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89" r:id="rId5"/>
    <p:sldId id="2144327551" r:id="rId6"/>
    <p:sldId id="2144327547" r:id="rId7"/>
    <p:sldId id="2144327556" r:id="rId8"/>
    <p:sldId id="2144327554" r:id="rId9"/>
    <p:sldId id="290" r:id="rId10"/>
    <p:sldId id="2144327555" r:id="rId11"/>
    <p:sldId id="2144327552" r:id="rId12"/>
    <p:sldId id="2144327553" r:id="rId13"/>
    <p:sldId id="29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olina Guillen" initials="KG" lastIdx="6" clrIdx="0">
    <p:extLst>
      <p:ext uri="{19B8F6BF-5375-455C-9EA6-DF929625EA0E}">
        <p15:presenceInfo xmlns:p15="http://schemas.microsoft.com/office/powerpoint/2012/main" userId="S::karolinaG@thevab.com::c1c08796-a0be-47c6-af52-5d31fd96ec50" providerId="AD"/>
      </p:ext>
    </p:extLst>
  </p:cmAuthor>
  <p:cmAuthor id="2" name="Jason Wiese" initials="JW" lastIdx="7" clrIdx="1">
    <p:extLst>
      <p:ext uri="{19B8F6BF-5375-455C-9EA6-DF929625EA0E}">
        <p15:presenceInfo xmlns:p15="http://schemas.microsoft.com/office/powerpoint/2012/main" userId="S::jasonw@thevab.com::4bff8d5b-7de6-4655-b397-69b0afc81113" providerId="AD"/>
      </p:ext>
    </p:extLst>
  </p:cmAuthor>
  <p:cmAuthor id="3" name="Danielle Delauro" initials="DD" lastIdx="16" clrIdx="2">
    <p:extLst>
      <p:ext uri="{19B8F6BF-5375-455C-9EA6-DF929625EA0E}">
        <p15:presenceInfo xmlns:p15="http://schemas.microsoft.com/office/powerpoint/2012/main" userId="S::danielled@thevab.com::79c3a64d-209a-45df-902b-7cba6cccfd68" providerId="AD"/>
      </p:ext>
    </p:extLst>
  </p:cmAuthor>
  <p:cmAuthor id="4" name="Reed Kiely" initials="RK" lastIdx="16" clrIdx="3">
    <p:extLst>
      <p:ext uri="{19B8F6BF-5375-455C-9EA6-DF929625EA0E}">
        <p15:presenceInfo xmlns:p15="http://schemas.microsoft.com/office/powerpoint/2012/main" userId="S::reedk@thevab.com::768be38e-2fb5-40ce-925d-bd8e9d9e3c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3C8D"/>
    <a:srgbClr val="1B1464"/>
    <a:srgbClr val="1F1A62"/>
    <a:srgbClr val="00B0F0"/>
    <a:srgbClr val="4EBEA4"/>
    <a:srgbClr val="7ED2F6"/>
    <a:srgbClr val="E9EBF5"/>
    <a:srgbClr val="5154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E1F526-D481-4CCF-9AB1-7FCAC83436A1}" v="4" dt="2021-04-21T17:42:30.6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7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Wiese" userId="4bff8d5b-7de6-4655-b397-69b0afc81113" providerId="ADAL" clId="{B22E95F1-1810-4DE1-94EF-348D44B7E45F}"/>
    <pc:docChg chg="custSel modSld">
      <pc:chgData name="Jason Wiese" userId="4bff8d5b-7de6-4655-b397-69b0afc81113" providerId="ADAL" clId="{B22E95F1-1810-4DE1-94EF-348D44B7E45F}" dt="2021-04-15T17:57:38.070" v="2" actId="478"/>
      <pc:docMkLst>
        <pc:docMk/>
      </pc:docMkLst>
      <pc:sldChg chg="addSp modSp">
        <pc:chgData name="Jason Wiese" userId="4bff8d5b-7de6-4655-b397-69b0afc81113" providerId="ADAL" clId="{B22E95F1-1810-4DE1-94EF-348D44B7E45F}" dt="2021-04-14T16:59:40.791" v="1"/>
        <pc:sldMkLst>
          <pc:docMk/>
          <pc:sldMk cId="2049190579" sldId="289"/>
        </pc:sldMkLst>
        <pc:spChg chg="add mod">
          <ac:chgData name="Jason Wiese" userId="4bff8d5b-7de6-4655-b397-69b0afc81113" providerId="ADAL" clId="{B22E95F1-1810-4DE1-94EF-348D44B7E45F}" dt="2021-04-14T16:59:40.791" v="1"/>
          <ac:spMkLst>
            <pc:docMk/>
            <pc:sldMk cId="2049190579" sldId="289"/>
            <ac:spMk id="11" creationId="{39D1C748-A42B-41AF-89C3-08F69E6BB7AC}"/>
          </ac:spMkLst>
        </pc:spChg>
      </pc:sldChg>
      <pc:sldChg chg="delSp mod">
        <pc:chgData name="Jason Wiese" userId="4bff8d5b-7de6-4655-b397-69b0afc81113" providerId="ADAL" clId="{B22E95F1-1810-4DE1-94EF-348D44B7E45F}" dt="2021-04-15T17:57:38.070" v="2" actId="478"/>
        <pc:sldMkLst>
          <pc:docMk/>
          <pc:sldMk cId="1832669550" sldId="2144327553"/>
        </pc:sldMkLst>
        <pc:spChg chg="del">
          <ac:chgData name="Jason Wiese" userId="4bff8d5b-7de6-4655-b397-69b0afc81113" providerId="ADAL" clId="{B22E95F1-1810-4DE1-94EF-348D44B7E45F}" dt="2021-04-15T17:57:38.070" v="2" actId="478"/>
          <ac:spMkLst>
            <pc:docMk/>
            <pc:sldMk cId="1832669550" sldId="2144327553"/>
            <ac:spMk id="26" creationId="{AB45B4F6-F7E9-8E45-8329-396915BEC239}"/>
          </ac:spMkLst>
        </pc:spChg>
      </pc:sldChg>
      <pc:sldChg chg="delSp mod">
        <pc:chgData name="Jason Wiese" userId="4bff8d5b-7de6-4655-b397-69b0afc81113" providerId="ADAL" clId="{B22E95F1-1810-4DE1-94EF-348D44B7E45F}" dt="2021-04-13T13:23:19.710" v="0" actId="478"/>
        <pc:sldMkLst>
          <pc:docMk/>
          <pc:sldMk cId="256117415" sldId="2144327555"/>
        </pc:sldMkLst>
        <pc:spChg chg="del">
          <ac:chgData name="Jason Wiese" userId="4bff8d5b-7de6-4655-b397-69b0afc81113" providerId="ADAL" clId="{B22E95F1-1810-4DE1-94EF-348D44B7E45F}" dt="2021-04-13T13:23:19.710" v="0" actId="478"/>
          <ac:spMkLst>
            <pc:docMk/>
            <pc:sldMk cId="256117415" sldId="2144327555"/>
            <ac:spMk id="6" creationId="{41FE34D7-2552-4B83-9AEE-A07AE05FB2C6}"/>
          </ac:spMkLst>
        </pc:spChg>
      </pc:sldChg>
    </pc:docChg>
  </pc:docChgLst>
  <pc:docChgLst>
    <pc:chgData name="Reed Kiely" userId="768be38e-2fb5-40ce-925d-bd8e9d9e3c31" providerId="ADAL" clId="{60BB772B-D390-4D63-83DA-7146F248F875}"/>
    <pc:docChg chg="undo custSel addSld delSld modSld sldOrd">
      <pc:chgData name="Reed Kiely" userId="768be38e-2fb5-40ce-925d-bd8e9d9e3c31" providerId="ADAL" clId="{60BB772B-D390-4D63-83DA-7146F248F875}" dt="2021-03-18T20:03:09.755" v="325"/>
      <pc:docMkLst>
        <pc:docMk/>
      </pc:docMkLst>
      <pc:sldChg chg="modSp mod">
        <pc:chgData name="Reed Kiely" userId="768be38e-2fb5-40ce-925d-bd8e9d9e3c31" providerId="ADAL" clId="{60BB772B-D390-4D63-83DA-7146F248F875}" dt="2021-03-18T19:17:28.119" v="21" actId="20577"/>
        <pc:sldMkLst>
          <pc:docMk/>
          <pc:sldMk cId="2049190579" sldId="289"/>
        </pc:sldMkLst>
        <pc:spChg chg="mod">
          <ac:chgData name="Reed Kiely" userId="768be38e-2fb5-40ce-925d-bd8e9d9e3c31" providerId="ADAL" clId="{60BB772B-D390-4D63-83DA-7146F248F875}" dt="2021-03-18T19:17:28.119" v="21" actId="20577"/>
          <ac:spMkLst>
            <pc:docMk/>
            <pc:sldMk cId="2049190579" sldId="289"/>
            <ac:spMk id="2" creationId="{F58470D0-2EE8-4389-9D4C-71B158B7A72D}"/>
          </ac:spMkLst>
        </pc:spChg>
      </pc:sldChg>
      <pc:sldChg chg="addSp delSp modSp mod">
        <pc:chgData name="Reed Kiely" userId="768be38e-2fb5-40ce-925d-bd8e9d9e3c31" providerId="ADAL" clId="{60BB772B-D390-4D63-83DA-7146F248F875}" dt="2021-03-18T19:25:55.427" v="218" actId="207"/>
        <pc:sldMkLst>
          <pc:docMk/>
          <pc:sldMk cId="2593769311" sldId="290"/>
        </pc:sldMkLst>
        <pc:spChg chg="mod">
          <ac:chgData name="Reed Kiely" userId="768be38e-2fb5-40ce-925d-bd8e9d9e3c31" providerId="ADAL" clId="{60BB772B-D390-4D63-83DA-7146F248F875}" dt="2021-03-18T19:25:55.427" v="218" actId="207"/>
          <ac:spMkLst>
            <pc:docMk/>
            <pc:sldMk cId="2593769311" sldId="290"/>
            <ac:spMk id="4" creationId="{3ED54650-E124-0942-8B03-A438165B55A6}"/>
          </ac:spMkLst>
        </pc:spChg>
        <pc:spChg chg="del">
          <ac:chgData name="Reed Kiely" userId="768be38e-2fb5-40ce-925d-bd8e9d9e3c31" providerId="ADAL" clId="{60BB772B-D390-4D63-83DA-7146F248F875}" dt="2021-03-18T19:17:51.145" v="29" actId="478"/>
          <ac:spMkLst>
            <pc:docMk/>
            <pc:sldMk cId="2593769311" sldId="290"/>
            <ac:spMk id="6" creationId="{DBCBAF5E-BF77-479A-BD4D-EF4B0E276412}"/>
          </ac:spMkLst>
        </pc:spChg>
        <pc:spChg chg="add del mod">
          <ac:chgData name="Reed Kiely" userId="768be38e-2fb5-40ce-925d-bd8e9d9e3c31" providerId="ADAL" clId="{60BB772B-D390-4D63-83DA-7146F248F875}" dt="2021-03-18T19:19:08.210" v="42" actId="478"/>
          <ac:spMkLst>
            <pc:docMk/>
            <pc:sldMk cId="2593769311" sldId="290"/>
            <ac:spMk id="19" creationId="{2400362E-07AD-44A9-8574-C2E7F85378D3}"/>
          </ac:spMkLst>
        </pc:spChg>
        <pc:spChg chg="add mod">
          <ac:chgData name="Reed Kiely" userId="768be38e-2fb5-40ce-925d-bd8e9d9e3c31" providerId="ADAL" clId="{60BB772B-D390-4D63-83DA-7146F248F875}" dt="2021-03-18T19:25:03.338" v="194" actId="1037"/>
          <ac:spMkLst>
            <pc:docMk/>
            <pc:sldMk cId="2593769311" sldId="290"/>
            <ac:spMk id="20" creationId="{9FE81DC6-964E-4FCE-879B-343D6D3D848B}"/>
          </ac:spMkLst>
        </pc:spChg>
        <pc:spChg chg="add del mod">
          <ac:chgData name="Reed Kiely" userId="768be38e-2fb5-40ce-925d-bd8e9d9e3c31" providerId="ADAL" clId="{60BB772B-D390-4D63-83DA-7146F248F875}" dt="2021-03-18T19:19:09.041" v="43" actId="478"/>
          <ac:spMkLst>
            <pc:docMk/>
            <pc:sldMk cId="2593769311" sldId="290"/>
            <ac:spMk id="21" creationId="{6138E576-A2F4-46D5-8181-8E40B80E2E08}"/>
          </ac:spMkLst>
        </pc:spChg>
        <pc:spChg chg="add del mod">
          <ac:chgData name="Reed Kiely" userId="768be38e-2fb5-40ce-925d-bd8e9d9e3c31" providerId="ADAL" clId="{60BB772B-D390-4D63-83DA-7146F248F875}" dt="2021-03-18T19:19:07.821" v="41" actId="478"/>
          <ac:spMkLst>
            <pc:docMk/>
            <pc:sldMk cId="2593769311" sldId="290"/>
            <ac:spMk id="22" creationId="{396D0E90-FC52-4F9E-AA66-7CE33CB5F5F1}"/>
          </ac:spMkLst>
        </pc:spChg>
        <pc:spChg chg="add del mod">
          <ac:chgData name="Reed Kiely" userId="768be38e-2fb5-40ce-925d-bd8e9d9e3c31" providerId="ADAL" clId="{60BB772B-D390-4D63-83DA-7146F248F875}" dt="2021-03-18T19:19:06.818" v="40" actId="478"/>
          <ac:spMkLst>
            <pc:docMk/>
            <pc:sldMk cId="2593769311" sldId="290"/>
            <ac:spMk id="23" creationId="{DC2AB12F-F1A9-4B96-B5DF-ABD7D42A53A3}"/>
          </ac:spMkLst>
        </pc:spChg>
        <pc:spChg chg="add del mod">
          <ac:chgData name="Reed Kiely" userId="768be38e-2fb5-40ce-925d-bd8e9d9e3c31" providerId="ADAL" clId="{60BB772B-D390-4D63-83DA-7146F248F875}" dt="2021-03-18T19:21:40.677" v="103" actId="478"/>
          <ac:spMkLst>
            <pc:docMk/>
            <pc:sldMk cId="2593769311" sldId="290"/>
            <ac:spMk id="24" creationId="{D2D7E85E-8231-4873-B86B-0246068E9754}"/>
          </ac:spMkLst>
        </pc:spChg>
        <pc:spChg chg="add del mod">
          <ac:chgData name="Reed Kiely" userId="768be38e-2fb5-40ce-925d-bd8e9d9e3c31" providerId="ADAL" clId="{60BB772B-D390-4D63-83DA-7146F248F875}" dt="2021-03-18T19:22:20.063" v="120" actId="478"/>
          <ac:spMkLst>
            <pc:docMk/>
            <pc:sldMk cId="2593769311" sldId="290"/>
            <ac:spMk id="26" creationId="{CEFA5450-858C-4E63-B346-0E1001FF381F}"/>
          </ac:spMkLst>
        </pc:spChg>
        <pc:spChg chg="add del mod">
          <ac:chgData name="Reed Kiely" userId="768be38e-2fb5-40ce-925d-bd8e9d9e3c31" providerId="ADAL" clId="{60BB772B-D390-4D63-83DA-7146F248F875}" dt="2021-03-18T19:22:20.063" v="120" actId="478"/>
          <ac:spMkLst>
            <pc:docMk/>
            <pc:sldMk cId="2593769311" sldId="290"/>
            <ac:spMk id="27" creationId="{9C3FC03F-0E92-4493-B8DB-5F26ECF921B1}"/>
          </ac:spMkLst>
        </pc:spChg>
        <pc:spChg chg="add mod">
          <ac:chgData name="Reed Kiely" userId="768be38e-2fb5-40ce-925d-bd8e9d9e3c31" providerId="ADAL" clId="{60BB772B-D390-4D63-83DA-7146F248F875}" dt="2021-03-18T19:25:03.338" v="194" actId="1037"/>
          <ac:spMkLst>
            <pc:docMk/>
            <pc:sldMk cId="2593769311" sldId="290"/>
            <ac:spMk id="33" creationId="{58C6594C-9760-4F81-970E-420851FD730E}"/>
          </ac:spMkLst>
        </pc:spChg>
        <pc:spChg chg="add mod">
          <ac:chgData name="Reed Kiely" userId="768be38e-2fb5-40ce-925d-bd8e9d9e3c31" providerId="ADAL" clId="{60BB772B-D390-4D63-83DA-7146F248F875}" dt="2021-03-18T19:24:58.115" v="189" actId="1037"/>
          <ac:spMkLst>
            <pc:docMk/>
            <pc:sldMk cId="2593769311" sldId="290"/>
            <ac:spMk id="34" creationId="{62BF688A-1D8F-4469-924F-610EC06F8CF9}"/>
          </ac:spMkLst>
        </pc:spChg>
        <pc:spChg chg="add mod">
          <ac:chgData name="Reed Kiely" userId="768be38e-2fb5-40ce-925d-bd8e9d9e3c31" providerId="ADAL" clId="{60BB772B-D390-4D63-83DA-7146F248F875}" dt="2021-03-18T19:24:58.115" v="189" actId="1037"/>
          <ac:spMkLst>
            <pc:docMk/>
            <pc:sldMk cId="2593769311" sldId="290"/>
            <ac:spMk id="35" creationId="{310EC734-AEF0-47BB-9332-68358F498A55}"/>
          </ac:spMkLst>
        </pc:spChg>
        <pc:spChg chg="add mod">
          <ac:chgData name="Reed Kiely" userId="768be38e-2fb5-40ce-925d-bd8e9d9e3c31" providerId="ADAL" clId="{60BB772B-D390-4D63-83DA-7146F248F875}" dt="2021-03-18T19:25:03.338" v="194" actId="1037"/>
          <ac:spMkLst>
            <pc:docMk/>
            <pc:sldMk cId="2593769311" sldId="290"/>
            <ac:spMk id="36" creationId="{83F38C2C-4647-43F9-A9A9-77A912CCC678}"/>
          </ac:spMkLst>
        </pc:spChg>
        <pc:spChg chg="add mod">
          <ac:chgData name="Reed Kiely" userId="768be38e-2fb5-40ce-925d-bd8e9d9e3c31" providerId="ADAL" clId="{60BB772B-D390-4D63-83DA-7146F248F875}" dt="2021-03-18T19:25:03.338" v="194" actId="1037"/>
          <ac:spMkLst>
            <pc:docMk/>
            <pc:sldMk cId="2593769311" sldId="290"/>
            <ac:spMk id="37" creationId="{95CCCF2A-E10A-47CD-86F7-C218468BF860}"/>
          </ac:spMkLst>
        </pc:spChg>
        <pc:spChg chg="add mod">
          <ac:chgData name="Reed Kiely" userId="768be38e-2fb5-40ce-925d-bd8e9d9e3c31" providerId="ADAL" clId="{60BB772B-D390-4D63-83DA-7146F248F875}" dt="2021-03-18T19:25:28.229" v="204" actId="20577"/>
          <ac:spMkLst>
            <pc:docMk/>
            <pc:sldMk cId="2593769311" sldId="290"/>
            <ac:spMk id="38" creationId="{99E1BA78-9942-425B-AE46-764ABAD27D8E}"/>
          </ac:spMkLst>
        </pc:spChg>
        <pc:spChg chg="add mod">
          <ac:chgData name="Reed Kiely" userId="768be38e-2fb5-40ce-925d-bd8e9d9e3c31" providerId="ADAL" clId="{60BB772B-D390-4D63-83DA-7146F248F875}" dt="2021-03-18T19:24:58.115" v="189" actId="1037"/>
          <ac:spMkLst>
            <pc:docMk/>
            <pc:sldMk cId="2593769311" sldId="290"/>
            <ac:spMk id="39" creationId="{1AF6208B-0585-47D6-920D-8DAC0AE69249}"/>
          </ac:spMkLst>
        </pc:spChg>
        <pc:spChg chg="mod">
          <ac:chgData name="Reed Kiely" userId="768be38e-2fb5-40ce-925d-bd8e9d9e3c31" providerId="ADAL" clId="{60BB772B-D390-4D63-83DA-7146F248F875}" dt="2021-03-18T19:25:45.518" v="211" actId="207"/>
          <ac:spMkLst>
            <pc:docMk/>
            <pc:sldMk cId="2593769311" sldId="290"/>
            <ac:spMk id="56" creationId="{49DF06DB-0E04-43EB-906B-75F674482CF9}"/>
          </ac:spMkLst>
        </pc:spChg>
        <pc:spChg chg="del">
          <ac:chgData name="Reed Kiely" userId="768be38e-2fb5-40ce-925d-bd8e9d9e3c31" providerId="ADAL" clId="{60BB772B-D390-4D63-83DA-7146F248F875}" dt="2021-03-18T19:17:51.145" v="29" actId="478"/>
          <ac:spMkLst>
            <pc:docMk/>
            <pc:sldMk cId="2593769311" sldId="290"/>
            <ac:spMk id="57" creationId="{F6DA1F58-A884-49B3-8AB7-4F68160A17F3}"/>
          </ac:spMkLst>
        </pc:spChg>
        <pc:spChg chg="del">
          <ac:chgData name="Reed Kiely" userId="768be38e-2fb5-40ce-925d-bd8e9d9e3c31" providerId="ADAL" clId="{60BB772B-D390-4D63-83DA-7146F248F875}" dt="2021-03-18T19:17:51.145" v="29" actId="478"/>
          <ac:spMkLst>
            <pc:docMk/>
            <pc:sldMk cId="2593769311" sldId="290"/>
            <ac:spMk id="60" creationId="{36814CE2-86EF-4C07-BC62-E743C2E2ABB9}"/>
          </ac:spMkLst>
        </pc:spChg>
        <pc:spChg chg="del">
          <ac:chgData name="Reed Kiely" userId="768be38e-2fb5-40ce-925d-bd8e9d9e3c31" providerId="ADAL" clId="{60BB772B-D390-4D63-83DA-7146F248F875}" dt="2021-03-18T19:17:51.145" v="29" actId="478"/>
          <ac:spMkLst>
            <pc:docMk/>
            <pc:sldMk cId="2593769311" sldId="290"/>
            <ac:spMk id="61" creationId="{F1B72F0D-54BC-498C-849B-093B5FCABE99}"/>
          </ac:spMkLst>
        </pc:spChg>
        <pc:spChg chg="del">
          <ac:chgData name="Reed Kiely" userId="768be38e-2fb5-40ce-925d-bd8e9d9e3c31" providerId="ADAL" clId="{60BB772B-D390-4D63-83DA-7146F248F875}" dt="2021-03-18T19:17:51.145" v="29" actId="478"/>
          <ac:spMkLst>
            <pc:docMk/>
            <pc:sldMk cId="2593769311" sldId="290"/>
            <ac:spMk id="62" creationId="{3C2498F8-F57B-4A5B-91D2-247B95289CBC}"/>
          </ac:spMkLst>
        </pc:spChg>
        <pc:spChg chg="del">
          <ac:chgData name="Reed Kiely" userId="768be38e-2fb5-40ce-925d-bd8e9d9e3c31" providerId="ADAL" clId="{60BB772B-D390-4D63-83DA-7146F248F875}" dt="2021-03-18T19:17:51.145" v="29" actId="478"/>
          <ac:spMkLst>
            <pc:docMk/>
            <pc:sldMk cId="2593769311" sldId="290"/>
            <ac:spMk id="63" creationId="{5209964B-E790-4743-AA53-A7C539C4FA73}"/>
          </ac:spMkLst>
        </pc:spChg>
        <pc:spChg chg="del">
          <ac:chgData name="Reed Kiely" userId="768be38e-2fb5-40ce-925d-bd8e9d9e3c31" providerId="ADAL" clId="{60BB772B-D390-4D63-83DA-7146F248F875}" dt="2021-03-18T19:17:51.145" v="29" actId="478"/>
          <ac:spMkLst>
            <pc:docMk/>
            <pc:sldMk cId="2593769311" sldId="290"/>
            <ac:spMk id="64" creationId="{81F6D6F6-BCE4-4E10-8043-B653C53C9379}"/>
          </ac:spMkLst>
        </pc:spChg>
        <pc:spChg chg="del">
          <ac:chgData name="Reed Kiely" userId="768be38e-2fb5-40ce-925d-bd8e9d9e3c31" providerId="ADAL" clId="{60BB772B-D390-4D63-83DA-7146F248F875}" dt="2021-03-18T19:17:51.145" v="29" actId="478"/>
          <ac:spMkLst>
            <pc:docMk/>
            <pc:sldMk cId="2593769311" sldId="290"/>
            <ac:spMk id="65" creationId="{5AA324BC-B8A5-449E-A0C9-C236AE895747}"/>
          </ac:spMkLst>
        </pc:spChg>
        <pc:spChg chg="del">
          <ac:chgData name="Reed Kiely" userId="768be38e-2fb5-40ce-925d-bd8e9d9e3c31" providerId="ADAL" clId="{60BB772B-D390-4D63-83DA-7146F248F875}" dt="2021-03-18T19:17:51.145" v="29" actId="478"/>
          <ac:spMkLst>
            <pc:docMk/>
            <pc:sldMk cId="2593769311" sldId="290"/>
            <ac:spMk id="66" creationId="{94368C65-8CE1-4B6A-A2EA-21AB0823CE01}"/>
          </ac:spMkLst>
        </pc:spChg>
        <pc:graphicFrameChg chg="del">
          <ac:chgData name="Reed Kiely" userId="768be38e-2fb5-40ce-925d-bd8e9d9e3c31" providerId="ADAL" clId="{60BB772B-D390-4D63-83DA-7146F248F875}" dt="2021-03-18T19:17:51.145" v="29" actId="478"/>
          <ac:graphicFrameMkLst>
            <pc:docMk/>
            <pc:sldMk cId="2593769311" sldId="290"/>
            <ac:graphicFrameMk id="59" creationId="{EC19EA9D-1C4D-47C2-9EAB-F80194DB7ED5}"/>
          </ac:graphicFrameMkLst>
        </pc:graphicFrameChg>
        <pc:picChg chg="add mod">
          <ac:chgData name="Reed Kiely" userId="768be38e-2fb5-40ce-925d-bd8e9d9e3c31" providerId="ADAL" clId="{60BB772B-D390-4D63-83DA-7146F248F875}" dt="2021-03-18T19:24:58.115" v="189" actId="1037"/>
          <ac:picMkLst>
            <pc:docMk/>
            <pc:sldMk cId="2593769311" sldId="290"/>
            <ac:picMk id="29" creationId="{B34D5B25-0802-4904-98F3-A811B9D8E6DC}"/>
          </ac:picMkLst>
        </pc:picChg>
        <pc:picChg chg="add mod">
          <ac:chgData name="Reed Kiely" userId="768be38e-2fb5-40ce-925d-bd8e9d9e3c31" providerId="ADAL" clId="{60BB772B-D390-4D63-83DA-7146F248F875}" dt="2021-03-18T19:25:03.338" v="194" actId="1037"/>
          <ac:picMkLst>
            <pc:docMk/>
            <pc:sldMk cId="2593769311" sldId="290"/>
            <ac:picMk id="30" creationId="{AC4BEB41-8C6F-4B50-BA9D-DE9A7970CF22}"/>
          </ac:picMkLst>
        </pc:picChg>
        <pc:picChg chg="add mod">
          <ac:chgData name="Reed Kiely" userId="768be38e-2fb5-40ce-925d-bd8e9d9e3c31" providerId="ADAL" clId="{60BB772B-D390-4D63-83DA-7146F248F875}" dt="2021-03-18T19:25:03.338" v="194" actId="1037"/>
          <ac:picMkLst>
            <pc:docMk/>
            <pc:sldMk cId="2593769311" sldId="290"/>
            <ac:picMk id="31" creationId="{D7BAC2EA-E763-4561-9ED2-26A3FC51C5E3}"/>
          </ac:picMkLst>
        </pc:picChg>
        <pc:picChg chg="add mod">
          <ac:chgData name="Reed Kiely" userId="768be38e-2fb5-40ce-925d-bd8e9d9e3c31" providerId="ADAL" clId="{60BB772B-D390-4D63-83DA-7146F248F875}" dt="2021-03-18T19:24:58.115" v="189" actId="1037"/>
          <ac:picMkLst>
            <pc:docMk/>
            <pc:sldMk cId="2593769311" sldId="290"/>
            <ac:picMk id="32" creationId="{73759F8A-EDF4-4BB3-A484-2176C34ED197}"/>
          </ac:picMkLst>
        </pc:picChg>
        <pc:picChg chg="add del mod">
          <ac:chgData name="Reed Kiely" userId="768be38e-2fb5-40ce-925d-bd8e9d9e3c31" providerId="ADAL" clId="{60BB772B-D390-4D63-83DA-7146F248F875}" dt="2021-03-18T19:25:47.839" v="212" actId="478"/>
          <ac:picMkLst>
            <pc:docMk/>
            <pc:sldMk cId="2593769311" sldId="290"/>
            <ac:picMk id="40" creationId="{3EED7533-3B2B-4C18-B453-648234944AAC}"/>
          </ac:picMkLst>
        </pc:picChg>
      </pc:sldChg>
      <pc:sldChg chg="addSp delSp modSp mod">
        <pc:chgData name="Reed Kiely" userId="768be38e-2fb5-40ce-925d-bd8e9d9e3c31" providerId="ADAL" clId="{60BB772B-D390-4D63-83DA-7146F248F875}" dt="2021-03-18T20:02:06.807" v="272" actId="20577"/>
        <pc:sldMkLst>
          <pc:docMk/>
          <pc:sldMk cId="2681128505" sldId="306"/>
        </pc:sldMkLst>
        <pc:spChg chg="mod">
          <ac:chgData name="Reed Kiely" userId="768be38e-2fb5-40ce-925d-bd8e9d9e3c31" providerId="ADAL" clId="{60BB772B-D390-4D63-83DA-7146F248F875}" dt="2021-03-18T20:01:42.292" v="264" actId="20577"/>
          <ac:spMkLst>
            <pc:docMk/>
            <pc:sldMk cId="2681128505" sldId="306"/>
            <ac:spMk id="4" creationId="{3ED54650-E124-0942-8B03-A438165B55A6}"/>
          </ac:spMkLst>
        </pc:spChg>
        <pc:spChg chg="del">
          <ac:chgData name="Reed Kiely" userId="768be38e-2fb5-40ce-925d-bd8e9d9e3c31" providerId="ADAL" clId="{60BB772B-D390-4D63-83DA-7146F248F875}" dt="2021-03-18T20:01:40.635" v="262" actId="478"/>
          <ac:spMkLst>
            <pc:docMk/>
            <pc:sldMk cId="2681128505" sldId="306"/>
            <ac:spMk id="20" creationId="{4AE021EF-9D7B-4F29-AF12-4D82B4EAC8E6}"/>
          </ac:spMkLst>
        </pc:spChg>
        <pc:spChg chg="mod">
          <ac:chgData name="Reed Kiely" userId="768be38e-2fb5-40ce-925d-bd8e9d9e3c31" providerId="ADAL" clId="{60BB772B-D390-4D63-83DA-7146F248F875}" dt="2021-03-18T20:02:06.807" v="272" actId="20577"/>
          <ac:spMkLst>
            <pc:docMk/>
            <pc:sldMk cId="2681128505" sldId="306"/>
            <ac:spMk id="28" creationId="{8131C753-3CF9-467C-A43F-7C108EE6CC30}"/>
          </ac:spMkLst>
        </pc:spChg>
        <pc:spChg chg="mod">
          <ac:chgData name="Reed Kiely" userId="768be38e-2fb5-40ce-925d-bd8e9d9e3c31" providerId="ADAL" clId="{60BB772B-D390-4D63-83DA-7146F248F875}" dt="2021-03-18T20:01:45.517" v="267" actId="1076"/>
          <ac:spMkLst>
            <pc:docMk/>
            <pc:sldMk cId="2681128505" sldId="306"/>
            <ac:spMk id="56" creationId="{49DF06DB-0E04-43EB-906B-75F674482CF9}"/>
          </ac:spMkLst>
        </pc:spChg>
        <pc:graphicFrameChg chg="del">
          <ac:chgData name="Reed Kiely" userId="768be38e-2fb5-40ce-925d-bd8e9d9e3c31" providerId="ADAL" clId="{60BB772B-D390-4D63-83DA-7146F248F875}" dt="2021-03-18T20:01:39.923" v="261" actId="478"/>
          <ac:graphicFrameMkLst>
            <pc:docMk/>
            <pc:sldMk cId="2681128505" sldId="306"/>
            <ac:graphicFrameMk id="19" creationId="{58410D1B-8D0E-4785-AD69-66AFAD9EB321}"/>
          </ac:graphicFrameMkLst>
        </pc:graphicFrameChg>
        <pc:picChg chg="add mod">
          <ac:chgData name="Reed Kiely" userId="768be38e-2fb5-40ce-925d-bd8e9d9e3c31" providerId="ADAL" clId="{60BB772B-D390-4D63-83DA-7146F248F875}" dt="2021-03-18T20:01:52.743" v="269" actId="1076"/>
          <ac:picMkLst>
            <pc:docMk/>
            <pc:sldMk cId="2681128505" sldId="306"/>
            <ac:picMk id="11" creationId="{DFF80AD2-6435-426F-8851-E2C413D1C89F}"/>
          </ac:picMkLst>
        </pc:picChg>
        <pc:picChg chg="add mod">
          <ac:chgData name="Reed Kiely" userId="768be38e-2fb5-40ce-925d-bd8e9d9e3c31" providerId="ADAL" clId="{60BB772B-D390-4D63-83DA-7146F248F875}" dt="2021-03-18T20:01:56.125" v="271" actId="1076"/>
          <ac:picMkLst>
            <pc:docMk/>
            <pc:sldMk cId="2681128505" sldId="306"/>
            <ac:picMk id="12" creationId="{BE6B381E-5A17-4792-8346-02C7E0B7DE3A}"/>
          </ac:picMkLst>
        </pc:picChg>
      </pc:sldChg>
      <pc:sldChg chg="del">
        <pc:chgData name="Reed Kiely" userId="768be38e-2fb5-40ce-925d-bd8e9d9e3c31" providerId="ADAL" clId="{60BB772B-D390-4D63-83DA-7146F248F875}" dt="2021-03-18T20:02:15.432" v="273" actId="47"/>
        <pc:sldMkLst>
          <pc:docMk/>
          <pc:sldMk cId="441840037" sldId="307"/>
        </pc:sldMkLst>
      </pc:sldChg>
      <pc:sldChg chg="del">
        <pc:chgData name="Reed Kiely" userId="768be38e-2fb5-40ce-925d-bd8e9d9e3c31" providerId="ADAL" clId="{60BB772B-D390-4D63-83DA-7146F248F875}" dt="2021-03-18T20:02:16.062" v="274" actId="47"/>
        <pc:sldMkLst>
          <pc:docMk/>
          <pc:sldMk cId="3585150420" sldId="2144327540"/>
        </pc:sldMkLst>
      </pc:sldChg>
      <pc:sldChg chg="modSp mod ord">
        <pc:chgData name="Reed Kiely" userId="768be38e-2fb5-40ce-925d-bd8e9d9e3c31" providerId="ADAL" clId="{60BB772B-D390-4D63-83DA-7146F248F875}" dt="2021-03-18T20:01:30.006" v="260"/>
        <pc:sldMkLst>
          <pc:docMk/>
          <pc:sldMk cId="2061176400" sldId="2144327541"/>
        </pc:sldMkLst>
        <pc:spChg chg="mod">
          <ac:chgData name="Reed Kiely" userId="768be38e-2fb5-40ce-925d-bd8e9d9e3c31" providerId="ADAL" clId="{60BB772B-D390-4D63-83DA-7146F248F875}" dt="2021-03-18T20:01:30.006" v="260"/>
          <ac:spMkLst>
            <pc:docMk/>
            <pc:sldMk cId="2061176400" sldId="2144327541"/>
            <ac:spMk id="4" creationId="{3ED54650-E124-0942-8B03-A438165B55A6}"/>
          </ac:spMkLst>
        </pc:spChg>
        <pc:spChg chg="mod">
          <ac:chgData name="Reed Kiely" userId="768be38e-2fb5-40ce-925d-bd8e9d9e3c31" providerId="ADAL" clId="{60BB772B-D390-4D63-83DA-7146F248F875}" dt="2021-03-18T20:00:09.354" v="221" actId="20577"/>
          <ac:spMkLst>
            <pc:docMk/>
            <pc:sldMk cId="2061176400" sldId="2144327541"/>
            <ac:spMk id="28" creationId="{8131C753-3CF9-467C-A43F-7C108EE6CC30}"/>
          </ac:spMkLst>
        </pc:spChg>
        <pc:spChg chg="mod">
          <ac:chgData name="Reed Kiely" userId="768be38e-2fb5-40ce-925d-bd8e9d9e3c31" providerId="ADAL" clId="{60BB772B-D390-4D63-83DA-7146F248F875}" dt="2021-03-18T20:01:20.261" v="256" actId="1076"/>
          <ac:spMkLst>
            <pc:docMk/>
            <pc:sldMk cId="2061176400" sldId="2144327541"/>
            <ac:spMk id="56" creationId="{49DF06DB-0E04-43EB-906B-75F674482CF9}"/>
          </ac:spMkLst>
        </pc:spChg>
        <pc:graphicFrameChg chg="mod">
          <ac:chgData name="Reed Kiely" userId="768be38e-2fb5-40ce-925d-bd8e9d9e3c31" providerId="ADAL" clId="{60BB772B-D390-4D63-83DA-7146F248F875}" dt="2021-03-18T20:00:27.960" v="251" actId="20577"/>
          <ac:graphicFrameMkLst>
            <pc:docMk/>
            <pc:sldMk cId="2061176400" sldId="2144327541"/>
            <ac:graphicFrameMk id="19" creationId="{8AF6F77A-185F-466D-B4D0-DE88F9B8B5E5}"/>
          </ac:graphicFrameMkLst>
        </pc:graphicFrameChg>
      </pc:sldChg>
      <pc:sldChg chg="addSp delSp modSp add mod">
        <pc:chgData name="Reed Kiely" userId="768be38e-2fb5-40ce-925d-bd8e9d9e3c31" providerId="ADAL" clId="{60BB772B-D390-4D63-83DA-7146F248F875}" dt="2021-03-18T20:03:06.635" v="324" actId="403"/>
        <pc:sldMkLst>
          <pc:docMk/>
          <pc:sldMk cId="1550030279" sldId="2144327542"/>
        </pc:sldMkLst>
        <pc:spChg chg="add mod">
          <ac:chgData name="Reed Kiely" userId="768be38e-2fb5-40ce-925d-bd8e9d9e3c31" providerId="ADAL" clId="{60BB772B-D390-4D63-83DA-7146F248F875}" dt="2021-03-18T20:03:06.635" v="324" actId="403"/>
          <ac:spMkLst>
            <pc:docMk/>
            <pc:sldMk cId="1550030279" sldId="2144327542"/>
            <ac:spMk id="3" creationId="{3D6C1979-5E4C-49A1-8995-663264B5CB99}"/>
          </ac:spMkLst>
        </pc:spChg>
        <pc:spChg chg="mod">
          <ac:chgData name="Reed Kiely" userId="768be38e-2fb5-40ce-925d-bd8e9d9e3c31" providerId="ADAL" clId="{60BB772B-D390-4D63-83DA-7146F248F875}" dt="2021-03-18T20:02:19.891" v="276" actId="20577"/>
          <ac:spMkLst>
            <pc:docMk/>
            <pc:sldMk cId="1550030279" sldId="2144327542"/>
            <ac:spMk id="28" creationId="{8131C753-3CF9-467C-A43F-7C108EE6CC30}"/>
          </ac:spMkLst>
        </pc:spChg>
        <pc:picChg chg="del">
          <ac:chgData name="Reed Kiely" userId="768be38e-2fb5-40ce-925d-bd8e9d9e3c31" providerId="ADAL" clId="{60BB772B-D390-4D63-83DA-7146F248F875}" dt="2021-03-18T20:02:21.530" v="277" actId="478"/>
          <ac:picMkLst>
            <pc:docMk/>
            <pc:sldMk cId="1550030279" sldId="2144327542"/>
            <ac:picMk id="11" creationId="{DFF80AD2-6435-426F-8851-E2C413D1C89F}"/>
          </ac:picMkLst>
        </pc:picChg>
        <pc:picChg chg="del">
          <ac:chgData name="Reed Kiely" userId="768be38e-2fb5-40ce-925d-bd8e9d9e3c31" providerId="ADAL" clId="{60BB772B-D390-4D63-83DA-7146F248F875}" dt="2021-03-18T20:02:21.530" v="277" actId="478"/>
          <ac:picMkLst>
            <pc:docMk/>
            <pc:sldMk cId="1550030279" sldId="2144327542"/>
            <ac:picMk id="12" creationId="{BE6B381E-5A17-4792-8346-02C7E0B7DE3A}"/>
          </ac:picMkLst>
        </pc:picChg>
      </pc:sldChg>
      <pc:sldChg chg="addSp modSp add mod">
        <pc:chgData name="Reed Kiely" userId="768be38e-2fb5-40ce-925d-bd8e9d9e3c31" providerId="ADAL" clId="{60BB772B-D390-4D63-83DA-7146F248F875}" dt="2021-03-18T20:03:09.755" v="325"/>
        <pc:sldMkLst>
          <pc:docMk/>
          <pc:sldMk cId="3287802485" sldId="2144327543"/>
        </pc:sldMkLst>
        <pc:spChg chg="add mod">
          <ac:chgData name="Reed Kiely" userId="768be38e-2fb5-40ce-925d-bd8e9d9e3c31" providerId="ADAL" clId="{60BB772B-D390-4D63-83DA-7146F248F875}" dt="2021-03-18T20:03:09.755" v="325"/>
          <ac:spMkLst>
            <pc:docMk/>
            <pc:sldMk cId="3287802485" sldId="2144327543"/>
            <ac:spMk id="9" creationId="{FC134B13-D3B3-4208-AEFA-D73C517C9F4B}"/>
          </ac:spMkLst>
        </pc:spChg>
        <pc:spChg chg="mod">
          <ac:chgData name="Reed Kiely" userId="768be38e-2fb5-40ce-925d-bd8e9d9e3c31" providerId="ADAL" clId="{60BB772B-D390-4D63-83DA-7146F248F875}" dt="2021-03-18T20:02:29.230" v="279" actId="20577"/>
          <ac:spMkLst>
            <pc:docMk/>
            <pc:sldMk cId="3287802485" sldId="2144327543"/>
            <ac:spMk id="28" creationId="{8131C753-3CF9-467C-A43F-7C108EE6CC30}"/>
          </ac:spMkLst>
        </pc:spChg>
      </pc:sldChg>
      <pc:sldMasterChg chg="delSldLayout">
        <pc:chgData name="Reed Kiely" userId="768be38e-2fb5-40ce-925d-bd8e9d9e3c31" providerId="ADAL" clId="{60BB772B-D390-4D63-83DA-7146F248F875}" dt="2021-03-18T20:02:16.062" v="274" actId="47"/>
        <pc:sldMasterMkLst>
          <pc:docMk/>
          <pc:sldMasterMk cId="4169031585" sldId="2147483648"/>
        </pc:sldMasterMkLst>
        <pc:sldLayoutChg chg="del">
          <pc:chgData name="Reed Kiely" userId="768be38e-2fb5-40ce-925d-bd8e9d9e3c31" providerId="ADAL" clId="{60BB772B-D390-4D63-83DA-7146F248F875}" dt="2021-03-18T20:02:16.062" v="274" actId="47"/>
          <pc:sldLayoutMkLst>
            <pc:docMk/>
            <pc:sldMasterMk cId="4169031585" sldId="2147483648"/>
            <pc:sldLayoutMk cId="2900827844" sldId="2147483660"/>
          </pc:sldLayoutMkLst>
        </pc:sldLayoutChg>
      </pc:sldMasterChg>
    </pc:docChg>
  </pc:docChgLst>
  <pc:docChgLst>
    <pc:chgData name="Karolina Guillen" userId="c1c08796-a0be-47c6-af52-5d31fd96ec50" providerId="ADAL" clId="{FEE1F526-D481-4CCF-9AB1-7FCAC83436A1}"/>
    <pc:docChg chg="custSel modSld">
      <pc:chgData name="Karolina Guillen" userId="c1c08796-a0be-47c6-af52-5d31fd96ec50" providerId="ADAL" clId="{FEE1F526-D481-4CCF-9AB1-7FCAC83436A1}" dt="2021-04-21T17:43:19.124" v="130" actId="12788"/>
      <pc:docMkLst>
        <pc:docMk/>
      </pc:docMkLst>
      <pc:sldChg chg="addSp delSp modSp mod">
        <pc:chgData name="Karolina Guillen" userId="c1c08796-a0be-47c6-af52-5d31fd96ec50" providerId="ADAL" clId="{FEE1F526-D481-4CCF-9AB1-7FCAC83436A1}" dt="2021-04-21T17:43:19.124" v="130" actId="12788"/>
        <pc:sldMkLst>
          <pc:docMk/>
          <pc:sldMk cId="1832669550" sldId="2144327553"/>
        </pc:sldMkLst>
        <pc:spChg chg="mod">
          <ac:chgData name="Karolina Guillen" userId="c1c08796-a0be-47c6-af52-5d31fd96ec50" providerId="ADAL" clId="{FEE1F526-D481-4CCF-9AB1-7FCAC83436A1}" dt="2021-04-21T17:43:14.443" v="129" actId="12788"/>
          <ac:spMkLst>
            <pc:docMk/>
            <pc:sldMk cId="1832669550" sldId="2144327553"/>
            <ac:spMk id="11" creationId="{DDEBE0C7-A407-4C47-B33A-126A00FCFB15}"/>
          </ac:spMkLst>
        </pc:spChg>
        <pc:spChg chg="mod">
          <ac:chgData name="Karolina Guillen" userId="c1c08796-a0be-47c6-af52-5d31fd96ec50" providerId="ADAL" clId="{FEE1F526-D481-4CCF-9AB1-7FCAC83436A1}" dt="2021-04-21T17:43:19.124" v="130" actId="12788"/>
          <ac:spMkLst>
            <pc:docMk/>
            <pc:sldMk cId="1832669550" sldId="2144327553"/>
            <ac:spMk id="22" creationId="{56143270-4CD1-4F00-9115-4351C85C1697}"/>
          </ac:spMkLst>
        </pc:spChg>
        <pc:spChg chg="del">
          <ac:chgData name="Karolina Guillen" userId="c1c08796-a0be-47c6-af52-5d31fd96ec50" providerId="ADAL" clId="{FEE1F526-D481-4CCF-9AB1-7FCAC83436A1}" dt="2021-04-21T17:42:33.182" v="26" actId="478"/>
          <ac:spMkLst>
            <pc:docMk/>
            <pc:sldMk cId="1832669550" sldId="2144327553"/>
            <ac:spMk id="23" creationId="{B7213E80-365C-4F9A-B7B9-FF41EE7C256D}"/>
          </ac:spMkLst>
        </pc:spChg>
        <pc:spChg chg="mod">
          <ac:chgData name="Karolina Guillen" userId="c1c08796-a0be-47c6-af52-5d31fd96ec50" providerId="ADAL" clId="{FEE1F526-D481-4CCF-9AB1-7FCAC83436A1}" dt="2021-04-21T17:42:30.634" v="25"/>
          <ac:spMkLst>
            <pc:docMk/>
            <pc:sldMk cId="1832669550" sldId="2144327553"/>
            <ac:spMk id="24" creationId="{36E89B1E-0C4C-4A13-937D-AC8B8871998E}"/>
          </ac:spMkLst>
        </pc:spChg>
        <pc:spChg chg="mod">
          <ac:chgData name="Karolina Guillen" userId="c1c08796-a0be-47c6-af52-5d31fd96ec50" providerId="ADAL" clId="{FEE1F526-D481-4CCF-9AB1-7FCAC83436A1}" dt="2021-04-21T17:41:33.668" v="1"/>
          <ac:spMkLst>
            <pc:docMk/>
            <pc:sldMk cId="1832669550" sldId="2144327553"/>
            <ac:spMk id="26" creationId="{0D27CC0A-DCA3-49C2-972A-6C9BD6156881}"/>
          </ac:spMkLst>
        </pc:spChg>
        <pc:spChg chg="del">
          <ac:chgData name="Karolina Guillen" userId="c1c08796-a0be-47c6-af52-5d31fd96ec50" providerId="ADAL" clId="{FEE1F526-D481-4CCF-9AB1-7FCAC83436A1}" dt="2021-04-21T17:41:33.284" v="0" actId="478"/>
          <ac:spMkLst>
            <pc:docMk/>
            <pc:sldMk cId="1832669550" sldId="2144327553"/>
            <ac:spMk id="27" creationId="{A24678FF-B36F-47DE-8E94-117E481AA28F}"/>
          </ac:spMkLst>
        </pc:spChg>
        <pc:spChg chg="del">
          <ac:chgData name="Karolina Guillen" userId="c1c08796-a0be-47c6-af52-5d31fd96ec50" providerId="ADAL" clId="{FEE1F526-D481-4CCF-9AB1-7FCAC83436A1}" dt="2021-04-21T17:42:33.182" v="26" actId="478"/>
          <ac:spMkLst>
            <pc:docMk/>
            <pc:sldMk cId="1832669550" sldId="2144327553"/>
            <ac:spMk id="28" creationId="{BC87681A-E50F-4B70-B95F-E40A1B7EF870}"/>
          </ac:spMkLst>
        </pc:spChg>
        <pc:grpChg chg="add mod">
          <ac:chgData name="Karolina Guillen" userId="c1c08796-a0be-47c6-af52-5d31fd96ec50" providerId="ADAL" clId="{FEE1F526-D481-4CCF-9AB1-7FCAC83436A1}" dt="2021-04-21T17:43:19.124" v="130" actId="12788"/>
          <ac:grpSpMkLst>
            <pc:docMk/>
            <pc:sldMk cId="1832669550" sldId="2144327553"/>
            <ac:grpSpMk id="3" creationId="{6DC42920-3E47-49DB-B897-82B670BEBCEE}"/>
          </ac:grpSpMkLst>
        </pc:grpChg>
        <pc:grpChg chg="add mod">
          <ac:chgData name="Karolina Guillen" userId="c1c08796-a0be-47c6-af52-5d31fd96ec50" providerId="ADAL" clId="{FEE1F526-D481-4CCF-9AB1-7FCAC83436A1}" dt="2021-04-21T17:43:14.443" v="129" actId="12788"/>
          <ac:grpSpMkLst>
            <pc:docMk/>
            <pc:sldMk cId="1832669550" sldId="2144327553"/>
            <ac:grpSpMk id="21" creationId="{0C8C1554-8729-457A-9428-0BF0931DB42E}"/>
          </ac:grpSpMkLst>
        </pc:grpChg>
        <pc:picChg chg="mod">
          <ac:chgData name="Karolina Guillen" userId="c1c08796-a0be-47c6-af52-5d31fd96ec50" providerId="ADAL" clId="{FEE1F526-D481-4CCF-9AB1-7FCAC83436A1}" dt="2021-04-21T17:42:25.996" v="24"/>
          <ac:picMkLst>
            <pc:docMk/>
            <pc:sldMk cId="1832669550" sldId="2144327553"/>
            <ac:picMk id="6" creationId="{EBF795AD-80C7-4D4D-B201-2B56550FE5FE}"/>
          </ac:picMkLst>
        </pc:picChg>
        <pc:picChg chg="mod">
          <ac:chgData name="Karolina Guillen" userId="c1c08796-a0be-47c6-af52-5d31fd96ec50" providerId="ADAL" clId="{FEE1F526-D481-4CCF-9AB1-7FCAC83436A1}" dt="2021-04-21T17:43:19.124" v="130" actId="12788"/>
          <ac:picMkLst>
            <pc:docMk/>
            <pc:sldMk cId="1832669550" sldId="2144327553"/>
            <ac:picMk id="7" creationId="{768E1188-EEA4-4CD4-B4A5-1F5E26EC83DE}"/>
          </ac:picMkLst>
        </pc:picChg>
        <pc:picChg chg="del">
          <ac:chgData name="Karolina Guillen" userId="c1c08796-a0be-47c6-af52-5d31fd96ec50" providerId="ADAL" clId="{FEE1F526-D481-4CCF-9AB1-7FCAC83436A1}" dt="2021-04-21T17:41:33.284" v="0" actId="478"/>
          <ac:picMkLst>
            <pc:docMk/>
            <pc:sldMk cId="1832669550" sldId="2144327553"/>
            <ac:picMk id="9" creationId="{A7916666-5FDA-4BD5-A0EB-250ABF166DD8}"/>
          </ac:picMkLst>
        </pc:picChg>
        <pc:picChg chg="mod">
          <ac:chgData name="Karolina Guillen" userId="c1c08796-a0be-47c6-af52-5d31fd96ec50" providerId="ADAL" clId="{FEE1F526-D481-4CCF-9AB1-7FCAC83436A1}" dt="2021-04-21T17:43:14.443" v="129" actId="12788"/>
          <ac:picMkLst>
            <pc:docMk/>
            <pc:sldMk cId="1832669550" sldId="2144327553"/>
            <ac:picMk id="10" creationId="{9BD1A889-4F5E-4D1D-B1B5-76D5C312A4C3}"/>
          </ac:picMkLst>
        </pc:picChg>
        <pc:picChg chg="mod">
          <ac:chgData name="Karolina Guillen" userId="c1c08796-a0be-47c6-af52-5d31fd96ec50" providerId="ADAL" clId="{FEE1F526-D481-4CCF-9AB1-7FCAC83436A1}" dt="2021-04-21T17:41:33.668" v="1"/>
          <ac:picMkLst>
            <pc:docMk/>
            <pc:sldMk cId="1832669550" sldId="2144327553"/>
            <ac:picMk id="29" creationId="{9EC9BD81-5ABE-464D-BE15-15058D939373}"/>
          </ac:picMkLst>
        </pc:picChg>
      </pc:sldChg>
    </pc:docChg>
  </pc:docChgLst>
  <pc:docChgLst>
    <pc:chgData name="Jason Wiese" userId="4bff8d5b-7de6-4655-b397-69b0afc81113" providerId="ADAL" clId="{AAC893AF-6FF0-40C4-946A-ACC153BE9E5C}"/>
    <pc:docChg chg="modSld">
      <pc:chgData name="Jason Wiese" userId="4bff8d5b-7de6-4655-b397-69b0afc81113" providerId="ADAL" clId="{AAC893AF-6FF0-40C4-946A-ACC153BE9E5C}" dt="2021-04-13T05:50:53.787" v="3" actId="1036"/>
      <pc:docMkLst>
        <pc:docMk/>
      </pc:docMkLst>
      <pc:sldChg chg="modSp mod">
        <pc:chgData name="Jason Wiese" userId="4bff8d5b-7de6-4655-b397-69b0afc81113" providerId="ADAL" clId="{AAC893AF-6FF0-40C4-946A-ACC153BE9E5C}" dt="2021-04-13T05:50:53.787" v="3" actId="1036"/>
        <pc:sldMkLst>
          <pc:docMk/>
          <pc:sldMk cId="3451633983" sldId="2144327554"/>
        </pc:sldMkLst>
        <pc:spChg chg="mod">
          <ac:chgData name="Jason Wiese" userId="4bff8d5b-7de6-4655-b397-69b0afc81113" providerId="ADAL" clId="{AAC893AF-6FF0-40C4-946A-ACC153BE9E5C}" dt="2021-04-13T05:50:53.787" v="3" actId="1036"/>
          <ac:spMkLst>
            <pc:docMk/>
            <pc:sldMk cId="3451633983" sldId="2144327554"/>
            <ac:spMk id="30" creationId="{8CF0F7CE-1559-47C1-A2D3-7081759110FC}"/>
          </ac:spMkLst>
        </pc:spChg>
      </pc:sldChg>
    </pc:docChg>
  </pc:docChgLst>
  <pc:docChgLst>
    <pc:chgData name="Jason Wiese" userId="4bff8d5b-7de6-4655-b397-69b0afc81113" providerId="ADAL" clId="{82AC3AEB-D1CA-48D5-8691-1D2ADB49A8A4}"/>
    <pc:docChg chg="modSld">
      <pc:chgData name="Jason Wiese" userId="4bff8d5b-7de6-4655-b397-69b0afc81113" providerId="ADAL" clId="{82AC3AEB-D1CA-48D5-8691-1D2ADB49A8A4}" dt="2021-04-16T03:19:29.894" v="4" actId="20577"/>
      <pc:docMkLst>
        <pc:docMk/>
      </pc:docMkLst>
      <pc:sldChg chg="modSp mod">
        <pc:chgData name="Jason Wiese" userId="4bff8d5b-7de6-4655-b397-69b0afc81113" providerId="ADAL" clId="{82AC3AEB-D1CA-48D5-8691-1D2ADB49A8A4}" dt="2021-04-16T03:19:29.894" v="4" actId="20577"/>
        <pc:sldMkLst>
          <pc:docMk/>
          <pc:sldMk cId="2357583258" sldId="2144327551"/>
        </pc:sldMkLst>
        <pc:spChg chg="mod">
          <ac:chgData name="Jason Wiese" userId="4bff8d5b-7de6-4655-b397-69b0afc81113" providerId="ADAL" clId="{82AC3AEB-D1CA-48D5-8691-1D2ADB49A8A4}" dt="2021-04-16T03:19:29.894" v="4" actId="20577"/>
          <ac:spMkLst>
            <pc:docMk/>
            <pc:sldMk cId="2357583258" sldId="2144327551"/>
            <ac:spMk id="8" creationId="{6BA5A9A3-95D3-419C-B9CC-5531D5744699}"/>
          </ac:spMkLst>
        </pc:spChg>
      </pc:sldChg>
    </pc:docChg>
  </pc:docChgLst>
  <pc:docChgLst>
    <pc:chgData name="Jason Wiese" userId="4bff8d5b-7de6-4655-b397-69b0afc81113" providerId="ADAL" clId="{50D274DA-3446-4965-9DFE-0D043D58CA2B}"/>
    <pc:docChg chg="custSel modSld sldOrd">
      <pc:chgData name="Jason Wiese" userId="4bff8d5b-7de6-4655-b397-69b0afc81113" providerId="ADAL" clId="{50D274DA-3446-4965-9DFE-0D043D58CA2B}" dt="2021-04-13T04:11:50.004" v="1363" actId="478"/>
      <pc:docMkLst>
        <pc:docMk/>
      </pc:docMkLst>
      <pc:sldChg chg="delSp modSp mod">
        <pc:chgData name="Jason Wiese" userId="4bff8d5b-7de6-4655-b397-69b0afc81113" providerId="ADAL" clId="{50D274DA-3446-4965-9DFE-0D043D58CA2B}" dt="2021-04-13T04:02:54.333" v="472" actId="20577"/>
        <pc:sldMkLst>
          <pc:docMk/>
          <pc:sldMk cId="2593769311" sldId="290"/>
        </pc:sldMkLst>
        <pc:spChg chg="mod">
          <ac:chgData name="Jason Wiese" userId="4bff8d5b-7de6-4655-b397-69b0afc81113" providerId="ADAL" clId="{50D274DA-3446-4965-9DFE-0D043D58CA2B}" dt="2021-04-13T03:56:33.489" v="465" actId="20577"/>
          <ac:spMkLst>
            <pc:docMk/>
            <pc:sldMk cId="2593769311" sldId="290"/>
            <ac:spMk id="4" creationId="{3ED54650-E124-0942-8B03-A438165B55A6}"/>
          </ac:spMkLst>
        </pc:spChg>
        <pc:spChg chg="del">
          <ac:chgData name="Jason Wiese" userId="4bff8d5b-7de6-4655-b397-69b0afc81113" providerId="ADAL" clId="{50D274DA-3446-4965-9DFE-0D043D58CA2B}" dt="2021-04-13T03:46:25.676" v="7" actId="478"/>
          <ac:spMkLst>
            <pc:docMk/>
            <pc:sldMk cId="2593769311" sldId="290"/>
            <ac:spMk id="11" creationId="{14B4AE7E-B3AB-47E1-AAA1-1524D7857B97}"/>
          </ac:spMkLst>
        </pc:spChg>
        <pc:spChg chg="mod">
          <ac:chgData name="Jason Wiese" userId="4bff8d5b-7de6-4655-b397-69b0afc81113" providerId="ADAL" clId="{50D274DA-3446-4965-9DFE-0D043D58CA2B}" dt="2021-04-13T04:02:54.333" v="472" actId="20577"/>
          <ac:spMkLst>
            <pc:docMk/>
            <pc:sldMk cId="2593769311" sldId="290"/>
            <ac:spMk id="28" creationId="{8131C753-3CF9-467C-A43F-7C108EE6CC30}"/>
          </ac:spMkLst>
        </pc:spChg>
        <pc:spChg chg="mod">
          <ac:chgData name="Jason Wiese" userId="4bff8d5b-7de6-4655-b397-69b0afc81113" providerId="ADAL" clId="{50D274DA-3446-4965-9DFE-0D043D58CA2B}" dt="2021-04-13T03:44:17.679" v="3" actId="313"/>
          <ac:spMkLst>
            <pc:docMk/>
            <pc:sldMk cId="2593769311" sldId="290"/>
            <ac:spMk id="56" creationId="{49DF06DB-0E04-43EB-906B-75F674482CF9}"/>
          </ac:spMkLst>
        </pc:spChg>
        <pc:graphicFrameChg chg="mod">
          <ac:chgData name="Jason Wiese" userId="4bff8d5b-7de6-4655-b397-69b0afc81113" providerId="ADAL" clId="{50D274DA-3446-4965-9DFE-0D043D58CA2B}" dt="2021-04-13T03:44:34.813" v="6" actId="207"/>
          <ac:graphicFrameMkLst>
            <pc:docMk/>
            <pc:sldMk cId="2593769311" sldId="290"/>
            <ac:graphicFrameMk id="14" creationId="{67AA1E96-8D7C-4EBC-A2F0-4487454DEFF1}"/>
          </ac:graphicFrameMkLst>
        </pc:graphicFrameChg>
      </pc:sldChg>
      <pc:sldChg chg="addSp delSp modSp mod ord">
        <pc:chgData name="Jason Wiese" userId="4bff8d5b-7de6-4655-b397-69b0afc81113" providerId="ADAL" clId="{50D274DA-3446-4965-9DFE-0D043D58CA2B}" dt="2021-04-13T04:11:50.004" v="1363" actId="478"/>
        <pc:sldMkLst>
          <pc:docMk/>
          <pc:sldMk cId="2188893907" sldId="2144327547"/>
        </pc:sldMkLst>
        <pc:spChg chg="mod">
          <ac:chgData name="Jason Wiese" userId="4bff8d5b-7de6-4655-b397-69b0afc81113" providerId="ADAL" clId="{50D274DA-3446-4965-9DFE-0D043D58CA2B}" dt="2021-04-13T04:10:10.353" v="1321" actId="1037"/>
          <ac:spMkLst>
            <pc:docMk/>
            <pc:sldMk cId="2188893907" sldId="2144327547"/>
            <ac:spMk id="4" creationId="{3ED54650-E124-0942-8B03-A438165B55A6}"/>
          </ac:spMkLst>
        </pc:spChg>
        <pc:spChg chg="del mod">
          <ac:chgData name="Jason Wiese" userId="4bff8d5b-7de6-4655-b397-69b0afc81113" providerId="ADAL" clId="{50D274DA-3446-4965-9DFE-0D043D58CA2B}" dt="2021-04-13T04:02:22.984" v="467" actId="478"/>
          <ac:spMkLst>
            <pc:docMk/>
            <pc:sldMk cId="2188893907" sldId="2144327547"/>
            <ac:spMk id="12" creationId="{F136F9FA-7ABE-45D1-A91E-B34359505BED}"/>
          </ac:spMkLst>
        </pc:spChg>
        <pc:spChg chg="mod">
          <ac:chgData name="Jason Wiese" userId="4bff8d5b-7de6-4655-b397-69b0afc81113" providerId="ADAL" clId="{50D274DA-3446-4965-9DFE-0D043D58CA2B}" dt="2021-04-13T04:02:50.183" v="471" actId="20577"/>
          <ac:spMkLst>
            <pc:docMk/>
            <pc:sldMk cId="2188893907" sldId="2144327547"/>
            <ac:spMk id="28" creationId="{8131C753-3CF9-467C-A43F-7C108EE6CC30}"/>
          </ac:spMkLst>
        </pc:spChg>
        <pc:spChg chg="mod">
          <ac:chgData name="Jason Wiese" userId="4bff8d5b-7de6-4655-b397-69b0afc81113" providerId="ADAL" clId="{50D274DA-3446-4965-9DFE-0D043D58CA2B}" dt="2021-04-13T04:11:42.263" v="1362" actId="20577"/>
          <ac:spMkLst>
            <pc:docMk/>
            <pc:sldMk cId="2188893907" sldId="2144327547"/>
            <ac:spMk id="56" creationId="{49DF06DB-0E04-43EB-906B-75F674482CF9}"/>
          </ac:spMkLst>
        </pc:spChg>
        <pc:graphicFrameChg chg="mod">
          <ac:chgData name="Jason Wiese" userId="4bff8d5b-7de6-4655-b397-69b0afc81113" providerId="ADAL" clId="{50D274DA-3446-4965-9DFE-0D043D58CA2B}" dt="2021-04-13T04:03:45.158" v="484"/>
          <ac:graphicFrameMkLst>
            <pc:docMk/>
            <pc:sldMk cId="2188893907" sldId="2144327547"/>
            <ac:graphicFrameMk id="7" creationId="{1FFAEFC3-737B-4013-A1ED-126880F6180F}"/>
          </ac:graphicFrameMkLst>
        </pc:graphicFrameChg>
        <pc:picChg chg="add del mod modCrop">
          <ac:chgData name="Jason Wiese" userId="4bff8d5b-7de6-4655-b397-69b0afc81113" providerId="ADAL" clId="{50D274DA-3446-4965-9DFE-0D043D58CA2B}" dt="2021-04-13T04:11:50.004" v="1363" actId="478"/>
          <ac:picMkLst>
            <pc:docMk/>
            <pc:sldMk cId="2188893907" sldId="2144327547"/>
            <ac:picMk id="5" creationId="{93C83F77-6C31-4329-88FE-8DAC12750793}"/>
          </ac:picMkLst>
        </pc:picChg>
      </pc:sldChg>
    </pc:docChg>
  </pc:docChgLst>
  <pc:docChgLst>
    <pc:chgData name="Jason Wiese" userId="4bff8d5b-7de6-4655-b397-69b0afc81113" providerId="ADAL" clId="{C8A986C3-6C26-497D-BF86-DA7BA38D2A2F}"/>
    <pc:docChg chg="custSel modSld">
      <pc:chgData name="Jason Wiese" userId="4bff8d5b-7de6-4655-b397-69b0afc81113" providerId="ADAL" clId="{C8A986C3-6C26-497D-BF86-DA7BA38D2A2F}" dt="2021-03-09T01:10:55.342" v="4" actId="21"/>
      <pc:docMkLst>
        <pc:docMk/>
      </pc:docMkLst>
      <pc:sldChg chg="addSp delSp modSp mod">
        <pc:chgData name="Jason Wiese" userId="4bff8d5b-7de6-4655-b397-69b0afc81113" providerId="ADAL" clId="{C8A986C3-6C26-497D-BF86-DA7BA38D2A2F}" dt="2021-03-09T01:10:55.342" v="4" actId="21"/>
        <pc:sldMkLst>
          <pc:docMk/>
          <pc:sldMk cId="2469683786" sldId="275"/>
        </pc:sldMkLst>
        <pc:picChg chg="add del mod">
          <ac:chgData name="Jason Wiese" userId="4bff8d5b-7de6-4655-b397-69b0afc81113" providerId="ADAL" clId="{C8A986C3-6C26-497D-BF86-DA7BA38D2A2F}" dt="2021-03-09T01:10:55.342" v="4" actId="21"/>
          <ac:picMkLst>
            <pc:docMk/>
            <pc:sldMk cId="2469683786" sldId="275"/>
            <ac:picMk id="23" creationId="{4B74CE14-029C-4392-9C58-C1654C81EE9F}"/>
          </ac:picMkLst>
        </pc:picChg>
      </pc:sldChg>
    </pc:docChg>
  </pc:docChgLst>
  <pc:docChgLst>
    <pc:chgData name="Reed Kiely" userId="768be38e-2fb5-40ce-925d-bd8e9d9e3c31" providerId="ADAL" clId="{37ED41BC-0BCC-44C6-BA0B-C825115DDF54}"/>
    <pc:docChg chg="undo redo custSel addSld delSld modSld sldOrd">
      <pc:chgData name="Reed Kiely" userId="768be38e-2fb5-40ce-925d-bd8e9d9e3c31" providerId="ADAL" clId="{37ED41BC-0BCC-44C6-BA0B-C825115DDF54}" dt="2021-04-16T12:02:30.363" v="11480" actId="478"/>
      <pc:docMkLst>
        <pc:docMk/>
      </pc:docMkLst>
      <pc:sldChg chg="add del">
        <pc:chgData name="Reed Kiely" userId="768be38e-2fb5-40ce-925d-bd8e9d9e3c31" providerId="ADAL" clId="{37ED41BC-0BCC-44C6-BA0B-C825115DDF54}" dt="2021-04-08T20:40:15.834" v="6226" actId="47"/>
        <pc:sldMkLst>
          <pc:docMk/>
          <pc:sldMk cId="2469683786" sldId="275"/>
        </pc:sldMkLst>
      </pc:sldChg>
      <pc:sldChg chg="addSp delSp modSp mod">
        <pc:chgData name="Reed Kiely" userId="768be38e-2fb5-40ce-925d-bd8e9d9e3c31" providerId="ADAL" clId="{37ED41BC-0BCC-44C6-BA0B-C825115DDF54}" dt="2021-04-16T12:02:30.363" v="11480" actId="478"/>
        <pc:sldMkLst>
          <pc:docMk/>
          <pc:sldMk cId="2049190579" sldId="289"/>
        </pc:sldMkLst>
        <pc:spChg chg="del mod">
          <ac:chgData name="Reed Kiely" userId="768be38e-2fb5-40ce-925d-bd8e9d9e3c31" providerId="ADAL" clId="{37ED41BC-0BCC-44C6-BA0B-C825115DDF54}" dt="2021-04-16T12:02:26.283" v="11478" actId="478"/>
          <ac:spMkLst>
            <pc:docMk/>
            <pc:sldMk cId="2049190579" sldId="289"/>
            <ac:spMk id="8" creationId="{73656C7F-BD0F-4027-8B5A-11603AB227CA}"/>
          </ac:spMkLst>
        </pc:spChg>
        <pc:spChg chg="add del mod">
          <ac:chgData name="Reed Kiely" userId="768be38e-2fb5-40ce-925d-bd8e9d9e3c31" providerId="ADAL" clId="{37ED41BC-0BCC-44C6-BA0B-C825115DDF54}" dt="2021-04-16T12:02:30.363" v="11480" actId="478"/>
          <ac:spMkLst>
            <pc:docMk/>
            <pc:sldMk cId="2049190579" sldId="289"/>
            <ac:spMk id="14" creationId="{A2A51557-13D0-43FB-9C9D-27FF78E61FEE}"/>
          </ac:spMkLst>
        </pc:spChg>
        <pc:picChg chg="del">
          <ac:chgData name="Reed Kiely" userId="768be38e-2fb5-40ce-925d-bd8e9d9e3c31" providerId="ADAL" clId="{37ED41BC-0BCC-44C6-BA0B-C825115DDF54}" dt="2021-04-16T12:02:23.496" v="11475" actId="478"/>
          <ac:picMkLst>
            <pc:docMk/>
            <pc:sldMk cId="2049190579" sldId="289"/>
            <ac:picMk id="10" creationId="{0941D5EE-6BC3-435D-A4B9-DFDC57C78A9A}"/>
          </ac:picMkLst>
        </pc:picChg>
        <pc:picChg chg="add del mod">
          <ac:chgData name="Reed Kiely" userId="768be38e-2fb5-40ce-925d-bd8e9d9e3c31" providerId="ADAL" clId="{37ED41BC-0BCC-44C6-BA0B-C825115DDF54}" dt="2021-04-16T12:02:24.416" v="11477"/>
          <ac:picMkLst>
            <pc:docMk/>
            <pc:sldMk cId="2049190579" sldId="289"/>
            <ac:picMk id="15" creationId="{F2E6424C-6BA2-48C4-A7E3-F191F036203F}"/>
          </ac:picMkLst>
        </pc:picChg>
        <pc:picChg chg="add mod">
          <ac:chgData name="Reed Kiely" userId="768be38e-2fb5-40ce-925d-bd8e9d9e3c31" providerId="ADAL" clId="{37ED41BC-0BCC-44C6-BA0B-C825115DDF54}" dt="2021-04-16T12:02:26.506" v="11479"/>
          <ac:picMkLst>
            <pc:docMk/>
            <pc:sldMk cId="2049190579" sldId="289"/>
            <ac:picMk id="16" creationId="{BAB81DF3-3CA8-4502-B006-134058E1D25E}"/>
          </ac:picMkLst>
        </pc:picChg>
      </pc:sldChg>
      <pc:sldChg chg="addSp delSp modSp mod">
        <pc:chgData name="Reed Kiely" userId="768be38e-2fb5-40ce-925d-bd8e9d9e3c31" providerId="ADAL" clId="{37ED41BC-0BCC-44C6-BA0B-C825115DDF54}" dt="2021-04-15T18:49:23.339" v="11473" actId="20577"/>
        <pc:sldMkLst>
          <pc:docMk/>
          <pc:sldMk cId="2593769311" sldId="290"/>
        </pc:sldMkLst>
        <pc:spChg chg="add del mod">
          <ac:chgData name="Reed Kiely" userId="768be38e-2fb5-40ce-925d-bd8e9d9e3c31" providerId="ADAL" clId="{37ED41BC-0BCC-44C6-BA0B-C825115DDF54}" dt="2021-04-09T16:43:51.402" v="9222" actId="478"/>
          <ac:spMkLst>
            <pc:docMk/>
            <pc:sldMk cId="2593769311" sldId="290"/>
            <ac:spMk id="3" creationId="{0DBEABB4-F2C4-4A4D-A1B3-FA59B75FB52D}"/>
          </ac:spMkLst>
        </pc:spChg>
        <pc:spChg chg="mod">
          <ac:chgData name="Reed Kiely" userId="768be38e-2fb5-40ce-925d-bd8e9d9e3c31" providerId="ADAL" clId="{37ED41BC-0BCC-44C6-BA0B-C825115DDF54}" dt="2021-04-15T17:04:45.865" v="11402" actId="20577"/>
          <ac:spMkLst>
            <pc:docMk/>
            <pc:sldMk cId="2593769311" sldId="290"/>
            <ac:spMk id="4" creationId="{3ED54650-E124-0942-8B03-A438165B55A6}"/>
          </ac:spMkLst>
        </pc:spChg>
        <pc:spChg chg="mod">
          <ac:chgData name="Reed Kiely" userId="768be38e-2fb5-40ce-925d-bd8e9d9e3c31" providerId="ADAL" clId="{37ED41BC-0BCC-44C6-BA0B-C825115DDF54}" dt="2021-04-09T16:43:48.113" v="9220" actId="1076"/>
          <ac:spMkLst>
            <pc:docMk/>
            <pc:sldMk cId="2593769311" sldId="290"/>
            <ac:spMk id="11" creationId="{14B4AE7E-B3AB-47E1-AAA1-1524D7857B97}"/>
          </ac:spMkLst>
        </pc:spChg>
        <pc:spChg chg="add del mod">
          <ac:chgData name="Reed Kiely" userId="768be38e-2fb5-40ce-925d-bd8e9d9e3c31" providerId="ADAL" clId="{37ED41BC-0BCC-44C6-BA0B-C825115DDF54}" dt="2021-04-08T18:48:37.675" v="2282" actId="478"/>
          <ac:spMkLst>
            <pc:docMk/>
            <pc:sldMk cId="2593769311" sldId="290"/>
            <ac:spMk id="13" creationId="{CFC224A8-26DF-482A-B7F8-0EB75DE3175F}"/>
          </ac:spMkLst>
        </pc:spChg>
        <pc:spChg chg="add mod">
          <ac:chgData name="Reed Kiely" userId="768be38e-2fb5-40ce-925d-bd8e9d9e3c31" providerId="ADAL" clId="{37ED41BC-0BCC-44C6-BA0B-C825115DDF54}" dt="2021-04-09T16:43:45.609" v="9219" actId="14100"/>
          <ac:spMkLst>
            <pc:docMk/>
            <pc:sldMk cId="2593769311" sldId="290"/>
            <ac:spMk id="15" creationId="{FB3203F2-DB77-4CD2-82D6-4026A81B2A20}"/>
          </ac:spMkLst>
        </pc:spChg>
        <pc:spChg chg="add del mod">
          <ac:chgData name="Reed Kiely" userId="768be38e-2fb5-40ce-925d-bd8e9d9e3c31" providerId="ADAL" clId="{37ED41BC-0BCC-44C6-BA0B-C825115DDF54}" dt="2021-04-08T18:48:30.606" v="2279" actId="478"/>
          <ac:spMkLst>
            <pc:docMk/>
            <pc:sldMk cId="2593769311" sldId="290"/>
            <ac:spMk id="16" creationId="{016B56C1-A395-46C3-8043-975546A69980}"/>
          </ac:spMkLst>
        </pc:spChg>
        <pc:spChg chg="del mod">
          <ac:chgData name="Reed Kiely" userId="768be38e-2fb5-40ce-925d-bd8e9d9e3c31" providerId="ADAL" clId="{37ED41BC-0BCC-44C6-BA0B-C825115DDF54}" dt="2021-04-08T18:48:30.606" v="2279" actId="478"/>
          <ac:spMkLst>
            <pc:docMk/>
            <pc:sldMk cId="2593769311" sldId="290"/>
            <ac:spMk id="19" creationId="{F2866865-2AE4-47D0-9D41-99365A80575F}"/>
          </ac:spMkLst>
        </pc:spChg>
        <pc:spChg chg="mod">
          <ac:chgData name="Reed Kiely" userId="768be38e-2fb5-40ce-925d-bd8e9d9e3c31" providerId="ADAL" clId="{37ED41BC-0BCC-44C6-BA0B-C825115DDF54}" dt="2021-04-15T18:49:23.339" v="11473" actId="20577"/>
          <ac:spMkLst>
            <pc:docMk/>
            <pc:sldMk cId="2593769311" sldId="290"/>
            <ac:spMk id="28" creationId="{8131C753-3CF9-467C-A43F-7C108EE6CC30}"/>
          </ac:spMkLst>
        </pc:spChg>
        <pc:spChg chg="mod">
          <ac:chgData name="Reed Kiely" userId="768be38e-2fb5-40ce-925d-bd8e9d9e3c31" providerId="ADAL" clId="{37ED41BC-0BCC-44C6-BA0B-C825115DDF54}" dt="2021-04-09T17:52:43.883" v="9991" actId="20577"/>
          <ac:spMkLst>
            <pc:docMk/>
            <pc:sldMk cId="2593769311" sldId="290"/>
            <ac:spMk id="56" creationId="{49DF06DB-0E04-43EB-906B-75F674482CF9}"/>
          </ac:spMkLst>
        </pc:spChg>
        <pc:graphicFrameChg chg="add mod">
          <ac:chgData name="Reed Kiely" userId="768be38e-2fb5-40ce-925d-bd8e9d9e3c31" providerId="ADAL" clId="{37ED41BC-0BCC-44C6-BA0B-C825115DDF54}" dt="2021-04-09T17:50:58.260" v="9979"/>
          <ac:graphicFrameMkLst>
            <pc:docMk/>
            <pc:sldMk cId="2593769311" sldId="290"/>
            <ac:graphicFrameMk id="14" creationId="{67AA1E96-8D7C-4EBC-A2F0-4487454DEFF1}"/>
          </ac:graphicFrameMkLst>
        </pc:graphicFrameChg>
        <pc:picChg chg="del mod ord">
          <ac:chgData name="Reed Kiely" userId="768be38e-2fb5-40ce-925d-bd8e9d9e3c31" providerId="ADAL" clId="{37ED41BC-0BCC-44C6-BA0B-C825115DDF54}" dt="2021-04-08T18:48:42.496" v="2285" actId="478"/>
          <ac:picMkLst>
            <pc:docMk/>
            <pc:sldMk cId="2593769311" sldId="290"/>
            <ac:picMk id="7" creationId="{5F9AA5AB-8B48-4FDD-A39D-73934D77168D}"/>
          </ac:picMkLst>
        </pc:picChg>
        <pc:picChg chg="del mod">
          <ac:chgData name="Reed Kiely" userId="768be38e-2fb5-40ce-925d-bd8e9d9e3c31" providerId="ADAL" clId="{37ED41BC-0BCC-44C6-BA0B-C825115DDF54}" dt="2021-04-08T18:46:13.534" v="1969" actId="478"/>
          <ac:picMkLst>
            <pc:docMk/>
            <pc:sldMk cId="2593769311" sldId="290"/>
            <ac:picMk id="10" creationId="{A7D4F15C-F125-41F7-912C-89D7AB47AEF5}"/>
          </ac:picMkLst>
        </pc:picChg>
        <pc:picChg chg="del mod">
          <ac:chgData name="Reed Kiely" userId="768be38e-2fb5-40ce-925d-bd8e9d9e3c31" providerId="ADAL" clId="{37ED41BC-0BCC-44C6-BA0B-C825115DDF54}" dt="2021-04-08T18:04:54.608" v="1555" actId="478"/>
          <ac:picMkLst>
            <pc:docMk/>
            <pc:sldMk cId="2593769311" sldId="290"/>
            <ac:picMk id="20" creationId="{F00B5EE9-B1D1-41C2-ADD3-4761D31993D8}"/>
          </ac:picMkLst>
        </pc:picChg>
      </pc:sldChg>
      <pc:sldChg chg="del">
        <pc:chgData name="Reed Kiely" userId="768be38e-2fb5-40ce-925d-bd8e9d9e3c31" providerId="ADAL" clId="{37ED41BC-0BCC-44C6-BA0B-C825115DDF54}" dt="2021-04-07T21:23:00.694" v="21" actId="47"/>
        <pc:sldMkLst>
          <pc:docMk/>
          <pc:sldMk cId="3501066844" sldId="297"/>
        </pc:sldMkLst>
      </pc:sldChg>
      <pc:sldChg chg="addSp delSp modSp mod">
        <pc:chgData name="Reed Kiely" userId="768be38e-2fb5-40ce-925d-bd8e9d9e3c31" providerId="ADAL" clId="{37ED41BC-0BCC-44C6-BA0B-C825115DDF54}" dt="2021-04-09T20:02:25.439" v="10668" actId="20577"/>
        <pc:sldMkLst>
          <pc:docMk/>
          <pc:sldMk cId="2061176400" sldId="2144327541"/>
        </pc:sldMkLst>
        <pc:spChg chg="mod">
          <ac:chgData name="Reed Kiely" userId="768be38e-2fb5-40ce-925d-bd8e9d9e3c31" providerId="ADAL" clId="{37ED41BC-0BCC-44C6-BA0B-C825115DDF54}" dt="2021-04-09T18:05:47.940" v="10111" actId="20577"/>
          <ac:spMkLst>
            <pc:docMk/>
            <pc:sldMk cId="2061176400" sldId="2144327541"/>
            <ac:spMk id="4" creationId="{3ED54650-E124-0942-8B03-A438165B55A6}"/>
          </ac:spMkLst>
        </pc:spChg>
        <pc:spChg chg="add mod">
          <ac:chgData name="Reed Kiely" userId="768be38e-2fb5-40ce-925d-bd8e9d9e3c31" providerId="ADAL" clId="{37ED41BC-0BCC-44C6-BA0B-C825115DDF54}" dt="2021-04-08T20:09:48.783" v="4911" actId="1038"/>
          <ac:spMkLst>
            <pc:docMk/>
            <pc:sldMk cId="2061176400" sldId="2144327541"/>
            <ac:spMk id="6" creationId="{0CD58010-16A1-4A96-83C5-89B5744083B0}"/>
          </ac:spMkLst>
        </pc:spChg>
        <pc:spChg chg="add mod">
          <ac:chgData name="Reed Kiely" userId="768be38e-2fb5-40ce-925d-bd8e9d9e3c31" providerId="ADAL" clId="{37ED41BC-0BCC-44C6-BA0B-C825115DDF54}" dt="2021-04-09T19:48:21.020" v="10354" actId="1076"/>
          <ac:spMkLst>
            <pc:docMk/>
            <pc:sldMk cId="2061176400" sldId="2144327541"/>
            <ac:spMk id="7" creationId="{B4382780-9533-4BA6-B3CD-ABB3BDF8BBA3}"/>
          </ac:spMkLst>
        </pc:spChg>
        <pc:spChg chg="add del mod">
          <ac:chgData name="Reed Kiely" userId="768be38e-2fb5-40ce-925d-bd8e9d9e3c31" providerId="ADAL" clId="{37ED41BC-0BCC-44C6-BA0B-C825115DDF54}" dt="2021-04-08T15:45:04.117" v="543" actId="478"/>
          <ac:spMkLst>
            <pc:docMk/>
            <pc:sldMk cId="2061176400" sldId="2144327541"/>
            <ac:spMk id="9" creationId="{71F350E5-B5AD-4DB6-9B4E-DAD46727E64B}"/>
          </ac:spMkLst>
        </pc:spChg>
        <pc:spChg chg="add mod">
          <ac:chgData name="Reed Kiely" userId="768be38e-2fb5-40ce-925d-bd8e9d9e3c31" providerId="ADAL" clId="{37ED41BC-0BCC-44C6-BA0B-C825115DDF54}" dt="2021-04-08T20:09:48.783" v="4911" actId="1038"/>
          <ac:spMkLst>
            <pc:docMk/>
            <pc:sldMk cId="2061176400" sldId="2144327541"/>
            <ac:spMk id="11" creationId="{F7A7FB78-CBB2-42D9-9BD4-FD8B274D6213}"/>
          </ac:spMkLst>
        </pc:spChg>
        <pc:spChg chg="add mod">
          <ac:chgData name="Reed Kiely" userId="768be38e-2fb5-40ce-925d-bd8e9d9e3c31" providerId="ADAL" clId="{37ED41BC-0BCC-44C6-BA0B-C825115DDF54}" dt="2021-04-08T20:21:43.622" v="5071" actId="207"/>
          <ac:spMkLst>
            <pc:docMk/>
            <pc:sldMk cId="2061176400" sldId="2144327541"/>
            <ac:spMk id="16" creationId="{69B99D85-321F-4685-93A6-F953C66A21CF}"/>
          </ac:spMkLst>
        </pc:spChg>
        <pc:spChg chg="add mod">
          <ac:chgData name="Reed Kiely" userId="768be38e-2fb5-40ce-925d-bd8e9d9e3c31" providerId="ADAL" clId="{37ED41BC-0BCC-44C6-BA0B-C825115DDF54}" dt="2021-04-08T20:09:48.783" v="4911" actId="1038"/>
          <ac:spMkLst>
            <pc:docMk/>
            <pc:sldMk cId="2061176400" sldId="2144327541"/>
            <ac:spMk id="19" creationId="{DF4973F0-FBFB-4DD8-9734-57DF5692080C}"/>
          </ac:spMkLst>
        </pc:spChg>
        <pc:spChg chg="add mod">
          <ac:chgData name="Reed Kiely" userId="768be38e-2fb5-40ce-925d-bd8e9d9e3c31" providerId="ADAL" clId="{37ED41BC-0BCC-44C6-BA0B-C825115DDF54}" dt="2021-04-08T20:09:48.783" v="4911" actId="1038"/>
          <ac:spMkLst>
            <pc:docMk/>
            <pc:sldMk cId="2061176400" sldId="2144327541"/>
            <ac:spMk id="22" creationId="{BAB27556-9258-4788-852B-07E3DDECE83F}"/>
          </ac:spMkLst>
        </pc:spChg>
        <pc:spChg chg="add mod">
          <ac:chgData name="Reed Kiely" userId="768be38e-2fb5-40ce-925d-bd8e9d9e3c31" providerId="ADAL" clId="{37ED41BC-0BCC-44C6-BA0B-C825115DDF54}" dt="2021-04-08T20:09:48.783" v="4911" actId="1038"/>
          <ac:spMkLst>
            <pc:docMk/>
            <pc:sldMk cId="2061176400" sldId="2144327541"/>
            <ac:spMk id="23" creationId="{4C837E22-F6FB-41C6-96BE-9A63E15579C1}"/>
          </ac:spMkLst>
        </pc:spChg>
        <pc:spChg chg="add mod">
          <ac:chgData name="Reed Kiely" userId="768be38e-2fb5-40ce-925d-bd8e9d9e3c31" providerId="ADAL" clId="{37ED41BC-0BCC-44C6-BA0B-C825115DDF54}" dt="2021-04-08T20:09:48.783" v="4911" actId="1038"/>
          <ac:spMkLst>
            <pc:docMk/>
            <pc:sldMk cId="2061176400" sldId="2144327541"/>
            <ac:spMk id="26" creationId="{8457F094-A09A-4F25-BC1C-78D5ED746766}"/>
          </ac:spMkLst>
        </pc:spChg>
        <pc:spChg chg="add mod">
          <ac:chgData name="Reed Kiely" userId="768be38e-2fb5-40ce-925d-bd8e9d9e3c31" providerId="ADAL" clId="{37ED41BC-0BCC-44C6-BA0B-C825115DDF54}" dt="2021-04-09T16:48:40.788" v="9480" actId="1036"/>
          <ac:spMkLst>
            <pc:docMk/>
            <pc:sldMk cId="2061176400" sldId="2144327541"/>
            <ac:spMk id="27" creationId="{293B425F-BBB9-4554-9759-68F7C8F7F7D4}"/>
          </ac:spMkLst>
        </pc:spChg>
        <pc:spChg chg="mod">
          <ac:chgData name="Reed Kiely" userId="768be38e-2fb5-40ce-925d-bd8e9d9e3c31" providerId="ADAL" clId="{37ED41BC-0BCC-44C6-BA0B-C825115DDF54}" dt="2021-04-09T20:02:25.439" v="10668" actId="20577"/>
          <ac:spMkLst>
            <pc:docMk/>
            <pc:sldMk cId="2061176400" sldId="2144327541"/>
            <ac:spMk id="28" creationId="{8131C753-3CF9-467C-A43F-7C108EE6CC30}"/>
          </ac:spMkLst>
        </pc:spChg>
        <pc:spChg chg="add mod">
          <ac:chgData name="Reed Kiely" userId="768be38e-2fb5-40ce-925d-bd8e9d9e3c31" providerId="ADAL" clId="{37ED41BC-0BCC-44C6-BA0B-C825115DDF54}" dt="2021-04-08T20:09:48.783" v="4911" actId="1038"/>
          <ac:spMkLst>
            <pc:docMk/>
            <pc:sldMk cId="2061176400" sldId="2144327541"/>
            <ac:spMk id="32" creationId="{A15139EE-BC49-4780-8BAF-D36D150A0CEA}"/>
          </ac:spMkLst>
        </pc:spChg>
        <pc:spChg chg="add mod">
          <ac:chgData name="Reed Kiely" userId="768be38e-2fb5-40ce-925d-bd8e9d9e3c31" providerId="ADAL" clId="{37ED41BC-0BCC-44C6-BA0B-C825115DDF54}" dt="2021-04-08T20:09:48.783" v="4911" actId="1038"/>
          <ac:spMkLst>
            <pc:docMk/>
            <pc:sldMk cId="2061176400" sldId="2144327541"/>
            <ac:spMk id="33" creationId="{A4C2CE3B-0BFF-4A56-9242-67C3746389E5}"/>
          </ac:spMkLst>
        </pc:spChg>
        <pc:spChg chg="add mod">
          <ac:chgData name="Reed Kiely" userId="768be38e-2fb5-40ce-925d-bd8e9d9e3c31" providerId="ADAL" clId="{37ED41BC-0BCC-44C6-BA0B-C825115DDF54}" dt="2021-04-08T20:21:46.272" v="5072" actId="207"/>
          <ac:spMkLst>
            <pc:docMk/>
            <pc:sldMk cId="2061176400" sldId="2144327541"/>
            <ac:spMk id="34" creationId="{37A3ADDB-7F77-4A1C-A7FD-6072793D7D73}"/>
          </ac:spMkLst>
        </pc:spChg>
        <pc:spChg chg="add mod">
          <ac:chgData name="Reed Kiely" userId="768be38e-2fb5-40ce-925d-bd8e9d9e3c31" providerId="ADAL" clId="{37ED41BC-0BCC-44C6-BA0B-C825115DDF54}" dt="2021-04-08T20:21:46.272" v="5072" actId="207"/>
          <ac:spMkLst>
            <pc:docMk/>
            <pc:sldMk cId="2061176400" sldId="2144327541"/>
            <ac:spMk id="35" creationId="{CEF8FA79-09E7-4AB3-8D0A-399A00D4E256}"/>
          </ac:spMkLst>
        </pc:spChg>
        <pc:spChg chg="add mod">
          <ac:chgData name="Reed Kiely" userId="768be38e-2fb5-40ce-925d-bd8e9d9e3c31" providerId="ADAL" clId="{37ED41BC-0BCC-44C6-BA0B-C825115DDF54}" dt="2021-04-09T18:05:18.431" v="10073" actId="1036"/>
          <ac:spMkLst>
            <pc:docMk/>
            <pc:sldMk cId="2061176400" sldId="2144327541"/>
            <ac:spMk id="36" creationId="{44FA3D10-EAE7-4050-A277-32DF2AC030F3}"/>
          </ac:spMkLst>
        </pc:spChg>
        <pc:spChg chg="add mod">
          <ac:chgData name="Reed Kiely" userId="768be38e-2fb5-40ce-925d-bd8e9d9e3c31" providerId="ADAL" clId="{37ED41BC-0BCC-44C6-BA0B-C825115DDF54}" dt="2021-04-08T20:09:48.783" v="4911" actId="1038"/>
          <ac:spMkLst>
            <pc:docMk/>
            <pc:sldMk cId="2061176400" sldId="2144327541"/>
            <ac:spMk id="37" creationId="{D1AA4086-27F2-498D-B610-1FB664CF1F23}"/>
          </ac:spMkLst>
        </pc:spChg>
        <pc:spChg chg="add del">
          <ac:chgData name="Reed Kiely" userId="768be38e-2fb5-40ce-925d-bd8e9d9e3c31" providerId="ADAL" clId="{37ED41BC-0BCC-44C6-BA0B-C825115DDF54}" dt="2021-04-08T17:18:29.400" v="791" actId="478"/>
          <ac:spMkLst>
            <pc:docMk/>
            <pc:sldMk cId="2061176400" sldId="2144327541"/>
            <ac:spMk id="38" creationId="{587C69D7-7422-44BF-86EF-A598969433EF}"/>
          </ac:spMkLst>
        </pc:spChg>
        <pc:spChg chg="add mod">
          <ac:chgData name="Reed Kiely" userId="768be38e-2fb5-40ce-925d-bd8e9d9e3c31" providerId="ADAL" clId="{37ED41BC-0BCC-44C6-BA0B-C825115DDF54}" dt="2021-04-08T20:09:48.783" v="4911" actId="1038"/>
          <ac:spMkLst>
            <pc:docMk/>
            <pc:sldMk cId="2061176400" sldId="2144327541"/>
            <ac:spMk id="39" creationId="{AAC7E318-9330-489B-ABAC-71CFC2082E11}"/>
          </ac:spMkLst>
        </pc:spChg>
        <pc:spChg chg="add mod">
          <ac:chgData name="Reed Kiely" userId="768be38e-2fb5-40ce-925d-bd8e9d9e3c31" providerId="ADAL" clId="{37ED41BC-0BCC-44C6-BA0B-C825115DDF54}" dt="2021-04-08T20:09:48.783" v="4911" actId="1038"/>
          <ac:spMkLst>
            <pc:docMk/>
            <pc:sldMk cId="2061176400" sldId="2144327541"/>
            <ac:spMk id="40" creationId="{EBA41518-3CDB-4E02-8A6E-31A598910975}"/>
          </ac:spMkLst>
        </pc:spChg>
        <pc:spChg chg="add mod">
          <ac:chgData name="Reed Kiely" userId="768be38e-2fb5-40ce-925d-bd8e9d9e3c31" providerId="ADAL" clId="{37ED41BC-0BCC-44C6-BA0B-C825115DDF54}" dt="2021-04-08T20:09:48.783" v="4911" actId="1038"/>
          <ac:spMkLst>
            <pc:docMk/>
            <pc:sldMk cId="2061176400" sldId="2144327541"/>
            <ac:spMk id="41" creationId="{4ECB3875-28E8-4641-B818-2E926D75C644}"/>
          </ac:spMkLst>
        </pc:spChg>
        <pc:spChg chg="add mod">
          <ac:chgData name="Reed Kiely" userId="768be38e-2fb5-40ce-925d-bd8e9d9e3c31" providerId="ADAL" clId="{37ED41BC-0BCC-44C6-BA0B-C825115DDF54}" dt="2021-04-08T20:09:48.783" v="4911" actId="1038"/>
          <ac:spMkLst>
            <pc:docMk/>
            <pc:sldMk cId="2061176400" sldId="2144327541"/>
            <ac:spMk id="42" creationId="{BB726346-F5CC-48D5-8261-D8033A460E01}"/>
          </ac:spMkLst>
        </pc:spChg>
        <pc:spChg chg="add mod">
          <ac:chgData name="Reed Kiely" userId="768be38e-2fb5-40ce-925d-bd8e9d9e3c31" providerId="ADAL" clId="{37ED41BC-0BCC-44C6-BA0B-C825115DDF54}" dt="2021-04-08T20:09:48.783" v="4911" actId="1038"/>
          <ac:spMkLst>
            <pc:docMk/>
            <pc:sldMk cId="2061176400" sldId="2144327541"/>
            <ac:spMk id="43" creationId="{AA142C64-88F5-4605-81C2-8E0622DC9315}"/>
          </ac:spMkLst>
        </pc:spChg>
        <pc:spChg chg="add mod">
          <ac:chgData name="Reed Kiely" userId="768be38e-2fb5-40ce-925d-bd8e9d9e3c31" providerId="ADAL" clId="{37ED41BC-0BCC-44C6-BA0B-C825115DDF54}" dt="2021-04-08T20:09:48.783" v="4911" actId="1038"/>
          <ac:spMkLst>
            <pc:docMk/>
            <pc:sldMk cId="2061176400" sldId="2144327541"/>
            <ac:spMk id="44" creationId="{FC1AB57F-8F5E-4505-B09A-51353BE12DAE}"/>
          </ac:spMkLst>
        </pc:spChg>
        <pc:spChg chg="mod">
          <ac:chgData name="Reed Kiely" userId="768be38e-2fb5-40ce-925d-bd8e9d9e3c31" providerId="ADAL" clId="{37ED41BC-0BCC-44C6-BA0B-C825115DDF54}" dt="2021-04-09T19:48:07.837" v="10313" actId="1076"/>
          <ac:spMkLst>
            <pc:docMk/>
            <pc:sldMk cId="2061176400" sldId="2144327541"/>
            <ac:spMk id="47" creationId="{15F85AFB-8E01-464F-B6CC-32278732EBC8}"/>
          </ac:spMkLst>
        </pc:spChg>
        <pc:spChg chg="add mod">
          <ac:chgData name="Reed Kiely" userId="768be38e-2fb5-40ce-925d-bd8e9d9e3c31" providerId="ADAL" clId="{37ED41BC-0BCC-44C6-BA0B-C825115DDF54}" dt="2021-04-08T20:09:48.783" v="4911" actId="1038"/>
          <ac:spMkLst>
            <pc:docMk/>
            <pc:sldMk cId="2061176400" sldId="2144327541"/>
            <ac:spMk id="48" creationId="{5B697795-3606-4434-8A21-7997487665B6}"/>
          </ac:spMkLst>
        </pc:spChg>
        <pc:spChg chg="add mod">
          <ac:chgData name="Reed Kiely" userId="768be38e-2fb5-40ce-925d-bd8e9d9e3c31" providerId="ADAL" clId="{37ED41BC-0BCC-44C6-BA0B-C825115DDF54}" dt="2021-04-08T20:09:48.783" v="4911" actId="1038"/>
          <ac:spMkLst>
            <pc:docMk/>
            <pc:sldMk cId="2061176400" sldId="2144327541"/>
            <ac:spMk id="49" creationId="{0C69A5DA-34B9-4ED6-968E-16751C6BDA70}"/>
          </ac:spMkLst>
        </pc:spChg>
        <pc:spChg chg="add mod">
          <ac:chgData name="Reed Kiely" userId="768be38e-2fb5-40ce-925d-bd8e9d9e3c31" providerId="ADAL" clId="{37ED41BC-0BCC-44C6-BA0B-C825115DDF54}" dt="2021-04-08T20:09:43.052" v="4904" actId="1038"/>
          <ac:spMkLst>
            <pc:docMk/>
            <pc:sldMk cId="2061176400" sldId="2144327541"/>
            <ac:spMk id="50" creationId="{D18B3BFC-A793-44D9-B727-31B4F3BF77B4}"/>
          </ac:spMkLst>
        </pc:spChg>
        <pc:spChg chg="add del mod">
          <ac:chgData name="Reed Kiely" userId="768be38e-2fb5-40ce-925d-bd8e9d9e3c31" providerId="ADAL" clId="{37ED41BC-0BCC-44C6-BA0B-C825115DDF54}" dt="2021-04-09T19:46:12.181" v="10260" actId="478"/>
          <ac:spMkLst>
            <pc:docMk/>
            <pc:sldMk cId="2061176400" sldId="2144327541"/>
            <ac:spMk id="51" creationId="{8C900AD5-30DD-481A-8EF9-D3F6169BEA6E}"/>
          </ac:spMkLst>
        </pc:spChg>
        <pc:spChg chg="add mod">
          <ac:chgData name="Reed Kiely" userId="768be38e-2fb5-40ce-925d-bd8e9d9e3c31" providerId="ADAL" clId="{37ED41BC-0BCC-44C6-BA0B-C825115DDF54}" dt="2021-04-08T20:09:48.783" v="4911" actId="1038"/>
          <ac:spMkLst>
            <pc:docMk/>
            <pc:sldMk cId="2061176400" sldId="2144327541"/>
            <ac:spMk id="52" creationId="{29EA8487-02A3-4913-9603-D88C7951D745}"/>
          </ac:spMkLst>
        </pc:spChg>
        <pc:spChg chg="add mod">
          <ac:chgData name="Reed Kiely" userId="768be38e-2fb5-40ce-925d-bd8e9d9e3c31" providerId="ADAL" clId="{37ED41BC-0BCC-44C6-BA0B-C825115DDF54}" dt="2021-04-08T20:09:48.783" v="4911" actId="1038"/>
          <ac:spMkLst>
            <pc:docMk/>
            <pc:sldMk cId="2061176400" sldId="2144327541"/>
            <ac:spMk id="53" creationId="{B577C71A-7610-4E4E-A196-093AEF1799DB}"/>
          </ac:spMkLst>
        </pc:spChg>
        <pc:spChg chg="add mod">
          <ac:chgData name="Reed Kiely" userId="768be38e-2fb5-40ce-925d-bd8e9d9e3c31" providerId="ADAL" clId="{37ED41BC-0BCC-44C6-BA0B-C825115DDF54}" dt="2021-04-08T20:09:48.783" v="4911" actId="1038"/>
          <ac:spMkLst>
            <pc:docMk/>
            <pc:sldMk cId="2061176400" sldId="2144327541"/>
            <ac:spMk id="54" creationId="{34989C76-002F-474E-82D5-03F9FDC973EC}"/>
          </ac:spMkLst>
        </pc:spChg>
        <pc:spChg chg="add mod">
          <ac:chgData name="Reed Kiely" userId="768be38e-2fb5-40ce-925d-bd8e9d9e3c31" providerId="ADAL" clId="{37ED41BC-0BCC-44C6-BA0B-C825115DDF54}" dt="2021-04-08T20:09:48.783" v="4911" actId="1038"/>
          <ac:spMkLst>
            <pc:docMk/>
            <pc:sldMk cId="2061176400" sldId="2144327541"/>
            <ac:spMk id="55" creationId="{F032EF41-BD99-4BE0-A4E3-9CAE42AFB911}"/>
          </ac:spMkLst>
        </pc:spChg>
        <pc:spChg chg="mod">
          <ac:chgData name="Reed Kiely" userId="768be38e-2fb5-40ce-925d-bd8e9d9e3c31" providerId="ADAL" clId="{37ED41BC-0BCC-44C6-BA0B-C825115DDF54}" dt="2021-04-09T18:05:04.542" v="10071" actId="20577"/>
          <ac:spMkLst>
            <pc:docMk/>
            <pc:sldMk cId="2061176400" sldId="2144327541"/>
            <ac:spMk id="56" creationId="{49DF06DB-0E04-43EB-906B-75F674482CF9}"/>
          </ac:spMkLst>
        </pc:spChg>
        <pc:spChg chg="add del mod">
          <ac:chgData name="Reed Kiely" userId="768be38e-2fb5-40ce-925d-bd8e9d9e3c31" providerId="ADAL" clId="{37ED41BC-0BCC-44C6-BA0B-C825115DDF54}" dt="2021-04-08T20:10:23.886" v="4922" actId="478"/>
          <ac:spMkLst>
            <pc:docMk/>
            <pc:sldMk cId="2061176400" sldId="2144327541"/>
            <ac:spMk id="65" creationId="{08405D8E-7AAB-43F5-9FCA-5B659CBFC2DB}"/>
          </ac:spMkLst>
        </pc:spChg>
        <pc:picChg chg="mod">
          <ac:chgData name="Reed Kiely" userId="768be38e-2fb5-40ce-925d-bd8e9d9e3c31" providerId="ADAL" clId="{37ED41BC-0BCC-44C6-BA0B-C825115DDF54}" dt="2021-04-08T15:45:31.928" v="553" actId="1076"/>
          <ac:picMkLst>
            <pc:docMk/>
            <pc:sldMk cId="2061176400" sldId="2144327541"/>
            <ac:picMk id="2" creationId="{764EC7FF-5E5C-4E17-AA89-B6B22E6D5650}"/>
          </ac:picMkLst>
        </pc:picChg>
        <pc:picChg chg="add mod">
          <ac:chgData name="Reed Kiely" userId="768be38e-2fb5-40ce-925d-bd8e9d9e3c31" providerId="ADAL" clId="{37ED41BC-0BCC-44C6-BA0B-C825115DDF54}" dt="2021-04-08T20:09:48.783" v="4911" actId="1038"/>
          <ac:picMkLst>
            <pc:docMk/>
            <pc:sldMk cId="2061176400" sldId="2144327541"/>
            <ac:picMk id="5" creationId="{B230B1C0-1BD7-4CDE-9EA4-FC390A5557C0}"/>
          </ac:picMkLst>
        </pc:picChg>
        <pc:picChg chg="add del mod">
          <ac:chgData name="Reed Kiely" userId="768be38e-2fb5-40ce-925d-bd8e9d9e3c31" providerId="ADAL" clId="{37ED41BC-0BCC-44C6-BA0B-C825115DDF54}" dt="2021-04-08T15:45:04.117" v="543" actId="478"/>
          <ac:picMkLst>
            <pc:docMk/>
            <pc:sldMk cId="2061176400" sldId="2144327541"/>
            <ac:picMk id="8" creationId="{3DF5034E-D8DC-49C2-A7E6-3BFE32439248}"/>
          </ac:picMkLst>
        </pc:picChg>
        <pc:picChg chg="add mod modCrop">
          <ac:chgData name="Reed Kiely" userId="768be38e-2fb5-40ce-925d-bd8e9d9e3c31" providerId="ADAL" clId="{37ED41BC-0BCC-44C6-BA0B-C825115DDF54}" dt="2021-04-08T20:09:48.783" v="4911" actId="1038"/>
          <ac:picMkLst>
            <pc:docMk/>
            <pc:sldMk cId="2061176400" sldId="2144327541"/>
            <ac:picMk id="10" creationId="{47446D2F-C2D9-41F7-A10E-339DD9DEE556}"/>
          </ac:picMkLst>
        </pc:picChg>
        <pc:picChg chg="add mod">
          <ac:chgData name="Reed Kiely" userId="768be38e-2fb5-40ce-925d-bd8e9d9e3c31" providerId="ADAL" clId="{37ED41BC-0BCC-44C6-BA0B-C825115DDF54}" dt="2021-04-08T20:09:48.783" v="4911" actId="1038"/>
          <ac:picMkLst>
            <pc:docMk/>
            <pc:sldMk cId="2061176400" sldId="2144327541"/>
            <ac:picMk id="12" creationId="{46BCD65D-ECDE-4514-8BBA-763CCE21C957}"/>
          </ac:picMkLst>
        </pc:picChg>
        <pc:picChg chg="add del mod">
          <ac:chgData name="Reed Kiely" userId="768be38e-2fb5-40ce-925d-bd8e9d9e3c31" providerId="ADAL" clId="{37ED41BC-0BCC-44C6-BA0B-C825115DDF54}" dt="2021-04-08T15:40:23.554" v="468" actId="478"/>
          <ac:picMkLst>
            <pc:docMk/>
            <pc:sldMk cId="2061176400" sldId="2144327541"/>
            <ac:picMk id="13" creationId="{FDDFB500-9B7C-49E4-940B-0437E59531C9}"/>
          </ac:picMkLst>
        </pc:picChg>
        <pc:picChg chg="add del mod">
          <ac:chgData name="Reed Kiely" userId="768be38e-2fb5-40ce-925d-bd8e9d9e3c31" providerId="ADAL" clId="{37ED41BC-0BCC-44C6-BA0B-C825115DDF54}" dt="2021-04-08T15:40:23.554" v="468" actId="478"/>
          <ac:picMkLst>
            <pc:docMk/>
            <pc:sldMk cId="2061176400" sldId="2144327541"/>
            <ac:picMk id="14" creationId="{80999958-2311-4B41-B92A-CB701D115D80}"/>
          </ac:picMkLst>
        </pc:picChg>
        <pc:picChg chg="add del mod">
          <ac:chgData name="Reed Kiely" userId="768be38e-2fb5-40ce-925d-bd8e9d9e3c31" providerId="ADAL" clId="{37ED41BC-0BCC-44C6-BA0B-C825115DDF54}" dt="2021-04-08T15:40:23.554" v="468" actId="478"/>
          <ac:picMkLst>
            <pc:docMk/>
            <pc:sldMk cId="2061176400" sldId="2144327541"/>
            <ac:picMk id="15" creationId="{8B62CE08-AFA3-4B7A-847A-B6036A9BB5A4}"/>
          </ac:picMkLst>
        </pc:picChg>
        <pc:picChg chg="add mod">
          <ac:chgData name="Reed Kiely" userId="768be38e-2fb5-40ce-925d-bd8e9d9e3c31" providerId="ADAL" clId="{37ED41BC-0BCC-44C6-BA0B-C825115DDF54}" dt="2021-04-08T20:09:48.783" v="4911" actId="1038"/>
          <ac:picMkLst>
            <pc:docMk/>
            <pc:sldMk cId="2061176400" sldId="2144327541"/>
            <ac:picMk id="20" creationId="{E6A6FB99-4866-42A6-A0AD-95605F214268}"/>
          </ac:picMkLst>
        </pc:picChg>
        <pc:picChg chg="add mod">
          <ac:chgData name="Reed Kiely" userId="768be38e-2fb5-40ce-925d-bd8e9d9e3c31" providerId="ADAL" clId="{37ED41BC-0BCC-44C6-BA0B-C825115DDF54}" dt="2021-04-08T20:09:48.783" v="4911" actId="1038"/>
          <ac:picMkLst>
            <pc:docMk/>
            <pc:sldMk cId="2061176400" sldId="2144327541"/>
            <ac:picMk id="21" creationId="{959CCC8D-D705-4180-8502-63A4E70E9D07}"/>
          </ac:picMkLst>
        </pc:picChg>
        <pc:picChg chg="add mod">
          <ac:chgData name="Reed Kiely" userId="768be38e-2fb5-40ce-925d-bd8e9d9e3c31" providerId="ADAL" clId="{37ED41BC-0BCC-44C6-BA0B-C825115DDF54}" dt="2021-04-08T20:09:48.783" v="4911" actId="1038"/>
          <ac:picMkLst>
            <pc:docMk/>
            <pc:sldMk cId="2061176400" sldId="2144327541"/>
            <ac:picMk id="24" creationId="{18275300-3695-418D-B31A-4167B88C2E3E}"/>
          </ac:picMkLst>
        </pc:picChg>
        <pc:picChg chg="add mod">
          <ac:chgData name="Reed Kiely" userId="768be38e-2fb5-40ce-925d-bd8e9d9e3c31" providerId="ADAL" clId="{37ED41BC-0BCC-44C6-BA0B-C825115DDF54}" dt="2021-04-08T20:09:48.783" v="4911" actId="1038"/>
          <ac:picMkLst>
            <pc:docMk/>
            <pc:sldMk cId="2061176400" sldId="2144327541"/>
            <ac:picMk id="29" creationId="{66ACB916-4792-4EC4-A314-173576D4E59A}"/>
          </ac:picMkLst>
        </pc:picChg>
        <pc:picChg chg="add mod">
          <ac:chgData name="Reed Kiely" userId="768be38e-2fb5-40ce-925d-bd8e9d9e3c31" providerId="ADAL" clId="{37ED41BC-0BCC-44C6-BA0B-C825115DDF54}" dt="2021-04-08T20:09:48.783" v="4911" actId="1038"/>
          <ac:picMkLst>
            <pc:docMk/>
            <pc:sldMk cId="2061176400" sldId="2144327541"/>
            <ac:picMk id="30" creationId="{2DC1128D-BEDB-4EC6-92FE-98AD8BB2F4DF}"/>
          </ac:picMkLst>
        </pc:picChg>
        <pc:picChg chg="del mod">
          <ac:chgData name="Reed Kiely" userId="768be38e-2fb5-40ce-925d-bd8e9d9e3c31" providerId="ADAL" clId="{37ED41BC-0BCC-44C6-BA0B-C825115DDF54}" dt="2021-04-08T20:10:22.459" v="4921" actId="478"/>
          <ac:picMkLst>
            <pc:docMk/>
            <pc:sldMk cId="2061176400" sldId="2144327541"/>
            <ac:picMk id="31" creationId="{9F47F584-69EA-4529-AD55-67DD710FFD75}"/>
          </ac:picMkLst>
        </pc:picChg>
        <pc:picChg chg="add mod">
          <ac:chgData name="Reed Kiely" userId="768be38e-2fb5-40ce-925d-bd8e9d9e3c31" providerId="ADAL" clId="{37ED41BC-0BCC-44C6-BA0B-C825115DDF54}" dt="2021-04-08T20:09:48.783" v="4911" actId="1038"/>
          <ac:picMkLst>
            <pc:docMk/>
            <pc:sldMk cId="2061176400" sldId="2144327541"/>
            <ac:picMk id="46" creationId="{629680CA-693D-4D75-B8FB-16A1B218F964}"/>
          </ac:picMkLst>
        </pc:picChg>
        <pc:cxnChg chg="add del">
          <ac:chgData name="Reed Kiely" userId="768be38e-2fb5-40ce-925d-bd8e9d9e3c31" providerId="ADAL" clId="{37ED41BC-0BCC-44C6-BA0B-C825115DDF54}" dt="2021-04-08T17:21:10.377" v="849" actId="11529"/>
          <ac:cxnSpMkLst>
            <pc:docMk/>
            <pc:sldMk cId="2061176400" sldId="2144327541"/>
            <ac:cxnSpMk id="51" creationId="{BF3ED1D3-E69D-4C10-803A-2EAA57EBF178}"/>
          </ac:cxnSpMkLst>
        </pc:cxnChg>
        <pc:cxnChg chg="add mod">
          <ac:chgData name="Reed Kiely" userId="768be38e-2fb5-40ce-925d-bd8e9d9e3c31" providerId="ADAL" clId="{37ED41BC-0BCC-44C6-BA0B-C825115DDF54}" dt="2021-04-08T20:09:48.783" v="4911" actId="1038"/>
          <ac:cxnSpMkLst>
            <pc:docMk/>
            <pc:sldMk cId="2061176400" sldId="2144327541"/>
            <ac:cxnSpMk id="58" creationId="{B677D3DB-F6FC-4C90-A01A-4581AAED17D5}"/>
          </ac:cxnSpMkLst>
        </pc:cxnChg>
        <pc:cxnChg chg="add mod">
          <ac:chgData name="Reed Kiely" userId="768be38e-2fb5-40ce-925d-bd8e9d9e3c31" providerId="ADAL" clId="{37ED41BC-0BCC-44C6-BA0B-C825115DDF54}" dt="2021-04-08T20:09:48.783" v="4911" actId="1038"/>
          <ac:cxnSpMkLst>
            <pc:docMk/>
            <pc:sldMk cId="2061176400" sldId="2144327541"/>
            <ac:cxnSpMk id="59" creationId="{6042B3DD-5E8D-408C-8F15-EE4A846C4375}"/>
          </ac:cxnSpMkLst>
        </pc:cxnChg>
      </pc:sldChg>
      <pc:sldChg chg="addSp delSp modSp mod ord">
        <pc:chgData name="Reed Kiely" userId="768be38e-2fb5-40ce-925d-bd8e9d9e3c31" providerId="ADAL" clId="{37ED41BC-0BCC-44C6-BA0B-C825115DDF54}" dt="2021-04-09T21:06:36.611" v="10674"/>
        <pc:sldMkLst>
          <pc:docMk/>
          <pc:sldMk cId="3294173012" sldId="2144327544"/>
        </pc:sldMkLst>
        <pc:spChg chg="mod">
          <ac:chgData name="Reed Kiely" userId="768be38e-2fb5-40ce-925d-bd8e9d9e3c31" providerId="ADAL" clId="{37ED41BC-0BCC-44C6-BA0B-C825115DDF54}" dt="2021-04-08T21:12:31.701" v="7465" actId="14100"/>
          <ac:spMkLst>
            <pc:docMk/>
            <pc:sldMk cId="3294173012" sldId="2144327544"/>
            <ac:spMk id="4" creationId="{3ED54650-E124-0942-8B03-A438165B55A6}"/>
          </ac:spMkLst>
        </pc:spChg>
        <pc:spChg chg="add mod">
          <ac:chgData name="Reed Kiely" userId="768be38e-2fb5-40ce-925d-bd8e9d9e3c31" providerId="ADAL" clId="{37ED41BC-0BCC-44C6-BA0B-C825115DDF54}" dt="2021-04-09T14:30:35.294" v="8062" actId="1036"/>
          <ac:spMkLst>
            <pc:docMk/>
            <pc:sldMk cId="3294173012" sldId="2144327544"/>
            <ac:spMk id="6" creationId="{6DF8573D-75C8-4590-BB1C-7D4C0CC645E1}"/>
          </ac:spMkLst>
        </pc:spChg>
        <pc:spChg chg="add mod">
          <ac:chgData name="Reed Kiely" userId="768be38e-2fb5-40ce-925d-bd8e9d9e3c31" providerId="ADAL" clId="{37ED41BC-0BCC-44C6-BA0B-C825115DDF54}" dt="2021-04-09T15:45:30.996" v="8728" actId="1038"/>
          <ac:spMkLst>
            <pc:docMk/>
            <pc:sldMk cId="3294173012" sldId="2144327544"/>
            <ac:spMk id="7" creationId="{455E2A9F-9B9D-468C-873D-6CB5288B575C}"/>
          </ac:spMkLst>
        </pc:spChg>
        <pc:spChg chg="mod">
          <ac:chgData name="Reed Kiely" userId="768be38e-2fb5-40ce-925d-bd8e9d9e3c31" providerId="ADAL" clId="{37ED41BC-0BCC-44C6-BA0B-C825115DDF54}" dt="2021-04-09T15:50:36.130" v="8936" actId="20577"/>
          <ac:spMkLst>
            <pc:docMk/>
            <pc:sldMk cId="3294173012" sldId="2144327544"/>
            <ac:spMk id="12" creationId="{31B909B3-4DD5-4815-85BD-784C4F9260A4}"/>
          </ac:spMkLst>
        </pc:spChg>
        <pc:spChg chg="add mod">
          <ac:chgData name="Reed Kiely" userId="768be38e-2fb5-40ce-925d-bd8e9d9e3c31" providerId="ADAL" clId="{37ED41BC-0BCC-44C6-BA0B-C825115DDF54}" dt="2021-04-09T14:30:16.889" v="8059" actId="1076"/>
          <ac:spMkLst>
            <pc:docMk/>
            <pc:sldMk cId="3294173012" sldId="2144327544"/>
            <ac:spMk id="13" creationId="{BDA21CF7-8169-47E3-ADE0-3162DCD9D229}"/>
          </ac:spMkLst>
        </pc:spChg>
        <pc:spChg chg="add del mod">
          <ac:chgData name="Reed Kiely" userId="768be38e-2fb5-40ce-925d-bd8e9d9e3c31" providerId="ADAL" clId="{37ED41BC-0BCC-44C6-BA0B-C825115DDF54}" dt="2021-04-08T19:12:25.998" v="3458" actId="478"/>
          <ac:spMkLst>
            <pc:docMk/>
            <pc:sldMk cId="3294173012" sldId="2144327544"/>
            <ac:spMk id="14" creationId="{0BDB37A4-5A0B-4FD5-B67F-A221D4619530}"/>
          </ac:spMkLst>
        </pc:spChg>
        <pc:spChg chg="mod">
          <ac:chgData name="Reed Kiely" userId="768be38e-2fb5-40ce-925d-bd8e9d9e3c31" providerId="ADAL" clId="{37ED41BC-0BCC-44C6-BA0B-C825115DDF54}" dt="2021-04-09T16:51:05.193" v="9685" actId="113"/>
          <ac:spMkLst>
            <pc:docMk/>
            <pc:sldMk cId="3294173012" sldId="2144327544"/>
            <ac:spMk id="14" creationId="{9A4AC158-2BAE-4998-AE7D-07B530BE276A}"/>
          </ac:spMkLst>
        </pc:spChg>
        <pc:spChg chg="add mod">
          <ac:chgData name="Reed Kiely" userId="768be38e-2fb5-40ce-925d-bd8e9d9e3c31" providerId="ADAL" clId="{37ED41BC-0BCC-44C6-BA0B-C825115DDF54}" dt="2021-04-09T14:30:16.889" v="8059" actId="1076"/>
          <ac:spMkLst>
            <pc:docMk/>
            <pc:sldMk cId="3294173012" sldId="2144327544"/>
            <ac:spMk id="19" creationId="{64E5CCDE-47BF-4A2F-A4DE-D67ABAD41D2A}"/>
          </ac:spMkLst>
        </pc:spChg>
        <pc:spChg chg="add del mod">
          <ac:chgData name="Reed Kiely" userId="768be38e-2fb5-40ce-925d-bd8e9d9e3c31" providerId="ADAL" clId="{37ED41BC-0BCC-44C6-BA0B-C825115DDF54}" dt="2021-04-09T14:27:49.660" v="7972"/>
          <ac:spMkLst>
            <pc:docMk/>
            <pc:sldMk cId="3294173012" sldId="2144327544"/>
            <ac:spMk id="20" creationId="{F60BD2C9-734D-4FFA-820A-2A5661C7FCE4}"/>
          </ac:spMkLst>
        </pc:spChg>
        <pc:spChg chg="add mod">
          <ac:chgData name="Reed Kiely" userId="768be38e-2fb5-40ce-925d-bd8e9d9e3c31" providerId="ADAL" clId="{37ED41BC-0BCC-44C6-BA0B-C825115DDF54}" dt="2021-04-09T14:30:16.889" v="8059" actId="1076"/>
          <ac:spMkLst>
            <pc:docMk/>
            <pc:sldMk cId="3294173012" sldId="2144327544"/>
            <ac:spMk id="21" creationId="{BC019348-3A50-4A4A-8FD0-D4699D89B630}"/>
          </ac:spMkLst>
        </pc:spChg>
        <pc:spChg chg="add mod">
          <ac:chgData name="Reed Kiely" userId="768be38e-2fb5-40ce-925d-bd8e9d9e3c31" providerId="ADAL" clId="{37ED41BC-0BCC-44C6-BA0B-C825115DDF54}" dt="2021-04-09T14:30:16.889" v="8059" actId="1076"/>
          <ac:spMkLst>
            <pc:docMk/>
            <pc:sldMk cId="3294173012" sldId="2144327544"/>
            <ac:spMk id="22" creationId="{EA7EE12E-65C1-4FBE-82AB-9023050B8DD6}"/>
          </ac:spMkLst>
        </pc:spChg>
        <pc:spChg chg="add mod">
          <ac:chgData name="Reed Kiely" userId="768be38e-2fb5-40ce-925d-bd8e9d9e3c31" providerId="ADAL" clId="{37ED41BC-0BCC-44C6-BA0B-C825115DDF54}" dt="2021-04-09T14:30:16.889" v="8059" actId="1076"/>
          <ac:spMkLst>
            <pc:docMk/>
            <pc:sldMk cId="3294173012" sldId="2144327544"/>
            <ac:spMk id="23" creationId="{10B15C4F-6AF5-454F-94DF-F8193D7BBA7F}"/>
          </ac:spMkLst>
        </pc:spChg>
        <pc:spChg chg="add mod">
          <ac:chgData name="Reed Kiely" userId="768be38e-2fb5-40ce-925d-bd8e9d9e3c31" providerId="ADAL" clId="{37ED41BC-0BCC-44C6-BA0B-C825115DDF54}" dt="2021-04-09T14:30:16.889" v="8059" actId="1076"/>
          <ac:spMkLst>
            <pc:docMk/>
            <pc:sldMk cId="3294173012" sldId="2144327544"/>
            <ac:spMk id="24" creationId="{65C1421F-E237-4CF0-B5C1-24F2BEFA2CA1}"/>
          </ac:spMkLst>
        </pc:spChg>
        <pc:spChg chg="add del mod">
          <ac:chgData name="Reed Kiely" userId="768be38e-2fb5-40ce-925d-bd8e9d9e3c31" providerId="ADAL" clId="{37ED41BC-0BCC-44C6-BA0B-C825115DDF54}" dt="2021-04-09T14:28:57.047" v="8013"/>
          <ac:spMkLst>
            <pc:docMk/>
            <pc:sldMk cId="3294173012" sldId="2144327544"/>
            <ac:spMk id="26" creationId="{90E763DC-985D-40B1-9199-D35A6340E2A8}"/>
          </ac:spMkLst>
        </pc:spChg>
        <pc:spChg chg="add mod">
          <ac:chgData name="Reed Kiely" userId="768be38e-2fb5-40ce-925d-bd8e9d9e3c31" providerId="ADAL" clId="{37ED41BC-0BCC-44C6-BA0B-C825115DDF54}" dt="2021-04-09T21:06:32.925" v="10673"/>
          <ac:spMkLst>
            <pc:docMk/>
            <pc:sldMk cId="3294173012" sldId="2144327544"/>
            <ac:spMk id="26" creationId="{B09E8D35-6F82-4826-8D89-AF7B4168851F}"/>
          </ac:spMkLst>
        </pc:spChg>
        <pc:spChg chg="add del mod">
          <ac:chgData name="Reed Kiely" userId="768be38e-2fb5-40ce-925d-bd8e9d9e3c31" providerId="ADAL" clId="{37ED41BC-0BCC-44C6-BA0B-C825115DDF54}" dt="2021-04-09T14:29:07.252" v="8023"/>
          <ac:spMkLst>
            <pc:docMk/>
            <pc:sldMk cId="3294173012" sldId="2144327544"/>
            <ac:spMk id="27" creationId="{E8B9D0A4-FED2-4CD2-8825-58707396236E}"/>
          </ac:spMkLst>
        </pc:spChg>
        <pc:spChg chg="mod">
          <ac:chgData name="Reed Kiely" userId="768be38e-2fb5-40ce-925d-bd8e9d9e3c31" providerId="ADAL" clId="{37ED41BC-0BCC-44C6-BA0B-C825115DDF54}" dt="2021-04-09T20:02:23.955" v="10667" actId="20577"/>
          <ac:spMkLst>
            <pc:docMk/>
            <pc:sldMk cId="3294173012" sldId="2144327544"/>
            <ac:spMk id="28" creationId="{8131C753-3CF9-467C-A43F-7C108EE6CC30}"/>
          </ac:spMkLst>
        </pc:spChg>
        <pc:spChg chg="add del mod">
          <ac:chgData name="Reed Kiely" userId="768be38e-2fb5-40ce-925d-bd8e9d9e3c31" providerId="ADAL" clId="{37ED41BC-0BCC-44C6-BA0B-C825115DDF54}" dt="2021-04-09T15:47:06.474" v="8807"/>
          <ac:spMkLst>
            <pc:docMk/>
            <pc:sldMk cId="3294173012" sldId="2144327544"/>
            <ac:spMk id="29" creationId="{70F944D6-853F-42DD-90BE-C2C8E272B2A7}"/>
          </ac:spMkLst>
        </pc:spChg>
        <pc:spChg chg="add del mod">
          <ac:chgData name="Reed Kiely" userId="768be38e-2fb5-40ce-925d-bd8e9d9e3c31" providerId="ADAL" clId="{37ED41BC-0BCC-44C6-BA0B-C825115DDF54}" dt="2021-04-09T15:47:06.474" v="8807"/>
          <ac:spMkLst>
            <pc:docMk/>
            <pc:sldMk cId="3294173012" sldId="2144327544"/>
            <ac:spMk id="30" creationId="{CD7996B9-DFCF-4474-BAD8-144016242F73}"/>
          </ac:spMkLst>
        </pc:spChg>
        <pc:spChg chg="add del mod">
          <ac:chgData name="Reed Kiely" userId="768be38e-2fb5-40ce-925d-bd8e9d9e3c31" providerId="ADAL" clId="{37ED41BC-0BCC-44C6-BA0B-C825115DDF54}" dt="2021-04-09T15:47:06.474" v="8807"/>
          <ac:spMkLst>
            <pc:docMk/>
            <pc:sldMk cId="3294173012" sldId="2144327544"/>
            <ac:spMk id="31" creationId="{E72FAE57-429A-4EED-9DAA-576D42E8C1C0}"/>
          </ac:spMkLst>
        </pc:spChg>
        <pc:spChg chg="add mod">
          <ac:chgData name="Reed Kiely" userId="768be38e-2fb5-40ce-925d-bd8e9d9e3c31" providerId="ADAL" clId="{37ED41BC-0BCC-44C6-BA0B-C825115DDF54}" dt="2021-04-09T15:47:47.917" v="8826" actId="20577"/>
          <ac:spMkLst>
            <pc:docMk/>
            <pc:sldMk cId="3294173012" sldId="2144327544"/>
            <ac:spMk id="32" creationId="{2679F814-8CF6-4C94-A1BF-9841C36F2867}"/>
          </ac:spMkLst>
        </pc:spChg>
        <pc:spChg chg="add mod">
          <ac:chgData name="Reed Kiely" userId="768be38e-2fb5-40ce-925d-bd8e9d9e3c31" providerId="ADAL" clId="{37ED41BC-0BCC-44C6-BA0B-C825115DDF54}" dt="2021-04-09T15:47:40.656" v="8820" actId="20577"/>
          <ac:spMkLst>
            <pc:docMk/>
            <pc:sldMk cId="3294173012" sldId="2144327544"/>
            <ac:spMk id="33" creationId="{D1ECBAED-6F85-4CBF-9403-F96648616AD7}"/>
          </ac:spMkLst>
        </pc:spChg>
        <pc:spChg chg="del mod">
          <ac:chgData name="Reed Kiely" userId="768be38e-2fb5-40ce-925d-bd8e9d9e3c31" providerId="ADAL" clId="{37ED41BC-0BCC-44C6-BA0B-C825115DDF54}" dt="2021-04-09T21:06:32.732" v="10672" actId="478"/>
          <ac:spMkLst>
            <pc:docMk/>
            <pc:sldMk cId="3294173012" sldId="2144327544"/>
            <ac:spMk id="56" creationId="{49DF06DB-0E04-43EB-906B-75F674482CF9}"/>
          </ac:spMkLst>
        </pc:spChg>
        <pc:graphicFrameChg chg="add del mod">
          <ac:chgData name="Reed Kiely" userId="768be38e-2fb5-40ce-925d-bd8e9d9e3c31" providerId="ADAL" clId="{37ED41BC-0BCC-44C6-BA0B-C825115DDF54}" dt="2021-04-09T21:06:36.611" v="10674"/>
          <ac:graphicFrameMkLst>
            <pc:docMk/>
            <pc:sldMk cId="3294173012" sldId="2144327544"/>
            <ac:graphicFrameMk id="11" creationId="{DFE23D1B-3F7D-441E-935E-ACB55ED8AEAC}"/>
          </ac:graphicFrameMkLst>
        </pc:graphicFrameChg>
        <pc:picChg chg="add del mod">
          <ac:chgData name="Reed Kiely" userId="768be38e-2fb5-40ce-925d-bd8e9d9e3c31" providerId="ADAL" clId="{37ED41BC-0BCC-44C6-BA0B-C825115DDF54}" dt="2021-04-09T15:45:19.679" v="8722" actId="478"/>
          <ac:picMkLst>
            <pc:docMk/>
            <pc:sldMk cId="3294173012" sldId="2144327544"/>
            <ac:picMk id="5" creationId="{659E4FDD-D403-440D-8DE2-C68258CA9E8E}"/>
          </ac:picMkLst>
        </pc:picChg>
        <pc:picChg chg="del mod">
          <ac:chgData name="Reed Kiely" userId="768be38e-2fb5-40ce-925d-bd8e9d9e3c31" providerId="ADAL" clId="{37ED41BC-0BCC-44C6-BA0B-C825115DDF54}" dt="2021-04-08T19:04:06.178" v="3231" actId="478"/>
          <ac:picMkLst>
            <pc:docMk/>
            <pc:sldMk cId="3294173012" sldId="2144327544"/>
            <ac:picMk id="10" creationId="{3BC1F223-370C-4D2B-A05D-54BAD5B2D717}"/>
          </ac:picMkLst>
        </pc:picChg>
        <pc:picChg chg="del mod ord">
          <ac:chgData name="Reed Kiely" userId="768be38e-2fb5-40ce-925d-bd8e9d9e3c31" providerId="ADAL" clId="{37ED41BC-0BCC-44C6-BA0B-C825115DDF54}" dt="2021-04-08T19:46:28.242" v="4291" actId="478"/>
          <ac:picMkLst>
            <pc:docMk/>
            <pc:sldMk cId="3294173012" sldId="2144327544"/>
            <ac:picMk id="12" creationId="{A01E3220-4743-4FE6-9C42-03A8CE4D2316}"/>
          </ac:picMkLst>
        </pc:picChg>
      </pc:sldChg>
      <pc:sldChg chg="addSp delSp modSp mod">
        <pc:chgData name="Reed Kiely" userId="768be38e-2fb5-40ce-925d-bd8e9d9e3c31" providerId="ADAL" clId="{37ED41BC-0BCC-44C6-BA0B-C825115DDF54}" dt="2021-04-15T17:00:00.849" v="11360" actId="6549"/>
        <pc:sldMkLst>
          <pc:docMk/>
          <pc:sldMk cId="2188893907" sldId="2144327547"/>
        </pc:sldMkLst>
        <pc:spChg chg="mod">
          <ac:chgData name="Reed Kiely" userId="768be38e-2fb5-40ce-925d-bd8e9d9e3c31" providerId="ADAL" clId="{37ED41BC-0BCC-44C6-BA0B-C825115DDF54}" dt="2021-04-15T17:00:00.849" v="11360" actId="6549"/>
          <ac:spMkLst>
            <pc:docMk/>
            <pc:sldMk cId="2188893907" sldId="2144327547"/>
            <ac:spMk id="4" creationId="{3ED54650-E124-0942-8B03-A438165B55A6}"/>
          </ac:spMkLst>
        </pc:spChg>
        <pc:spChg chg="add del mod">
          <ac:chgData name="Reed Kiely" userId="768be38e-2fb5-40ce-925d-bd8e9d9e3c31" providerId="ADAL" clId="{37ED41BC-0BCC-44C6-BA0B-C825115DDF54}" dt="2021-04-08T18:57:37.020" v="2994" actId="478"/>
          <ac:spMkLst>
            <pc:docMk/>
            <pc:sldMk cId="2188893907" sldId="2144327547"/>
            <ac:spMk id="11" creationId="{A964541E-A89A-4124-BA4A-9CC78760A98C}"/>
          </ac:spMkLst>
        </pc:spChg>
        <pc:spChg chg="mod">
          <ac:chgData name="Reed Kiely" userId="768be38e-2fb5-40ce-925d-bd8e9d9e3c31" providerId="ADAL" clId="{37ED41BC-0BCC-44C6-BA0B-C825115DDF54}" dt="2021-04-09T16:42:01.553" v="9144" actId="20577"/>
          <ac:spMkLst>
            <pc:docMk/>
            <pc:sldMk cId="2188893907" sldId="2144327547"/>
            <ac:spMk id="12" creationId="{F136F9FA-7ABE-45D1-A91E-B34359505BED}"/>
          </ac:spMkLst>
        </pc:spChg>
        <pc:spChg chg="mod">
          <ac:chgData name="Reed Kiely" userId="768be38e-2fb5-40ce-925d-bd8e9d9e3c31" providerId="ADAL" clId="{37ED41BC-0BCC-44C6-BA0B-C825115DDF54}" dt="2021-04-08T18:51:09.274" v="2297" actId="404"/>
          <ac:spMkLst>
            <pc:docMk/>
            <pc:sldMk cId="2188893907" sldId="2144327547"/>
            <ac:spMk id="15" creationId="{6142E2CF-5FA8-441B-B67A-6551B1008876}"/>
          </ac:spMkLst>
        </pc:spChg>
        <pc:spChg chg="mod">
          <ac:chgData name="Reed Kiely" userId="768be38e-2fb5-40ce-925d-bd8e9d9e3c31" providerId="ADAL" clId="{37ED41BC-0BCC-44C6-BA0B-C825115DDF54}" dt="2021-04-08T20:21:08.543" v="5069" actId="20577"/>
          <ac:spMkLst>
            <pc:docMk/>
            <pc:sldMk cId="2188893907" sldId="2144327547"/>
            <ac:spMk id="56" creationId="{49DF06DB-0E04-43EB-906B-75F674482CF9}"/>
          </ac:spMkLst>
        </pc:spChg>
        <pc:graphicFrameChg chg="mod">
          <ac:chgData name="Reed Kiely" userId="768be38e-2fb5-40ce-925d-bd8e9d9e3c31" providerId="ADAL" clId="{37ED41BC-0BCC-44C6-BA0B-C825115DDF54}" dt="2021-04-13T12:28:23.505" v="10675"/>
          <ac:graphicFrameMkLst>
            <pc:docMk/>
            <pc:sldMk cId="2188893907" sldId="2144327547"/>
            <ac:graphicFrameMk id="7" creationId="{1FFAEFC3-737B-4013-A1ED-126880F6180F}"/>
          </ac:graphicFrameMkLst>
        </pc:graphicFrameChg>
      </pc:sldChg>
      <pc:sldChg chg="addSp delSp modSp del mod ord modShow">
        <pc:chgData name="Reed Kiely" userId="768be38e-2fb5-40ce-925d-bd8e9d9e3c31" providerId="ADAL" clId="{37ED41BC-0BCC-44C6-BA0B-C825115DDF54}" dt="2021-04-09T19:59:08.920" v="10513" actId="47"/>
        <pc:sldMkLst>
          <pc:docMk/>
          <pc:sldMk cId="320181168" sldId="2144327548"/>
        </pc:sldMkLst>
        <pc:spChg chg="add del mod">
          <ac:chgData name="Reed Kiely" userId="768be38e-2fb5-40ce-925d-bd8e9d9e3c31" providerId="ADAL" clId="{37ED41BC-0BCC-44C6-BA0B-C825115DDF54}" dt="2021-04-08T19:01:09.264" v="3217" actId="478"/>
          <ac:spMkLst>
            <pc:docMk/>
            <pc:sldMk cId="320181168" sldId="2144327548"/>
            <ac:spMk id="3" creationId="{7B1B589B-F48D-4CAD-A831-285076DF4CB3}"/>
          </ac:spMkLst>
        </pc:spChg>
        <pc:spChg chg="mod">
          <ac:chgData name="Reed Kiely" userId="768be38e-2fb5-40ce-925d-bd8e9d9e3c31" providerId="ADAL" clId="{37ED41BC-0BCC-44C6-BA0B-C825115DDF54}" dt="2021-04-08T20:05:01.552" v="4483" actId="207"/>
          <ac:spMkLst>
            <pc:docMk/>
            <pc:sldMk cId="320181168" sldId="2144327548"/>
            <ac:spMk id="4" creationId="{3ED54650-E124-0942-8B03-A438165B55A6}"/>
          </ac:spMkLst>
        </pc:spChg>
        <pc:spChg chg="add del mod">
          <ac:chgData name="Reed Kiely" userId="768be38e-2fb5-40ce-925d-bd8e9d9e3c31" providerId="ADAL" clId="{37ED41BC-0BCC-44C6-BA0B-C825115DDF54}" dt="2021-04-08T19:07:43.550" v="3359" actId="478"/>
          <ac:spMkLst>
            <pc:docMk/>
            <pc:sldMk cId="320181168" sldId="2144327548"/>
            <ac:spMk id="5" creationId="{951E4803-5B9B-44C2-91D9-C49684EF3E25}"/>
          </ac:spMkLst>
        </pc:spChg>
        <pc:spChg chg="del">
          <ac:chgData name="Reed Kiely" userId="768be38e-2fb5-40ce-925d-bd8e9d9e3c31" providerId="ADAL" clId="{37ED41BC-0BCC-44C6-BA0B-C825115DDF54}" dt="2021-04-08T18:57:48.269" v="2996" actId="478"/>
          <ac:spMkLst>
            <pc:docMk/>
            <pc:sldMk cId="320181168" sldId="2144327548"/>
            <ac:spMk id="10" creationId="{6D23E7FF-9942-49A4-A023-E7649403FA6E}"/>
          </ac:spMkLst>
        </pc:spChg>
        <pc:spChg chg="add del mod">
          <ac:chgData name="Reed Kiely" userId="768be38e-2fb5-40ce-925d-bd8e9d9e3c31" providerId="ADAL" clId="{37ED41BC-0BCC-44C6-BA0B-C825115DDF54}" dt="2021-04-08T19:00:46.674" v="3213" actId="478"/>
          <ac:spMkLst>
            <pc:docMk/>
            <pc:sldMk cId="320181168" sldId="2144327548"/>
            <ac:spMk id="16" creationId="{3D2AE30C-463E-466D-A24E-EA8BC9806C49}"/>
          </ac:spMkLst>
        </pc:spChg>
        <pc:spChg chg="add del mod">
          <ac:chgData name="Reed Kiely" userId="768be38e-2fb5-40ce-925d-bd8e9d9e3c31" providerId="ADAL" clId="{37ED41BC-0BCC-44C6-BA0B-C825115DDF54}" dt="2021-04-08T20:04:54.121" v="4481" actId="478"/>
          <ac:spMkLst>
            <pc:docMk/>
            <pc:sldMk cId="320181168" sldId="2144327548"/>
            <ac:spMk id="19" creationId="{F0363952-829D-4588-ACD7-A644DFEB396B}"/>
          </ac:spMkLst>
        </pc:spChg>
        <pc:spChg chg="mod">
          <ac:chgData name="Reed Kiely" userId="768be38e-2fb5-40ce-925d-bd8e9d9e3c31" providerId="ADAL" clId="{37ED41BC-0BCC-44C6-BA0B-C825115DDF54}" dt="2021-04-08T20:38:53.329" v="6219" actId="20577"/>
          <ac:spMkLst>
            <pc:docMk/>
            <pc:sldMk cId="320181168" sldId="2144327548"/>
            <ac:spMk id="28" creationId="{8131C753-3CF9-467C-A43F-7C108EE6CC30}"/>
          </ac:spMkLst>
        </pc:spChg>
        <pc:spChg chg="mod">
          <ac:chgData name="Reed Kiely" userId="768be38e-2fb5-40ce-925d-bd8e9d9e3c31" providerId="ADAL" clId="{37ED41BC-0BCC-44C6-BA0B-C825115DDF54}" dt="2021-04-08T20:16:14.058" v="4934" actId="20577"/>
          <ac:spMkLst>
            <pc:docMk/>
            <pc:sldMk cId="320181168" sldId="2144327548"/>
            <ac:spMk id="56" creationId="{49DF06DB-0E04-43EB-906B-75F674482CF9}"/>
          </ac:spMkLst>
        </pc:spChg>
        <pc:graphicFrameChg chg="mod">
          <ac:chgData name="Reed Kiely" userId="768be38e-2fb5-40ce-925d-bd8e9d9e3c31" providerId="ADAL" clId="{37ED41BC-0BCC-44C6-BA0B-C825115DDF54}" dt="2021-04-08T20:10:33.166" v="4923" actId="403"/>
          <ac:graphicFrameMkLst>
            <pc:docMk/>
            <pc:sldMk cId="320181168" sldId="2144327548"/>
            <ac:graphicFrameMk id="14" creationId="{C108ECCC-3531-4B1F-97A6-0A83C3CB6E8C}"/>
          </ac:graphicFrameMkLst>
        </pc:graphicFrameChg>
        <pc:picChg chg="del mod">
          <ac:chgData name="Reed Kiely" userId="768be38e-2fb5-40ce-925d-bd8e9d9e3c31" providerId="ADAL" clId="{37ED41BC-0BCC-44C6-BA0B-C825115DDF54}" dt="2021-04-08T20:11:16.833" v="4925" actId="478"/>
          <ac:picMkLst>
            <pc:docMk/>
            <pc:sldMk cId="320181168" sldId="2144327548"/>
            <ac:picMk id="11" creationId="{80ABFCA2-2686-461E-AB58-2B4D4A466F77}"/>
          </ac:picMkLst>
        </pc:picChg>
      </pc:sldChg>
      <pc:sldChg chg="modSp add mod">
        <pc:chgData name="Reed Kiely" userId="768be38e-2fb5-40ce-925d-bd8e9d9e3c31" providerId="ADAL" clId="{37ED41BC-0BCC-44C6-BA0B-C825115DDF54}" dt="2021-04-09T20:02:33.590" v="10671" actId="20577"/>
        <pc:sldMkLst>
          <pc:docMk/>
          <pc:sldMk cId="437785805" sldId="2144327549"/>
        </pc:sldMkLst>
        <pc:spChg chg="mod">
          <ac:chgData name="Reed Kiely" userId="768be38e-2fb5-40ce-925d-bd8e9d9e3c31" providerId="ADAL" clId="{37ED41BC-0BCC-44C6-BA0B-C825115DDF54}" dt="2021-04-09T20:02:33.590" v="10671" actId="20577"/>
          <ac:spMkLst>
            <pc:docMk/>
            <pc:sldMk cId="437785805" sldId="2144327549"/>
            <ac:spMk id="28" creationId="{8131C753-3CF9-467C-A43F-7C108EE6CC30}"/>
          </ac:spMkLst>
        </pc:spChg>
      </pc:sldChg>
      <pc:sldChg chg="addSp delSp modSp del mod ord modShow">
        <pc:chgData name="Reed Kiely" userId="768be38e-2fb5-40ce-925d-bd8e9d9e3c31" providerId="ADAL" clId="{37ED41BC-0BCC-44C6-BA0B-C825115DDF54}" dt="2021-04-09T20:02:15.274" v="10664" actId="2696"/>
        <pc:sldMkLst>
          <pc:docMk/>
          <pc:sldMk cId="893194678" sldId="2144327549"/>
        </pc:sldMkLst>
        <pc:spChg chg="mod">
          <ac:chgData name="Reed Kiely" userId="768be38e-2fb5-40ce-925d-bd8e9d9e3c31" providerId="ADAL" clId="{37ED41BC-0BCC-44C6-BA0B-C825115DDF54}" dt="2021-04-09T16:45:34.886" v="9254" actId="14100"/>
          <ac:spMkLst>
            <pc:docMk/>
            <pc:sldMk cId="893194678" sldId="2144327549"/>
            <ac:spMk id="3" creationId="{7418BF86-E754-4316-9013-C920A48A2B74}"/>
          </ac:spMkLst>
        </pc:spChg>
        <pc:spChg chg="add del mod">
          <ac:chgData name="Reed Kiely" userId="768be38e-2fb5-40ce-925d-bd8e9d9e3c31" providerId="ADAL" clId="{37ED41BC-0BCC-44C6-BA0B-C825115DDF54}" dt="2021-04-08T20:39:15.744" v="6222" actId="478"/>
          <ac:spMkLst>
            <pc:docMk/>
            <pc:sldMk cId="893194678" sldId="2144327549"/>
            <ac:spMk id="3" creationId="{F944EDDB-8941-414F-92A6-1F1E027B7A25}"/>
          </ac:spMkLst>
        </pc:spChg>
        <pc:spChg chg="mod">
          <ac:chgData name="Reed Kiely" userId="768be38e-2fb5-40ce-925d-bd8e9d9e3c31" providerId="ADAL" clId="{37ED41BC-0BCC-44C6-BA0B-C825115DDF54}" dt="2021-04-08T21:11:11.498" v="7376" actId="20577"/>
          <ac:spMkLst>
            <pc:docMk/>
            <pc:sldMk cId="893194678" sldId="2144327549"/>
            <ac:spMk id="4" creationId="{3ED54650-E124-0942-8B03-A438165B55A6}"/>
          </ac:spMkLst>
        </pc:spChg>
        <pc:spChg chg="del mod">
          <ac:chgData name="Reed Kiely" userId="768be38e-2fb5-40ce-925d-bd8e9d9e3c31" providerId="ADAL" clId="{37ED41BC-0BCC-44C6-BA0B-C825115DDF54}" dt="2021-04-08T20:37:05.409" v="5969" actId="478"/>
          <ac:spMkLst>
            <pc:docMk/>
            <pc:sldMk cId="893194678" sldId="2144327549"/>
            <ac:spMk id="11" creationId="{88150AF5-ECC9-4DC9-84FA-CCC493AEDF06}"/>
          </ac:spMkLst>
        </pc:spChg>
        <pc:spChg chg="add mod">
          <ac:chgData name="Reed Kiely" userId="768be38e-2fb5-40ce-925d-bd8e9d9e3c31" providerId="ADAL" clId="{37ED41BC-0BCC-44C6-BA0B-C825115DDF54}" dt="2021-04-09T16:46:49.686" v="9289" actId="20577"/>
          <ac:spMkLst>
            <pc:docMk/>
            <pc:sldMk cId="893194678" sldId="2144327549"/>
            <ac:spMk id="13" creationId="{0DEB3A0B-1B2B-4D42-8321-F7F8FA384C8A}"/>
          </ac:spMkLst>
        </pc:spChg>
        <pc:spChg chg="mod">
          <ac:chgData name="Reed Kiely" userId="768be38e-2fb5-40ce-925d-bd8e9d9e3c31" providerId="ADAL" clId="{37ED41BC-0BCC-44C6-BA0B-C825115DDF54}" dt="2021-04-09T17:07:42.645" v="9860" actId="14100"/>
          <ac:spMkLst>
            <pc:docMk/>
            <pc:sldMk cId="893194678" sldId="2144327549"/>
            <ac:spMk id="14" creationId="{07026BBA-A21F-475E-A89F-285C74B86041}"/>
          </ac:spMkLst>
        </pc:spChg>
        <pc:spChg chg="add del mod">
          <ac:chgData name="Reed Kiely" userId="768be38e-2fb5-40ce-925d-bd8e9d9e3c31" providerId="ADAL" clId="{37ED41BC-0BCC-44C6-BA0B-C825115DDF54}" dt="2021-04-09T17:07:45.061" v="9861" actId="478"/>
          <ac:spMkLst>
            <pc:docMk/>
            <pc:sldMk cId="893194678" sldId="2144327549"/>
            <ac:spMk id="15" creationId="{6E606B11-9440-4403-998E-3C280560112D}"/>
          </ac:spMkLst>
        </pc:spChg>
        <pc:spChg chg="add mod">
          <ac:chgData name="Reed Kiely" userId="768be38e-2fb5-40ce-925d-bd8e9d9e3c31" providerId="ADAL" clId="{37ED41BC-0BCC-44C6-BA0B-C825115DDF54}" dt="2021-04-09T17:12:18.473" v="9973" actId="20577"/>
          <ac:spMkLst>
            <pc:docMk/>
            <pc:sldMk cId="893194678" sldId="2144327549"/>
            <ac:spMk id="16" creationId="{ED5CF512-8511-4C1C-8DC3-78F11E4E3FA3}"/>
          </ac:spMkLst>
        </pc:spChg>
        <pc:spChg chg="mod">
          <ac:chgData name="Reed Kiely" userId="768be38e-2fb5-40ce-925d-bd8e9d9e3c31" providerId="ADAL" clId="{37ED41BC-0BCC-44C6-BA0B-C825115DDF54}" dt="2021-04-08T20:38:49.634" v="6217" actId="20577"/>
          <ac:spMkLst>
            <pc:docMk/>
            <pc:sldMk cId="893194678" sldId="2144327549"/>
            <ac:spMk id="28" creationId="{8131C753-3CF9-467C-A43F-7C108EE6CC30}"/>
          </ac:spMkLst>
        </pc:spChg>
        <pc:spChg chg="mod">
          <ac:chgData name="Reed Kiely" userId="768be38e-2fb5-40ce-925d-bd8e9d9e3c31" providerId="ADAL" clId="{37ED41BC-0BCC-44C6-BA0B-C825115DDF54}" dt="2021-04-09T17:12:25.778" v="9976" actId="20577"/>
          <ac:spMkLst>
            <pc:docMk/>
            <pc:sldMk cId="893194678" sldId="2144327549"/>
            <ac:spMk id="56" creationId="{49DF06DB-0E04-43EB-906B-75F674482CF9}"/>
          </ac:spMkLst>
        </pc:spChg>
        <pc:graphicFrameChg chg="add mod">
          <ac:chgData name="Reed Kiely" userId="768be38e-2fb5-40ce-925d-bd8e9d9e3c31" providerId="ADAL" clId="{37ED41BC-0BCC-44C6-BA0B-C825115DDF54}" dt="2021-04-09T16:45:15.762" v="9252"/>
          <ac:graphicFrameMkLst>
            <pc:docMk/>
            <pc:sldMk cId="893194678" sldId="2144327549"/>
            <ac:graphicFrameMk id="12" creationId="{AE5CD89A-E842-4D2D-8E9D-92D7B6E017BE}"/>
          </ac:graphicFrameMkLst>
        </pc:graphicFrameChg>
        <pc:picChg chg="mod">
          <ac:chgData name="Reed Kiely" userId="768be38e-2fb5-40ce-925d-bd8e9d9e3c31" providerId="ADAL" clId="{37ED41BC-0BCC-44C6-BA0B-C825115DDF54}" dt="2021-04-09T16:45:01.205" v="9247" actId="1076"/>
          <ac:picMkLst>
            <pc:docMk/>
            <pc:sldMk cId="893194678" sldId="2144327549"/>
            <ac:picMk id="2" creationId="{764EC7FF-5E5C-4E17-AA89-B6B22E6D5650}"/>
          </ac:picMkLst>
        </pc:picChg>
        <pc:picChg chg="del mod">
          <ac:chgData name="Reed Kiely" userId="768be38e-2fb5-40ce-925d-bd8e9d9e3c31" providerId="ADAL" clId="{37ED41BC-0BCC-44C6-BA0B-C825115DDF54}" dt="2021-04-08T20:39:10.533" v="6221" actId="478"/>
          <ac:picMkLst>
            <pc:docMk/>
            <pc:sldMk cId="893194678" sldId="2144327549"/>
            <ac:picMk id="6" creationId="{A825A69E-1682-43FA-92D6-A5C7D940E244}"/>
          </ac:picMkLst>
        </pc:picChg>
      </pc:sldChg>
      <pc:sldChg chg="addSp delSp modSp del mod">
        <pc:chgData name="Reed Kiely" userId="768be38e-2fb5-40ce-925d-bd8e9d9e3c31" providerId="ADAL" clId="{37ED41BC-0BCC-44C6-BA0B-C825115DDF54}" dt="2021-04-09T20:02:11.308" v="10663" actId="47"/>
        <pc:sldMkLst>
          <pc:docMk/>
          <pc:sldMk cId="1260620477" sldId="2144327550"/>
        </pc:sldMkLst>
        <pc:spChg chg="add del mod">
          <ac:chgData name="Reed Kiely" userId="768be38e-2fb5-40ce-925d-bd8e9d9e3c31" providerId="ADAL" clId="{37ED41BC-0BCC-44C6-BA0B-C825115DDF54}" dt="2021-04-08T20:27:37.697" v="5612" actId="478"/>
          <ac:spMkLst>
            <pc:docMk/>
            <pc:sldMk cId="1260620477" sldId="2144327550"/>
            <ac:spMk id="3" creationId="{81A0E911-25AD-4F74-B7F4-1ED539532817}"/>
          </ac:spMkLst>
        </pc:spChg>
        <pc:spChg chg="mod">
          <ac:chgData name="Reed Kiely" userId="768be38e-2fb5-40ce-925d-bd8e9d9e3c31" providerId="ADAL" clId="{37ED41BC-0BCC-44C6-BA0B-C825115DDF54}" dt="2021-04-08T21:15:01.675" v="7525" actId="20577"/>
          <ac:spMkLst>
            <pc:docMk/>
            <pc:sldMk cId="1260620477" sldId="2144327550"/>
            <ac:spMk id="4" creationId="{3ED54650-E124-0942-8B03-A438165B55A6}"/>
          </ac:spMkLst>
        </pc:spChg>
        <pc:spChg chg="add mod">
          <ac:chgData name="Reed Kiely" userId="768be38e-2fb5-40ce-925d-bd8e9d9e3c31" providerId="ADAL" clId="{37ED41BC-0BCC-44C6-BA0B-C825115DDF54}" dt="2021-04-09T18:10:37.171" v="10177" actId="1076"/>
          <ac:spMkLst>
            <pc:docMk/>
            <pc:sldMk cId="1260620477" sldId="2144327550"/>
            <ac:spMk id="9" creationId="{C59A4E72-211E-4943-8EB9-3B89F06DE9E5}"/>
          </ac:spMkLst>
        </pc:spChg>
        <pc:spChg chg="add mod">
          <ac:chgData name="Reed Kiely" userId="768be38e-2fb5-40ce-925d-bd8e9d9e3c31" providerId="ADAL" clId="{37ED41BC-0BCC-44C6-BA0B-C825115DDF54}" dt="2021-04-09T18:10:45.154" v="10181" actId="14100"/>
          <ac:spMkLst>
            <pc:docMk/>
            <pc:sldMk cId="1260620477" sldId="2144327550"/>
            <ac:spMk id="10" creationId="{AEFF1FD7-7E5C-4A99-8085-6278D319E82F}"/>
          </ac:spMkLst>
        </pc:spChg>
        <pc:spChg chg="mod">
          <ac:chgData name="Reed Kiely" userId="768be38e-2fb5-40ce-925d-bd8e9d9e3c31" providerId="ADAL" clId="{37ED41BC-0BCC-44C6-BA0B-C825115DDF54}" dt="2021-04-09T19:51:06.186" v="10435" actId="1076"/>
          <ac:spMkLst>
            <pc:docMk/>
            <pc:sldMk cId="1260620477" sldId="2144327550"/>
            <ac:spMk id="11" creationId="{2E5E0FE3-DAF1-4FDF-A624-0E2F7BD57069}"/>
          </ac:spMkLst>
        </pc:spChg>
        <pc:spChg chg="del mod">
          <ac:chgData name="Reed Kiely" userId="768be38e-2fb5-40ce-925d-bd8e9d9e3c31" providerId="ADAL" clId="{37ED41BC-0BCC-44C6-BA0B-C825115DDF54}" dt="2021-04-08T17:39:43.515" v="1543" actId="478"/>
          <ac:spMkLst>
            <pc:docMk/>
            <pc:sldMk cId="1260620477" sldId="2144327550"/>
            <ac:spMk id="11" creationId="{7410870E-F5E9-437A-8EFB-98716BBDD9F6}"/>
          </ac:spMkLst>
        </pc:spChg>
        <pc:spChg chg="add mod">
          <ac:chgData name="Reed Kiely" userId="768be38e-2fb5-40ce-925d-bd8e9d9e3c31" providerId="ADAL" clId="{37ED41BC-0BCC-44C6-BA0B-C825115DDF54}" dt="2021-04-09T16:43:02.404" v="9159" actId="1076"/>
          <ac:spMkLst>
            <pc:docMk/>
            <pc:sldMk cId="1260620477" sldId="2144327550"/>
            <ac:spMk id="13" creationId="{3A3D961C-944F-4803-8C2A-3E0DCE9E4DE5}"/>
          </ac:spMkLst>
        </pc:spChg>
        <pc:spChg chg="mod">
          <ac:chgData name="Reed Kiely" userId="768be38e-2fb5-40ce-925d-bd8e9d9e3c31" providerId="ADAL" clId="{37ED41BC-0BCC-44C6-BA0B-C825115DDF54}" dt="2021-04-09T19:51:06.186" v="10435" actId="1076"/>
          <ac:spMkLst>
            <pc:docMk/>
            <pc:sldMk cId="1260620477" sldId="2144327550"/>
            <ac:spMk id="14" creationId="{F2EB7CF9-F5CA-4DEB-953C-61A89547C4AD}"/>
          </ac:spMkLst>
        </pc:spChg>
        <pc:spChg chg="del mod">
          <ac:chgData name="Reed Kiely" userId="768be38e-2fb5-40ce-925d-bd8e9d9e3c31" providerId="ADAL" clId="{37ED41BC-0BCC-44C6-BA0B-C825115DDF54}" dt="2021-04-08T20:27:46.718" v="5625" actId="478"/>
          <ac:spMkLst>
            <pc:docMk/>
            <pc:sldMk cId="1260620477" sldId="2144327550"/>
            <ac:spMk id="15" creationId="{5834C5FF-3160-4E2D-8ACD-F6377EC9022C}"/>
          </ac:spMkLst>
        </pc:spChg>
        <pc:spChg chg="add del mod">
          <ac:chgData name="Reed Kiely" userId="768be38e-2fb5-40ce-925d-bd8e9d9e3c31" providerId="ADAL" clId="{37ED41BC-0BCC-44C6-BA0B-C825115DDF54}" dt="2021-04-09T15:44:09.716" v="8687" actId="478"/>
          <ac:spMkLst>
            <pc:docMk/>
            <pc:sldMk cId="1260620477" sldId="2144327550"/>
            <ac:spMk id="15" creationId="{B70B78CC-DDE8-457D-8CBC-AD259C714BCE}"/>
          </ac:spMkLst>
        </pc:spChg>
        <pc:spChg chg="add del mod">
          <ac:chgData name="Reed Kiely" userId="768be38e-2fb5-40ce-925d-bd8e9d9e3c31" providerId="ADAL" clId="{37ED41BC-0BCC-44C6-BA0B-C825115DDF54}" dt="2021-04-08T20:27:35.885" v="5611" actId="478"/>
          <ac:spMkLst>
            <pc:docMk/>
            <pc:sldMk cId="1260620477" sldId="2144327550"/>
            <ac:spMk id="16" creationId="{A784664F-1F2F-4F9F-8377-D18E5EB62DD7}"/>
          </ac:spMkLst>
        </pc:spChg>
        <pc:spChg chg="add del mod">
          <ac:chgData name="Reed Kiely" userId="768be38e-2fb5-40ce-925d-bd8e9d9e3c31" providerId="ADAL" clId="{37ED41BC-0BCC-44C6-BA0B-C825115DDF54}" dt="2021-04-09T19:58:53.730" v="10508" actId="1076"/>
          <ac:spMkLst>
            <pc:docMk/>
            <pc:sldMk cId="1260620477" sldId="2144327550"/>
            <ac:spMk id="16" creationId="{DE189F8C-8B84-4B6E-A2DD-21E161F56BC8}"/>
          </ac:spMkLst>
        </pc:spChg>
        <pc:spChg chg="add mod">
          <ac:chgData name="Reed Kiely" userId="768be38e-2fb5-40ce-925d-bd8e9d9e3c31" providerId="ADAL" clId="{37ED41BC-0BCC-44C6-BA0B-C825115DDF54}" dt="2021-04-09T19:59:03.125" v="10512" actId="20577"/>
          <ac:spMkLst>
            <pc:docMk/>
            <pc:sldMk cId="1260620477" sldId="2144327550"/>
            <ac:spMk id="22" creationId="{E297373A-3D07-4E28-9052-82BEEF279EA7}"/>
          </ac:spMkLst>
        </pc:spChg>
        <pc:spChg chg="mod">
          <ac:chgData name="Reed Kiely" userId="768be38e-2fb5-40ce-925d-bd8e9d9e3c31" providerId="ADAL" clId="{37ED41BC-0BCC-44C6-BA0B-C825115DDF54}" dt="2021-04-09T14:34:58.498" v="8196" actId="20577"/>
          <ac:spMkLst>
            <pc:docMk/>
            <pc:sldMk cId="1260620477" sldId="2144327550"/>
            <ac:spMk id="28" creationId="{8131C753-3CF9-467C-A43F-7C108EE6CC30}"/>
          </ac:spMkLst>
        </pc:spChg>
        <pc:spChg chg="mod">
          <ac:chgData name="Reed Kiely" userId="768be38e-2fb5-40ce-925d-bd8e9d9e3c31" providerId="ADAL" clId="{37ED41BC-0BCC-44C6-BA0B-C825115DDF54}" dt="2021-04-09T18:11:42.412" v="10256" actId="6549"/>
          <ac:spMkLst>
            <pc:docMk/>
            <pc:sldMk cId="1260620477" sldId="2144327550"/>
            <ac:spMk id="56" creationId="{49DF06DB-0E04-43EB-906B-75F674482CF9}"/>
          </ac:spMkLst>
        </pc:spChg>
        <pc:graphicFrameChg chg="add mod">
          <ac:chgData name="Reed Kiely" userId="768be38e-2fb5-40ce-925d-bd8e9d9e3c31" providerId="ADAL" clId="{37ED41BC-0BCC-44C6-BA0B-C825115DDF54}" dt="2021-04-09T18:10:01.085" v="10145"/>
          <ac:graphicFrameMkLst>
            <pc:docMk/>
            <pc:sldMk cId="1260620477" sldId="2144327550"/>
            <ac:graphicFrameMk id="12" creationId="{0DA9F6A2-5DA0-4767-97F8-BE5A355116C1}"/>
          </ac:graphicFrameMkLst>
        </pc:graphicFrameChg>
        <pc:picChg chg="del mod">
          <ac:chgData name="Reed Kiely" userId="768be38e-2fb5-40ce-925d-bd8e9d9e3c31" providerId="ADAL" clId="{37ED41BC-0BCC-44C6-BA0B-C825115DDF54}" dt="2021-04-08T20:33:10.985" v="5669" actId="478"/>
          <ac:picMkLst>
            <pc:docMk/>
            <pc:sldMk cId="1260620477" sldId="2144327550"/>
            <ac:picMk id="6" creationId="{17467C59-9C87-4D4E-88FE-C25621288128}"/>
          </ac:picMkLst>
        </pc:picChg>
        <pc:picChg chg="add del mod">
          <ac:chgData name="Reed Kiely" userId="768be38e-2fb5-40ce-925d-bd8e9d9e3c31" providerId="ADAL" clId="{37ED41BC-0BCC-44C6-BA0B-C825115DDF54}" dt="2021-04-09T15:42:51.197" v="8579" actId="478"/>
          <ac:picMkLst>
            <pc:docMk/>
            <pc:sldMk cId="1260620477" sldId="2144327550"/>
            <ac:picMk id="6" creationId="{BF968D50-BF51-433C-A2F1-BFFF5D8BC618}"/>
          </ac:picMkLst>
        </pc:picChg>
        <pc:picChg chg="add mod">
          <ac:chgData name="Reed Kiely" userId="768be38e-2fb5-40ce-925d-bd8e9d9e3c31" providerId="ADAL" clId="{37ED41BC-0BCC-44C6-BA0B-C825115DDF54}" dt="2021-04-09T18:10:30.031" v="10173" actId="1076"/>
          <ac:picMkLst>
            <pc:docMk/>
            <pc:sldMk cId="1260620477" sldId="2144327550"/>
            <ac:picMk id="8" creationId="{A7601E0F-4796-47AA-B6CB-D3D64EBDA400}"/>
          </ac:picMkLst>
        </pc:picChg>
      </pc:sldChg>
      <pc:sldChg chg="addSp delSp modSp add mod">
        <pc:chgData name="Reed Kiely" userId="768be38e-2fb5-40ce-925d-bd8e9d9e3c31" providerId="ADAL" clId="{37ED41BC-0BCC-44C6-BA0B-C825115DDF54}" dt="2021-04-13T20:29:23.617" v="11359" actId="1076"/>
        <pc:sldMkLst>
          <pc:docMk/>
          <pc:sldMk cId="2357583258" sldId="2144327551"/>
        </pc:sldMkLst>
        <pc:spChg chg="mod">
          <ac:chgData name="Reed Kiely" userId="768be38e-2fb5-40ce-925d-bd8e9d9e3c31" providerId="ADAL" clId="{37ED41BC-0BCC-44C6-BA0B-C825115DDF54}" dt="2021-04-13T20:29:23.617" v="11359" actId="1076"/>
          <ac:spMkLst>
            <pc:docMk/>
            <pc:sldMk cId="2357583258" sldId="2144327551"/>
            <ac:spMk id="8" creationId="{6BA5A9A3-95D3-419C-B9CC-5531D5744699}"/>
          </ac:spMkLst>
        </pc:spChg>
        <pc:spChg chg="add del mod">
          <ac:chgData name="Reed Kiely" userId="768be38e-2fb5-40ce-925d-bd8e9d9e3c31" providerId="ADAL" clId="{37ED41BC-0BCC-44C6-BA0B-C825115DDF54}" dt="2021-04-08T20:51:41.593" v="7000" actId="478"/>
          <ac:spMkLst>
            <pc:docMk/>
            <pc:sldMk cId="2357583258" sldId="2144327551"/>
            <ac:spMk id="9" creationId="{30A438D6-4384-4952-87BC-630446B5F734}"/>
          </ac:spMkLst>
        </pc:spChg>
        <pc:picChg chg="mod">
          <ac:chgData name="Reed Kiely" userId="768be38e-2fb5-40ce-925d-bd8e9d9e3c31" providerId="ADAL" clId="{37ED41BC-0BCC-44C6-BA0B-C825115DDF54}" dt="2021-04-13T20:29:21.397" v="11358" actId="1076"/>
          <ac:picMkLst>
            <pc:docMk/>
            <pc:sldMk cId="2357583258" sldId="2144327551"/>
            <ac:picMk id="2" creationId="{764EC7FF-5E5C-4E17-AA89-B6B22E6D5650}"/>
          </ac:picMkLst>
        </pc:picChg>
        <pc:picChg chg="del">
          <ac:chgData name="Reed Kiely" userId="768be38e-2fb5-40ce-925d-bd8e9d9e3c31" providerId="ADAL" clId="{37ED41BC-0BCC-44C6-BA0B-C825115DDF54}" dt="2021-04-07T21:26:57.529" v="54" actId="478"/>
          <ac:picMkLst>
            <pc:docMk/>
            <pc:sldMk cId="2357583258" sldId="2144327551"/>
            <ac:picMk id="4" creationId="{26C0BF59-79DC-49D0-98FF-56F63313FD38}"/>
          </ac:picMkLst>
        </pc:picChg>
        <pc:picChg chg="add mod ord modCrop">
          <ac:chgData name="Reed Kiely" userId="768be38e-2fb5-40ce-925d-bd8e9d9e3c31" providerId="ADAL" clId="{37ED41BC-0BCC-44C6-BA0B-C825115DDF54}" dt="2021-04-07T21:26:55.957" v="53" actId="167"/>
          <ac:picMkLst>
            <pc:docMk/>
            <pc:sldMk cId="2357583258" sldId="2144327551"/>
            <ac:picMk id="5" creationId="{A6F49E49-458E-4EA4-B3F4-8F1118FF3550}"/>
          </ac:picMkLst>
        </pc:picChg>
      </pc:sldChg>
      <pc:sldChg chg="modSp add mod">
        <pc:chgData name="Reed Kiely" userId="768be38e-2fb5-40ce-925d-bd8e9d9e3c31" providerId="ADAL" clId="{37ED41BC-0BCC-44C6-BA0B-C825115DDF54}" dt="2021-04-15T17:05:33.344" v="11406" actId="1076"/>
        <pc:sldMkLst>
          <pc:docMk/>
          <pc:sldMk cId="583278641" sldId="2144327552"/>
        </pc:sldMkLst>
        <pc:spChg chg="mod">
          <ac:chgData name="Reed Kiely" userId="768be38e-2fb5-40ce-925d-bd8e9d9e3c31" providerId="ADAL" clId="{37ED41BC-0BCC-44C6-BA0B-C825115DDF54}" dt="2021-04-15T17:05:33.344" v="11406" actId="1076"/>
          <ac:spMkLst>
            <pc:docMk/>
            <pc:sldMk cId="583278641" sldId="2144327552"/>
            <ac:spMk id="17" creationId="{5F822956-5E28-4BFC-8BEF-86CBB0A2D236}"/>
          </ac:spMkLst>
        </pc:spChg>
      </pc:sldChg>
      <pc:sldChg chg="addSp delSp modSp add mod">
        <pc:chgData name="Reed Kiely" userId="768be38e-2fb5-40ce-925d-bd8e9d9e3c31" providerId="ADAL" clId="{37ED41BC-0BCC-44C6-BA0B-C825115DDF54}" dt="2021-04-15T17:09:59.501" v="11469" actId="1076"/>
        <pc:sldMkLst>
          <pc:docMk/>
          <pc:sldMk cId="1832669550" sldId="2144327553"/>
        </pc:sldMkLst>
        <pc:spChg chg="add del mod">
          <ac:chgData name="Reed Kiely" userId="768be38e-2fb5-40ce-925d-bd8e9d9e3c31" providerId="ADAL" clId="{37ED41BC-0BCC-44C6-BA0B-C825115DDF54}" dt="2021-04-13T13:09:30.371" v="11219" actId="478"/>
          <ac:spMkLst>
            <pc:docMk/>
            <pc:sldMk cId="1832669550" sldId="2144327553"/>
            <ac:spMk id="3" creationId="{3FDDF303-FA72-40D8-8031-41D40C39B2DA}"/>
          </ac:spMkLst>
        </pc:spChg>
        <pc:spChg chg="add del mod">
          <ac:chgData name="Reed Kiely" userId="768be38e-2fb5-40ce-925d-bd8e9d9e3c31" providerId="ADAL" clId="{37ED41BC-0BCC-44C6-BA0B-C825115DDF54}" dt="2021-04-08T20:40:17.869" v="6227" actId="478"/>
          <ac:spMkLst>
            <pc:docMk/>
            <pc:sldMk cId="1832669550" sldId="2144327553"/>
            <ac:spMk id="3" creationId="{D758CA7D-A0EA-4D0A-A896-1451E66DCBE7}"/>
          </ac:spMkLst>
        </pc:spChg>
        <pc:spChg chg="del mod">
          <ac:chgData name="Reed Kiely" userId="768be38e-2fb5-40ce-925d-bd8e9d9e3c31" providerId="ADAL" clId="{37ED41BC-0BCC-44C6-BA0B-C825115DDF54}" dt="2021-04-15T17:09:56.869" v="11467" actId="478"/>
          <ac:spMkLst>
            <pc:docMk/>
            <pc:sldMk cId="1832669550" sldId="2144327553"/>
            <ac:spMk id="5" creationId="{2E31EEC2-9B35-4216-9130-C2FDF14AB255}"/>
          </ac:spMkLst>
        </pc:spChg>
        <pc:spChg chg="mod">
          <ac:chgData name="Reed Kiely" userId="768be38e-2fb5-40ce-925d-bd8e9d9e3c31" providerId="ADAL" clId="{37ED41BC-0BCC-44C6-BA0B-C825115DDF54}" dt="2021-04-15T17:09:53.676" v="11466" actId="20577"/>
          <ac:spMkLst>
            <pc:docMk/>
            <pc:sldMk cId="1832669550" sldId="2144327553"/>
            <ac:spMk id="23" creationId="{B7213E80-365C-4F9A-B7B9-FF41EE7C256D}"/>
          </ac:spMkLst>
        </pc:spChg>
        <pc:spChg chg="mod">
          <ac:chgData name="Reed Kiely" userId="768be38e-2fb5-40ce-925d-bd8e9d9e3c31" providerId="ADAL" clId="{37ED41BC-0BCC-44C6-BA0B-C825115DDF54}" dt="2021-04-13T13:29:15.527" v="11349" actId="3626"/>
          <ac:spMkLst>
            <pc:docMk/>
            <pc:sldMk cId="1832669550" sldId="2144327553"/>
            <ac:spMk id="24" creationId="{36E89B1E-0C4C-4A13-937D-AC8B8871998E}"/>
          </ac:spMkLst>
        </pc:spChg>
        <pc:spChg chg="mod">
          <ac:chgData name="Reed Kiely" userId="768be38e-2fb5-40ce-925d-bd8e9d9e3c31" providerId="ADAL" clId="{37ED41BC-0BCC-44C6-BA0B-C825115DDF54}" dt="2021-04-13T13:29:22.837" v="11350" actId="3626"/>
          <ac:spMkLst>
            <pc:docMk/>
            <pc:sldMk cId="1832669550" sldId="2144327553"/>
            <ac:spMk id="27" creationId="{A24678FF-B36F-47DE-8E94-117E481AA28F}"/>
          </ac:spMkLst>
        </pc:spChg>
        <pc:spChg chg="add mod">
          <ac:chgData name="Reed Kiely" userId="768be38e-2fb5-40ce-925d-bd8e9d9e3c31" providerId="ADAL" clId="{37ED41BC-0BCC-44C6-BA0B-C825115DDF54}" dt="2021-04-15T17:09:59.501" v="11469" actId="1076"/>
          <ac:spMkLst>
            <pc:docMk/>
            <pc:sldMk cId="1832669550" sldId="2144327553"/>
            <ac:spMk id="28" creationId="{BC87681A-E50F-4B70-B95F-E40A1B7EF870}"/>
          </ac:spMkLst>
        </pc:spChg>
        <pc:spChg chg="add del">
          <ac:chgData name="Reed Kiely" userId="768be38e-2fb5-40ce-925d-bd8e9d9e3c31" providerId="ADAL" clId="{37ED41BC-0BCC-44C6-BA0B-C825115DDF54}" dt="2021-04-13T13:09:33.891" v="11221" actId="22"/>
          <ac:spMkLst>
            <pc:docMk/>
            <pc:sldMk cId="1832669550" sldId="2144327553"/>
            <ac:spMk id="29" creationId="{1C440B95-0ABE-4A18-85B0-BB9963E6242F}"/>
          </ac:spMkLst>
        </pc:spChg>
        <pc:picChg chg="add mod">
          <ac:chgData name="Reed Kiely" userId="768be38e-2fb5-40ce-925d-bd8e9d9e3c31" providerId="ADAL" clId="{37ED41BC-0BCC-44C6-BA0B-C825115DDF54}" dt="2021-04-15T17:09:49.623" v="11463" actId="554"/>
          <ac:picMkLst>
            <pc:docMk/>
            <pc:sldMk cId="1832669550" sldId="2144327553"/>
            <ac:picMk id="6" creationId="{EBF795AD-80C7-4D4D-B201-2B56550FE5FE}"/>
          </ac:picMkLst>
        </pc:picChg>
        <pc:picChg chg="del">
          <ac:chgData name="Reed Kiely" userId="768be38e-2fb5-40ce-925d-bd8e9d9e3c31" providerId="ADAL" clId="{37ED41BC-0BCC-44C6-BA0B-C825115DDF54}" dt="2021-04-13T13:29:00.221" v="11345" actId="478"/>
          <ac:picMkLst>
            <pc:docMk/>
            <pc:sldMk cId="1832669550" sldId="2144327553"/>
            <ac:picMk id="8" creationId="{4C762E6A-8B03-4918-8622-0EDE15A95D94}"/>
          </ac:picMkLst>
        </pc:picChg>
        <pc:picChg chg="add mod">
          <ac:chgData name="Reed Kiely" userId="768be38e-2fb5-40ce-925d-bd8e9d9e3c31" providerId="ADAL" clId="{37ED41BC-0BCC-44C6-BA0B-C825115DDF54}" dt="2021-04-15T17:09:49.623" v="11463" actId="554"/>
          <ac:picMkLst>
            <pc:docMk/>
            <pc:sldMk cId="1832669550" sldId="2144327553"/>
            <ac:picMk id="9" creationId="{A7916666-5FDA-4BD5-A0EB-250ABF166DD8}"/>
          </ac:picMkLst>
        </pc:picChg>
        <pc:picChg chg="add del mod">
          <ac:chgData name="Reed Kiely" userId="768be38e-2fb5-40ce-925d-bd8e9d9e3c31" providerId="ADAL" clId="{37ED41BC-0BCC-44C6-BA0B-C825115DDF54}" dt="2021-04-15T17:09:42.810" v="11461" actId="478"/>
          <ac:picMkLst>
            <pc:docMk/>
            <pc:sldMk cId="1832669550" sldId="2144327553"/>
            <ac:picMk id="12" creationId="{B6859156-5897-4331-946C-19303F886B0D}"/>
          </ac:picMkLst>
        </pc:picChg>
        <pc:picChg chg="add del mod">
          <ac:chgData name="Reed Kiely" userId="768be38e-2fb5-40ce-925d-bd8e9d9e3c31" providerId="ADAL" clId="{37ED41BC-0BCC-44C6-BA0B-C825115DDF54}" dt="2021-04-15T17:08:55.867" v="11453" actId="478"/>
          <ac:picMkLst>
            <pc:docMk/>
            <pc:sldMk cId="1832669550" sldId="2144327553"/>
            <ac:picMk id="14" creationId="{78A89D59-1251-43EB-91A6-B26AF322E240}"/>
          </ac:picMkLst>
        </pc:picChg>
        <pc:picChg chg="del">
          <ac:chgData name="Reed Kiely" userId="768be38e-2fb5-40ce-925d-bd8e9d9e3c31" providerId="ADAL" clId="{37ED41BC-0BCC-44C6-BA0B-C825115DDF54}" dt="2021-04-13T13:28:00.829" v="11332" actId="478"/>
          <ac:picMkLst>
            <pc:docMk/>
            <pc:sldMk cId="1832669550" sldId="2144327553"/>
            <ac:picMk id="28" creationId="{56E0D96A-9026-4DA9-93F7-44A0156B3FB8}"/>
          </ac:picMkLst>
        </pc:picChg>
      </pc:sldChg>
      <pc:sldChg chg="addSp delSp modSp add mod ord">
        <pc:chgData name="Reed Kiely" userId="768be38e-2fb5-40ce-925d-bd8e9d9e3c31" providerId="ADAL" clId="{37ED41BC-0BCC-44C6-BA0B-C825115DDF54}" dt="2021-04-15T17:04:43.178" v="11401" actId="20577"/>
        <pc:sldMkLst>
          <pc:docMk/>
          <pc:sldMk cId="3451633983" sldId="2144327554"/>
        </pc:sldMkLst>
        <pc:spChg chg="mod">
          <ac:chgData name="Reed Kiely" userId="768be38e-2fb5-40ce-925d-bd8e9d9e3c31" providerId="ADAL" clId="{37ED41BC-0BCC-44C6-BA0B-C825115DDF54}" dt="2021-04-15T17:04:43.178" v="11401" actId="20577"/>
          <ac:spMkLst>
            <pc:docMk/>
            <pc:sldMk cId="3451633983" sldId="2144327554"/>
            <ac:spMk id="4" creationId="{3ED54650-E124-0942-8B03-A438165B55A6}"/>
          </ac:spMkLst>
        </pc:spChg>
        <pc:spChg chg="del mod">
          <ac:chgData name="Reed Kiely" userId="768be38e-2fb5-40ce-925d-bd8e9d9e3c31" providerId="ADAL" clId="{37ED41BC-0BCC-44C6-BA0B-C825115DDF54}" dt="2021-04-09T14:34:08.285" v="8188" actId="478"/>
          <ac:spMkLst>
            <pc:docMk/>
            <pc:sldMk cId="3451633983" sldId="2144327554"/>
            <ac:spMk id="12" creationId="{31B909B3-4DD5-4815-85BD-784C4F9260A4}"/>
          </ac:spMkLst>
        </pc:spChg>
        <pc:spChg chg="mod">
          <ac:chgData name="Reed Kiely" userId="768be38e-2fb5-40ce-925d-bd8e9d9e3c31" providerId="ADAL" clId="{37ED41BC-0BCC-44C6-BA0B-C825115DDF54}" dt="2021-04-09T16:51:46.100" v="9720" actId="1035"/>
          <ac:spMkLst>
            <pc:docMk/>
            <pc:sldMk cId="3451633983" sldId="2144327554"/>
            <ac:spMk id="13" creationId="{BDA21CF7-8169-47E3-ADE0-3162DCD9D229}"/>
          </ac:spMkLst>
        </pc:spChg>
        <pc:spChg chg="del mod">
          <ac:chgData name="Reed Kiely" userId="768be38e-2fb5-40ce-925d-bd8e9d9e3c31" providerId="ADAL" clId="{37ED41BC-0BCC-44C6-BA0B-C825115DDF54}" dt="2021-04-09T16:51:08.230" v="9686" actId="478"/>
          <ac:spMkLst>
            <pc:docMk/>
            <pc:sldMk cId="3451633983" sldId="2144327554"/>
            <ac:spMk id="14" creationId="{9A4AC158-2BAE-4998-AE7D-07B530BE276A}"/>
          </ac:spMkLst>
        </pc:spChg>
        <pc:spChg chg="add del mod">
          <ac:chgData name="Reed Kiely" userId="768be38e-2fb5-40ce-925d-bd8e9d9e3c31" providerId="ADAL" clId="{37ED41BC-0BCC-44C6-BA0B-C825115DDF54}" dt="2021-04-09T14:33:27.017" v="8173" actId="478"/>
          <ac:spMkLst>
            <pc:docMk/>
            <pc:sldMk cId="3451633983" sldId="2144327554"/>
            <ac:spMk id="15" creationId="{4202C789-2C72-4965-9099-3F3890B572FD}"/>
          </ac:spMkLst>
        </pc:spChg>
        <pc:spChg chg="add mod">
          <ac:chgData name="Reed Kiely" userId="768be38e-2fb5-40ce-925d-bd8e9d9e3c31" providerId="ADAL" clId="{37ED41BC-0BCC-44C6-BA0B-C825115DDF54}" dt="2021-04-09T16:51:48.073" v="9723" actId="1036"/>
          <ac:spMkLst>
            <pc:docMk/>
            <pc:sldMk cId="3451633983" sldId="2144327554"/>
            <ac:spMk id="16" creationId="{2AF1002A-A631-48C4-B641-BC1A79DFA9B7}"/>
          </ac:spMkLst>
        </pc:spChg>
        <pc:spChg chg="add mod">
          <ac:chgData name="Reed Kiely" userId="768be38e-2fb5-40ce-925d-bd8e9d9e3c31" providerId="ADAL" clId="{37ED41BC-0BCC-44C6-BA0B-C825115DDF54}" dt="2021-04-09T16:51:49.848" v="9725" actId="1035"/>
          <ac:spMkLst>
            <pc:docMk/>
            <pc:sldMk cId="3451633983" sldId="2144327554"/>
            <ac:spMk id="19" creationId="{989019C3-37CA-4FDA-943C-A7132386068E}"/>
          </ac:spMkLst>
        </pc:spChg>
        <pc:spChg chg="add del mod">
          <ac:chgData name="Reed Kiely" userId="768be38e-2fb5-40ce-925d-bd8e9d9e3c31" providerId="ADAL" clId="{37ED41BC-0BCC-44C6-BA0B-C825115DDF54}" dt="2021-04-09T14:32:18.963" v="8104" actId="478"/>
          <ac:spMkLst>
            <pc:docMk/>
            <pc:sldMk cId="3451633983" sldId="2144327554"/>
            <ac:spMk id="20" creationId="{55EE7BC0-F970-4F0C-B3D5-7DEA9D301F93}"/>
          </ac:spMkLst>
        </pc:spChg>
        <pc:spChg chg="add del mod">
          <ac:chgData name="Reed Kiely" userId="768be38e-2fb5-40ce-925d-bd8e9d9e3c31" providerId="ADAL" clId="{37ED41BC-0BCC-44C6-BA0B-C825115DDF54}" dt="2021-04-09T14:31:39.636" v="8075" actId="478"/>
          <ac:spMkLst>
            <pc:docMk/>
            <pc:sldMk cId="3451633983" sldId="2144327554"/>
            <ac:spMk id="21" creationId="{1AB5D42F-0C7E-4EC9-912D-59FF0477DE75}"/>
          </ac:spMkLst>
        </pc:spChg>
        <pc:spChg chg="add del mod">
          <ac:chgData name="Reed Kiely" userId="768be38e-2fb5-40ce-925d-bd8e9d9e3c31" providerId="ADAL" clId="{37ED41BC-0BCC-44C6-BA0B-C825115DDF54}" dt="2021-04-09T14:31:52.274" v="8083"/>
          <ac:spMkLst>
            <pc:docMk/>
            <pc:sldMk cId="3451633983" sldId="2144327554"/>
            <ac:spMk id="22" creationId="{B8AB0025-DA10-4D49-B1CB-3F639684D62E}"/>
          </ac:spMkLst>
        </pc:spChg>
        <pc:spChg chg="add mod">
          <ac:chgData name="Reed Kiely" userId="768be38e-2fb5-40ce-925d-bd8e9d9e3c31" providerId="ADAL" clId="{37ED41BC-0BCC-44C6-BA0B-C825115DDF54}" dt="2021-04-09T16:51:49.848" v="9725" actId="1035"/>
          <ac:spMkLst>
            <pc:docMk/>
            <pc:sldMk cId="3451633983" sldId="2144327554"/>
            <ac:spMk id="23" creationId="{D7C83C1A-6B37-4201-BD3D-1E2849D3B561}"/>
          </ac:spMkLst>
        </pc:spChg>
        <pc:spChg chg="add mod">
          <ac:chgData name="Reed Kiely" userId="768be38e-2fb5-40ce-925d-bd8e9d9e3c31" providerId="ADAL" clId="{37ED41BC-0BCC-44C6-BA0B-C825115DDF54}" dt="2021-04-09T16:51:49.848" v="9725" actId="1035"/>
          <ac:spMkLst>
            <pc:docMk/>
            <pc:sldMk cId="3451633983" sldId="2144327554"/>
            <ac:spMk id="24" creationId="{D2022E23-817A-4016-8131-E57AFFCB3B6F}"/>
          </ac:spMkLst>
        </pc:spChg>
        <pc:spChg chg="add mod">
          <ac:chgData name="Reed Kiely" userId="768be38e-2fb5-40ce-925d-bd8e9d9e3c31" providerId="ADAL" clId="{37ED41BC-0BCC-44C6-BA0B-C825115DDF54}" dt="2021-04-09T16:51:49.848" v="9725" actId="1035"/>
          <ac:spMkLst>
            <pc:docMk/>
            <pc:sldMk cId="3451633983" sldId="2144327554"/>
            <ac:spMk id="26" creationId="{EFE59CC2-1B10-4CC6-BC23-71A427617D42}"/>
          </ac:spMkLst>
        </pc:spChg>
        <pc:spChg chg="add mod">
          <ac:chgData name="Reed Kiely" userId="768be38e-2fb5-40ce-925d-bd8e9d9e3c31" providerId="ADAL" clId="{37ED41BC-0BCC-44C6-BA0B-C825115DDF54}" dt="2021-04-09T16:51:49.848" v="9725" actId="1035"/>
          <ac:spMkLst>
            <pc:docMk/>
            <pc:sldMk cId="3451633983" sldId="2144327554"/>
            <ac:spMk id="27" creationId="{24F81587-0499-447A-9640-DAF3273E25B9}"/>
          </ac:spMkLst>
        </pc:spChg>
        <pc:spChg chg="mod">
          <ac:chgData name="Reed Kiely" userId="768be38e-2fb5-40ce-925d-bd8e9d9e3c31" providerId="ADAL" clId="{37ED41BC-0BCC-44C6-BA0B-C825115DDF54}" dt="2021-04-09T20:02:21.937" v="10666" actId="20577"/>
          <ac:spMkLst>
            <pc:docMk/>
            <pc:sldMk cId="3451633983" sldId="2144327554"/>
            <ac:spMk id="28" creationId="{8131C753-3CF9-467C-A43F-7C108EE6CC30}"/>
          </ac:spMkLst>
        </pc:spChg>
        <pc:spChg chg="add mod">
          <ac:chgData name="Reed Kiely" userId="768be38e-2fb5-40ce-925d-bd8e9d9e3c31" providerId="ADAL" clId="{37ED41BC-0BCC-44C6-BA0B-C825115DDF54}" dt="2021-04-09T15:50:39.222" v="8937" actId="14100"/>
          <ac:spMkLst>
            <pc:docMk/>
            <pc:sldMk cId="3451633983" sldId="2144327554"/>
            <ac:spMk id="29" creationId="{10D639EB-BC47-49C8-A6A6-F936FBCB626F}"/>
          </ac:spMkLst>
        </pc:spChg>
        <pc:spChg chg="add mod">
          <ac:chgData name="Reed Kiely" userId="768be38e-2fb5-40ce-925d-bd8e9d9e3c31" providerId="ADAL" clId="{37ED41BC-0BCC-44C6-BA0B-C825115DDF54}" dt="2021-04-09T20:01:10.685" v="10598" actId="20577"/>
          <ac:spMkLst>
            <pc:docMk/>
            <pc:sldMk cId="3451633983" sldId="2144327554"/>
            <ac:spMk id="30" creationId="{8CF0F7CE-1559-47C1-A2D3-7081759110FC}"/>
          </ac:spMkLst>
        </pc:spChg>
        <pc:spChg chg="add mod">
          <ac:chgData name="Reed Kiely" userId="768be38e-2fb5-40ce-925d-bd8e9d9e3c31" providerId="ADAL" clId="{37ED41BC-0BCC-44C6-BA0B-C825115DDF54}" dt="2021-04-09T16:51:49.848" v="9725" actId="1035"/>
          <ac:spMkLst>
            <pc:docMk/>
            <pc:sldMk cId="3451633983" sldId="2144327554"/>
            <ac:spMk id="32" creationId="{9F5A441A-A6EE-4000-A812-F407F954AB7D}"/>
          </ac:spMkLst>
        </pc:spChg>
        <pc:spChg chg="add mod">
          <ac:chgData name="Reed Kiely" userId="768be38e-2fb5-40ce-925d-bd8e9d9e3c31" providerId="ADAL" clId="{37ED41BC-0BCC-44C6-BA0B-C825115DDF54}" dt="2021-04-09T16:51:49.848" v="9725" actId="1035"/>
          <ac:spMkLst>
            <pc:docMk/>
            <pc:sldMk cId="3451633983" sldId="2144327554"/>
            <ac:spMk id="33" creationId="{BD1943E1-B09E-4C7B-AC9D-E6836527782E}"/>
          </ac:spMkLst>
        </pc:spChg>
        <pc:spChg chg="add mod">
          <ac:chgData name="Reed Kiely" userId="768be38e-2fb5-40ce-925d-bd8e9d9e3c31" providerId="ADAL" clId="{37ED41BC-0BCC-44C6-BA0B-C825115DDF54}" dt="2021-04-09T15:49:23.693" v="8862" actId="571"/>
          <ac:spMkLst>
            <pc:docMk/>
            <pc:sldMk cId="3451633983" sldId="2144327554"/>
            <ac:spMk id="35" creationId="{7A008A8E-FB4C-4553-AF94-D223027AB4F5}"/>
          </ac:spMkLst>
        </pc:spChg>
        <pc:spChg chg="add mod">
          <ac:chgData name="Reed Kiely" userId="768be38e-2fb5-40ce-925d-bd8e9d9e3c31" providerId="ADAL" clId="{37ED41BC-0BCC-44C6-BA0B-C825115DDF54}" dt="2021-04-09T16:52:10.266" v="9782" actId="20577"/>
          <ac:spMkLst>
            <pc:docMk/>
            <pc:sldMk cId="3451633983" sldId="2144327554"/>
            <ac:spMk id="36" creationId="{C3F4DCC0-B1DA-4911-8732-23D275DDD41A}"/>
          </ac:spMkLst>
        </pc:spChg>
        <pc:spChg chg="add mod">
          <ac:chgData name="Reed Kiely" userId="768be38e-2fb5-40ce-925d-bd8e9d9e3c31" providerId="ADAL" clId="{37ED41BC-0BCC-44C6-BA0B-C825115DDF54}" dt="2021-04-09T20:01:33.209" v="10661" actId="14100"/>
          <ac:spMkLst>
            <pc:docMk/>
            <pc:sldMk cId="3451633983" sldId="2144327554"/>
            <ac:spMk id="37" creationId="{890D15DE-8E01-41D5-BF11-E8497982D731}"/>
          </ac:spMkLst>
        </pc:spChg>
        <pc:spChg chg="add del mod">
          <ac:chgData name="Reed Kiely" userId="768be38e-2fb5-40ce-925d-bd8e9d9e3c31" providerId="ADAL" clId="{37ED41BC-0BCC-44C6-BA0B-C825115DDF54}" dt="2021-04-09T16:52:12.378" v="9783" actId="478"/>
          <ac:spMkLst>
            <pc:docMk/>
            <pc:sldMk cId="3451633983" sldId="2144327554"/>
            <ac:spMk id="38" creationId="{0E18E24B-A27B-4994-89E5-4EDF08BA234E}"/>
          </ac:spMkLst>
        </pc:spChg>
        <pc:spChg chg="add mod">
          <ac:chgData name="Reed Kiely" userId="768be38e-2fb5-40ce-925d-bd8e9d9e3c31" providerId="ADAL" clId="{37ED41BC-0BCC-44C6-BA0B-C825115DDF54}" dt="2021-04-09T18:00:09.113" v="10003" actId="1076"/>
          <ac:spMkLst>
            <pc:docMk/>
            <pc:sldMk cId="3451633983" sldId="2144327554"/>
            <ac:spMk id="39" creationId="{C71A46BC-0BE1-4279-93E5-142490A68D90}"/>
          </ac:spMkLst>
        </pc:spChg>
        <pc:spChg chg="add mod">
          <ac:chgData name="Reed Kiely" userId="768be38e-2fb5-40ce-925d-bd8e9d9e3c31" providerId="ADAL" clId="{37ED41BC-0BCC-44C6-BA0B-C825115DDF54}" dt="2021-04-09T18:00:17.751" v="10005" actId="208"/>
          <ac:spMkLst>
            <pc:docMk/>
            <pc:sldMk cId="3451633983" sldId="2144327554"/>
            <ac:spMk id="40" creationId="{30DCDE79-E2F6-4109-BBA0-6029CD66D675}"/>
          </ac:spMkLst>
        </pc:spChg>
        <pc:spChg chg="del">
          <ac:chgData name="Reed Kiely" userId="768be38e-2fb5-40ce-925d-bd8e9d9e3c31" providerId="ADAL" clId="{37ED41BC-0BCC-44C6-BA0B-C825115DDF54}" dt="2021-04-09T14:33:21.441" v="8171" actId="478"/>
          <ac:spMkLst>
            <pc:docMk/>
            <pc:sldMk cId="3451633983" sldId="2144327554"/>
            <ac:spMk id="56" creationId="{49DF06DB-0E04-43EB-906B-75F674482CF9}"/>
          </ac:spMkLst>
        </pc:spChg>
        <pc:graphicFrameChg chg="mod">
          <ac:chgData name="Reed Kiely" userId="768be38e-2fb5-40ce-925d-bd8e9d9e3c31" providerId="ADAL" clId="{37ED41BC-0BCC-44C6-BA0B-C825115DDF54}" dt="2021-04-09T16:51:46.100" v="9720" actId="1035"/>
          <ac:graphicFrameMkLst>
            <pc:docMk/>
            <pc:sldMk cId="3451633983" sldId="2144327554"/>
            <ac:graphicFrameMk id="11" creationId="{DFE23D1B-3F7D-441E-935E-ACB55ED8AEAC}"/>
          </ac:graphicFrameMkLst>
        </pc:graphicFrameChg>
        <pc:graphicFrameChg chg="add mod">
          <ac:chgData name="Reed Kiely" userId="768be38e-2fb5-40ce-925d-bd8e9d9e3c31" providerId="ADAL" clId="{37ED41BC-0BCC-44C6-BA0B-C825115DDF54}" dt="2021-04-09T15:49:23.693" v="8862" actId="571"/>
          <ac:graphicFrameMkLst>
            <pc:docMk/>
            <pc:sldMk cId="3451633983" sldId="2144327554"/>
            <ac:graphicFrameMk id="34" creationId="{458A5C0C-647A-44CB-90B5-718763EAB7CC}"/>
          </ac:graphicFrameMkLst>
        </pc:graphicFrameChg>
        <pc:picChg chg="del mod">
          <ac:chgData name="Reed Kiely" userId="768be38e-2fb5-40ce-925d-bd8e9d9e3c31" providerId="ADAL" clId="{37ED41BC-0BCC-44C6-BA0B-C825115DDF54}" dt="2021-04-09T15:45:15.704" v="8721" actId="478"/>
          <ac:picMkLst>
            <pc:docMk/>
            <pc:sldMk cId="3451633983" sldId="2144327554"/>
            <ac:picMk id="5" creationId="{659E4FDD-D403-440D-8DE2-C68258CA9E8E}"/>
          </ac:picMkLst>
        </pc:picChg>
        <pc:cxnChg chg="add del mod">
          <ac:chgData name="Reed Kiely" userId="768be38e-2fb5-40ce-925d-bd8e9d9e3c31" providerId="ADAL" clId="{37ED41BC-0BCC-44C6-BA0B-C825115DDF54}" dt="2021-04-09T14:33:37.776" v="8178" actId="11529"/>
          <ac:cxnSpMkLst>
            <pc:docMk/>
            <pc:sldMk cId="3451633983" sldId="2144327554"/>
            <ac:cxnSpMk id="6" creationId="{46806C9D-5CAE-46D1-B4F2-937BE8F921F3}"/>
          </ac:cxnSpMkLst>
        </pc:cxnChg>
        <pc:cxnChg chg="add mod">
          <ac:chgData name="Reed Kiely" userId="768be38e-2fb5-40ce-925d-bd8e9d9e3c31" providerId="ADAL" clId="{37ED41BC-0BCC-44C6-BA0B-C825115DDF54}" dt="2021-04-09T16:51:48.073" v="9723" actId="1036"/>
          <ac:cxnSpMkLst>
            <pc:docMk/>
            <pc:sldMk cId="3451633983" sldId="2144327554"/>
            <ac:cxnSpMk id="8" creationId="{443D27CB-B13E-41A5-B7F4-1F31BDBA5D2C}"/>
          </ac:cxnSpMkLst>
        </pc:cxnChg>
        <pc:cxnChg chg="add mod">
          <ac:chgData name="Reed Kiely" userId="768be38e-2fb5-40ce-925d-bd8e9d9e3c31" providerId="ADAL" clId="{37ED41BC-0BCC-44C6-BA0B-C825115DDF54}" dt="2021-04-09T16:51:48.073" v="9723" actId="1036"/>
          <ac:cxnSpMkLst>
            <pc:docMk/>
            <pc:sldMk cId="3451633983" sldId="2144327554"/>
            <ac:cxnSpMk id="10" creationId="{A4106172-3EC2-4275-A287-72059E1C1010}"/>
          </ac:cxnSpMkLst>
        </pc:cxnChg>
      </pc:sldChg>
      <pc:sldChg chg="addSp delSp modSp add mod">
        <pc:chgData name="Reed Kiely" userId="768be38e-2fb5-40ce-925d-bd8e9d9e3c31" providerId="ADAL" clId="{37ED41BC-0BCC-44C6-BA0B-C825115DDF54}" dt="2021-04-15T18:49:25.038" v="11474" actId="20577"/>
        <pc:sldMkLst>
          <pc:docMk/>
          <pc:sldMk cId="256117415" sldId="2144327555"/>
        </pc:sldMkLst>
        <pc:spChg chg="mod">
          <ac:chgData name="Reed Kiely" userId="768be38e-2fb5-40ce-925d-bd8e9d9e3c31" providerId="ADAL" clId="{37ED41BC-0BCC-44C6-BA0B-C825115DDF54}" dt="2021-04-09T18:05:40.092" v="10110" actId="20577"/>
          <ac:spMkLst>
            <pc:docMk/>
            <pc:sldMk cId="256117415" sldId="2144327555"/>
            <ac:spMk id="4" creationId="{3ED54650-E124-0942-8B03-A438165B55A6}"/>
          </ac:spMkLst>
        </pc:spChg>
        <pc:spChg chg="del mod">
          <ac:chgData name="Reed Kiely" userId="768be38e-2fb5-40ce-925d-bd8e9d9e3c31" providerId="ADAL" clId="{37ED41BC-0BCC-44C6-BA0B-C825115DDF54}" dt="2021-04-13T12:42:00.727" v="11065" actId="478"/>
          <ac:spMkLst>
            <pc:docMk/>
            <pc:sldMk cId="256117415" sldId="2144327555"/>
            <ac:spMk id="5" creationId="{C6A188F4-BAAE-4AAA-AF7F-5BDAEF001F4E}"/>
          </ac:spMkLst>
        </pc:spChg>
        <pc:spChg chg="del">
          <ac:chgData name="Reed Kiely" userId="768be38e-2fb5-40ce-925d-bd8e9d9e3c31" providerId="ADAL" clId="{37ED41BC-0BCC-44C6-BA0B-C825115DDF54}" dt="2021-04-09T19:46:51.656" v="10279" actId="478"/>
          <ac:spMkLst>
            <pc:docMk/>
            <pc:sldMk cId="256117415" sldId="2144327555"/>
            <ac:spMk id="6" creationId="{0CD58010-16A1-4A96-83C5-89B5744083B0}"/>
          </ac:spMkLst>
        </pc:spChg>
        <pc:spChg chg="mod">
          <ac:chgData name="Reed Kiely" userId="768be38e-2fb5-40ce-925d-bd8e9d9e3c31" providerId="ADAL" clId="{37ED41BC-0BCC-44C6-BA0B-C825115DDF54}" dt="2021-04-13T12:42:44.107" v="11085" actId="1076"/>
          <ac:spMkLst>
            <pc:docMk/>
            <pc:sldMk cId="256117415" sldId="2144327555"/>
            <ac:spMk id="6" creationId="{41FE34D7-2552-4B83-9AEE-A07AE05FB2C6}"/>
          </ac:spMkLst>
        </pc:spChg>
        <pc:spChg chg="add mod">
          <ac:chgData name="Reed Kiely" userId="768be38e-2fb5-40ce-925d-bd8e9d9e3c31" providerId="ADAL" clId="{37ED41BC-0BCC-44C6-BA0B-C825115DDF54}" dt="2021-04-13T12:59:46.223" v="11151" actId="1035"/>
          <ac:spMkLst>
            <pc:docMk/>
            <pc:sldMk cId="256117415" sldId="2144327555"/>
            <ac:spMk id="10" creationId="{45A6D2FD-0F2B-4BED-A607-2AAE3C232018}"/>
          </ac:spMkLst>
        </pc:spChg>
        <pc:spChg chg="add mod">
          <ac:chgData name="Reed Kiely" userId="768be38e-2fb5-40ce-925d-bd8e9d9e3c31" providerId="ADAL" clId="{37ED41BC-0BCC-44C6-BA0B-C825115DDF54}" dt="2021-04-13T12:59:46.223" v="11151" actId="1035"/>
          <ac:spMkLst>
            <pc:docMk/>
            <pc:sldMk cId="256117415" sldId="2144327555"/>
            <ac:spMk id="11" creationId="{3B0A8B31-87D9-4C5B-A9A9-493064E14E5E}"/>
          </ac:spMkLst>
        </pc:spChg>
        <pc:spChg chg="del">
          <ac:chgData name="Reed Kiely" userId="768be38e-2fb5-40ce-925d-bd8e9d9e3c31" providerId="ADAL" clId="{37ED41BC-0BCC-44C6-BA0B-C825115DDF54}" dt="2021-04-09T19:46:14.913" v="10261" actId="478"/>
          <ac:spMkLst>
            <pc:docMk/>
            <pc:sldMk cId="256117415" sldId="2144327555"/>
            <ac:spMk id="11" creationId="{F7A7FB78-CBB2-42D9-9BD4-FD8B274D6213}"/>
          </ac:spMkLst>
        </pc:spChg>
        <pc:spChg chg="del">
          <ac:chgData name="Reed Kiely" userId="768be38e-2fb5-40ce-925d-bd8e9d9e3c31" providerId="ADAL" clId="{37ED41BC-0BCC-44C6-BA0B-C825115DDF54}" dt="2021-04-09T19:46:50.455" v="10278" actId="478"/>
          <ac:spMkLst>
            <pc:docMk/>
            <pc:sldMk cId="256117415" sldId="2144327555"/>
            <ac:spMk id="16" creationId="{69B99D85-321F-4685-93A6-F953C66A21CF}"/>
          </ac:spMkLst>
        </pc:spChg>
        <pc:spChg chg="del mod">
          <ac:chgData name="Reed Kiely" userId="768be38e-2fb5-40ce-925d-bd8e9d9e3c31" providerId="ADAL" clId="{37ED41BC-0BCC-44C6-BA0B-C825115DDF54}" dt="2021-04-13T12:41:59.078" v="11064" actId="478"/>
          <ac:spMkLst>
            <pc:docMk/>
            <pc:sldMk cId="256117415" sldId="2144327555"/>
            <ac:spMk id="19" creationId="{B996CBA7-FFC7-4D4D-962A-E73AEB1A8880}"/>
          </ac:spMkLst>
        </pc:spChg>
        <pc:spChg chg="del">
          <ac:chgData name="Reed Kiely" userId="768be38e-2fb5-40ce-925d-bd8e9d9e3c31" providerId="ADAL" clId="{37ED41BC-0BCC-44C6-BA0B-C825115DDF54}" dt="2021-04-09T19:46:51.656" v="10279" actId="478"/>
          <ac:spMkLst>
            <pc:docMk/>
            <pc:sldMk cId="256117415" sldId="2144327555"/>
            <ac:spMk id="19" creationId="{DF4973F0-FBFB-4DD8-9734-57DF5692080C}"/>
          </ac:spMkLst>
        </pc:spChg>
        <pc:spChg chg="del mod">
          <ac:chgData name="Reed Kiely" userId="768be38e-2fb5-40ce-925d-bd8e9d9e3c31" providerId="ADAL" clId="{37ED41BC-0BCC-44C6-BA0B-C825115DDF54}" dt="2021-04-13T12:42:02.162" v="11066" actId="478"/>
          <ac:spMkLst>
            <pc:docMk/>
            <pc:sldMk cId="256117415" sldId="2144327555"/>
            <ac:spMk id="20" creationId="{D1A90A83-95A6-479A-A841-6E720FF90952}"/>
          </ac:spMkLst>
        </pc:spChg>
        <pc:spChg chg="del mod">
          <ac:chgData name="Reed Kiely" userId="768be38e-2fb5-40ce-925d-bd8e9d9e3c31" providerId="ADAL" clId="{37ED41BC-0BCC-44C6-BA0B-C825115DDF54}" dt="2021-04-13T12:42:03.139" v="11067" actId="478"/>
          <ac:spMkLst>
            <pc:docMk/>
            <pc:sldMk cId="256117415" sldId="2144327555"/>
            <ac:spMk id="21" creationId="{DA008D93-02FB-4FD2-A9B4-CC3DF78BB3A3}"/>
          </ac:spMkLst>
        </pc:spChg>
        <pc:spChg chg="del">
          <ac:chgData name="Reed Kiely" userId="768be38e-2fb5-40ce-925d-bd8e9d9e3c31" providerId="ADAL" clId="{37ED41BC-0BCC-44C6-BA0B-C825115DDF54}" dt="2021-04-09T19:46:42.106" v="10275" actId="478"/>
          <ac:spMkLst>
            <pc:docMk/>
            <pc:sldMk cId="256117415" sldId="2144327555"/>
            <ac:spMk id="22" creationId="{BAB27556-9258-4788-852B-07E3DDECE83F}"/>
          </ac:spMkLst>
        </pc:spChg>
        <pc:spChg chg="del">
          <ac:chgData name="Reed Kiely" userId="768be38e-2fb5-40ce-925d-bd8e9d9e3c31" providerId="ADAL" clId="{37ED41BC-0BCC-44C6-BA0B-C825115DDF54}" dt="2021-04-09T19:46:35.887" v="10271" actId="478"/>
          <ac:spMkLst>
            <pc:docMk/>
            <pc:sldMk cId="256117415" sldId="2144327555"/>
            <ac:spMk id="23" creationId="{4C837E22-F6FB-41C6-96BE-9A63E15579C1}"/>
          </ac:spMkLst>
        </pc:spChg>
        <pc:spChg chg="add mod">
          <ac:chgData name="Reed Kiely" userId="768be38e-2fb5-40ce-925d-bd8e9d9e3c31" providerId="ADAL" clId="{37ED41BC-0BCC-44C6-BA0B-C825115DDF54}" dt="2021-04-13T12:59:46.223" v="11151" actId="1035"/>
          <ac:spMkLst>
            <pc:docMk/>
            <pc:sldMk cId="256117415" sldId="2144327555"/>
            <ac:spMk id="24" creationId="{18EA0DA9-528E-4C8C-A4D0-1F7C92D552A2}"/>
          </ac:spMkLst>
        </pc:spChg>
        <pc:spChg chg="del">
          <ac:chgData name="Reed Kiely" userId="768be38e-2fb5-40ce-925d-bd8e9d9e3c31" providerId="ADAL" clId="{37ED41BC-0BCC-44C6-BA0B-C825115DDF54}" dt="2021-04-09T19:46:29.731" v="10268" actId="478"/>
          <ac:spMkLst>
            <pc:docMk/>
            <pc:sldMk cId="256117415" sldId="2144327555"/>
            <ac:spMk id="26" creationId="{8457F094-A09A-4F25-BC1C-78D5ED746766}"/>
          </ac:spMkLst>
        </pc:spChg>
        <pc:spChg chg="add mod">
          <ac:chgData name="Reed Kiely" userId="768be38e-2fb5-40ce-925d-bd8e9d9e3c31" providerId="ADAL" clId="{37ED41BC-0BCC-44C6-BA0B-C825115DDF54}" dt="2021-04-13T12:59:46.223" v="11151" actId="1035"/>
          <ac:spMkLst>
            <pc:docMk/>
            <pc:sldMk cId="256117415" sldId="2144327555"/>
            <ac:spMk id="26" creationId="{911A2C74-0245-44C6-9096-1A7B28513D56}"/>
          </ac:spMkLst>
        </pc:spChg>
        <pc:spChg chg="del mod">
          <ac:chgData name="Reed Kiely" userId="768be38e-2fb5-40ce-925d-bd8e9d9e3c31" providerId="ADAL" clId="{37ED41BC-0BCC-44C6-BA0B-C825115DDF54}" dt="2021-04-09T19:46:35.887" v="10271" actId="478"/>
          <ac:spMkLst>
            <pc:docMk/>
            <pc:sldMk cId="256117415" sldId="2144327555"/>
            <ac:spMk id="27" creationId="{293B425F-BBB9-4554-9759-68F7C8F7F7D4}"/>
          </ac:spMkLst>
        </pc:spChg>
        <pc:spChg chg="mod">
          <ac:chgData name="Reed Kiely" userId="768be38e-2fb5-40ce-925d-bd8e9d9e3c31" providerId="ADAL" clId="{37ED41BC-0BCC-44C6-BA0B-C825115DDF54}" dt="2021-04-15T18:49:25.038" v="11474" actId="20577"/>
          <ac:spMkLst>
            <pc:docMk/>
            <pc:sldMk cId="256117415" sldId="2144327555"/>
            <ac:spMk id="28" creationId="{8131C753-3CF9-467C-A43F-7C108EE6CC30}"/>
          </ac:spMkLst>
        </pc:spChg>
        <pc:spChg chg="add mod">
          <ac:chgData name="Reed Kiely" userId="768be38e-2fb5-40ce-925d-bd8e9d9e3c31" providerId="ADAL" clId="{37ED41BC-0BCC-44C6-BA0B-C825115DDF54}" dt="2021-04-13T12:59:46.223" v="11151" actId="1035"/>
          <ac:spMkLst>
            <pc:docMk/>
            <pc:sldMk cId="256117415" sldId="2144327555"/>
            <ac:spMk id="30" creationId="{3331D667-C995-4D00-B345-FEF98C784D7A}"/>
          </ac:spMkLst>
        </pc:spChg>
        <pc:spChg chg="add mod">
          <ac:chgData name="Reed Kiely" userId="768be38e-2fb5-40ce-925d-bd8e9d9e3c31" providerId="ADAL" clId="{37ED41BC-0BCC-44C6-BA0B-C825115DDF54}" dt="2021-04-13T12:59:46.223" v="11151" actId="1035"/>
          <ac:spMkLst>
            <pc:docMk/>
            <pc:sldMk cId="256117415" sldId="2144327555"/>
            <ac:spMk id="31" creationId="{091678F6-135C-480F-856C-CA48212F42E6}"/>
          </ac:spMkLst>
        </pc:spChg>
        <pc:spChg chg="del">
          <ac:chgData name="Reed Kiely" userId="768be38e-2fb5-40ce-925d-bd8e9d9e3c31" providerId="ADAL" clId="{37ED41BC-0BCC-44C6-BA0B-C825115DDF54}" dt="2021-04-09T19:46:14.913" v="10261" actId="478"/>
          <ac:spMkLst>
            <pc:docMk/>
            <pc:sldMk cId="256117415" sldId="2144327555"/>
            <ac:spMk id="32" creationId="{A15139EE-BC49-4780-8BAF-D36D150A0CEA}"/>
          </ac:spMkLst>
        </pc:spChg>
        <pc:spChg chg="del">
          <ac:chgData name="Reed Kiely" userId="768be38e-2fb5-40ce-925d-bd8e9d9e3c31" providerId="ADAL" clId="{37ED41BC-0BCC-44C6-BA0B-C825115DDF54}" dt="2021-04-09T19:46:14.913" v="10261" actId="478"/>
          <ac:spMkLst>
            <pc:docMk/>
            <pc:sldMk cId="256117415" sldId="2144327555"/>
            <ac:spMk id="33" creationId="{A4C2CE3B-0BFF-4A56-9242-67C3746389E5}"/>
          </ac:spMkLst>
        </pc:spChg>
        <pc:spChg chg="add mod">
          <ac:chgData name="Reed Kiely" userId="768be38e-2fb5-40ce-925d-bd8e9d9e3c31" providerId="ADAL" clId="{37ED41BC-0BCC-44C6-BA0B-C825115DDF54}" dt="2021-04-13T12:59:46.223" v="11151" actId="1035"/>
          <ac:spMkLst>
            <pc:docMk/>
            <pc:sldMk cId="256117415" sldId="2144327555"/>
            <ac:spMk id="33" creationId="{F40DB4D4-E0A2-45AA-9EAD-E6F45E9EE45A}"/>
          </ac:spMkLst>
        </pc:spChg>
        <pc:spChg chg="del">
          <ac:chgData name="Reed Kiely" userId="768be38e-2fb5-40ce-925d-bd8e9d9e3c31" providerId="ADAL" clId="{37ED41BC-0BCC-44C6-BA0B-C825115DDF54}" dt="2021-04-09T19:46:50.455" v="10278" actId="478"/>
          <ac:spMkLst>
            <pc:docMk/>
            <pc:sldMk cId="256117415" sldId="2144327555"/>
            <ac:spMk id="34" creationId="{37A3ADDB-7F77-4A1C-A7FD-6072793D7D73}"/>
          </ac:spMkLst>
        </pc:spChg>
        <pc:spChg chg="add del mod">
          <ac:chgData name="Reed Kiely" userId="768be38e-2fb5-40ce-925d-bd8e9d9e3c31" providerId="ADAL" clId="{37ED41BC-0BCC-44C6-BA0B-C825115DDF54}" dt="2021-04-13T12:38:58.425" v="10997" actId="478"/>
          <ac:spMkLst>
            <pc:docMk/>
            <pc:sldMk cId="256117415" sldId="2144327555"/>
            <ac:spMk id="34" creationId="{A84311D9-8145-4437-A20C-DCB94D5CE639}"/>
          </ac:spMkLst>
        </pc:spChg>
        <pc:spChg chg="add del mod">
          <ac:chgData name="Reed Kiely" userId="768be38e-2fb5-40ce-925d-bd8e9d9e3c31" providerId="ADAL" clId="{37ED41BC-0BCC-44C6-BA0B-C825115DDF54}" dt="2021-04-13T12:36:01.343" v="10905" actId="478"/>
          <ac:spMkLst>
            <pc:docMk/>
            <pc:sldMk cId="256117415" sldId="2144327555"/>
            <ac:spMk id="35" creationId="{3FE4534A-684E-406E-86BD-689AC141848E}"/>
          </ac:spMkLst>
        </pc:spChg>
        <pc:spChg chg="del">
          <ac:chgData name="Reed Kiely" userId="768be38e-2fb5-40ce-925d-bd8e9d9e3c31" providerId="ADAL" clId="{37ED41BC-0BCC-44C6-BA0B-C825115DDF54}" dt="2021-04-09T19:46:50.455" v="10278" actId="478"/>
          <ac:spMkLst>
            <pc:docMk/>
            <pc:sldMk cId="256117415" sldId="2144327555"/>
            <ac:spMk id="35" creationId="{CEF8FA79-09E7-4AB3-8D0A-399A00D4E256}"/>
          </ac:spMkLst>
        </pc:spChg>
        <pc:spChg chg="del">
          <ac:chgData name="Reed Kiely" userId="768be38e-2fb5-40ce-925d-bd8e9d9e3c31" providerId="ADAL" clId="{37ED41BC-0BCC-44C6-BA0B-C825115DDF54}" dt="2021-04-09T19:46:35.887" v="10271" actId="478"/>
          <ac:spMkLst>
            <pc:docMk/>
            <pc:sldMk cId="256117415" sldId="2144327555"/>
            <ac:spMk id="36" creationId="{44FA3D10-EAE7-4050-A277-32DF2AC030F3}"/>
          </ac:spMkLst>
        </pc:spChg>
        <pc:spChg chg="add del mod">
          <ac:chgData name="Reed Kiely" userId="768be38e-2fb5-40ce-925d-bd8e9d9e3c31" providerId="ADAL" clId="{37ED41BC-0BCC-44C6-BA0B-C825115DDF54}" dt="2021-04-13T12:36:01.343" v="10905" actId="478"/>
          <ac:spMkLst>
            <pc:docMk/>
            <pc:sldMk cId="256117415" sldId="2144327555"/>
            <ac:spMk id="36" creationId="{68DFE25C-83CC-4AAD-93F3-074AC34774F3}"/>
          </ac:spMkLst>
        </pc:spChg>
        <pc:spChg chg="add mod">
          <ac:chgData name="Reed Kiely" userId="768be38e-2fb5-40ce-925d-bd8e9d9e3c31" providerId="ADAL" clId="{37ED41BC-0BCC-44C6-BA0B-C825115DDF54}" dt="2021-04-13T12:59:46.223" v="11151" actId="1035"/>
          <ac:spMkLst>
            <pc:docMk/>
            <pc:sldMk cId="256117415" sldId="2144327555"/>
            <ac:spMk id="37" creationId="{5667206B-4348-4376-887C-EF5F0CA4067A}"/>
          </ac:spMkLst>
        </pc:spChg>
        <pc:spChg chg="del">
          <ac:chgData name="Reed Kiely" userId="768be38e-2fb5-40ce-925d-bd8e9d9e3c31" providerId="ADAL" clId="{37ED41BC-0BCC-44C6-BA0B-C825115DDF54}" dt="2021-04-09T19:46:50.455" v="10278" actId="478"/>
          <ac:spMkLst>
            <pc:docMk/>
            <pc:sldMk cId="256117415" sldId="2144327555"/>
            <ac:spMk id="37" creationId="{D1AA4086-27F2-498D-B610-1FB664CF1F23}"/>
          </ac:spMkLst>
        </pc:spChg>
        <pc:spChg chg="add mod">
          <ac:chgData name="Reed Kiely" userId="768be38e-2fb5-40ce-925d-bd8e9d9e3c31" providerId="ADAL" clId="{37ED41BC-0BCC-44C6-BA0B-C825115DDF54}" dt="2021-04-13T13:00:05.765" v="11171" actId="1035"/>
          <ac:spMkLst>
            <pc:docMk/>
            <pc:sldMk cId="256117415" sldId="2144327555"/>
            <ac:spMk id="38" creationId="{EC48DF19-E808-4F08-9FCB-76FCAAA26110}"/>
          </ac:spMkLst>
        </pc:spChg>
        <pc:spChg chg="add mod">
          <ac:chgData name="Reed Kiely" userId="768be38e-2fb5-40ce-925d-bd8e9d9e3c31" providerId="ADAL" clId="{37ED41BC-0BCC-44C6-BA0B-C825115DDF54}" dt="2021-04-13T12:59:46.223" v="11151" actId="1035"/>
          <ac:spMkLst>
            <pc:docMk/>
            <pc:sldMk cId="256117415" sldId="2144327555"/>
            <ac:spMk id="39" creationId="{17079F79-99D6-4ED9-A533-853C0D04C789}"/>
          </ac:spMkLst>
        </pc:spChg>
        <pc:spChg chg="del">
          <ac:chgData name="Reed Kiely" userId="768be38e-2fb5-40ce-925d-bd8e9d9e3c31" providerId="ADAL" clId="{37ED41BC-0BCC-44C6-BA0B-C825115DDF54}" dt="2021-04-09T19:46:50.455" v="10278" actId="478"/>
          <ac:spMkLst>
            <pc:docMk/>
            <pc:sldMk cId="256117415" sldId="2144327555"/>
            <ac:spMk id="39" creationId="{AAC7E318-9330-489B-ABAC-71CFC2082E11}"/>
          </ac:spMkLst>
        </pc:spChg>
        <pc:spChg chg="add mod ord">
          <ac:chgData name="Reed Kiely" userId="768be38e-2fb5-40ce-925d-bd8e9d9e3c31" providerId="ADAL" clId="{37ED41BC-0BCC-44C6-BA0B-C825115DDF54}" dt="2021-04-13T12:59:46.223" v="11151" actId="1035"/>
          <ac:spMkLst>
            <pc:docMk/>
            <pc:sldMk cId="256117415" sldId="2144327555"/>
            <ac:spMk id="40" creationId="{0ADD8597-D5AE-47E7-8D46-EB55449EDDA9}"/>
          </ac:spMkLst>
        </pc:spChg>
        <pc:spChg chg="del">
          <ac:chgData name="Reed Kiely" userId="768be38e-2fb5-40ce-925d-bd8e9d9e3c31" providerId="ADAL" clId="{37ED41BC-0BCC-44C6-BA0B-C825115DDF54}" dt="2021-04-09T19:46:41.207" v="10274" actId="478"/>
          <ac:spMkLst>
            <pc:docMk/>
            <pc:sldMk cId="256117415" sldId="2144327555"/>
            <ac:spMk id="40" creationId="{EBA41518-3CDB-4E02-8A6E-31A598910975}"/>
          </ac:spMkLst>
        </pc:spChg>
        <pc:spChg chg="del">
          <ac:chgData name="Reed Kiely" userId="768be38e-2fb5-40ce-925d-bd8e9d9e3c31" providerId="ADAL" clId="{37ED41BC-0BCC-44C6-BA0B-C825115DDF54}" dt="2021-04-09T19:46:35.887" v="10271" actId="478"/>
          <ac:spMkLst>
            <pc:docMk/>
            <pc:sldMk cId="256117415" sldId="2144327555"/>
            <ac:spMk id="41" creationId="{4ECB3875-28E8-4641-B818-2E926D75C644}"/>
          </ac:spMkLst>
        </pc:spChg>
        <pc:spChg chg="add mod">
          <ac:chgData name="Reed Kiely" userId="768be38e-2fb5-40ce-925d-bd8e9d9e3c31" providerId="ADAL" clId="{37ED41BC-0BCC-44C6-BA0B-C825115DDF54}" dt="2021-04-13T12:59:46.223" v="11151" actId="1035"/>
          <ac:spMkLst>
            <pc:docMk/>
            <pc:sldMk cId="256117415" sldId="2144327555"/>
            <ac:spMk id="41" creationId="{89779D6D-8D3C-43D6-93C2-8A4F685FC1BE}"/>
          </ac:spMkLst>
        </pc:spChg>
        <pc:spChg chg="add mod">
          <ac:chgData name="Reed Kiely" userId="768be38e-2fb5-40ce-925d-bd8e9d9e3c31" providerId="ADAL" clId="{37ED41BC-0BCC-44C6-BA0B-C825115DDF54}" dt="2021-04-13T12:59:46.223" v="11151" actId="1035"/>
          <ac:spMkLst>
            <pc:docMk/>
            <pc:sldMk cId="256117415" sldId="2144327555"/>
            <ac:spMk id="42" creationId="{56DB4926-7402-470D-8C8F-E80965D7F7FD}"/>
          </ac:spMkLst>
        </pc:spChg>
        <pc:spChg chg="del">
          <ac:chgData name="Reed Kiely" userId="768be38e-2fb5-40ce-925d-bd8e9d9e3c31" providerId="ADAL" clId="{37ED41BC-0BCC-44C6-BA0B-C825115DDF54}" dt="2021-04-09T19:46:29.731" v="10268" actId="478"/>
          <ac:spMkLst>
            <pc:docMk/>
            <pc:sldMk cId="256117415" sldId="2144327555"/>
            <ac:spMk id="42" creationId="{BB726346-F5CC-48D5-8261-D8033A460E01}"/>
          </ac:spMkLst>
        </pc:spChg>
        <pc:spChg chg="del">
          <ac:chgData name="Reed Kiely" userId="768be38e-2fb5-40ce-925d-bd8e9d9e3c31" providerId="ADAL" clId="{37ED41BC-0BCC-44C6-BA0B-C825115DDF54}" dt="2021-04-09T19:46:41.207" v="10274" actId="478"/>
          <ac:spMkLst>
            <pc:docMk/>
            <pc:sldMk cId="256117415" sldId="2144327555"/>
            <ac:spMk id="43" creationId="{AA142C64-88F5-4605-81C2-8E0622DC9315}"/>
          </ac:spMkLst>
        </pc:spChg>
        <pc:spChg chg="add mod">
          <ac:chgData name="Reed Kiely" userId="768be38e-2fb5-40ce-925d-bd8e9d9e3c31" providerId="ADAL" clId="{37ED41BC-0BCC-44C6-BA0B-C825115DDF54}" dt="2021-04-13T12:59:46.223" v="11151" actId="1035"/>
          <ac:spMkLst>
            <pc:docMk/>
            <pc:sldMk cId="256117415" sldId="2144327555"/>
            <ac:spMk id="43" creationId="{AA4766B2-2715-45E7-B780-3E30BC708B23}"/>
          </ac:spMkLst>
        </pc:spChg>
        <pc:spChg chg="add mod">
          <ac:chgData name="Reed Kiely" userId="768be38e-2fb5-40ce-925d-bd8e9d9e3c31" providerId="ADAL" clId="{37ED41BC-0BCC-44C6-BA0B-C825115DDF54}" dt="2021-04-13T12:59:46.223" v="11151" actId="1035"/>
          <ac:spMkLst>
            <pc:docMk/>
            <pc:sldMk cId="256117415" sldId="2144327555"/>
            <ac:spMk id="44" creationId="{A5243F3B-B8DC-4086-876F-F3140E08F7A7}"/>
          </ac:spMkLst>
        </pc:spChg>
        <pc:spChg chg="del">
          <ac:chgData name="Reed Kiely" userId="768be38e-2fb5-40ce-925d-bd8e9d9e3c31" providerId="ADAL" clId="{37ED41BC-0BCC-44C6-BA0B-C825115DDF54}" dt="2021-04-09T19:46:41.207" v="10274" actId="478"/>
          <ac:spMkLst>
            <pc:docMk/>
            <pc:sldMk cId="256117415" sldId="2144327555"/>
            <ac:spMk id="44" creationId="{FC1AB57F-8F5E-4505-B09A-51353BE12DAE}"/>
          </ac:spMkLst>
        </pc:spChg>
        <pc:spChg chg="add mod">
          <ac:chgData name="Reed Kiely" userId="768be38e-2fb5-40ce-925d-bd8e9d9e3c31" providerId="ADAL" clId="{37ED41BC-0BCC-44C6-BA0B-C825115DDF54}" dt="2021-04-13T12:59:46.223" v="11151" actId="1035"/>
          <ac:spMkLst>
            <pc:docMk/>
            <pc:sldMk cId="256117415" sldId="2144327555"/>
            <ac:spMk id="45" creationId="{1596AED3-8B7D-49A2-BEB9-608F723E98F0}"/>
          </ac:spMkLst>
        </pc:spChg>
        <pc:spChg chg="del mod">
          <ac:chgData name="Reed Kiely" userId="768be38e-2fb5-40ce-925d-bd8e9d9e3c31" providerId="ADAL" clId="{37ED41BC-0BCC-44C6-BA0B-C825115DDF54}" dt="2021-04-09T19:46:15.467" v="10262" actId="478"/>
          <ac:spMkLst>
            <pc:docMk/>
            <pc:sldMk cId="256117415" sldId="2144327555"/>
            <ac:spMk id="47" creationId="{15F85AFB-8E01-464F-B6CC-32278732EBC8}"/>
          </ac:spMkLst>
        </pc:spChg>
        <pc:spChg chg="add mod">
          <ac:chgData name="Reed Kiely" userId="768be38e-2fb5-40ce-925d-bd8e9d9e3c31" providerId="ADAL" clId="{37ED41BC-0BCC-44C6-BA0B-C825115DDF54}" dt="2021-04-13T12:59:46.223" v="11151" actId="1035"/>
          <ac:spMkLst>
            <pc:docMk/>
            <pc:sldMk cId="256117415" sldId="2144327555"/>
            <ac:spMk id="47" creationId="{BAE193F9-871D-4150-AEB4-54722A937454}"/>
          </ac:spMkLst>
        </pc:spChg>
        <pc:spChg chg="del">
          <ac:chgData name="Reed Kiely" userId="768be38e-2fb5-40ce-925d-bd8e9d9e3c31" providerId="ADAL" clId="{37ED41BC-0BCC-44C6-BA0B-C825115DDF54}" dt="2021-04-09T19:46:29.731" v="10268" actId="478"/>
          <ac:spMkLst>
            <pc:docMk/>
            <pc:sldMk cId="256117415" sldId="2144327555"/>
            <ac:spMk id="48" creationId="{5B697795-3606-4434-8A21-7997487665B6}"/>
          </ac:spMkLst>
        </pc:spChg>
        <pc:spChg chg="add mod">
          <ac:chgData name="Reed Kiely" userId="768be38e-2fb5-40ce-925d-bd8e9d9e3c31" providerId="ADAL" clId="{37ED41BC-0BCC-44C6-BA0B-C825115DDF54}" dt="2021-04-13T12:59:46.223" v="11151" actId="1035"/>
          <ac:spMkLst>
            <pc:docMk/>
            <pc:sldMk cId="256117415" sldId="2144327555"/>
            <ac:spMk id="48" creationId="{862B0413-AB4A-4369-9572-B281F84A3E65}"/>
          </ac:spMkLst>
        </pc:spChg>
        <pc:spChg chg="del">
          <ac:chgData name="Reed Kiely" userId="768be38e-2fb5-40ce-925d-bd8e9d9e3c31" providerId="ADAL" clId="{37ED41BC-0BCC-44C6-BA0B-C825115DDF54}" dt="2021-04-09T19:46:29.731" v="10268" actId="478"/>
          <ac:spMkLst>
            <pc:docMk/>
            <pc:sldMk cId="256117415" sldId="2144327555"/>
            <ac:spMk id="49" creationId="{0C69A5DA-34B9-4ED6-968E-16751C6BDA70}"/>
          </ac:spMkLst>
        </pc:spChg>
        <pc:spChg chg="mod">
          <ac:chgData name="Reed Kiely" userId="768be38e-2fb5-40ce-925d-bd8e9d9e3c31" providerId="ADAL" clId="{37ED41BC-0BCC-44C6-BA0B-C825115DDF54}" dt="2021-04-13T12:59:48.910" v="11153" actId="1036"/>
          <ac:spMkLst>
            <pc:docMk/>
            <pc:sldMk cId="256117415" sldId="2144327555"/>
            <ac:spMk id="50" creationId="{D18B3BFC-A793-44D9-B727-31B4F3BF77B4}"/>
          </ac:spMkLst>
        </pc:spChg>
        <pc:spChg chg="del">
          <ac:chgData name="Reed Kiely" userId="768be38e-2fb5-40ce-925d-bd8e9d9e3c31" providerId="ADAL" clId="{37ED41BC-0BCC-44C6-BA0B-C825115DDF54}" dt="2021-04-09T19:48:04.500" v="10312" actId="478"/>
          <ac:spMkLst>
            <pc:docMk/>
            <pc:sldMk cId="256117415" sldId="2144327555"/>
            <ac:spMk id="51" creationId="{8C900AD5-30DD-481A-8EF9-D3F6169BEA6E}"/>
          </ac:spMkLst>
        </pc:spChg>
        <pc:spChg chg="add mod">
          <ac:chgData name="Reed Kiely" userId="768be38e-2fb5-40ce-925d-bd8e9d9e3c31" providerId="ADAL" clId="{37ED41BC-0BCC-44C6-BA0B-C825115DDF54}" dt="2021-04-13T12:59:46.223" v="11151" actId="1035"/>
          <ac:spMkLst>
            <pc:docMk/>
            <pc:sldMk cId="256117415" sldId="2144327555"/>
            <ac:spMk id="51" creationId="{A61FC91B-A1B6-4D72-8F3D-FA3C18E2E631}"/>
          </ac:spMkLst>
        </pc:spChg>
        <pc:spChg chg="del">
          <ac:chgData name="Reed Kiely" userId="768be38e-2fb5-40ce-925d-bd8e9d9e3c31" providerId="ADAL" clId="{37ED41BC-0BCC-44C6-BA0B-C825115DDF54}" dt="2021-04-09T19:46:14.913" v="10261" actId="478"/>
          <ac:spMkLst>
            <pc:docMk/>
            <pc:sldMk cId="256117415" sldId="2144327555"/>
            <ac:spMk id="52" creationId="{29EA8487-02A3-4913-9603-D88C7951D745}"/>
          </ac:spMkLst>
        </pc:spChg>
        <pc:spChg chg="add mod">
          <ac:chgData name="Reed Kiely" userId="768be38e-2fb5-40ce-925d-bd8e9d9e3c31" providerId="ADAL" clId="{37ED41BC-0BCC-44C6-BA0B-C825115DDF54}" dt="2021-04-13T12:59:46.223" v="11151" actId="1035"/>
          <ac:spMkLst>
            <pc:docMk/>
            <pc:sldMk cId="256117415" sldId="2144327555"/>
            <ac:spMk id="52" creationId="{3EB9CDB2-AA70-47F6-A325-2A5F4D8E282D}"/>
          </ac:spMkLst>
        </pc:spChg>
        <pc:spChg chg="del">
          <ac:chgData name="Reed Kiely" userId="768be38e-2fb5-40ce-925d-bd8e9d9e3c31" providerId="ADAL" clId="{37ED41BC-0BCC-44C6-BA0B-C825115DDF54}" dt="2021-04-09T19:46:17.118" v="10263" actId="478"/>
          <ac:spMkLst>
            <pc:docMk/>
            <pc:sldMk cId="256117415" sldId="2144327555"/>
            <ac:spMk id="53" creationId="{B577C71A-7610-4E4E-A196-093AEF1799DB}"/>
          </ac:spMkLst>
        </pc:spChg>
        <pc:spChg chg="add mod">
          <ac:chgData name="Reed Kiely" userId="768be38e-2fb5-40ce-925d-bd8e9d9e3c31" providerId="ADAL" clId="{37ED41BC-0BCC-44C6-BA0B-C825115DDF54}" dt="2021-04-13T12:59:46.223" v="11151" actId="1035"/>
          <ac:spMkLst>
            <pc:docMk/>
            <pc:sldMk cId="256117415" sldId="2144327555"/>
            <ac:spMk id="53" creationId="{E591D62E-E582-4434-8551-9F8B9C18A438}"/>
          </ac:spMkLst>
        </pc:spChg>
        <pc:spChg chg="del">
          <ac:chgData name="Reed Kiely" userId="768be38e-2fb5-40ce-925d-bd8e9d9e3c31" providerId="ADAL" clId="{37ED41BC-0BCC-44C6-BA0B-C825115DDF54}" dt="2021-04-09T19:46:17.118" v="10263" actId="478"/>
          <ac:spMkLst>
            <pc:docMk/>
            <pc:sldMk cId="256117415" sldId="2144327555"/>
            <ac:spMk id="54" creationId="{34989C76-002F-474E-82D5-03F9FDC973EC}"/>
          </ac:spMkLst>
        </pc:spChg>
        <pc:spChg chg="add del mod">
          <ac:chgData name="Reed Kiely" userId="768be38e-2fb5-40ce-925d-bd8e9d9e3c31" providerId="ADAL" clId="{37ED41BC-0BCC-44C6-BA0B-C825115DDF54}" dt="2021-04-13T12:37:43.567" v="10974"/>
          <ac:spMkLst>
            <pc:docMk/>
            <pc:sldMk cId="256117415" sldId="2144327555"/>
            <ac:spMk id="54" creationId="{C42A0983-BA5A-47C7-98E7-DFE6DCB5B316}"/>
          </ac:spMkLst>
        </pc:spChg>
        <pc:spChg chg="add mod">
          <ac:chgData name="Reed Kiely" userId="768be38e-2fb5-40ce-925d-bd8e9d9e3c31" providerId="ADAL" clId="{37ED41BC-0BCC-44C6-BA0B-C825115DDF54}" dt="2021-04-13T12:59:46.223" v="11151" actId="1035"/>
          <ac:spMkLst>
            <pc:docMk/>
            <pc:sldMk cId="256117415" sldId="2144327555"/>
            <ac:spMk id="55" creationId="{58D261EE-6514-4734-8A43-4EDC9EDE7218}"/>
          </ac:spMkLst>
        </pc:spChg>
        <pc:spChg chg="del">
          <ac:chgData name="Reed Kiely" userId="768be38e-2fb5-40ce-925d-bd8e9d9e3c31" providerId="ADAL" clId="{37ED41BC-0BCC-44C6-BA0B-C825115DDF54}" dt="2021-04-09T19:46:17.118" v="10263" actId="478"/>
          <ac:spMkLst>
            <pc:docMk/>
            <pc:sldMk cId="256117415" sldId="2144327555"/>
            <ac:spMk id="55" creationId="{F032EF41-BD99-4BE0-A4E3-9CAE42AFB911}"/>
          </ac:spMkLst>
        </pc:spChg>
        <pc:spChg chg="add mod">
          <ac:chgData name="Reed Kiely" userId="768be38e-2fb5-40ce-925d-bd8e9d9e3c31" providerId="ADAL" clId="{37ED41BC-0BCC-44C6-BA0B-C825115DDF54}" dt="2021-04-09T19:48:26.834" v="10360" actId="14100"/>
          <ac:spMkLst>
            <pc:docMk/>
            <pc:sldMk cId="256117415" sldId="2144327555"/>
            <ac:spMk id="57" creationId="{54466D0E-B07D-43AA-9BDD-F7FC0F381422}"/>
          </ac:spMkLst>
        </pc:spChg>
        <pc:spChg chg="add mod">
          <ac:chgData name="Reed Kiely" userId="768be38e-2fb5-40ce-925d-bd8e9d9e3c31" providerId="ADAL" clId="{37ED41BC-0BCC-44C6-BA0B-C825115DDF54}" dt="2021-04-13T12:59:46.223" v="11151" actId="1035"/>
          <ac:spMkLst>
            <pc:docMk/>
            <pc:sldMk cId="256117415" sldId="2144327555"/>
            <ac:spMk id="57" creationId="{85D6A198-5D26-472A-98F5-D320A0261B0A}"/>
          </ac:spMkLst>
        </pc:spChg>
        <pc:spChg chg="add mod">
          <ac:chgData name="Reed Kiely" userId="768be38e-2fb5-40ce-925d-bd8e9d9e3c31" providerId="ADAL" clId="{37ED41BC-0BCC-44C6-BA0B-C825115DDF54}" dt="2021-04-13T12:59:46.223" v="11151" actId="1035"/>
          <ac:spMkLst>
            <pc:docMk/>
            <pc:sldMk cId="256117415" sldId="2144327555"/>
            <ac:spMk id="58" creationId="{FF859CE2-82C7-428B-AF61-DDAB1DCAEF1A}"/>
          </ac:spMkLst>
        </pc:spChg>
        <pc:spChg chg="add mod ord">
          <ac:chgData name="Reed Kiely" userId="768be38e-2fb5-40ce-925d-bd8e9d9e3c31" providerId="ADAL" clId="{37ED41BC-0BCC-44C6-BA0B-C825115DDF54}" dt="2021-04-13T12:59:46.223" v="11151" actId="1035"/>
          <ac:spMkLst>
            <pc:docMk/>
            <pc:sldMk cId="256117415" sldId="2144327555"/>
            <ac:spMk id="59" creationId="{AAA1289A-0D80-4F0A-B279-FD1214734933}"/>
          </ac:spMkLst>
        </pc:spChg>
        <pc:spChg chg="add mod ord">
          <ac:chgData name="Reed Kiely" userId="768be38e-2fb5-40ce-925d-bd8e9d9e3c31" providerId="ADAL" clId="{37ED41BC-0BCC-44C6-BA0B-C825115DDF54}" dt="2021-04-13T12:59:46.223" v="11151" actId="1035"/>
          <ac:spMkLst>
            <pc:docMk/>
            <pc:sldMk cId="256117415" sldId="2144327555"/>
            <ac:spMk id="60" creationId="{9B5D0A80-05A7-4D73-B1E2-CF55D01BEF8E}"/>
          </ac:spMkLst>
        </pc:spChg>
        <pc:picChg chg="add del mod">
          <ac:chgData name="Reed Kiely" userId="768be38e-2fb5-40ce-925d-bd8e9d9e3c31" providerId="ADAL" clId="{37ED41BC-0BCC-44C6-BA0B-C825115DDF54}" dt="2021-04-13T12:58:22.919" v="11102" actId="478"/>
          <ac:picMkLst>
            <pc:docMk/>
            <pc:sldMk cId="256117415" sldId="2144327555"/>
            <ac:picMk id="3" creationId="{BA14E48A-4B2D-4E8A-AED1-051579E2FDE5}"/>
          </ac:picMkLst>
        </pc:picChg>
        <pc:picChg chg="del">
          <ac:chgData name="Reed Kiely" userId="768be38e-2fb5-40ce-925d-bd8e9d9e3c31" providerId="ADAL" clId="{37ED41BC-0BCC-44C6-BA0B-C825115DDF54}" dt="2021-04-09T19:46:50.455" v="10278" actId="478"/>
          <ac:picMkLst>
            <pc:docMk/>
            <pc:sldMk cId="256117415" sldId="2144327555"/>
            <ac:picMk id="5" creationId="{B230B1C0-1BD7-4CDE-9EA4-FC390A5557C0}"/>
          </ac:picMkLst>
        </pc:picChg>
        <pc:picChg chg="add del mod">
          <ac:chgData name="Reed Kiely" userId="768be38e-2fb5-40ce-925d-bd8e9d9e3c31" providerId="ADAL" clId="{37ED41BC-0BCC-44C6-BA0B-C825115DDF54}" dt="2021-04-13T12:58:22.919" v="11102" actId="478"/>
          <ac:picMkLst>
            <pc:docMk/>
            <pc:sldMk cId="256117415" sldId="2144327555"/>
            <ac:picMk id="7" creationId="{8D28723C-5CE5-4FC3-9CA8-B3BD56783280}"/>
          </ac:picMkLst>
        </pc:picChg>
        <pc:picChg chg="add del mod">
          <ac:chgData name="Reed Kiely" userId="768be38e-2fb5-40ce-925d-bd8e9d9e3c31" providerId="ADAL" clId="{37ED41BC-0BCC-44C6-BA0B-C825115DDF54}" dt="2021-04-13T12:58:22.919" v="11102" actId="478"/>
          <ac:picMkLst>
            <pc:docMk/>
            <pc:sldMk cId="256117415" sldId="2144327555"/>
            <ac:picMk id="8" creationId="{5F5C33E6-C4CE-487F-B9E3-ABC3C28F6CD8}"/>
          </ac:picMkLst>
        </pc:picChg>
        <pc:picChg chg="add del mod">
          <ac:chgData name="Reed Kiely" userId="768be38e-2fb5-40ce-925d-bd8e9d9e3c31" providerId="ADAL" clId="{37ED41BC-0BCC-44C6-BA0B-C825115DDF54}" dt="2021-04-13T12:58:24.878" v="11103" actId="478"/>
          <ac:picMkLst>
            <pc:docMk/>
            <pc:sldMk cId="256117415" sldId="2144327555"/>
            <ac:picMk id="9" creationId="{D1B6EB44-D272-4926-BACE-82E2984EA9C6}"/>
          </ac:picMkLst>
        </pc:picChg>
        <pc:picChg chg="del">
          <ac:chgData name="Reed Kiely" userId="768be38e-2fb5-40ce-925d-bd8e9d9e3c31" providerId="ADAL" clId="{37ED41BC-0BCC-44C6-BA0B-C825115DDF54}" dt="2021-04-09T19:46:14.913" v="10261" actId="478"/>
          <ac:picMkLst>
            <pc:docMk/>
            <pc:sldMk cId="256117415" sldId="2144327555"/>
            <ac:picMk id="10" creationId="{47446D2F-C2D9-41F7-A10E-339DD9DEE556}"/>
          </ac:picMkLst>
        </pc:picChg>
        <pc:picChg chg="del">
          <ac:chgData name="Reed Kiely" userId="768be38e-2fb5-40ce-925d-bd8e9d9e3c31" providerId="ADAL" clId="{37ED41BC-0BCC-44C6-BA0B-C825115DDF54}" dt="2021-04-09T19:46:50.455" v="10278" actId="478"/>
          <ac:picMkLst>
            <pc:docMk/>
            <pc:sldMk cId="256117415" sldId="2144327555"/>
            <ac:picMk id="12" creationId="{46BCD65D-ECDE-4514-8BBA-763CCE21C957}"/>
          </ac:picMkLst>
        </pc:picChg>
        <pc:picChg chg="add del mod">
          <ac:chgData name="Reed Kiely" userId="768be38e-2fb5-40ce-925d-bd8e9d9e3c31" providerId="ADAL" clId="{37ED41BC-0BCC-44C6-BA0B-C825115DDF54}" dt="2021-04-13T12:58:24.878" v="11103" actId="478"/>
          <ac:picMkLst>
            <pc:docMk/>
            <pc:sldMk cId="256117415" sldId="2144327555"/>
            <ac:picMk id="13" creationId="{445F4406-CFD5-413D-8AAE-5CD138BB8CF5}"/>
          </ac:picMkLst>
        </pc:picChg>
        <pc:picChg chg="del">
          <ac:chgData name="Reed Kiely" userId="768be38e-2fb5-40ce-925d-bd8e9d9e3c31" providerId="ADAL" clId="{37ED41BC-0BCC-44C6-BA0B-C825115DDF54}" dt="2021-04-09T19:46:41.207" v="10274" actId="478"/>
          <ac:picMkLst>
            <pc:docMk/>
            <pc:sldMk cId="256117415" sldId="2144327555"/>
            <ac:picMk id="20" creationId="{E6A6FB99-4866-42A6-A0AD-95605F214268}"/>
          </ac:picMkLst>
        </pc:picChg>
        <pc:picChg chg="del">
          <ac:chgData name="Reed Kiely" userId="768be38e-2fb5-40ce-925d-bd8e9d9e3c31" providerId="ADAL" clId="{37ED41BC-0BCC-44C6-BA0B-C825115DDF54}" dt="2021-04-09T19:46:35.887" v="10271" actId="478"/>
          <ac:picMkLst>
            <pc:docMk/>
            <pc:sldMk cId="256117415" sldId="2144327555"/>
            <ac:picMk id="21" creationId="{959CCC8D-D705-4180-8502-63A4E70E9D07}"/>
          </ac:picMkLst>
        </pc:picChg>
        <pc:picChg chg="add mod">
          <ac:chgData name="Reed Kiely" userId="768be38e-2fb5-40ce-925d-bd8e9d9e3c31" providerId="ADAL" clId="{37ED41BC-0BCC-44C6-BA0B-C825115DDF54}" dt="2021-04-13T12:59:46.223" v="11151" actId="1035"/>
          <ac:picMkLst>
            <pc:docMk/>
            <pc:sldMk cId="256117415" sldId="2144327555"/>
            <ac:picMk id="22" creationId="{186ADF06-C993-41C2-8F6B-762712E407C7}"/>
          </ac:picMkLst>
        </pc:picChg>
        <pc:picChg chg="add mod">
          <ac:chgData name="Reed Kiely" userId="768be38e-2fb5-40ce-925d-bd8e9d9e3c31" providerId="ADAL" clId="{37ED41BC-0BCC-44C6-BA0B-C825115DDF54}" dt="2021-04-13T12:59:46.223" v="11151" actId="1035"/>
          <ac:picMkLst>
            <pc:docMk/>
            <pc:sldMk cId="256117415" sldId="2144327555"/>
            <ac:picMk id="23" creationId="{5CAE01D3-7D63-41A0-AB04-C3EE69E4B732}"/>
          </ac:picMkLst>
        </pc:picChg>
        <pc:picChg chg="del">
          <ac:chgData name="Reed Kiely" userId="768be38e-2fb5-40ce-925d-bd8e9d9e3c31" providerId="ADAL" clId="{37ED41BC-0BCC-44C6-BA0B-C825115DDF54}" dt="2021-04-09T19:46:29.731" v="10268" actId="478"/>
          <ac:picMkLst>
            <pc:docMk/>
            <pc:sldMk cId="256117415" sldId="2144327555"/>
            <ac:picMk id="24" creationId="{18275300-3695-418D-B31A-4167B88C2E3E}"/>
          </ac:picMkLst>
        </pc:picChg>
        <pc:picChg chg="add mod">
          <ac:chgData name="Reed Kiely" userId="768be38e-2fb5-40ce-925d-bd8e9d9e3c31" providerId="ADAL" clId="{37ED41BC-0BCC-44C6-BA0B-C825115DDF54}" dt="2021-04-13T12:59:46.223" v="11151" actId="1035"/>
          <ac:picMkLst>
            <pc:docMk/>
            <pc:sldMk cId="256117415" sldId="2144327555"/>
            <ac:picMk id="27" creationId="{5FDB3F98-5123-47A1-B0CF-1C6943C51BD5}"/>
          </ac:picMkLst>
        </pc:picChg>
        <pc:picChg chg="add mod">
          <ac:chgData name="Reed Kiely" userId="768be38e-2fb5-40ce-925d-bd8e9d9e3c31" providerId="ADAL" clId="{37ED41BC-0BCC-44C6-BA0B-C825115DDF54}" dt="2021-04-13T12:59:46.223" v="11151" actId="1035"/>
          <ac:picMkLst>
            <pc:docMk/>
            <pc:sldMk cId="256117415" sldId="2144327555"/>
            <ac:picMk id="29" creationId="{36BC61E1-B001-4E4A-B987-B96C94D1F111}"/>
          </ac:picMkLst>
        </pc:picChg>
        <pc:picChg chg="del">
          <ac:chgData name="Reed Kiely" userId="768be38e-2fb5-40ce-925d-bd8e9d9e3c31" providerId="ADAL" clId="{37ED41BC-0BCC-44C6-BA0B-C825115DDF54}" dt="2021-04-09T19:46:14.913" v="10261" actId="478"/>
          <ac:picMkLst>
            <pc:docMk/>
            <pc:sldMk cId="256117415" sldId="2144327555"/>
            <ac:picMk id="29" creationId="{66ACB916-4792-4EC4-A314-173576D4E59A}"/>
          </ac:picMkLst>
        </pc:picChg>
        <pc:picChg chg="del">
          <ac:chgData name="Reed Kiely" userId="768be38e-2fb5-40ce-925d-bd8e9d9e3c31" providerId="ADAL" clId="{37ED41BC-0BCC-44C6-BA0B-C825115DDF54}" dt="2021-04-09T19:46:14.913" v="10261" actId="478"/>
          <ac:picMkLst>
            <pc:docMk/>
            <pc:sldMk cId="256117415" sldId="2144327555"/>
            <ac:picMk id="30" creationId="{2DC1128D-BEDB-4EC6-92FE-98AD8BB2F4DF}"/>
          </ac:picMkLst>
        </pc:picChg>
        <pc:picChg chg="add mod">
          <ac:chgData name="Reed Kiely" userId="768be38e-2fb5-40ce-925d-bd8e9d9e3c31" providerId="ADAL" clId="{37ED41BC-0BCC-44C6-BA0B-C825115DDF54}" dt="2021-04-13T12:59:46.223" v="11151" actId="1035"/>
          <ac:picMkLst>
            <pc:docMk/>
            <pc:sldMk cId="256117415" sldId="2144327555"/>
            <ac:picMk id="32" creationId="{EDB904A6-4F33-4993-BDCD-3A851A6391F8}"/>
          </ac:picMkLst>
        </pc:picChg>
        <pc:picChg chg="del">
          <ac:chgData name="Reed Kiely" userId="768be38e-2fb5-40ce-925d-bd8e9d9e3c31" providerId="ADAL" clId="{37ED41BC-0BCC-44C6-BA0B-C825115DDF54}" dt="2021-04-09T19:46:29.731" v="10268" actId="478"/>
          <ac:picMkLst>
            <pc:docMk/>
            <pc:sldMk cId="256117415" sldId="2144327555"/>
            <ac:picMk id="46" creationId="{629680CA-693D-4D75-B8FB-16A1B218F964}"/>
          </ac:picMkLst>
        </pc:picChg>
        <pc:picChg chg="add mod">
          <ac:chgData name="Reed Kiely" userId="768be38e-2fb5-40ce-925d-bd8e9d9e3c31" providerId="ADAL" clId="{37ED41BC-0BCC-44C6-BA0B-C825115DDF54}" dt="2021-04-13T12:59:46.223" v="11151" actId="1035"/>
          <ac:picMkLst>
            <pc:docMk/>
            <pc:sldMk cId="256117415" sldId="2144327555"/>
            <ac:picMk id="46" creationId="{9B26DC69-804C-4E40-AB47-92D1C8EA6B0D}"/>
          </ac:picMkLst>
        </pc:picChg>
        <pc:picChg chg="add del mod">
          <ac:chgData name="Reed Kiely" userId="768be38e-2fb5-40ce-925d-bd8e9d9e3c31" providerId="ADAL" clId="{37ED41BC-0BCC-44C6-BA0B-C825115DDF54}" dt="2021-04-13T12:42:41.006" v="11084" actId="478"/>
          <ac:picMkLst>
            <pc:docMk/>
            <pc:sldMk cId="256117415" sldId="2144327555"/>
            <ac:picMk id="49" creationId="{2C307F41-4355-432B-8853-714BA6754F99}"/>
          </ac:picMkLst>
        </pc:picChg>
        <pc:cxnChg chg="del">
          <ac:chgData name="Reed Kiely" userId="768be38e-2fb5-40ce-925d-bd8e9d9e3c31" providerId="ADAL" clId="{37ED41BC-0BCC-44C6-BA0B-C825115DDF54}" dt="2021-04-09T19:46:14.913" v="10261" actId="478"/>
          <ac:cxnSpMkLst>
            <pc:docMk/>
            <pc:sldMk cId="256117415" sldId="2144327555"/>
            <ac:cxnSpMk id="58" creationId="{B677D3DB-F6FC-4C90-A01A-4581AAED17D5}"/>
          </ac:cxnSpMkLst>
        </pc:cxnChg>
        <pc:cxnChg chg="del">
          <ac:chgData name="Reed Kiely" userId="768be38e-2fb5-40ce-925d-bd8e9d9e3c31" providerId="ADAL" clId="{37ED41BC-0BCC-44C6-BA0B-C825115DDF54}" dt="2021-04-09T19:46:14.913" v="10261" actId="478"/>
          <ac:cxnSpMkLst>
            <pc:docMk/>
            <pc:sldMk cId="256117415" sldId="2144327555"/>
            <ac:cxnSpMk id="59" creationId="{6042B3DD-5E8D-408C-8F15-EE4A846C4375}"/>
          </ac:cxnSpMkLst>
        </pc:cxnChg>
      </pc:sldChg>
      <pc:sldChg chg="addSp delSp modSp add mod ord">
        <pc:chgData name="Reed Kiely" userId="768be38e-2fb5-40ce-925d-bd8e9d9e3c31" providerId="ADAL" clId="{37ED41BC-0BCC-44C6-BA0B-C825115DDF54}" dt="2021-04-15T18:38:14.455" v="11472" actId="478"/>
        <pc:sldMkLst>
          <pc:docMk/>
          <pc:sldMk cId="3526234016" sldId="2144327556"/>
        </pc:sldMkLst>
        <pc:spChg chg="mod">
          <ac:chgData name="Reed Kiely" userId="768be38e-2fb5-40ce-925d-bd8e9d9e3c31" providerId="ADAL" clId="{37ED41BC-0BCC-44C6-BA0B-C825115DDF54}" dt="2021-04-15T18:37:54.130" v="11471" actId="20577"/>
          <ac:spMkLst>
            <pc:docMk/>
            <pc:sldMk cId="3526234016" sldId="2144327556"/>
            <ac:spMk id="4" creationId="{3ED54650-E124-0942-8B03-A438165B55A6}"/>
          </ac:spMkLst>
        </pc:spChg>
        <pc:spChg chg="add del mod">
          <ac:chgData name="Reed Kiely" userId="768be38e-2fb5-40ce-925d-bd8e9d9e3c31" providerId="ADAL" clId="{37ED41BC-0BCC-44C6-BA0B-C825115DDF54}" dt="2021-04-15T18:38:14.455" v="11472" actId="478"/>
          <ac:spMkLst>
            <pc:docMk/>
            <pc:sldMk cId="3526234016" sldId="2144327556"/>
            <ac:spMk id="5" creationId="{4E468965-B395-4D40-BF67-97BED2C1AA6F}"/>
          </ac:spMkLst>
        </pc:spChg>
        <pc:spChg chg="del">
          <ac:chgData name="Reed Kiely" userId="768be38e-2fb5-40ce-925d-bd8e9d9e3c31" providerId="ADAL" clId="{37ED41BC-0BCC-44C6-BA0B-C825115DDF54}" dt="2021-04-09T18:11:15.643" v="10253" actId="478"/>
          <ac:spMkLst>
            <pc:docMk/>
            <pc:sldMk cId="3526234016" sldId="2144327556"/>
            <ac:spMk id="9" creationId="{C59A4E72-211E-4943-8EB9-3B89F06DE9E5}"/>
          </ac:spMkLst>
        </pc:spChg>
        <pc:spChg chg="del">
          <ac:chgData name="Reed Kiely" userId="768be38e-2fb5-40ce-925d-bd8e9d9e3c31" providerId="ADAL" clId="{37ED41BC-0BCC-44C6-BA0B-C825115DDF54}" dt="2021-04-09T18:11:15.643" v="10253" actId="478"/>
          <ac:spMkLst>
            <pc:docMk/>
            <pc:sldMk cId="3526234016" sldId="2144327556"/>
            <ac:spMk id="10" creationId="{AEFF1FD7-7E5C-4A99-8085-6278D319E82F}"/>
          </ac:spMkLst>
        </pc:spChg>
        <pc:spChg chg="mod">
          <ac:chgData name="Reed Kiely" userId="768be38e-2fb5-40ce-925d-bd8e9d9e3c31" providerId="ADAL" clId="{37ED41BC-0BCC-44C6-BA0B-C825115DDF54}" dt="2021-04-09T19:50:56.630" v="10421" actId="1076"/>
          <ac:spMkLst>
            <pc:docMk/>
            <pc:sldMk cId="3526234016" sldId="2144327556"/>
            <ac:spMk id="11" creationId="{2E5E0FE3-DAF1-4FDF-A624-0E2F7BD57069}"/>
          </ac:spMkLst>
        </pc:spChg>
        <pc:spChg chg="mod">
          <ac:chgData name="Reed Kiely" userId="768be38e-2fb5-40ce-925d-bd8e9d9e3c31" providerId="ADAL" clId="{37ED41BC-0BCC-44C6-BA0B-C825115DDF54}" dt="2021-04-09T19:50:31.468" v="10401" actId="1036"/>
          <ac:spMkLst>
            <pc:docMk/>
            <pc:sldMk cId="3526234016" sldId="2144327556"/>
            <ac:spMk id="13" creationId="{3A3D961C-944F-4803-8C2A-3E0DCE9E4DE5}"/>
          </ac:spMkLst>
        </pc:spChg>
        <pc:spChg chg="mod">
          <ac:chgData name="Reed Kiely" userId="768be38e-2fb5-40ce-925d-bd8e9d9e3c31" providerId="ADAL" clId="{37ED41BC-0BCC-44C6-BA0B-C825115DDF54}" dt="2021-04-09T19:50:56.630" v="10421" actId="1076"/>
          <ac:spMkLst>
            <pc:docMk/>
            <pc:sldMk cId="3526234016" sldId="2144327556"/>
            <ac:spMk id="14" creationId="{F2EB7CF9-F5CA-4DEB-953C-61A89547C4AD}"/>
          </ac:spMkLst>
        </pc:spChg>
        <pc:spChg chg="del mod">
          <ac:chgData name="Reed Kiely" userId="768be38e-2fb5-40ce-925d-bd8e9d9e3c31" providerId="ADAL" clId="{37ED41BC-0BCC-44C6-BA0B-C825115DDF54}" dt="2021-04-09T19:50:53.933" v="10420" actId="478"/>
          <ac:spMkLst>
            <pc:docMk/>
            <pc:sldMk cId="3526234016" sldId="2144327556"/>
            <ac:spMk id="16" creationId="{DE189F8C-8B84-4B6E-A2DD-21E161F56BC8}"/>
          </ac:spMkLst>
        </pc:spChg>
        <pc:spChg chg="add mod">
          <ac:chgData name="Reed Kiely" userId="768be38e-2fb5-40ce-925d-bd8e9d9e3c31" providerId="ADAL" clId="{37ED41BC-0BCC-44C6-BA0B-C825115DDF54}" dt="2021-04-09T19:50:49.596" v="10419" actId="1038"/>
          <ac:spMkLst>
            <pc:docMk/>
            <pc:sldMk cId="3526234016" sldId="2144327556"/>
            <ac:spMk id="20" creationId="{6B9FB200-FA0C-42FF-9EC2-986959C852BA}"/>
          </ac:spMkLst>
        </pc:spChg>
        <pc:spChg chg="add mod">
          <ac:chgData name="Reed Kiely" userId="768be38e-2fb5-40ce-925d-bd8e9d9e3c31" providerId="ADAL" clId="{37ED41BC-0BCC-44C6-BA0B-C825115DDF54}" dt="2021-04-09T19:50:49.596" v="10419" actId="1038"/>
          <ac:spMkLst>
            <pc:docMk/>
            <pc:sldMk cId="3526234016" sldId="2144327556"/>
            <ac:spMk id="21" creationId="{ED77307E-5088-4323-B4C2-49FE777FF001}"/>
          </ac:spMkLst>
        </pc:spChg>
        <pc:spChg chg="add del mod">
          <ac:chgData name="Reed Kiely" userId="768be38e-2fb5-40ce-925d-bd8e9d9e3c31" providerId="ADAL" clId="{37ED41BC-0BCC-44C6-BA0B-C825115DDF54}" dt="2021-04-09T20:02:09.284" v="10662" actId="478"/>
          <ac:spMkLst>
            <pc:docMk/>
            <pc:sldMk cId="3526234016" sldId="2144327556"/>
            <ac:spMk id="22" creationId="{A9CED231-1645-48BB-95EF-D6AE6E20E249}"/>
          </ac:spMkLst>
        </pc:spChg>
        <pc:spChg chg="mod">
          <ac:chgData name="Reed Kiely" userId="768be38e-2fb5-40ce-925d-bd8e9d9e3c31" providerId="ADAL" clId="{37ED41BC-0BCC-44C6-BA0B-C825115DDF54}" dt="2021-04-09T20:02:31.433" v="10670" actId="20577"/>
          <ac:spMkLst>
            <pc:docMk/>
            <pc:sldMk cId="3526234016" sldId="2144327556"/>
            <ac:spMk id="28" creationId="{8131C753-3CF9-467C-A43F-7C108EE6CC30}"/>
          </ac:spMkLst>
        </pc:spChg>
        <pc:spChg chg="mod">
          <ac:chgData name="Reed Kiely" userId="768be38e-2fb5-40ce-925d-bd8e9d9e3c31" providerId="ADAL" clId="{37ED41BC-0BCC-44C6-BA0B-C825115DDF54}" dt="2021-04-09T18:11:46.178" v="10258" actId="20577"/>
          <ac:spMkLst>
            <pc:docMk/>
            <pc:sldMk cId="3526234016" sldId="2144327556"/>
            <ac:spMk id="56" creationId="{49DF06DB-0E04-43EB-906B-75F674482CF9}"/>
          </ac:spMkLst>
        </pc:spChg>
        <pc:graphicFrameChg chg="mod">
          <ac:chgData name="Reed Kiely" userId="768be38e-2fb5-40ce-925d-bd8e9d9e3c31" providerId="ADAL" clId="{37ED41BC-0BCC-44C6-BA0B-C825115DDF54}" dt="2021-04-09T19:50:31.468" v="10401" actId="1036"/>
          <ac:graphicFrameMkLst>
            <pc:docMk/>
            <pc:sldMk cId="3526234016" sldId="2144327556"/>
            <ac:graphicFrameMk id="12" creationId="{0DA9F6A2-5DA0-4767-97F8-BE5A355116C1}"/>
          </ac:graphicFrameMkLst>
        </pc:graphicFrameChg>
        <pc:picChg chg="del">
          <ac:chgData name="Reed Kiely" userId="768be38e-2fb5-40ce-925d-bd8e9d9e3c31" providerId="ADAL" clId="{37ED41BC-0BCC-44C6-BA0B-C825115DDF54}" dt="2021-04-09T18:11:15.643" v="10253" actId="478"/>
          <ac:picMkLst>
            <pc:docMk/>
            <pc:sldMk cId="3526234016" sldId="2144327556"/>
            <ac:picMk id="8" creationId="{A7601E0F-4796-47AA-B6CB-D3D64EBDA400}"/>
          </ac:picMkLst>
        </pc:picChg>
        <pc:picChg chg="add mod">
          <ac:chgData name="Reed Kiely" userId="768be38e-2fb5-40ce-925d-bd8e9d9e3c31" providerId="ADAL" clId="{37ED41BC-0BCC-44C6-BA0B-C825115DDF54}" dt="2021-04-09T19:50:49.596" v="10419" actId="1038"/>
          <ac:picMkLst>
            <pc:docMk/>
            <pc:sldMk cId="3526234016" sldId="2144327556"/>
            <ac:picMk id="19" creationId="{172F18EB-67ED-48DA-A83C-A7264EBD26DF}"/>
          </ac:picMkLst>
        </pc:picChg>
      </pc:sldChg>
    </pc:docChg>
  </pc:docChgLst>
  <pc:docChgLst>
    <pc:chgData name="Jason Wiese" userId="4bff8d5b-7de6-4655-b397-69b0afc81113" providerId="ADAL" clId="{FB56A836-B726-4FE9-B45C-9AB12B3AA99F}"/>
    <pc:docChg chg="undo custSel modSld">
      <pc:chgData name="Jason Wiese" userId="4bff8d5b-7de6-4655-b397-69b0afc81113" providerId="ADAL" clId="{FB56A836-B726-4FE9-B45C-9AB12B3AA99F}" dt="2021-04-08T23:21:38.233" v="1736" actId="403"/>
      <pc:docMkLst>
        <pc:docMk/>
      </pc:docMkLst>
      <pc:sldChg chg="addSp modSp mod">
        <pc:chgData name="Jason Wiese" userId="4bff8d5b-7de6-4655-b397-69b0afc81113" providerId="ADAL" clId="{FB56A836-B726-4FE9-B45C-9AB12B3AA99F}" dt="2021-04-08T22:20:48.739" v="372" actId="20577"/>
        <pc:sldMkLst>
          <pc:docMk/>
          <pc:sldMk cId="2593769311" sldId="290"/>
        </pc:sldMkLst>
        <pc:spChg chg="add mod">
          <ac:chgData name="Jason Wiese" userId="4bff8d5b-7de6-4655-b397-69b0afc81113" providerId="ADAL" clId="{FB56A836-B726-4FE9-B45C-9AB12B3AA99F}" dt="2021-04-08T22:20:48.739" v="372" actId="20577"/>
          <ac:spMkLst>
            <pc:docMk/>
            <pc:sldMk cId="2593769311" sldId="290"/>
            <ac:spMk id="11" creationId="{14B4AE7E-B3AB-47E1-AAA1-1524D7857B97}"/>
          </ac:spMkLst>
        </pc:spChg>
      </pc:sldChg>
      <pc:sldChg chg="addSp modSp mod">
        <pc:chgData name="Jason Wiese" userId="4bff8d5b-7de6-4655-b397-69b0afc81113" providerId="ADAL" clId="{FB56A836-B726-4FE9-B45C-9AB12B3AA99F}" dt="2021-04-08T23:21:01.697" v="1735" actId="1076"/>
        <pc:sldMkLst>
          <pc:docMk/>
          <pc:sldMk cId="2061176400" sldId="2144327541"/>
        </pc:sldMkLst>
        <pc:spChg chg="mod">
          <ac:chgData name="Jason Wiese" userId="4bff8d5b-7de6-4655-b397-69b0afc81113" providerId="ADAL" clId="{FB56A836-B726-4FE9-B45C-9AB12B3AA99F}" dt="2021-04-08T23:11:52.111" v="1340" actId="20577"/>
          <ac:spMkLst>
            <pc:docMk/>
            <pc:sldMk cId="2061176400" sldId="2144327541"/>
            <ac:spMk id="26" creationId="{8457F094-A09A-4F25-BC1C-78D5ED746766}"/>
          </ac:spMkLst>
        </pc:spChg>
        <pc:spChg chg="mod">
          <ac:chgData name="Jason Wiese" userId="4bff8d5b-7de6-4655-b397-69b0afc81113" providerId="ADAL" clId="{FB56A836-B726-4FE9-B45C-9AB12B3AA99F}" dt="2021-04-08T23:21:01.697" v="1735" actId="1076"/>
          <ac:spMkLst>
            <pc:docMk/>
            <pc:sldMk cId="2061176400" sldId="2144327541"/>
            <ac:spMk id="41" creationId="{4ECB3875-28E8-4641-B818-2E926D75C644}"/>
          </ac:spMkLst>
        </pc:spChg>
        <pc:spChg chg="add mod">
          <ac:chgData name="Jason Wiese" userId="4bff8d5b-7de6-4655-b397-69b0afc81113" providerId="ADAL" clId="{FB56A836-B726-4FE9-B45C-9AB12B3AA99F}" dt="2021-04-08T23:13:11.430" v="1384" actId="1076"/>
          <ac:spMkLst>
            <pc:docMk/>
            <pc:sldMk cId="2061176400" sldId="2144327541"/>
            <ac:spMk id="47" creationId="{15F85AFB-8E01-464F-B6CC-32278732EBC8}"/>
          </ac:spMkLst>
        </pc:spChg>
        <pc:spChg chg="mod">
          <ac:chgData name="Jason Wiese" userId="4bff8d5b-7de6-4655-b397-69b0afc81113" providerId="ADAL" clId="{FB56A836-B726-4FE9-B45C-9AB12B3AA99F}" dt="2021-04-08T23:11:05.383" v="1338" actId="6549"/>
          <ac:spMkLst>
            <pc:docMk/>
            <pc:sldMk cId="2061176400" sldId="2144327541"/>
            <ac:spMk id="56" creationId="{49DF06DB-0E04-43EB-906B-75F674482CF9}"/>
          </ac:spMkLst>
        </pc:spChg>
      </pc:sldChg>
      <pc:sldChg chg="addSp modSp mod">
        <pc:chgData name="Jason Wiese" userId="4bff8d5b-7de6-4655-b397-69b0afc81113" providerId="ADAL" clId="{FB56A836-B726-4FE9-B45C-9AB12B3AA99F}" dt="2021-04-08T23:14:08.562" v="1455" actId="1076"/>
        <pc:sldMkLst>
          <pc:docMk/>
          <pc:sldMk cId="3294173012" sldId="2144327544"/>
        </pc:sldMkLst>
        <pc:spChg chg="add mod">
          <ac:chgData name="Jason Wiese" userId="4bff8d5b-7de6-4655-b397-69b0afc81113" providerId="ADAL" clId="{FB56A836-B726-4FE9-B45C-9AB12B3AA99F}" dt="2021-04-08T23:13:35.629" v="1385" actId="14100"/>
          <ac:spMkLst>
            <pc:docMk/>
            <pc:sldMk cId="3294173012" sldId="2144327544"/>
            <ac:spMk id="12" creationId="{31B909B3-4DD5-4815-85BD-784C4F9260A4}"/>
          </ac:spMkLst>
        </pc:spChg>
        <pc:spChg chg="add mod">
          <ac:chgData name="Jason Wiese" userId="4bff8d5b-7de6-4655-b397-69b0afc81113" providerId="ADAL" clId="{FB56A836-B726-4FE9-B45C-9AB12B3AA99F}" dt="2021-04-08T23:14:08.562" v="1455" actId="1076"/>
          <ac:spMkLst>
            <pc:docMk/>
            <pc:sldMk cId="3294173012" sldId="2144327544"/>
            <ac:spMk id="14" creationId="{9A4AC158-2BAE-4998-AE7D-07B530BE276A}"/>
          </ac:spMkLst>
        </pc:spChg>
      </pc:sldChg>
      <pc:sldChg chg="addSp delSp modSp mod">
        <pc:chgData name="Jason Wiese" userId="4bff8d5b-7de6-4655-b397-69b0afc81113" providerId="ADAL" clId="{FB56A836-B726-4FE9-B45C-9AB12B3AA99F}" dt="2021-04-08T22:22:05.324" v="616" actId="20577"/>
        <pc:sldMkLst>
          <pc:docMk/>
          <pc:sldMk cId="2188893907" sldId="2144327547"/>
        </pc:sldMkLst>
        <pc:spChg chg="add del">
          <ac:chgData name="Jason Wiese" userId="4bff8d5b-7de6-4655-b397-69b0afc81113" providerId="ADAL" clId="{FB56A836-B726-4FE9-B45C-9AB12B3AA99F}" dt="2021-04-08T22:18:48.826" v="103" actId="21"/>
          <ac:spMkLst>
            <pc:docMk/>
            <pc:sldMk cId="2188893907" sldId="2144327547"/>
            <ac:spMk id="3" creationId="{D61F09BD-7266-421C-9718-96D00D04C41B}"/>
          </ac:spMkLst>
        </pc:spChg>
        <pc:spChg chg="add mod">
          <ac:chgData name="Jason Wiese" userId="4bff8d5b-7de6-4655-b397-69b0afc81113" providerId="ADAL" clId="{FB56A836-B726-4FE9-B45C-9AB12B3AA99F}" dt="2021-04-08T22:22:05.324" v="616" actId="20577"/>
          <ac:spMkLst>
            <pc:docMk/>
            <pc:sldMk cId="2188893907" sldId="2144327547"/>
            <ac:spMk id="12" creationId="{F136F9FA-7ABE-45D1-A91E-B34359505BED}"/>
          </ac:spMkLst>
        </pc:spChg>
      </pc:sldChg>
      <pc:sldChg chg="addSp modSp mod">
        <pc:chgData name="Jason Wiese" userId="4bff8d5b-7de6-4655-b397-69b0afc81113" providerId="ADAL" clId="{FB56A836-B726-4FE9-B45C-9AB12B3AA99F}" dt="2021-04-08T23:21:38.233" v="1736" actId="403"/>
        <pc:sldMkLst>
          <pc:docMk/>
          <pc:sldMk cId="320181168" sldId="2144327548"/>
        </pc:sldMkLst>
        <pc:spChg chg="add mod">
          <ac:chgData name="Jason Wiese" userId="4bff8d5b-7de6-4655-b397-69b0afc81113" providerId="ADAL" clId="{FB56A836-B726-4FE9-B45C-9AB12B3AA99F}" dt="2021-04-08T23:21:38.233" v="1736" actId="403"/>
          <ac:spMkLst>
            <pc:docMk/>
            <pc:sldMk cId="320181168" sldId="2144327548"/>
            <ac:spMk id="11" creationId="{672A4268-E53A-48FE-B2FF-8F6AA041827E}"/>
          </ac:spMkLst>
        </pc:spChg>
      </pc:sldChg>
      <pc:sldChg chg="addSp delSp modSp mod">
        <pc:chgData name="Jason Wiese" userId="4bff8d5b-7de6-4655-b397-69b0afc81113" providerId="ADAL" clId="{FB56A836-B726-4FE9-B45C-9AB12B3AA99F}" dt="2021-04-08T23:02:43.139" v="1150" actId="14100"/>
        <pc:sldMkLst>
          <pc:docMk/>
          <pc:sldMk cId="893194678" sldId="2144327549"/>
        </pc:sldMkLst>
        <pc:spChg chg="add mod">
          <ac:chgData name="Jason Wiese" userId="4bff8d5b-7de6-4655-b397-69b0afc81113" providerId="ADAL" clId="{FB56A836-B726-4FE9-B45C-9AB12B3AA99F}" dt="2021-04-08T22:24:43.549" v="781" actId="1076"/>
          <ac:spMkLst>
            <pc:docMk/>
            <pc:sldMk cId="893194678" sldId="2144327549"/>
            <ac:spMk id="3" creationId="{7418BF86-E754-4316-9013-C920A48A2B74}"/>
          </ac:spMkLst>
        </pc:spChg>
        <pc:spChg chg="add mod">
          <ac:chgData name="Jason Wiese" userId="4bff8d5b-7de6-4655-b397-69b0afc81113" providerId="ADAL" clId="{FB56A836-B726-4FE9-B45C-9AB12B3AA99F}" dt="2021-04-08T23:02:43.139" v="1150" actId="14100"/>
          <ac:spMkLst>
            <pc:docMk/>
            <pc:sldMk cId="893194678" sldId="2144327549"/>
            <ac:spMk id="14" creationId="{07026BBA-A21F-475E-A89F-285C74B86041}"/>
          </ac:spMkLst>
        </pc:spChg>
        <pc:spChg chg="add del">
          <ac:chgData name="Jason Wiese" userId="4bff8d5b-7de6-4655-b397-69b0afc81113" providerId="ADAL" clId="{FB56A836-B726-4FE9-B45C-9AB12B3AA99F}" dt="2021-04-08T22:27:28.790" v="1026" actId="478"/>
          <ac:spMkLst>
            <pc:docMk/>
            <pc:sldMk cId="893194678" sldId="2144327549"/>
            <ac:spMk id="15" creationId="{85B9C9D8-5CB3-410B-BAAF-EADA69752FDF}"/>
          </ac:spMkLst>
        </pc:spChg>
        <pc:spChg chg="mod">
          <ac:chgData name="Jason Wiese" userId="4bff8d5b-7de6-4655-b397-69b0afc81113" providerId="ADAL" clId="{FB56A836-B726-4FE9-B45C-9AB12B3AA99F}" dt="2021-04-08T22:27:25.134" v="1025" actId="20577"/>
          <ac:spMkLst>
            <pc:docMk/>
            <pc:sldMk cId="893194678" sldId="2144327549"/>
            <ac:spMk id="56" creationId="{49DF06DB-0E04-43EB-906B-75F674482CF9}"/>
          </ac:spMkLst>
        </pc:spChg>
      </pc:sldChg>
      <pc:sldChg chg="addSp modSp mod">
        <pc:chgData name="Jason Wiese" userId="4bff8d5b-7de6-4655-b397-69b0afc81113" providerId="ADAL" clId="{FB56A836-B726-4FE9-B45C-9AB12B3AA99F}" dt="2021-04-08T23:19:56.819" v="1726" actId="20577"/>
        <pc:sldMkLst>
          <pc:docMk/>
          <pc:sldMk cId="1260620477" sldId="2144327550"/>
        </pc:sldMkLst>
        <pc:spChg chg="add mod">
          <ac:chgData name="Jason Wiese" userId="4bff8d5b-7de6-4655-b397-69b0afc81113" providerId="ADAL" clId="{FB56A836-B726-4FE9-B45C-9AB12B3AA99F}" dt="2021-04-08T22:23:50.749" v="778" actId="20577"/>
          <ac:spMkLst>
            <pc:docMk/>
            <pc:sldMk cId="1260620477" sldId="2144327550"/>
            <ac:spMk id="11" creationId="{2E5E0FE3-DAF1-4FDF-A624-0E2F7BD57069}"/>
          </ac:spMkLst>
        </pc:spChg>
        <pc:spChg chg="add mod">
          <ac:chgData name="Jason Wiese" userId="4bff8d5b-7de6-4655-b397-69b0afc81113" providerId="ADAL" clId="{FB56A836-B726-4FE9-B45C-9AB12B3AA99F}" dt="2021-04-08T23:19:56.819" v="1726" actId="20577"/>
          <ac:spMkLst>
            <pc:docMk/>
            <pc:sldMk cId="1260620477" sldId="2144327550"/>
            <ac:spMk id="14" creationId="{F2EB7CF9-F5CA-4DEB-953C-61A89547C4AD}"/>
          </ac:spMkLst>
        </pc:spChg>
      </pc:sldChg>
    </pc:docChg>
  </pc:docChgLst>
  <pc:docChgLst>
    <pc:chgData name="Marianne Vita" userId="35b1102d-d340-4a85-a709-12ee727aa48b" providerId="ADAL" clId="{702C3060-99AE-4A4E-AC13-6BF23A625F98}"/>
    <pc:docChg chg="undo custSel modSld">
      <pc:chgData name="Marianne Vita" userId="35b1102d-d340-4a85-a709-12ee727aa48b" providerId="ADAL" clId="{702C3060-99AE-4A4E-AC13-6BF23A625F98}" dt="2021-04-15T15:36:53.705" v="13" actId="20577"/>
      <pc:docMkLst>
        <pc:docMk/>
      </pc:docMkLst>
      <pc:sldChg chg="modSp mod">
        <pc:chgData name="Marianne Vita" userId="35b1102d-d340-4a85-a709-12ee727aa48b" providerId="ADAL" clId="{702C3060-99AE-4A4E-AC13-6BF23A625F98}" dt="2021-04-15T15:36:53.705" v="13" actId="20577"/>
        <pc:sldMkLst>
          <pc:docMk/>
          <pc:sldMk cId="583278641" sldId="2144327552"/>
        </pc:sldMkLst>
        <pc:spChg chg="mod">
          <ac:chgData name="Marianne Vita" userId="35b1102d-d340-4a85-a709-12ee727aa48b" providerId="ADAL" clId="{702C3060-99AE-4A4E-AC13-6BF23A625F98}" dt="2021-04-15T15:36:53.705" v="13" actId="20577"/>
          <ac:spMkLst>
            <pc:docMk/>
            <pc:sldMk cId="583278641" sldId="2144327552"/>
            <ac:spMk id="17" creationId="{5F822956-5E28-4BFC-8BEF-86CBB0A2D236}"/>
          </ac:spMkLst>
        </pc:spChg>
      </pc:sldChg>
    </pc:docChg>
  </pc:docChgLst>
  <pc:docChgLst>
    <pc:chgData name="Reed Kiely" userId="768be38e-2fb5-40ce-925d-bd8e9d9e3c31" providerId="ADAL" clId="{37E57677-E9F7-414E-B3EE-3FB1889127A2}"/>
    <pc:docChg chg="undo custSel addSld delSld modSld sldOrd">
      <pc:chgData name="Reed Kiely" userId="768be38e-2fb5-40ce-925d-bd8e9d9e3c31" providerId="ADAL" clId="{37E57677-E9F7-414E-B3EE-3FB1889127A2}" dt="2021-04-02T21:25:28.131" v="865" actId="1076"/>
      <pc:docMkLst>
        <pc:docMk/>
      </pc:docMkLst>
      <pc:sldChg chg="del">
        <pc:chgData name="Reed Kiely" userId="768be38e-2fb5-40ce-925d-bd8e9d9e3c31" providerId="ADAL" clId="{37E57677-E9F7-414E-B3EE-3FB1889127A2}" dt="2021-03-31T14:09:48.956" v="0" actId="47"/>
        <pc:sldMkLst>
          <pc:docMk/>
          <pc:sldMk cId="2792885597" sldId="274"/>
        </pc:sldMkLst>
      </pc:sldChg>
      <pc:sldChg chg="addSp delSp modSp mod">
        <pc:chgData name="Reed Kiely" userId="768be38e-2fb5-40ce-925d-bd8e9d9e3c31" providerId="ADAL" clId="{37E57677-E9F7-414E-B3EE-3FB1889127A2}" dt="2021-03-31T14:12:39.440" v="79" actId="1036"/>
        <pc:sldMkLst>
          <pc:docMk/>
          <pc:sldMk cId="2049190579" sldId="289"/>
        </pc:sldMkLst>
        <pc:spChg chg="del">
          <ac:chgData name="Reed Kiely" userId="768be38e-2fb5-40ce-925d-bd8e9d9e3c31" providerId="ADAL" clId="{37E57677-E9F7-414E-B3EE-3FB1889127A2}" dt="2021-03-31T14:12:13.062" v="2" actId="478"/>
          <ac:spMkLst>
            <pc:docMk/>
            <pc:sldMk cId="2049190579" sldId="289"/>
            <ac:spMk id="2" creationId="{F58470D0-2EE8-4389-9D4C-71B158B7A72D}"/>
          </ac:spMkLst>
        </pc:spChg>
        <pc:spChg chg="add mod">
          <ac:chgData name="Reed Kiely" userId="768be38e-2fb5-40ce-925d-bd8e9d9e3c31" providerId="ADAL" clId="{37E57677-E9F7-414E-B3EE-3FB1889127A2}" dt="2021-03-31T14:12:39.440" v="79" actId="1036"/>
          <ac:spMkLst>
            <pc:docMk/>
            <pc:sldMk cId="2049190579" sldId="289"/>
            <ac:spMk id="8" creationId="{73656C7F-BD0F-4027-8B5A-11603AB227CA}"/>
          </ac:spMkLst>
        </pc:spChg>
      </pc:sldChg>
      <pc:sldChg chg="addSp delSp modSp mod">
        <pc:chgData name="Reed Kiely" userId="768be38e-2fb5-40ce-925d-bd8e9d9e3c31" providerId="ADAL" clId="{37E57677-E9F7-414E-B3EE-3FB1889127A2}" dt="2021-04-02T20:52:38.655" v="283" actId="1076"/>
        <pc:sldMkLst>
          <pc:docMk/>
          <pc:sldMk cId="2593769311" sldId="290"/>
        </pc:sldMkLst>
        <pc:spChg chg="mod">
          <ac:chgData name="Reed Kiely" userId="768be38e-2fb5-40ce-925d-bd8e9d9e3c31" providerId="ADAL" clId="{37E57677-E9F7-414E-B3EE-3FB1889127A2}" dt="2021-04-01T21:16:53.099" v="87"/>
          <ac:spMkLst>
            <pc:docMk/>
            <pc:sldMk cId="2593769311" sldId="290"/>
            <ac:spMk id="4" creationId="{3ED54650-E124-0942-8B03-A438165B55A6}"/>
          </ac:spMkLst>
        </pc:spChg>
        <pc:spChg chg="add del">
          <ac:chgData name="Reed Kiely" userId="768be38e-2fb5-40ce-925d-bd8e9d9e3c31" providerId="ADAL" clId="{37E57677-E9F7-414E-B3EE-3FB1889127A2}" dt="2021-04-01T21:18:23.316" v="120" actId="478"/>
          <ac:spMkLst>
            <pc:docMk/>
            <pc:sldMk cId="2593769311" sldId="290"/>
            <ac:spMk id="11" creationId="{3BC0BD99-4C4B-4546-855F-AA9CC36BF9D0}"/>
          </ac:spMkLst>
        </pc:spChg>
        <pc:spChg chg="add mod">
          <ac:chgData name="Reed Kiely" userId="768be38e-2fb5-40ce-925d-bd8e9d9e3c31" providerId="ADAL" clId="{37E57677-E9F7-414E-B3EE-3FB1889127A2}" dt="2021-04-01T21:21:41.788" v="185" actId="1076"/>
          <ac:spMkLst>
            <pc:docMk/>
            <pc:sldMk cId="2593769311" sldId="290"/>
            <ac:spMk id="13" creationId="{CFC224A8-26DF-482A-B7F8-0EB75DE3175F}"/>
          </ac:spMkLst>
        </pc:spChg>
        <pc:spChg chg="add mod">
          <ac:chgData name="Reed Kiely" userId="768be38e-2fb5-40ce-925d-bd8e9d9e3c31" providerId="ADAL" clId="{37E57677-E9F7-414E-B3EE-3FB1889127A2}" dt="2021-04-01T21:25:58.659" v="230" actId="1076"/>
          <ac:spMkLst>
            <pc:docMk/>
            <pc:sldMk cId="2593769311" sldId="290"/>
            <ac:spMk id="19" creationId="{F2866865-2AE4-47D0-9D41-99365A80575F}"/>
          </ac:spMkLst>
        </pc:spChg>
        <pc:spChg chg="mod">
          <ac:chgData name="Reed Kiely" userId="768be38e-2fb5-40ce-925d-bd8e9d9e3c31" providerId="ADAL" clId="{37E57677-E9F7-414E-B3EE-3FB1889127A2}" dt="2021-04-01T21:18:55.736" v="131" actId="207"/>
          <ac:spMkLst>
            <pc:docMk/>
            <pc:sldMk cId="2593769311" sldId="290"/>
            <ac:spMk id="56" creationId="{49DF06DB-0E04-43EB-906B-75F674482CF9}"/>
          </ac:spMkLst>
        </pc:spChg>
        <pc:graphicFrameChg chg="del">
          <ac:chgData name="Reed Kiely" userId="768be38e-2fb5-40ce-925d-bd8e9d9e3c31" providerId="ADAL" clId="{37E57677-E9F7-414E-B3EE-3FB1889127A2}" dt="2021-04-01T21:16:37.769" v="82" actId="478"/>
          <ac:graphicFrameMkLst>
            <pc:docMk/>
            <pc:sldMk cId="2593769311" sldId="290"/>
            <ac:graphicFrameMk id="21" creationId="{310EF9F2-E902-4392-BE73-E28BDF802812}"/>
          </ac:graphicFrameMkLst>
        </pc:graphicFrameChg>
        <pc:picChg chg="add mod">
          <ac:chgData name="Reed Kiely" userId="768be38e-2fb5-40ce-925d-bd8e9d9e3c31" providerId="ADAL" clId="{37E57677-E9F7-414E-B3EE-3FB1889127A2}" dt="2021-04-02T20:52:38.655" v="283" actId="1076"/>
          <ac:picMkLst>
            <pc:docMk/>
            <pc:sldMk cId="2593769311" sldId="290"/>
            <ac:picMk id="7" creationId="{5F9AA5AB-8B48-4FDD-A39D-73934D77168D}"/>
          </ac:picMkLst>
        </pc:picChg>
        <pc:picChg chg="add mod">
          <ac:chgData name="Reed Kiely" userId="768be38e-2fb5-40ce-925d-bd8e9d9e3c31" providerId="ADAL" clId="{37E57677-E9F7-414E-B3EE-3FB1889127A2}" dt="2021-04-01T21:28:05.217" v="250" actId="14100"/>
          <ac:picMkLst>
            <pc:docMk/>
            <pc:sldMk cId="2593769311" sldId="290"/>
            <ac:picMk id="10" creationId="{A7D4F15C-F125-41F7-912C-89D7AB47AEF5}"/>
          </ac:picMkLst>
        </pc:picChg>
        <pc:picChg chg="add mod">
          <ac:chgData name="Reed Kiely" userId="768be38e-2fb5-40ce-925d-bd8e9d9e3c31" providerId="ADAL" clId="{37E57677-E9F7-414E-B3EE-3FB1889127A2}" dt="2021-04-01T21:26:01.807" v="231" actId="1076"/>
          <ac:picMkLst>
            <pc:docMk/>
            <pc:sldMk cId="2593769311" sldId="290"/>
            <ac:picMk id="20" creationId="{F00B5EE9-B1D1-41C2-ADD3-4761D31993D8}"/>
          </ac:picMkLst>
        </pc:picChg>
      </pc:sldChg>
      <pc:sldChg chg="del ord">
        <pc:chgData name="Reed Kiely" userId="768be38e-2fb5-40ce-925d-bd8e9d9e3c31" providerId="ADAL" clId="{37E57677-E9F7-414E-B3EE-3FB1889127A2}" dt="2021-04-01T21:21:15.164" v="172" actId="47"/>
        <pc:sldMkLst>
          <pc:docMk/>
          <pc:sldMk cId="2681128505" sldId="306"/>
        </pc:sldMkLst>
      </pc:sldChg>
      <pc:sldChg chg="modSp mod ord">
        <pc:chgData name="Reed Kiely" userId="768be38e-2fb5-40ce-925d-bd8e9d9e3c31" providerId="ADAL" clId="{37E57677-E9F7-414E-B3EE-3FB1889127A2}" dt="2021-04-01T21:19:42.549" v="138"/>
        <pc:sldMkLst>
          <pc:docMk/>
          <pc:sldMk cId="2061176400" sldId="2144327541"/>
        </pc:sldMkLst>
        <pc:spChg chg="mod">
          <ac:chgData name="Reed Kiely" userId="768be38e-2fb5-40ce-925d-bd8e9d9e3c31" providerId="ADAL" clId="{37E57677-E9F7-414E-B3EE-3FB1889127A2}" dt="2021-04-01T21:17:20.754" v="95"/>
          <ac:spMkLst>
            <pc:docMk/>
            <pc:sldMk cId="2061176400" sldId="2144327541"/>
            <ac:spMk id="4" creationId="{3ED54650-E124-0942-8B03-A438165B55A6}"/>
          </ac:spMkLst>
        </pc:spChg>
        <pc:spChg chg="mod">
          <ac:chgData name="Reed Kiely" userId="768be38e-2fb5-40ce-925d-bd8e9d9e3c31" providerId="ADAL" clId="{37E57677-E9F7-414E-B3EE-3FB1889127A2}" dt="2021-04-01T21:17:08.339" v="89" actId="20577"/>
          <ac:spMkLst>
            <pc:docMk/>
            <pc:sldMk cId="2061176400" sldId="2144327541"/>
            <ac:spMk id="28" creationId="{8131C753-3CF9-467C-A43F-7C108EE6CC30}"/>
          </ac:spMkLst>
        </pc:spChg>
      </pc:sldChg>
      <pc:sldChg chg="del">
        <pc:chgData name="Reed Kiely" userId="768be38e-2fb5-40ce-925d-bd8e9d9e3c31" providerId="ADAL" clId="{37E57677-E9F7-414E-B3EE-3FB1889127A2}" dt="2021-04-01T21:21:15.766" v="173" actId="47"/>
        <pc:sldMkLst>
          <pc:docMk/>
          <pc:sldMk cId="1550030279" sldId="2144327542"/>
        </pc:sldMkLst>
      </pc:sldChg>
      <pc:sldChg chg="del">
        <pc:chgData name="Reed Kiely" userId="768be38e-2fb5-40ce-925d-bd8e9d9e3c31" providerId="ADAL" clId="{37E57677-E9F7-414E-B3EE-3FB1889127A2}" dt="2021-04-01T21:21:16.359" v="174" actId="47"/>
        <pc:sldMkLst>
          <pc:docMk/>
          <pc:sldMk cId="3287802485" sldId="2144327543"/>
        </pc:sldMkLst>
      </pc:sldChg>
      <pc:sldChg chg="addSp delSp modSp mod">
        <pc:chgData name="Reed Kiely" userId="768be38e-2fb5-40ce-925d-bd8e9d9e3c31" providerId="ADAL" clId="{37E57677-E9F7-414E-B3EE-3FB1889127A2}" dt="2021-04-02T21:23:18.444" v="806"/>
        <pc:sldMkLst>
          <pc:docMk/>
          <pc:sldMk cId="3294173012" sldId="2144327544"/>
        </pc:sldMkLst>
        <pc:spChg chg="mod">
          <ac:chgData name="Reed Kiely" userId="768be38e-2fb5-40ce-925d-bd8e9d9e3c31" providerId="ADAL" clId="{37E57677-E9F7-414E-B3EE-3FB1889127A2}" dt="2021-04-02T21:23:18.444" v="806"/>
          <ac:spMkLst>
            <pc:docMk/>
            <pc:sldMk cId="3294173012" sldId="2144327544"/>
            <ac:spMk id="4" creationId="{3ED54650-E124-0942-8B03-A438165B55A6}"/>
          </ac:spMkLst>
        </pc:spChg>
        <pc:spChg chg="add del mod">
          <ac:chgData name="Reed Kiely" userId="768be38e-2fb5-40ce-925d-bd8e9d9e3c31" providerId="ADAL" clId="{37E57677-E9F7-414E-B3EE-3FB1889127A2}" dt="2021-04-02T21:09:17.965" v="450" actId="478"/>
          <ac:spMkLst>
            <pc:docMk/>
            <pc:sldMk cId="3294173012" sldId="2144327544"/>
            <ac:spMk id="11" creationId="{7EF37284-8474-4232-879C-6031B37DFC66}"/>
          </ac:spMkLst>
        </pc:spChg>
        <pc:spChg chg="mod">
          <ac:chgData name="Reed Kiely" userId="768be38e-2fb5-40ce-925d-bd8e9d9e3c31" providerId="ADAL" clId="{37E57677-E9F7-414E-B3EE-3FB1889127A2}" dt="2021-04-02T21:08:53.792" v="443" actId="1076"/>
          <ac:spMkLst>
            <pc:docMk/>
            <pc:sldMk cId="3294173012" sldId="2144327544"/>
            <ac:spMk id="28" creationId="{8131C753-3CF9-467C-A43F-7C108EE6CC30}"/>
          </ac:spMkLst>
        </pc:spChg>
        <pc:picChg chg="mod">
          <ac:chgData name="Reed Kiely" userId="768be38e-2fb5-40ce-925d-bd8e9d9e3c31" providerId="ADAL" clId="{37E57677-E9F7-414E-B3EE-3FB1889127A2}" dt="2021-04-02T21:09:31.681" v="452" actId="14100"/>
          <ac:picMkLst>
            <pc:docMk/>
            <pc:sldMk cId="3294173012" sldId="2144327544"/>
            <ac:picMk id="10" creationId="{3BC1F223-370C-4D2B-A05D-54BAD5B2D717}"/>
          </ac:picMkLst>
        </pc:picChg>
        <pc:picChg chg="add del mod">
          <ac:chgData name="Reed Kiely" userId="768be38e-2fb5-40ce-925d-bd8e9d9e3c31" providerId="ADAL" clId="{37E57677-E9F7-414E-B3EE-3FB1889127A2}" dt="2021-04-01T21:33:26.285" v="279" actId="478"/>
          <ac:picMkLst>
            <pc:docMk/>
            <pc:sldMk cId="3294173012" sldId="2144327544"/>
            <ac:picMk id="11" creationId="{48760B24-31E4-4BF1-B5B4-99A6ECE0901C}"/>
          </ac:picMkLst>
        </pc:picChg>
        <pc:picChg chg="add mod">
          <ac:chgData name="Reed Kiely" userId="768be38e-2fb5-40ce-925d-bd8e9d9e3c31" providerId="ADAL" clId="{37E57677-E9F7-414E-B3EE-3FB1889127A2}" dt="2021-04-01T21:22:18.081" v="199" actId="14100"/>
          <ac:picMkLst>
            <pc:docMk/>
            <pc:sldMk cId="3294173012" sldId="2144327544"/>
            <ac:picMk id="12" creationId="{A01E3220-4743-4FE6-9C42-03A8CE4D2316}"/>
          </ac:picMkLst>
        </pc:picChg>
      </pc:sldChg>
      <pc:sldChg chg="del">
        <pc:chgData name="Reed Kiely" userId="768be38e-2fb5-40ce-925d-bd8e9d9e3c31" providerId="ADAL" clId="{37E57677-E9F7-414E-B3EE-3FB1889127A2}" dt="2021-04-01T21:21:00.662" v="168" actId="47"/>
        <pc:sldMkLst>
          <pc:docMk/>
          <pc:sldMk cId="2169618966" sldId="2144327545"/>
        </pc:sldMkLst>
      </pc:sldChg>
      <pc:sldChg chg="add del">
        <pc:chgData name="Reed Kiely" userId="768be38e-2fb5-40ce-925d-bd8e9d9e3c31" providerId="ADAL" clId="{37E57677-E9F7-414E-B3EE-3FB1889127A2}" dt="2021-04-01T21:21:18.522" v="175" actId="47"/>
        <pc:sldMkLst>
          <pc:docMk/>
          <pc:sldMk cId="2381038638" sldId="2144327546"/>
        </pc:sldMkLst>
      </pc:sldChg>
      <pc:sldChg chg="add del">
        <pc:chgData name="Reed Kiely" userId="768be38e-2fb5-40ce-925d-bd8e9d9e3c31" providerId="ADAL" clId="{37E57677-E9F7-414E-B3EE-3FB1889127A2}" dt="2021-04-01T21:16:19.432" v="80" actId="47"/>
        <pc:sldMkLst>
          <pc:docMk/>
          <pc:sldMk cId="3227885443" sldId="2144327546"/>
        </pc:sldMkLst>
      </pc:sldChg>
      <pc:sldChg chg="addSp delSp modSp add mod">
        <pc:chgData name="Reed Kiely" userId="768be38e-2fb5-40ce-925d-bd8e9d9e3c31" providerId="ADAL" clId="{37E57677-E9F7-414E-B3EE-3FB1889127A2}" dt="2021-04-02T21:08:23.457" v="435" actId="478"/>
        <pc:sldMkLst>
          <pc:docMk/>
          <pc:sldMk cId="2188893907" sldId="2144327547"/>
        </pc:sldMkLst>
        <pc:spChg chg="mod">
          <ac:chgData name="Reed Kiely" userId="768be38e-2fb5-40ce-925d-bd8e9d9e3c31" providerId="ADAL" clId="{37E57677-E9F7-414E-B3EE-3FB1889127A2}" dt="2021-04-02T21:08:20.661" v="434" actId="404"/>
          <ac:spMkLst>
            <pc:docMk/>
            <pc:sldMk cId="2188893907" sldId="2144327547"/>
            <ac:spMk id="4" creationId="{3ED54650-E124-0942-8B03-A438165B55A6}"/>
          </ac:spMkLst>
        </pc:spChg>
        <pc:spChg chg="add del mod">
          <ac:chgData name="Reed Kiely" userId="768be38e-2fb5-40ce-925d-bd8e9d9e3c31" providerId="ADAL" clId="{37E57677-E9F7-414E-B3EE-3FB1889127A2}" dt="2021-04-02T21:08:05.907" v="426" actId="478"/>
          <ac:spMkLst>
            <pc:docMk/>
            <pc:sldMk cId="2188893907" sldId="2144327547"/>
            <ac:spMk id="10" creationId="{55D6B50C-89B1-4F56-AB5B-C05AD493A2E7}"/>
          </ac:spMkLst>
        </pc:spChg>
        <pc:spChg chg="add del mod">
          <ac:chgData name="Reed Kiely" userId="768be38e-2fb5-40ce-925d-bd8e9d9e3c31" providerId="ADAL" clId="{37E57677-E9F7-414E-B3EE-3FB1889127A2}" dt="2021-04-02T21:08:23.457" v="435" actId="478"/>
          <ac:spMkLst>
            <pc:docMk/>
            <pc:sldMk cId="2188893907" sldId="2144327547"/>
            <ac:spMk id="14" creationId="{9BF88997-120F-4647-BF02-D64D6EF0058A}"/>
          </ac:spMkLst>
        </pc:spChg>
        <pc:spChg chg="add mod">
          <ac:chgData name="Reed Kiely" userId="768be38e-2fb5-40ce-925d-bd8e9d9e3c31" providerId="ADAL" clId="{37E57677-E9F7-414E-B3EE-3FB1889127A2}" dt="2021-04-02T21:08:02.697" v="425" actId="1035"/>
          <ac:spMkLst>
            <pc:docMk/>
            <pc:sldMk cId="2188893907" sldId="2144327547"/>
            <ac:spMk id="15" creationId="{6142E2CF-5FA8-441B-B67A-6551B1008876}"/>
          </ac:spMkLst>
        </pc:spChg>
        <pc:spChg chg="mod">
          <ac:chgData name="Reed Kiely" userId="768be38e-2fb5-40ce-925d-bd8e9d9e3c31" providerId="ADAL" clId="{37E57677-E9F7-414E-B3EE-3FB1889127A2}" dt="2021-04-02T20:55:30.686" v="329" actId="1076"/>
          <ac:spMkLst>
            <pc:docMk/>
            <pc:sldMk cId="2188893907" sldId="2144327547"/>
            <ac:spMk id="25" creationId="{D03BE342-E3D6-4FC9-8B1F-A0AF0508644B}"/>
          </ac:spMkLst>
        </pc:spChg>
        <pc:spChg chg="mod">
          <ac:chgData name="Reed Kiely" userId="768be38e-2fb5-40ce-925d-bd8e9d9e3c31" providerId="ADAL" clId="{37E57677-E9F7-414E-B3EE-3FB1889127A2}" dt="2021-04-01T21:18:35.506" v="123" actId="20577"/>
          <ac:spMkLst>
            <pc:docMk/>
            <pc:sldMk cId="2188893907" sldId="2144327547"/>
            <ac:spMk id="28" creationId="{8131C753-3CF9-467C-A43F-7C108EE6CC30}"/>
          </ac:spMkLst>
        </pc:spChg>
        <pc:spChg chg="mod">
          <ac:chgData name="Reed Kiely" userId="768be38e-2fb5-40ce-925d-bd8e9d9e3c31" providerId="ADAL" clId="{37E57677-E9F7-414E-B3EE-3FB1889127A2}" dt="2021-04-02T20:57:13.238" v="422" actId="6549"/>
          <ac:spMkLst>
            <pc:docMk/>
            <pc:sldMk cId="2188893907" sldId="2144327547"/>
            <ac:spMk id="56" creationId="{49DF06DB-0E04-43EB-906B-75F674482CF9}"/>
          </ac:spMkLst>
        </pc:spChg>
        <pc:graphicFrameChg chg="add mod">
          <ac:chgData name="Reed Kiely" userId="768be38e-2fb5-40ce-925d-bd8e9d9e3c31" providerId="ADAL" clId="{37E57677-E9F7-414E-B3EE-3FB1889127A2}" dt="2021-04-02T20:56:59.866" v="418" actId="1035"/>
          <ac:graphicFrameMkLst>
            <pc:docMk/>
            <pc:sldMk cId="2188893907" sldId="2144327547"/>
            <ac:graphicFrameMk id="7" creationId="{1FFAEFC3-737B-4013-A1ED-126880F6180F}"/>
          </ac:graphicFrameMkLst>
        </pc:graphicFrameChg>
        <pc:picChg chg="add del mod">
          <ac:chgData name="Reed Kiely" userId="768be38e-2fb5-40ce-925d-bd8e9d9e3c31" providerId="ADAL" clId="{37E57677-E9F7-414E-B3EE-3FB1889127A2}" dt="2021-04-02T21:08:09.583" v="427" actId="478"/>
          <ac:picMkLst>
            <pc:docMk/>
            <pc:sldMk cId="2188893907" sldId="2144327547"/>
            <ac:picMk id="6" creationId="{E75E0166-AE5A-48F0-92D2-050CFC2A6A04}"/>
          </ac:picMkLst>
        </pc:picChg>
      </pc:sldChg>
      <pc:sldChg chg="addSp delSp modSp add mod">
        <pc:chgData name="Reed Kiely" userId="768be38e-2fb5-40ce-925d-bd8e9d9e3c31" providerId="ADAL" clId="{37E57677-E9F7-414E-B3EE-3FB1889127A2}" dt="2021-04-02T21:25:28.131" v="865" actId="1076"/>
        <pc:sldMkLst>
          <pc:docMk/>
          <pc:sldMk cId="320181168" sldId="2144327548"/>
        </pc:sldMkLst>
        <pc:spChg chg="add mod">
          <ac:chgData name="Reed Kiely" userId="768be38e-2fb5-40ce-925d-bd8e9d9e3c31" providerId="ADAL" clId="{37E57677-E9F7-414E-B3EE-3FB1889127A2}" dt="2021-04-02T21:25:28.131" v="865" actId="1076"/>
          <ac:spMkLst>
            <pc:docMk/>
            <pc:sldMk cId="320181168" sldId="2144327548"/>
            <ac:spMk id="3" creationId="{7B1B589B-F48D-4CAD-A831-285076DF4CB3}"/>
          </ac:spMkLst>
        </pc:spChg>
        <pc:spChg chg="mod">
          <ac:chgData name="Reed Kiely" userId="768be38e-2fb5-40ce-925d-bd8e9d9e3c31" providerId="ADAL" clId="{37E57677-E9F7-414E-B3EE-3FB1889127A2}" dt="2021-04-02T21:23:22.155" v="807"/>
          <ac:spMkLst>
            <pc:docMk/>
            <pc:sldMk cId="320181168" sldId="2144327548"/>
            <ac:spMk id="4" creationId="{3ED54650-E124-0942-8B03-A438165B55A6}"/>
          </ac:spMkLst>
        </pc:spChg>
        <pc:spChg chg="add mod">
          <ac:chgData name="Reed Kiely" userId="768be38e-2fb5-40ce-925d-bd8e9d9e3c31" providerId="ADAL" clId="{37E57677-E9F7-414E-B3EE-3FB1889127A2}" dt="2021-04-02T21:23:58.278" v="823" actId="6549"/>
          <ac:spMkLst>
            <pc:docMk/>
            <pc:sldMk cId="320181168" sldId="2144327548"/>
            <ac:spMk id="10" creationId="{6D23E7FF-9942-49A4-A023-E7649403FA6E}"/>
          </ac:spMkLst>
        </pc:spChg>
        <pc:spChg chg="add mod">
          <ac:chgData name="Reed Kiely" userId="768be38e-2fb5-40ce-925d-bd8e9d9e3c31" providerId="ADAL" clId="{37E57677-E9F7-414E-B3EE-3FB1889127A2}" dt="2021-04-02T21:25:12.035" v="859" actId="403"/>
          <ac:spMkLst>
            <pc:docMk/>
            <pc:sldMk cId="320181168" sldId="2144327548"/>
            <ac:spMk id="15" creationId="{DE6386F1-C0D7-4B6C-862B-BB3139E64399}"/>
          </ac:spMkLst>
        </pc:spChg>
        <pc:spChg chg="add del mod">
          <ac:chgData name="Reed Kiely" userId="768be38e-2fb5-40ce-925d-bd8e9d9e3c31" providerId="ADAL" clId="{37E57677-E9F7-414E-B3EE-3FB1889127A2}" dt="2021-04-02T21:22:18.956" v="786"/>
          <ac:spMkLst>
            <pc:docMk/>
            <pc:sldMk cId="320181168" sldId="2144327548"/>
            <ac:spMk id="19" creationId="{35FBACAB-3CDE-428C-88E8-82ACBFFC5870}"/>
          </ac:spMkLst>
        </pc:spChg>
        <pc:spChg chg="add del mod">
          <ac:chgData name="Reed Kiely" userId="768be38e-2fb5-40ce-925d-bd8e9d9e3c31" providerId="ADAL" clId="{37E57677-E9F7-414E-B3EE-3FB1889127A2}" dt="2021-04-02T21:23:24.099" v="808" actId="478"/>
          <ac:spMkLst>
            <pc:docMk/>
            <pc:sldMk cId="320181168" sldId="2144327548"/>
            <ac:spMk id="20" creationId="{92B21694-5E2C-422C-A6BC-E671E29F6932}"/>
          </ac:spMkLst>
        </pc:spChg>
        <pc:spChg chg="mod">
          <ac:chgData name="Reed Kiely" userId="768be38e-2fb5-40ce-925d-bd8e9d9e3c31" providerId="ADAL" clId="{37E57677-E9F7-414E-B3EE-3FB1889127A2}" dt="2021-04-01T21:18:50.011" v="129" actId="20577"/>
          <ac:spMkLst>
            <pc:docMk/>
            <pc:sldMk cId="320181168" sldId="2144327548"/>
            <ac:spMk id="28" creationId="{8131C753-3CF9-467C-A43F-7C108EE6CC30}"/>
          </ac:spMkLst>
        </pc:spChg>
        <pc:spChg chg="mod">
          <ac:chgData name="Reed Kiely" userId="768be38e-2fb5-40ce-925d-bd8e9d9e3c31" providerId="ADAL" clId="{37E57677-E9F7-414E-B3EE-3FB1889127A2}" dt="2021-04-02T21:24:15.770" v="834" actId="207"/>
          <ac:spMkLst>
            <pc:docMk/>
            <pc:sldMk cId="320181168" sldId="2144327548"/>
            <ac:spMk id="56" creationId="{49DF06DB-0E04-43EB-906B-75F674482CF9}"/>
          </ac:spMkLst>
        </pc:spChg>
        <pc:graphicFrameChg chg="add mod">
          <ac:chgData name="Reed Kiely" userId="768be38e-2fb5-40ce-925d-bd8e9d9e3c31" providerId="ADAL" clId="{37E57677-E9F7-414E-B3EE-3FB1889127A2}" dt="2021-04-02T21:25:18.797" v="863"/>
          <ac:graphicFrameMkLst>
            <pc:docMk/>
            <pc:sldMk cId="320181168" sldId="2144327548"/>
            <ac:graphicFrameMk id="14" creationId="{C108ECCC-3531-4B1F-97A6-0A83C3CB6E8C}"/>
          </ac:graphicFrameMkLst>
        </pc:graphicFrameChg>
        <pc:graphicFrameChg chg="add del mod">
          <ac:chgData name="Reed Kiely" userId="768be38e-2fb5-40ce-925d-bd8e9d9e3c31" providerId="ADAL" clId="{37E57677-E9F7-414E-B3EE-3FB1889127A2}" dt="2021-04-02T21:22:18.956" v="786"/>
          <ac:graphicFrameMkLst>
            <pc:docMk/>
            <pc:sldMk cId="320181168" sldId="2144327548"/>
            <ac:graphicFrameMk id="16" creationId="{12CD2DBA-6AEF-469B-A2BF-56D4D1C54366}"/>
          </ac:graphicFrameMkLst>
        </pc:graphicFrameChg>
        <pc:picChg chg="add mod ord modCrop">
          <ac:chgData name="Reed Kiely" userId="768be38e-2fb5-40ce-925d-bd8e9d9e3c31" providerId="ADAL" clId="{37E57677-E9F7-414E-B3EE-3FB1889127A2}" dt="2021-04-02T21:23:26.913" v="810" actId="1076"/>
          <ac:picMkLst>
            <pc:docMk/>
            <pc:sldMk cId="320181168" sldId="2144327548"/>
            <ac:picMk id="11" creationId="{80ABFCA2-2686-461E-AB58-2B4D4A466F77}"/>
          </ac:picMkLst>
        </pc:picChg>
        <pc:picChg chg="add del mod">
          <ac:chgData name="Reed Kiely" userId="768be38e-2fb5-40ce-925d-bd8e9d9e3c31" providerId="ADAL" clId="{37E57677-E9F7-414E-B3EE-3FB1889127A2}" dt="2021-04-02T21:08:59.028" v="445"/>
          <ac:picMkLst>
            <pc:docMk/>
            <pc:sldMk cId="320181168" sldId="2144327548"/>
            <ac:picMk id="12" creationId="{423861A5-A617-47F2-B732-105B4A603F14}"/>
          </ac:picMkLst>
        </pc:picChg>
        <pc:picChg chg="add del mod">
          <ac:chgData name="Reed Kiely" userId="768be38e-2fb5-40ce-925d-bd8e9d9e3c31" providerId="ADAL" clId="{37E57677-E9F7-414E-B3EE-3FB1889127A2}" dt="2021-04-02T21:08:59.028" v="445"/>
          <ac:picMkLst>
            <pc:docMk/>
            <pc:sldMk cId="320181168" sldId="2144327548"/>
            <ac:picMk id="13" creationId="{1E8C0374-95F1-415D-A73B-6C7A803F2C54}"/>
          </ac:picMkLst>
        </pc:picChg>
      </pc:sldChg>
      <pc:sldChg chg="addSp delSp modSp add mod">
        <pc:chgData name="Reed Kiely" userId="768be38e-2fb5-40ce-925d-bd8e9d9e3c31" providerId="ADAL" clId="{37E57677-E9F7-414E-B3EE-3FB1889127A2}" dt="2021-04-01T21:32:59.807" v="278" actId="1076"/>
        <pc:sldMkLst>
          <pc:docMk/>
          <pc:sldMk cId="893194678" sldId="2144327549"/>
        </pc:sldMkLst>
        <pc:spChg chg="mod">
          <ac:chgData name="Reed Kiely" userId="768be38e-2fb5-40ce-925d-bd8e9d9e3c31" providerId="ADAL" clId="{37E57677-E9F7-414E-B3EE-3FB1889127A2}" dt="2021-04-01T21:20:23.467" v="151"/>
          <ac:spMkLst>
            <pc:docMk/>
            <pc:sldMk cId="893194678" sldId="2144327549"/>
            <ac:spMk id="4" creationId="{3ED54650-E124-0942-8B03-A438165B55A6}"/>
          </ac:spMkLst>
        </pc:spChg>
        <pc:spChg chg="add mod">
          <ac:chgData name="Reed Kiely" userId="768be38e-2fb5-40ce-925d-bd8e9d9e3c31" providerId="ADAL" clId="{37E57677-E9F7-414E-B3EE-3FB1889127A2}" dt="2021-04-01T21:32:56.605" v="275" actId="14100"/>
          <ac:spMkLst>
            <pc:docMk/>
            <pc:sldMk cId="893194678" sldId="2144327549"/>
            <ac:spMk id="11" creationId="{88150AF5-ECC9-4DC9-84FA-CCC493AEDF06}"/>
          </ac:spMkLst>
        </pc:spChg>
        <pc:spChg chg="mod">
          <ac:chgData name="Reed Kiely" userId="768be38e-2fb5-40ce-925d-bd8e9d9e3c31" providerId="ADAL" clId="{37E57677-E9F7-414E-B3EE-3FB1889127A2}" dt="2021-04-01T21:20:05.186" v="142" actId="20577"/>
          <ac:spMkLst>
            <pc:docMk/>
            <pc:sldMk cId="893194678" sldId="2144327549"/>
            <ac:spMk id="28" creationId="{8131C753-3CF9-467C-A43F-7C108EE6CC30}"/>
          </ac:spMkLst>
        </pc:spChg>
        <pc:picChg chg="add mod">
          <ac:chgData name="Reed Kiely" userId="768be38e-2fb5-40ce-925d-bd8e9d9e3c31" providerId="ADAL" clId="{37E57677-E9F7-414E-B3EE-3FB1889127A2}" dt="2021-04-01T21:32:59.807" v="278" actId="1076"/>
          <ac:picMkLst>
            <pc:docMk/>
            <pc:sldMk cId="893194678" sldId="2144327549"/>
            <ac:picMk id="6" creationId="{A825A69E-1682-43FA-92D6-A5C7D940E244}"/>
          </ac:picMkLst>
        </pc:picChg>
        <pc:picChg chg="del">
          <ac:chgData name="Reed Kiely" userId="768be38e-2fb5-40ce-925d-bd8e9d9e3c31" providerId="ADAL" clId="{37E57677-E9F7-414E-B3EE-3FB1889127A2}" dt="2021-04-01T21:20:09.264" v="144" actId="478"/>
          <ac:picMkLst>
            <pc:docMk/>
            <pc:sldMk cId="893194678" sldId="2144327549"/>
            <ac:picMk id="10" creationId="{3BC1F223-370C-4D2B-A05D-54BAD5B2D717}"/>
          </ac:picMkLst>
        </pc:picChg>
      </pc:sldChg>
      <pc:sldChg chg="addSp delSp modSp add mod">
        <pc:chgData name="Reed Kiely" userId="768be38e-2fb5-40ce-925d-bd8e9d9e3c31" providerId="ADAL" clId="{37E57677-E9F7-414E-B3EE-3FB1889127A2}" dt="2021-04-01T21:28:56.335" v="273" actId="20577"/>
        <pc:sldMkLst>
          <pc:docMk/>
          <pc:sldMk cId="1260620477" sldId="2144327550"/>
        </pc:sldMkLst>
        <pc:spChg chg="mod">
          <ac:chgData name="Reed Kiely" userId="768be38e-2fb5-40ce-925d-bd8e9d9e3c31" providerId="ADAL" clId="{37E57677-E9F7-414E-B3EE-3FB1889127A2}" dt="2021-04-01T21:20:42.164" v="161"/>
          <ac:spMkLst>
            <pc:docMk/>
            <pc:sldMk cId="1260620477" sldId="2144327550"/>
            <ac:spMk id="4" creationId="{3ED54650-E124-0942-8B03-A438165B55A6}"/>
          </ac:spMkLst>
        </pc:spChg>
        <pc:spChg chg="add mod">
          <ac:chgData name="Reed Kiely" userId="768be38e-2fb5-40ce-925d-bd8e9d9e3c31" providerId="ADAL" clId="{37E57677-E9F7-414E-B3EE-3FB1889127A2}" dt="2021-04-01T21:28:26.203" v="252" actId="1076"/>
          <ac:spMkLst>
            <pc:docMk/>
            <pc:sldMk cId="1260620477" sldId="2144327550"/>
            <ac:spMk id="11" creationId="{7410870E-F5E9-437A-8EFB-98716BBDD9F6}"/>
          </ac:spMkLst>
        </pc:spChg>
        <pc:spChg chg="add mod">
          <ac:chgData name="Reed Kiely" userId="768be38e-2fb5-40ce-925d-bd8e9d9e3c31" providerId="ADAL" clId="{37E57677-E9F7-414E-B3EE-3FB1889127A2}" dt="2021-04-01T21:28:56.335" v="273" actId="20577"/>
          <ac:spMkLst>
            <pc:docMk/>
            <pc:sldMk cId="1260620477" sldId="2144327550"/>
            <ac:spMk id="15" creationId="{5834C5FF-3160-4E2D-8ACD-F6377EC9022C}"/>
          </ac:spMkLst>
        </pc:spChg>
        <pc:spChg chg="mod">
          <ac:chgData name="Reed Kiely" userId="768be38e-2fb5-40ce-925d-bd8e9d9e3c31" providerId="ADAL" clId="{37E57677-E9F7-414E-B3EE-3FB1889127A2}" dt="2021-04-01T21:20:06.916" v="143" actId="20577"/>
          <ac:spMkLst>
            <pc:docMk/>
            <pc:sldMk cId="1260620477" sldId="2144327550"/>
            <ac:spMk id="28" creationId="{8131C753-3CF9-467C-A43F-7C108EE6CC30}"/>
          </ac:spMkLst>
        </pc:spChg>
        <pc:picChg chg="add mod">
          <ac:chgData name="Reed Kiely" userId="768be38e-2fb5-40ce-925d-bd8e9d9e3c31" providerId="ADAL" clId="{37E57677-E9F7-414E-B3EE-3FB1889127A2}" dt="2021-04-01T21:28:28.493" v="254" actId="1076"/>
          <ac:picMkLst>
            <pc:docMk/>
            <pc:sldMk cId="1260620477" sldId="2144327550"/>
            <ac:picMk id="6" creationId="{17467C59-9C87-4D4E-88FE-C25621288128}"/>
          </ac:picMkLst>
        </pc:picChg>
        <pc:picChg chg="del">
          <ac:chgData name="Reed Kiely" userId="768be38e-2fb5-40ce-925d-bd8e9d9e3c31" providerId="ADAL" clId="{37E57677-E9F7-414E-B3EE-3FB1889127A2}" dt="2021-04-01T21:20:01.353" v="141" actId="478"/>
          <ac:picMkLst>
            <pc:docMk/>
            <pc:sldMk cId="1260620477" sldId="2144327550"/>
            <ac:picMk id="10" creationId="{3BC1F223-370C-4D2B-A05D-54BAD5B2D717}"/>
          </ac:picMkLst>
        </pc:picChg>
      </pc:sldChg>
    </pc:docChg>
  </pc:docChgLst>
  <pc:docChgLst>
    <pc:chgData name="Reed Kiely" userId="768be38e-2fb5-40ce-925d-bd8e9d9e3c31" providerId="ADAL" clId="{AF181F8D-CA93-4535-88A2-98463C9CBCD6}"/>
    <pc:docChg chg="undo custSel addSld delSld modSld sldOrd">
      <pc:chgData name="Reed Kiely" userId="768be38e-2fb5-40ce-925d-bd8e9d9e3c31" providerId="ADAL" clId="{AF181F8D-CA93-4535-88A2-98463C9CBCD6}" dt="2021-03-18T19:16:20.271" v="491" actId="20577"/>
      <pc:docMkLst>
        <pc:docMk/>
      </pc:docMkLst>
      <pc:sldChg chg="addSp modSp mod">
        <pc:chgData name="Reed Kiely" userId="768be38e-2fb5-40ce-925d-bd8e9d9e3c31" providerId="ADAL" clId="{AF181F8D-CA93-4535-88A2-98463C9CBCD6}" dt="2021-03-18T17:35:44.352" v="117" actId="403"/>
        <pc:sldMkLst>
          <pc:docMk/>
          <pc:sldMk cId="2792885597" sldId="274"/>
        </pc:sldMkLst>
        <pc:spChg chg="add mod">
          <ac:chgData name="Reed Kiely" userId="768be38e-2fb5-40ce-925d-bd8e9d9e3c31" providerId="ADAL" clId="{AF181F8D-CA93-4535-88A2-98463C9CBCD6}" dt="2021-03-18T17:35:44.352" v="117" actId="403"/>
          <ac:spMkLst>
            <pc:docMk/>
            <pc:sldMk cId="2792885597" sldId="274"/>
            <ac:spMk id="3" creationId="{4F82920D-6CA4-4756-AA1A-86BC13251FEA}"/>
          </ac:spMkLst>
        </pc:spChg>
      </pc:sldChg>
      <pc:sldChg chg="addSp modSp mod">
        <pc:chgData name="Reed Kiely" userId="768be38e-2fb5-40ce-925d-bd8e9d9e3c31" providerId="ADAL" clId="{AF181F8D-CA93-4535-88A2-98463C9CBCD6}" dt="2021-03-18T19:15:48.468" v="445" actId="1076"/>
        <pc:sldMkLst>
          <pc:docMk/>
          <pc:sldMk cId="2469683786" sldId="275"/>
        </pc:sldMkLst>
        <pc:spChg chg="add mod">
          <ac:chgData name="Reed Kiely" userId="768be38e-2fb5-40ce-925d-bd8e9d9e3c31" providerId="ADAL" clId="{AF181F8D-CA93-4535-88A2-98463C9CBCD6}" dt="2021-03-18T19:15:48.468" v="445" actId="1076"/>
          <ac:spMkLst>
            <pc:docMk/>
            <pc:sldMk cId="2469683786" sldId="275"/>
            <ac:spMk id="23" creationId="{E12E28F1-A8E6-4ECB-AF56-060D0481B092}"/>
          </ac:spMkLst>
        </pc:spChg>
      </pc:sldChg>
      <pc:sldChg chg="addSp delSp modSp mod">
        <pc:chgData name="Reed Kiely" userId="768be38e-2fb5-40ce-925d-bd8e9d9e3c31" providerId="ADAL" clId="{AF181F8D-CA93-4535-88A2-98463C9CBCD6}" dt="2021-03-18T19:16:20.271" v="491" actId="20577"/>
        <pc:sldMkLst>
          <pc:docMk/>
          <pc:sldMk cId="2049190579" sldId="289"/>
        </pc:sldMkLst>
        <pc:spChg chg="add mod">
          <ac:chgData name="Reed Kiely" userId="768be38e-2fb5-40ce-925d-bd8e9d9e3c31" providerId="ADAL" clId="{AF181F8D-CA93-4535-88A2-98463C9CBCD6}" dt="2021-03-18T19:16:20.271" v="491" actId="20577"/>
          <ac:spMkLst>
            <pc:docMk/>
            <pc:sldMk cId="2049190579" sldId="289"/>
            <ac:spMk id="2" creationId="{F58470D0-2EE8-4389-9D4C-71B158B7A72D}"/>
          </ac:spMkLst>
        </pc:spChg>
        <pc:picChg chg="del">
          <ac:chgData name="Reed Kiely" userId="768be38e-2fb5-40ce-925d-bd8e9d9e3c31" providerId="ADAL" clId="{AF181F8D-CA93-4535-88A2-98463C9CBCD6}" dt="2021-03-18T19:15:52.093" v="446" actId="478"/>
          <ac:picMkLst>
            <pc:docMk/>
            <pc:sldMk cId="2049190579" sldId="289"/>
            <ac:picMk id="11" creationId="{CBF43208-6D4B-4805-B11E-8F4D39C750B4}"/>
          </ac:picMkLst>
        </pc:picChg>
        <pc:picChg chg="del">
          <ac:chgData name="Reed Kiely" userId="768be38e-2fb5-40ce-925d-bd8e9d9e3c31" providerId="ADAL" clId="{AF181F8D-CA93-4535-88A2-98463C9CBCD6}" dt="2021-03-18T17:31:54.841" v="0" actId="478"/>
          <ac:picMkLst>
            <pc:docMk/>
            <pc:sldMk cId="2049190579" sldId="289"/>
            <ac:picMk id="1026" creationId="{896D1EF8-3526-4F6B-81E0-20857F04062D}"/>
          </ac:picMkLst>
        </pc:picChg>
      </pc:sldChg>
      <pc:sldChg chg="addSp delSp modSp mod">
        <pc:chgData name="Reed Kiely" userId="768be38e-2fb5-40ce-925d-bd8e9d9e3c31" providerId="ADAL" clId="{AF181F8D-CA93-4535-88A2-98463C9CBCD6}" dt="2021-03-18T17:38:02.748" v="151" actId="207"/>
        <pc:sldMkLst>
          <pc:docMk/>
          <pc:sldMk cId="2593769311" sldId="290"/>
        </pc:sldMkLst>
        <pc:spChg chg="mod">
          <ac:chgData name="Reed Kiely" userId="768be38e-2fb5-40ce-925d-bd8e9d9e3c31" providerId="ADAL" clId="{AF181F8D-CA93-4535-88A2-98463C9CBCD6}" dt="2021-03-18T17:38:02.748" v="151" actId="207"/>
          <ac:spMkLst>
            <pc:docMk/>
            <pc:sldMk cId="2593769311" sldId="290"/>
            <ac:spMk id="4" creationId="{3ED54650-E124-0942-8B03-A438165B55A6}"/>
          </ac:spMkLst>
        </pc:spChg>
        <pc:spChg chg="add mod">
          <ac:chgData name="Reed Kiely" userId="768be38e-2fb5-40ce-925d-bd8e9d9e3c31" providerId="ADAL" clId="{AF181F8D-CA93-4535-88A2-98463C9CBCD6}" dt="2021-03-18T17:35:06.899" v="72" actId="1035"/>
          <ac:spMkLst>
            <pc:docMk/>
            <pc:sldMk cId="2593769311" sldId="290"/>
            <ac:spMk id="6" creationId="{DBCBAF5E-BF77-479A-BD4D-EF4B0E276412}"/>
          </ac:spMkLst>
        </pc:spChg>
        <pc:spChg chg="del">
          <ac:chgData name="Reed Kiely" userId="768be38e-2fb5-40ce-925d-bd8e9d9e3c31" providerId="ADAL" clId="{AF181F8D-CA93-4535-88A2-98463C9CBCD6}" dt="2021-03-18T17:32:34.477" v="6" actId="478"/>
          <ac:spMkLst>
            <pc:docMk/>
            <pc:sldMk cId="2593769311" sldId="290"/>
            <ac:spMk id="27" creationId="{DD195A2B-734B-4955-BD14-6BFA929B4E25}"/>
          </ac:spMkLst>
        </pc:spChg>
        <pc:spChg chg="del">
          <ac:chgData name="Reed Kiely" userId="768be38e-2fb5-40ce-925d-bd8e9d9e3c31" providerId="ADAL" clId="{AF181F8D-CA93-4535-88A2-98463C9CBCD6}" dt="2021-03-18T17:32:34.477" v="6" actId="478"/>
          <ac:spMkLst>
            <pc:docMk/>
            <pc:sldMk cId="2593769311" sldId="290"/>
            <ac:spMk id="29" creationId="{2F606EA3-B7BC-4791-8364-4C8E5EC4517B}"/>
          </ac:spMkLst>
        </pc:spChg>
        <pc:spChg chg="del">
          <ac:chgData name="Reed Kiely" userId="768be38e-2fb5-40ce-925d-bd8e9d9e3c31" providerId="ADAL" clId="{AF181F8D-CA93-4535-88A2-98463C9CBCD6}" dt="2021-03-18T17:32:34.477" v="6" actId="478"/>
          <ac:spMkLst>
            <pc:docMk/>
            <pc:sldMk cId="2593769311" sldId="290"/>
            <ac:spMk id="30" creationId="{7AD5742B-7EB9-4FAF-85F9-DF488FA67BC7}"/>
          </ac:spMkLst>
        </pc:spChg>
        <pc:spChg chg="del">
          <ac:chgData name="Reed Kiely" userId="768be38e-2fb5-40ce-925d-bd8e9d9e3c31" providerId="ADAL" clId="{AF181F8D-CA93-4535-88A2-98463C9CBCD6}" dt="2021-03-18T17:32:34.477" v="6" actId="478"/>
          <ac:spMkLst>
            <pc:docMk/>
            <pc:sldMk cId="2593769311" sldId="290"/>
            <ac:spMk id="31" creationId="{7085CBB0-EADB-4BF8-853D-A8ABB8E9286F}"/>
          </ac:spMkLst>
        </pc:spChg>
        <pc:spChg chg="del">
          <ac:chgData name="Reed Kiely" userId="768be38e-2fb5-40ce-925d-bd8e9d9e3c31" providerId="ADAL" clId="{AF181F8D-CA93-4535-88A2-98463C9CBCD6}" dt="2021-03-18T17:32:34.477" v="6" actId="478"/>
          <ac:spMkLst>
            <pc:docMk/>
            <pc:sldMk cId="2593769311" sldId="290"/>
            <ac:spMk id="32" creationId="{6B1EBDA6-CA66-4B65-B4DC-D66F9E00B2B3}"/>
          </ac:spMkLst>
        </pc:spChg>
        <pc:spChg chg="del">
          <ac:chgData name="Reed Kiely" userId="768be38e-2fb5-40ce-925d-bd8e9d9e3c31" providerId="ADAL" clId="{AF181F8D-CA93-4535-88A2-98463C9CBCD6}" dt="2021-03-18T17:32:34.477" v="6" actId="478"/>
          <ac:spMkLst>
            <pc:docMk/>
            <pc:sldMk cId="2593769311" sldId="290"/>
            <ac:spMk id="33" creationId="{E9472599-77E5-46D6-99D2-A8F76EE70C0B}"/>
          </ac:spMkLst>
        </pc:spChg>
        <pc:spChg chg="del">
          <ac:chgData name="Reed Kiely" userId="768be38e-2fb5-40ce-925d-bd8e9d9e3c31" providerId="ADAL" clId="{AF181F8D-CA93-4535-88A2-98463C9CBCD6}" dt="2021-03-18T17:32:34.477" v="6" actId="478"/>
          <ac:spMkLst>
            <pc:docMk/>
            <pc:sldMk cId="2593769311" sldId="290"/>
            <ac:spMk id="34" creationId="{E0AD1211-426D-43C6-8E7A-C31F0BB2D334}"/>
          </ac:spMkLst>
        </pc:spChg>
        <pc:spChg chg="del">
          <ac:chgData name="Reed Kiely" userId="768be38e-2fb5-40ce-925d-bd8e9d9e3c31" providerId="ADAL" clId="{AF181F8D-CA93-4535-88A2-98463C9CBCD6}" dt="2021-03-18T17:32:34.477" v="6" actId="478"/>
          <ac:spMkLst>
            <pc:docMk/>
            <pc:sldMk cId="2593769311" sldId="290"/>
            <ac:spMk id="39" creationId="{5CBF5FE5-5855-42B5-9557-666E7228148A}"/>
          </ac:spMkLst>
        </pc:spChg>
        <pc:spChg chg="del">
          <ac:chgData name="Reed Kiely" userId="768be38e-2fb5-40ce-925d-bd8e9d9e3c31" providerId="ADAL" clId="{AF181F8D-CA93-4535-88A2-98463C9CBCD6}" dt="2021-03-18T17:32:34.477" v="6" actId="478"/>
          <ac:spMkLst>
            <pc:docMk/>
            <pc:sldMk cId="2593769311" sldId="290"/>
            <ac:spMk id="40" creationId="{48E1BA89-5799-4E08-91DD-9DD8AB4A7F42}"/>
          </ac:spMkLst>
        </pc:spChg>
        <pc:spChg chg="del">
          <ac:chgData name="Reed Kiely" userId="768be38e-2fb5-40ce-925d-bd8e9d9e3c31" providerId="ADAL" clId="{AF181F8D-CA93-4535-88A2-98463C9CBCD6}" dt="2021-03-18T17:32:34.477" v="6" actId="478"/>
          <ac:spMkLst>
            <pc:docMk/>
            <pc:sldMk cId="2593769311" sldId="290"/>
            <ac:spMk id="41" creationId="{BB5E935B-46DB-46C7-BBBA-DF6E927AC41E}"/>
          </ac:spMkLst>
        </pc:spChg>
        <pc:spChg chg="del">
          <ac:chgData name="Reed Kiely" userId="768be38e-2fb5-40ce-925d-bd8e9d9e3c31" providerId="ADAL" clId="{AF181F8D-CA93-4535-88A2-98463C9CBCD6}" dt="2021-03-18T17:32:39.184" v="8" actId="478"/>
          <ac:spMkLst>
            <pc:docMk/>
            <pc:sldMk cId="2593769311" sldId="290"/>
            <ac:spMk id="53" creationId="{E4C27FCB-8357-4F83-9F2C-F0109EBF0D19}"/>
          </ac:spMkLst>
        </pc:spChg>
        <pc:spChg chg="del">
          <ac:chgData name="Reed Kiely" userId="768be38e-2fb5-40ce-925d-bd8e9d9e3c31" providerId="ADAL" clId="{AF181F8D-CA93-4535-88A2-98463C9CBCD6}" dt="2021-03-18T17:32:39.184" v="8" actId="478"/>
          <ac:spMkLst>
            <pc:docMk/>
            <pc:sldMk cId="2593769311" sldId="290"/>
            <ac:spMk id="54" creationId="{870B70FE-C299-4134-BF56-B3F08F9EA428}"/>
          </ac:spMkLst>
        </pc:spChg>
        <pc:spChg chg="mod">
          <ac:chgData name="Reed Kiely" userId="768be38e-2fb5-40ce-925d-bd8e9d9e3c31" providerId="ADAL" clId="{AF181F8D-CA93-4535-88A2-98463C9CBCD6}" dt="2021-03-18T17:35:24.746" v="78" actId="207"/>
          <ac:spMkLst>
            <pc:docMk/>
            <pc:sldMk cId="2593769311" sldId="290"/>
            <ac:spMk id="56" creationId="{49DF06DB-0E04-43EB-906B-75F674482CF9}"/>
          </ac:spMkLst>
        </pc:spChg>
        <pc:spChg chg="add mod">
          <ac:chgData name="Reed Kiely" userId="768be38e-2fb5-40ce-925d-bd8e9d9e3c31" providerId="ADAL" clId="{AF181F8D-CA93-4535-88A2-98463C9CBCD6}" dt="2021-03-18T17:35:06.899" v="72" actId="1035"/>
          <ac:spMkLst>
            <pc:docMk/>
            <pc:sldMk cId="2593769311" sldId="290"/>
            <ac:spMk id="57" creationId="{F6DA1F58-A884-49B3-8AB7-4F68160A17F3}"/>
          </ac:spMkLst>
        </pc:spChg>
        <pc:spChg chg="del">
          <ac:chgData name="Reed Kiely" userId="768be38e-2fb5-40ce-925d-bd8e9d9e3c31" providerId="ADAL" clId="{AF181F8D-CA93-4535-88A2-98463C9CBCD6}" dt="2021-03-18T17:32:41.892" v="9" actId="478"/>
          <ac:spMkLst>
            <pc:docMk/>
            <pc:sldMk cId="2593769311" sldId="290"/>
            <ac:spMk id="58" creationId="{4692FB59-7DF8-4224-B318-BF44F9A155E9}"/>
          </ac:spMkLst>
        </pc:spChg>
        <pc:spChg chg="add mod">
          <ac:chgData name="Reed Kiely" userId="768be38e-2fb5-40ce-925d-bd8e9d9e3c31" providerId="ADAL" clId="{AF181F8D-CA93-4535-88A2-98463C9CBCD6}" dt="2021-03-18T17:35:06.899" v="72" actId="1035"/>
          <ac:spMkLst>
            <pc:docMk/>
            <pc:sldMk cId="2593769311" sldId="290"/>
            <ac:spMk id="60" creationId="{36814CE2-86EF-4C07-BC62-E743C2E2ABB9}"/>
          </ac:spMkLst>
        </pc:spChg>
        <pc:spChg chg="add mod">
          <ac:chgData name="Reed Kiely" userId="768be38e-2fb5-40ce-925d-bd8e9d9e3c31" providerId="ADAL" clId="{AF181F8D-CA93-4535-88A2-98463C9CBCD6}" dt="2021-03-18T17:35:06.899" v="72" actId="1035"/>
          <ac:spMkLst>
            <pc:docMk/>
            <pc:sldMk cId="2593769311" sldId="290"/>
            <ac:spMk id="61" creationId="{F1B72F0D-54BC-498C-849B-093B5FCABE99}"/>
          </ac:spMkLst>
        </pc:spChg>
        <pc:spChg chg="add mod">
          <ac:chgData name="Reed Kiely" userId="768be38e-2fb5-40ce-925d-bd8e9d9e3c31" providerId="ADAL" clId="{AF181F8D-CA93-4535-88A2-98463C9CBCD6}" dt="2021-03-18T17:35:06.899" v="72" actId="1035"/>
          <ac:spMkLst>
            <pc:docMk/>
            <pc:sldMk cId="2593769311" sldId="290"/>
            <ac:spMk id="62" creationId="{3C2498F8-F57B-4A5B-91D2-247B95289CBC}"/>
          </ac:spMkLst>
        </pc:spChg>
        <pc:spChg chg="add mod">
          <ac:chgData name="Reed Kiely" userId="768be38e-2fb5-40ce-925d-bd8e9d9e3c31" providerId="ADAL" clId="{AF181F8D-CA93-4535-88A2-98463C9CBCD6}" dt="2021-03-18T17:35:06.899" v="72" actId="1035"/>
          <ac:spMkLst>
            <pc:docMk/>
            <pc:sldMk cId="2593769311" sldId="290"/>
            <ac:spMk id="63" creationId="{5209964B-E790-4743-AA53-A7C539C4FA73}"/>
          </ac:spMkLst>
        </pc:spChg>
        <pc:spChg chg="add mod">
          <ac:chgData name="Reed Kiely" userId="768be38e-2fb5-40ce-925d-bd8e9d9e3c31" providerId="ADAL" clId="{AF181F8D-CA93-4535-88A2-98463C9CBCD6}" dt="2021-03-18T17:35:06.899" v="72" actId="1035"/>
          <ac:spMkLst>
            <pc:docMk/>
            <pc:sldMk cId="2593769311" sldId="290"/>
            <ac:spMk id="64" creationId="{81F6D6F6-BCE4-4E10-8043-B653C53C9379}"/>
          </ac:spMkLst>
        </pc:spChg>
        <pc:spChg chg="add mod">
          <ac:chgData name="Reed Kiely" userId="768be38e-2fb5-40ce-925d-bd8e9d9e3c31" providerId="ADAL" clId="{AF181F8D-CA93-4535-88A2-98463C9CBCD6}" dt="2021-03-18T17:35:06.899" v="72" actId="1035"/>
          <ac:spMkLst>
            <pc:docMk/>
            <pc:sldMk cId="2593769311" sldId="290"/>
            <ac:spMk id="65" creationId="{5AA324BC-B8A5-449E-A0C9-C236AE895747}"/>
          </ac:spMkLst>
        </pc:spChg>
        <pc:spChg chg="add mod">
          <ac:chgData name="Reed Kiely" userId="768be38e-2fb5-40ce-925d-bd8e9d9e3c31" providerId="ADAL" clId="{AF181F8D-CA93-4535-88A2-98463C9CBCD6}" dt="2021-03-18T17:35:06.899" v="72" actId="1035"/>
          <ac:spMkLst>
            <pc:docMk/>
            <pc:sldMk cId="2593769311" sldId="290"/>
            <ac:spMk id="66" creationId="{94368C65-8CE1-4B6A-A2EA-21AB0823CE01}"/>
          </ac:spMkLst>
        </pc:spChg>
        <pc:graphicFrameChg chg="add mod">
          <ac:chgData name="Reed Kiely" userId="768be38e-2fb5-40ce-925d-bd8e9d9e3c31" providerId="ADAL" clId="{AF181F8D-CA93-4535-88A2-98463C9CBCD6}" dt="2021-03-18T17:35:06.899" v="72" actId="1035"/>
          <ac:graphicFrameMkLst>
            <pc:docMk/>
            <pc:sldMk cId="2593769311" sldId="290"/>
            <ac:graphicFrameMk id="59" creationId="{EC19EA9D-1C4D-47C2-9EAB-F80194DB7ED5}"/>
          </ac:graphicFrameMkLst>
        </pc:graphicFrameChg>
        <pc:picChg chg="del">
          <ac:chgData name="Reed Kiely" userId="768be38e-2fb5-40ce-925d-bd8e9d9e3c31" providerId="ADAL" clId="{AF181F8D-CA93-4535-88A2-98463C9CBCD6}" dt="2021-03-18T17:32:34.477" v="6" actId="478"/>
          <ac:picMkLst>
            <pc:docMk/>
            <pc:sldMk cId="2593769311" sldId="290"/>
            <ac:picMk id="3" creationId="{C4E7CD85-E6B2-4D25-BFD2-3CB2553F3402}"/>
          </ac:picMkLst>
        </pc:picChg>
        <pc:picChg chg="del">
          <ac:chgData name="Reed Kiely" userId="768be38e-2fb5-40ce-925d-bd8e9d9e3c31" providerId="ADAL" clId="{AF181F8D-CA93-4535-88A2-98463C9CBCD6}" dt="2021-03-18T17:32:34.477" v="6" actId="478"/>
          <ac:picMkLst>
            <pc:docMk/>
            <pc:sldMk cId="2593769311" sldId="290"/>
            <ac:picMk id="5" creationId="{8E285315-E096-46BD-B14C-6BC5326DA172}"/>
          </ac:picMkLst>
        </pc:picChg>
        <pc:picChg chg="del">
          <ac:chgData name="Reed Kiely" userId="768be38e-2fb5-40ce-925d-bd8e9d9e3c31" providerId="ADAL" clId="{AF181F8D-CA93-4535-88A2-98463C9CBCD6}" dt="2021-03-18T17:32:34.477" v="6" actId="478"/>
          <ac:picMkLst>
            <pc:docMk/>
            <pc:sldMk cId="2593769311" sldId="290"/>
            <ac:picMk id="8" creationId="{812A5821-2B45-45C7-ABA9-F70A69F31BF6}"/>
          </ac:picMkLst>
        </pc:picChg>
        <pc:picChg chg="del">
          <ac:chgData name="Reed Kiely" userId="768be38e-2fb5-40ce-925d-bd8e9d9e3c31" providerId="ADAL" clId="{AF181F8D-CA93-4535-88A2-98463C9CBCD6}" dt="2021-03-18T17:32:34.477" v="6" actId="478"/>
          <ac:picMkLst>
            <pc:docMk/>
            <pc:sldMk cId="2593769311" sldId="290"/>
            <ac:picMk id="9" creationId="{84CDCD92-3417-49CC-8EC3-C518D98B7894}"/>
          </ac:picMkLst>
        </pc:picChg>
        <pc:picChg chg="del">
          <ac:chgData name="Reed Kiely" userId="768be38e-2fb5-40ce-925d-bd8e9d9e3c31" providerId="ADAL" clId="{AF181F8D-CA93-4535-88A2-98463C9CBCD6}" dt="2021-03-18T17:32:34.477" v="6" actId="478"/>
          <ac:picMkLst>
            <pc:docMk/>
            <pc:sldMk cId="2593769311" sldId="290"/>
            <ac:picMk id="10" creationId="{CCF4DB7F-A642-458F-90AF-03F7730E65C7}"/>
          </ac:picMkLst>
        </pc:picChg>
        <pc:picChg chg="del">
          <ac:chgData name="Reed Kiely" userId="768be38e-2fb5-40ce-925d-bd8e9d9e3c31" providerId="ADAL" clId="{AF181F8D-CA93-4535-88A2-98463C9CBCD6}" dt="2021-03-18T17:32:34.477" v="6" actId="478"/>
          <ac:picMkLst>
            <pc:docMk/>
            <pc:sldMk cId="2593769311" sldId="290"/>
            <ac:picMk id="13" creationId="{F0F9DAA4-298F-457F-8A5D-85ED6135D577}"/>
          </ac:picMkLst>
        </pc:picChg>
        <pc:picChg chg="del">
          <ac:chgData name="Reed Kiely" userId="768be38e-2fb5-40ce-925d-bd8e9d9e3c31" providerId="ADAL" clId="{AF181F8D-CA93-4535-88A2-98463C9CBCD6}" dt="2021-03-18T17:32:34.477" v="6" actId="478"/>
          <ac:picMkLst>
            <pc:docMk/>
            <pc:sldMk cId="2593769311" sldId="290"/>
            <ac:picMk id="14" creationId="{BC8398AA-B6A8-4011-9BB4-D45B3D7F9882}"/>
          </ac:picMkLst>
        </pc:picChg>
        <pc:picChg chg="del">
          <ac:chgData name="Reed Kiely" userId="768be38e-2fb5-40ce-925d-bd8e9d9e3c31" providerId="ADAL" clId="{AF181F8D-CA93-4535-88A2-98463C9CBCD6}" dt="2021-03-18T17:32:34.477" v="6" actId="478"/>
          <ac:picMkLst>
            <pc:docMk/>
            <pc:sldMk cId="2593769311" sldId="290"/>
            <ac:picMk id="15" creationId="{52FFF15F-AA24-4512-B633-B5A5775B829F}"/>
          </ac:picMkLst>
        </pc:picChg>
        <pc:picChg chg="del">
          <ac:chgData name="Reed Kiely" userId="768be38e-2fb5-40ce-925d-bd8e9d9e3c31" providerId="ADAL" clId="{AF181F8D-CA93-4535-88A2-98463C9CBCD6}" dt="2021-03-18T17:32:34.477" v="6" actId="478"/>
          <ac:picMkLst>
            <pc:docMk/>
            <pc:sldMk cId="2593769311" sldId="290"/>
            <ac:picMk id="16" creationId="{D24E5FF7-56BB-4FE0-B24A-662255767DCA}"/>
          </ac:picMkLst>
        </pc:picChg>
        <pc:picChg chg="del">
          <ac:chgData name="Reed Kiely" userId="768be38e-2fb5-40ce-925d-bd8e9d9e3c31" providerId="ADAL" clId="{AF181F8D-CA93-4535-88A2-98463C9CBCD6}" dt="2021-03-18T17:32:34.477" v="6" actId="478"/>
          <ac:picMkLst>
            <pc:docMk/>
            <pc:sldMk cId="2593769311" sldId="290"/>
            <ac:picMk id="19" creationId="{CD6DB807-D470-4B5F-96AC-E0AF51C86E3D}"/>
          </ac:picMkLst>
        </pc:picChg>
        <pc:picChg chg="del">
          <ac:chgData name="Reed Kiely" userId="768be38e-2fb5-40ce-925d-bd8e9d9e3c31" providerId="ADAL" clId="{AF181F8D-CA93-4535-88A2-98463C9CBCD6}" dt="2021-03-18T17:32:34.477" v="6" actId="478"/>
          <ac:picMkLst>
            <pc:docMk/>
            <pc:sldMk cId="2593769311" sldId="290"/>
            <ac:picMk id="42" creationId="{7DE04F01-5ADA-45E0-99C8-E2469827D9F3}"/>
          </ac:picMkLst>
        </pc:picChg>
        <pc:picChg chg="del">
          <ac:chgData name="Reed Kiely" userId="768be38e-2fb5-40ce-925d-bd8e9d9e3c31" providerId="ADAL" clId="{AF181F8D-CA93-4535-88A2-98463C9CBCD6}" dt="2021-03-18T17:32:34.477" v="6" actId="478"/>
          <ac:picMkLst>
            <pc:docMk/>
            <pc:sldMk cId="2593769311" sldId="290"/>
            <ac:picMk id="50" creationId="{50DF72D4-65D6-4E81-9698-8AC1FA1E57FB}"/>
          </ac:picMkLst>
        </pc:picChg>
        <pc:picChg chg="del">
          <ac:chgData name="Reed Kiely" userId="768be38e-2fb5-40ce-925d-bd8e9d9e3c31" providerId="ADAL" clId="{AF181F8D-CA93-4535-88A2-98463C9CBCD6}" dt="2021-03-18T17:32:34.477" v="6" actId="478"/>
          <ac:picMkLst>
            <pc:docMk/>
            <pc:sldMk cId="2593769311" sldId="290"/>
            <ac:picMk id="52" creationId="{E6EA304B-410A-4E7E-B140-42722AB328D1}"/>
          </ac:picMkLst>
        </pc:picChg>
        <pc:picChg chg="del">
          <ac:chgData name="Reed Kiely" userId="768be38e-2fb5-40ce-925d-bd8e9d9e3c31" providerId="ADAL" clId="{AF181F8D-CA93-4535-88A2-98463C9CBCD6}" dt="2021-03-18T17:32:34.477" v="6" actId="478"/>
          <ac:picMkLst>
            <pc:docMk/>
            <pc:sldMk cId="2593769311" sldId="290"/>
            <ac:picMk id="1026" creationId="{C167CFF0-D932-4795-8047-2F6D757D0DB9}"/>
          </ac:picMkLst>
        </pc:picChg>
        <pc:picChg chg="del">
          <ac:chgData name="Reed Kiely" userId="768be38e-2fb5-40ce-925d-bd8e9d9e3c31" providerId="ADAL" clId="{AF181F8D-CA93-4535-88A2-98463C9CBCD6}" dt="2021-03-18T17:32:34.477" v="6" actId="478"/>
          <ac:picMkLst>
            <pc:docMk/>
            <pc:sldMk cId="2593769311" sldId="290"/>
            <ac:picMk id="1028" creationId="{804B9418-2DE7-4BB4-A8B1-FE2875FA0970}"/>
          </ac:picMkLst>
        </pc:picChg>
        <pc:picChg chg="del">
          <ac:chgData name="Reed Kiely" userId="768be38e-2fb5-40ce-925d-bd8e9d9e3c31" providerId="ADAL" clId="{AF181F8D-CA93-4535-88A2-98463C9CBCD6}" dt="2021-03-18T17:32:34.477" v="6" actId="478"/>
          <ac:picMkLst>
            <pc:docMk/>
            <pc:sldMk cId="2593769311" sldId="290"/>
            <ac:picMk id="1030" creationId="{8F3793A9-36FF-44E3-8E8D-F8F315C99A2C}"/>
          </ac:picMkLst>
        </pc:picChg>
        <pc:picChg chg="del">
          <ac:chgData name="Reed Kiely" userId="768be38e-2fb5-40ce-925d-bd8e9d9e3c31" providerId="ADAL" clId="{AF181F8D-CA93-4535-88A2-98463C9CBCD6}" dt="2021-03-18T17:32:34.477" v="6" actId="478"/>
          <ac:picMkLst>
            <pc:docMk/>
            <pc:sldMk cId="2593769311" sldId="290"/>
            <ac:picMk id="1032" creationId="{9C2F616F-89F3-4340-8829-9F71B3859A95}"/>
          </ac:picMkLst>
        </pc:picChg>
        <pc:picChg chg="del">
          <ac:chgData name="Reed Kiely" userId="768be38e-2fb5-40ce-925d-bd8e9d9e3c31" providerId="ADAL" clId="{AF181F8D-CA93-4535-88A2-98463C9CBCD6}" dt="2021-03-18T17:32:34.477" v="6" actId="478"/>
          <ac:picMkLst>
            <pc:docMk/>
            <pc:sldMk cId="2593769311" sldId="290"/>
            <ac:picMk id="1034" creationId="{1D820AE4-6982-4843-821F-3A5CABBD0E1C}"/>
          </ac:picMkLst>
        </pc:picChg>
        <pc:picChg chg="del">
          <ac:chgData name="Reed Kiely" userId="768be38e-2fb5-40ce-925d-bd8e9d9e3c31" providerId="ADAL" clId="{AF181F8D-CA93-4535-88A2-98463C9CBCD6}" dt="2021-03-18T17:32:34.477" v="6" actId="478"/>
          <ac:picMkLst>
            <pc:docMk/>
            <pc:sldMk cId="2593769311" sldId="290"/>
            <ac:picMk id="1036" creationId="{A035E5B6-3B00-4B33-B224-5D27F876D41C}"/>
          </ac:picMkLst>
        </pc:picChg>
        <pc:picChg chg="del">
          <ac:chgData name="Reed Kiely" userId="768be38e-2fb5-40ce-925d-bd8e9d9e3c31" providerId="ADAL" clId="{AF181F8D-CA93-4535-88A2-98463C9CBCD6}" dt="2021-03-18T17:32:34.477" v="6" actId="478"/>
          <ac:picMkLst>
            <pc:docMk/>
            <pc:sldMk cId="2593769311" sldId="290"/>
            <ac:picMk id="1038" creationId="{6CDB06DB-BA98-4074-A7FC-621822482D0E}"/>
          </ac:picMkLst>
        </pc:picChg>
        <pc:picChg chg="del">
          <ac:chgData name="Reed Kiely" userId="768be38e-2fb5-40ce-925d-bd8e9d9e3c31" providerId="ADAL" clId="{AF181F8D-CA93-4535-88A2-98463C9CBCD6}" dt="2021-03-18T17:32:34.477" v="6" actId="478"/>
          <ac:picMkLst>
            <pc:docMk/>
            <pc:sldMk cId="2593769311" sldId="290"/>
            <ac:picMk id="1040" creationId="{4B781D4C-A9D8-4287-915F-6F45E9DD5643}"/>
          </ac:picMkLst>
        </pc:picChg>
        <pc:picChg chg="del">
          <ac:chgData name="Reed Kiely" userId="768be38e-2fb5-40ce-925d-bd8e9d9e3c31" providerId="ADAL" clId="{AF181F8D-CA93-4535-88A2-98463C9CBCD6}" dt="2021-03-18T17:32:34.477" v="6" actId="478"/>
          <ac:picMkLst>
            <pc:docMk/>
            <pc:sldMk cId="2593769311" sldId="290"/>
            <ac:picMk id="1046" creationId="{E59908C5-E848-494F-A4D5-36E853ED0BEF}"/>
          </ac:picMkLst>
        </pc:picChg>
        <pc:picChg chg="del">
          <ac:chgData name="Reed Kiely" userId="768be38e-2fb5-40ce-925d-bd8e9d9e3c31" providerId="ADAL" clId="{AF181F8D-CA93-4535-88A2-98463C9CBCD6}" dt="2021-03-18T17:32:34.477" v="6" actId="478"/>
          <ac:picMkLst>
            <pc:docMk/>
            <pc:sldMk cId="2593769311" sldId="290"/>
            <ac:picMk id="1050" creationId="{1A607AEC-7A56-4655-9D9A-B2D9F8574404}"/>
          </ac:picMkLst>
        </pc:picChg>
        <pc:picChg chg="del">
          <ac:chgData name="Reed Kiely" userId="768be38e-2fb5-40ce-925d-bd8e9d9e3c31" providerId="ADAL" clId="{AF181F8D-CA93-4535-88A2-98463C9CBCD6}" dt="2021-03-18T17:32:34.477" v="6" actId="478"/>
          <ac:picMkLst>
            <pc:docMk/>
            <pc:sldMk cId="2593769311" sldId="290"/>
            <ac:picMk id="1052" creationId="{426D3A9E-0C52-48C7-947D-09A71FB55C12}"/>
          </ac:picMkLst>
        </pc:picChg>
        <pc:picChg chg="del">
          <ac:chgData name="Reed Kiely" userId="768be38e-2fb5-40ce-925d-bd8e9d9e3c31" providerId="ADAL" clId="{AF181F8D-CA93-4535-88A2-98463C9CBCD6}" dt="2021-03-18T17:32:34.477" v="6" actId="478"/>
          <ac:picMkLst>
            <pc:docMk/>
            <pc:sldMk cId="2593769311" sldId="290"/>
            <ac:picMk id="1058" creationId="{6F023D59-4E5D-43EC-8613-69D0A93EE478}"/>
          </ac:picMkLst>
        </pc:picChg>
        <pc:picChg chg="del">
          <ac:chgData name="Reed Kiely" userId="768be38e-2fb5-40ce-925d-bd8e9d9e3c31" providerId="ADAL" clId="{AF181F8D-CA93-4535-88A2-98463C9CBCD6}" dt="2021-03-18T17:32:34.477" v="6" actId="478"/>
          <ac:picMkLst>
            <pc:docMk/>
            <pc:sldMk cId="2593769311" sldId="290"/>
            <ac:picMk id="1060" creationId="{5CE86A3A-2C79-438C-80F0-E855A0F21919}"/>
          </ac:picMkLst>
        </pc:picChg>
        <pc:picChg chg="del">
          <ac:chgData name="Reed Kiely" userId="768be38e-2fb5-40ce-925d-bd8e9d9e3c31" providerId="ADAL" clId="{AF181F8D-CA93-4535-88A2-98463C9CBCD6}" dt="2021-03-18T17:32:34.477" v="6" actId="478"/>
          <ac:picMkLst>
            <pc:docMk/>
            <pc:sldMk cId="2593769311" sldId="290"/>
            <ac:picMk id="1062" creationId="{A923FAD1-B979-4029-AB80-B1AE4AEA369A}"/>
          </ac:picMkLst>
        </pc:picChg>
        <pc:picChg chg="del">
          <ac:chgData name="Reed Kiely" userId="768be38e-2fb5-40ce-925d-bd8e9d9e3c31" providerId="ADAL" clId="{AF181F8D-CA93-4535-88A2-98463C9CBCD6}" dt="2021-03-18T17:32:34.477" v="6" actId="478"/>
          <ac:picMkLst>
            <pc:docMk/>
            <pc:sldMk cId="2593769311" sldId="290"/>
            <ac:picMk id="1064" creationId="{4DEA6A75-C906-48CF-88B9-0088CDBAA273}"/>
          </ac:picMkLst>
        </pc:picChg>
        <pc:picChg chg="del">
          <ac:chgData name="Reed Kiely" userId="768be38e-2fb5-40ce-925d-bd8e9d9e3c31" providerId="ADAL" clId="{AF181F8D-CA93-4535-88A2-98463C9CBCD6}" dt="2021-03-18T17:32:34.477" v="6" actId="478"/>
          <ac:picMkLst>
            <pc:docMk/>
            <pc:sldMk cId="2593769311" sldId="290"/>
            <ac:picMk id="1068" creationId="{F21C0673-6466-4B50-98FA-384864264B5B}"/>
          </ac:picMkLst>
        </pc:picChg>
        <pc:picChg chg="del">
          <ac:chgData name="Reed Kiely" userId="768be38e-2fb5-40ce-925d-bd8e9d9e3c31" providerId="ADAL" clId="{AF181F8D-CA93-4535-88A2-98463C9CBCD6}" dt="2021-03-18T17:32:34.477" v="6" actId="478"/>
          <ac:picMkLst>
            <pc:docMk/>
            <pc:sldMk cId="2593769311" sldId="290"/>
            <ac:picMk id="1070" creationId="{3076C99C-0FB7-4154-9BB7-B3B067CF4F84}"/>
          </ac:picMkLst>
        </pc:picChg>
        <pc:picChg chg="del">
          <ac:chgData name="Reed Kiely" userId="768be38e-2fb5-40ce-925d-bd8e9d9e3c31" providerId="ADAL" clId="{AF181F8D-CA93-4535-88A2-98463C9CBCD6}" dt="2021-03-18T17:32:34.477" v="6" actId="478"/>
          <ac:picMkLst>
            <pc:docMk/>
            <pc:sldMk cId="2593769311" sldId="290"/>
            <ac:picMk id="1074" creationId="{1608598E-3E2A-4005-850B-380FAFC4A258}"/>
          </ac:picMkLst>
        </pc:picChg>
        <pc:picChg chg="del">
          <ac:chgData name="Reed Kiely" userId="768be38e-2fb5-40ce-925d-bd8e9d9e3c31" providerId="ADAL" clId="{AF181F8D-CA93-4535-88A2-98463C9CBCD6}" dt="2021-03-18T17:32:34.477" v="6" actId="478"/>
          <ac:picMkLst>
            <pc:docMk/>
            <pc:sldMk cId="2593769311" sldId="290"/>
            <ac:picMk id="1076" creationId="{4C2CFAF7-C387-476E-B118-B1FAE59EB3F9}"/>
          </ac:picMkLst>
        </pc:picChg>
        <pc:picChg chg="del">
          <ac:chgData name="Reed Kiely" userId="768be38e-2fb5-40ce-925d-bd8e9d9e3c31" providerId="ADAL" clId="{AF181F8D-CA93-4535-88A2-98463C9CBCD6}" dt="2021-03-18T17:32:34.477" v="6" actId="478"/>
          <ac:picMkLst>
            <pc:docMk/>
            <pc:sldMk cId="2593769311" sldId="290"/>
            <ac:picMk id="1078" creationId="{D83CC6AC-76D4-46A2-B6AF-932B29F3104A}"/>
          </ac:picMkLst>
        </pc:picChg>
        <pc:picChg chg="del">
          <ac:chgData name="Reed Kiely" userId="768be38e-2fb5-40ce-925d-bd8e9d9e3c31" providerId="ADAL" clId="{AF181F8D-CA93-4535-88A2-98463C9CBCD6}" dt="2021-03-18T17:32:34.477" v="6" actId="478"/>
          <ac:picMkLst>
            <pc:docMk/>
            <pc:sldMk cId="2593769311" sldId="290"/>
            <ac:picMk id="1080" creationId="{953C8728-DAD5-4260-9915-C1D85743B335}"/>
          </ac:picMkLst>
        </pc:picChg>
        <pc:picChg chg="del">
          <ac:chgData name="Reed Kiely" userId="768be38e-2fb5-40ce-925d-bd8e9d9e3c31" providerId="ADAL" clId="{AF181F8D-CA93-4535-88A2-98463C9CBCD6}" dt="2021-03-18T17:32:34.477" v="6" actId="478"/>
          <ac:picMkLst>
            <pc:docMk/>
            <pc:sldMk cId="2593769311" sldId="290"/>
            <ac:picMk id="1082" creationId="{625F6CCB-34CD-41A4-9390-AEC553B8A8C1}"/>
          </ac:picMkLst>
        </pc:picChg>
      </pc:sldChg>
      <pc:sldChg chg="del">
        <pc:chgData name="Reed Kiely" userId="768be38e-2fb5-40ce-925d-bd8e9d9e3c31" providerId="ADAL" clId="{AF181F8D-CA93-4535-88A2-98463C9CBCD6}" dt="2021-03-18T17:36:13.280" v="119" actId="47"/>
        <pc:sldMkLst>
          <pc:docMk/>
          <pc:sldMk cId="3144076584" sldId="291"/>
        </pc:sldMkLst>
      </pc:sldChg>
      <pc:sldChg chg="modSp mod">
        <pc:chgData name="Reed Kiely" userId="768be38e-2fb5-40ce-925d-bd8e9d9e3c31" providerId="ADAL" clId="{AF181F8D-CA93-4535-88A2-98463C9CBCD6}" dt="2021-03-18T19:15:43.656" v="442" actId="207"/>
        <pc:sldMkLst>
          <pc:docMk/>
          <pc:sldMk cId="3501066844" sldId="297"/>
        </pc:sldMkLst>
        <pc:spChg chg="mod">
          <ac:chgData name="Reed Kiely" userId="768be38e-2fb5-40ce-925d-bd8e9d9e3c31" providerId="ADAL" clId="{AF181F8D-CA93-4535-88A2-98463C9CBCD6}" dt="2021-03-18T19:15:43.656" v="442" actId="207"/>
          <ac:spMkLst>
            <pc:docMk/>
            <pc:sldMk cId="3501066844" sldId="297"/>
            <ac:spMk id="17" creationId="{5F822956-5E28-4BFC-8BEF-86CBB0A2D236}"/>
          </ac:spMkLst>
        </pc:spChg>
      </pc:sldChg>
      <pc:sldChg chg="del">
        <pc:chgData name="Reed Kiely" userId="768be38e-2fb5-40ce-925d-bd8e9d9e3c31" providerId="ADAL" clId="{AF181F8D-CA93-4535-88A2-98463C9CBCD6}" dt="2021-03-18T17:36:13.280" v="119" actId="47"/>
        <pc:sldMkLst>
          <pc:docMk/>
          <pc:sldMk cId="3847313672" sldId="301"/>
        </pc:sldMkLst>
      </pc:sldChg>
      <pc:sldChg chg="del">
        <pc:chgData name="Reed Kiely" userId="768be38e-2fb5-40ce-925d-bd8e9d9e3c31" providerId="ADAL" clId="{AF181F8D-CA93-4535-88A2-98463C9CBCD6}" dt="2021-03-18T17:36:13.280" v="119" actId="47"/>
        <pc:sldMkLst>
          <pc:docMk/>
          <pc:sldMk cId="2385538333" sldId="303"/>
        </pc:sldMkLst>
      </pc:sldChg>
      <pc:sldChg chg="del">
        <pc:chgData name="Reed Kiely" userId="768be38e-2fb5-40ce-925d-bd8e9d9e3c31" providerId="ADAL" clId="{AF181F8D-CA93-4535-88A2-98463C9CBCD6}" dt="2021-03-18T17:36:13.280" v="119" actId="47"/>
        <pc:sldMkLst>
          <pc:docMk/>
          <pc:sldMk cId="3766033515" sldId="305"/>
        </pc:sldMkLst>
      </pc:sldChg>
      <pc:sldChg chg="new del">
        <pc:chgData name="Reed Kiely" userId="768be38e-2fb5-40ce-925d-bd8e9d9e3c31" providerId="ADAL" clId="{AF181F8D-CA93-4535-88A2-98463C9CBCD6}" dt="2021-03-18T17:32:10.567" v="2" actId="47"/>
        <pc:sldMkLst>
          <pc:docMk/>
          <pc:sldMk cId="2383648989" sldId="306"/>
        </pc:sldMkLst>
      </pc:sldChg>
      <pc:sldChg chg="addSp delSp modSp add mod">
        <pc:chgData name="Reed Kiely" userId="768be38e-2fb5-40ce-925d-bd8e9d9e3c31" providerId="ADAL" clId="{AF181F8D-CA93-4535-88A2-98463C9CBCD6}" dt="2021-03-18T18:17:57.918" v="439"/>
        <pc:sldMkLst>
          <pc:docMk/>
          <pc:sldMk cId="2681128505" sldId="306"/>
        </pc:sldMkLst>
        <pc:spChg chg="mod">
          <ac:chgData name="Reed Kiely" userId="768be38e-2fb5-40ce-925d-bd8e9d9e3c31" providerId="ADAL" clId="{AF181F8D-CA93-4535-88A2-98463C9CBCD6}" dt="2021-03-18T17:38:00.588" v="150" actId="207"/>
          <ac:spMkLst>
            <pc:docMk/>
            <pc:sldMk cId="2681128505" sldId="306"/>
            <ac:spMk id="4" creationId="{3ED54650-E124-0942-8B03-A438165B55A6}"/>
          </ac:spMkLst>
        </pc:spChg>
        <pc:spChg chg="del">
          <ac:chgData name="Reed Kiely" userId="768be38e-2fb5-40ce-925d-bd8e9d9e3c31" providerId="ADAL" clId="{AF181F8D-CA93-4535-88A2-98463C9CBCD6}" dt="2021-03-18T17:36:37.613" v="125" actId="478"/>
          <ac:spMkLst>
            <pc:docMk/>
            <pc:sldMk cId="2681128505" sldId="306"/>
            <ac:spMk id="6" creationId="{DBCBAF5E-BF77-479A-BD4D-EF4B0E276412}"/>
          </ac:spMkLst>
        </pc:spChg>
        <pc:spChg chg="add mod">
          <ac:chgData name="Reed Kiely" userId="768be38e-2fb5-40ce-925d-bd8e9d9e3c31" providerId="ADAL" clId="{AF181F8D-CA93-4535-88A2-98463C9CBCD6}" dt="2021-03-18T18:17:57.918" v="439"/>
          <ac:spMkLst>
            <pc:docMk/>
            <pc:sldMk cId="2681128505" sldId="306"/>
            <ac:spMk id="20" creationId="{4AE021EF-9D7B-4F29-AF12-4D82B4EAC8E6}"/>
          </ac:spMkLst>
        </pc:spChg>
        <pc:spChg chg="mod">
          <ac:chgData name="Reed Kiely" userId="768be38e-2fb5-40ce-925d-bd8e9d9e3c31" providerId="ADAL" clId="{AF181F8D-CA93-4535-88A2-98463C9CBCD6}" dt="2021-03-18T17:36:15.186" v="120" actId="20577"/>
          <ac:spMkLst>
            <pc:docMk/>
            <pc:sldMk cId="2681128505" sldId="306"/>
            <ac:spMk id="28" creationId="{8131C753-3CF9-467C-A43F-7C108EE6CC30}"/>
          </ac:spMkLst>
        </pc:spChg>
        <pc:spChg chg="mod">
          <ac:chgData name="Reed Kiely" userId="768be38e-2fb5-40ce-925d-bd8e9d9e3c31" providerId="ADAL" clId="{AF181F8D-CA93-4535-88A2-98463C9CBCD6}" dt="2021-03-18T17:37:54.997" v="149"/>
          <ac:spMkLst>
            <pc:docMk/>
            <pc:sldMk cId="2681128505" sldId="306"/>
            <ac:spMk id="56" creationId="{49DF06DB-0E04-43EB-906B-75F674482CF9}"/>
          </ac:spMkLst>
        </pc:spChg>
        <pc:spChg chg="del">
          <ac:chgData name="Reed Kiely" userId="768be38e-2fb5-40ce-925d-bd8e9d9e3c31" providerId="ADAL" clId="{AF181F8D-CA93-4535-88A2-98463C9CBCD6}" dt="2021-03-18T17:36:37.613" v="125" actId="478"/>
          <ac:spMkLst>
            <pc:docMk/>
            <pc:sldMk cId="2681128505" sldId="306"/>
            <ac:spMk id="57" creationId="{F6DA1F58-A884-49B3-8AB7-4F68160A17F3}"/>
          </ac:spMkLst>
        </pc:spChg>
        <pc:spChg chg="add del">
          <ac:chgData name="Reed Kiely" userId="768be38e-2fb5-40ce-925d-bd8e9d9e3c31" providerId="ADAL" clId="{AF181F8D-CA93-4535-88A2-98463C9CBCD6}" dt="2021-03-18T17:36:37.613" v="125" actId="478"/>
          <ac:spMkLst>
            <pc:docMk/>
            <pc:sldMk cId="2681128505" sldId="306"/>
            <ac:spMk id="60" creationId="{36814CE2-86EF-4C07-BC62-E743C2E2ABB9}"/>
          </ac:spMkLst>
        </pc:spChg>
        <pc:spChg chg="del">
          <ac:chgData name="Reed Kiely" userId="768be38e-2fb5-40ce-925d-bd8e9d9e3c31" providerId="ADAL" clId="{AF181F8D-CA93-4535-88A2-98463C9CBCD6}" dt="2021-03-18T17:36:40.584" v="126" actId="478"/>
          <ac:spMkLst>
            <pc:docMk/>
            <pc:sldMk cId="2681128505" sldId="306"/>
            <ac:spMk id="61" creationId="{F1B72F0D-54BC-498C-849B-093B5FCABE99}"/>
          </ac:spMkLst>
        </pc:spChg>
        <pc:spChg chg="del">
          <ac:chgData name="Reed Kiely" userId="768be38e-2fb5-40ce-925d-bd8e9d9e3c31" providerId="ADAL" clId="{AF181F8D-CA93-4535-88A2-98463C9CBCD6}" dt="2021-03-18T17:36:40.584" v="126" actId="478"/>
          <ac:spMkLst>
            <pc:docMk/>
            <pc:sldMk cId="2681128505" sldId="306"/>
            <ac:spMk id="62" creationId="{3C2498F8-F57B-4A5B-91D2-247B95289CBC}"/>
          </ac:spMkLst>
        </pc:spChg>
        <pc:spChg chg="del">
          <ac:chgData name="Reed Kiely" userId="768be38e-2fb5-40ce-925d-bd8e9d9e3c31" providerId="ADAL" clId="{AF181F8D-CA93-4535-88A2-98463C9CBCD6}" dt="2021-03-18T17:36:40.584" v="126" actId="478"/>
          <ac:spMkLst>
            <pc:docMk/>
            <pc:sldMk cId="2681128505" sldId="306"/>
            <ac:spMk id="63" creationId="{5209964B-E790-4743-AA53-A7C539C4FA73}"/>
          </ac:spMkLst>
        </pc:spChg>
        <pc:spChg chg="del">
          <ac:chgData name="Reed Kiely" userId="768be38e-2fb5-40ce-925d-bd8e9d9e3c31" providerId="ADAL" clId="{AF181F8D-CA93-4535-88A2-98463C9CBCD6}" dt="2021-03-18T17:36:40.584" v="126" actId="478"/>
          <ac:spMkLst>
            <pc:docMk/>
            <pc:sldMk cId="2681128505" sldId="306"/>
            <ac:spMk id="64" creationId="{81F6D6F6-BCE4-4E10-8043-B653C53C9379}"/>
          </ac:spMkLst>
        </pc:spChg>
        <pc:spChg chg="del">
          <ac:chgData name="Reed Kiely" userId="768be38e-2fb5-40ce-925d-bd8e9d9e3c31" providerId="ADAL" clId="{AF181F8D-CA93-4535-88A2-98463C9CBCD6}" dt="2021-03-18T17:36:40.584" v="126" actId="478"/>
          <ac:spMkLst>
            <pc:docMk/>
            <pc:sldMk cId="2681128505" sldId="306"/>
            <ac:spMk id="65" creationId="{5AA324BC-B8A5-449E-A0C9-C236AE895747}"/>
          </ac:spMkLst>
        </pc:spChg>
        <pc:spChg chg="del">
          <ac:chgData name="Reed Kiely" userId="768be38e-2fb5-40ce-925d-bd8e9d9e3c31" providerId="ADAL" clId="{AF181F8D-CA93-4535-88A2-98463C9CBCD6}" dt="2021-03-18T17:36:40.584" v="126" actId="478"/>
          <ac:spMkLst>
            <pc:docMk/>
            <pc:sldMk cId="2681128505" sldId="306"/>
            <ac:spMk id="66" creationId="{94368C65-8CE1-4B6A-A2EA-21AB0823CE01}"/>
          </ac:spMkLst>
        </pc:spChg>
        <pc:graphicFrameChg chg="add mod">
          <ac:chgData name="Reed Kiely" userId="768be38e-2fb5-40ce-925d-bd8e9d9e3c31" providerId="ADAL" clId="{AF181F8D-CA93-4535-88A2-98463C9CBCD6}" dt="2021-03-18T17:37:47.768" v="148" actId="1076"/>
          <ac:graphicFrameMkLst>
            <pc:docMk/>
            <pc:sldMk cId="2681128505" sldId="306"/>
            <ac:graphicFrameMk id="19" creationId="{58410D1B-8D0E-4785-AD69-66AFAD9EB321}"/>
          </ac:graphicFrameMkLst>
        </pc:graphicFrameChg>
        <pc:graphicFrameChg chg="add del">
          <ac:chgData name="Reed Kiely" userId="768be38e-2fb5-40ce-925d-bd8e9d9e3c31" providerId="ADAL" clId="{AF181F8D-CA93-4535-88A2-98463C9CBCD6}" dt="2021-03-18T17:36:40.584" v="126" actId="478"/>
          <ac:graphicFrameMkLst>
            <pc:docMk/>
            <pc:sldMk cId="2681128505" sldId="306"/>
            <ac:graphicFrameMk id="59" creationId="{EC19EA9D-1C4D-47C2-9EAB-F80194DB7ED5}"/>
          </ac:graphicFrameMkLst>
        </pc:graphicFrameChg>
        <pc:picChg chg="add del">
          <ac:chgData name="Reed Kiely" userId="768be38e-2fb5-40ce-925d-bd8e9d9e3c31" providerId="ADAL" clId="{AF181F8D-CA93-4535-88A2-98463C9CBCD6}" dt="2021-03-18T17:36:35.244" v="124" actId="478"/>
          <ac:picMkLst>
            <pc:docMk/>
            <pc:sldMk cId="2681128505" sldId="306"/>
            <ac:picMk id="2" creationId="{764EC7FF-5E5C-4E17-AA89-B6B22E6D5650}"/>
          </ac:picMkLst>
        </pc:picChg>
      </pc:sldChg>
      <pc:sldChg chg="addSp delSp modSp add mod">
        <pc:chgData name="Reed Kiely" userId="768be38e-2fb5-40ce-925d-bd8e9d9e3c31" providerId="ADAL" clId="{AF181F8D-CA93-4535-88A2-98463C9CBCD6}" dt="2021-03-18T18:17:58.556" v="440"/>
        <pc:sldMkLst>
          <pc:docMk/>
          <pc:sldMk cId="441840037" sldId="307"/>
        </pc:sldMkLst>
        <pc:spChg chg="mod">
          <ac:chgData name="Reed Kiely" userId="768be38e-2fb5-40ce-925d-bd8e9d9e3c31" providerId="ADAL" clId="{AF181F8D-CA93-4535-88A2-98463C9CBCD6}" dt="2021-03-18T17:38:23.724" v="154"/>
          <ac:spMkLst>
            <pc:docMk/>
            <pc:sldMk cId="441840037" sldId="307"/>
            <ac:spMk id="4" creationId="{3ED54650-E124-0942-8B03-A438165B55A6}"/>
          </ac:spMkLst>
        </pc:spChg>
        <pc:spChg chg="add mod">
          <ac:chgData name="Reed Kiely" userId="768be38e-2fb5-40ce-925d-bd8e9d9e3c31" providerId="ADAL" clId="{AF181F8D-CA93-4535-88A2-98463C9CBCD6}" dt="2021-03-18T17:45:26.672" v="265" actId="1076"/>
          <ac:spMkLst>
            <pc:docMk/>
            <pc:sldMk cId="441840037" sldId="307"/>
            <ac:spMk id="10" creationId="{886EF8E9-C9B3-48A6-8B9C-BAB5699078ED}"/>
          </ac:spMkLst>
        </pc:spChg>
        <pc:spChg chg="add mod">
          <ac:chgData name="Reed Kiely" userId="768be38e-2fb5-40ce-925d-bd8e9d9e3c31" providerId="ADAL" clId="{AF181F8D-CA93-4535-88A2-98463C9CBCD6}" dt="2021-03-18T18:17:58.556" v="440"/>
          <ac:spMkLst>
            <pc:docMk/>
            <pc:sldMk cId="441840037" sldId="307"/>
            <ac:spMk id="22" creationId="{3CE05355-DA35-473C-AFCB-8155F44A2F25}"/>
          </ac:spMkLst>
        </pc:spChg>
        <pc:spChg chg="mod">
          <ac:chgData name="Reed Kiely" userId="768be38e-2fb5-40ce-925d-bd8e9d9e3c31" providerId="ADAL" clId="{AF181F8D-CA93-4535-88A2-98463C9CBCD6}" dt="2021-03-18T17:38:19.398" v="153" actId="20577"/>
          <ac:spMkLst>
            <pc:docMk/>
            <pc:sldMk cId="441840037" sldId="307"/>
            <ac:spMk id="28" creationId="{8131C753-3CF9-467C-A43F-7C108EE6CC30}"/>
          </ac:spMkLst>
        </pc:spChg>
        <pc:graphicFrameChg chg="add mod">
          <ac:chgData name="Reed Kiely" userId="768be38e-2fb5-40ce-925d-bd8e9d9e3c31" providerId="ADAL" clId="{AF181F8D-CA93-4535-88A2-98463C9CBCD6}" dt="2021-03-18T17:45:10.866" v="261" actId="1076"/>
          <ac:graphicFrameMkLst>
            <pc:docMk/>
            <pc:sldMk cId="441840037" sldId="307"/>
            <ac:graphicFrameMk id="11" creationId="{55A8E93B-1418-48BB-8F5A-4B18FD5BDF98}"/>
          </ac:graphicFrameMkLst>
        </pc:graphicFrameChg>
        <pc:graphicFrameChg chg="add mod">
          <ac:chgData name="Reed Kiely" userId="768be38e-2fb5-40ce-925d-bd8e9d9e3c31" providerId="ADAL" clId="{AF181F8D-CA93-4535-88A2-98463C9CBCD6}" dt="2021-03-18T17:45:12.614" v="262" actId="1076"/>
          <ac:graphicFrameMkLst>
            <pc:docMk/>
            <pc:sldMk cId="441840037" sldId="307"/>
            <ac:graphicFrameMk id="12" creationId="{6058CB5A-3010-4663-B685-6FF34C999366}"/>
          </ac:graphicFrameMkLst>
        </pc:graphicFrameChg>
        <pc:graphicFrameChg chg="add mod">
          <ac:chgData name="Reed Kiely" userId="768be38e-2fb5-40ce-925d-bd8e9d9e3c31" providerId="ADAL" clId="{AF181F8D-CA93-4535-88A2-98463C9CBCD6}" dt="2021-03-18T17:45:01.513" v="259" actId="1036"/>
          <ac:graphicFrameMkLst>
            <pc:docMk/>
            <pc:sldMk cId="441840037" sldId="307"/>
            <ac:graphicFrameMk id="13" creationId="{AF580509-A1FF-4CC6-93BE-7486D8F2E2EC}"/>
          </ac:graphicFrameMkLst>
        </pc:graphicFrameChg>
        <pc:graphicFrameChg chg="add mod">
          <ac:chgData name="Reed Kiely" userId="768be38e-2fb5-40ce-925d-bd8e9d9e3c31" providerId="ADAL" clId="{AF181F8D-CA93-4535-88A2-98463C9CBCD6}" dt="2021-03-18T17:41:55.902" v="244" actId="1035"/>
          <ac:graphicFrameMkLst>
            <pc:docMk/>
            <pc:sldMk cId="441840037" sldId="307"/>
            <ac:graphicFrameMk id="14" creationId="{EF81E1CC-FD95-4E16-80BF-F69C53EF551F}"/>
          </ac:graphicFrameMkLst>
        </pc:graphicFrameChg>
        <pc:graphicFrameChg chg="add mod">
          <ac:chgData name="Reed Kiely" userId="768be38e-2fb5-40ce-925d-bd8e9d9e3c31" providerId="ADAL" clId="{AF181F8D-CA93-4535-88A2-98463C9CBCD6}" dt="2021-03-18T17:41:55.902" v="244" actId="1035"/>
          <ac:graphicFrameMkLst>
            <pc:docMk/>
            <pc:sldMk cId="441840037" sldId="307"/>
            <ac:graphicFrameMk id="15" creationId="{62B513BE-A5BB-4364-A6E3-5535BE44E3FB}"/>
          </ac:graphicFrameMkLst>
        </pc:graphicFrameChg>
        <pc:graphicFrameChg chg="add mod">
          <ac:chgData name="Reed Kiely" userId="768be38e-2fb5-40ce-925d-bd8e9d9e3c31" providerId="ADAL" clId="{AF181F8D-CA93-4535-88A2-98463C9CBCD6}" dt="2021-03-18T17:44:55.923" v="256"/>
          <ac:graphicFrameMkLst>
            <pc:docMk/>
            <pc:sldMk cId="441840037" sldId="307"/>
            <ac:graphicFrameMk id="16" creationId="{A6D78700-27D0-4D95-B6E1-9A241042C985}"/>
          </ac:graphicFrameMkLst>
        </pc:graphicFrameChg>
        <pc:graphicFrameChg chg="del">
          <ac:chgData name="Reed Kiely" userId="768be38e-2fb5-40ce-925d-bd8e9d9e3c31" providerId="ADAL" clId="{AF181F8D-CA93-4535-88A2-98463C9CBCD6}" dt="2021-03-18T17:38:26.709" v="155" actId="478"/>
          <ac:graphicFrameMkLst>
            <pc:docMk/>
            <pc:sldMk cId="441840037" sldId="307"/>
            <ac:graphicFrameMk id="19" creationId="{58410D1B-8D0E-4785-AD69-66AFAD9EB321}"/>
          </ac:graphicFrameMkLst>
        </pc:graphicFrameChg>
        <pc:graphicFrameChg chg="add mod">
          <ac:chgData name="Reed Kiely" userId="768be38e-2fb5-40ce-925d-bd8e9d9e3c31" providerId="ADAL" clId="{AF181F8D-CA93-4535-88A2-98463C9CBCD6}" dt="2021-03-18T17:44:51.624" v="255" actId="1076"/>
          <ac:graphicFrameMkLst>
            <pc:docMk/>
            <pc:sldMk cId="441840037" sldId="307"/>
            <ac:graphicFrameMk id="20" creationId="{B364B0E5-79A9-45A8-9A1C-78CFD8A8463E}"/>
          </ac:graphicFrameMkLst>
        </pc:graphicFrameChg>
        <pc:graphicFrameChg chg="add mod">
          <ac:chgData name="Reed Kiely" userId="768be38e-2fb5-40ce-925d-bd8e9d9e3c31" providerId="ADAL" clId="{AF181F8D-CA93-4535-88A2-98463C9CBCD6}" dt="2021-03-18T17:45:26.672" v="265" actId="1076"/>
          <ac:graphicFrameMkLst>
            <pc:docMk/>
            <pc:sldMk cId="441840037" sldId="307"/>
            <ac:graphicFrameMk id="21" creationId="{9E4D6876-C008-4FD0-9F96-5D9C249B5C2E}"/>
          </ac:graphicFrameMkLst>
        </pc:graphicFrameChg>
        <pc:cxnChg chg="add del mod">
          <ac:chgData name="Reed Kiely" userId="768be38e-2fb5-40ce-925d-bd8e9d9e3c31" providerId="ADAL" clId="{AF181F8D-CA93-4535-88A2-98463C9CBCD6}" dt="2021-03-18T17:42:12.456" v="253" actId="478"/>
          <ac:cxnSpMkLst>
            <pc:docMk/>
            <pc:sldMk cId="441840037" sldId="307"/>
            <ac:cxnSpMk id="5" creationId="{1F208ECB-1E40-4C71-8DBA-ADCC8C7F27E7}"/>
          </ac:cxnSpMkLst>
        </pc:cxnChg>
      </pc:sldChg>
      <pc:sldChg chg="addSp delSp modSp add del mod">
        <pc:chgData name="Reed Kiely" userId="768be38e-2fb5-40ce-925d-bd8e9d9e3c31" providerId="ADAL" clId="{AF181F8D-CA93-4535-88A2-98463C9CBCD6}" dt="2021-03-18T17:47:36.980" v="296" actId="47"/>
        <pc:sldMkLst>
          <pc:docMk/>
          <pc:sldMk cId="1813373515" sldId="308"/>
        </pc:sldMkLst>
        <pc:spChg chg="mod">
          <ac:chgData name="Reed Kiely" userId="768be38e-2fb5-40ce-925d-bd8e9d9e3c31" providerId="ADAL" clId="{AF181F8D-CA93-4535-88A2-98463C9CBCD6}" dt="2021-03-18T17:46:29.591" v="271"/>
          <ac:spMkLst>
            <pc:docMk/>
            <pc:sldMk cId="1813373515" sldId="308"/>
            <ac:spMk id="4" creationId="{3ED54650-E124-0942-8B03-A438165B55A6}"/>
          </ac:spMkLst>
        </pc:spChg>
        <pc:spChg chg="del">
          <ac:chgData name="Reed Kiely" userId="768be38e-2fb5-40ce-925d-bd8e9d9e3c31" providerId="ADAL" clId="{AF181F8D-CA93-4535-88A2-98463C9CBCD6}" dt="2021-03-18T17:46:17.826" v="270" actId="478"/>
          <ac:spMkLst>
            <pc:docMk/>
            <pc:sldMk cId="1813373515" sldId="308"/>
            <ac:spMk id="10" creationId="{886EF8E9-C9B3-48A6-8B9C-BAB5699078ED}"/>
          </ac:spMkLst>
        </pc:spChg>
        <pc:spChg chg="add mod">
          <ac:chgData name="Reed Kiely" userId="768be38e-2fb5-40ce-925d-bd8e9d9e3c31" providerId="ADAL" clId="{AF181F8D-CA93-4535-88A2-98463C9CBCD6}" dt="2021-03-18T17:47:06.534" v="285" actId="1076"/>
          <ac:spMkLst>
            <pc:docMk/>
            <pc:sldMk cId="1813373515" sldId="308"/>
            <ac:spMk id="22" creationId="{1D2FDF72-EC60-44FD-B34F-B23D7308948C}"/>
          </ac:spMkLst>
        </pc:spChg>
        <pc:spChg chg="add del mod">
          <ac:chgData name="Reed Kiely" userId="768be38e-2fb5-40ce-925d-bd8e9d9e3c31" providerId="ADAL" clId="{AF181F8D-CA93-4535-88A2-98463C9CBCD6}" dt="2021-03-18T17:47:17.150" v="291"/>
          <ac:spMkLst>
            <pc:docMk/>
            <pc:sldMk cId="1813373515" sldId="308"/>
            <ac:spMk id="23" creationId="{FF1FCE2C-5D62-4F06-A9BC-1EC1F50787ED}"/>
          </ac:spMkLst>
        </pc:spChg>
        <pc:spChg chg="add del mod">
          <ac:chgData name="Reed Kiely" userId="768be38e-2fb5-40ce-925d-bd8e9d9e3c31" providerId="ADAL" clId="{AF181F8D-CA93-4535-88A2-98463C9CBCD6}" dt="2021-03-18T17:47:17.150" v="291"/>
          <ac:spMkLst>
            <pc:docMk/>
            <pc:sldMk cId="1813373515" sldId="308"/>
            <ac:spMk id="24" creationId="{87B82A7A-FF09-430C-8E45-EA6D6F237590}"/>
          </ac:spMkLst>
        </pc:spChg>
        <pc:spChg chg="add del mod">
          <ac:chgData name="Reed Kiely" userId="768be38e-2fb5-40ce-925d-bd8e9d9e3c31" providerId="ADAL" clId="{AF181F8D-CA93-4535-88A2-98463C9CBCD6}" dt="2021-03-18T17:47:17.150" v="291"/>
          <ac:spMkLst>
            <pc:docMk/>
            <pc:sldMk cId="1813373515" sldId="308"/>
            <ac:spMk id="26" creationId="{5C101287-47F8-44A8-A316-52F7E27F606F}"/>
          </ac:spMkLst>
        </pc:spChg>
        <pc:spChg chg="add del mod">
          <ac:chgData name="Reed Kiely" userId="768be38e-2fb5-40ce-925d-bd8e9d9e3c31" providerId="ADAL" clId="{AF181F8D-CA93-4535-88A2-98463C9CBCD6}" dt="2021-03-18T17:47:17.150" v="291"/>
          <ac:spMkLst>
            <pc:docMk/>
            <pc:sldMk cId="1813373515" sldId="308"/>
            <ac:spMk id="27" creationId="{6DBD1D07-E7A2-463D-9266-1AEF956A5BC6}"/>
          </ac:spMkLst>
        </pc:spChg>
        <pc:spChg chg="mod">
          <ac:chgData name="Reed Kiely" userId="768be38e-2fb5-40ce-925d-bd8e9d9e3c31" providerId="ADAL" clId="{AF181F8D-CA93-4535-88A2-98463C9CBCD6}" dt="2021-03-18T17:46:11.232" v="269" actId="20577"/>
          <ac:spMkLst>
            <pc:docMk/>
            <pc:sldMk cId="1813373515" sldId="308"/>
            <ac:spMk id="28" creationId="{8131C753-3CF9-467C-A43F-7C108EE6CC30}"/>
          </ac:spMkLst>
        </pc:spChg>
        <pc:spChg chg="add del mod">
          <ac:chgData name="Reed Kiely" userId="768be38e-2fb5-40ce-925d-bd8e9d9e3c31" providerId="ADAL" clId="{AF181F8D-CA93-4535-88A2-98463C9CBCD6}" dt="2021-03-18T17:47:17.150" v="291"/>
          <ac:spMkLst>
            <pc:docMk/>
            <pc:sldMk cId="1813373515" sldId="308"/>
            <ac:spMk id="29" creationId="{C1E8FDCA-E941-4C0C-A9C9-2741BD14A226}"/>
          </ac:spMkLst>
        </pc:spChg>
        <pc:spChg chg="add del mod">
          <ac:chgData name="Reed Kiely" userId="768be38e-2fb5-40ce-925d-bd8e9d9e3c31" providerId="ADAL" clId="{AF181F8D-CA93-4535-88A2-98463C9CBCD6}" dt="2021-03-18T17:47:17.150" v="291"/>
          <ac:spMkLst>
            <pc:docMk/>
            <pc:sldMk cId="1813373515" sldId="308"/>
            <ac:spMk id="30" creationId="{8C7A1143-328E-4CFA-A120-46D75464C3C2}"/>
          </ac:spMkLst>
        </pc:spChg>
        <pc:spChg chg="add del mod">
          <ac:chgData name="Reed Kiely" userId="768be38e-2fb5-40ce-925d-bd8e9d9e3c31" providerId="ADAL" clId="{AF181F8D-CA93-4535-88A2-98463C9CBCD6}" dt="2021-03-18T17:47:17.150" v="291"/>
          <ac:spMkLst>
            <pc:docMk/>
            <pc:sldMk cId="1813373515" sldId="308"/>
            <ac:spMk id="31" creationId="{6986B87A-8B07-4284-94FD-DFB29EFB841C}"/>
          </ac:spMkLst>
        </pc:spChg>
        <pc:spChg chg="add del mod">
          <ac:chgData name="Reed Kiely" userId="768be38e-2fb5-40ce-925d-bd8e9d9e3c31" providerId="ADAL" clId="{AF181F8D-CA93-4535-88A2-98463C9CBCD6}" dt="2021-03-18T17:47:17.150" v="291"/>
          <ac:spMkLst>
            <pc:docMk/>
            <pc:sldMk cId="1813373515" sldId="308"/>
            <ac:spMk id="32" creationId="{06858C98-5B38-47F0-9B90-F6AC07A785FD}"/>
          </ac:spMkLst>
        </pc:spChg>
        <pc:spChg chg="add del mod">
          <ac:chgData name="Reed Kiely" userId="768be38e-2fb5-40ce-925d-bd8e9d9e3c31" providerId="ADAL" clId="{AF181F8D-CA93-4535-88A2-98463C9CBCD6}" dt="2021-03-18T17:47:17.150" v="291"/>
          <ac:spMkLst>
            <pc:docMk/>
            <pc:sldMk cId="1813373515" sldId="308"/>
            <ac:spMk id="33" creationId="{11744837-40E1-4DEF-B5C1-FDE28A10B371}"/>
          </ac:spMkLst>
        </pc:spChg>
        <pc:spChg chg="add del mod">
          <ac:chgData name="Reed Kiely" userId="768be38e-2fb5-40ce-925d-bd8e9d9e3c31" providerId="ADAL" clId="{AF181F8D-CA93-4535-88A2-98463C9CBCD6}" dt="2021-03-18T17:47:17.150" v="291"/>
          <ac:spMkLst>
            <pc:docMk/>
            <pc:sldMk cId="1813373515" sldId="308"/>
            <ac:spMk id="34" creationId="{117E4211-1B86-49B9-B48F-29E0971BA5C9}"/>
          </ac:spMkLst>
        </pc:spChg>
        <pc:spChg chg="add del mod">
          <ac:chgData name="Reed Kiely" userId="768be38e-2fb5-40ce-925d-bd8e9d9e3c31" providerId="ADAL" clId="{AF181F8D-CA93-4535-88A2-98463C9CBCD6}" dt="2021-03-18T17:47:32.450" v="295"/>
          <ac:spMkLst>
            <pc:docMk/>
            <pc:sldMk cId="1813373515" sldId="308"/>
            <ac:spMk id="35" creationId="{CEF6590F-1F58-44EA-9D16-4F870CEC983A}"/>
          </ac:spMkLst>
        </pc:spChg>
        <pc:spChg chg="add del mod">
          <ac:chgData name="Reed Kiely" userId="768be38e-2fb5-40ce-925d-bd8e9d9e3c31" providerId="ADAL" clId="{AF181F8D-CA93-4535-88A2-98463C9CBCD6}" dt="2021-03-18T17:47:32.450" v="295"/>
          <ac:spMkLst>
            <pc:docMk/>
            <pc:sldMk cId="1813373515" sldId="308"/>
            <ac:spMk id="36" creationId="{608B8C1A-2374-47D5-A921-76F8301FEC70}"/>
          </ac:spMkLst>
        </pc:spChg>
        <pc:spChg chg="add del mod">
          <ac:chgData name="Reed Kiely" userId="768be38e-2fb5-40ce-925d-bd8e9d9e3c31" providerId="ADAL" clId="{AF181F8D-CA93-4535-88A2-98463C9CBCD6}" dt="2021-03-18T17:47:32.450" v="295"/>
          <ac:spMkLst>
            <pc:docMk/>
            <pc:sldMk cId="1813373515" sldId="308"/>
            <ac:spMk id="37" creationId="{77FF568B-E0D0-4116-A27E-31C89A0A160D}"/>
          </ac:spMkLst>
        </pc:spChg>
        <pc:spChg chg="add del mod">
          <ac:chgData name="Reed Kiely" userId="768be38e-2fb5-40ce-925d-bd8e9d9e3c31" providerId="ADAL" clId="{AF181F8D-CA93-4535-88A2-98463C9CBCD6}" dt="2021-03-18T17:47:32.450" v="295"/>
          <ac:spMkLst>
            <pc:docMk/>
            <pc:sldMk cId="1813373515" sldId="308"/>
            <ac:spMk id="38" creationId="{803C56A8-F9F9-4033-BD6B-E36A63EBFA19}"/>
          </ac:spMkLst>
        </pc:spChg>
        <pc:spChg chg="add del mod">
          <ac:chgData name="Reed Kiely" userId="768be38e-2fb5-40ce-925d-bd8e9d9e3c31" providerId="ADAL" clId="{AF181F8D-CA93-4535-88A2-98463C9CBCD6}" dt="2021-03-18T17:47:32.450" v="295"/>
          <ac:spMkLst>
            <pc:docMk/>
            <pc:sldMk cId="1813373515" sldId="308"/>
            <ac:spMk id="39" creationId="{9328BE27-87BE-40C7-A804-251C60D87E73}"/>
          </ac:spMkLst>
        </pc:spChg>
        <pc:spChg chg="add del mod">
          <ac:chgData name="Reed Kiely" userId="768be38e-2fb5-40ce-925d-bd8e9d9e3c31" providerId="ADAL" clId="{AF181F8D-CA93-4535-88A2-98463C9CBCD6}" dt="2021-03-18T17:47:32.450" v="295"/>
          <ac:spMkLst>
            <pc:docMk/>
            <pc:sldMk cId="1813373515" sldId="308"/>
            <ac:spMk id="40" creationId="{B66184D8-8344-458B-83C4-2D398A1040D0}"/>
          </ac:spMkLst>
        </pc:spChg>
        <pc:spChg chg="add del mod">
          <ac:chgData name="Reed Kiely" userId="768be38e-2fb5-40ce-925d-bd8e9d9e3c31" providerId="ADAL" clId="{AF181F8D-CA93-4535-88A2-98463C9CBCD6}" dt="2021-03-18T17:47:32.450" v="295"/>
          <ac:spMkLst>
            <pc:docMk/>
            <pc:sldMk cId="1813373515" sldId="308"/>
            <ac:spMk id="41" creationId="{2321B1B8-CFC5-4915-9ED3-76B711BD58B5}"/>
          </ac:spMkLst>
        </pc:spChg>
        <pc:spChg chg="add del mod">
          <ac:chgData name="Reed Kiely" userId="768be38e-2fb5-40ce-925d-bd8e9d9e3c31" providerId="ADAL" clId="{AF181F8D-CA93-4535-88A2-98463C9CBCD6}" dt="2021-03-18T17:47:32.450" v="295"/>
          <ac:spMkLst>
            <pc:docMk/>
            <pc:sldMk cId="1813373515" sldId="308"/>
            <ac:spMk id="42" creationId="{D1309AD9-E220-4A8F-888F-46CE7064BD9F}"/>
          </ac:spMkLst>
        </pc:spChg>
        <pc:spChg chg="add del mod">
          <ac:chgData name="Reed Kiely" userId="768be38e-2fb5-40ce-925d-bd8e9d9e3c31" providerId="ADAL" clId="{AF181F8D-CA93-4535-88A2-98463C9CBCD6}" dt="2021-03-18T17:47:32.450" v="295"/>
          <ac:spMkLst>
            <pc:docMk/>
            <pc:sldMk cId="1813373515" sldId="308"/>
            <ac:spMk id="43" creationId="{A0791739-AC36-40CA-84AC-B0408229009C}"/>
          </ac:spMkLst>
        </pc:spChg>
        <pc:spChg chg="add del mod">
          <ac:chgData name="Reed Kiely" userId="768be38e-2fb5-40ce-925d-bd8e9d9e3c31" providerId="ADAL" clId="{AF181F8D-CA93-4535-88A2-98463C9CBCD6}" dt="2021-03-18T17:47:32.450" v="295"/>
          <ac:spMkLst>
            <pc:docMk/>
            <pc:sldMk cId="1813373515" sldId="308"/>
            <ac:spMk id="44" creationId="{04071716-9A82-427A-9E77-C846D1F52FDB}"/>
          </ac:spMkLst>
        </pc:spChg>
        <pc:graphicFrameChg chg="del">
          <ac:chgData name="Reed Kiely" userId="768be38e-2fb5-40ce-925d-bd8e9d9e3c31" providerId="ADAL" clId="{AF181F8D-CA93-4535-88A2-98463C9CBCD6}" dt="2021-03-18T17:46:17.826" v="270" actId="478"/>
          <ac:graphicFrameMkLst>
            <pc:docMk/>
            <pc:sldMk cId="1813373515" sldId="308"/>
            <ac:graphicFrameMk id="11" creationId="{55A8E93B-1418-48BB-8F5A-4B18FD5BDF98}"/>
          </ac:graphicFrameMkLst>
        </pc:graphicFrameChg>
        <pc:graphicFrameChg chg="del">
          <ac:chgData name="Reed Kiely" userId="768be38e-2fb5-40ce-925d-bd8e9d9e3c31" providerId="ADAL" clId="{AF181F8D-CA93-4535-88A2-98463C9CBCD6}" dt="2021-03-18T17:46:17.826" v="270" actId="478"/>
          <ac:graphicFrameMkLst>
            <pc:docMk/>
            <pc:sldMk cId="1813373515" sldId="308"/>
            <ac:graphicFrameMk id="12" creationId="{6058CB5A-3010-4663-B685-6FF34C999366}"/>
          </ac:graphicFrameMkLst>
        </pc:graphicFrameChg>
        <pc:graphicFrameChg chg="del">
          <ac:chgData name="Reed Kiely" userId="768be38e-2fb5-40ce-925d-bd8e9d9e3c31" providerId="ADAL" clId="{AF181F8D-CA93-4535-88A2-98463C9CBCD6}" dt="2021-03-18T17:46:17.826" v="270" actId="478"/>
          <ac:graphicFrameMkLst>
            <pc:docMk/>
            <pc:sldMk cId="1813373515" sldId="308"/>
            <ac:graphicFrameMk id="13" creationId="{AF580509-A1FF-4CC6-93BE-7486D8F2E2EC}"/>
          </ac:graphicFrameMkLst>
        </pc:graphicFrameChg>
        <pc:graphicFrameChg chg="del">
          <ac:chgData name="Reed Kiely" userId="768be38e-2fb5-40ce-925d-bd8e9d9e3c31" providerId="ADAL" clId="{AF181F8D-CA93-4535-88A2-98463C9CBCD6}" dt="2021-03-18T17:46:17.826" v="270" actId="478"/>
          <ac:graphicFrameMkLst>
            <pc:docMk/>
            <pc:sldMk cId="1813373515" sldId="308"/>
            <ac:graphicFrameMk id="14" creationId="{EF81E1CC-FD95-4E16-80BF-F69C53EF551F}"/>
          </ac:graphicFrameMkLst>
        </pc:graphicFrameChg>
        <pc:graphicFrameChg chg="del">
          <ac:chgData name="Reed Kiely" userId="768be38e-2fb5-40ce-925d-bd8e9d9e3c31" providerId="ADAL" clId="{AF181F8D-CA93-4535-88A2-98463C9CBCD6}" dt="2021-03-18T17:46:17.826" v="270" actId="478"/>
          <ac:graphicFrameMkLst>
            <pc:docMk/>
            <pc:sldMk cId="1813373515" sldId="308"/>
            <ac:graphicFrameMk id="15" creationId="{62B513BE-A5BB-4364-A6E3-5535BE44E3FB}"/>
          </ac:graphicFrameMkLst>
        </pc:graphicFrameChg>
        <pc:graphicFrameChg chg="del">
          <ac:chgData name="Reed Kiely" userId="768be38e-2fb5-40ce-925d-bd8e9d9e3c31" providerId="ADAL" clId="{AF181F8D-CA93-4535-88A2-98463C9CBCD6}" dt="2021-03-18T17:46:17.826" v="270" actId="478"/>
          <ac:graphicFrameMkLst>
            <pc:docMk/>
            <pc:sldMk cId="1813373515" sldId="308"/>
            <ac:graphicFrameMk id="16" creationId="{A6D78700-27D0-4D95-B6E1-9A241042C985}"/>
          </ac:graphicFrameMkLst>
        </pc:graphicFrameChg>
        <pc:graphicFrameChg chg="add mod">
          <ac:chgData name="Reed Kiely" userId="768be38e-2fb5-40ce-925d-bd8e9d9e3c31" providerId="ADAL" clId="{AF181F8D-CA93-4535-88A2-98463C9CBCD6}" dt="2021-03-18T17:47:11.614" v="289" actId="14100"/>
          <ac:graphicFrameMkLst>
            <pc:docMk/>
            <pc:sldMk cId="1813373515" sldId="308"/>
            <ac:graphicFrameMk id="19" creationId="{F08A246B-D49C-4325-AB43-26844B652E31}"/>
          </ac:graphicFrameMkLst>
        </pc:graphicFrameChg>
        <pc:graphicFrameChg chg="del">
          <ac:chgData name="Reed Kiely" userId="768be38e-2fb5-40ce-925d-bd8e9d9e3c31" providerId="ADAL" clId="{AF181F8D-CA93-4535-88A2-98463C9CBCD6}" dt="2021-03-18T17:46:17.826" v="270" actId="478"/>
          <ac:graphicFrameMkLst>
            <pc:docMk/>
            <pc:sldMk cId="1813373515" sldId="308"/>
            <ac:graphicFrameMk id="20" creationId="{B364B0E5-79A9-45A8-9A1C-78CFD8A8463E}"/>
          </ac:graphicFrameMkLst>
        </pc:graphicFrameChg>
        <pc:graphicFrameChg chg="del">
          <ac:chgData name="Reed Kiely" userId="768be38e-2fb5-40ce-925d-bd8e9d9e3c31" providerId="ADAL" clId="{AF181F8D-CA93-4535-88A2-98463C9CBCD6}" dt="2021-03-18T17:46:17.826" v="270" actId="478"/>
          <ac:graphicFrameMkLst>
            <pc:docMk/>
            <pc:sldMk cId="1813373515" sldId="308"/>
            <ac:graphicFrameMk id="21" creationId="{9E4D6876-C008-4FD0-9F96-5D9C249B5C2E}"/>
          </ac:graphicFrameMkLst>
        </pc:graphicFrameChg>
      </pc:sldChg>
      <pc:sldChg chg="add del setBg">
        <pc:chgData name="Reed Kiely" userId="768be38e-2fb5-40ce-925d-bd8e9d9e3c31" providerId="ADAL" clId="{AF181F8D-CA93-4535-88A2-98463C9CBCD6}" dt="2021-03-18T17:46:08.351" v="268" actId="47"/>
        <pc:sldMkLst>
          <pc:docMk/>
          <pc:sldMk cId="2963326950" sldId="16128"/>
        </pc:sldMkLst>
      </pc:sldChg>
      <pc:sldChg chg="addSp delSp modSp add mod setBg">
        <pc:chgData name="Reed Kiely" userId="768be38e-2fb5-40ce-925d-bd8e9d9e3c31" providerId="ADAL" clId="{AF181F8D-CA93-4535-88A2-98463C9CBCD6}" dt="2021-03-18T17:50:13.799" v="352" actId="207"/>
        <pc:sldMkLst>
          <pc:docMk/>
          <pc:sldMk cId="3585150420" sldId="2144327540"/>
        </pc:sldMkLst>
        <pc:spChg chg="mod">
          <ac:chgData name="Reed Kiely" userId="768be38e-2fb5-40ce-925d-bd8e9d9e3c31" providerId="ADAL" clId="{AF181F8D-CA93-4535-88A2-98463C9CBCD6}" dt="2021-03-18T17:47:38.524" v="299" actId="27636"/>
          <ac:spMkLst>
            <pc:docMk/>
            <pc:sldMk cId="3585150420" sldId="2144327540"/>
            <ac:spMk id="3" creationId="{5F365F84-19BD-41B5-9D9C-79639082CD26}"/>
          </ac:spMkLst>
        </pc:spChg>
        <pc:spChg chg="add del mod">
          <ac:chgData name="Reed Kiely" userId="768be38e-2fb5-40ce-925d-bd8e9d9e3c31" providerId="ADAL" clId="{AF181F8D-CA93-4535-88A2-98463C9CBCD6}" dt="2021-03-18T17:49:04.287" v="323" actId="478"/>
          <ac:spMkLst>
            <pc:docMk/>
            <pc:sldMk cId="3585150420" sldId="2144327540"/>
            <ac:spMk id="5" creationId="{09F64F63-C156-406E-BB75-1027B9635F73}"/>
          </ac:spMkLst>
        </pc:spChg>
        <pc:spChg chg="mod">
          <ac:chgData name="Reed Kiely" userId="768be38e-2fb5-40ce-925d-bd8e9d9e3c31" providerId="ADAL" clId="{AF181F8D-CA93-4535-88A2-98463C9CBCD6}" dt="2021-03-18T17:50:13.799" v="352" actId="207"/>
          <ac:spMkLst>
            <pc:docMk/>
            <pc:sldMk cId="3585150420" sldId="2144327540"/>
            <ac:spMk id="9" creationId="{D5712E42-C69D-437C-B840-B8FDC56AFBAF}"/>
          </ac:spMkLst>
        </pc:spChg>
        <pc:spChg chg="mod">
          <ac:chgData name="Reed Kiely" userId="768be38e-2fb5-40ce-925d-bd8e9d9e3c31" providerId="ADAL" clId="{AF181F8D-CA93-4535-88A2-98463C9CBCD6}" dt="2021-03-18T17:47:56.033" v="303" actId="2085"/>
          <ac:spMkLst>
            <pc:docMk/>
            <pc:sldMk cId="3585150420" sldId="2144327540"/>
            <ac:spMk id="12" creationId="{AA15FAA7-F154-4438-9B82-584EF07CCCB4}"/>
          </ac:spMkLst>
        </pc:spChg>
        <pc:spChg chg="mod">
          <ac:chgData name="Reed Kiely" userId="768be38e-2fb5-40ce-925d-bd8e9d9e3c31" providerId="ADAL" clId="{AF181F8D-CA93-4535-88A2-98463C9CBCD6}" dt="2021-03-18T17:50:11.632" v="351" actId="1076"/>
          <ac:spMkLst>
            <pc:docMk/>
            <pc:sldMk cId="3585150420" sldId="2144327540"/>
            <ac:spMk id="64" creationId="{B6D2A4ED-95BE-4A6C-9EE5-C9C59AC0862B}"/>
          </ac:spMkLst>
        </pc:spChg>
        <pc:spChg chg="add del">
          <ac:chgData name="Reed Kiely" userId="768be38e-2fb5-40ce-925d-bd8e9d9e3c31" providerId="ADAL" clId="{AF181F8D-CA93-4535-88A2-98463C9CBCD6}" dt="2021-03-18T17:48:15.970" v="311" actId="22"/>
          <ac:spMkLst>
            <pc:docMk/>
            <pc:sldMk cId="3585150420" sldId="2144327540"/>
            <ac:spMk id="67" creationId="{9CA0285A-BCFC-4041-9B9B-F6235583E8C8}"/>
          </ac:spMkLst>
        </pc:spChg>
        <pc:spChg chg="add mod">
          <ac:chgData name="Reed Kiely" userId="768be38e-2fb5-40ce-925d-bd8e9d9e3c31" providerId="ADAL" clId="{AF181F8D-CA93-4535-88A2-98463C9CBCD6}" dt="2021-03-18T17:49:36.064" v="335" actId="207"/>
          <ac:spMkLst>
            <pc:docMk/>
            <pc:sldMk cId="3585150420" sldId="2144327540"/>
            <ac:spMk id="68" creationId="{F9024E97-A49C-4DE6-8889-5A61D67EDBB1}"/>
          </ac:spMkLst>
        </pc:spChg>
        <pc:spChg chg="add del mod">
          <ac:chgData name="Reed Kiely" userId="768be38e-2fb5-40ce-925d-bd8e9d9e3c31" providerId="ADAL" clId="{AF181F8D-CA93-4535-88A2-98463C9CBCD6}" dt="2021-03-18T17:49:02.160" v="322"/>
          <ac:spMkLst>
            <pc:docMk/>
            <pc:sldMk cId="3585150420" sldId="2144327540"/>
            <ac:spMk id="71" creationId="{180832CC-D05D-439D-AAEB-1D649FE90DFB}"/>
          </ac:spMkLst>
        </pc:spChg>
        <pc:spChg chg="add del mod">
          <ac:chgData name="Reed Kiely" userId="768be38e-2fb5-40ce-925d-bd8e9d9e3c31" providerId="ADAL" clId="{AF181F8D-CA93-4535-88A2-98463C9CBCD6}" dt="2021-03-18T17:49:02.160" v="322"/>
          <ac:spMkLst>
            <pc:docMk/>
            <pc:sldMk cId="3585150420" sldId="2144327540"/>
            <ac:spMk id="72" creationId="{8C90D88E-EA00-4EE3-85BD-6ACBCB146558}"/>
          </ac:spMkLst>
        </pc:spChg>
        <pc:spChg chg="add del mod">
          <ac:chgData name="Reed Kiely" userId="768be38e-2fb5-40ce-925d-bd8e9d9e3c31" providerId="ADAL" clId="{AF181F8D-CA93-4535-88A2-98463C9CBCD6}" dt="2021-03-18T17:49:16.840" v="329"/>
          <ac:spMkLst>
            <pc:docMk/>
            <pc:sldMk cId="3585150420" sldId="2144327540"/>
            <ac:spMk id="74" creationId="{13680482-35E7-4264-802A-6D5C0F69F313}"/>
          </ac:spMkLst>
        </pc:spChg>
        <pc:spChg chg="add del mod">
          <ac:chgData name="Reed Kiely" userId="768be38e-2fb5-40ce-925d-bd8e9d9e3c31" providerId="ADAL" clId="{AF181F8D-CA93-4535-88A2-98463C9CBCD6}" dt="2021-03-18T17:49:16.840" v="329"/>
          <ac:spMkLst>
            <pc:docMk/>
            <pc:sldMk cId="3585150420" sldId="2144327540"/>
            <ac:spMk id="75" creationId="{9B709247-D543-4961-804E-9032CC5ADEA4}"/>
          </ac:spMkLst>
        </pc:spChg>
        <pc:spChg chg="add mod">
          <ac:chgData name="Reed Kiely" userId="768be38e-2fb5-40ce-925d-bd8e9d9e3c31" providerId="ADAL" clId="{AF181F8D-CA93-4535-88A2-98463C9CBCD6}" dt="2021-03-18T17:50:07.528" v="349" actId="207"/>
          <ac:spMkLst>
            <pc:docMk/>
            <pc:sldMk cId="3585150420" sldId="2144327540"/>
            <ac:spMk id="77" creationId="{BB08DC08-7475-4D19-88E3-CA23C6CDABC4}"/>
          </ac:spMkLst>
        </pc:spChg>
        <pc:spChg chg="add mod">
          <ac:chgData name="Reed Kiely" userId="768be38e-2fb5-40ce-925d-bd8e9d9e3c31" providerId="ADAL" clId="{AF181F8D-CA93-4535-88A2-98463C9CBCD6}" dt="2021-03-18T17:50:09.218" v="350" actId="207"/>
          <ac:spMkLst>
            <pc:docMk/>
            <pc:sldMk cId="3585150420" sldId="2144327540"/>
            <ac:spMk id="78" creationId="{1845AD60-89A5-4BBB-8CBC-92D5AAEAE0FB}"/>
          </ac:spMkLst>
        </pc:spChg>
        <pc:spChg chg="del mod">
          <ac:chgData name="Reed Kiely" userId="768be38e-2fb5-40ce-925d-bd8e9d9e3c31" providerId="ADAL" clId="{AF181F8D-CA93-4535-88A2-98463C9CBCD6}" dt="2021-03-18T17:49:01.353" v="320" actId="478"/>
          <ac:spMkLst>
            <pc:docMk/>
            <pc:sldMk cId="3585150420" sldId="2144327540"/>
            <ac:spMk id="79" creationId="{524D89FB-A6B3-4DBD-85A2-FB77F15E60D5}"/>
          </ac:spMkLst>
        </pc:spChg>
        <pc:spChg chg="add del mod ord">
          <ac:chgData name="Reed Kiely" userId="768be38e-2fb5-40ce-925d-bd8e9d9e3c31" providerId="ADAL" clId="{AF181F8D-CA93-4535-88A2-98463C9CBCD6}" dt="2021-03-18T17:50:00.674" v="348"/>
          <ac:spMkLst>
            <pc:docMk/>
            <pc:sldMk cId="3585150420" sldId="2144327540"/>
            <ac:spMk id="80" creationId="{76F442A8-1D2D-4D92-A50F-4CFBE2FD4401}"/>
          </ac:spMkLst>
        </pc:spChg>
        <pc:picChg chg="add mod">
          <ac:chgData name="Reed Kiely" userId="768be38e-2fb5-40ce-925d-bd8e9d9e3c31" providerId="ADAL" clId="{AF181F8D-CA93-4535-88A2-98463C9CBCD6}" dt="2021-03-18T17:48:04.788" v="305"/>
          <ac:picMkLst>
            <pc:docMk/>
            <pc:sldMk cId="3585150420" sldId="2144327540"/>
            <ac:picMk id="65" creationId="{57DE1E6F-A116-407B-8521-D14B300EA017}"/>
          </ac:picMkLst>
        </pc:picChg>
        <pc:picChg chg="add del mod">
          <ac:chgData name="Reed Kiely" userId="768be38e-2fb5-40ce-925d-bd8e9d9e3c31" providerId="ADAL" clId="{AF181F8D-CA93-4535-88A2-98463C9CBCD6}" dt="2021-03-18T17:49:02.160" v="322"/>
          <ac:picMkLst>
            <pc:docMk/>
            <pc:sldMk cId="3585150420" sldId="2144327540"/>
            <ac:picMk id="73" creationId="{46C996E4-C140-4EAE-A35C-45168E10B297}"/>
          </ac:picMkLst>
        </pc:picChg>
        <pc:picChg chg="add del mod">
          <ac:chgData name="Reed Kiely" userId="768be38e-2fb5-40ce-925d-bd8e9d9e3c31" providerId="ADAL" clId="{AF181F8D-CA93-4535-88A2-98463C9CBCD6}" dt="2021-03-18T17:49:16.840" v="329"/>
          <ac:picMkLst>
            <pc:docMk/>
            <pc:sldMk cId="3585150420" sldId="2144327540"/>
            <ac:picMk id="76" creationId="{F4DCC1F3-7A99-49E8-AB5C-5DB34849D886}"/>
          </ac:picMkLst>
        </pc:picChg>
      </pc:sldChg>
      <pc:sldChg chg="addSp delSp modSp add mod ord">
        <pc:chgData name="Reed Kiely" userId="768be38e-2fb5-40ce-925d-bd8e9d9e3c31" providerId="ADAL" clId="{AF181F8D-CA93-4535-88A2-98463C9CBCD6}" dt="2021-03-18T18:17:59.199" v="441"/>
        <pc:sldMkLst>
          <pc:docMk/>
          <pc:sldMk cId="2061176400" sldId="2144327541"/>
        </pc:sldMkLst>
        <pc:spChg chg="mod">
          <ac:chgData name="Reed Kiely" userId="768be38e-2fb5-40ce-925d-bd8e9d9e3c31" providerId="ADAL" clId="{AF181F8D-CA93-4535-88A2-98463C9CBCD6}" dt="2021-03-18T18:14:12.384" v="357"/>
          <ac:spMkLst>
            <pc:docMk/>
            <pc:sldMk cId="2061176400" sldId="2144327541"/>
            <ac:spMk id="4" creationId="{3ED54650-E124-0942-8B03-A438165B55A6}"/>
          </ac:spMkLst>
        </pc:spChg>
        <pc:spChg chg="del">
          <ac:chgData name="Reed Kiely" userId="768be38e-2fb5-40ce-925d-bd8e9d9e3c31" providerId="ADAL" clId="{AF181F8D-CA93-4535-88A2-98463C9CBCD6}" dt="2021-03-18T18:14:16.444" v="358" actId="478"/>
          <ac:spMkLst>
            <pc:docMk/>
            <pc:sldMk cId="2061176400" sldId="2144327541"/>
            <ac:spMk id="10" creationId="{886EF8E9-C9B3-48A6-8B9C-BAB5699078ED}"/>
          </ac:spMkLst>
        </pc:spChg>
        <pc:spChg chg="mod">
          <ac:chgData name="Reed Kiely" userId="768be38e-2fb5-40ce-925d-bd8e9d9e3c31" providerId="ADAL" clId="{AF181F8D-CA93-4535-88A2-98463C9CBCD6}" dt="2021-03-18T18:14:49.134" v="366" actId="404"/>
          <ac:spMkLst>
            <pc:docMk/>
            <pc:sldMk cId="2061176400" sldId="2144327541"/>
            <ac:spMk id="23" creationId="{8CA76959-5B91-4959-AA57-CE749FFAD444}"/>
          </ac:spMkLst>
        </pc:spChg>
        <pc:spChg chg="mod">
          <ac:chgData name="Reed Kiely" userId="768be38e-2fb5-40ce-925d-bd8e9d9e3c31" providerId="ADAL" clId="{AF181F8D-CA93-4535-88A2-98463C9CBCD6}" dt="2021-03-18T18:14:49.134" v="366" actId="404"/>
          <ac:spMkLst>
            <pc:docMk/>
            <pc:sldMk cId="2061176400" sldId="2144327541"/>
            <ac:spMk id="27" creationId="{C302E695-057A-44E8-8BEE-A4B4E4341F84}"/>
          </ac:spMkLst>
        </pc:spChg>
        <pc:spChg chg="mod">
          <ac:chgData name="Reed Kiely" userId="768be38e-2fb5-40ce-925d-bd8e9d9e3c31" providerId="ADAL" clId="{AF181F8D-CA93-4535-88A2-98463C9CBCD6}" dt="2021-03-18T18:13:46.069" v="356" actId="20577"/>
          <ac:spMkLst>
            <pc:docMk/>
            <pc:sldMk cId="2061176400" sldId="2144327541"/>
            <ac:spMk id="28" creationId="{8131C753-3CF9-467C-A43F-7C108EE6CC30}"/>
          </ac:spMkLst>
        </pc:spChg>
        <pc:spChg chg="mod">
          <ac:chgData name="Reed Kiely" userId="768be38e-2fb5-40ce-925d-bd8e9d9e3c31" providerId="ADAL" clId="{AF181F8D-CA93-4535-88A2-98463C9CBCD6}" dt="2021-03-18T18:14:49.134" v="366" actId="404"/>
          <ac:spMkLst>
            <pc:docMk/>
            <pc:sldMk cId="2061176400" sldId="2144327541"/>
            <ac:spMk id="31" creationId="{09143861-AA21-472B-BCF7-09969543E7E7}"/>
          </ac:spMkLst>
        </pc:spChg>
        <pc:spChg chg="mod">
          <ac:chgData name="Reed Kiely" userId="768be38e-2fb5-40ce-925d-bd8e9d9e3c31" providerId="ADAL" clId="{AF181F8D-CA93-4535-88A2-98463C9CBCD6}" dt="2021-03-18T18:14:49.134" v="366" actId="404"/>
          <ac:spMkLst>
            <pc:docMk/>
            <pc:sldMk cId="2061176400" sldId="2144327541"/>
            <ac:spMk id="34" creationId="{A66F3CB1-4335-4C17-A722-9997AF83872B}"/>
          </ac:spMkLst>
        </pc:spChg>
        <pc:spChg chg="add del mod">
          <ac:chgData name="Reed Kiely" userId="768be38e-2fb5-40ce-925d-bd8e9d9e3c31" providerId="ADAL" clId="{AF181F8D-CA93-4535-88A2-98463C9CBCD6}" dt="2021-03-18T18:17:53.590" v="438" actId="478"/>
          <ac:spMkLst>
            <pc:docMk/>
            <pc:sldMk cId="2061176400" sldId="2144327541"/>
            <ac:spMk id="36" creationId="{A063B76F-D900-449F-912F-3D54D55006C9}"/>
          </ac:spMkLst>
        </pc:spChg>
        <pc:spChg chg="add del mod">
          <ac:chgData name="Reed Kiely" userId="768be38e-2fb5-40ce-925d-bd8e9d9e3c31" providerId="ADAL" clId="{AF181F8D-CA93-4535-88A2-98463C9CBCD6}" dt="2021-03-18T18:17:53.590" v="438" actId="478"/>
          <ac:spMkLst>
            <pc:docMk/>
            <pc:sldMk cId="2061176400" sldId="2144327541"/>
            <ac:spMk id="37" creationId="{54290221-5DD3-4C50-88BA-2D36C893B8F9}"/>
          </ac:spMkLst>
        </pc:spChg>
        <pc:spChg chg="add del mod">
          <ac:chgData name="Reed Kiely" userId="768be38e-2fb5-40ce-925d-bd8e9d9e3c31" providerId="ADAL" clId="{AF181F8D-CA93-4535-88A2-98463C9CBCD6}" dt="2021-03-18T18:17:53.590" v="438" actId="478"/>
          <ac:spMkLst>
            <pc:docMk/>
            <pc:sldMk cId="2061176400" sldId="2144327541"/>
            <ac:spMk id="38" creationId="{DFDA1DDE-8020-4B50-9D5C-51AF705DECA7}"/>
          </ac:spMkLst>
        </pc:spChg>
        <pc:spChg chg="add del mod">
          <ac:chgData name="Reed Kiely" userId="768be38e-2fb5-40ce-925d-bd8e9d9e3c31" providerId="ADAL" clId="{AF181F8D-CA93-4535-88A2-98463C9CBCD6}" dt="2021-03-18T18:17:53.590" v="438" actId="478"/>
          <ac:spMkLst>
            <pc:docMk/>
            <pc:sldMk cId="2061176400" sldId="2144327541"/>
            <ac:spMk id="39" creationId="{0FBD9E2E-14BE-46C2-846B-FF63331562C5}"/>
          </ac:spMkLst>
        </pc:spChg>
        <pc:spChg chg="add del mod">
          <ac:chgData name="Reed Kiely" userId="768be38e-2fb5-40ce-925d-bd8e9d9e3c31" providerId="ADAL" clId="{AF181F8D-CA93-4535-88A2-98463C9CBCD6}" dt="2021-03-18T18:16:56.104" v="409" actId="478"/>
          <ac:spMkLst>
            <pc:docMk/>
            <pc:sldMk cId="2061176400" sldId="2144327541"/>
            <ac:spMk id="40" creationId="{6DF3188D-8170-4EEF-B735-59B1F314E2CD}"/>
          </ac:spMkLst>
        </pc:spChg>
        <pc:spChg chg="add del mod">
          <ac:chgData name="Reed Kiely" userId="768be38e-2fb5-40ce-925d-bd8e9d9e3c31" providerId="ADAL" clId="{AF181F8D-CA93-4535-88A2-98463C9CBCD6}" dt="2021-03-18T18:16:56.104" v="409" actId="478"/>
          <ac:spMkLst>
            <pc:docMk/>
            <pc:sldMk cId="2061176400" sldId="2144327541"/>
            <ac:spMk id="41" creationId="{2F8DEB65-AC0B-4820-834F-E3B80EFA1F0A}"/>
          </ac:spMkLst>
        </pc:spChg>
        <pc:spChg chg="add del mod">
          <ac:chgData name="Reed Kiely" userId="768be38e-2fb5-40ce-925d-bd8e9d9e3c31" providerId="ADAL" clId="{AF181F8D-CA93-4535-88A2-98463C9CBCD6}" dt="2021-03-18T18:16:38.054" v="387" actId="478"/>
          <ac:spMkLst>
            <pc:docMk/>
            <pc:sldMk cId="2061176400" sldId="2144327541"/>
            <ac:spMk id="42" creationId="{28234F23-9735-4E99-8A68-10DB1A34AE43}"/>
          </ac:spMkLst>
        </pc:spChg>
        <pc:spChg chg="add del mod">
          <ac:chgData name="Reed Kiely" userId="768be38e-2fb5-40ce-925d-bd8e9d9e3c31" providerId="ADAL" clId="{AF181F8D-CA93-4535-88A2-98463C9CBCD6}" dt="2021-03-18T18:16:38.054" v="387" actId="478"/>
          <ac:spMkLst>
            <pc:docMk/>
            <pc:sldMk cId="2061176400" sldId="2144327541"/>
            <ac:spMk id="43" creationId="{EE85AC33-CE14-4A6C-A200-CB8DC2C297E6}"/>
          </ac:spMkLst>
        </pc:spChg>
        <pc:spChg chg="add mod">
          <ac:chgData name="Reed Kiely" userId="768be38e-2fb5-40ce-925d-bd8e9d9e3c31" providerId="ADAL" clId="{AF181F8D-CA93-4535-88A2-98463C9CBCD6}" dt="2021-03-18T18:16:13.156" v="378" actId="207"/>
          <ac:spMkLst>
            <pc:docMk/>
            <pc:sldMk cId="2061176400" sldId="2144327541"/>
            <ac:spMk id="44" creationId="{318BDE52-E4F7-4768-B366-5A3423E485DB}"/>
          </ac:spMkLst>
        </pc:spChg>
        <pc:spChg chg="add mod">
          <ac:chgData name="Reed Kiely" userId="768be38e-2fb5-40ce-925d-bd8e9d9e3c31" providerId="ADAL" clId="{AF181F8D-CA93-4535-88A2-98463C9CBCD6}" dt="2021-03-18T18:16:13.156" v="378" actId="207"/>
          <ac:spMkLst>
            <pc:docMk/>
            <pc:sldMk cId="2061176400" sldId="2144327541"/>
            <ac:spMk id="45" creationId="{67485937-9D1A-4875-AD3C-2E322003A4E9}"/>
          </ac:spMkLst>
        </pc:spChg>
        <pc:spChg chg="mod topLvl">
          <ac:chgData name="Reed Kiely" userId="768be38e-2fb5-40ce-925d-bd8e9d9e3c31" providerId="ADAL" clId="{AF181F8D-CA93-4535-88A2-98463C9CBCD6}" dt="2021-03-18T18:17:13.513" v="420" actId="1076"/>
          <ac:spMkLst>
            <pc:docMk/>
            <pc:sldMk cId="2061176400" sldId="2144327541"/>
            <ac:spMk id="47" creationId="{147BBB51-EA84-4F63-9361-793D46FA7F55}"/>
          </ac:spMkLst>
        </pc:spChg>
        <pc:spChg chg="add mod">
          <ac:chgData name="Reed Kiely" userId="768be38e-2fb5-40ce-925d-bd8e9d9e3c31" providerId="ADAL" clId="{AF181F8D-CA93-4535-88A2-98463C9CBCD6}" dt="2021-03-18T18:16:52.176" v="408" actId="1037"/>
          <ac:spMkLst>
            <pc:docMk/>
            <pc:sldMk cId="2061176400" sldId="2144327541"/>
            <ac:spMk id="49" creationId="{F22A53C1-A939-4B98-B5C9-CEF2AAB60202}"/>
          </ac:spMkLst>
        </pc:spChg>
        <pc:spChg chg="add mod">
          <ac:chgData name="Reed Kiely" userId="768be38e-2fb5-40ce-925d-bd8e9d9e3c31" providerId="ADAL" clId="{AF181F8D-CA93-4535-88A2-98463C9CBCD6}" dt="2021-03-18T18:16:52.176" v="408" actId="1037"/>
          <ac:spMkLst>
            <pc:docMk/>
            <pc:sldMk cId="2061176400" sldId="2144327541"/>
            <ac:spMk id="50" creationId="{CF6E2E5E-BC0E-4338-BCFA-789B59828F55}"/>
          </ac:spMkLst>
        </pc:spChg>
        <pc:spChg chg="add mod">
          <ac:chgData name="Reed Kiely" userId="768be38e-2fb5-40ce-925d-bd8e9d9e3c31" providerId="ADAL" clId="{AF181F8D-CA93-4535-88A2-98463C9CBCD6}" dt="2021-03-18T18:17:13.513" v="420" actId="1076"/>
          <ac:spMkLst>
            <pc:docMk/>
            <pc:sldMk cId="2061176400" sldId="2144327541"/>
            <ac:spMk id="51" creationId="{6B99B6B6-9083-4F63-A87E-C33B40CD7999}"/>
          </ac:spMkLst>
        </pc:spChg>
        <pc:spChg chg="add mod">
          <ac:chgData name="Reed Kiely" userId="768be38e-2fb5-40ce-925d-bd8e9d9e3c31" providerId="ADAL" clId="{AF181F8D-CA93-4535-88A2-98463C9CBCD6}" dt="2021-03-18T18:17:00.199" v="411" actId="1076"/>
          <ac:spMkLst>
            <pc:docMk/>
            <pc:sldMk cId="2061176400" sldId="2144327541"/>
            <ac:spMk id="53" creationId="{6076A710-1253-4EB0-813E-D16A1A3495AA}"/>
          </ac:spMkLst>
        </pc:spChg>
        <pc:spChg chg="add mod">
          <ac:chgData name="Reed Kiely" userId="768be38e-2fb5-40ce-925d-bd8e9d9e3c31" providerId="ADAL" clId="{AF181F8D-CA93-4535-88A2-98463C9CBCD6}" dt="2021-03-18T18:17:00.199" v="411" actId="1076"/>
          <ac:spMkLst>
            <pc:docMk/>
            <pc:sldMk cId="2061176400" sldId="2144327541"/>
            <ac:spMk id="54" creationId="{783DEAB6-D477-4B3B-B791-15DE2EEC840C}"/>
          </ac:spMkLst>
        </pc:spChg>
        <pc:spChg chg="add mod">
          <ac:chgData name="Reed Kiely" userId="768be38e-2fb5-40ce-925d-bd8e9d9e3c31" providerId="ADAL" clId="{AF181F8D-CA93-4535-88A2-98463C9CBCD6}" dt="2021-03-18T18:17:13.513" v="420" actId="1076"/>
          <ac:spMkLst>
            <pc:docMk/>
            <pc:sldMk cId="2061176400" sldId="2144327541"/>
            <ac:spMk id="55" creationId="{E72F8952-82C3-4074-91EB-352EA966EF7C}"/>
          </ac:spMkLst>
        </pc:spChg>
        <pc:spChg chg="mod">
          <ac:chgData name="Reed Kiely" userId="768be38e-2fb5-40ce-925d-bd8e9d9e3c31" providerId="ADAL" clId="{AF181F8D-CA93-4535-88A2-98463C9CBCD6}" dt="2021-03-18T18:14:24.446" v="360" actId="1076"/>
          <ac:spMkLst>
            <pc:docMk/>
            <pc:sldMk cId="2061176400" sldId="2144327541"/>
            <ac:spMk id="56" creationId="{49DF06DB-0E04-43EB-906B-75F674482CF9}"/>
          </ac:spMkLst>
        </pc:spChg>
        <pc:spChg chg="add mod">
          <ac:chgData name="Reed Kiely" userId="768be38e-2fb5-40ce-925d-bd8e9d9e3c31" providerId="ADAL" clId="{AF181F8D-CA93-4535-88A2-98463C9CBCD6}" dt="2021-03-18T18:17:29.572" v="422" actId="1076"/>
          <ac:spMkLst>
            <pc:docMk/>
            <pc:sldMk cId="2061176400" sldId="2144327541"/>
            <ac:spMk id="58" creationId="{6C25737A-79E0-446D-8566-4AC0D55AFE59}"/>
          </ac:spMkLst>
        </pc:spChg>
        <pc:spChg chg="add mod">
          <ac:chgData name="Reed Kiely" userId="768be38e-2fb5-40ce-925d-bd8e9d9e3c31" providerId="ADAL" clId="{AF181F8D-CA93-4535-88A2-98463C9CBCD6}" dt="2021-03-18T18:17:29.572" v="422" actId="1076"/>
          <ac:spMkLst>
            <pc:docMk/>
            <pc:sldMk cId="2061176400" sldId="2144327541"/>
            <ac:spMk id="59" creationId="{B4223386-F76B-4257-8D03-9D6132837B88}"/>
          </ac:spMkLst>
        </pc:spChg>
        <pc:spChg chg="add mod">
          <ac:chgData name="Reed Kiely" userId="768be38e-2fb5-40ce-925d-bd8e9d9e3c31" providerId="ADAL" clId="{AF181F8D-CA93-4535-88A2-98463C9CBCD6}" dt="2021-03-18T18:17:32.002" v="427" actId="20577"/>
          <ac:spMkLst>
            <pc:docMk/>
            <pc:sldMk cId="2061176400" sldId="2144327541"/>
            <ac:spMk id="60" creationId="{3C219C67-4612-4304-9573-7CD4574A7399}"/>
          </ac:spMkLst>
        </pc:spChg>
        <pc:spChg chg="add mod">
          <ac:chgData name="Reed Kiely" userId="768be38e-2fb5-40ce-925d-bd8e9d9e3c31" providerId="ADAL" clId="{AF181F8D-CA93-4535-88A2-98463C9CBCD6}" dt="2021-03-18T18:17:47.374" v="432" actId="1037"/>
          <ac:spMkLst>
            <pc:docMk/>
            <pc:sldMk cId="2061176400" sldId="2144327541"/>
            <ac:spMk id="62" creationId="{78AFD6B5-16BE-48CC-B10E-AE4449D386AD}"/>
          </ac:spMkLst>
        </pc:spChg>
        <pc:spChg chg="add mod">
          <ac:chgData name="Reed Kiely" userId="768be38e-2fb5-40ce-925d-bd8e9d9e3c31" providerId="ADAL" clId="{AF181F8D-CA93-4535-88A2-98463C9CBCD6}" dt="2021-03-18T18:17:47.374" v="432" actId="1037"/>
          <ac:spMkLst>
            <pc:docMk/>
            <pc:sldMk cId="2061176400" sldId="2144327541"/>
            <ac:spMk id="63" creationId="{4D9DAFF7-D730-4913-AAAC-5A4F0D8552A9}"/>
          </ac:spMkLst>
        </pc:spChg>
        <pc:spChg chg="add mod">
          <ac:chgData name="Reed Kiely" userId="768be38e-2fb5-40ce-925d-bd8e9d9e3c31" providerId="ADAL" clId="{AF181F8D-CA93-4535-88A2-98463C9CBCD6}" dt="2021-03-18T18:17:49.726" v="437" actId="20577"/>
          <ac:spMkLst>
            <pc:docMk/>
            <pc:sldMk cId="2061176400" sldId="2144327541"/>
            <ac:spMk id="64" creationId="{AE61E6A6-7C2F-4648-B72F-13D96C812652}"/>
          </ac:spMkLst>
        </pc:spChg>
        <pc:spChg chg="add mod">
          <ac:chgData name="Reed Kiely" userId="768be38e-2fb5-40ce-925d-bd8e9d9e3c31" providerId="ADAL" clId="{AF181F8D-CA93-4535-88A2-98463C9CBCD6}" dt="2021-03-18T18:17:59.199" v="441"/>
          <ac:spMkLst>
            <pc:docMk/>
            <pc:sldMk cId="2061176400" sldId="2144327541"/>
            <ac:spMk id="66" creationId="{B57EEE43-97DD-44E3-AB5D-0D105496D481}"/>
          </ac:spMkLst>
        </pc:spChg>
        <pc:grpChg chg="add del mod">
          <ac:chgData name="Reed Kiely" userId="768be38e-2fb5-40ce-925d-bd8e9d9e3c31" providerId="ADAL" clId="{AF181F8D-CA93-4535-88A2-98463C9CBCD6}" dt="2021-03-18T18:17:53.590" v="438" actId="478"/>
          <ac:grpSpMkLst>
            <pc:docMk/>
            <pc:sldMk cId="2061176400" sldId="2144327541"/>
            <ac:grpSpMk id="22" creationId="{1E7F2ED8-E564-415F-B911-032820F5B3BB}"/>
          </ac:grpSpMkLst>
        </pc:grpChg>
        <pc:grpChg chg="add del mod">
          <ac:chgData name="Reed Kiely" userId="768be38e-2fb5-40ce-925d-bd8e9d9e3c31" providerId="ADAL" clId="{AF181F8D-CA93-4535-88A2-98463C9CBCD6}" dt="2021-03-18T18:17:53.590" v="438" actId="478"/>
          <ac:grpSpMkLst>
            <pc:docMk/>
            <pc:sldMk cId="2061176400" sldId="2144327541"/>
            <ac:grpSpMk id="26" creationId="{8CDC4009-BE5B-467E-BE97-4EB223BEAA1A}"/>
          </ac:grpSpMkLst>
        </pc:grpChg>
        <pc:grpChg chg="add del mod">
          <ac:chgData name="Reed Kiely" userId="768be38e-2fb5-40ce-925d-bd8e9d9e3c31" providerId="ADAL" clId="{AF181F8D-CA93-4535-88A2-98463C9CBCD6}" dt="2021-03-18T18:16:56.104" v="409" actId="478"/>
          <ac:grpSpMkLst>
            <pc:docMk/>
            <pc:sldMk cId="2061176400" sldId="2144327541"/>
            <ac:grpSpMk id="30" creationId="{0D9272CB-DAFE-414F-96A6-AA773153BC1B}"/>
          </ac:grpSpMkLst>
        </pc:grpChg>
        <pc:grpChg chg="add del mod">
          <ac:chgData name="Reed Kiely" userId="768be38e-2fb5-40ce-925d-bd8e9d9e3c31" providerId="ADAL" clId="{AF181F8D-CA93-4535-88A2-98463C9CBCD6}" dt="2021-03-18T18:16:38.054" v="387" actId="478"/>
          <ac:grpSpMkLst>
            <pc:docMk/>
            <pc:sldMk cId="2061176400" sldId="2144327541"/>
            <ac:grpSpMk id="33" creationId="{480605AD-B06B-4E16-B592-22A6421217DF}"/>
          </ac:grpSpMkLst>
        </pc:grpChg>
        <pc:grpChg chg="add del mod">
          <ac:chgData name="Reed Kiely" userId="768be38e-2fb5-40ce-925d-bd8e9d9e3c31" providerId="ADAL" clId="{AF181F8D-CA93-4535-88A2-98463C9CBCD6}" dt="2021-03-18T18:16:23.436" v="384" actId="165"/>
          <ac:grpSpMkLst>
            <pc:docMk/>
            <pc:sldMk cId="2061176400" sldId="2144327541"/>
            <ac:grpSpMk id="46" creationId="{8682826D-09A3-42E2-B9A0-9B29A8535586}"/>
          </ac:grpSpMkLst>
        </pc:grpChg>
        <pc:graphicFrameChg chg="del">
          <ac:chgData name="Reed Kiely" userId="768be38e-2fb5-40ce-925d-bd8e9d9e3c31" providerId="ADAL" clId="{AF181F8D-CA93-4535-88A2-98463C9CBCD6}" dt="2021-03-18T18:14:16.444" v="358" actId="478"/>
          <ac:graphicFrameMkLst>
            <pc:docMk/>
            <pc:sldMk cId="2061176400" sldId="2144327541"/>
            <ac:graphicFrameMk id="11" creationId="{55A8E93B-1418-48BB-8F5A-4B18FD5BDF98}"/>
          </ac:graphicFrameMkLst>
        </pc:graphicFrameChg>
        <pc:graphicFrameChg chg="del">
          <ac:chgData name="Reed Kiely" userId="768be38e-2fb5-40ce-925d-bd8e9d9e3c31" providerId="ADAL" clId="{AF181F8D-CA93-4535-88A2-98463C9CBCD6}" dt="2021-03-18T18:14:16.444" v="358" actId="478"/>
          <ac:graphicFrameMkLst>
            <pc:docMk/>
            <pc:sldMk cId="2061176400" sldId="2144327541"/>
            <ac:graphicFrameMk id="12" creationId="{6058CB5A-3010-4663-B685-6FF34C999366}"/>
          </ac:graphicFrameMkLst>
        </pc:graphicFrameChg>
        <pc:graphicFrameChg chg="del">
          <ac:chgData name="Reed Kiely" userId="768be38e-2fb5-40ce-925d-bd8e9d9e3c31" providerId="ADAL" clId="{AF181F8D-CA93-4535-88A2-98463C9CBCD6}" dt="2021-03-18T18:14:16.444" v="358" actId="478"/>
          <ac:graphicFrameMkLst>
            <pc:docMk/>
            <pc:sldMk cId="2061176400" sldId="2144327541"/>
            <ac:graphicFrameMk id="13" creationId="{AF580509-A1FF-4CC6-93BE-7486D8F2E2EC}"/>
          </ac:graphicFrameMkLst>
        </pc:graphicFrameChg>
        <pc:graphicFrameChg chg="del">
          <ac:chgData name="Reed Kiely" userId="768be38e-2fb5-40ce-925d-bd8e9d9e3c31" providerId="ADAL" clId="{AF181F8D-CA93-4535-88A2-98463C9CBCD6}" dt="2021-03-18T18:14:16.444" v="358" actId="478"/>
          <ac:graphicFrameMkLst>
            <pc:docMk/>
            <pc:sldMk cId="2061176400" sldId="2144327541"/>
            <ac:graphicFrameMk id="14" creationId="{EF81E1CC-FD95-4E16-80BF-F69C53EF551F}"/>
          </ac:graphicFrameMkLst>
        </pc:graphicFrameChg>
        <pc:graphicFrameChg chg="del">
          <ac:chgData name="Reed Kiely" userId="768be38e-2fb5-40ce-925d-bd8e9d9e3c31" providerId="ADAL" clId="{AF181F8D-CA93-4535-88A2-98463C9CBCD6}" dt="2021-03-18T18:14:16.444" v="358" actId="478"/>
          <ac:graphicFrameMkLst>
            <pc:docMk/>
            <pc:sldMk cId="2061176400" sldId="2144327541"/>
            <ac:graphicFrameMk id="15" creationId="{62B513BE-A5BB-4364-A6E3-5535BE44E3FB}"/>
          </ac:graphicFrameMkLst>
        </pc:graphicFrameChg>
        <pc:graphicFrameChg chg="del">
          <ac:chgData name="Reed Kiely" userId="768be38e-2fb5-40ce-925d-bd8e9d9e3c31" providerId="ADAL" clId="{AF181F8D-CA93-4535-88A2-98463C9CBCD6}" dt="2021-03-18T18:14:16.444" v="358" actId="478"/>
          <ac:graphicFrameMkLst>
            <pc:docMk/>
            <pc:sldMk cId="2061176400" sldId="2144327541"/>
            <ac:graphicFrameMk id="16" creationId="{A6D78700-27D0-4D95-B6E1-9A241042C985}"/>
          </ac:graphicFrameMkLst>
        </pc:graphicFrameChg>
        <pc:graphicFrameChg chg="add mod">
          <ac:chgData name="Reed Kiely" userId="768be38e-2fb5-40ce-925d-bd8e9d9e3c31" providerId="ADAL" clId="{AF181F8D-CA93-4535-88A2-98463C9CBCD6}" dt="2021-03-18T18:14:41.525" v="363" actId="14100"/>
          <ac:graphicFrameMkLst>
            <pc:docMk/>
            <pc:sldMk cId="2061176400" sldId="2144327541"/>
            <ac:graphicFrameMk id="19" creationId="{8AF6F77A-185F-466D-B4D0-DE88F9B8B5E5}"/>
          </ac:graphicFrameMkLst>
        </pc:graphicFrameChg>
        <pc:graphicFrameChg chg="del">
          <ac:chgData name="Reed Kiely" userId="768be38e-2fb5-40ce-925d-bd8e9d9e3c31" providerId="ADAL" clId="{AF181F8D-CA93-4535-88A2-98463C9CBCD6}" dt="2021-03-18T18:14:16.444" v="358" actId="478"/>
          <ac:graphicFrameMkLst>
            <pc:docMk/>
            <pc:sldMk cId="2061176400" sldId="2144327541"/>
            <ac:graphicFrameMk id="20" creationId="{B364B0E5-79A9-45A8-9A1C-78CFD8A8463E}"/>
          </ac:graphicFrameMkLst>
        </pc:graphicFrameChg>
        <pc:graphicFrameChg chg="del">
          <ac:chgData name="Reed Kiely" userId="768be38e-2fb5-40ce-925d-bd8e9d9e3c31" providerId="ADAL" clId="{AF181F8D-CA93-4535-88A2-98463C9CBCD6}" dt="2021-03-18T18:14:16.444" v="358" actId="478"/>
          <ac:graphicFrameMkLst>
            <pc:docMk/>
            <pc:sldMk cId="2061176400" sldId="2144327541"/>
            <ac:graphicFrameMk id="21" creationId="{9E4D6876-C008-4FD0-9F96-5D9C249B5C2E}"/>
          </ac:graphicFrameMkLst>
        </pc:graphicFrameChg>
        <pc:cxnChg chg="mod">
          <ac:chgData name="Reed Kiely" userId="768be38e-2fb5-40ce-925d-bd8e9d9e3c31" providerId="ADAL" clId="{AF181F8D-CA93-4535-88A2-98463C9CBCD6}" dt="2021-03-18T18:14:46.828" v="364"/>
          <ac:cxnSpMkLst>
            <pc:docMk/>
            <pc:sldMk cId="2061176400" sldId="2144327541"/>
            <ac:cxnSpMk id="24" creationId="{51093769-496F-4AF7-ABAC-E1830CF7BBBD}"/>
          </ac:cxnSpMkLst>
        </pc:cxnChg>
        <pc:cxnChg chg="mod">
          <ac:chgData name="Reed Kiely" userId="768be38e-2fb5-40ce-925d-bd8e9d9e3c31" providerId="ADAL" clId="{AF181F8D-CA93-4535-88A2-98463C9CBCD6}" dt="2021-03-18T18:14:46.828" v="364"/>
          <ac:cxnSpMkLst>
            <pc:docMk/>
            <pc:sldMk cId="2061176400" sldId="2144327541"/>
            <ac:cxnSpMk id="29" creationId="{2E4FC63A-4DD9-43B4-8981-695874E6139A}"/>
          </ac:cxnSpMkLst>
        </pc:cxnChg>
        <pc:cxnChg chg="mod">
          <ac:chgData name="Reed Kiely" userId="768be38e-2fb5-40ce-925d-bd8e9d9e3c31" providerId="ADAL" clId="{AF181F8D-CA93-4535-88A2-98463C9CBCD6}" dt="2021-03-18T18:14:46.828" v="364"/>
          <ac:cxnSpMkLst>
            <pc:docMk/>
            <pc:sldMk cId="2061176400" sldId="2144327541"/>
            <ac:cxnSpMk id="32" creationId="{76C80C91-EAD0-4DC2-90BA-A5699382F818}"/>
          </ac:cxnSpMkLst>
        </pc:cxnChg>
        <pc:cxnChg chg="mod">
          <ac:chgData name="Reed Kiely" userId="768be38e-2fb5-40ce-925d-bd8e9d9e3c31" providerId="ADAL" clId="{AF181F8D-CA93-4535-88A2-98463C9CBCD6}" dt="2021-03-18T18:14:46.828" v="364"/>
          <ac:cxnSpMkLst>
            <pc:docMk/>
            <pc:sldMk cId="2061176400" sldId="2144327541"/>
            <ac:cxnSpMk id="35" creationId="{51355D49-9FB3-4BCA-9A9D-773D64AC07EA}"/>
          </ac:cxnSpMkLst>
        </pc:cxnChg>
        <pc:cxnChg chg="mod topLvl">
          <ac:chgData name="Reed Kiely" userId="768be38e-2fb5-40ce-925d-bd8e9d9e3c31" providerId="ADAL" clId="{AF181F8D-CA93-4535-88A2-98463C9CBCD6}" dt="2021-03-18T18:17:13.513" v="420" actId="1076"/>
          <ac:cxnSpMkLst>
            <pc:docMk/>
            <pc:sldMk cId="2061176400" sldId="2144327541"/>
            <ac:cxnSpMk id="48" creationId="{FB5C94D3-28B0-408F-889F-89780A2F3A24}"/>
          </ac:cxnSpMkLst>
        </pc:cxnChg>
        <pc:cxnChg chg="add mod">
          <ac:chgData name="Reed Kiely" userId="768be38e-2fb5-40ce-925d-bd8e9d9e3c31" providerId="ADAL" clId="{AF181F8D-CA93-4535-88A2-98463C9CBCD6}" dt="2021-03-18T18:17:13.513" v="420" actId="1076"/>
          <ac:cxnSpMkLst>
            <pc:docMk/>
            <pc:sldMk cId="2061176400" sldId="2144327541"/>
            <ac:cxnSpMk id="52" creationId="{8B1AC833-DBC9-469C-900A-1980FFF16AC5}"/>
          </ac:cxnSpMkLst>
        </pc:cxnChg>
        <pc:cxnChg chg="add mod">
          <ac:chgData name="Reed Kiely" userId="768be38e-2fb5-40ce-925d-bd8e9d9e3c31" providerId="ADAL" clId="{AF181F8D-CA93-4535-88A2-98463C9CBCD6}" dt="2021-03-18T18:17:13.513" v="420" actId="1076"/>
          <ac:cxnSpMkLst>
            <pc:docMk/>
            <pc:sldMk cId="2061176400" sldId="2144327541"/>
            <ac:cxnSpMk id="57" creationId="{11E6C197-3FC0-43DF-9333-75C04657EFAD}"/>
          </ac:cxnSpMkLst>
        </pc:cxnChg>
        <pc:cxnChg chg="add mod">
          <ac:chgData name="Reed Kiely" userId="768be38e-2fb5-40ce-925d-bd8e9d9e3c31" providerId="ADAL" clId="{AF181F8D-CA93-4535-88A2-98463C9CBCD6}" dt="2021-03-18T18:17:29.572" v="422" actId="1076"/>
          <ac:cxnSpMkLst>
            <pc:docMk/>
            <pc:sldMk cId="2061176400" sldId="2144327541"/>
            <ac:cxnSpMk id="61" creationId="{71D464A6-1447-4B84-84D4-5888DA970ABD}"/>
          </ac:cxnSpMkLst>
        </pc:cxnChg>
        <pc:cxnChg chg="add mod">
          <ac:chgData name="Reed Kiely" userId="768be38e-2fb5-40ce-925d-bd8e9d9e3c31" providerId="ADAL" clId="{AF181F8D-CA93-4535-88A2-98463C9CBCD6}" dt="2021-03-18T18:17:47.374" v="432" actId="1037"/>
          <ac:cxnSpMkLst>
            <pc:docMk/>
            <pc:sldMk cId="2061176400" sldId="2144327541"/>
            <ac:cxnSpMk id="65" creationId="{EA4ABCDF-6BAA-4C7B-B7E8-17E3103795F2}"/>
          </ac:cxnSpMkLst>
        </pc:cxnChg>
      </pc:sldChg>
      <pc:sldMasterChg chg="delSldLayout">
        <pc:chgData name="Reed Kiely" userId="768be38e-2fb5-40ce-925d-bd8e9d9e3c31" providerId="ADAL" clId="{AF181F8D-CA93-4535-88A2-98463C9CBCD6}" dt="2021-03-18T17:46:08.351" v="268" actId="47"/>
        <pc:sldMasterMkLst>
          <pc:docMk/>
          <pc:sldMasterMk cId="4169031585" sldId="2147483648"/>
        </pc:sldMasterMkLst>
        <pc:sldLayoutChg chg="del">
          <pc:chgData name="Reed Kiely" userId="768be38e-2fb5-40ce-925d-bd8e9d9e3c31" providerId="ADAL" clId="{AF181F8D-CA93-4535-88A2-98463C9CBCD6}" dt="2021-03-18T17:46:08.351" v="268" actId="47"/>
          <pc:sldLayoutMkLst>
            <pc:docMk/>
            <pc:sldMasterMk cId="4169031585" sldId="2147483648"/>
            <pc:sldLayoutMk cId="3016224462" sldId="2147483660"/>
          </pc:sldLayoutMkLst>
        </pc:sldLayoutChg>
      </pc:sldMasterChg>
    </pc:docChg>
  </pc:docChgLst>
  <pc:docChgLst>
    <pc:chgData name="Reed Kiely" userId="768be38e-2fb5-40ce-925d-bd8e9d9e3c31" providerId="ADAL" clId="{9FB7323C-18F6-4D09-893A-EF93705EDE57}"/>
    <pc:docChg chg="undo custSel addSld modSld">
      <pc:chgData name="Reed Kiely" userId="768be38e-2fb5-40ce-925d-bd8e9d9e3c31" providerId="ADAL" clId="{9FB7323C-18F6-4D09-893A-EF93705EDE57}" dt="2021-03-22T22:45:52.643" v="134" actId="1076"/>
      <pc:docMkLst>
        <pc:docMk/>
      </pc:docMkLst>
      <pc:sldChg chg="modSp mod">
        <pc:chgData name="Reed Kiely" userId="768be38e-2fb5-40ce-925d-bd8e9d9e3c31" providerId="ADAL" clId="{9FB7323C-18F6-4D09-893A-EF93705EDE57}" dt="2021-03-18T20:17:24.599" v="131" actId="14100"/>
        <pc:sldMkLst>
          <pc:docMk/>
          <pc:sldMk cId="2049190579" sldId="289"/>
        </pc:sldMkLst>
        <pc:spChg chg="mod">
          <ac:chgData name="Reed Kiely" userId="768be38e-2fb5-40ce-925d-bd8e9d9e3c31" providerId="ADAL" clId="{9FB7323C-18F6-4D09-893A-EF93705EDE57}" dt="2021-03-18T20:17:24.599" v="131" actId="14100"/>
          <ac:spMkLst>
            <pc:docMk/>
            <pc:sldMk cId="2049190579" sldId="289"/>
            <ac:spMk id="2" creationId="{F58470D0-2EE8-4389-9D4C-71B158B7A72D}"/>
          </ac:spMkLst>
        </pc:spChg>
      </pc:sldChg>
      <pc:sldChg chg="addSp delSp modSp mod">
        <pc:chgData name="Reed Kiely" userId="768be38e-2fb5-40ce-925d-bd8e9d9e3c31" providerId="ADAL" clId="{9FB7323C-18F6-4D09-893A-EF93705EDE57}" dt="2021-03-18T20:11:18.010" v="49" actId="478"/>
        <pc:sldMkLst>
          <pc:docMk/>
          <pc:sldMk cId="2593769311" sldId="290"/>
        </pc:sldMkLst>
        <pc:spChg chg="mod">
          <ac:chgData name="Reed Kiely" userId="768be38e-2fb5-40ce-925d-bd8e9d9e3c31" providerId="ADAL" clId="{9FB7323C-18F6-4D09-893A-EF93705EDE57}" dt="2021-03-18T20:06:17.572" v="1" actId="207"/>
          <ac:spMkLst>
            <pc:docMk/>
            <pc:sldMk cId="2593769311" sldId="290"/>
            <ac:spMk id="4" creationId="{3ED54650-E124-0942-8B03-A438165B55A6}"/>
          </ac:spMkLst>
        </pc:spChg>
        <pc:spChg chg="del">
          <ac:chgData name="Reed Kiely" userId="768be38e-2fb5-40ce-925d-bd8e9d9e3c31" providerId="ADAL" clId="{9FB7323C-18F6-4D09-893A-EF93705EDE57}" dt="2021-03-18T20:06:24.339" v="2" actId="478"/>
          <ac:spMkLst>
            <pc:docMk/>
            <pc:sldMk cId="2593769311" sldId="290"/>
            <ac:spMk id="20" creationId="{9FE81DC6-964E-4FCE-879B-343D6D3D848B}"/>
          </ac:spMkLst>
        </pc:spChg>
        <pc:spChg chg="del">
          <ac:chgData name="Reed Kiely" userId="768be38e-2fb5-40ce-925d-bd8e9d9e3c31" providerId="ADAL" clId="{9FB7323C-18F6-4D09-893A-EF93705EDE57}" dt="2021-03-18T20:06:24.339" v="2" actId="478"/>
          <ac:spMkLst>
            <pc:docMk/>
            <pc:sldMk cId="2593769311" sldId="290"/>
            <ac:spMk id="33" creationId="{58C6594C-9760-4F81-970E-420851FD730E}"/>
          </ac:spMkLst>
        </pc:spChg>
        <pc:spChg chg="del">
          <ac:chgData name="Reed Kiely" userId="768be38e-2fb5-40ce-925d-bd8e9d9e3c31" providerId="ADAL" clId="{9FB7323C-18F6-4D09-893A-EF93705EDE57}" dt="2021-03-18T20:06:24.339" v="2" actId="478"/>
          <ac:spMkLst>
            <pc:docMk/>
            <pc:sldMk cId="2593769311" sldId="290"/>
            <ac:spMk id="34" creationId="{62BF688A-1D8F-4469-924F-610EC06F8CF9}"/>
          </ac:spMkLst>
        </pc:spChg>
        <pc:spChg chg="del">
          <ac:chgData name="Reed Kiely" userId="768be38e-2fb5-40ce-925d-bd8e9d9e3c31" providerId="ADAL" clId="{9FB7323C-18F6-4D09-893A-EF93705EDE57}" dt="2021-03-18T20:06:24.339" v="2" actId="478"/>
          <ac:spMkLst>
            <pc:docMk/>
            <pc:sldMk cId="2593769311" sldId="290"/>
            <ac:spMk id="35" creationId="{310EC734-AEF0-47BB-9332-68358F498A55}"/>
          </ac:spMkLst>
        </pc:spChg>
        <pc:spChg chg="del">
          <ac:chgData name="Reed Kiely" userId="768be38e-2fb5-40ce-925d-bd8e9d9e3c31" providerId="ADAL" clId="{9FB7323C-18F6-4D09-893A-EF93705EDE57}" dt="2021-03-18T20:06:24.339" v="2" actId="478"/>
          <ac:spMkLst>
            <pc:docMk/>
            <pc:sldMk cId="2593769311" sldId="290"/>
            <ac:spMk id="36" creationId="{83F38C2C-4647-43F9-A9A9-77A912CCC678}"/>
          </ac:spMkLst>
        </pc:spChg>
        <pc:spChg chg="del">
          <ac:chgData name="Reed Kiely" userId="768be38e-2fb5-40ce-925d-bd8e9d9e3c31" providerId="ADAL" clId="{9FB7323C-18F6-4D09-893A-EF93705EDE57}" dt="2021-03-18T20:06:24.339" v="2" actId="478"/>
          <ac:spMkLst>
            <pc:docMk/>
            <pc:sldMk cId="2593769311" sldId="290"/>
            <ac:spMk id="37" creationId="{95CCCF2A-E10A-47CD-86F7-C218468BF860}"/>
          </ac:spMkLst>
        </pc:spChg>
        <pc:spChg chg="del">
          <ac:chgData name="Reed Kiely" userId="768be38e-2fb5-40ce-925d-bd8e9d9e3c31" providerId="ADAL" clId="{9FB7323C-18F6-4D09-893A-EF93705EDE57}" dt="2021-03-18T20:06:24.339" v="2" actId="478"/>
          <ac:spMkLst>
            <pc:docMk/>
            <pc:sldMk cId="2593769311" sldId="290"/>
            <ac:spMk id="38" creationId="{99E1BA78-9942-425B-AE46-764ABAD27D8E}"/>
          </ac:spMkLst>
        </pc:spChg>
        <pc:spChg chg="del">
          <ac:chgData name="Reed Kiely" userId="768be38e-2fb5-40ce-925d-bd8e9d9e3c31" providerId="ADAL" clId="{9FB7323C-18F6-4D09-893A-EF93705EDE57}" dt="2021-03-18T20:06:24.339" v="2" actId="478"/>
          <ac:spMkLst>
            <pc:docMk/>
            <pc:sldMk cId="2593769311" sldId="290"/>
            <ac:spMk id="39" creationId="{1AF6208B-0585-47D6-920D-8DAC0AE69249}"/>
          </ac:spMkLst>
        </pc:spChg>
        <pc:spChg chg="mod">
          <ac:chgData name="Reed Kiely" userId="768be38e-2fb5-40ce-925d-bd8e9d9e3c31" providerId="ADAL" clId="{9FB7323C-18F6-4D09-893A-EF93705EDE57}" dt="2021-03-18T20:10:39.881" v="48" actId="20577"/>
          <ac:spMkLst>
            <pc:docMk/>
            <pc:sldMk cId="2593769311" sldId="290"/>
            <ac:spMk id="56" creationId="{49DF06DB-0E04-43EB-906B-75F674482CF9}"/>
          </ac:spMkLst>
        </pc:spChg>
        <pc:graphicFrameChg chg="add mod">
          <ac:chgData name="Reed Kiely" userId="768be38e-2fb5-40ce-925d-bd8e9d9e3c31" providerId="ADAL" clId="{9FB7323C-18F6-4D09-893A-EF93705EDE57}" dt="2021-03-18T20:09:15.001" v="39"/>
          <ac:graphicFrameMkLst>
            <pc:docMk/>
            <pc:sldMk cId="2593769311" sldId="290"/>
            <ac:graphicFrameMk id="21" creationId="{310EF9F2-E902-4392-BE73-E28BDF802812}"/>
          </ac:graphicFrameMkLst>
        </pc:graphicFrameChg>
        <pc:picChg chg="add del mod">
          <ac:chgData name="Reed Kiely" userId="768be38e-2fb5-40ce-925d-bd8e9d9e3c31" providerId="ADAL" clId="{9FB7323C-18F6-4D09-893A-EF93705EDE57}" dt="2021-03-18T20:11:18.010" v="49" actId="478"/>
          <ac:picMkLst>
            <pc:docMk/>
            <pc:sldMk cId="2593769311" sldId="290"/>
            <ac:picMk id="22" creationId="{176D9D62-120E-4FBC-AEDB-D8CA49162B2C}"/>
          </ac:picMkLst>
        </pc:picChg>
        <pc:picChg chg="del">
          <ac:chgData name="Reed Kiely" userId="768be38e-2fb5-40ce-925d-bd8e9d9e3c31" providerId="ADAL" clId="{9FB7323C-18F6-4D09-893A-EF93705EDE57}" dt="2021-03-18T20:06:24.339" v="2" actId="478"/>
          <ac:picMkLst>
            <pc:docMk/>
            <pc:sldMk cId="2593769311" sldId="290"/>
            <ac:picMk id="29" creationId="{B34D5B25-0802-4904-98F3-A811B9D8E6DC}"/>
          </ac:picMkLst>
        </pc:picChg>
        <pc:picChg chg="del">
          <ac:chgData name="Reed Kiely" userId="768be38e-2fb5-40ce-925d-bd8e9d9e3c31" providerId="ADAL" clId="{9FB7323C-18F6-4D09-893A-EF93705EDE57}" dt="2021-03-18T20:06:24.339" v="2" actId="478"/>
          <ac:picMkLst>
            <pc:docMk/>
            <pc:sldMk cId="2593769311" sldId="290"/>
            <ac:picMk id="30" creationId="{AC4BEB41-8C6F-4B50-BA9D-DE9A7970CF22}"/>
          </ac:picMkLst>
        </pc:picChg>
        <pc:picChg chg="del">
          <ac:chgData name="Reed Kiely" userId="768be38e-2fb5-40ce-925d-bd8e9d9e3c31" providerId="ADAL" clId="{9FB7323C-18F6-4D09-893A-EF93705EDE57}" dt="2021-03-18T20:06:24.339" v="2" actId="478"/>
          <ac:picMkLst>
            <pc:docMk/>
            <pc:sldMk cId="2593769311" sldId="290"/>
            <ac:picMk id="31" creationId="{D7BAC2EA-E763-4561-9ED2-26A3FC51C5E3}"/>
          </ac:picMkLst>
        </pc:picChg>
        <pc:picChg chg="del">
          <ac:chgData name="Reed Kiely" userId="768be38e-2fb5-40ce-925d-bd8e9d9e3c31" providerId="ADAL" clId="{9FB7323C-18F6-4D09-893A-EF93705EDE57}" dt="2021-03-18T20:06:24.339" v="2" actId="478"/>
          <ac:picMkLst>
            <pc:docMk/>
            <pc:sldMk cId="2593769311" sldId="290"/>
            <ac:picMk id="32" creationId="{73759F8A-EDF4-4BB3-A484-2176C34ED197}"/>
          </ac:picMkLst>
        </pc:picChg>
      </pc:sldChg>
      <pc:sldChg chg="addSp delSp modSp mod">
        <pc:chgData name="Reed Kiely" userId="768be38e-2fb5-40ce-925d-bd8e9d9e3c31" providerId="ADAL" clId="{9FB7323C-18F6-4D09-893A-EF93705EDE57}" dt="2021-03-18T20:14:12.383" v="82" actId="1076"/>
        <pc:sldMkLst>
          <pc:docMk/>
          <pc:sldMk cId="2681128505" sldId="306"/>
        </pc:sldMkLst>
        <pc:spChg chg="mod">
          <ac:chgData name="Reed Kiely" userId="768be38e-2fb5-40ce-925d-bd8e9d9e3c31" providerId="ADAL" clId="{9FB7323C-18F6-4D09-893A-EF93705EDE57}" dt="2021-03-18T20:14:05.326" v="80" actId="20577"/>
          <ac:spMkLst>
            <pc:docMk/>
            <pc:sldMk cId="2681128505" sldId="306"/>
            <ac:spMk id="28" creationId="{8131C753-3CF9-467C-A43F-7C108EE6CC30}"/>
          </ac:spMkLst>
        </pc:spChg>
        <pc:picChg chg="del">
          <ac:chgData name="Reed Kiely" userId="768be38e-2fb5-40ce-925d-bd8e9d9e3c31" providerId="ADAL" clId="{9FB7323C-18F6-4D09-893A-EF93705EDE57}" dt="2021-03-18T20:14:03.747" v="79" actId="478"/>
          <ac:picMkLst>
            <pc:docMk/>
            <pc:sldMk cId="2681128505" sldId="306"/>
            <ac:picMk id="11" creationId="{DFF80AD2-6435-426F-8851-E2C413D1C89F}"/>
          </ac:picMkLst>
        </pc:picChg>
        <pc:picChg chg="del">
          <ac:chgData name="Reed Kiely" userId="768be38e-2fb5-40ce-925d-bd8e9d9e3c31" providerId="ADAL" clId="{9FB7323C-18F6-4D09-893A-EF93705EDE57}" dt="2021-03-18T20:14:03.747" v="79" actId="478"/>
          <ac:picMkLst>
            <pc:docMk/>
            <pc:sldMk cId="2681128505" sldId="306"/>
            <ac:picMk id="12" creationId="{BE6B381E-5A17-4792-8346-02C7E0B7DE3A}"/>
          </ac:picMkLst>
        </pc:picChg>
        <pc:picChg chg="add mod">
          <ac:chgData name="Reed Kiely" userId="768be38e-2fb5-40ce-925d-bd8e9d9e3c31" providerId="ADAL" clId="{9FB7323C-18F6-4D09-893A-EF93705EDE57}" dt="2021-03-18T20:14:12.383" v="82" actId="1076"/>
          <ac:picMkLst>
            <pc:docMk/>
            <pc:sldMk cId="2681128505" sldId="306"/>
            <ac:picMk id="13" creationId="{A8136F00-6D93-4093-AA6F-11F6C8164A5A}"/>
          </ac:picMkLst>
        </pc:picChg>
      </pc:sldChg>
      <pc:sldChg chg="addSp delSp modSp mod">
        <pc:chgData name="Reed Kiely" userId="768be38e-2fb5-40ce-925d-bd8e9d9e3c31" providerId="ADAL" clId="{9FB7323C-18F6-4D09-893A-EF93705EDE57}" dt="2021-03-22T22:45:52.643" v="134" actId="1076"/>
        <pc:sldMkLst>
          <pc:docMk/>
          <pc:sldMk cId="2061176400" sldId="2144327541"/>
        </pc:sldMkLst>
        <pc:spChg chg="mod">
          <ac:chgData name="Reed Kiely" userId="768be38e-2fb5-40ce-925d-bd8e9d9e3c31" providerId="ADAL" clId="{9FB7323C-18F6-4D09-893A-EF93705EDE57}" dt="2021-03-18T20:11:48.554" v="53" actId="20577"/>
          <ac:spMkLst>
            <pc:docMk/>
            <pc:sldMk cId="2061176400" sldId="2144327541"/>
            <ac:spMk id="4" creationId="{3ED54650-E124-0942-8B03-A438165B55A6}"/>
          </ac:spMkLst>
        </pc:spChg>
        <pc:spChg chg="del">
          <ac:chgData name="Reed Kiely" userId="768be38e-2fb5-40ce-925d-bd8e9d9e3c31" providerId="ADAL" clId="{9FB7323C-18F6-4D09-893A-EF93705EDE57}" dt="2021-03-18T20:11:46.462" v="52" actId="478"/>
          <ac:spMkLst>
            <pc:docMk/>
            <pc:sldMk cId="2061176400" sldId="2144327541"/>
            <ac:spMk id="44" creationId="{318BDE52-E4F7-4768-B366-5A3423E485DB}"/>
          </ac:spMkLst>
        </pc:spChg>
        <pc:spChg chg="del">
          <ac:chgData name="Reed Kiely" userId="768be38e-2fb5-40ce-925d-bd8e9d9e3c31" providerId="ADAL" clId="{9FB7323C-18F6-4D09-893A-EF93705EDE57}" dt="2021-03-18T20:11:46.462" v="52" actId="478"/>
          <ac:spMkLst>
            <pc:docMk/>
            <pc:sldMk cId="2061176400" sldId="2144327541"/>
            <ac:spMk id="45" creationId="{67485937-9D1A-4875-AD3C-2E322003A4E9}"/>
          </ac:spMkLst>
        </pc:spChg>
        <pc:spChg chg="del">
          <ac:chgData name="Reed Kiely" userId="768be38e-2fb5-40ce-925d-bd8e9d9e3c31" providerId="ADAL" clId="{9FB7323C-18F6-4D09-893A-EF93705EDE57}" dt="2021-03-18T20:11:46.462" v="52" actId="478"/>
          <ac:spMkLst>
            <pc:docMk/>
            <pc:sldMk cId="2061176400" sldId="2144327541"/>
            <ac:spMk id="47" creationId="{147BBB51-EA84-4F63-9361-793D46FA7F55}"/>
          </ac:spMkLst>
        </pc:spChg>
        <pc:spChg chg="del">
          <ac:chgData name="Reed Kiely" userId="768be38e-2fb5-40ce-925d-bd8e9d9e3c31" providerId="ADAL" clId="{9FB7323C-18F6-4D09-893A-EF93705EDE57}" dt="2021-03-18T20:11:46.462" v="52" actId="478"/>
          <ac:spMkLst>
            <pc:docMk/>
            <pc:sldMk cId="2061176400" sldId="2144327541"/>
            <ac:spMk id="49" creationId="{F22A53C1-A939-4B98-B5C9-CEF2AAB60202}"/>
          </ac:spMkLst>
        </pc:spChg>
        <pc:spChg chg="del">
          <ac:chgData name="Reed Kiely" userId="768be38e-2fb5-40ce-925d-bd8e9d9e3c31" providerId="ADAL" clId="{9FB7323C-18F6-4D09-893A-EF93705EDE57}" dt="2021-03-18T20:11:46.462" v="52" actId="478"/>
          <ac:spMkLst>
            <pc:docMk/>
            <pc:sldMk cId="2061176400" sldId="2144327541"/>
            <ac:spMk id="50" creationId="{CF6E2E5E-BC0E-4338-BCFA-789B59828F55}"/>
          </ac:spMkLst>
        </pc:spChg>
        <pc:spChg chg="del">
          <ac:chgData name="Reed Kiely" userId="768be38e-2fb5-40ce-925d-bd8e9d9e3c31" providerId="ADAL" clId="{9FB7323C-18F6-4D09-893A-EF93705EDE57}" dt="2021-03-18T20:11:46.462" v="52" actId="478"/>
          <ac:spMkLst>
            <pc:docMk/>
            <pc:sldMk cId="2061176400" sldId="2144327541"/>
            <ac:spMk id="51" creationId="{6B99B6B6-9083-4F63-A87E-C33B40CD7999}"/>
          </ac:spMkLst>
        </pc:spChg>
        <pc:spChg chg="del">
          <ac:chgData name="Reed Kiely" userId="768be38e-2fb5-40ce-925d-bd8e9d9e3c31" providerId="ADAL" clId="{9FB7323C-18F6-4D09-893A-EF93705EDE57}" dt="2021-03-18T20:11:46.462" v="52" actId="478"/>
          <ac:spMkLst>
            <pc:docMk/>
            <pc:sldMk cId="2061176400" sldId="2144327541"/>
            <ac:spMk id="53" creationId="{6076A710-1253-4EB0-813E-D16A1A3495AA}"/>
          </ac:spMkLst>
        </pc:spChg>
        <pc:spChg chg="del">
          <ac:chgData name="Reed Kiely" userId="768be38e-2fb5-40ce-925d-bd8e9d9e3c31" providerId="ADAL" clId="{9FB7323C-18F6-4D09-893A-EF93705EDE57}" dt="2021-03-18T20:11:46.462" v="52" actId="478"/>
          <ac:spMkLst>
            <pc:docMk/>
            <pc:sldMk cId="2061176400" sldId="2144327541"/>
            <ac:spMk id="54" creationId="{783DEAB6-D477-4B3B-B791-15DE2EEC840C}"/>
          </ac:spMkLst>
        </pc:spChg>
        <pc:spChg chg="del">
          <ac:chgData name="Reed Kiely" userId="768be38e-2fb5-40ce-925d-bd8e9d9e3c31" providerId="ADAL" clId="{9FB7323C-18F6-4D09-893A-EF93705EDE57}" dt="2021-03-18T20:11:46.462" v="52" actId="478"/>
          <ac:spMkLst>
            <pc:docMk/>
            <pc:sldMk cId="2061176400" sldId="2144327541"/>
            <ac:spMk id="55" creationId="{E72F8952-82C3-4074-91EB-352EA966EF7C}"/>
          </ac:spMkLst>
        </pc:spChg>
        <pc:spChg chg="mod">
          <ac:chgData name="Reed Kiely" userId="768be38e-2fb5-40ce-925d-bd8e9d9e3c31" providerId="ADAL" clId="{9FB7323C-18F6-4D09-893A-EF93705EDE57}" dt="2021-03-18T20:11:51.034" v="54" actId="20577"/>
          <ac:spMkLst>
            <pc:docMk/>
            <pc:sldMk cId="2061176400" sldId="2144327541"/>
            <ac:spMk id="56" creationId="{49DF06DB-0E04-43EB-906B-75F674482CF9}"/>
          </ac:spMkLst>
        </pc:spChg>
        <pc:spChg chg="del">
          <ac:chgData name="Reed Kiely" userId="768be38e-2fb5-40ce-925d-bd8e9d9e3c31" providerId="ADAL" clId="{9FB7323C-18F6-4D09-893A-EF93705EDE57}" dt="2021-03-18T20:11:46.462" v="52" actId="478"/>
          <ac:spMkLst>
            <pc:docMk/>
            <pc:sldMk cId="2061176400" sldId="2144327541"/>
            <ac:spMk id="58" creationId="{6C25737A-79E0-446D-8566-4AC0D55AFE59}"/>
          </ac:spMkLst>
        </pc:spChg>
        <pc:spChg chg="del">
          <ac:chgData name="Reed Kiely" userId="768be38e-2fb5-40ce-925d-bd8e9d9e3c31" providerId="ADAL" clId="{9FB7323C-18F6-4D09-893A-EF93705EDE57}" dt="2021-03-18T20:11:46.462" v="52" actId="478"/>
          <ac:spMkLst>
            <pc:docMk/>
            <pc:sldMk cId="2061176400" sldId="2144327541"/>
            <ac:spMk id="59" creationId="{B4223386-F76B-4257-8D03-9D6132837B88}"/>
          </ac:spMkLst>
        </pc:spChg>
        <pc:spChg chg="del">
          <ac:chgData name="Reed Kiely" userId="768be38e-2fb5-40ce-925d-bd8e9d9e3c31" providerId="ADAL" clId="{9FB7323C-18F6-4D09-893A-EF93705EDE57}" dt="2021-03-18T20:11:46.462" v="52" actId="478"/>
          <ac:spMkLst>
            <pc:docMk/>
            <pc:sldMk cId="2061176400" sldId="2144327541"/>
            <ac:spMk id="60" creationId="{3C219C67-4612-4304-9573-7CD4574A7399}"/>
          </ac:spMkLst>
        </pc:spChg>
        <pc:spChg chg="del">
          <ac:chgData name="Reed Kiely" userId="768be38e-2fb5-40ce-925d-bd8e9d9e3c31" providerId="ADAL" clId="{9FB7323C-18F6-4D09-893A-EF93705EDE57}" dt="2021-03-18T20:11:46.462" v="52" actId="478"/>
          <ac:spMkLst>
            <pc:docMk/>
            <pc:sldMk cId="2061176400" sldId="2144327541"/>
            <ac:spMk id="62" creationId="{78AFD6B5-16BE-48CC-B10E-AE4449D386AD}"/>
          </ac:spMkLst>
        </pc:spChg>
        <pc:spChg chg="del">
          <ac:chgData name="Reed Kiely" userId="768be38e-2fb5-40ce-925d-bd8e9d9e3c31" providerId="ADAL" clId="{9FB7323C-18F6-4D09-893A-EF93705EDE57}" dt="2021-03-18T20:11:46.462" v="52" actId="478"/>
          <ac:spMkLst>
            <pc:docMk/>
            <pc:sldMk cId="2061176400" sldId="2144327541"/>
            <ac:spMk id="63" creationId="{4D9DAFF7-D730-4913-AAAC-5A4F0D8552A9}"/>
          </ac:spMkLst>
        </pc:spChg>
        <pc:spChg chg="del">
          <ac:chgData name="Reed Kiely" userId="768be38e-2fb5-40ce-925d-bd8e9d9e3c31" providerId="ADAL" clId="{9FB7323C-18F6-4D09-893A-EF93705EDE57}" dt="2021-03-18T20:11:46.462" v="52" actId="478"/>
          <ac:spMkLst>
            <pc:docMk/>
            <pc:sldMk cId="2061176400" sldId="2144327541"/>
            <ac:spMk id="64" creationId="{AE61E6A6-7C2F-4648-B72F-13D96C812652}"/>
          </ac:spMkLst>
        </pc:spChg>
        <pc:spChg chg="del">
          <ac:chgData name="Reed Kiely" userId="768be38e-2fb5-40ce-925d-bd8e9d9e3c31" providerId="ADAL" clId="{9FB7323C-18F6-4D09-893A-EF93705EDE57}" dt="2021-03-18T20:11:41.655" v="51" actId="478"/>
          <ac:spMkLst>
            <pc:docMk/>
            <pc:sldMk cId="2061176400" sldId="2144327541"/>
            <ac:spMk id="66" creationId="{B57EEE43-97DD-44E3-AB5D-0D105496D481}"/>
          </ac:spMkLst>
        </pc:spChg>
        <pc:graphicFrameChg chg="del">
          <ac:chgData name="Reed Kiely" userId="768be38e-2fb5-40ce-925d-bd8e9d9e3c31" providerId="ADAL" clId="{9FB7323C-18F6-4D09-893A-EF93705EDE57}" dt="2021-03-18T20:11:40.954" v="50" actId="478"/>
          <ac:graphicFrameMkLst>
            <pc:docMk/>
            <pc:sldMk cId="2061176400" sldId="2144327541"/>
            <ac:graphicFrameMk id="19" creationId="{8AF6F77A-185F-466D-B4D0-DE88F9B8B5E5}"/>
          </ac:graphicFrameMkLst>
        </pc:graphicFrameChg>
        <pc:picChg chg="add mod">
          <ac:chgData name="Reed Kiely" userId="768be38e-2fb5-40ce-925d-bd8e9d9e3c31" providerId="ADAL" clId="{9FB7323C-18F6-4D09-893A-EF93705EDE57}" dt="2021-03-22T22:45:52.643" v="134" actId="1076"/>
          <ac:picMkLst>
            <pc:docMk/>
            <pc:sldMk cId="2061176400" sldId="2144327541"/>
            <ac:picMk id="31" creationId="{9F47F584-69EA-4529-AD55-67DD710FFD75}"/>
          </ac:picMkLst>
        </pc:picChg>
        <pc:cxnChg chg="del">
          <ac:chgData name="Reed Kiely" userId="768be38e-2fb5-40ce-925d-bd8e9d9e3c31" providerId="ADAL" clId="{9FB7323C-18F6-4D09-893A-EF93705EDE57}" dt="2021-03-18T20:11:46.462" v="52" actId="478"/>
          <ac:cxnSpMkLst>
            <pc:docMk/>
            <pc:sldMk cId="2061176400" sldId="2144327541"/>
            <ac:cxnSpMk id="48" creationId="{FB5C94D3-28B0-408F-889F-89780A2F3A24}"/>
          </ac:cxnSpMkLst>
        </pc:cxnChg>
        <pc:cxnChg chg="del">
          <ac:chgData name="Reed Kiely" userId="768be38e-2fb5-40ce-925d-bd8e9d9e3c31" providerId="ADAL" clId="{9FB7323C-18F6-4D09-893A-EF93705EDE57}" dt="2021-03-18T20:11:46.462" v="52" actId="478"/>
          <ac:cxnSpMkLst>
            <pc:docMk/>
            <pc:sldMk cId="2061176400" sldId="2144327541"/>
            <ac:cxnSpMk id="52" creationId="{8B1AC833-DBC9-469C-900A-1980FFF16AC5}"/>
          </ac:cxnSpMkLst>
        </pc:cxnChg>
        <pc:cxnChg chg="del">
          <ac:chgData name="Reed Kiely" userId="768be38e-2fb5-40ce-925d-bd8e9d9e3c31" providerId="ADAL" clId="{9FB7323C-18F6-4D09-893A-EF93705EDE57}" dt="2021-03-18T20:11:46.462" v="52" actId="478"/>
          <ac:cxnSpMkLst>
            <pc:docMk/>
            <pc:sldMk cId="2061176400" sldId="2144327541"/>
            <ac:cxnSpMk id="57" creationId="{11E6C197-3FC0-43DF-9333-75C04657EFAD}"/>
          </ac:cxnSpMkLst>
        </pc:cxnChg>
        <pc:cxnChg chg="del">
          <ac:chgData name="Reed Kiely" userId="768be38e-2fb5-40ce-925d-bd8e9d9e3c31" providerId="ADAL" clId="{9FB7323C-18F6-4D09-893A-EF93705EDE57}" dt="2021-03-18T20:11:46.462" v="52" actId="478"/>
          <ac:cxnSpMkLst>
            <pc:docMk/>
            <pc:sldMk cId="2061176400" sldId="2144327541"/>
            <ac:cxnSpMk id="61" creationId="{71D464A6-1447-4B84-84D4-5888DA970ABD}"/>
          </ac:cxnSpMkLst>
        </pc:cxnChg>
        <pc:cxnChg chg="del">
          <ac:chgData name="Reed Kiely" userId="768be38e-2fb5-40ce-925d-bd8e9d9e3c31" providerId="ADAL" clId="{9FB7323C-18F6-4D09-893A-EF93705EDE57}" dt="2021-03-18T20:11:46.462" v="52" actId="478"/>
          <ac:cxnSpMkLst>
            <pc:docMk/>
            <pc:sldMk cId="2061176400" sldId="2144327541"/>
            <ac:cxnSpMk id="65" creationId="{EA4ABCDF-6BAA-4C7B-B7E8-17E3103795F2}"/>
          </ac:cxnSpMkLst>
        </pc:cxnChg>
      </pc:sldChg>
      <pc:sldChg chg="addSp delSp modSp add mod">
        <pc:chgData name="Reed Kiely" userId="768be38e-2fb5-40ce-925d-bd8e9d9e3c31" providerId="ADAL" clId="{9FB7323C-18F6-4D09-893A-EF93705EDE57}" dt="2021-03-18T20:13:10.936" v="78" actId="478"/>
        <pc:sldMkLst>
          <pc:docMk/>
          <pc:sldMk cId="3294173012" sldId="2144327544"/>
        </pc:sldMkLst>
        <pc:spChg chg="mod">
          <ac:chgData name="Reed Kiely" userId="768be38e-2fb5-40ce-925d-bd8e9d9e3c31" providerId="ADAL" clId="{9FB7323C-18F6-4D09-893A-EF93705EDE57}" dt="2021-03-18T20:12:16.895" v="65" actId="20577"/>
          <ac:spMkLst>
            <pc:docMk/>
            <pc:sldMk cId="3294173012" sldId="2144327544"/>
            <ac:spMk id="28" creationId="{8131C753-3CF9-467C-A43F-7C108EE6CC30}"/>
          </ac:spMkLst>
        </pc:spChg>
        <pc:picChg chg="add mod">
          <ac:chgData name="Reed Kiely" userId="768be38e-2fb5-40ce-925d-bd8e9d9e3c31" providerId="ADAL" clId="{9FB7323C-18F6-4D09-893A-EF93705EDE57}" dt="2021-03-18T20:12:10.328" v="64" actId="1076"/>
          <ac:picMkLst>
            <pc:docMk/>
            <pc:sldMk cId="3294173012" sldId="2144327544"/>
            <ac:picMk id="10" creationId="{3BC1F223-370C-4D2B-A05D-54BAD5B2D717}"/>
          </ac:picMkLst>
        </pc:picChg>
        <pc:picChg chg="add del mod">
          <ac:chgData name="Reed Kiely" userId="768be38e-2fb5-40ce-925d-bd8e9d9e3c31" providerId="ADAL" clId="{9FB7323C-18F6-4D09-893A-EF93705EDE57}" dt="2021-03-18T20:12:29.692" v="69"/>
          <ac:picMkLst>
            <pc:docMk/>
            <pc:sldMk cId="3294173012" sldId="2144327544"/>
            <ac:picMk id="11" creationId="{A23CD954-4138-4996-9E26-D3A1DA13EDAA}"/>
          </ac:picMkLst>
        </pc:picChg>
        <pc:picChg chg="add del mod">
          <ac:chgData name="Reed Kiely" userId="768be38e-2fb5-40ce-925d-bd8e9d9e3c31" providerId="ADAL" clId="{9FB7323C-18F6-4D09-893A-EF93705EDE57}" dt="2021-03-18T20:13:10.936" v="78" actId="478"/>
          <ac:picMkLst>
            <pc:docMk/>
            <pc:sldMk cId="3294173012" sldId="2144327544"/>
            <ac:picMk id="12" creationId="{DA310EA0-1521-4F16-853E-90589FF2EC29}"/>
          </ac:picMkLst>
        </pc:picChg>
        <pc:picChg chg="del">
          <ac:chgData name="Reed Kiely" userId="768be38e-2fb5-40ce-925d-bd8e9d9e3c31" providerId="ADAL" clId="{9FB7323C-18F6-4D09-893A-EF93705EDE57}" dt="2021-03-18T20:12:07.357" v="60" actId="478"/>
          <ac:picMkLst>
            <pc:docMk/>
            <pc:sldMk cId="3294173012" sldId="2144327544"/>
            <ac:picMk id="31" creationId="{9F47F584-69EA-4529-AD55-67DD710FFD75}"/>
          </ac:picMkLst>
        </pc:picChg>
      </pc:sldChg>
      <pc:sldChg chg="addSp delSp modSp add mod">
        <pc:chgData name="Reed Kiely" userId="768be38e-2fb5-40ce-925d-bd8e9d9e3c31" providerId="ADAL" clId="{9FB7323C-18F6-4D09-893A-EF93705EDE57}" dt="2021-03-22T21:21:15.593" v="132" actId="1076"/>
        <pc:sldMkLst>
          <pc:docMk/>
          <pc:sldMk cId="2169618966" sldId="2144327545"/>
        </pc:sldMkLst>
        <pc:spChg chg="mod">
          <ac:chgData name="Reed Kiely" userId="768be38e-2fb5-40ce-925d-bd8e9d9e3c31" providerId="ADAL" clId="{9FB7323C-18F6-4D09-893A-EF93705EDE57}" dt="2021-03-18T20:12:36.306" v="75" actId="20577"/>
          <ac:spMkLst>
            <pc:docMk/>
            <pc:sldMk cId="2169618966" sldId="2144327545"/>
            <ac:spMk id="28" creationId="{8131C753-3CF9-467C-A43F-7C108EE6CC30}"/>
          </ac:spMkLst>
        </pc:spChg>
        <pc:picChg chg="del">
          <ac:chgData name="Reed Kiely" userId="768be38e-2fb5-40ce-925d-bd8e9d9e3c31" providerId="ADAL" clId="{9FB7323C-18F6-4D09-893A-EF93705EDE57}" dt="2021-03-18T20:12:32.635" v="71" actId="478"/>
          <ac:picMkLst>
            <pc:docMk/>
            <pc:sldMk cId="2169618966" sldId="2144327545"/>
            <ac:picMk id="10" creationId="{3BC1F223-370C-4D2B-A05D-54BAD5B2D717}"/>
          </ac:picMkLst>
        </pc:picChg>
        <pc:picChg chg="add mod">
          <ac:chgData name="Reed Kiely" userId="768be38e-2fb5-40ce-925d-bd8e9d9e3c31" providerId="ADAL" clId="{9FB7323C-18F6-4D09-893A-EF93705EDE57}" dt="2021-03-22T21:21:15.593" v="132" actId="1076"/>
          <ac:picMkLst>
            <pc:docMk/>
            <pc:sldMk cId="2169618966" sldId="2144327545"/>
            <ac:picMk id="11" creationId="{E0AFF687-02C1-43B0-A86D-9E31C28D31D0}"/>
          </ac:picMkLst>
        </pc:picChg>
      </pc:sldChg>
    </pc:docChg>
  </pc:docChgLst>
  <pc:docChgLst>
    <pc:chgData name="Jason Wiese" userId="4bff8d5b-7de6-4655-b397-69b0afc81113" providerId="ADAL" clId="{C8DC3685-6A9C-47D4-B7F8-6DF41FA389A0}"/>
    <pc:docChg chg="undo custSel delSld modSld">
      <pc:chgData name="Jason Wiese" userId="4bff8d5b-7de6-4655-b397-69b0afc81113" providerId="ADAL" clId="{C8DC3685-6A9C-47D4-B7F8-6DF41FA389A0}" dt="2021-04-13T05:41:27.763" v="4681" actId="478"/>
      <pc:docMkLst>
        <pc:docMk/>
      </pc:docMkLst>
      <pc:sldChg chg="del">
        <pc:chgData name="Jason Wiese" userId="4bff8d5b-7de6-4655-b397-69b0afc81113" providerId="ADAL" clId="{C8DC3685-6A9C-47D4-B7F8-6DF41FA389A0}" dt="2021-04-13T04:44:55.404" v="620" actId="47"/>
        <pc:sldMkLst>
          <pc:docMk/>
          <pc:sldMk cId="2061176400" sldId="2144327541"/>
        </pc:sldMkLst>
      </pc:sldChg>
      <pc:sldChg chg="del">
        <pc:chgData name="Jason Wiese" userId="4bff8d5b-7de6-4655-b397-69b0afc81113" providerId="ADAL" clId="{C8DC3685-6A9C-47D4-B7F8-6DF41FA389A0}" dt="2021-04-13T04:22:40.530" v="1" actId="47"/>
        <pc:sldMkLst>
          <pc:docMk/>
          <pc:sldMk cId="3294173012" sldId="2144327544"/>
        </pc:sldMkLst>
      </pc:sldChg>
      <pc:sldChg chg="del">
        <pc:chgData name="Jason Wiese" userId="4bff8d5b-7de6-4655-b397-69b0afc81113" providerId="ADAL" clId="{C8DC3685-6A9C-47D4-B7F8-6DF41FA389A0}" dt="2021-04-13T04:55:35.957" v="1825" actId="47"/>
        <pc:sldMkLst>
          <pc:docMk/>
          <pc:sldMk cId="437785805" sldId="2144327549"/>
        </pc:sldMkLst>
      </pc:sldChg>
      <pc:sldChg chg="modSp mod">
        <pc:chgData name="Jason Wiese" userId="4bff8d5b-7de6-4655-b397-69b0afc81113" providerId="ADAL" clId="{C8DC3685-6A9C-47D4-B7F8-6DF41FA389A0}" dt="2021-04-13T05:29:56.011" v="3669" actId="20577"/>
        <pc:sldMkLst>
          <pc:docMk/>
          <pc:sldMk cId="2357583258" sldId="2144327551"/>
        </pc:sldMkLst>
        <pc:spChg chg="mod">
          <ac:chgData name="Jason Wiese" userId="4bff8d5b-7de6-4655-b397-69b0afc81113" providerId="ADAL" clId="{C8DC3685-6A9C-47D4-B7F8-6DF41FA389A0}" dt="2021-04-13T05:29:56.011" v="3669" actId="20577"/>
          <ac:spMkLst>
            <pc:docMk/>
            <pc:sldMk cId="2357583258" sldId="2144327551"/>
            <ac:spMk id="8" creationId="{6BA5A9A3-95D3-419C-B9CC-5531D5744699}"/>
          </ac:spMkLst>
        </pc:spChg>
      </pc:sldChg>
      <pc:sldChg chg="modSp mod">
        <pc:chgData name="Jason Wiese" userId="4bff8d5b-7de6-4655-b397-69b0afc81113" providerId="ADAL" clId="{C8DC3685-6A9C-47D4-B7F8-6DF41FA389A0}" dt="2021-04-13T05:40:25" v="4581" actId="20577"/>
        <pc:sldMkLst>
          <pc:docMk/>
          <pc:sldMk cId="583278641" sldId="2144327552"/>
        </pc:sldMkLst>
        <pc:spChg chg="mod">
          <ac:chgData name="Jason Wiese" userId="4bff8d5b-7de6-4655-b397-69b0afc81113" providerId="ADAL" clId="{C8DC3685-6A9C-47D4-B7F8-6DF41FA389A0}" dt="2021-04-13T05:40:25" v="4581" actId="20577"/>
          <ac:spMkLst>
            <pc:docMk/>
            <pc:sldMk cId="583278641" sldId="2144327552"/>
            <ac:spMk id="17" creationId="{5F822956-5E28-4BFC-8BEF-86CBB0A2D236}"/>
          </ac:spMkLst>
        </pc:spChg>
      </pc:sldChg>
      <pc:sldChg chg="addSp delSp modSp mod">
        <pc:chgData name="Jason Wiese" userId="4bff8d5b-7de6-4655-b397-69b0afc81113" providerId="ADAL" clId="{C8DC3685-6A9C-47D4-B7F8-6DF41FA389A0}" dt="2021-04-13T05:41:27.763" v="4681" actId="478"/>
        <pc:sldMkLst>
          <pc:docMk/>
          <pc:sldMk cId="1832669550" sldId="2144327553"/>
        </pc:sldMkLst>
        <pc:spChg chg="add del mod">
          <ac:chgData name="Jason Wiese" userId="4bff8d5b-7de6-4655-b397-69b0afc81113" providerId="ADAL" clId="{C8DC3685-6A9C-47D4-B7F8-6DF41FA389A0}" dt="2021-04-13T05:41:14.914" v="4625" actId="478"/>
          <ac:spMkLst>
            <pc:docMk/>
            <pc:sldMk cId="1832669550" sldId="2144327553"/>
            <ac:spMk id="3" creationId="{0A2F789E-824E-4C65-8862-7163442D9869}"/>
          </ac:spMkLst>
        </pc:spChg>
        <pc:spChg chg="add mod">
          <ac:chgData name="Jason Wiese" userId="4bff8d5b-7de6-4655-b397-69b0afc81113" providerId="ADAL" clId="{C8DC3685-6A9C-47D4-B7F8-6DF41FA389A0}" dt="2021-04-13T05:41:12.057" v="4624" actId="20577"/>
          <ac:spMkLst>
            <pc:docMk/>
            <pc:sldMk cId="1832669550" sldId="2144327553"/>
            <ac:spMk id="5" creationId="{2E31EEC2-9B35-4216-9130-C2FDF14AB255}"/>
          </ac:spMkLst>
        </pc:spChg>
        <pc:spChg chg="add del mod">
          <ac:chgData name="Jason Wiese" userId="4bff8d5b-7de6-4655-b397-69b0afc81113" providerId="ADAL" clId="{C8DC3685-6A9C-47D4-B7F8-6DF41FA389A0}" dt="2021-04-13T05:41:27.763" v="4681" actId="478"/>
          <ac:spMkLst>
            <pc:docMk/>
            <pc:sldMk cId="1832669550" sldId="2144327553"/>
            <ac:spMk id="21" creationId="{00DB5EF5-E9E9-4488-8EC3-28027E4EB58C}"/>
          </ac:spMkLst>
        </pc:spChg>
        <pc:spChg chg="add mod">
          <ac:chgData name="Jason Wiese" userId="4bff8d5b-7de6-4655-b397-69b0afc81113" providerId="ADAL" clId="{C8DC3685-6A9C-47D4-B7F8-6DF41FA389A0}" dt="2021-04-13T05:41:25.260" v="4680" actId="1038"/>
          <ac:spMkLst>
            <pc:docMk/>
            <pc:sldMk cId="1832669550" sldId="2144327553"/>
            <ac:spMk id="23" creationId="{B7213E80-365C-4F9A-B7B9-FF41EE7C256D}"/>
          </ac:spMkLst>
        </pc:spChg>
      </pc:sldChg>
      <pc:sldChg chg="addSp delSp modSp mod">
        <pc:chgData name="Jason Wiese" userId="4bff8d5b-7de6-4655-b397-69b0afc81113" providerId="ADAL" clId="{C8DC3685-6A9C-47D4-B7F8-6DF41FA389A0}" dt="2021-04-13T04:33:17.119" v="614" actId="113"/>
        <pc:sldMkLst>
          <pc:docMk/>
          <pc:sldMk cId="3451633983" sldId="2144327554"/>
        </pc:sldMkLst>
        <pc:spChg chg="mod">
          <ac:chgData name="Jason Wiese" userId="4bff8d5b-7de6-4655-b397-69b0afc81113" providerId="ADAL" clId="{C8DC3685-6A9C-47D4-B7F8-6DF41FA389A0}" dt="2021-04-13T04:33:17.119" v="614" actId="113"/>
          <ac:spMkLst>
            <pc:docMk/>
            <pc:sldMk cId="3451633983" sldId="2144327554"/>
            <ac:spMk id="4" creationId="{3ED54650-E124-0942-8B03-A438165B55A6}"/>
          </ac:spMkLst>
        </pc:spChg>
        <pc:spChg chg="mod">
          <ac:chgData name="Jason Wiese" userId="4bff8d5b-7de6-4655-b397-69b0afc81113" providerId="ADAL" clId="{C8DC3685-6A9C-47D4-B7F8-6DF41FA389A0}" dt="2021-04-13T04:32:56.709" v="609" actId="1036"/>
          <ac:spMkLst>
            <pc:docMk/>
            <pc:sldMk cId="3451633983" sldId="2144327554"/>
            <ac:spMk id="16" creationId="{2AF1002A-A631-48C4-B641-BC1A79DFA9B7}"/>
          </ac:spMkLst>
        </pc:spChg>
        <pc:spChg chg="mod">
          <ac:chgData name="Jason Wiese" userId="4bff8d5b-7de6-4655-b397-69b0afc81113" providerId="ADAL" clId="{C8DC3685-6A9C-47D4-B7F8-6DF41FA389A0}" dt="2021-04-13T04:32:56.709" v="609" actId="1036"/>
          <ac:spMkLst>
            <pc:docMk/>
            <pc:sldMk cId="3451633983" sldId="2144327554"/>
            <ac:spMk id="19" creationId="{989019C3-37CA-4FDA-943C-A7132386068E}"/>
          </ac:spMkLst>
        </pc:spChg>
        <pc:spChg chg="mod">
          <ac:chgData name="Jason Wiese" userId="4bff8d5b-7de6-4655-b397-69b0afc81113" providerId="ADAL" clId="{C8DC3685-6A9C-47D4-B7F8-6DF41FA389A0}" dt="2021-04-13T04:32:56.709" v="609" actId="1036"/>
          <ac:spMkLst>
            <pc:docMk/>
            <pc:sldMk cId="3451633983" sldId="2144327554"/>
            <ac:spMk id="23" creationId="{D7C83C1A-6B37-4201-BD3D-1E2849D3B561}"/>
          </ac:spMkLst>
        </pc:spChg>
        <pc:spChg chg="mod">
          <ac:chgData name="Jason Wiese" userId="4bff8d5b-7de6-4655-b397-69b0afc81113" providerId="ADAL" clId="{C8DC3685-6A9C-47D4-B7F8-6DF41FA389A0}" dt="2021-04-13T04:32:56.709" v="609" actId="1036"/>
          <ac:spMkLst>
            <pc:docMk/>
            <pc:sldMk cId="3451633983" sldId="2144327554"/>
            <ac:spMk id="24" creationId="{D2022E23-817A-4016-8131-E57AFFCB3B6F}"/>
          </ac:spMkLst>
        </pc:spChg>
        <pc:spChg chg="mod">
          <ac:chgData name="Jason Wiese" userId="4bff8d5b-7de6-4655-b397-69b0afc81113" providerId="ADAL" clId="{C8DC3685-6A9C-47D4-B7F8-6DF41FA389A0}" dt="2021-04-13T04:32:56.709" v="609" actId="1036"/>
          <ac:spMkLst>
            <pc:docMk/>
            <pc:sldMk cId="3451633983" sldId="2144327554"/>
            <ac:spMk id="26" creationId="{EFE59CC2-1B10-4CC6-BC23-71A427617D42}"/>
          </ac:spMkLst>
        </pc:spChg>
        <pc:spChg chg="mod">
          <ac:chgData name="Jason Wiese" userId="4bff8d5b-7de6-4655-b397-69b0afc81113" providerId="ADAL" clId="{C8DC3685-6A9C-47D4-B7F8-6DF41FA389A0}" dt="2021-04-13T04:32:56.709" v="609" actId="1036"/>
          <ac:spMkLst>
            <pc:docMk/>
            <pc:sldMk cId="3451633983" sldId="2144327554"/>
            <ac:spMk id="27" creationId="{24F81587-0499-447A-9640-DAF3273E25B9}"/>
          </ac:spMkLst>
        </pc:spChg>
        <pc:spChg chg="del">
          <ac:chgData name="Jason Wiese" userId="4bff8d5b-7de6-4655-b397-69b0afc81113" providerId="ADAL" clId="{C8DC3685-6A9C-47D4-B7F8-6DF41FA389A0}" dt="2021-04-13T04:32:51.019" v="601" actId="478"/>
          <ac:spMkLst>
            <pc:docMk/>
            <pc:sldMk cId="3451633983" sldId="2144327554"/>
            <ac:spMk id="29" creationId="{10D639EB-BC47-49C8-A6A6-F936FBCB626F}"/>
          </ac:spMkLst>
        </pc:spChg>
        <pc:spChg chg="mod">
          <ac:chgData name="Jason Wiese" userId="4bff8d5b-7de6-4655-b397-69b0afc81113" providerId="ADAL" clId="{C8DC3685-6A9C-47D4-B7F8-6DF41FA389A0}" dt="2021-04-13T04:26:17.240" v="327" actId="1036"/>
          <ac:spMkLst>
            <pc:docMk/>
            <pc:sldMk cId="3451633983" sldId="2144327554"/>
            <ac:spMk id="30" creationId="{8CF0F7CE-1559-47C1-A2D3-7081759110FC}"/>
          </ac:spMkLst>
        </pc:spChg>
        <pc:spChg chg="mod">
          <ac:chgData name="Jason Wiese" userId="4bff8d5b-7de6-4655-b397-69b0afc81113" providerId="ADAL" clId="{C8DC3685-6A9C-47D4-B7F8-6DF41FA389A0}" dt="2021-04-13T04:32:56.709" v="609" actId="1036"/>
          <ac:spMkLst>
            <pc:docMk/>
            <pc:sldMk cId="3451633983" sldId="2144327554"/>
            <ac:spMk id="32" creationId="{9F5A441A-A6EE-4000-A812-F407F954AB7D}"/>
          </ac:spMkLst>
        </pc:spChg>
        <pc:spChg chg="mod">
          <ac:chgData name="Jason Wiese" userId="4bff8d5b-7de6-4655-b397-69b0afc81113" providerId="ADAL" clId="{C8DC3685-6A9C-47D4-B7F8-6DF41FA389A0}" dt="2021-04-13T04:32:56.709" v="609" actId="1036"/>
          <ac:spMkLst>
            <pc:docMk/>
            <pc:sldMk cId="3451633983" sldId="2144327554"/>
            <ac:spMk id="33" creationId="{BD1943E1-B09E-4C7B-AC9D-E6836527782E}"/>
          </ac:spMkLst>
        </pc:spChg>
        <pc:spChg chg="del">
          <ac:chgData name="Jason Wiese" userId="4bff8d5b-7de6-4655-b397-69b0afc81113" providerId="ADAL" clId="{C8DC3685-6A9C-47D4-B7F8-6DF41FA389A0}" dt="2021-04-13T04:21:54.563" v="0" actId="478"/>
          <ac:spMkLst>
            <pc:docMk/>
            <pc:sldMk cId="3451633983" sldId="2144327554"/>
            <ac:spMk id="36" creationId="{C3F4DCC0-B1DA-4911-8732-23D275DDD41A}"/>
          </ac:spMkLst>
        </pc:spChg>
        <pc:spChg chg="del">
          <ac:chgData name="Jason Wiese" userId="4bff8d5b-7de6-4655-b397-69b0afc81113" providerId="ADAL" clId="{C8DC3685-6A9C-47D4-B7F8-6DF41FA389A0}" dt="2021-04-13T04:33:00.475" v="610" actId="478"/>
          <ac:spMkLst>
            <pc:docMk/>
            <pc:sldMk cId="3451633983" sldId="2144327554"/>
            <ac:spMk id="37" creationId="{890D15DE-8E01-41D5-BF11-E8497982D731}"/>
          </ac:spMkLst>
        </pc:spChg>
        <pc:spChg chg="mod">
          <ac:chgData name="Jason Wiese" userId="4bff8d5b-7de6-4655-b397-69b0afc81113" providerId="ADAL" clId="{C8DC3685-6A9C-47D4-B7F8-6DF41FA389A0}" dt="2021-04-13T04:32:56.709" v="609" actId="1036"/>
          <ac:spMkLst>
            <pc:docMk/>
            <pc:sldMk cId="3451633983" sldId="2144327554"/>
            <ac:spMk id="39" creationId="{C71A46BC-0BE1-4279-93E5-142490A68D90}"/>
          </ac:spMkLst>
        </pc:spChg>
        <pc:spChg chg="mod">
          <ac:chgData name="Jason Wiese" userId="4bff8d5b-7de6-4655-b397-69b0afc81113" providerId="ADAL" clId="{C8DC3685-6A9C-47D4-B7F8-6DF41FA389A0}" dt="2021-04-13T04:32:56.709" v="609" actId="1036"/>
          <ac:spMkLst>
            <pc:docMk/>
            <pc:sldMk cId="3451633983" sldId="2144327554"/>
            <ac:spMk id="40" creationId="{30DCDE79-E2F6-4109-BBA0-6029CD66D675}"/>
          </ac:spMkLst>
        </pc:spChg>
        <pc:picChg chg="add del mod modCrop">
          <ac:chgData name="Jason Wiese" userId="4bff8d5b-7de6-4655-b397-69b0afc81113" providerId="ADAL" clId="{C8DC3685-6A9C-47D4-B7F8-6DF41FA389A0}" dt="2021-04-13T04:32:52.479" v="602" actId="478"/>
          <ac:picMkLst>
            <pc:docMk/>
            <pc:sldMk cId="3451633983" sldId="2144327554"/>
            <ac:picMk id="5" creationId="{FCC5AD8F-1BF9-44E7-A112-A81104AA9F7D}"/>
          </ac:picMkLst>
        </pc:picChg>
        <pc:cxnChg chg="mod">
          <ac:chgData name="Jason Wiese" userId="4bff8d5b-7de6-4655-b397-69b0afc81113" providerId="ADAL" clId="{C8DC3685-6A9C-47D4-B7F8-6DF41FA389A0}" dt="2021-04-13T04:32:56.709" v="609" actId="1036"/>
          <ac:cxnSpMkLst>
            <pc:docMk/>
            <pc:sldMk cId="3451633983" sldId="2144327554"/>
            <ac:cxnSpMk id="8" creationId="{443D27CB-B13E-41A5-B7F4-1F31BDBA5D2C}"/>
          </ac:cxnSpMkLst>
        </pc:cxnChg>
        <pc:cxnChg chg="mod">
          <ac:chgData name="Jason Wiese" userId="4bff8d5b-7de6-4655-b397-69b0afc81113" providerId="ADAL" clId="{C8DC3685-6A9C-47D4-B7F8-6DF41FA389A0}" dt="2021-04-13T04:32:56.709" v="609" actId="1036"/>
          <ac:cxnSpMkLst>
            <pc:docMk/>
            <pc:sldMk cId="3451633983" sldId="2144327554"/>
            <ac:cxnSpMk id="10" creationId="{A4106172-3EC2-4275-A287-72059E1C1010}"/>
          </ac:cxnSpMkLst>
        </pc:cxnChg>
      </pc:sldChg>
      <pc:sldChg chg="addSp delSp modSp mod">
        <pc:chgData name="Jason Wiese" userId="4bff8d5b-7de6-4655-b397-69b0afc81113" providerId="ADAL" clId="{C8DC3685-6A9C-47D4-B7F8-6DF41FA389A0}" dt="2021-04-13T04:55:06.798" v="1824" actId="20577"/>
        <pc:sldMkLst>
          <pc:docMk/>
          <pc:sldMk cId="256117415" sldId="2144327555"/>
        </pc:sldMkLst>
        <pc:spChg chg="mod">
          <ac:chgData name="Jason Wiese" userId="4bff8d5b-7de6-4655-b397-69b0afc81113" providerId="ADAL" clId="{C8DC3685-6A9C-47D4-B7F8-6DF41FA389A0}" dt="2021-04-13T04:52:30.579" v="1597" actId="113"/>
          <ac:spMkLst>
            <pc:docMk/>
            <pc:sldMk cId="256117415" sldId="2144327555"/>
            <ac:spMk id="4" creationId="{3ED54650-E124-0942-8B03-A438165B55A6}"/>
          </ac:spMkLst>
        </pc:spChg>
        <pc:spChg chg="add mod">
          <ac:chgData name="Jason Wiese" userId="4bff8d5b-7de6-4655-b397-69b0afc81113" providerId="ADAL" clId="{C8DC3685-6A9C-47D4-B7F8-6DF41FA389A0}" dt="2021-04-13T04:52:45.373" v="1610" actId="1076"/>
          <ac:spMkLst>
            <pc:docMk/>
            <pc:sldMk cId="256117415" sldId="2144327555"/>
            <ac:spMk id="5" creationId="{C6A188F4-BAAE-4AAA-AF7F-5BDAEF001F4E}"/>
          </ac:spMkLst>
        </pc:spChg>
        <pc:spChg chg="add mod">
          <ac:chgData name="Jason Wiese" userId="4bff8d5b-7de6-4655-b397-69b0afc81113" providerId="ADAL" clId="{C8DC3685-6A9C-47D4-B7F8-6DF41FA389A0}" dt="2021-04-13T04:55:06.798" v="1824" actId="20577"/>
          <ac:spMkLst>
            <pc:docMk/>
            <pc:sldMk cId="256117415" sldId="2144327555"/>
            <ac:spMk id="6" creationId="{41FE34D7-2552-4B83-9AEE-A07AE05FB2C6}"/>
          </ac:spMkLst>
        </pc:spChg>
        <pc:spChg chg="add mod">
          <ac:chgData name="Jason Wiese" userId="4bff8d5b-7de6-4655-b397-69b0afc81113" providerId="ADAL" clId="{C8DC3685-6A9C-47D4-B7F8-6DF41FA389A0}" dt="2021-04-13T04:53:59.743" v="1653" actId="20577"/>
          <ac:spMkLst>
            <pc:docMk/>
            <pc:sldMk cId="256117415" sldId="2144327555"/>
            <ac:spMk id="19" creationId="{B996CBA7-FFC7-4D4D-962A-E73AEB1A8880}"/>
          </ac:spMkLst>
        </pc:spChg>
        <pc:spChg chg="add mod">
          <ac:chgData name="Jason Wiese" userId="4bff8d5b-7de6-4655-b397-69b0afc81113" providerId="ADAL" clId="{C8DC3685-6A9C-47D4-B7F8-6DF41FA389A0}" dt="2021-04-13T04:54:15.406" v="1677" actId="20577"/>
          <ac:spMkLst>
            <pc:docMk/>
            <pc:sldMk cId="256117415" sldId="2144327555"/>
            <ac:spMk id="20" creationId="{D1A90A83-95A6-479A-A841-6E720FF90952}"/>
          </ac:spMkLst>
        </pc:spChg>
        <pc:spChg chg="add mod">
          <ac:chgData name="Jason Wiese" userId="4bff8d5b-7de6-4655-b397-69b0afc81113" providerId="ADAL" clId="{C8DC3685-6A9C-47D4-B7F8-6DF41FA389A0}" dt="2021-04-13T04:54:36.158" v="1725" actId="404"/>
          <ac:spMkLst>
            <pc:docMk/>
            <pc:sldMk cId="256117415" sldId="2144327555"/>
            <ac:spMk id="21" creationId="{DA008D93-02FB-4FD2-A9B4-CC3DF78BB3A3}"/>
          </ac:spMkLst>
        </pc:spChg>
        <pc:spChg chg="mod">
          <ac:chgData name="Jason Wiese" userId="4bff8d5b-7de6-4655-b397-69b0afc81113" providerId="ADAL" clId="{C8DC3685-6A9C-47D4-B7F8-6DF41FA389A0}" dt="2021-04-13T04:46:43.273" v="633" actId="20577"/>
          <ac:spMkLst>
            <pc:docMk/>
            <pc:sldMk cId="256117415" sldId="2144327555"/>
            <ac:spMk id="50" creationId="{D18B3BFC-A793-44D9-B727-31B4F3BF77B4}"/>
          </ac:spMkLst>
        </pc:spChg>
        <pc:spChg chg="del">
          <ac:chgData name="Jason Wiese" userId="4bff8d5b-7de6-4655-b397-69b0afc81113" providerId="ADAL" clId="{C8DC3685-6A9C-47D4-B7F8-6DF41FA389A0}" dt="2021-04-13T04:45:43.183" v="621" actId="478"/>
          <ac:spMkLst>
            <pc:docMk/>
            <pc:sldMk cId="256117415" sldId="2144327555"/>
            <ac:spMk id="57" creationId="{54466D0E-B07D-43AA-9BDD-F7FC0F381422}"/>
          </ac:spMkLst>
        </pc:spChg>
        <pc:picChg chg="mod">
          <ac:chgData name="Jason Wiese" userId="4bff8d5b-7de6-4655-b397-69b0afc81113" providerId="ADAL" clId="{C8DC3685-6A9C-47D4-B7F8-6DF41FA389A0}" dt="2021-04-13T04:53:15.774" v="1630" actId="1076"/>
          <ac:picMkLst>
            <pc:docMk/>
            <pc:sldMk cId="256117415" sldId="2144327555"/>
            <ac:picMk id="2" creationId="{764EC7FF-5E5C-4E17-AA89-B6B22E6D5650}"/>
          </ac:picMkLst>
        </pc:picChg>
        <pc:picChg chg="mod">
          <ac:chgData name="Jason Wiese" userId="4bff8d5b-7de6-4655-b397-69b0afc81113" providerId="ADAL" clId="{C8DC3685-6A9C-47D4-B7F8-6DF41FA389A0}" dt="2021-04-13T04:43:40.700" v="618" actId="1076"/>
          <ac:picMkLst>
            <pc:docMk/>
            <pc:sldMk cId="256117415" sldId="2144327555"/>
            <ac:picMk id="13" creationId="{445F4406-CFD5-413D-8AAE-5CD138BB8CF5}"/>
          </ac:picMkLst>
        </pc:picChg>
      </pc:sldChg>
      <pc:sldChg chg="addSp delSp modSp mod">
        <pc:chgData name="Jason Wiese" userId="4bff8d5b-7de6-4655-b397-69b0afc81113" providerId="ADAL" clId="{C8DC3685-6A9C-47D4-B7F8-6DF41FA389A0}" dt="2021-04-13T05:14:13.440" v="2940" actId="14100"/>
        <pc:sldMkLst>
          <pc:docMk/>
          <pc:sldMk cId="3526234016" sldId="2144327556"/>
        </pc:sldMkLst>
        <pc:spChg chg="mod">
          <ac:chgData name="Jason Wiese" userId="4bff8d5b-7de6-4655-b397-69b0afc81113" providerId="ADAL" clId="{C8DC3685-6A9C-47D4-B7F8-6DF41FA389A0}" dt="2021-04-13T05:14:13.440" v="2940" actId="14100"/>
          <ac:spMkLst>
            <pc:docMk/>
            <pc:sldMk cId="3526234016" sldId="2144327556"/>
            <ac:spMk id="4" creationId="{3ED54650-E124-0942-8B03-A438165B55A6}"/>
          </ac:spMkLst>
        </pc:spChg>
        <pc:spChg chg="del">
          <ac:chgData name="Jason Wiese" userId="4bff8d5b-7de6-4655-b397-69b0afc81113" providerId="ADAL" clId="{C8DC3685-6A9C-47D4-B7F8-6DF41FA389A0}" dt="2021-04-13T04:59:11.369" v="1856" actId="478"/>
          <ac:spMkLst>
            <pc:docMk/>
            <pc:sldMk cId="3526234016" sldId="2144327556"/>
            <ac:spMk id="11" creationId="{2E5E0FE3-DAF1-4FDF-A624-0E2F7BD57069}"/>
          </ac:spMkLst>
        </pc:spChg>
        <pc:spChg chg="mod">
          <ac:chgData name="Jason Wiese" userId="4bff8d5b-7de6-4655-b397-69b0afc81113" providerId="ADAL" clId="{C8DC3685-6A9C-47D4-B7F8-6DF41FA389A0}" dt="2021-04-13T05:02:25.518" v="2130" actId="1036"/>
          <ac:spMkLst>
            <pc:docMk/>
            <pc:sldMk cId="3526234016" sldId="2144327556"/>
            <ac:spMk id="13" creationId="{3A3D961C-944F-4803-8C2A-3E0DCE9E4DE5}"/>
          </ac:spMkLst>
        </pc:spChg>
        <pc:spChg chg="del mod">
          <ac:chgData name="Jason Wiese" userId="4bff8d5b-7de6-4655-b397-69b0afc81113" providerId="ADAL" clId="{C8DC3685-6A9C-47D4-B7F8-6DF41FA389A0}" dt="2021-04-13T04:59:11.369" v="1856" actId="478"/>
          <ac:spMkLst>
            <pc:docMk/>
            <pc:sldMk cId="3526234016" sldId="2144327556"/>
            <ac:spMk id="14" creationId="{F2EB7CF9-F5CA-4DEB-953C-61A89547C4AD}"/>
          </ac:spMkLst>
        </pc:spChg>
        <pc:spChg chg="mod">
          <ac:chgData name="Jason Wiese" userId="4bff8d5b-7de6-4655-b397-69b0afc81113" providerId="ADAL" clId="{C8DC3685-6A9C-47D4-B7F8-6DF41FA389A0}" dt="2021-04-13T04:59:31.032" v="1860" actId="164"/>
          <ac:spMkLst>
            <pc:docMk/>
            <pc:sldMk cId="3526234016" sldId="2144327556"/>
            <ac:spMk id="20" creationId="{6B9FB200-FA0C-42FF-9EC2-986959C852BA}"/>
          </ac:spMkLst>
        </pc:spChg>
        <pc:spChg chg="mod">
          <ac:chgData name="Jason Wiese" userId="4bff8d5b-7de6-4655-b397-69b0afc81113" providerId="ADAL" clId="{C8DC3685-6A9C-47D4-B7F8-6DF41FA389A0}" dt="2021-04-13T04:59:31.032" v="1860" actId="164"/>
          <ac:spMkLst>
            <pc:docMk/>
            <pc:sldMk cId="3526234016" sldId="2144327556"/>
            <ac:spMk id="21" creationId="{ED77307E-5088-4323-B4C2-49FE777FF001}"/>
          </ac:spMkLst>
        </pc:spChg>
        <pc:spChg chg="mod">
          <ac:chgData name="Jason Wiese" userId="4bff8d5b-7de6-4655-b397-69b0afc81113" providerId="ADAL" clId="{C8DC3685-6A9C-47D4-B7F8-6DF41FA389A0}" dt="2021-04-13T04:56:43.873" v="1855" actId="20577"/>
          <ac:spMkLst>
            <pc:docMk/>
            <pc:sldMk cId="3526234016" sldId="2144327556"/>
            <ac:spMk id="56" creationId="{49DF06DB-0E04-43EB-906B-75F674482CF9}"/>
          </ac:spMkLst>
        </pc:spChg>
        <pc:grpChg chg="add mod">
          <ac:chgData name="Jason Wiese" userId="4bff8d5b-7de6-4655-b397-69b0afc81113" providerId="ADAL" clId="{C8DC3685-6A9C-47D4-B7F8-6DF41FA389A0}" dt="2021-04-13T04:59:37.006" v="1861" actId="1076"/>
          <ac:grpSpMkLst>
            <pc:docMk/>
            <pc:sldMk cId="3526234016" sldId="2144327556"/>
            <ac:grpSpMk id="3" creationId="{9BA492D8-1A3C-42D0-B7C8-64F5D5D635E7}"/>
          </ac:grpSpMkLst>
        </pc:grpChg>
        <pc:graphicFrameChg chg="mod">
          <ac:chgData name="Jason Wiese" userId="4bff8d5b-7de6-4655-b397-69b0afc81113" providerId="ADAL" clId="{C8DC3685-6A9C-47D4-B7F8-6DF41FA389A0}" dt="2021-04-13T04:59:17.416" v="1857" actId="1076"/>
          <ac:graphicFrameMkLst>
            <pc:docMk/>
            <pc:sldMk cId="3526234016" sldId="2144327556"/>
            <ac:graphicFrameMk id="12" creationId="{0DA9F6A2-5DA0-4767-97F8-BE5A355116C1}"/>
          </ac:graphicFrameMkLst>
        </pc:graphicFrameChg>
        <pc:picChg chg="mod">
          <ac:chgData name="Jason Wiese" userId="4bff8d5b-7de6-4655-b397-69b0afc81113" providerId="ADAL" clId="{C8DC3685-6A9C-47D4-B7F8-6DF41FA389A0}" dt="2021-04-13T04:59:31.032" v="1860" actId="164"/>
          <ac:picMkLst>
            <pc:docMk/>
            <pc:sldMk cId="3526234016" sldId="2144327556"/>
            <ac:picMk id="19" creationId="{172F18EB-67ED-48DA-A83C-A7264EBD26DF}"/>
          </ac:picMkLst>
        </pc:picChg>
      </pc:sldChg>
    </pc:docChg>
  </pc:docChgLst>
  <pc:docChgLst>
    <pc:chgData name="Jason Wiese" userId="4bff8d5b-7de6-4655-b397-69b0afc81113" providerId="ADAL" clId="{5AD072A3-013C-4562-B624-85E7A9B409EC}"/>
    <pc:docChg chg="modSld">
      <pc:chgData name="Jason Wiese" userId="4bff8d5b-7de6-4655-b397-69b0afc81113" providerId="ADAL" clId="{5AD072A3-013C-4562-B624-85E7A9B409EC}" dt="2021-04-19T04:01:11.808" v="5" actId="14100"/>
      <pc:docMkLst>
        <pc:docMk/>
      </pc:docMkLst>
      <pc:sldChg chg="modSp mod">
        <pc:chgData name="Jason Wiese" userId="4bff8d5b-7de6-4655-b397-69b0afc81113" providerId="ADAL" clId="{5AD072A3-013C-4562-B624-85E7A9B409EC}" dt="2021-04-19T04:01:11.808" v="5" actId="14100"/>
        <pc:sldMkLst>
          <pc:docMk/>
          <pc:sldMk cId="2593769311" sldId="290"/>
        </pc:sldMkLst>
        <pc:spChg chg="mod">
          <ac:chgData name="Jason Wiese" userId="4bff8d5b-7de6-4655-b397-69b0afc81113" providerId="ADAL" clId="{5AD072A3-013C-4562-B624-85E7A9B409EC}" dt="2021-04-19T04:01:11.808" v="5" actId="14100"/>
          <ac:spMkLst>
            <pc:docMk/>
            <pc:sldMk cId="2593769311" sldId="290"/>
            <ac:spMk id="4" creationId="{3ED54650-E124-0942-8B03-A438165B55A6}"/>
          </ac:spMkLst>
        </pc:spChg>
      </pc:sldChg>
      <pc:sldChg chg="modSp mod">
        <pc:chgData name="Jason Wiese" userId="4bff8d5b-7de6-4655-b397-69b0afc81113" providerId="ADAL" clId="{5AD072A3-013C-4562-B624-85E7A9B409EC}" dt="2021-04-19T04:00:45.643" v="0" actId="113"/>
        <pc:sldMkLst>
          <pc:docMk/>
          <pc:sldMk cId="2188893907" sldId="2144327547"/>
        </pc:sldMkLst>
        <pc:spChg chg="mod">
          <ac:chgData name="Jason Wiese" userId="4bff8d5b-7de6-4655-b397-69b0afc81113" providerId="ADAL" clId="{5AD072A3-013C-4562-B624-85E7A9B409EC}" dt="2021-04-19T04:00:45.643" v="0" actId="113"/>
          <ac:spMkLst>
            <pc:docMk/>
            <pc:sldMk cId="2188893907" sldId="2144327547"/>
            <ac:spMk id="4" creationId="{3ED54650-E124-0942-8B03-A438165B55A6}"/>
          </ac:spMkLst>
        </pc:spChg>
      </pc:sldChg>
      <pc:sldChg chg="modSp mod">
        <pc:chgData name="Jason Wiese" userId="4bff8d5b-7de6-4655-b397-69b0afc81113" providerId="ADAL" clId="{5AD072A3-013C-4562-B624-85E7A9B409EC}" dt="2021-04-19T04:00:59.900" v="3" actId="113"/>
        <pc:sldMkLst>
          <pc:docMk/>
          <pc:sldMk cId="3451633983" sldId="2144327554"/>
        </pc:sldMkLst>
        <pc:spChg chg="mod">
          <ac:chgData name="Jason Wiese" userId="4bff8d5b-7de6-4655-b397-69b0afc81113" providerId="ADAL" clId="{5AD072A3-013C-4562-B624-85E7A9B409EC}" dt="2021-04-19T04:00:59.900" v="3" actId="113"/>
          <ac:spMkLst>
            <pc:docMk/>
            <pc:sldMk cId="3451633983" sldId="2144327554"/>
            <ac:spMk id="4" creationId="{3ED54650-E124-0942-8B03-A438165B55A6}"/>
          </ac:spMkLst>
        </pc:spChg>
      </pc:sldChg>
      <pc:sldChg chg="modSp mod">
        <pc:chgData name="Jason Wiese" userId="4bff8d5b-7de6-4655-b397-69b0afc81113" providerId="ADAL" clId="{5AD072A3-013C-4562-B624-85E7A9B409EC}" dt="2021-04-19T04:00:52.434" v="2" actId="20577"/>
        <pc:sldMkLst>
          <pc:docMk/>
          <pc:sldMk cId="3526234016" sldId="2144327556"/>
        </pc:sldMkLst>
        <pc:spChg chg="mod">
          <ac:chgData name="Jason Wiese" userId="4bff8d5b-7de6-4655-b397-69b0afc81113" providerId="ADAL" clId="{5AD072A3-013C-4562-B624-85E7A9B409EC}" dt="2021-04-19T04:00:52.434" v="2" actId="20577"/>
          <ac:spMkLst>
            <pc:docMk/>
            <pc:sldMk cId="3526234016" sldId="2144327556"/>
            <ac:spMk id="4" creationId="{3ED54650-E124-0942-8B03-A438165B55A6}"/>
          </ac:spMkLst>
        </pc:spChg>
      </pc:sldChg>
    </pc:docChg>
  </pc:docChgLst>
  <pc:docChgLst>
    <pc:chgData name="Reed Kiely" userId="768be38e-2fb5-40ce-925d-bd8e9d9e3c31" providerId="ADAL" clId="{04900037-BFBD-4401-8054-89411A297891}"/>
    <pc:docChg chg="custSel modSld">
      <pc:chgData name="Reed Kiely" userId="768be38e-2fb5-40ce-925d-bd8e9d9e3c31" providerId="ADAL" clId="{04900037-BFBD-4401-8054-89411A297891}" dt="2021-03-03T22:34:30.926" v="16"/>
      <pc:docMkLst>
        <pc:docMk/>
      </pc:docMkLst>
      <pc:sldChg chg="delCm">
        <pc:chgData name="Reed Kiely" userId="768be38e-2fb5-40ce-925d-bd8e9d9e3c31" providerId="ADAL" clId="{04900037-BFBD-4401-8054-89411A297891}" dt="2021-03-03T19:13:49.966" v="0" actId="1592"/>
        <pc:sldMkLst>
          <pc:docMk/>
          <pc:sldMk cId="2792885597" sldId="274"/>
        </pc:sldMkLst>
      </pc:sldChg>
      <pc:sldChg chg="addSp delSp modSp mod">
        <pc:chgData name="Reed Kiely" userId="768be38e-2fb5-40ce-925d-bd8e9d9e3c31" providerId="ADAL" clId="{04900037-BFBD-4401-8054-89411A297891}" dt="2021-03-03T22:34:30.926" v="16"/>
        <pc:sldMkLst>
          <pc:docMk/>
          <pc:sldMk cId="2049190579" sldId="289"/>
        </pc:sldMkLst>
        <pc:picChg chg="del">
          <ac:chgData name="Reed Kiely" userId="768be38e-2fb5-40ce-925d-bd8e9d9e3c31" providerId="ADAL" clId="{04900037-BFBD-4401-8054-89411A297891}" dt="2021-03-03T22:34:30.723" v="15" actId="478"/>
          <ac:picMkLst>
            <pc:docMk/>
            <pc:sldMk cId="2049190579" sldId="289"/>
            <ac:picMk id="4" creationId="{5837D11A-7909-0548-9966-349ECDE01CF8}"/>
          </ac:picMkLst>
        </pc:picChg>
        <pc:picChg chg="add mod">
          <ac:chgData name="Reed Kiely" userId="768be38e-2fb5-40ce-925d-bd8e9d9e3c31" providerId="ADAL" clId="{04900037-BFBD-4401-8054-89411A297891}" dt="2021-03-03T22:34:30.926" v="16"/>
          <ac:picMkLst>
            <pc:docMk/>
            <pc:sldMk cId="2049190579" sldId="289"/>
            <ac:picMk id="13" creationId="{5869682A-853A-490E-9019-E95C375ACE6B}"/>
          </ac:picMkLst>
        </pc:picChg>
      </pc:sldChg>
      <pc:sldChg chg="delCm">
        <pc:chgData name="Reed Kiely" userId="768be38e-2fb5-40ce-925d-bd8e9d9e3c31" providerId="ADAL" clId="{04900037-BFBD-4401-8054-89411A297891}" dt="2021-03-03T19:13:52.326" v="2" actId="1592"/>
        <pc:sldMkLst>
          <pc:docMk/>
          <pc:sldMk cId="2593769311" sldId="290"/>
        </pc:sldMkLst>
      </pc:sldChg>
      <pc:sldChg chg="delCm">
        <pc:chgData name="Reed Kiely" userId="768be38e-2fb5-40ce-925d-bd8e9d9e3c31" providerId="ADAL" clId="{04900037-BFBD-4401-8054-89411A297891}" dt="2021-03-03T19:19:01.920" v="9" actId="1592"/>
        <pc:sldMkLst>
          <pc:docMk/>
          <pc:sldMk cId="3144076584" sldId="291"/>
        </pc:sldMkLst>
      </pc:sldChg>
      <pc:sldChg chg="delCm">
        <pc:chgData name="Reed Kiely" userId="768be38e-2fb5-40ce-925d-bd8e9d9e3c31" providerId="ADAL" clId="{04900037-BFBD-4401-8054-89411A297891}" dt="2021-03-03T19:14:44.445" v="6" actId="1592"/>
        <pc:sldMkLst>
          <pc:docMk/>
          <pc:sldMk cId="3501066844" sldId="297"/>
        </pc:sldMkLst>
      </pc:sldChg>
      <pc:sldChg chg="delCm">
        <pc:chgData name="Reed Kiely" userId="768be38e-2fb5-40ce-925d-bd8e9d9e3c31" providerId="ADAL" clId="{04900037-BFBD-4401-8054-89411A297891}" dt="2021-03-03T19:13:58.277" v="5" actId="1592"/>
        <pc:sldMkLst>
          <pc:docMk/>
          <pc:sldMk cId="3847313672" sldId="301"/>
        </pc:sldMkLst>
      </pc:sldChg>
      <pc:sldChg chg="delCm">
        <pc:chgData name="Reed Kiely" userId="768be38e-2fb5-40ce-925d-bd8e9d9e3c31" providerId="ADAL" clId="{04900037-BFBD-4401-8054-89411A297891}" dt="2021-03-03T19:19:04.936" v="12" actId="1592"/>
        <pc:sldMkLst>
          <pc:docMk/>
          <pc:sldMk cId="2385538333" sldId="303"/>
        </pc:sldMkLst>
      </pc:sldChg>
      <pc:sldChg chg="delCm">
        <pc:chgData name="Reed Kiely" userId="768be38e-2fb5-40ce-925d-bd8e9d9e3c31" providerId="ADAL" clId="{04900037-BFBD-4401-8054-89411A297891}" dt="2021-03-03T19:19:08.292" v="14" actId="1592"/>
        <pc:sldMkLst>
          <pc:docMk/>
          <pc:sldMk cId="3766033515" sldId="305"/>
        </pc:sldMkLst>
      </pc:sldChg>
    </pc:docChg>
  </pc:docChgLst>
  <pc:docChgLst>
    <pc:chgData name="Danielle Delauro" userId="79c3a64d-209a-45df-902b-7cba6cccfd68" providerId="ADAL" clId="{B8201466-FC55-4708-B677-3AA59E7A3AA1}"/>
    <pc:docChg chg="undo custSel modSld sldOrd">
      <pc:chgData name="Danielle Delauro" userId="79c3a64d-209a-45df-902b-7cba6cccfd68" providerId="ADAL" clId="{B8201466-FC55-4708-B677-3AA59E7A3AA1}" dt="2021-04-15T15:14:17.925" v="7085" actId="1592"/>
      <pc:docMkLst>
        <pc:docMk/>
      </pc:docMkLst>
      <pc:sldChg chg="modSp mod">
        <pc:chgData name="Danielle Delauro" userId="79c3a64d-209a-45df-902b-7cba6cccfd68" providerId="ADAL" clId="{B8201466-FC55-4708-B677-3AA59E7A3AA1}" dt="2021-04-15T15:13:39.549" v="7084" actId="20577"/>
        <pc:sldMkLst>
          <pc:docMk/>
          <pc:sldMk cId="2593769311" sldId="290"/>
        </pc:sldMkLst>
        <pc:spChg chg="mod">
          <ac:chgData name="Danielle Delauro" userId="79c3a64d-209a-45df-902b-7cba6cccfd68" providerId="ADAL" clId="{B8201466-FC55-4708-B677-3AA59E7A3AA1}" dt="2021-04-15T15:13:39.549" v="7084" actId="20577"/>
          <ac:spMkLst>
            <pc:docMk/>
            <pc:sldMk cId="2593769311" sldId="290"/>
            <ac:spMk id="4" creationId="{3ED54650-E124-0942-8B03-A438165B55A6}"/>
          </ac:spMkLst>
        </pc:spChg>
        <pc:spChg chg="mod">
          <ac:chgData name="Danielle Delauro" userId="79c3a64d-209a-45df-902b-7cba6cccfd68" providerId="ADAL" clId="{B8201466-FC55-4708-B677-3AA59E7A3AA1}" dt="2021-04-15T14:42:44.070" v="4929" actId="20577"/>
          <ac:spMkLst>
            <pc:docMk/>
            <pc:sldMk cId="2593769311" sldId="290"/>
            <ac:spMk id="28" creationId="{8131C753-3CF9-467C-A43F-7C108EE6CC30}"/>
          </ac:spMkLst>
        </pc:spChg>
      </pc:sldChg>
      <pc:sldChg chg="modSp mod addCm delCm modCm">
        <pc:chgData name="Danielle Delauro" userId="79c3a64d-209a-45df-902b-7cba6cccfd68" providerId="ADAL" clId="{B8201466-FC55-4708-B677-3AA59E7A3AA1}" dt="2021-04-15T15:14:17.925" v="7085" actId="1592"/>
        <pc:sldMkLst>
          <pc:docMk/>
          <pc:sldMk cId="2188893907" sldId="2144327547"/>
        </pc:sldMkLst>
        <pc:spChg chg="mod">
          <ac:chgData name="Danielle Delauro" userId="79c3a64d-209a-45df-902b-7cba6cccfd68" providerId="ADAL" clId="{B8201466-FC55-4708-B677-3AA59E7A3AA1}" dt="2021-04-15T15:08:19.301" v="6533" actId="20577"/>
          <ac:spMkLst>
            <pc:docMk/>
            <pc:sldMk cId="2188893907" sldId="2144327547"/>
            <ac:spMk id="4" creationId="{3ED54650-E124-0942-8B03-A438165B55A6}"/>
          </ac:spMkLst>
        </pc:spChg>
      </pc:sldChg>
      <pc:sldChg chg="modSp mod">
        <pc:chgData name="Danielle Delauro" userId="79c3a64d-209a-45df-902b-7cba6cccfd68" providerId="ADAL" clId="{B8201466-FC55-4708-B677-3AA59E7A3AA1}" dt="2021-04-14T20:20:31.187" v="594" actId="20577"/>
        <pc:sldMkLst>
          <pc:docMk/>
          <pc:sldMk cId="2357583258" sldId="2144327551"/>
        </pc:sldMkLst>
        <pc:spChg chg="mod">
          <ac:chgData name="Danielle Delauro" userId="79c3a64d-209a-45df-902b-7cba6cccfd68" providerId="ADAL" clId="{B8201466-FC55-4708-B677-3AA59E7A3AA1}" dt="2021-04-14T20:20:31.187" v="594" actId="20577"/>
          <ac:spMkLst>
            <pc:docMk/>
            <pc:sldMk cId="2357583258" sldId="2144327551"/>
            <ac:spMk id="8" creationId="{6BA5A9A3-95D3-419C-B9CC-5531D5744699}"/>
          </ac:spMkLst>
        </pc:spChg>
      </pc:sldChg>
      <pc:sldChg chg="modSp mod ord">
        <pc:chgData name="Danielle Delauro" userId="79c3a64d-209a-45df-902b-7cba6cccfd68" providerId="ADAL" clId="{B8201466-FC55-4708-B677-3AA59E7A3AA1}" dt="2021-04-15T15:12:40.369" v="6954" actId="20577"/>
        <pc:sldMkLst>
          <pc:docMk/>
          <pc:sldMk cId="3451633983" sldId="2144327554"/>
        </pc:sldMkLst>
        <pc:spChg chg="mod">
          <ac:chgData name="Danielle Delauro" userId="79c3a64d-209a-45df-902b-7cba6cccfd68" providerId="ADAL" clId="{B8201466-FC55-4708-B677-3AA59E7A3AA1}" dt="2021-04-15T14:41:06.560" v="4923" actId="6549"/>
          <ac:spMkLst>
            <pc:docMk/>
            <pc:sldMk cId="3451633983" sldId="2144327554"/>
            <ac:spMk id="4" creationId="{3ED54650-E124-0942-8B03-A438165B55A6}"/>
          </ac:spMkLst>
        </pc:spChg>
        <pc:spChg chg="mod">
          <ac:chgData name="Danielle Delauro" userId="79c3a64d-209a-45df-902b-7cba6cccfd68" providerId="ADAL" clId="{B8201466-FC55-4708-B677-3AA59E7A3AA1}" dt="2021-04-15T15:12:40.369" v="6954" actId="20577"/>
          <ac:spMkLst>
            <pc:docMk/>
            <pc:sldMk cId="3451633983" sldId="2144327554"/>
            <ac:spMk id="28" creationId="{8131C753-3CF9-467C-A43F-7C108EE6CC30}"/>
          </ac:spMkLst>
        </pc:spChg>
      </pc:sldChg>
      <pc:sldChg chg="modSp mod">
        <pc:chgData name="Danielle Delauro" userId="79c3a64d-209a-45df-902b-7cba6cccfd68" providerId="ADAL" clId="{B8201466-FC55-4708-B677-3AA59E7A3AA1}" dt="2021-04-15T15:05:04.138" v="6453" actId="20577"/>
        <pc:sldMkLst>
          <pc:docMk/>
          <pc:sldMk cId="256117415" sldId="2144327555"/>
        </pc:sldMkLst>
        <pc:spChg chg="mod">
          <ac:chgData name="Danielle Delauro" userId="79c3a64d-209a-45df-902b-7cba6cccfd68" providerId="ADAL" clId="{B8201466-FC55-4708-B677-3AA59E7A3AA1}" dt="2021-04-15T15:05:04.138" v="6453" actId="20577"/>
          <ac:spMkLst>
            <pc:docMk/>
            <pc:sldMk cId="256117415" sldId="2144327555"/>
            <ac:spMk id="4" creationId="{3ED54650-E124-0942-8B03-A438165B55A6}"/>
          </ac:spMkLst>
        </pc:spChg>
        <pc:spChg chg="mod">
          <ac:chgData name="Danielle Delauro" userId="79c3a64d-209a-45df-902b-7cba6cccfd68" providerId="ADAL" clId="{B8201466-FC55-4708-B677-3AA59E7A3AA1}" dt="2021-04-15T14:13:23.337" v="2644" actId="20577"/>
          <ac:spMkLst>
            <pc:docMk/>
            <pc:sldMk cId="256117415" sldId="2144327555"/>
            <ac:spMk id="28" creationId="{8131C753-3CF9-467C-A43F-7C108EE6CC30}"/>
          </ac:spMkLst>
        </pc:spChg>
      </pc:sldChg>
      <pc:sldChg chg="modSp mod ord">
        <pc:chgData name="Danielle Delauro" userId="79c3a64d-209a-45df-902b-7cba6cccfd68" providerId="ADAL" clId="{B8201466-FC55-4708-B677-3AA59E7A3AA1}" dt="2021-04-15T15:12:11.573" v="6952" actId="207"/>
        <pc:sldMkLst>
          <pc:docMk/>
          <pc:sldMk cId="3526234016" sldId="2144327556"/>
        </pc:sldMkLst>
        <pc:spChg chg="mod">
          <ac:chgData name="Danielle Delauro" userId="79c3a64d-209a-45df-902b-7cba6cccfd68" providerId="ADAL" clId="{B8201466-FC55-4708-B677-3AA59E7A3AA1}" dt="2021-04-15T15:12:11.573" v="6952" actId="207"/>
          <ac:spMkLst>
            <pc:docMk/>
            <pc:sldMk cId="3526234016" sldId="2144327556"/>
            <ac:spMk id="4" creationId="{3ED54650-E124-0942-8B03-A438165B55A6}"/>
          </ac:spMkLst>
        </pc:spChg>
        <pc:spChg chg="mod">
          <ac:chgData name="Danielle Delauro" userId="79c3a64d-209a-45df-902b-7cba6cccfd68" providerId="ADAL" clId="{B8201466-FC55-4708-B677-3AA59E7A3AA1}" dt="2021-04-15T15:06:18.563" v="6457" actId="20577"/>
          <ac:spMkLst>
            <pc:docMk/>
            <pc:sldMk cId="3526234016" sldId="2144327556"/>
            <ac:spMk id="28" creationId="{8131C753-3CF9-467C-A43F-7C108EE6CC3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1729817345024"/>
          <c:y val="4.7391740076829662E-2"/>
          <c:w val="0.53092519341119104"/>
          <c:h val="0.9348363573943592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1F1A6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49A-4534-8311-088202DA7862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9A-4534-8311-088202DA7862}"/>
              </c:ext>
            </c:extLst>
          </c:dPt>
          <c:dPt>
            <c:idx val="2"/>
            <c:bubble3D val="0"/>
            <c:spPr>
              <a:solidFill>
                <a:srgbClr val="ED3C8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F49A-4534-8311-088202DA7862}"/>
              </c:ext>
            </c:extLst>
          </c:dPt>
          <c:dPt>
            <c:idx val="3"/>
            <c:bubble3D val="0"/>
            <c:spPr>
              <a:solidFill>
                <a:srgbClr val="4EBEA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49A-4534-8311-088202DA7862}"/>
              </c:ext>
            </c:extLst>
          </c:dPt>
          <c:dLbls>
            <c:dLbl>
              <c:idx val="0"/>
              <c:layout>
                <c:manualLayout>
                  <c:x val="0.1628892084941419"/>
                  <c:y val="-4.6435167136940847E-2"/>
                </c:manualLayout>
              </c:layout>
              <c:tx>
                <c:rich>
                  <a:bodyPr/>
                  <a:lstStyle/>
                  <a:p>
                    <a:fld id="{87982360-55F5-4D24-9476-8AB62E736572}" type="CATEGORYNAME">
                      <a:rPr lang="en-US" u="sng"/>
                      <a:pPr/>
                      <a:t>[CATEGORY NAME]</a:t>
                    </a:fld>
                    <a:endParaRPr lang="en-US" u="sng" baseline="0"/>
                  </a:p>
                  <a:p>
                    <a:fld id="{48FA2D3D-DE69-403E-8796-FAFEF3EC7D6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482267081923561"/>
                      <c:h val="0.2806176992167894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49A-4534-8311-088202DA7862}"/>
                </c:ext>
              </c:extLst>
            </c:dLbl>
            <c:dLbl>
              <c:idx val="1"/>
              <c:layout>
                <c:manualLayout>
                  <c:x val="-0.22289299457228728"/>
                  <c:y val="5.957085753161334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fld id="{B70A53E1-17A2-4057-8C7F-53CFE2872705}" type="CATEGORYNAME">
                      <a:rPr lang="en-US" sz="1800" b="0" u="sng"/>
                      <a:pPr>
                        <a:defRPr sz="18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defRPr>
                      </a:pPr>
                      <a:t>[CATEGORY NAME]</a:t>
                    </a:fld>
                    <a:endParaRPr lang="en-US" sz="1800" b="0" u="sng" baseline="0"/>
                  </a:p>
                  <a:p>
                    <a:pPr>
                      <a:defRPr sz="1800">
                        <a:solidFill>
                          <a:srgbClr val="1F1A62"/>
                        </a:solidFill>
                        <a:latin typeface="Helvetica" panose="020B0403020202020204" pitchFamily="34" charset="0"/>
                      </a:defRPr>
                    </a:pPr>
                    <a:fld id="{DE7ED650-C6E3-4EFC-A325-FE6274D528CF}" type="VALUE">
                      <a:rPr lang="en-US" sz="1800" b="1"/>
                      <a:pPr>
                        <a:defRPr sz="18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1F1A62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252797735082003"/>
                      <c:h val="0.1605947943252122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49A-4534-8311-088202DA7862}"/>
                </c:ext>
              </c:extLst>
            </c:dLbl>
            <c:dLbl>
              <c:idx val="2"/>
              <c:layout>
                <c:manualLayout>
                  <c:x val="-0.15308118097554715"/>
                  <c:y val="-1.7771902528811123E-2"/>
                </c:manualLayout>
              </c:layout>
              <c:tx>
                <c:rich>
                  <a:bodyPr/>
                  <a:lstStyle/>
                  <a:p>
                    <a:fld id="{5E1C4A21-E63D-4A9C-AB1C-3BB955DEC358}" type="CATEGORYNAME">
                      <a:rPr lang="en-US" u="sng"/>
                      <a:pPr/>
                      <a:t>[CATEGORY NAME]</a:t>
                    </a:fld>
                    <a:endParaRPr lang="en-US" u="sng" baseline="0"/>
                  </a:p>
                  <a:p>
                    <a:fld id="{B47851A6-EF16-427C-A6B7-183FE4FB3C1D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49A-4534-8311-088202DA7862}"/>
                </c:ext>
              </c:extLst>
            </c:dLbl>
            <c:dLbl>
              <c:idx val="3"/>
              <c:layout>
                <c:manualLayout>
                  <c:x val="-0.16485665643520461"/>
                  <c:y val="-4.4429756322027808E-2"/>
                </c:manualLayout>
              </c:layout>
              <c:tx>
                <c:rich>
                  <a:bodyPr/>
                  <a:lstStyle/>
                  <a:p>
                    <a:fld id="{4460CC4D-1E30-495D-AF76-D9E91EEC24D3}" type="CATEGORYNAME">
                      <a:rPr lang="en-US" u="sng"/>
                      <a:pPr/>
                      <a:t>[CATEGORY NAME]</a:t>
                    </a:fld>
                    <a:endParaRPr lang="en-US" u="sng" baseline="0"/>
                  </a:p>
                  <a:p>
                    <a:fld id="{B10632D9-DE0C-40CB-8CF9-826236DD2BC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49A-4534-8311-088202DA78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TV Everywhere (TVE)</c:v>
                </c:pt>
                <c:pt idx="1">
                  <c:v>Streaming Services</c:v>
                </c:pt>
                <c:pt idx="2">
                  <c:v>STB VOD</c:v>
                </c:pt>
                <c:pt idx="3">
                  <c:v>vMVPD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</c:v>
                </c:pt>
                <c:pt idx="1">
                  <c:v>0.38</c:v>
                </c:pt>
                <c:pt idx="2">
                  <c:v>0.14000000000000001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9A-4534-8311-088202DA78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2925150272824"/>
          <c:y val="0.11180776827260472"/>
          <c:w val="1"/>
          <c:h val="0.8005762447769733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2H 2020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3B9-4A0F-B8F4-3AA3F5BB631B}"/>
              </c:ext>
            </c:extLst>
          </c:dPt>
          <c:dPt>
            <c:idx val="1"/>
            <c:bubble3D val="0"/>
            <c:spPr>
              <a:solidFill>
                <a:srgbClr val="1F1A6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B9-4A0F-B8F4-3AA3F5BB631B}"/>
              </c:ext>
            </c:extLst>
          </c:dPt>
          <c:dLbls>
            <c:dLbl>
              <c:idx val="0"/>
              <c:layout>
                <c:manualLayout>
                  <c:x val="0.18798040709415109"/>
                  <c:y val="-4.5091115757182915E-2"/>
                </c:manualLayout>
              </c:layout>
              <c:tx>
                <c:rich>
                  <a:bodyPr/>
                  <a:lstStyle/>
                  <a:p>
                    <a:fld id="{1654499F-484D-4253-8BB1-DF5431F0E972}" type="CATEGORYNAME">
                      <a:rPr lang="en-US" u="sng"/>
                      <a:pPr/>
                      <a:t>[CATEGORY NAME]</a:t>
                    </a:fld>
                    <a:endParaRPr lang="en-US" u="sng" baseline="0"/>
                  </a:p>
                  <a:p>
                    <a:fld id="{99CBABB2-B0CE-40FF-9049-EA9C8D7CF8AC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348510106547395"/>
                      <c:h val="0.209674277906102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3B9-4A0F-B8F4-3AA3F5BB631B}"/>
                </c:ext>
              </c:extLst>
            </c:dLbl>
            <c:dLbl>
              <c:idx val="1"/>
              <c:layout>
                <c:manualLayout>
                  <c:x val="-0.14213717141002485"/>
                  <c:y val="-1.9324818240193796E-2"/>
                </c:manualLayout>
              </c:layout>
              <c:tx>
                <c:rich>
                  <a:bodyPr/>
                  <a:lstStyle/>
                  <a:p>
                    <a:fld id="{C0EA048B-C60C-4FED-B543-839636872B4D}" type="CATEGORYNAME">
                      <a:rPr lang="en-US" u="sng"/>
                      <a:pPr/>
                      <a:t>[CATEGORY NAME]</a:t>
                    </a:fld>
                    <a:endParaRPr lang="en-US" u="sng" baseline="0"/>
                  </a:p>
                  <a:p>
                    <a:fld id="{50127E7C-E9D0-4A86-9B38-E72A321A32E8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3B9-4A0F-B8F4-3AA3F5BB63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Behavioral</c:v>
                </c:pt>
                <c:pt idx="1">
                  <c:v>Demo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0.51</c:v>
                </c:pt>
                <c:pt idx="1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B9-4A0F-B8F4-3AA3F5BB63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460675866756461E-2"/>
          <c:y val="6.4044619136700676E-2"/>
          <c:w val="0.9470786526005236"/>
          <c:h val="0.838141114969982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Standard Pre-Roll</c:v>
                </c:pt>
              </c:strCache>
            </c:strRef>
          </c:tx>
          <c:spPr>
            <a:solidFill>
              <a:srgbClr val="1F1A6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Connected TV</c:v>
                </c:pt>
                <c:pt idx="1">
                  <c:v>PCs</c:v>
                </c:pt>
                <c:pt idx="2">
                  <c:v>Mobile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0.90500000000000003</c:v>
                </c:pt>
                <c:pt idx="1">
                  <c:v>0.72299999999999998</c:v>
                </c:pt>
                <c:pt idx="2">
                  <c:v>0.66400000000000003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25-445D-B7C2-D12F1E58E3F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Interactive Video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Connected TV</c:v>
                </c:pt>
                <c:pt idx="1">
                  <c:v>PCs</c:v>
                </c:pt>
                <c:pt idx="2">
                  <c:v>Mobile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0.98299999999999998</c:v>
                </c:pt>
                <c:pt idx="1">
                  <c:v>0.60699999999999998</c:v>
                </c:pt>
                <c:pt idx="2">
                  <c:v>0.27500000000000002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25-445D-B7C2-D12F1E58E3F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DCO Video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Connected TV</c:v>
                </c:pt>
                <c:pt idx="1">
                  <c:v>PCs</c:v>
                </c:pt>
                <c:pt idx="2">
                  <c:v>Mobile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0.98299999999999998</c:v>
                </c:pt>
                <c:pt idx="1">
                  <c:v>0.68899999999999995</c:v>
                </c:pt>
                <c:pt idx="2">
                  <c:v>0.50700000000000001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25-445D-B7C2-D12F1E58E3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3"/>
        <c:overlap val="-25"/>
        <c:axId val="465964968"/>
        <c:axId val="465981696"/>
      </c:barChart>
      <c:catAx>
        <c:axId val="465964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465981696"/>
        <c:crosses val="autoZero"/>
        <c:auto val="1"/>
        <c:lblAlgn val="ctr"/>
        <c:lblOffset val="100"/>
        <c:noMultiLvlLbl val="0"/>
      </c:catAx>
      <c:valAx>
        <c:axId val="465981696"/>
        <c:scaling>
          <c:orientation val="minMax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465964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558900379371914"/>
          <c:y val="1.4809918774009268E-2"/>
          <c:w val="0.71139372673908563"/>
          <c:h val="7.54368284663897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rgbClr val="1F1A62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15498931691735"/>
          <c:y val="0.14642556046032895"/>
          <c:w val="0.86286042182310507"/>
          <c:h val="0.8535744395396710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Connected TV</c:v>
                </c:pt>
              </c:strCache>
            </c:strRef>
          </c:tx>
          <c:spPr>
            <a:solidFill>
              <a:srgbClr val="1F1A6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2H 2020</c:v>
                </c:pt>
                <c:pt idx="1">
                  <c:v>1H 2020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0.62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81-4398-BE83-E1E2E54C42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Desktop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2H 2020</c:v>
                </c:pt>
                <c:pt idx="1">
                  <c:v>1H 2020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0.16</c:v>
                </c:pt>
                <c:pt idx="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81-4398-BE83-E1E2E54C424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Set Top Box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3.08309284578354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081-4398-BE83-E1E2E54C42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2H 2020</c:v>
                </c:pt>
                <c:pt idx="1">
                  <c:v>1H 2020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0.14000000000000001</c:v>
                </c:pt>
                <c:pt idx="1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81-4398-BE83-E1E2E54C424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Mobile</c:v>
                </c:pt>
              </c:strCache>
            </c:strRef>
          </c:tx>
          <c:spPr>
            <a:solidFill>
              <a:srgbClr val="4EBE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2H 2020</c:v>
                </c:pt>
                <c:pt idx="1">
                  <c:v>1H 2020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0.08</c:v>
                </c:pt>
                <c:pt idx="1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01-486B-A150-4986403ADC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465964968"/>
        <c:axId val="465981696"/>
      </c:barChart>
      <c:catAx>
        <c:axId val="4659649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465981696"/>
        <c:crosses val="autoZero"/>
        <c:auto val="1"/>
        <c:lblAlgn val="ctr"/>
        <c:lblOffset val="100"/>
        <c:noMultiLvlLbl val="0"/>
      </c:catAx>
      <c:valAx>
        <c:axId val="46598169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465964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440671870702967"/>
          <c:y val="1.2324607850629634E-2"/>
          <c:w val="0.70446997101817177"/>
          <c:h val="5.7204133595837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rgbClr val="1F1A62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649BD-38A6-4A40-A3D0-AE273A39FB88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BC225-E3B7-49EE-A561-0054F1C80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3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BC225-E3B7-49EE-A561-0054F1C80D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438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BC225-E3B7-49EE-A561-0054F1C80D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14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BC225-E3B7-49EE-A561-0054F1C80D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13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BC225-E3B7-49EE-A561-0054F1C80D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37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BC225-E3B7-49EE-A561-0054F1C80D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75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BC225-E3B7-49EE-A561-0054F1C80D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05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14088-B936-4B19-AC67-50CD2179C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3D7CE-053B-4977-9C01-2AA381F4A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22AC8-FEE7-468D-BF76-605DB29C5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D0F86-1C35-4F8C-9CA5-340A86DEE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93791-A36D-430F-A453-3B7A9961C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57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099B7-EF1A-4380-8881-C8E59F18C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9C089F-29CF-444B-AF84-784D708FE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8E4FD-6C17-4E3E-BB3A-51BF24A0E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713AC-72BF-4D42-8960-9E403B37B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8293D-C45D-46A3-8424-A09AD510B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6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B6031F-19E3-4222-851B-99DC4B09F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36A05F-CCA0-424B-BA46-34C3E618C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9ABF1-1EE3-4879-A7AB-714C0E5AB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0ADB1-939B-47DC-873B-ACBFE676D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E599C-CC87-48B0-88B1-B5004D9D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86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E2B77-68B6-41B4-B23C-DBFB3F0F4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97F44-78D9-47DB-A21B-1C214EF13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A1787-FA62-43B3-8F25-0D0DD6B2B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89AF0-7372-4807-84F7-2F25DD36E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91FA8-8D79-4581-8269-F6AB8A32A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43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00A96-4804-41BB-9672-75DB8400A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72B1C-FDD4-437C-9074-282114B51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90DB2-44F6-43C1-8F99-F253FF648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F24B4-E811-42F4-AB57-3AE219C56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5B8DD-AC6C-49F7-B7B9-1C9D09BA2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5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0DF99-5055-4D12-8320-9B3D2EE43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DBF30-DF0D-4B39-B35A-3E4BEE208A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41FF7B-B567-49D5-94BD-621C06036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971D5B-2A86-49E0-8896-3B24161DC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C1960-A358-4171-B0A6-397891FF8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BC8A1F-B077-46C1-A12F-090EACF73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3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C6CE8-AFA5-4917-B054-AAE2919D8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19A16-392E-48E3-9186-8EC922499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EB8D6-41AB-4DD8-B9DB-5EB9C8A86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2B3EEB-8BCD-4566-9D9B-DCEE0A430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6F53E7-5AAD-4918-B67E-154A01743F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D51F79-D3AF-4450-90FF-753AA5D0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7F8F95-024B-4CDB-B160-25903293D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231EB1-8C10-481E-8677-AE1285FCC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16DAB-3425-4C0D-B3EF-5729C7AFE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EB1193-45B2-4A63-92BF-D5772FC41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36FFC6-4CBA-4DDC-A17F-BF6343DE3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811C7-0721-4234-B433-45CA05552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5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89ECDC-A511-42F7-B027-65E6B165A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BDA9A0-8973-4CED-826D-9BA2627A6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4538F-15C0-4C0F-9C37-D541903A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5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7BFD2-7987-4681-BC70-C4D96FC7F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5815A-3F1E-42A9-B2F2-99C030C2D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7D0E03-5442-4F66-8678-F602D302F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7E30F2-E549-4C14-A594-733249590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E20721-7FEB-4D8E-A688-EC8DCADC4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EBC7A-43C8-4E55-9CAC-55F7197B9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56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E2448-E770-4071-911C-1E77803AC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E585D8-CC70-411F-AEBD-0389C43845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A1CAE3-AB42-4F68-951D-7A8F9D49A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4D0FF-64C0-41FB-9202-C4B1A92D0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77044-80D5-41FD-87A4-646CB4560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579A1-6A52-47FE-962A-0A7C1844A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1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932D22-C266-47D6-97F8-013BF6470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92A80-21E9-464E-865C-F2E6F1BE9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CD559-A8BD-416E-9C83-AE583CB592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BEED6-9388-4CD2-9524-FA11B43C5EFB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F28E3-D0BD-4BB9-8ADF-0C0929917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ECF60-46F4-47E3-AC8B-6C80A87D0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3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hevab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chart" Target="../charts/char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hyperlink" Target="https://thevab.com/insight/navigating-flood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evab.com/" TargetMode="Externa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hyperlink" Target="https://thevab.com/insight/setting-the-screens" TargetMode="External"/><Relationship Id="rId4" Type="http://schemas.openxmlformats.org/officeDocument/2006/relationships/hyperlink" Target="https://thevab.com/insight/sea-change-video-viewing" TargetMode="Externa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7722A2-2F6A-6A4F-B326-A95012A7D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514" y="0"/>
            <a:ext cx="10699485" cy="6229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BE4905-A845-724F-A3C0-2D5554541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515" y="9293"/>
            <a:ext cx="10699485" cy="62293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CF6457-CDBC-D944-91DB-BAA149AA2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53" y="194339"/>
            <a:ext cx="2841932" cy="801183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5869682A-853A-490E-9019-E95C375ACE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33206" r="27728" b="35057"/>
          <a:stretch/>
        </p:blipFill>
        <p:spPr>
          <a:xfrm>
            <a:off x="517346" y="5650724"/>
            <a:ext cx="2523582" cy="8791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D1C748-A42B-41AF-89C3-08F69E6BB7AC}"/>
              </a:ext>
            </a:extLst>
          </p:cNvPr>
          <p:cNvSpPr txBox="1"/>
          <p:nvPr/>
        </p:nvSpPr>
        <p:spPr>
          <a:xfrm>
            <a:off x="342897" y="1505856"/>
            <a:ext cx="4230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>
                <a:solidFill>
                  <a:srgbClr val="1F1A62"/>
                </a:solidFill>
                <a:latin typeface="Helvetica" panose="020B0403020202020204" pitchFamily="34" charset="0"/>
              </a:rPr>
              <a:t>April 2021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AB81DF3-3CA8-4502-B006-134058E1D2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7" y="2031344"/>
            <a:ext cx="5971754" cy="343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90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69" y="1079775"/>
            <a:ext cx="59975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is an insights-driven organization that inspires marketers to reimagine their media strategies resulting in fully informed decisions.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A8ECD1EE-DE3D-4E60-89D9-2446CC8D6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50" y="3697154"/>
            <a:ext cx="3662680" cy="147104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Simplify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We save you time by bringing you the latest data &amp; actionable takeaways you can use to inform your marketing plans.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5FA2EED1-43F8-4410-9F5C-0FD8EDCB6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468" y="3507832"/>
            <a:ext cx="3183572" cy="19507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Discover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We keep you one step ahead with the latest thinking so you can create innovative, forward-looking strategies.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ABB7EF40-FE21-4E67-B6E5-8BE8D4EA3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3079" y="3679872"/>
            <a:ext cx="3183572" cy="14295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Transform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We help you build your brand by focusing on core marketing principles that will help drive tangible business outcomes.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70CFDB-CBA4-474B-AEE9-C54BE1FFDF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AF8E182-A927-4EEC-8509-3F413A48E93C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62BAA6-0F79-41FA-BE2A-F7E8FDCF791E}"/>
              </a:ext>
            </a:extLst>
          </p:cNvPr>
          <p:cNvSpPr txBox="1"/>
          <p:nvPr/>
        </p:nvSpPr>
        <p:spPr>
          <a:xfrm>
            <a:off x="449869" y="2471551"/>
            <a:ext cx="8803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Drawing on our marketing expertise, we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discover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the way marketers look at their media strategy.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8C2595C-7341-4CA0-9F44-52A5F4AE501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5201" y="-90616"/>
            <a:ext cx="5256799" cy="30605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D96A7EE-222D-4484-A9C9-19F3EADA1517}"/>
              </a:ext>
            </a:extLst>
          </p:cNvPr>
          <p:cNvSpPr/>
          <p:nvPr/>
        </p:nvSpPr>
        <p:spPr>
          <a:xfrm>
            <a:off x="-21518" y="6586958"/>
            <a:ext cx="122350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E24592-D711-4D6C-B85F-C4216232DCD9}"/>
              </a:ext>
            </a:extLst>
          </p:cNvPr>
          <p:cNvSpPr txBox="1"/>
          <p:nvPr/>
        </p:nvSpPr>
        <p:spPr>
          <a:xfrm>
            <a:off x="518961" y="5528376"/>
            <a:ext cx="114357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 are committed to your business growth and proud to offer VAB members, brand marketers and agencies </a:t>
            </a: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complimentary access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 our continuously-growing Insights library.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Get immediate access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at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theVAB.com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945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lur&#10;&#10;Description automatically generated">
            <a:extLst>
              <a:ext uri="{FF2B5EF4-FFF2-40B4-BE49-F238E27FC236}">
                <a16:creationId xmlns:a16="http://schemas.microsoft.com/office/drawing/2014/main" id="{A6F49E49-458E-4EA4-B3F4-8F1118FF35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3" r="36034"/>
          <a:stretch/>
        </p:blipFill>
        <p:spPr>
          <a:xfrm>
            <a:off x="-24069" y="0"/>
            <a:ext cx="5624767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4EC7FF-5E5C-4E17-AA89-B6B22E6D565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3997" y="0"/>
            <a:ext cx="3178003" cy="18506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B15BF47-E696-4589-B34E-001946DBEB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5B2AB68-2735-4141-805F-722E38386593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3BE342-E3D6-4FC9-8B1F-A0AF0508644B}"/>
              </a:ext>
            </a:extLst>
          </p:cNvPr>
          <p:cNvSpPr/>
          <p:nvPr/>
        </p:nvSpPr>
        <p:spPr>
          <a:xfrm>
            <a:off x="546750" y="6586958"/>
            <a:ext cx="11666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A5A9A3-95D3-419C-B9CC-5531D5744699}"/>
              </a:ext>
            </a:extLst>
          </p:cNvPr>
          <p:cNvSpPr/>
          <p:nvPr/>
        </p:nvSpPr>
        <p:spPr>
          <a:xfrm>
            <a:off x="5781831" y="1699053"/>
            <a:ext cx="625628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As marketers battle for viewer attention, it’s important to understand how best to engage with consumers across platforms and devices.</a:t>
            </a:r>
          </a:p>
          <a:p>
            <a:pPr>
              <a:defRPr/>
            </a:pPr>
            <a:endParaRPr lang="en-US" sz="2200" dirty="0">
              <a:solidFill>
                <a:srgbClr val="1F1A62"/>
              </a:solidFill>
              <a:latin typeface="Helvetica" pitchFamily="2" charset="0"/>
            </a:endParaRPr>
          </a:p>
          <a:p>
            <a:pPr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These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Five Fast Facts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explore the relative ad views </a:t>
            </a:r>
            <a:r>
              <a:rPr lang="en-US" sz="2200" dirty="0">
                <a:solidFill>
                  <a:srgbClr val="1F1A62"/>
                </a:solidFill>
                <a:latin typeface="Helvetica" pitchFamily="2" charset="0"/>
              </a:rPr>
              <a:t>and engagement across platforms and devices, with a particular focus on connected TV, to help marketers boost the impact of </a:t>
            </a:r>
            <a:r>
              <a:rPr lang="en-US" sz="2200">
                <a:solidFill>
                  <a:srgbClr val="1F1A62"/>
                </a:solidFill>
                <a:latin typeface="Helvetica" pitchFamily="2" charset="0"/>
              </a:rPr>
              <a:t>their campaigns.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58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131C753-3CF9-467C-A43F-7C108EE6CC30}"/>
              </a:ext>
            </a:extLst>
          </p:cNvPr>
          <p:cNvSpPr/>
          <p:nvPr/>
        </p:nvSpPr>
        <p:spPr>
          <a:xfrm>
            <a:off x="-24068" y="0"/>
            <a:ext cx="4500563" cy="68666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4EC7FF-5E5C-4E17-AA89-B6B22E6D565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3997" y="0"/>
            <a:ext cx="3178003" cy="18506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88580" y="1311722"/>
            <a:ext cx="437666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200" dirty="0">
                <a:solidFill>
                  <a:srgbClr val="1B1464"/>
                </a:solidFill>
                <a:latin typeface="Helvetica" pitchFamily="2" charset="0"/>
              </a:rPr>
              <a:t>As consumers straddle </a:t>
            </a:r>
            <a:r>
              <a:rPr lang="en-US" sz="2200" b="1" dirty="0">
                <a:solidFill>
                  <a:srgbClr val="ED3C8D"/>
                </a:solidFill>
                <a:latin typeface="Helvetica" pitchFamily="2" charset="0"/>
              </a:rPr>
              <a:t>both</a:t>
            </a:r>
            <a:r>
              <a:rPr lang="en-US" sz="2200" dirty="0">
                <a:solidFill>
                  <a:srgbClr val="1B1464"/>
                </a:solidFill>
                <a:latin typeface="Helvetica" pitchFamily="2" charset="0"/>
              </a:rPr>
              <a:t> content worlds, many marketers are utilizing a combination of streaming and cable / satellite apps (TVE) to achieve their desired scale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15BF47-E696-4589-B34E-001946DBEB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5B2AB68-2735-4141-805F-722E38386593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3BE342-E3D6-4FC9-8B1F-A0AF0508644B}"/>
              </a:ext>
            </a:extLst>
          </p:cNvPr>
          <p:cNvSpPr/>
          <p:nvPr/>
        </p:nvSpPr>
        <p:spPr>
          <a:xfrm>
            <a:off x="546750" y="6586958"/>
            <a:ext cx="11666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9DF06DB-0E04-43EB-906B-75F674482CF9}"/>
              </a:ext>
            </a:extLst>
          </p:cNvPr>
          <p:cNvSpPr/>
          <p:nvPr/>
        </p:nvSpPr>
        <p:spPr>
          <a:xfrm>
            <a:off x="4466863" y="6310143"/>
            <a:ext cx="776715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Freewheel, Video Monetization Report 2H 2020: A Decade of TV Evolution.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FFAEFC3-737B-4013-A1ED-126880F618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0200748"/>
              </p:ext>
            </p:extLst>
          </p:nvPr>
        </p:nvGraphicFramePr>
        <p:xfrm>
          <a:off x="4730996" y="1852003"/>
          <a:ext cx="7248525" cy="4140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142E2CF-5FA8-441B-B67A-6551B1008876}"/>
              </a:ext>
            </a:extLst>
          </p:cNvPr>
          <p:cNvSpPr txBox="1"/>
          <p:nvPr/>
        </p:nvSpPr>
        <p:spPr>
          <a:xfrm>
            <a:off x="4450158" y="1126771"/>
            <a:ext cx="77418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F1A62"/>
                </a:solidFill>
                <a:latin typeface="Helvetica" panose="020B0403020202020204" pitchFamily="34" charset="0"/>
              </a:rPr>
              <a:t>Share of Ad Views By Distribution Platform</a:t>
            </a:r>
            <a:br>
              <a:rPr lang="en-US" sz="1600">
                <a:solidFill>
                  <a:srgbClr val="1F1A62"/>
                </a:solidFill>
                <a:latin typeface="Helvetica" panose="020B0403020202020204" pitchFamily="34" charset="0"/>
              </a:rPr>
            </a:br>
            <a:r>
              <a:rPr lang="en-US" sz="1400">
                <a:solidFill>
                  <a:srgbClr val="1F1A62"/>
                </a:solidFill>
                <a:latin typeface="Helvetica" panose="020B0403020202020204" pitchFamily="34" charset="0"/>
              </a:rPr>
              <a:t>2H 2020</a:t>
            </a:r>
            <a:endParaRPr lang="en-US" sz="1600">
              <a:solidFill>
                <a:srgbClr val="1F1A62"/>
              </a:solidFill>
              <a:latin typeface="Helvetica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893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131C753-3CF9-467C-A43F-7C108EE6CC30}"/>
              </a:ext>
            </a:extLst>
          </p:cNvPr>
          <p:cNvSpPr/>
          <p:nvPr/>
        </p:nvSpPr>
        <p:spPr>
          <a:xfrm>
            <a:off x="-24068" y="0"/>
            <a:ext cx="4500563" cy="68666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4EC7FF-5E5C-4E17-AA89-B6B22E6D565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3997" y="0"/>
            <a:ext cx="3178003" cy="18506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141848" y="1311722"/>
            <a:ext cx="432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200" dirty="0">
                <a:solidFill>
                  <a:srgbClr val="1F1A62"/>
                </a:solidFill>
                <a:latin typeface="Helvetica" pitchFamily="2" charset="0"/>
              </a:rPr>
              <a:t>Understanding the importance </a:t>
            </a:r>
          </a:p>
          <a:p>
            <a:pPr lvl="0">
              <a:defRPr/>
            </a:pPr>
            <a:r>
              <a:rPr lang="en-US" sz="2200" dirty="0">
                <a:solidFill>
                  <a:srgbClr val="1F1A62"/>
                </a:solidFill>
                <a:latin typeface="Helvetica" pitchFamily="2" charset="0"/>
              </a:rPr>
              <a:t>of precisely reaching the right audience with their message, marketers have doubled their number of impressions in </a:t>
            </a:r>
            <a:r>
              <a:rPr lang="en-US" sz="2200" b="1" dirty="0">
                <a:solidFill>
                  <a:srgbClr val="ED3C8D"/>
                </a:solidFill>
                <a:latin typeface="Helvetica" pitchFamily="2" charset="0"/>
              </a:rPr>
              <a:t>audience-based buying </a:t>
            </a:r>
            <a:endParaRPr lang="en-US" sz="2200" b="1" dirty="0">
              <a:solidFill>
                <a:srgbClr val="1F1A62"/>
              </a:solidFill>
              <a:latin typeface="Helvetica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15BF47-E696-4589-B34E-001946DBEB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5B2AB68-2735-4141-805F-722E38386593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3BE342-E3D6-4FC9-8B1F-A0AF0508644B}"/>
              </a:ext>
            </a:extLst>
          </p:cNvPr>
          <p:cNvSpPr/>
          <p:nvPr/>
        </p:nvSpPr>
        <p:spPr>
          <a:xfrm>
            <a:off x="546750" y="6586958"/>
            <a:ext cx="11666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9DF06DB-0E04-43EB-906B-75F674482CF9}"/>
              </a:ext>
            </a:extLst>
          </p:cNvPr>
          <p:cNvSpPr/>
          <p:nvPr/>
        </p:nvSpPr>
        <p:spPr>
          <a:xfrm>
            <a:off x="4466863" y="6214447"/>
            <a:ext cx="77671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Source: Freewheel, U.S. Video Monetization Report H2 2020: A Decade of TV Evolution; ‘Demo’ audience segment types are those that target based on age and gender, ‘Behavioral’ audience segment types are those that target more advanced segments such as auto intenders, sports enthusiasts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etc</a:t>
            </a:r>
            <a:r>
              <a:rPr lang="en-US" sz="800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DA9F6A2-5DA0-4767-97F8-BE5A355116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7424704"/>
              </p:ext>
            </p:extLst>
          </p:nvPr>
        </p:nvGraphicFramePr>
        <p:xfrm>
          <a:off x="5373561" y="1680840"/>
          <a:ext cx="5807770" cy="3943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A3D961C-944F-4803-8C2A-3E0DCE9E4DE5}"/>
              </a:ext>
            </a:extLst>
          </p:cNvPr>
          <p:cNvSpPr txBox="1"/>
          <p:nvPr/>
        </p:nvSpPr>
        <p:spPr>
          <a:xfrm>
            <a:off x="5551200" y="1284727"/>
            <a:ext cx="5496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F1A62"/>
                </a:solidFill>
                <a:latin typeface="Helvetica" panose="020B0403020202020204" pitchFamily="34" charset="0"/>
              </a:rPr>
              <a:t>Audience Share of Targeted Campaigns</a:t>
            </a:r>
            <a:br>
              <a:rPr lang="en-US" sz="1600">
                <a:solidFill>
                  <a:srgbClr val="1F1A62"/>
                </a:solidFill>
                <a:latin typeface="Helvetica" panose="020B0403020202020204" pitchFamily="34" charset="0"/>
              </a:rPr>
            </a:br>
            <a:r>
              <a:rPr lang="en-US" sz="1400">
                <a:solidFill>
                  <a:srgbClr val="1F1A62"/>
                </a:solidFill>
                <a:latin typeface="Helvetica" panose="020B0403020202020204" pitchFamily="34" charset="0"/>
              </a:rPr>
              <a:t>2H 2020</a:t>
            </a:r>
            <a:endParaRPr lang="en-US" sz="1600">
              <a:solidFill>
                <a:srgbClr val="1F1A62"/>
              </a:solidFill>
              <a:latin typeface="Helvetica" panose="020B0403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A492D8-1A3C-42D0-B7C8-64F5D5D635E7}"/>
              </a:ext>
            </a:extLst>
          </p:cNvPr>
          <p:cNvGrpSpPr/>
          <p:nvPr/>
        </p:nvGrpSpPr>
        <p:grpSpPr>
          <a:xfrm>
            <a:off x="10369741" y="4073524"/>
            <a:ext cx="1623180" cy="1874902"/>
            <a:chOff x="10416183" y="2661908"/>
            <a:chExt cx="1623180" cy="1874902"/>
          </a:xfrm>
        </p:grpSpPr>
        <p:pic>
          <p:nvPicPr>
            <p:cNvPr id="19" name="Picture 18" descr="Icon&#10;&#10;Description automatically generated">
              <a:extLst>
                <a:ext uri="{FF2B5EF4-FFF2-40B4-BE49-F238E27FC236}">
                  <a16:creationId xmlns:a16="http://schemas.microsoft.com/office/drawing/2014/main" id="{172F18EB-67ED-48DA-A83C-A7264EBD2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1516" y="2661908"/>
              <a:ext cx="1092514" cy="1092514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B9FB200-FA0C-42FF-9EC2-986959C852BA}"/>
                </a:ext>
              </a:extLst>
            </p:cNvPr>
            <p:cNvSpPr txBox="1"/>
            <p:nvPr/>
          </p:nvSpPr>
          <p:spPr>
            <a:xfrm>
              <a:off x="10416183" y="3628869"/>
              <a:ext cx="1623180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rgbClr val="ED3C8D"/>
                  </a:solidFill>
                  <a:latin typeface="Helvetica" panose="020B0403020202020204" pitchFamily="34" charset="0"/>
                </a:rPr>
                <a:t>+91% </a:t>
              </a:r>
              <a:br>
                <a:rPr lang="en-US" sz="1100">
                  <a:solidFill>
                    <a:srgbClr val="ED3C8D"/>
                  </a:solidFill>
                  <a:latin typeface="Helvetica" panose="020B0403020202020204" pitchFamily="34" charset="0"/>
                </a:rPr>
              </a:br>
              <a:r>
                <a:rPr lang="en-US" sz="1100">
                  <a:solidFill>
                    <a:srgbClr val="ED3C8D"/>
                  </a:solidFill>
                  <a:latin typeface="Helvetica" panose="020B0403020202020204" pitchFamily="34" charset="0"/>
                </a:rPr>
                <a:t>growth in audience targeted ad views since 2018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D77307E-5088-4323-B4C2-49FE777FF001}"/>
                </a:ext>
              </a:extLst>
            </p:cNvPr>
            <p:cNvSpPr/>
            <p:nvPr/>
          </p:nvSpPr>
          <p:spPr>
            <a:xfrm>
              <a:off x="10546197" y="2796309"/>
              <a:ext cx="1389318" cy="1740501"/>
            </a:xfrm>
            <a:prstGeom prst="roundRect">
              <a:avLst/>
            </a:prstGeom>
            <a:noFill/>
            <a:ln w="19050">
              <a:solidFill>
                <a:srgbClr val="ED3C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6234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131C753-3CF9-467C-A43F-7C108EE6CC30}"/>
              </a:ext>
            </a:extLst>
          </p:cNvPr>
          <p:cNvSpPr/>
          <p:nvPr/>
        </p:nvSpPr>
        <p:spPr>
          <a:xfrm>
            <a:off x="-24068" y="0"/>
            <a:ext cx="4500563" cy="68666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4EC7FF-5E5C-4E17-AA89-B6B22E6D565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3997" y="0"/>
            <a:ext cx="3178003" cy="18506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141848" y="1311722"/>
            <a:ext cx="441110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200" dirty="0">
                <a:solidFill>
                  <a:srgbClr val="1F1A62"/>
                </a:solidFill>
                <a:latin typeface="Helvetica" pitchFamily="2" charset="0"/>
              </a:rPr>
              <a:t>Although people’s comfort level with viewing content on various platforms has increased, their </a:t>
            </a:r>
            <a:r>
              <a:rPr lang="en-US" sz="2200" b="1" dirty="0">
                <a:solidFill>
                  <a:srgbClr val="ED3C8D"/>
                </a:solidFill>
                <a:latin typeface="Helvetica" pitchFamily="2" charset="0"/>
              </a:rPr>
              <a:t>attention</a:t>
            </a:r>
            <a:r>
              <a:rPr lang="en-US" sz="2200" dirty="0">
                <a:solidFill>
                  <a:srgbClr val="1F1A62"/>
                </a:solidFill>
                <a:latin typeface="Helvetica" pitchFamily="2" charset="0"/>
              </a:rPr>
              <a:t> to ads directly corresponds to screen size, making it a critical factor for marketers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15BF47-E696-4589-B34E-001946DBEB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5B2AB68-2735-4141-805F-722E38386593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3BE342-E3D6-4FC9-8B1F-A0AF0508644B}"/>
              </a:ext>
            </a:extLst>
          </p:cNvPr>
          <p:cNvSpPr/>
          <p:nvPr/>
        </p:nvSpPr>
        <p:spPr>
          <a:xfrm>
            <a:off x="546750" y="6586958"/>
            <a:ext cx="11666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FE23D1B-3F7D-441E-935E-ACB55ED8AE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459685"/>
              </p:ext>
            </p:extLst>
          </p:nvPr>
        </p:nvGraphicFramePr>
        <p:xfrm>
          <a:off x="4466863" y="1633218"/>
          <a:ext cx="7725137" cy="3642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DA21CF7-8169-47E3-ADE0-3162DCD9D229}"/>
              </a:ext>
            </a:extLst>
          </p:cNvPr>
          <p:cNvSpPr txBox="1"/>
          <p:nvPr/>
        </p:nvSpPr>
        <p:spPr>
          <a:xfrm>
            <a:off x="4466863" y="1202050"/>
            <a:ext cx="7767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F1A62"/>
                </a:solidFill>
                <a:latin typeface="Helvetica" panose="020B0403020202020204" pitchFamily="34" charset="0"/>
              </a:rPr>
              <a:t>Completion Rate by Device and Ad Format </a:t>
            </a:r>
            <a:endParaRPr lang="en-US" sz="1600">
              <a:solidFill>
                <a:srgbClr val="1F1A62"/>
              </a:solidFill>
              <a:latin typeface="Helvetica" panose="020B0403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F1002A-A631-48C4-B641-BC1A79DFA9B7}"/>
              </a:ext>
            </a:extLst>
          </p:cNvPr>
          <p:cNvSpPr txBox="1"/>
          <p:nvPr/>
        </p:nvSpPr>
        <p:spPr>
          <a:xfrm>
            <a:off x="7489204" y="5720877"/>
            <a:ext cx="17321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1F1A62"/>
                </a:solidFill>
                <a:latin typeface="Helvetica" panose="020B0403020202020204" pitchFamily="34" charset="0"/>
              </a:rPr>
              <a:t>Ad Engagement Rate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89019C3-37CA-4FDA-943C-A7132386068E}"/>
              </a:ext>
            </a:extLst>
          </p:cNvPr>
          <p:cNvSpPr/>
          <p:nvPr/>
        </p:nvSpPr>
        <p:spPr>
          <a:xfrm>
            <a:off x="5597259" y="5423108"/>
            <a:ext cx="568494" cy="25078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rgbClr val="00B0F0"/>
                </a:solidFill>
                <a:latin typeface="Helvetica" panose="020B0403020202020204" pitchFamily="34" charset="0"/>
              </a:rPr>
              <a:t>0.6%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7C83C1A-6B37-4201-BD3D-1E2849D3B561}"/>
              </a:ext>
            </a:extLst>
          </p:cNvPr>
          <p:cNvSpPr/>
          <p:nvPr/>
        </p:nvSpPr>
        <p:spPr>
          <a:xfrm>
            <a:off x="7426059" y="5423108"/>
            <a:ext cx="568494" cy="250785"/>
          </a:xfrm>
          <a:prstGeom prst="roundRect">
            <a:avLst/>
          </a:prstGeom>
          <a:noFill/>
          <a:ln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rgbClr val="1F1A62"/>
                </a:solidFill>
                <a:latin typeface="Helvetica" panose="020B0403020202020204" pitchFamily="34" charset="0"/>
              </a:rPr>
              <a:t>0.3%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2022E23-817A-4016-8131-E57AFFCB3B6F}"/>
              </a:ext>
            </a:extLst>
          </p:cNvPr>
          <p:cNvSpPr/>
          <p:nvPr/>
        </p:nvSpPr>
        <p:spPr>
          <a:xfrm>
            <a:off x="8064054" y="5423108"/>
            <a:ext cx="568494" cy="25078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rgbClr val="00B0F0"/>
                </a:solidFill>
                <a:latin typeface="Helvetica" panose="020B0403020202020204" pitchFamily="34" charset="0"/>
              </a:rPr>
              <a:t>1.4%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FE59CC2-1B10-4CC6-BC23-71A427617D42}"/>
              </a:ext>
            </a:extLst>
          </p:cNvPr>
          <p:cNvSpPr/>
          <p:nvPr/>
        </p:nvSpPr>
        <p:spPr>
          <a:xfrm>
            <a:off x="9885266" y="5423108"/>
            <a:ext cx="568494" cy="250785"/>
          </a:xfrm>
          <a:prstGeom prst="roundRect">
            <a:avLst/>
          </a:prstGeom>
          <a:noFill/>
          <a:ln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rgbClr val="1F1A62"/>
                </a:solidFill>
                <a:latin typeface="Helvetica" panose="020B0403020202020204" pitchFamily="34" charset="0"/>
              </a:rPr>
              <a:t>0.4%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4F81587-0499-447A-9640-DAF3273E25B9}"/>
              </a:ext>
            </a:extLst>
          </p:cNvPr>
          <p:cNvSpPr/>
          <p:nvPr/>
        </p:nvSpPr>
        <p:spPr>
          <a:xfrm>
            <a:off x="10523261" y="5423108"/>
            <a:ext cx="568494" cy="25078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rgbClr val="00B0F0"/>
                </a:solidFill>
                <a:latin typeface="Helvetica" panose="020B0403020202020204" pitchFamily="34" charset="0"/>
              </a:rPr>
              <a:t>0.8%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CF0F7CE-1559-47C1-A2D3-7081759110FC}"/>
              </a:ext>
            </a:extLst>
          </p:cNvPr>
          <p:cNvSpPr/>
          <p:nvPr/>
        </p:nvSpPr>
        <p:spPr>
          <a:xfrm>
            <a:off x="4466863" y="6081652"/>
            <a:ext cx="7725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Innovid, U.S. Video Benchmarks Fall 2020, DCO is ‘Dynamic Creative Optimization’ which is a platform for advertisers to engage consumers with personalized relevant messaging across platforms, *Standard Pre-Roll Video running across CTV devices does not allow for click-throughs and therefore does not have engagement opportunities, no engagement data available for Connected TV DCO Video. Examples of Interactive Ads: Expand, TV-2-Mobile and Choice Based.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43D27CB-B13E-41A5-B7F4-1F31BDBA5D2C}"/>
              </a:ext>
            </a:extLst>
          </p:cNvPr>
          <p:cNvCxnSpPr>
            <a:stCxn id="16" idx="3"/>
          </p:cNvCxnSpPr>
          <p:nvPr/>
        </p:nvCxnSpPr>
        <p:spPr>
          <a:xfrm>
            <a:off x="9221312" y="5851682"/>
            <a:ext cx="2446813" cy="0"/>
          </a:xfrm>
          <a:prstGeom prst="straightConnector1">
            <a:avLst/>
          </a:prstGeom>
          <a:ln>
            <a:solidFill>
              <a:srgbClr val="1F1A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4106172-3EC2-4275-A287-72059E1C1010}"/>
              </a:ext>
            </a:extLst>
          </p:cNvPr>
          <p:cNvCxnSpPr>
            <a:stCxn id="16" idx="1"/>
          </p:cNvCxnSpPr>
          <p:nvPr/>
        </p:nvCxnSpPr>
        <p:spPr>
          <a:xfrm flipH="1">
            <a:off x="5029200" y="5851682"/>
            <a:ext cx="2460004" cy="0"/>
          </a:xfrm>
          <a:prstGeom prst="straightConnector1">
            <a:avLst/>
          </a:prstGeom>
          <a:ln>
            <a:solidFill>
              <a:srgbClr val="1F1A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F5A441A-A6EE-4000-A812-F407F954AB7D}"/>
              </a:ext>
            </a:extLst>
          </p:cNvPr>
          <p:cNvSpPr/>
          <p:nvPr/>
        </p:nvSpPr>
        <p:spPr>
          <a:xfrm>
            <a:off x="8729750" y="5422497"/>
            <a:ext cx="568494" cy="250785"/>
          </a:xfrm>
          <a:prstGeom prst="roundRect">
            <a:avLst/>
          </a:prstGeom>
          <a:noFill/>
          <a:ln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rgbClr val="ED3C8D"/>
                </a:solidFill>
                <a:latin typeface="Helvetica" panose="020B0403020202020204" pitchFamily="34" charset="0"/>
              </a:rPr>
              <a:t>0.5%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D1943E1-B09E-4C7B-AC9D-E6836527782E}"/>
              </a:ext>
            </a:extLst>
          </p:cNvPr>
          <p:cNvSpPr/>
          <p:nvPr/>
        </p:nvSpPr>
        <p:spPr>
          <a:xfrm>
            <a:off x="11161256" y="5422497"/>
            <a:ext cx="568494" cy="250785"/>
          </a:xfrm>
          <a:prstGeom prst="roundRect">
            <a:avLst/>
          </a:prstGeom>
          <a:noFill/>
          <a:ln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rgbClr val="ED3C8D"/>
                </a:solidFill>
                <a:latin typeface="Helvetica" panose="020B0403020202020204" pitchFamily="34" charset="0"/>
              </a:rPr>
              <a:t>0.2%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71A46BC-0BE1-4279-93E5-142490A68D90}"/>
              </a:ext>
            </a:extLst>
          </p:cNvPr>
          <p:cNvSpPr/>
          <p:nvPr/>
        </p:nvSpPr>
        <p:spPr>
          <a:xfrm>
            <a:off x="4931563" y="5422496"/>
            <a:ext cx="568494" cy="250785"/>
          </a:xfrm>
          <a:prstGeom prst="roundRect">
            <a:avLst/>
          </a:prstGeom>
          <a:noFill/>
          <a:ln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rgbClr val="1F1A62"/>
                </a:solidFill>
                <a:latin typeface="Helvetica" panose="020B0403020202020204" pitchFamily="34" charset="0"/>
              </a:rPr>
              <a:t>N/A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0DCDE79-E2F6-4109-BBA0-6029CD66D675}"/>
              </a:ext>
            </a:extLst>
          </p:cNvPr>
          <p:cNvSpPr/>
          <p:nvPr/>
        </p:nvSpPr>
        <p:spPr>
          <a:xfrm>
            <a:off x="6260603" y="5426711"/>
            <a:ext cx="568494" cy="250785"/>
          </a:xfrm>
          <a:prstGeom prst="roundRect">
            <a:avLst/>
          </a:prstGeom>
          <a:noFill/>
          <a:ln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rgbClr val="ED3C8D"/>
                </a:solidFill>
                <a:latin typeface="Helvetica" panose="020B0403020202020204" pitchFamily="34" charset="0"/>
              </a:rPr>
              <a:t>N/A</a:t>
            </a:r>
          </a:p>
        </p:txBody>
      </p:sp>
    </p:spTree>
    <p:extLst>
      <p:ext uri="{BB962C8B-B14F-4D97-AF65-F5344CB8AC3E}">
        <p14:creationId xmlns:p14="http://schemas.microsoft.com/office/powerpoint/2010/main" val="3451633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131C753-3CF9-467C-A43F-7C108EE6CC30}"/>
              </a:ext>
            </a:extLst>
          </p:cNvPr>
          <p:cNvSpPr/>
          <p:nvPr/>
        </p:nvSpPr>
        <p:spPr>
          <a:xfrm>
            <a:off x="-24068" y="0"/>
            <a:ext cx="4500563" cy="68666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4EC7FF-5E5C-4E17-AA89-B6B22E6D565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3997" y="0"/>
            <a:ext cx="3178003" cy="18506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141848" y="1311722"/>
            <a:ext cx="413792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200" dirty="0">
                <a:solidFill>
                  <a:srgbClr val="1F1A62"/>
                </a:solidFill>
                <a:latin typeface="Helvetica" pitchFamily="2" charset="0"/>
              </a:rPr>
              <a:t>Recognizing the superior ad environment available in CTV, marketers are </a:t>
            </a:r>
            <a:r>
              <a:rPr lang="en-US" sz="2200" dirty="0">
                <a:solidFill>
                  <a:srgbClr val="1B1464"/>
                </a:solidFill>
                <a:latin typeface="Helvetica" pitchFamily="2" charset="0"/>
              </a:rPr>
              <a:t>increasingly </a:t>
            </a:r>
            <a:r>
              <a:rPr lang="en-US" sz="2200" b="1" dirty="0">
                <a:solidFill>
                  <a:srgbClr val="ED3C8D"/>
                </a:solidFill>
                <a:latin typeface="Helvetica" pitchFamily="2" charset="0"/>
              </a:rPr>
              <a:t>shifting impressions</a:t>
            </a:r>
            <a:r>
              <a:rPr lang="en-US" sz="2200" dirty="0">
                <a:solidFill>
                  <a:srgbClr val="ED3C8D"/>
                </a:solidFill>
                <a:latin typeface="Helvetica" pitchFamily="2" charset="0"/>
              </a:rPr>
              <a:t> </a:t>
            </a:r>
            <a:r>
              <a:rPr lang="en-US" sz="2200" dirty="0">
                <a:solidFill>
                  <a:srgbClr val="1F1A62"/>
                </a:solidFill>
                <a:latin typeface="Helvetica" pitchFamily="2" charset="0"/>
              </a:rPr>
              <a:t>from other video options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15BF47-E696-4589-B34E-001946DBEB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5B2AB68-2735-4141-805F-722E38386593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3BE342-E3D6-4FC9-8B1F-A0AF0508644B}"/>
              </a:ext>
            </a:extLst>
          </p:cNvPr>
          <p:cNvSpPr/>
          <p:nvPr/>
        </p:nvSpPr>
        <p:spPr>
          <a:xfrm>
            <a:off x="546750" y="6586958"/>
            <a:ext cx="11666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9DF06DB-0E04-43EB-906B-75F674482CF9}"/>
              </a:ext>
            </a:extLst>
          </p:cNvPr>
          <p:cNvSpPr/>
          <p:nvPr/>
        </p:nvSpPr>
        <p:spPr>
          <a:xfrm>
            <a:off x="4466863" y="6178027"/>
            <a:ext cx="7767159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Freewheel, Video Monetization Report, 1H 2020 &amp; 2H 2020, Note: Starting in 2H 2020,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FreeWheel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categorizes impressions from IP apps on MVPD set top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boxes as ‘CTV.’ 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67AA1E96-8D7C-4EBC-A2F0-4487454DEF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3891447"/>
              </p:ext>
            </p:extLst>
          </p:nvPr>
        </p:nvGraphicFramePr>
        <p:xfrm>
          <a:off x="4560410" y="1955572"/>
          <a:ext cx="7563360" cy="4121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B3203F2-DB77-4CD2-82D6-4026A81B2A20}"/>
              </a:ext>
            </a:extLst>
          </p:cNvPr>
          <p:cNvSpPr txBox="1"/>
          <p:nvPr/>
        </p:nvSpPr>
        <p:spPr>
          <a:xfrm>
            <a:off x="4476750" y="1512112"/>
            <a:ext cx="7715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F1A62"/>
                </a:solidFill>
                <a:latin typeface="Helvetica" panose="020B0403020202020204" pitchFamily="34" charset="0"/>
              </a:rPr>
              <a:t>Ad Impressions by Device</a:t>
            </a:r>
            <a:endParaRPr lang="en-US" sz="1600">
              <a:solidFill>
                <a:srgbClr val="1F1A62"/>
              </a:solidFill>
              <a:latin typeface="Helvetica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769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AAA1289A-0D80-4F0A-B279-FD1214734933}"/>
              </a:ext>
            </a:extLst>
          </p:cNvPr>
          <p:cNvSpPr/>
          <p:nvPr/>
        </p:nvSpPr>
        <p:spPr>
          <a:xfrm>
            <a:off x="4947164" y="4421067"/>
            <a:ext cx="1722554" cy="1029810"/>
          </a:xfrm>
          <a:prstGeom prst="roundRect">
            <a:avLst>
              <a:gd name="adj" fmla="val 4828"/>
            </a:avLst>
          </a:prstGeom>
          <a:solidFill>
            <a:srgbClr val="ED3C8D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9B5D0A80-05A7-4D73-B1E2-CF55D01BEF8E}"/>
              </a:ext>
            </a:extLst>
          </p:cNvPr>
          <p:cNvSpPr/>
          <p:nvPr/>
        </p:nvSpPr>
        <p:spPr>
          <a:xfrm>
            <a:off x="4978588" y="4926849"/>
            <a:ext cx="674739" cy="497143"/>
          </a:xfrm>
          <a:prstGeom prst="roundRect">
            <a:avLst>
              <a:gd name="adj" fmla="val 10536"/>
            </a:avLst>
          </a:prstGeom>
          <a:solidFill>
            <a:srgbClr val="ED3C8D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31C753-3CF9-467C-A43F-7C108EE6CC30}"/>
              </a:ext>
            </a:extLst>
          </p:cNvPr>
          <p:cNvSpPr/>
          <p:nvPr/>
        </p:nvSpPr>
        <p:spPr>
          <a:xfrm>
            <a:off x="-24068" y="0"/>
            <a:ext cx="4500563" cy="68666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4EC7FF-5E5C-4E17-AA89-B6B22E6D565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3997" y="60147"/>
            <a:ext cx="3178003" cy="18506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141848" y="1311722"/>
            <a:ext cx="430831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200">
                <a:solidFill>
                  <a:srgbClr val="1F1A62"/>
                </a:solidFill>
                <a:latin typeface="Helvetica" pitchFamily="2" charset="0"/>
              </a:rPr>
              <a:t>When considering ad format in CTV, consumers reward marketers who provide </a:t>
            </a:r>
            <a:r>
              <a:rPr lang="en-US" sz="2200" b="1">
                <a:solidFill>
                  <a:srgbClr val="ED3C8D"/>
                </a:solidFill>
                <a:latin typeface="Helvetica" pitchFamily="2" charset="0"/>
              </a:rPr>
              <a:t>choice and value </a:t>
            </a:r>
            <a:r>
              <a:rPr lang="en-US" sz="2200">
                <a:solidFill>
                  <a:srgbClr val="1B1464"/>
                </a:solidFill>
                <a:latin typeface="Helvetica" pitchFamily="2" charset="0"/>
              </a:rPr>
              <a:t>by enhancing their overall viewing experience</a:t>
            </a:r>
            <a:endParaRPr kumimoji="0" lang="en-US" sz="220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15BF47-E696-4589-B34E-001946DBEB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5B2AB68-2735-4141-805F-722E38386593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3BE342-E3D6-4FC9-8B1F-A0AF0508644B}"/>
              </a:ext>
            </a:extLst>
          </p:cNvPr>
          <p:cNvSpPr/>
          <p:nvPr/>
        </p:nvSpPr>
        <p:spPr>
          <a:xfrm>
            <a:off x="546750" y="6586958"/>
            <a:ext cx="11666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9DF06DB-0E04-43EB-906B-75F674482CF9}"/>
              </a:ext>
            </a:extLst>
          </p:cNvPr>
          <p:cNvSpPr/>
          <p:nvPr/>
        </p:nvSpPr>
        <p:spPr>
          <a:xfrm>
            <a:off x="4466863" y="6200287"/>
            <a:ext cx="77671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Source: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Innovid,</a:t>
            </a:r>
            <a:r>
              <a:rPr lang="en-US" sz="800">
                <a:solidFill>
                  <a:srgbClr val="1F1A62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U.S. Video Benchmarks Fall 2020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*Choice-Based: by interacting with an Engagement Ad, viewers are given the ability to watch their content with significantly reduced ad loads while guaranteeing the full attention of the viewer with a marketing message.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18B3BFC-A793-44D9-B727-31B4F3BF77B4}"/>
              </a:ext>
            </a:extLst>
          </p:cNvPr>
          <p:cNvSpPr txBox="1"/>
          <p:nvPr/>
        </p:nvSpPr>
        <p:spPr>
          <a:xfrm>
            <a:off x="4492264" y="1368231"/>
            <a:ext cx="7308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F1A62"/>
                </a:solidFill>
                <a:latin typeface="Helvetica" panose="020B0403020202020204" pitchFamily="34" charset="0"/>
              </a:rPr>
              <a:t>Connected TV Engagement Rate by Interactive Ad Format </a:t>
            </a:r>
            <a:endParaRPr lang="en-US" sz="1600">
              <a:solidFill>
                <a:srgbClr val="1F1A62"/>
              </a:solidFill>
              <a:latin typeface="Helvetica" panose="020B0403020202020204" pitchFamily="34" charset="0"/>
            </a:endParaRPr>
          </a:p>
        </p:txBody>
      </p:sp>
      <p:pic>
        <p:nvPicPr>
          <p:cNvPr id="22" name="Picture 21" descr="A picture containing icon&#10;&#10;Description automatically generated">
            <a:extLst>
              <a:ext uri="{FF2B5EF4-FFF2-40B4-BE49-F238E27FC236}">
                <a16:creationId xmlns:a16="http://schemas.microsoft.com/office/drawing/2014/main" id="{186ADF06-C993-41C2-8F6B-762712E407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659" y="1994519"/>
            <a:ext cx="1939153" cy="1939153"/>
          </a:xfrm>
          <a:prstGeom prst="rect">
            <a:avLst/>
          </a:prstGeom>
        </p:spPr>
      </p:pic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5CAE01D3-7D63-41A0-AB04-C3EE69E4B7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681" y="1994519"/>
            <a:ext cx="1939153" cy="193915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8EA0DA9-528E-4C8C-A4D0-1F7C92D552A2}"/>
              </a:ext>
            </a:extLst>
          </p:cNvPr>
          <p:cNvSpPr txBox="1"/>
          <p:nvPr/>
        </p:nvSpPr>
        <p:spPr>
          <a:xfrm>
            <a:off x="6269948" y="1838625"/>
            <a:ext cx="1518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B0F0"/>
                </a:solidFill>
                <a:latin typeface="Helvetica" panose="020B0403020202020204" pitchFamily="34" charset="0"/>
              </a:rPr>
              <a:t>Overlay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1A2C74-0245-44C6-9096-1A7B28513D56}"/>
              </a:ext>
            </a:extLst>
          </p:cNvPr>
          <p:cNvSpPr txBox="1"/>
          <p:nvPr/>
        </p:nvSpPr>
        <p:spPr>
          <a:xfrm>
            <a:off x="8971812" y="1838625"/>
            <a:ext cx="1518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B0F0"/>
                </a:solidFill>
                <a:latin typeface="Helvetica" panose="020B0403020202020204" pitchFamily="34" charset="0"/>
              </a:rPr>
              <a:t>Canvas</a:t>
            </a:r>
          </a:p>
        </p:txBody>
      </p:sp>
      <p:pic>
        <p:nvPicPr>
          <p:cNvPr id="27" name="Picture 26" descr="A picture containing icon&#10;&#10;Description automatically generated">
            <a:extLst>
              <a:ext uri="{FF2B5EF4-FFF2-40B4-BE49-F238E27FC236}">
                <a16:creationId xmlns:a16="http://schemas.microsoft.com/office/drawing/2014/main" id="{5FDB3F98-5123-47A1-B0CF-1C6943C51B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818" y="4061270"/>
            <a:ext cx="1939153" cy="1939153"/>
          </a:xfrm>
          <a:prstGeom prst="rect">
            <a:avLst/>
          </a:prstGeom>
        </p:spPr>
      </p:pic>
      <p:pic>
        <p:nvPicPr>
          <p:cNvPr id="29" name="Picture 28" descr="A picture containing icon&#10;&#10;Description automatically generated">
            <a:extLst>
              <a:ext uri="{FF2B5EF4-FFF2-40B4-BE49-F238E27FC236}">
                <a16:creationId xmlns:a16="http://schemas.microsoft.com/office/drawing/2014/main" id="{36BC61E1-B001-4E4A-B987-B96C94D1F1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852" y="4061270"/>
            <a:ext cx="1939153" cy="193915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331D667-C995-4D00-B345-FEF98C784D7A}"/>
              </a:ext>
            </a:extLst>
          </p:cNvPr>
          <p:cNvSpPr txBox="1"/>
          <p:nvPr/>
        </p:nvSpPr>
        <p:spPr>
          <a:xfrm>
            <a:off x="5047949" y="3885738"/>
            <a:ext cx="1518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B0F0"/>
                </a:solidFill>
                <a:latin typeface="Helvetica" panose="020B0403020202020204" pitchFamily="34" charset="0"/>
              </a:rPr>
              <a:t>Expand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1678F6-135C-480F-856C-CA48212F42E6}"/>
              </a:ext>
            </a:extLst>
          </p:cNvPr>
          <p:cNvSpPr txBox="1"/>
          <p:nvPr/>
        </p:nvSpPr>
        <p:spPr>
          <a:xfrm>
            <a:off x="7178377" y="3885738"/>
            <a:ext cx="2358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B0F0"/>
                </a:solidFill>
                <a:latin typeface="Helvetica" panose="020B0403020202020204" pitchFamily="34" charset="0"/>
              </a:rPr>
              <a:t>Choice-Based*</a:t>
            </a:r>
          </a:p>
        </p:txBody>
      </p:sp>
      <p:pic>
        <p:nvPicPr>
          <p:cNvPr id="32" name="Picture 31" descr="A picture containing icon&#10;&#10;Description automatically generated">
            <a:extLst>
              <a:ext uri="{FF2B5EF4-FFF2-40B4-BE49-F238E27FC236}">
                <a16:creationId xmlns:a16="http://schemas.microsoft.com/office/drawing/2014/main" id="{EDB904A6-4F33-4993-BDCD-3A851A6391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325" y="4061270"/>
            <a:ext cx="1939153" cy="193915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40DB4D4-E0A2-45AA-9EAD-E6F45E9EE45A}"/>
              </a:ext>
            </a:extLst>
          </p:cNvPr>
          <p:cNvSpPr txBox="1"/>
          <p:nvPr/>
        </p:nvSpPr>
        <p:spPr>
          <a:xfrm>
            <a:off x="9962161" y="3885738"/>
            <a:ext cx="1991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B0F0"/>
                </a:solidFill>
                <a:latin typeface="Helvetica" panose="020B0403020202020204" pitchFamily="34" charset="0"/>
              </a:rPr>
              <a:t>TV-2-Mobile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667206B-4348-4376-887C-EF5F0CA4067A}"/>
              </a:ext>
            </a:extLst>
          </p:cNvPr>
          <p:cNvSpPr/>
          <p:nvPr/>
        </p:nvSpPr>
        <p:spPr>
          <a:xfrm>
            <a:off x="7472206" y="5160086"/>
            <a:ext cx="1749720" cy="298630"/>
          </a:xfrm>
          <a:prstGeom prst="roundRect">
            <a:avLst/>
          </a:prstGeom>
          <a:solidFill>
            <a:srgbClr val="ED3C8D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latin typeface="Helvetica" panose="020B0403020202020204" pitchFamily="34" charset="0"/>
              </a:rPr>
              <a:t>Engage For No Ads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C48DF19-E808-4F08-9FCB-76FCAAA26110}"/>
              </a:ext>
            </a:extLst>
          </p:cNvPr>
          <p:cNvSpPr txBox="1"/>
          <p:nvPr/>
        </p:nvSpPr>
        <p:spPr>
          <a:xfrm>
            <a:off x="7484906" y="4431633"/>
            <a:ext cx="174972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>
                <a:solidFill>
                  <a:srgbClr val="1F1A62"/>
                </a:solidFill>
                <a:latin typeface="Helvetica" panose="020B0403020202020204" pitchFamily="34" charset="0"/>
              </a:rPr>
              <a:t>Standard </a:t>
            </a:r>
            <a:br>
              <a:rPr lang="en-US" sz="1300">
                <a:solidFill>
                  <a:srgbClr val="1F1A62"/>
                </a:solidFill>
                <a:latin typeface="Helvetica" panose="020B0403020202020204" pitchFamily="34" charset="0"/>
              </a:rPr>
            </a:br>
            <a:r>
              <a:rPr lang="en-US" sz="1300">
                <a:solidFill>
                  <a:srgbClr val="1F1A62"/>
                </a:solidFill>
                <a:latin typeface="Helvetica" panose="020B0403020202020204" pitchFamily="34" charset="0"/>
              </a:rPr>
              <a:t>Commercial Breaks </a:t>
            </a:r>
          </a:p>
          <a:p>
            <a:pPr algn="ctr"/>
            <a:r>
              <a:rPr lang="en-US" sz="1300">
                <a:solidFill>
                  <a:srgbClr val="1F1A62"/>
                </a:solidFill>
                <a:latin typeface="Helvetica" panose="020B0403020202020204" pitchFamily="34" charset="0"/>
              </a:rPr>
              <a:t>- or - 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7079F79-99D6-4ED9-A533-853C0D04C789}"/>
              </a:ext>
            </a:extLst>
          </p:cNvPr>
          <p:cNvSpPr/>
          <p:nvPr/>
        </p:nvSpPr>
        <p:spPr>
          <a:xfrm>
            <a:off x="7465131" y="2202921"/>
            <a:ext cx="738760" cy="327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B0F0"/>
                </a:solidFill>
                <a:latin typeface="Helvetica" panose="020B0403020202020204" pitchFamily="34" charset="0"/>
              </a:rPr>
              <a:t>0.4%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9779D6D-8D3C-43D6-93C2-8A4F685FC1BE}"/>
              </a:ext>
            </a:extLst>
          </p:cNvPr>
          <p:cNvSpPr/>
          <p:nvPr/>
        </p:nvSpPr>
        <p:spPr>
          <a:xfrm>
            <a:off x="6248342" y="4272387"/>
            <a:ext cx="738760" cy="327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B0F0"/>
                </a:solidFill>
                <a:latin typeface="Helvetica" panose="020B0403020202020204" pitchFamily="34" charset="0"/>
              </a:rPr>
              <a:t>0.7%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6DB4926-7402-470D-8C8F-E80965D7F7FD}"/>
              </a:ext>
            </a:extLst>
          </p:cNvPr>
          <p:cNvSpPr/>
          <p:nvPr/>
        </p:nvSpPr>
        <p:spPr>
          <a:xfrm>
            <a:off x="8787445" y="4269896"/>
            <a:ext cx="866112" cy="3378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B0F0"/>
                </a:solidFill>
                <a:latin typeface="Helvetica" panose="020B0403020202020204" pitchFamily="34" charset="0"/>
              </a:rPr>
              <a:t>20.3%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A4766B2-2715-45E7-B780-3E30BC708B23}"/>
              </a:ext>
            </a:extLst>
          </p:cNvPr>
          <p:cNvSpPr/>
          <p:nvPr/>
        </p:nvSpPr>
        <p:spPr>
          <a:xfrm>
            <a:off x="11329753" y="4272387"/>
            <a:ext cx="738760" cy="327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B0F0"/>
                </a:solidFill>
                <a:latin typeface="Helvetica" panose="020B0403020202020204" pitchFamily="34" charset="0"/>
              </a:rPr>
              <a:t>0.8%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5243F3B-B8DC-4086-876F-F3140E08F7A7}"/>
              </a:ext>
            </a:extLst>
          </p:cNvPr>
          <p:cNvSpPr/>
          <p:nvPr/>
        </p:nvSpPr>
        <p:spPr>
          <a:xfrm>
            <a:off x="5001447" y="5166850"/>
            <a:ext cx="293861" cy="232363"/>
          </a:xfrm>
          <a:prstGeom prst="roundRect">
            <a:avLst/>
          </a:prstGeom>
          <a:solidFill>
            <a:srgbClr val="ED3C8D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1596AED3-8B7D-49A2-BEB9-608F723E98F0}"/>
              </a:ext>
            </a:extLst>
          </p:cNvPr>
          <p:cNvSpPr/>
          <p:nvPr/>
        </p:nvSpPr>
        <p:spPr>
          <a:xfrm rot="19800000">
            <a:off x="5286923" y="4997765"/>
            <a:ext cx="342415" cy="167322"/>
          </a:xfrm>
          <a:prstGeom prst="rightArrow">
            <a:avLst/>
          </a:prstGeom>
          <a:solidFill>
            <a:srgbClr val="ED3C8D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id="{9B26DC69-804C-4E40-AB47-92D1C8EA6B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410" y="4682452"/>
            <a:ext cx="741540" cy="741540"/>
          </a:xfrm>
          <a:prstGeom prst="rect">
            <a:avLst/>
          </a:prstGeom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BAE193F9-871D-4150-AEB4-54722A937454}"/>
              </a:ext>
            </a:extLst>
          </p:cNvPr>
          <p:cNvSpPr/>
          <p:nvPr/>
        </p:nvSpPr>
        <p:spPr>
          <a:xfrm>
            <a:off x="10041853" y="4682452"/>
            <a:ext cx="653997" cy="755320"/>
          </a:xfrm>
          <a:prstGeom prst="roundRect">
            <a:avLst/>
          </a:prstGeom>
          <a:solidFill>
            <a:srgbClr val="ED3C8D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862B0413-AB4A-4369-9572-B281F84A3E65}"/>
              </a:ext>
            </a:extLst>
          </p:cNvPr>
          <p:cNvSpPr/>
          <p:nvPr/>
        </p:nvSpPr>
        <p:spPr>
          <a:xfrm>
            <a:off x="10752271" y="4844656"/>
            <a:ext cx="381028" cy="372380"/>
          </a:xfrm>
          <a:prstGeom prst="rightArrow">
            <a:avLst/>
          </a:prstGeom>
          <a:solidFill>
            <a:srgbClr val="ED3C8D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A61FC91B-A1B6-4D72-8F3D-FA3C18E2E631}"/>
              </a:ext>
            </a:extLst>
          </p:cNvPr>
          <p:cNvSpPr/>
          <p:nvPr/>
        </p:nvSpPr>
        <p:spPr>
          <a:xfrm>
            <a:off x="8834268" y="2338320"/>
            <a:ext cx="398546" cy="337534"/>
          </a:xfrm>
          <a:prstGeom prst="roundRect">
            <a:avLst/>
          </a:prstGeom>
          <a:solidFill>
            <a:srgbClr val="ED3C8D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">
              <a:latin typeface="Helvetica" panose="020B0403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A6D2FD-0F2B-4BED-A607-2AAE3C232018}"/>
              </a:ext>
            </a:extLst>
          </p:cNvPr>
          <p:cNvSpPr txBox="1"/>
          <p:nvPr/>
        </p:nvSpPr>
        <p:spPr>
          <a:xfrm>
            <a:off x="8781821" y="2378882"/>
            <a:ext cx="5668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Helvetica" panose="020B0403020202020204" pitchFamily="34" charset="0"/>
              </a:rPr>
              <a:t>Logo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EB9CDB2-AA70-47F6-A325-2A5F4D8E282D}"/>
              </a:ext>
            </a:extLst>
          </p:cNvPr>
          <p:cNvSpPr/>
          <p:nvPr/>
        </p:nvSpPr>
        <p:spPr>
          <a:xfrm>
            <a:off x="10118508" y="3140715"/>
            <a:ext cx="484861" cy="230832"/>
          </a:xfrm>
          <a:prstGeom prst="roundRect">
            <a:avLst/>
          </a:prstGeom>
          <a:solidFill>
            <a:srgbClr val="ED3C8D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">
              <a:latin typeface="Helvetica" panose="020B0403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591D62E-E582-4434-8551-9F8B9C18A438}"/>
              </a:ext>
            </a:extLst>
          </p:cNvPr>
          <p:cNvSpPr txBox="1"/>
          <p:nvPr/>
        </p:nvSpPr>
        <p:spPr>
          <a:xfrm>
            <a:off x="10126036" y="3130311"/>
            <a:ext cx="476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latin typeface="Helvetica" panose="020B0403020202020204" pitchFamily="34" charset="0"/>
              </a:rPr>
              <a:t>CTA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58D261EE-6514-4734-8A43-4EDC9EDE7218}"/>
              </a:ext>
            </a:extLst>
          </p:cNvPr>
          <p:cNvSpPr/>
          <p:nvPr/>
        </p:nvSpPr>
        <p:spPr>
          <a:xfrm>
            <a:off x="9257207" y="2348219"/>
            <a:ext cx="1334484" cy="764753"/>
          </a:xfrm>
          <a:prstGeom prst="roundRect">
            <a:avLst/>
          </a:prstGeom>
          <a:solidFill>
            <a:srgbClr val="ED3C8D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">
              <a:latin typeface="Helvetica" panose="020B0403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ADD8597-D5AE-47E7-8D46-EB55449EDDA9}"/>
              </a:ext>
            </a:extLst>
          </p:cNvPr>
          <p:cNvSpPr/>
          <p:nvPr/>
        </p:nvSpPr>
        <p:spPr>
          <a:xfrm>
            <a:off x="10172721" y="2194402"/>
            <a:ext cx="738760" cy="327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B0F0"/>
                </a:solidFill>
                <a:latin typeface="Helvetica" panose="020B0403020202020204" pitchFamily="34" charset="0"/>
              </a:rPr>
              <a:t>0.4%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B0A8B31-87D9-4C5B-A9A9-493064E14E5E}"/>
              </a:ext>
            </a:extLst>
          </p:cNvPr>
          <p:cNvSpPr/>
          <p:nvPr/>
        </p:nvSpPr>
        <p:spPr>
          <a:xfrm rot="5400000">
            <a:off x="9785521" y="2611070"/>
            <a:ext cx="275319" cy="237344"/>
          </a:xfrm>
          <a:prstGeom prst="triangle">
            <a:avLst/>
          </a:prstGeom>
          <a:solidFill>
            <a:schemeClr val="bg1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85D6A198-5D26-472A-98F5-D320A0261B0A}"/>
              </a:ext>
            </a:extLst>
          </p:cNvPr>
          <p:cNvSpPr/>
          <p:nvPr/>
        </p:nvSpPr>
        <p:spPr>
          <a:xfrm>
            <a:off x="6188582" y="3138468"/>
            <a:ext cx="669044" cy="230832"/>
          </a:xfrm>
          <a:prstGeom prst="roundRect">
            <a:avLst/>
          </a:prstGeom>
          <a:solidFill>
            <a:srgbClr val="ED3C8D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">
              <a:latin typeface="Helvetica" panose="020B0403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F859CE2-82C7-428B-AF61-DDAB1DCAEF1A}"/>
              </a:ext>
            </a:extLst>
          </p:cNvPr>
          <p:cNvSpPr txBox="1"/>
          <p:nvPr/>
        </p:nvSpPr>
        <p:spPr>
          <a:xfrm>
            <a:off x="6249783" y="3115385"/>
            <a:ext cx="5466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Helvetica" panose="020B0403020202020204" pitchFamily="34" charset="0"/>
              </a:rPr>
              <a:t>Bug</a:t>
            </a:r>
          </a:p>
        </p:txBody>
      </p:sp>
    </p:spTree>
    <p:extLst>
      <p:ext uri="{BB962C8B-B14F-4D97-AF65-F5344CB8AC3E}">
        <p14:creationId xmlns:p14="http://schemas.microsoft.com/office/powerpoint/2010/main" val="256117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0" y="0"/>
            <a:ext cx="6096000" cy="6869150"/>
          </a:xfrm>
          <a:prstGeom prst="rect">
            <a:avLst/>
          </a:prstGeom>
          <a:solidFill>
            <a:srgbClr val="4EB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379965" y="2851550"/>
            <a:ext cx="50730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What does this mean for marketers?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45B7BD-A02E-4FAC-B029-BF90424317A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3997" y="0"/>
            <a:ext cx="3178003" cy="1850666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10E2652-305B-44D1-A038-5FC6CDE57FD2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822956-5E28-4BFC-8BEF-86CBB0A2D236}"/>
              </a:ext>
            </a:extLst>
          </p:cNvPr>
          <p:cNvSpPr/>
          <p:nvPr/>
        </p:nvSpPr>
        <p:spPr>
          <a:xfrm>
            <a:off x="6450913" y="1782395"/>
            <a:ext cx="5361122" cy="32932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Blip>
                <a:blip r:embed="rId4"/>
              </a:buBlip>
              <a:defRPr/>
            </a:pPr>
            <a:r>
              <a:rPr lang="en-US">
                <a:solidFill>
                  <a:srgbClr val="1F1A62"/>
                </a:solidFill>
                <a:latin typeface="Helvetica" panose="020B0604020202020204" pitchFamily="2" charset="0"/>
              </a:rPr>
              <a:t>As marketers develop cross-screen campaigns to add reach, it’s also important to consider how viewer engagement plays a role in overall campaign effectiveness.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Beyond understanding how screen size, content length and context may affect viewer engagement with their brand messaging, marketers should also consider going beyond the creation</a:t>
            </a:r>
            <a:r>
              <a:rPr lang="en-US">
                <a:solidFill>
                  <a:srgbClr val="1F1A62"/>
                </a:solidFill>
                <a:latin typeface="Helvetica" panose="020B0604020202020204" pitchFamily="2" charset="0"/>
              </a:rPr>
              <a:t> of standard ads to cultivate further interactivity with consumers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3486C2-304B-4E94-9193-7A2EF88CC124}"/>
              </a:ext>
            </a:extLst>
          </p:cNvPr>
          <p:cNvSpPr/>
          <p:nvPr/>
        </p:nvSpPr>
        <p:spPr>
          <a:xfrm>
            <a:off x="546750" y="6586958"/>
            <a:ext cx="11666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583278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A4CF561-BBD0-4D62-9C10-C59F8B564DE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3997" y="0"/>
            <a:ext cx="3178003" cy="185066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0" y="0"/>
            <a:ext cx="6096000" cy="6869150"/>
          </a:xfrm>
          <a:prstGeom prst="rect">
            <a:avLst/>
          </a:prstGeom>
          <a:solidFill>
            <a:srgbClr val="4EB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544398" y="2534822"/>
            <a:ext cx="547540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Helvetica" pitchFamily="2" charset="0"/>
              </a:rPr>
              <a:t>Discover more</a:t>
            </a:r>
          </a:p>
          <a:p>
            <a:r>
              <a:rPr lang="en-US" sz="2000">
                <a:solidFill>
                  <a:srgbClr val="002060"/>
                </a:solidFill>
                <a:latin typeface="Helvetica" pitchFamily="2" charset="0"/>
              </a:rPr>
              <a:t>Looking for more data, insights and takeaways? Check out this related VAB content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pic>
        <p:nvPicPr>
          <p:cNvPr id="10" name="Picture 9">
            <a:hlinkClick r:id="rId4"/>
            <a:extLst>
              <a:ext uri="{FF2B5EF4-FFF2-40B4-BE49-F238E27FC236}">
                <a16:creationId xmlns:a16="http://schemas.microsoft.com/office/drawing/2014/main" id="{9BD1A889-4F5E-4D1D-B1B5-76D5C312A4C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2118" y="1485484"/>
            <a:ext cx="2167824" cy="12194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hlinkClick r:id="rId4"/>
            <a:extLst>
              <a:ext uri="{FF2B5EF4-FFF2-40B4-BE49-F238E27FC236}">
                <a16:creationId xmlns:a16="http://schemas.microsoft.com/office/drawing/2014/main" id="{DDEBE0C7-A407-4C47-B33A-126A00FCFB15}"/>
              </a:ext>
            </a:extLst>
          </p:cNvPr>
          <p:cNvSpPr txBox="1"/>
          <p:nvPr/>
        </p:nvSpPr>
        <p:spPr>
          <a:xfrm>
            <a:off x="6500162" y="2860754"/>
            <a:ext cx="24717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 Sea Change in Video Viewing</a:t>
            </a:r>
            <a:endParaRPr kumimoji="0" lang="en-US" sz="1200" b="1" i="1" u="none" strike="noStrike" kern="1200" cap="none" spc="0" normalizeH="0" baseline="0" noProof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Helping Marketers Find More Fish in the Streaming Ecosystem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3B3C66-BB54-4899-9837-0457B0BFA117}"/>
              </a:ext>
            </a:extLst>
          </p:cNvPr>
          <p:cNvSpPr/>
          <p:nvPr/>
        </p:nvSpPr>
        <p:spPr>
          <a:xfrm>
            <a:off x="6426239" y="5985128"/>
            <a:ext cx="5651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Members, brand marketers and agencies get free and immediate access to VAB’s content library.  Get access at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6"/>
              </a:rPr>
              <a:t>theVAB.com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973AC1-8E1F-406F-B2A6-A7902FA37173}"/>
              </a:ext>
            </a:extLst>
          </p:cNvPr>
          <p:cNvSpPr/>
          <p:nvPr/>
        </p:nvSpPr>
        <p:spPr>
          <a:xfrm>
            <a:off x="544398" y="6586958"/>
            <a:ext cx="11669120" cy="25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2" name="TextBox 21">
            <a:hlinkClick r:id="rId7"/>
            <a:extLst>
              <a:ext uri="{FF2B5EF4-FFF2-40B4-BE49-F238E27FC236}">
                <a16:creationId xmlns:a16="http://schemas.microsoft.com/office/drawing/2014/main" id="{56143270-4CD1-4F00-9115-4351C85C1697}"/>
              </a:ext>
            </a:extLst>
          </p:cNvPr>
          <p:cNvSpPr txBox="1"/>
          <p:nvPr/>
        </p:nvSpPr>
        <p:spPr>
          <a:xfrm>
            <a:off x="9119691" y="2786459"/>
            <a:ext cx="23506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Navigating the Flood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Charting Your Way Through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Today’s Streaming Ecosystem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832B338-C18C-445E-BC27-61C8789B93D7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7" name="Picture 6">
            <a:hlinkClick r:id="rId7"/>
            <a:extLst>
              <a:ext uri="{FF2B5EF4-FFF2-40B4-BE49-F238E27FC236}">
                <a16:creationId xmlns:a16="http://schemas.microsoft.com/office/drawing/2014/main" id="{768E1188-EEA4-4CD4-B4A5-1F5E26EC83D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5724" y="1485484"/>
            <a:ext cx="2158546" cy="1228725"/>
          </a:xfrm>
          <a:prstGeom prst="rect">
            <a:avLst/>
          </a:prstGeom>
          <a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DC42920-3E47-49DB-B897-82B670BEBCEE}"/>
              </a:ext>
            </a:extLst>
          </p:cNvPr>
          <p:cNvGrpSpPr/>
          <p:nvPr/>
        </p:nvGrpSpPr>
        <p:grpSpPr>
          <a:xfrm>
            <a:off x="9059129" y="3765312"/>
            <a:ext cx="2471737" cy="1734709"/>
            <a:chOff x="6497176" y="3874856"/>
            <a:chExt cx="2471737" cy="1734709"/>
          </a:xfrm>
        </p:grpSpPr>
        <p:sp>
          <p:nvSpPr>
            <p:cNvPr id="24" name="TextBox 23">
              <a:hlinkClick r:id="rId10"/>
              <a:extLst>
                <a:ext uri="{FF2B5EF4-FFF2-40B4-BE49-F238E27FC236}">
                  <a16:creationId xmlns:a16="http://schemas.microsoft.com/office/drawing/2014/main" id="{36E89B1E-0C4C-4A13-937D-AC8B8871998E}"/>
                </a:ext>
              </a:extLst>
            </p:cNvPr>
            <p:cNvSpPr txBox="1"/>
            <p:nvPr/>
          </p:nvSpPr>
          <p:spPr>
            <a:xfrm>
              <a:off x="6497176" y="5147900"/>
              <a:ext cx="24717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EBEA4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Five Fast Facts On </a:t>
              </a:r>
              <a:r>
                <a: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4EBEA4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Content Engagement</a:t>
              </a:r>
              <a:endParaRPr kumimoji="0" lang="en-US" sz="1100" b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endParaRPr>
            </a:p>
          </p:txBody>
        </p:sp>
        <p:pic>
          <p:nvPicPr>
            <p:cNvPr id="6" name="Picture 5">
              <a:hlinkClick r:id="rId10"/>
              <a:extLst>
                <a:ext uri="{FF2B5EF4-FFF2-40B4-BE49-F238E27FC236}">
                  <a16:creationId xmlns:a16="http://schemas.microsoft.com/office/drawing/2014/main" id="{EBF795AD-80C7-4D4D-B201-2B56550FE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80189" y="3874856"/>
              <a:ext cx="2152422" cy="1210737"/>
            </a:xfrm>
            <a:prstGeom prst="rect">
              <a:avLst/>
            </a:prstGeom>
            <a:blipFill>
              <a:blip r:embed="rId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>
              <a:solidFill>
                <a:srgbClr val="1B1464"/>
              </a:solidFill>
            </a:ln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8C1554-8729-457A-9428-0BF0931DB42E}"/>
              </a:ext>
            </a:extLst>
          </p:cNvPr>
          <p:cNvGrpSpPr/>
          <p:nvPr/>
        </p:nvGrpSpPr>
        <p:grpSpPr>
          <a:xfrm>
            <a:off x="6500162" y="3765312"/>
            <a:ext cx="2471737" cy="1735182"/>
            <a:chOff x="9165518" y="3765312"/>
            <a:chExt cx="2471737" cy="1735182"/>
          </a:xfrm>
        </p:grpSpPr>
        <p:sp>
          <p:nvSpPr>
            <p:cNvPr id="26" name="TextBox 25">
              <a:hlinkClick r:id="rId10"/>
              <a:extLst>
                <a:ext uri="{FF2B5EF4-FFF2-40B4-BE49-F238E27FC236}">
                  <a16:creationId xmlns:a16="http://schemas.microsoft.com/office/drawing/2014/main" id="{0D27CC0A-DCA3-49C2-972A-6C9BD6156881}"/>
                </a:ext>
              </a:extLst>
            </p:cNvPr>
            <p:cNvSpPr txBox="1"/>
            <p:nvPr/>
          </p:nvSpPr>
          <p:spPr>
            <a:xfrm>
              <a:off x="9165518" y="5038829"/>
              <a:ext cx="24717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EBEA4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Five Fast Facts On </a:t>
              </a:r>
              <a:r>
                <a: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4EBEA4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Video Streaming</a:t>
              </a:r>
              <a:endParaRPr kumimoji="0" lang="en-US" sz="1100" b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9" name="Picture 28">
              <a:hlinkClick r:id="rId10"/>
              <a:extLst>
                <a:ext uri="{FF2B5EF4-FFF2-40B4-BE49-F238E27FC236}">
                  <a16:creationId xmlns:a16="http://schemas.microsoft.com/office/drawing/2014/main" id="{9EC9BD81-5ABE-464D-BE15-15058D939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325175" y="3765312"/>
              <a:ext cx="2152422" cy="1211684"/>
            </a:xfrm>
            <a:prstGeom prst="rect">
              <a:avLst/>
            </a:prstGeom>
            <a:blipFill>
              <a:blip r:embed="rId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>
              <a:solidFill>
                <a:srgbClr val="1B1464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832669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f6166fe-9f5b-43aa-b8a9-b4d7ad530bda">
      <UserInfo>
        <DisplayName>Jason Wiese</DisplayName>
        <AccountId>13</AccountId>
        <AccountType/>
      </UserInfo>
      <UserInfo>
        <DisplayName>Leah Montner Dixon</DisplayName>
        <AccountId>10</AccountId>
        <AccountType/>
      </UserInfo>
      <UserInfo>
        <DisplayName>Reed Kiely</DisplayName>
        <AccountId>39</AccountId>
        <AccountType/>
      </UserInfo>
      <UserInfo>
        <DisplayName>Danielle Delauro</DisplayName>
        <AccountId>38</AccountId>
        <AccountType/>
      </UserInfo>
      <UserInfo>
        <DisplayName>Marianne Vita</DisplayName>
        <AccountId>43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AAE1E4240B941A4C52734E19288AB" ma:contentTypeVersion="11" ma:contentTypeDescription="Create a new document." ma:contentTypeScope="" ma:versionID="3d5248cd5e3c63b3dd17a94d76e7bc11">
  <xsd:schema xmlns:xsd="http://www.w3.org/2001/XMLSchema" xmlns:xs="http://www.w3.org/2001/XMLSchema" xmlns:p="http://schemas.microsoft.com/office/2006/metadata/properties" xmlns:ns2="a86b28e8-29a6-4ab8-af18-2a7f61acfad2" xmlns:ns3="9f6166fe-9f5b-43aa-b8a9-b4d7ad530bda" targetNamespace="http://schemas.microsoft.com/office/2006/metadata/properties" ma:root="true" ma:fieldsID="1f48c52da0b6e488d028a7b9e2accb24" ns2:_="" ns3:_="">
    <xsd:import namespace="a86b28e8-29a6-4ab8-af18-2a7f61acfad2"/>
    <xsd:import namespace="9f6166fe-9f5b-43aa-b8a9-b4d7ad530b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b28e8-29a6-4ab8-af18-2a7f61acf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166fe-9f5b-43aa-b8a9-b4d7ad530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E3AFB5-981A-422C-A8BB-A257F1BAA43F}">
  <ds:schemaRefs>
    <ds:schemaRef ds:uri="9f6166fe-9f5b-43aa-b8a9-b4d7ad530bda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C485A39-3A4D-4A09-B0A0-4F16CCFD8551}">
  <ds:schemaRefs>
    <ds:schemaRef ds:uri="9f6166fe-9f5b-43aa-b8a9-b4d7ad530bda"/>
    <ds:schemaRef ds:uri="a86b28e8-29a6-4ab8-af18-2a7f61acfa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26A3943-5BEF-42A2-A467-054438AD2E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1010</Words>
  <Application>Microsoft Office PowerPoint</Application>
  <PresentationFormat>Widescreen</PresentationFormat>
  <Paragraphs>133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Helvetica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Marianne Vita</dc:creator>
  <cp:lastModifiedBy>Karolina Guillen</cp:lastModifiedBy>
  <cp:revision>1</cp:revision>
  <dcterms:created xsi:type="dcterms:W3CDTF">2021-01-20T14:07:02Z</dcterms:created>
  <dcterms:modified xsi:type="dcterms:W3CDTF">2021-04-21T17:43:24Z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0x010100AD0AAE1E4240B941A4C52734E19288AB</vt:lpwstr>
  </property>
</Properties>
</file>