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89" r:id="rId5"/>
    <p:sldId id="2144327549" r:id="rId6"/>
    <p:sldId id="2144327551" r:id="rId7"/>
    <p:sldId id="2144327552" r:id="rId8"/>
    <p:sldId id="2144327543" r:id="rId9"/>
    <p:sldId id="2144327553" r:id="rId10"/>
    <p:sldId id="2144327544" r:id="rId11"/>
    <p:sldId id="297" r:id="rId12"/>
    <p:sldId id="2144327550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Guillen" initials="KG" lastIdx="6" clrIdx="0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2" name="Jason Wiese" initials="JW" lastIdx="7" clrIdx="1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3" name="Danielle Delauro" initials="DD" lastIdx="22" clrIdx="2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  <p:cmAuthor id="4" name="Reed Kiely" initials="RK" lastIdx="22" clrIdx="3">
    <p:extLst>
      <p:ext uri="{19B8F6BF-5375-455C-9EA6-DF929625EA0E}">
        <p15:presenceInfo xmlns:p15="http://schemas.microsoft.com/office/powerpoint/2012/main" userId="S::reedk@thevab.com::768be38e-2fb5-40ce-925d-bd8e9d9e3c31" providerId="AD"/>
      </p:ext>
    </p:extLst>
  </p:cmAuthor>
  <p:cmAuthor id="5" name="Marianne Vita" initials="MV" lastIdx="7" clrIdx="4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C8D"/>
    <a:srgbClr val="1F1A62"/>
    <a:srgbClr val="00B0F0"/>
    <a:srgbClr val="4EBEA4"/>
    <a:srgbClr val="00BFF2"/>
    <a:srgbClr val="1B1464"/>
    <a:srgbClr val="515461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938373-8B98-40A0-AEC0-4152C3427318}" v="3" dt="2021-04-20T19:10:01.9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Delauro" userId="79c3a64d-209a-45df-902b-7cba6cccfd68" providerId="ADAL" clId="{39041CB6-6743-42BE-BD08-2C0FEF674DAB}"/>
    <pc:docChg chg="custSel modSld">
      <pc:chgData name="Danielle Delauro" userId="79c3a64d-209a-45df-902b-7cba6cccfd68" providerId="ADAL" clId="{39041CB6-6743-42BE-BD08-2C0FEF674DAB}" dt="2021-04-13T14:15:07.548" v="9" actId="6549"/>
      <pc:docMkLst>
        <pc:docMk/>
      </pc:docMkLst>
      <pc:sldChg chg="modSp mod">
        <pc:chgData name="Danielle Delauro" userId="79c3a64d-209a-45df-902b-7cba6cccfd68" providerId="ADAL" clId="{39041CB6-6743-42BE-BD08-2C0FEF674DAB}" dt="2021-04-13T14:15:07.548" v="9" actId="6549"/>
        <pc:sldMkLst>
          <pc:docMk/>
          <pc:sldMk cId="3501066844" sldId="297"/>
        </pc:sldMkLst>
        <pc:spChg chg="mod">
          <ac:chgData name="Danielle Delauro" userId="79c3a64d-209a-45df-902b-7cba6cccfd68" providerId="ADAL" clId="{39041CB6-6743-42BE-BD08-2C0FEF674DAB}" dt="2021-04-13T14:15:07.548" v="9" actId="6549"/>
          <ac:spMkLst>
            <pc:docMk/>
            <pc:sldMk cId="3501066844" sldId="297"/>
            <ac:spMk id="17" creationId="{5F822956-5E28-4BFC-8BEF-86CBB0A2D236}"/>
          </ac:spMkLst>
        </pc:spChg>
      </pc:sldChg>
      <pc:sldChg chg="addCm modCm">
        <pc:chgData name="Danielle Delauro" userId="79c3a64d-209a-45df-902b-7cba6cccfd68" providerId="ADAL" clId="{39041CB6-6743-42BE-BD08-2C0FEF674DAB}" dt="2021-04-13T14:13:41.704" v="3"/>
        <pc:sldMkLst>
          <pc:docMk/>
          <pc:sldMk cId="3089989785" sldId="2144327544"/>
        </pc:sldMkLst>
      </pc:sldChg>
    </pc:docChg>
  </pc:docChgLst>
  <pc:docChgLst>
    <pc:chgData name="Jason Wiese" userId="4bff8d5b-7de6-4655-b397-69b0afc81113" providerId="ADAL" clId="{096CAB9C-CB3F-4E07-B38E-E47D487A1B69}"/>
    <pc:docChg chg="modSld">
      <pc:chgData name="Jason Wiese" userId="4bff8d5b-7de6-4655-b397-69b0afc81113" providerId="ADAL" clId="{096CAB9C-CB3F-4E07-B38E-E47D487A1B69}" dt="2021-04-14T16:59:14.541" v="0"/>
      <pc:docMkLst>
        <pc:docMk/>
      </pc:docMkLst>
      <pc:sldChg chg="addSp modSp">
        <pc:chgData name="Jason Wiese" userId="4bff8d5b-7de6-4655-b397-69b0afc81113" providerId="ADAL" clId="{096CAB9C-CB3F-4E07-B38E-E47D487A1B69}" dt="2021-04-14T16:59:14.541" v="0"/>
        <pc:sldMkLst>
          <pc:docMk/>
          <pc:sldMk cId="2049190579" sldId="289"/>
        </pc:sldMkLst>
        <pc:spChg chg="add mod">
          <ac:chgData name="Jason Wiese" userId="4bff8d5b-7de6-4655-b397-69b0afc81113" providerId="ADAL" clId="{096CAB9C-CB3F-4E07-B38E-E47D487A1B69}" dt="2021-04-14T16:59:14.541" v="0"/>
          <ac:spMkLst>
            <pc:docMk/>
            <pc:sldMk cId="2049190579" sldId="289"/>
            <ac:spMk id="6" creationId="{C7065974-DA85-4882-BC15-EF788B4A87F9}"/>
          </ac:spMkLst>
        </pc:spChg>
      </pc:sldChg>
    </pc:docChg>
  </pc:docChgLst>
  <pc:docChgLst>
    <pc:chgData name="Jason Wiese" userId="4bff8d5b-7de6-4655-b397-69b0afc81113" providerId="ADAL" clId="{F12C2801-C9C3-4E36-8ABF-5D1B782E8C07}"/>
    <pc:docChg chg="custSel delSld modSld sldOrd">
      <pc:chgData name="Jason Wiese" userId="4bff8d5b-7de6-4655-b397-69b0afc81113" providerId="ADAL" clId="{F12C2801-C9C3-4E36-8ABF-5D1B782E8C07}" dt="2021-04-09T02:58:38.211" v="2462"/>
      <pc:docMkLst>
        <pc:docMk/>
      </pc:docMkLst>
      <pc:sldChg chg="addSp delSp modSp mod ord">
        <pc:chgData name="Jason Wiese" userId="4bff8d5b-7de6-4655-b397-69b0afc81113" providerId="ADAL" clId="{F12C2801-C9C3-4E36-8ABF-5D1B782E8C07}" dt="2021-04-09T02:52:59.499" v="2222"/>
        <pc:sldMkLst>
          <pc:docMk/>
          <pc:sldMk cId="2681128505" sldId="306"/>
        </pc:sldMkLst>
        <pc:spChg chg="del">
          <ac:chgData name="Jason Wiese" userId="4bff8d5b-7de6-4655-b397-69b0afc81113" providerId="ADAL" clId="{F12C2801-C9C3-4E36-8ABF-5D1B782E8C07}" dt="2021-04-09T02:44:57.582" v="1617" actId="478"/>
          <ac:spMkLst>
            <pc:docMk/>
            <pc:sldMk cId="2681128505" sldId="306"/>
            <ac:spMk id="3" creationId="{CFA4DF49-36A8-45F8-9E35-85818CD60A31}"/>
          </ac:spMkLst>
        </pc:spChg>
        <pc:spChg chg="mod">
          <ac:chgData name="Jason Wiese" userId="4bff8d5b-7de6-4655-b397-69b0afc81113" providerId="ADAL" clId="{F12C2801-C9C3-4E36-8ABF-5D1B782E8C07}" dt="2021-04-09T02:44:23.551" v="1613" actId="20577"/>
          <ac:spMkLst>
            <pc:docMk/>
            <pc:sldMk cId="2681128505" sldId="306"/>
            <ac:spMk id="4" creationId="{3ED54650-E124-0942-8B03-A438165B55A6}"/>
          </ac:spMkLst>
        </pc:spChg>
        <pc:spChg chg="del">
          <ac:chgData name="Jason Wiese" userId="4bff8d5b-7de6-4655-b397-69b0afc81113" providerId="ADAL" clId="{F12C2801-C9C3-4E36-8ABF-5D1B782E8C07}" dt="2021-04-09T02:42:27.586" v="1405" actId="478"/>
          <ac:spMkLst>
            <pc:docMk/>
            <pc:sldMk cId="2681128505" sldId="306"/>
            <ac:spMk id="19" creationId="{8EBB2172-E6F3-494E-8778-5C2FBAC80CE4}"/>
          </ac:spMkLst>
        </pc:spChg>
        <pc:spChg chg="del">
          <ac:chgData name="Jason Wiese" userId="4bff8d5b-7de6-4655-b397-69b0afc81113" providerId="ADAL" clId="{F12C2801-C9C3-4E36-8ABF-5D1B782E8C07}" dt="2021-04-09T02:42:27.586" v="1405" actId="478"/>
          <ac:spMkLst>
            <pc:docMk/>
            <pc:sldMk cId="2681128505" sldId="306"/>
            <ac:spMk id="20" creationId="{7F25EE77-4ECF-4288-9B54-1568BB28335F}"/>
          </ac:spMkLst>
        </pc:spChg>
        <pc:spChg chg="mod">
          <ac:chgData name="Jason Wiese" userId="4bff8d5b-7de6-4655-b397-69b0afc81113" providerId="ADAL" clId="{F12C2801-C9C3-4E36-8ABF-5D1B782E8C07}" dt="2021-04-09T02:37:33.937" v="1262" actId="20577"/>
          <ac:spMkLst>
            <pc:docMk/>
            <pc:sldMk cId="2681128505" sldId="306"/>
            <ac:spMk id="56" creationId="{49DF06DB-0E04-43EB-906B-75F674482CF9}"/>
          </ac:spMkLst>
        </pc:spChg>
        <pc:picChg chg="add del mod modCrop">
          <ac:chgData name="Jason Wiese" userId="4bff8d5b-7de6-4655-b397-69b0afc81113" providerId="ADAL" clId="{F12C2801-C9C3-4E36-8ABF-5D1B782E8C07}" dt="2021-04-09T02:44:25.407" v="1614" actId="478"/>
          <ac:picMkLst>
            <pc:docMk/>
            <pc:sldMk cId="2681128505" sldId="306"/>
            <ac:picMk id="7" creationId="{08519E8E-602E-4E99-8E03-2749883D64C0}"/>
          </ac:picMkLst>
        </pc:picChg>
        <pc:cxnChg chg="del">
          <ac:chgData name="Jason Wiese" userId="4bff8d5b-7de6-4655-b397-69b0afc81113" providerId="ADAL" clId="{F12C2801-C9C3-4E36-8ABF-5D1B782E8C07}" dt="2021-04-09T02:42:27.586" v="1405" actId="478"/>
          <ac:cxnSpMkLst>
            <pc:docMk/>
            <pc:sldMk cId="2681128505" sldId="306"/>
            <ac:cxnSpMk id="6" creationId="{6AFEDD28-4F81-4A32-87FB-D7339E9994A6}"/>
          </ac:cxnSpMkLst>
        </pc:cxnChg>
      </pc:sldChg>
      <pc:sldChg chg="delSp modSp mod">
        <pc:chgData name="Jason Wiese" userId="4bff8d5b-7de6-4655-b397-69b0afc81113" providerId="ADAL" clId="{F12C2801-C9C3-4E36-8ABF-5D1B782E8C07}" dt="2021-04-09T02:37:26.630" v="1256" actId="20577"/>
        <pc:sldMkLst>
          <pc:docMk/>
          <pc:sldMk cId="1550030279" sldId="2144327542"/>
        </pc:sldMkLst>
        <pc:spChg chg="mod">
          <ac:chgData name="Jason Wiese" userId="4bff8d5b-7de6-4655-b397-69b0afc81113" providerId="ADAL" clId="{F12C2801-C9C3-4E36-8ABF-5D1B782E8C07}" dt="2021-04-09T02:30:32.500" v="986" actId="20577"/>
          <ac:spMkLst>
            <pc:docMk/>
            <pc:sldMk cId="1550030279" sldId="2144327542"/>
            <ac:spMk id="4" creationId="{3ED54650-E124-0942-8B03-A438165B55A6}"/>
          </ac:spMkLst>
        </pc:spChg>
        <pc:spChg chg="del mod">
          <ac:chgData name="Jason Wiese" userId="4bff8d5b-7de6-4655-b397-69b0afc81113" providerId="ADAL" clId="{F12C2801-C9C3-4E36-8ABF-5D1B782E8C07}" dt="2021-04-09T02:29:23.671" v="928" actId="478"/>
          <ac:spMkLst>
            <pc:docMk/>
            <pc:sldMk cId="1550030279" sldId="2144327542"/>
            <ac:spMk id="5" creationId="{43F4802C-FEBA-4490-ABE4-E74C8CC8E6FC}"/>
          </ac:spMkLst>
        </pc:spChg>
        <pc:spChg chg="del">
          <ac:chgData name="Jason Wiese" userId="4bff8d5b-7de6-4655-b397-69b0afc81113" providerId="ADAL" clId="{F12C2801-C9C3-4E36-8ABF-5D1B782E8C07}" dt="2021-04-09T02:19:16.407" v="3" actId="478"/>
          <ac:spMkLst>
            <pc:docMk/>
            <pc:sldMk cId="1550030279" sldId="2144327542"/>
            <ac:spMk id="6" creationId="{570B946E-0B29-4438-8CAD-3FD8BD94278C}"/>
          </ac:spMkLst>
        </pc:spChg>
        <pc:spChg chg="mod">
          <ac:chgData name="Jason Wiese" userId="4bff8d5b-7de6-4655-b397-69b0afc81113" providerId="ADAL" clId="{F12C2801-C9C3-4E36-8ABF-5D1B782E8C07}" dt="2021-04-09T02:37:26.630" v="1256" actId="20577"/>
          <ac:spMkLst>
            <pc:docMk/>
            <pc:sldMk cId="1550030279" sldId="2144327542"/>
            <ac:spMk id="56" creationId="{49DF06DB-0E04-43EB-906B-75F674482CF9}"/>
          </ac:spMkLst>
        </pc:spChg>
      </pc:sldChg>
      <pc:sldChg chg="delSp modSp mod">
        <pc:chgData name="Jason Wiese" userId="4bff8d5b-7de6-4655-b397-69b0afc81113" providerId="ADAL" clId="{F12C2801-C9C3-4E36-8ABF-5D1B782E8C07}" dt="2021-04-09T02:58:08.877" v="2460" actId="20577"/>
        <pc:sldMkLst>
          <pc:docMk/>
          <pc:sldMk cId="726840941" sldId="2144327543"/>
        </pc:sldMkLst>
        <pc:spChg chg="mod">
          <ac:chgData name="Jason Wiese" userId="4bff8d5b-7de6-4655-b397-69b0afc81113" providerId="ADAL" clId="{F12C2801-C9C3-4E36-8ABF-5D1B782E8C07}" dt="2021-04-09T02:58:08.877" v="2460" actId="20577"/>
          <ac:spMkLst>
            <pc:docMk/>
            <pc:sldMk cId="726840941" sldId="2144327543"/>
            <ac:spMk id="4" creationId="{3ED54650-E124-0942-8B03-A438165B55A6}"/>
          </ac:spMkLst>
        </pc:spChg>
        <pc:spChg chg="del">
          <ac:chgData name="Jason Wiese" userId="4bff8d5b-7de6-4655-b397-69b0afc81113" providerId="ADAL" clId="{F12C2801-C9C3-4E36-8ABF-5D1B782E8C07}" dt="2021-04-09T02:51:08.856" v="2172" actId="478"/>
          <ac:spMkLst>
            <pc:docMk/>
            <pc:sldMk cId="726840941" sldId="2144327543"/>
            <ac:spMk id="7" creationId="{73838A65-AAFF-4502-8B23-F2A0688E7388}"/>
          </ac:spMkLst>
        </pc:spChg>
        <pc:spChg chg="del">
          <ac:chgData name="Jason Wiese" userId="4bff8d5b-7de6-4655-b397-69b0afc81113" providerId="ADAL" clId="{F12C2801-C9C3-4E36-8ABF-5D1B782E8C07}" dt="2021-04-09T02:55:45.946" v="2427" actId="478"/>
          <ac:spMkLst>
            <pc:docMk/>
            <pc:sldMk cId="726840941" sldId="2144327543"/>
            <ac:spMk id="45" creationId="{E9E1BEE5-E194-448F-815A-D1A6BB1E4615}"/>
          </ac:spMkLst>
        </pc:spChg>
      </pc:sldChg>
      <pc:sldChg chg="modSp del mod">
        <pc:chgData name="Jason Wiese" userId="4bff8d5b-7de6-4655-b397-69b0afc81113" providerId="ADAL" clId="{F12C2801-C9C3-4E36-8ABF-5D1B782E8C07}" dt="2021-04-09T02:45:21.220" v="1618" actId="2696"/>
        <pc:sldMkLst>
          <pc:docMk/>
          <pc:sldMk cId="3287802485" sldId="2144327543"/>
        </pc:sldMkLst>
        <pc:spChg chg="mod">
          <ac:chgData name="Jason Wiese" userId="4bff8d5b-7de6-4655-b397-69b0afc81113" providerId="ADAL" clId="{F12C2801-C9C3-4E36-8ABF-5D1B782E8C07}" dt="2021-04-08T13:56:06.342" v="2" actId="14100"/>
          <ac:spMkLst>
            <pc:docMk/>
            <pc:sldMk cId="3287802485" sldId="2144327543"/>
            <ac:spMk id="56" creationId="{49DF06DB-0E04-43EB-906B-75F674482CF9}"/>
          </ac:spMkLst>
        </pc:spChg>
      </pc:sldChg>
      <pc:sldChg chg="modSp mod">
        <pc:chgData name="Jason Wiese" userId="4bff8d5b-7de6-4655-b397-69b0afc81113" providerId="ADAL" clId="{F12C2801-C9C3-4E36-8ABF-5D1B782E8C07}" dt="2021-04-08T13:54:42.403" v="0" actId="14100"/>
        <pc:sldMkLst>
          <pc:docMk/>
          <pc:sldMk cId="3089989785" sldId="2144327544"/>
        </pc:sldMkLst>
        <pc:spChg chg="mod">
          <ac:chgData name="Jason Wiese" userId="4bff8d5b-7de6-4655-b397-69b0afc81113" providerId="ADAL" clId="{F12C2801-C9C3-4E36-8ABF-5D1B782E8C07}" dt="2021-04-08T13:54:42.403" v="0" actId="14100"/>
          <ac:spMkLst>
            <pc:docMk/>
            <pc:sldMk cId="3089989785" sldId="2144327544"/>
            <ac:spMk id="56" creationId="{49DF06DB-0E04-43EB-906B-75F674482CF9}"/>
          </ac:spMkLst>
        </pc:spChg>
      </pc:sldChg>
      <pc:sldChg chg="ord">
        <pc:chgData name="Jason Wiese" userId="4bff8d5b-7de6-4655-b397-69b0afc81113" providerId="ADAL" clId="{F12C2801-C9C3-4E36-8ABF-5D1B782E8C07}" dt="2021-04-09T02:58:38.211" v="2462"/>
        <pc:sldMkLst>
          <pc:docMk/>
          <pc:sldMk cId="1510275066" sldId="2144327546"/>
        </pc:sldMkLst>
      </pc:sldChg>
    </pc:docChg>
  </pc:docChgLst>
  <pc:docChgLst>
    <pc:chgData name="Reed Kiely" userId="768be38e-2fb5-40ce-925d-bd8e9d9e3c31" providerId="ADAL" clId="{AF181F8D-CA93-4535-88A2-98463C9CBCD6}"/>
    <pc:docChg chg="undo custSel addSld delSld modSld sldOrd">
      <pc:chgData name="Reed Kiely" userId="768be38e-2fb5-40ce-925d-bd8e9d9e3c31" providerId="ADAL" clId="{AF181F8D-CA93-4535-88A2-98463C9CBCD6}" dt="2021-03-18T19:16:20.271" v="491" actId="20577"/>
      <pc:docMkLst>
        <pc:docMk/>
      </pc:docMkLst>
      <pc:sldChg chg="addSp modSp mod">
        <pc:chgData name="Reed Kiely" userId="768be38e-2fb5-40ce-925d-bd8e9d9e3c31" providerId="ADAL" clId="{AF181F8D-CA93-4535-88A2-98463C9CBCD6}" dt="2021-03-18T17:35:44.352" v="117" actId="403"/>
        <pc:sldMkLst>
          <pc:docMk/>
          <pc:sldMk cId="2792885597" sldId="274"/>
        </pc:sldMkLst>
        <pc:spChg chg="add mod">
          <ac:chgData name="Reed Kiely" userId="768be38e-2fb5-40ce-925d-bd8e9d9e3c31" providerId="ADAL" clId="{AF181F8D-CA93-4535-88A2-98463C9CBCD6}" dt="2021-03-18T17:35:44.352" v="117" actId="403"/>
          <ac:spMkLst>
            <pc:docMk/>
            <pc:sldMk cId="2792885597" sldId="274"/>
            <ac:spMk id="3" creationId="{4F82920D-6CA4-4756-AA1A-86BC13251FEA}"/>
          </ac:spMkLst>
        </pc:spChg>
      </pc:sldChg>
      <pc:sldChg chg="addSp modSp mod">
        <pc:chgData name="Reed Kiely" userId="768be38e-2fb5-40ce-925d-bd8e9d9e3c31" providerId="ADAL" clId="{AF181F8D-CA93-4535-88A2-98463C9CBCD6}" dt="2021-03-18T19:15:48.468" v="445" actId="1076"/>
        <pc:sldMkLst>
          <pc:docMk/>
          <pc:sldMk cId="2469683786" sldId="275"/>
        </pc:sldMkLst>
        <pc:spChg chg="add mod">
          <ac:chgData name="Reed Kiely" userId="768be38e-2fb5-40ce-925d-bd8e9d9e3c31" providerId="ADAL" clId="{AF181F8D-CA93-4535-88A2-98463C9CBCD6}" dt="2021-03-18T19:15:48.468" v="445" actId="1076"/>
          <ac:spMkLst>
            <pc:docMk/>
            <pc:sldMk cId="2469683786" sldId="275"/>
            <ac:spMk id="23" creationId="{E12E28F1-A8E6-4ECB-AF56-060D0481B092}"/>
          </ac:spMkLst>
        </pc:spChg>
      </pc:sldChg>
      <pc:sldChg chg="addSp delSp modSp mod">
        <pc:chgData name="Reed Kiely" userId="768be38e-2fb5-40ce-925d-bd8e9d9e3c31" providerId="ADAL" clId="{AF181F8D-CA93-4535-88A2-98463C9CBCD6}" dt="2021-03-18T19:16:20.271" v="491" actId="20577"/>
        <pc:sldMkLst>
          <pc:docMk/>
          <pc:sldMk cId="2049190579" sldId="289"/>
        </pc:sldMkLst>
        <pc:spChg chg="add mod">
          <ac:chgData name="Reed Kiely" userId="768be38e-2fb5-40ce-925d-bd8e9d9e3c31" providerId="ADAL" clId="{AF181F8D-CA93-4535-88A2-98463C9CBCD6}" dt="2021-03-18T19:16:20.271" v="491" actId="20577"/>
          <ac:spMkLst>
            <pc:docMk/>
            <pc:sldMk cId="2049190579" sldId="289"/>
            <ac:spMk id="2" creationId="{F58470D0-2EE8-4389-9D4C-71B158B7A72D}"/>
          </ac:spMkLst>
        </pc:spChg>
        <pc:picChg chg="del">
          <ac:chgData name="Reed Kiely" userId="768be38e-2fb5-40ce-925d-bd8e9d9e3c31" providerId="ADAL" clId="{AF181F8D-CA93-4535-88A2-98463C9CBCD6}" dt="2021-03-18T19:15:52.093" v="446" actId="478"/>
          <ac:picMkLst>
            <pc:docMk/>
            <pc:sldMk cId="2049190579" sldId="289"/>
            <ac:picMk id="11" creationId="{CBF43208-6D4B-4805-B11E-8F4D39C750B4}"/>
          </ac:picMkLst>
        </pc:picChg>
        <pc:picChg chg="del">
          <ac:chgData name="Reed Kiely" userId="768be38e-2fb5-40ce-925d-bd8e9d9e3c31" providerId="ADAL" clId="{AF181F8D-CA93-4535-88A2-98463C9CBCD6}" dt="2021-03-18T17:31:54.841" v="0" actId="478"/>
          <ac:picMkLst>
            <pc:docMk/>
            <pc:sldMk cId="2049190579" sldId="289"/>
            <ac:picMk id="1026" creationId="{896D1EF8-3526-4F6B-81E0-20857F04062D}"/>
          </ac:picMkLst>
        </pc:picChg>
      </pc:sldChg>
      <pc:sldChg chg="addSp delSp modSp mod">
        <pc:chgData name="Reed Kiely" userId="768be38e-2fb5-40ce-925d-bd8e9d9e3c31" providerId="ADAL" clId="{AF181F8D-CA93-4535-88A2-98463C9CBCD6}" dt="2021-03-18T17:38:02.748" v="151" actId="207"/>
        <pc:sldMkLst>
          <pc:docMk/>
          <pc:sldMk cId="2593769311" sldId="290"/>
        </pc:sldMkLst>
        <pc:spChg chg="mod">
          <ac:chgData name="Reed Kiely" userId="768be38e-2fb5-40ce-925d-bd8e9d9e3c31" providerId="ADAL" clId="{AF181F8D-CA93-4535-88A2-98463C9CBCD6}" dt="2021-03-18T17:38:02.748" v="151" actId="207"/>
          <ac:spMkLst>
            <pc:docMk/>
            <pc:sldMk cId="2593769311" sldId="290"/>
            <ac:spMk id="4" creationId="{3ED54650-E124-0942-8B03-A438165B55A6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6" creationId="{DBCBAF5E-BF77-479A-BD4D-EF4B0E276412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27" creationId="{DD195A2B-734B-4955-BD14-6BFA929B4E25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29" creationId="{2F606EA3-B7BC-4791-8364-4C8E5EC4517B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30" creationId="{7AD5742B-7EB9-4FAF-85F9-DF488FA67BC7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31" creationId="{7085CBB0-EADB-4BF8-853D-A8ABB8E9286F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32" creationId="{6B1EBDA6-CA66-4B65-B4DC-D66F9E00B2B3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33" creationId="{E9472599-77E5-46D6-99D2-A8F76EE70C0B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34" creationId="{E0AD1211-426D-43C6-8E7A-C31F0BB2D334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39" creationId="{5CBF5FE5-5855-42B5-9557-666E7228148A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40" creationId="{48E1BA89-5799-4E08-91DD-9DD8AB4A7F42}"/>
          </ac:spMkLst>
        </pc:spChg>
        <pc:spChg chg="del">
          <ac:chgData name="Reed Kiely" userId="768be38e-2fb5-40ce-925d-bd8e9d9e3c31" providerId="ADAL" clId="{AF181F8D-CA93-4535-88A2-98463C9CBCD6}" dt="2021-03-18T17:32:34.477" v="6" actId="478"/>
          <ac:spMkLst>
            <pc:docMk/>
            <pc:sldMk cId="2593769311" sldId="290"/>
            <ac:spMk id="41" creationId="{BB5E935B-46DB-46C7-BBBA-DF6E927AC41E}"/>
          </ac:spMkLst>
        </pc:spChg>
        <pc:spChg chg="del">
          <ac:chgData name="Reed Kiely" userId="768be38e-2fb5-40ce-925d-bd8e9d9e3c31" providerId="ADAL" clId="{AF181F8D-CA93-4535-88A2-98463C9CBCD6}" dt="2021-03-18T17:32:39.184" v="8" actId="478"/>
          <ac:spMkLst>
            <pc:docMk/>
            <pc:sldMk cId="2593769311" sldId="290"/>
            <ac:spMk id="53" creationId="{E4C27FCB-8357-4F83-9F2C-F0109EBF0D19}"/>
          </ac:spMkLst>
        </pc:spChg>
        <pc:spChg chg="del">
          <ac:chgData name="Reed Kiely" userId="768be38e-2fb5-40ce-925d-bd8e9d9e3c31" providerId="ADAL" clId="{AF181F8D-CA93-4535-88A2-98463C9CBCD6}" dt="2021-03-18T17:32:39.184" v="8" actId="478"/>
          <ac:spMkLst>
            <pc:docMk/>
            <pc:sldMk cId="2593769311" sldId="290"/>
            <ac:spMk id="54" creationId="{870B70FE-C299-4134-BF56-B3F08F9EA428}"/>
          </ac:spMkLst>
        </pc:spChg>
        <pc:spChg chg="mod">
          <ac:chgData name="Reed Kiely" userId="768be38e-2fb5-40ce-925d-bd8e9d9e3c31" providerId="ADAL" clId="{AF181F8D-CA93-4535-88A2-98463C9CBCD6}" dt="2021-03-18T17:35:24.746" v="78" actId="207"/>
          <ac:spMkLst>
            <pc:docMk/>
            <pc:sldMk cId="2593769311" sldId="290"/>
            <ac:spMk id="56" creationId="{49DF06DB-0E04-43EB-906B-75F674482CF9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57" creationId="{F6DA1F58-A884-49B3-8AB7-4F68160A17F3}"/>
          </ac:spMkLst>
        </pc:spChg>
        <pc:spChg chg="del">
          <ac:chgData name="Reed Kiely" userId="768be38e-2fb5-40ce-925d-bd8e9d9e3c31" providerId="ADAL" clId="{AF181F8D-CA93-4535-88A2-98463C9CBCD6}" dt="2021-03-18T17:32:41.892" v="9" actId="478"/>
          <ac:spMkLst>
            <pc:docMk/>
            <pc:sldMk cId="2593769311" sldId="290"/>
            <ac:spMk id="58" creationId="{4692FB59-7DF8-4224-B318-BF44F9A155E9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60" creationId="{36814CE2-86EF-4C07-BC62-E743C2E2ABB9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61" creationId="{F1B72F0D-54BC-498C-849B-093B5FCABE99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62" creationId="{3C2498F8-F57B-4A5B-91D2-247B95289CBC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63" creationId="{5209964B-E790-4743-AA53-A7C539C4FA73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64" creationId="{81F6D6F6-BCE4-4E10-8043-B653C53C9379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65" creationId="{5AA324BC-B8A5-449E-A0C9-C236AE895747}"/>
          </ac:spMkLst>
        </pc:spChg>
        <pc:spChg chg="add mod">
          <ac:chgData name="Reed Kiely" userId="768be38e-2fb5-40ce-925d-bd8e9d9e3c31" providerId="ADAL" clId="{AF181F8D-CA93-4535-88A2-98463C9CBCD6}" dt="2021-03-18T17:35:06.899" v="72" actId="1035"/>
          <ac:spMkLst>
            <pc:docMk/>
            <pc:sldMk cId="2593769311" sldId="290"/>
            <ac:spMk id="66" creationId="{94368C65-8CE1-4B6A-A2EA-21AB0823CE01}"/>
          </ac:spMkLst>
        </pc:spChg>
        <pc:graphicFrameChg chg="add mod">
          <ac:chgData name="Reed Kiely" userId="768be38e-2fb5-40ce-925d-bd8e9d9e3c31" providerId="ADAL" clId="{AF181F8D-CA93-4535-88A2-98463C9CBCD6}" dt="2021-03-18T17:35:06.899" v="72" actId="1035"/>
          <ac:graphicFrameMkLst>
            <pc:docMk/>
            <pc:sldMk cId="2593769311" sldId="290"/>
            <ac:graphicFrameMk id="59" creationId="{EC19EA9D-1C4D-47C2-9EAB-F80194DB7ED5}"/>
          </ac:graphicFrameMkLst>
        </pc:graphicFrame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3" creationId="{C4E7CD85-E6B2-4D25-BFD2-3CB2553F3402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5" creationId="{8E285315-E096-46BD-B14C-6BC5326DA172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8" creationId="{812A5821-2B45-45C7-ABA9-F70A69F31BF6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9" creationId="{84CDCD92-3417-49CC-8EC3-C518D98B7894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" creationId="{CCF4DB7F-A642-458F-90AF-03F7730E65C7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3" creationId="{F0F9DAA4-298F-457F-8A5D-85ED6135D577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4" creationId="{BC8398AA-B6A8-4011-9BB4-D45B3D7F9882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5" creationId="{52FFF15F-AA24-4512-B633-B5A5775B829F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6" creationId="{D24E5FF7-56BB-4FE0-B24A-662255767DCA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9" creationId="{CD6DB807-D470-4B5F-96AC-E0AF51C86E3D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42" creationId="{7DE04F01-5ADA-45E0-99C8-E2469827D9F3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50" creationId="{50DF72D4-65D6-4E81-9698-8AC1FA1E57FB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52" creationId="{E6EA304B-410A-4E7E-B140-42722AB328D1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26" creationId="{C167CFF0-D932-4795-8047-2F6D757D0DB9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28" creationId="{804B9418-2DE7-4BB4-A8B1-FE2875FA0970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30" creationId="{8F3793A9-36FF-44E3-8E8D-F8F315C99A2C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32" creationId="{9C2F616F-89F3-4340-8829-9F71B3859A95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34" creationId="{1D820AE4-6982-4843-821F-3A5CABBD0E1C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36" creationId="{A035E5B6-3B00-4B33-B224-5D27F876D41C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38" creationId="{6CDB06DB-BA98-4074-A7FC-621822482D0E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40" creationId="{4B781D4C-A9D8-4287-915F-6F45E9DD5643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46" creationId="{E59908C5-E848-494F-A4D5-36E853ED0BEF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50" creationId="{1A607AEC-7A56-4655-9D9A-B2D9F8574404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52" creationId="{426D3A9E-0C52-48C7-947D-09A71FB55C12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58" creationId="{6F023D59-4E5D-43EC-8613-69D0A93EE478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60" creationId="{5CE86A3A-2C79-438C-80F0-E855A0F21919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62" creationId="{A923FAD1-B979-4029-AB80-B1AE4AEA369A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64" creationId="{4DEA6A75-C906-48CF-88B9-0088CDBAA273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68" creationId="{F21C0673-6466-4B50-98FA-384864264B5B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70" creationId="{3076C99C-0FB7-4154-9BB7-B3B067CF4F84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74" creationId="{1608598E-3E2A-4005-850B-380FAFC4A258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76" creationId="{4C2CFAF7-C387-476E-B118-B1FAE59EB3F9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78" creationId="{D83CC6AC-76D4-46A2-B6AF-932B29F3104A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80" creationId="{953C8728-DAD5-4260-9915-C1D85743B335}"/>
          </ac:picMkLst>
        </pc:picChg>
        <pc:picChg chg="del">
          <ac:chgData name="Reed Kiely" userId="768be38e-2fb5-40ce-925d-bd8e9d9e3c31" providerId="ADAL" clId="{AF181F8D-CA93-4535-88A2-98463C9CBCD6}" dt="2021-03-18T17:32:34.477" v="6" actId="478"/>
          <ac:picMkLst>
            <pc:docMk/>
            <pc:sldMk cId="2593769311" sldId="290"/>
            <ac:picMk id="1082" creationId="{625F6CCB-34CD-41A4-9390-AEC553B8A8C1}"/>
          </ac:picMkLst>
        </pc:picChg>
      </pc:sldChg>
      <pc:sldChg chg="del">
        <pc:chgData name="Reed Kiely" userId="768be38e-2fb5-40ce-925d-bd8e9d9e3c31" providerId="ADAL" clId="{AF181F8D-CA93-4535-88A2-98463C9CBCD6}" dt="2021-03-18T17:36:13.280" v="119" actId="47"/>
        <pc:sldMkLst>
          <pc:docMk/>
          <pc:sldMk cId="3144076584" sldId="291"/>
        </pc:sldMkLst>
      </pc:sldChg>
      <pc:sldChg chg="modSp mod">
        <pc:chgData name="Reed Kiely" userId="768be38e-2fb5-40ce-925d-bd8e9d9e3c31" providerId="ADAL" clId="{AF181F8D-CA93-4535-88A2-98463C9CBCD6}" dt="2021-03-18T19:15:43.656" v="442" actId="207"/>
        <pc:sldMkLst>
          <pc:docMk/>
          <pc:sldMk cId="3501066844" sldId="297"/>
        </pc:sldMkLst>
        <pc:spChg chg="mod">
          <ac:chgData name="Reed Kiely" userId="768be38e-2fb5-40ce-925d-bd8e9d9e3c31" providerId="ADAL" clId="{AF181F8D-CA93-4535-88A2-98463C9CBCD6}" dt="2021-03-18T19:15:43.656" v="442" actId="207"/>
          <ac:spMkLst>
            <pc:docMk/>
            <pc:sldMk cId="3501066844" sldId="297"/>
            <ac:spMk id="17" creationId="{5F822956-5E28-4BFC-8BEF-86CBB0A2D236}"/>
          </ac:spMkLst>
        </pc:spChg>
      </pc:sldChg>
      <pc:sldChg chg="del">
        <pc:chgData name="Reed Kiely" userId="768be38e-2fb5-40ce-925d-bd8e9d9e3c31" providerId="ADAL" clId="{AF181F8D-CA93-4535-88A2-98463C9CBCD6}" dt="2021-03-18T17:36:13.280" v="119" actId="47"/>
        <pc:sldMkLst>
          <pc:docMk/>
          <pc:sldMk cId="3847313672" sldId="301"/>
        </pc:sldMkLst>
      </pc:sldChg>
      <pc:sldChg chg="del">
        <pc:chgData name="Reed Kiely" userId="768be38e-2fb5-40ce-925d-bd8e9d9e3c31" providerId="ADAL" clId="{AF181F8D-CA93-4535-88A2-98463C9CBCD6}" dt="2021-03-18T17:36:13.280" v="119" actId="47"/>
        <pc:sldMkLst>
          <pc:docMk/>
          <pc:sldMk cId="2385538333" sldId="303"/>
        </pc:sldMkLst>
      </pc:sldChg>
      <pc:sldChg chg="del">
        <pc:chgData name="Reed Kiely" userId="768be38e-2fb5-40ce-925d-bd8e9d9e3c31" providerId="ADAL" clId="{AF181F8D-CA93-4535-88A2-98463C9CBCD6}" dt="2021-03-18T17:36:13.280" v="119" actId="47"/>
        <pc:sldMkLst>
          <pc:docMk/>
          <pc:sldMk cId="3766033515" sldId="305"/>
        </pc:sldMkLst>
      </pc:sldChg>
      <pc:sldChg chg="new del">
        <pc:chgData name="Reed Kiely" userId="768be38e-2fb5-40ce-925d-bd8e9d9e3c31" providerId="ADAL" clId="{AF181F8D-CA93-4535-88A2-98463C9CBCD6}" dt="2021-03-18T17:32:10.567" v="2" actId="47"/>
        <pc:sldMkLst>
          <pc:docMk/>
          <pc:sldMk cId="2383648989" sldId="306"/>
        </pc:sldMkLst>
      </pc:sldChg>
      <pc:sldChg chg="addSp delSp modSp add mod">
        <pc:chgData name="Reed Kiely" userId="768be38e-2fb5-40ce-925d-bd8e9d9e3c31" providerId="ADAL" clId="{AF181F8D-CA93-4535-88A2-98463C9CBCD6}" dt="2021-03-18T18:17:57.918" v="439"/>
        <pc:sldMkLst>
          <pc:docMk/>
          <pc:sldMk cId="2681128505" sldId="306"/>
        </pc:sldMkLst>
        <pc:spChg chg="mod">
          <ac:chgData name="Reed Kiely" userId="768be38e-2fb5-40ce-925d-bd8e9d9e3c31" providerId="ADAL" clId="{AF181F8D-CA93-4535-88A2-98463C9CBCD6}" dt="2021-03-18T17:38:00.588" v="150" actId="207"/>
          <ac:spMkLst>
            <pc:docMk/>
            <pc:sldMk cId="2681128505" sldId="306"/>
            <ac:spMk id="4" creationId="{3ED54650-E124-0942-8B03-A438165B55A6}"/>
          </ac:spMkLst>
        </pc:spChg>
        <pc:spChg chg="del">
          <ac:chgData name="Reed Kiely" userId="768be38e-2fb5-40ce-925d-bd8e9d9e3c31" providerId="ADAL" clId="{AF181F8D-CA93-4535-88A2-98463C9CBCD6}" dt="2021-03-18T17:36:37.613" v="125" actId="478"/>
          <ac:spMkLst>
            <pc:docMk/>
            <pc:sldMk cId="2681128505" sldId="306"/>
            <ac:spMk id="6" creationId="{DBCBAF5E-BF77-479A-BD4D-EF4B0E276412}"/>
          </ac:spMkLst>
        </pc:spChg>
        <pc:spChg chg="add mod">
          <ac:chgData name="Reed Kiely" userId="768be38e-2fb5-40ce-925d-bd8e9d9e3c31" providerId="ADAL" clId="{AF181F8D-CA93-4535-88A2-98463C9CBCD6}" dt="2021-03-18T18:17:57.918" v="439"/>
          <ac:spMkLst>
            <pc:docMk/>
            <pc:sldMk cId="2681128505" sldId="306"/>
            <ac:spMk id="20" creationId="{4AE021EF-9D7B-4F29-AF12-4D82B4EAC8E6}"/>
          </ac:spMkLst>
        </pc:spChg>
        <pc:spChg chg="mod">
          <ac:chgData name="Reed Kiely" userId="768be38e-2fb5-40ce-925d-bd8e9d9e3c31" providerId="ADAL" clId="{AF181F8D-CA93-4535-88A2-98463C9CBCD6}" dt="2021-03-18T17:36:15.186" v="120" actId="20577"/>
          <ac:spMkLst>
            <pc:docMk/>
            <pc:sldMk cId="2681128505" sldId="306"/>
            <ac:spMk id="28" creationId="{8131C753-3CF9-467C-A43F-7C108EE6CC30}"/>
          </ac:spMkLst>
        </pc:spChg>
        <pc:spChg chg="mod">
          <ac:chgData name="Reed Kiely" userId="768be38e-2fb5-40ce-925d-bd8e9d9e3c31" providerId="ADAL" clId="{AF181F8D-CA93-4535-88A2-98463C9CBCD6}" dt="2021-03-18T17:37:54.997" v="149"/>
          <ac:spMkLst>
            <pc:docMk/>
            <pc:sldMk cId="2681128505" sldId="306"/>
            <ac:spMk id="56" creationId="{49DF06DB-0E04-43EB-906B-75F674482CF9}"/>
          </ac:spMkLst>
        </pc:spChg>
        <pc:spChg chg="del">
          <ac:chgData name="Reed Kiely" userId="768be38e-2fb5-40ce-925d-bd8e9d9e3c31" providerId="ADAL" clId="{AF181F8D-CA93-4535-88A2-98463C9CBCD6}" dt="2021-03-18T17:36:37.613" v="125" actId="478"/>
          <ac:spMkLst>
            <pc:docMk/>
            <pc:sldMk cId="2681128505" sldId="306"/>
            <ac:spMk id="57" creationId="{F6DA1F58-A884-49B3-8AB7-4F68160A17F3}"/>
          </ac:spMkLst>
        </pc:spChg>
        <pc:spChg chg="add del">
          <ac:chgData name="Reed Kiely" userId="768be38e-2fb5-40ce-925d-bd8e9d9e3c31" providerId="ADAL" clId="{AF181F8D-CA93-4535-88A2-98463C9CBCD6}" dt="2021-03-18T17:36:37.613" v="125" actId="478"/>
          <ac:spMkLst>
            <pc:docMk/>
            <pc:sldMk cId="2681128505" sldId="306"/>
            <ac:spMk id="60" creationId="{36814CE2-86EF-4C07-BC62-E743C2E2ABB9}"/>
          </ac:spMkLst>
        </pc:spChg>
        <pc:spChg chg="del">
          <ac:chgData name="Reed Kiely" userId="768be38e-2fb5-40ce-925d-bd8e9d9e3c31" providerId="ADAL" clId="{AF181F8D-CA93-4535-88A2-98463C9CBCD6}" dt="2021-03-18T17:36:40.584" v="126" actId="478"/>
          <ac:spMkLst>
            <pc:docMk/>
            <pc:sldMk cId="2681128505" sldId="306"/>
            <ac:spMk id="61" creationId="{F1B72F0D-54BC-498C-849B-093B5FCABE99}"/>
          </ac:spMkLst>
        </pc:spChg>
        <pc:spChg chg="del">
          <ac:chgData name="Reed Kiely" userId="768be38e-2fb5-40ce-925d-bd8e9d9e3c31" providerId="ADAL" clId="{AF181F8D-CA93-4535-88A2-98463C9CBCD6}" dt="2021-03-18T17:36:40.584" v="126" actId="478"/>
          <ac:spMkLst>
            <pc:docMk/>
            <pc:sldMk cId="2681128505" sldId="306"/>
            <ac:spMk id="62" creationId="{3C2498F8-F57B-4A5B-91D2-247B95289CBC}"/>
          </ac:spMkLst>
        </pc:spChg>
        <pc:spChg chg="del">
          <ac:chgData name="Reed Kiely" userId="768be38e-2fb5-40ce-925d-bd8e9d9e3c31" providerId="ADAL" clId="{AF181F8D-CA93-4535-88A2-98463C9CBCD6}" dt="2021-03-18T17:36:40.584" v="126" actId="478"/>
          <ac:spMkLst>
            <pc:docMk/>
            <pc:sldMk cId="2681128505" sldId="306"/>
            <ac:spMk id="63" creationId="{5209964B-E790-4743-AA53-A7C539C4FA73}"/>
          </ac:spMkLst>
        </pc:spChg>
        <pc:spChg chg="del">
          <ac:chgData name="Reed Kiely" userId="768be38e-2fb5-40ce-925d-bd8e9d9e3c31" providerId="ADAL" clId="{AF181F8D-CA93-4535-88A2-98463C9CBCD6}" dt="2021-03-18T17:36:40.584" v="126" actId="478"/>
          <ac:spMkLst>
            <pc:docMk/>
            <pc:sldMk cId="2681128505" sldId="306"/>
            <ac:spMk id="64" creationId="{81F6D6F6-BCE4-4E10-8043-B653C53C9379}"/>
          </ac:spMkLst>
        </pc:spChg>
        <pc:spChg chg="del">
          <ac:chgData name="Reed Kiely" userId="768be38e-2fb5-40ce-925d-bd8e9d9e3c31" providerId="ADAL" clId="{AF181F8D-CA93-4535-88A2-98463C9CBCD6}" dt="2021-03-18T17:36:40.584" v="126" actId="478"/>
          <ac:spMkLst>
            <pc:docMk/>
            <pc:sldMk cId="2681128505" sldId="306"/>
            <ac:spMk id="65" creationId="{5AA324BC-B8A5-449E-A0C9-C236AE895747}"/>
          </ac:spMkLst>
        </pc:spChg>
        <pc:spChg chg="del">
          <ac:chgData name="Reed Kiely" userId="768be38e-2fb5-40ce-925d-bd8e9d9e3c31" providerId="ADAL" clId="{AF181F8D-CA93-4535-88A2-98463C9CBCD6}" dt="2021-03-18T17:36:40.584" v="126" actId="478"/>
          <ac:spMkLst>
            <pc:docMk/>
            <pc:sldMk cId="2681128505" sldId="306"/>
            <ac:spMk id="66" creationId="{94368C65-8CE1-4B6A-A2EA-21AB0823CE01}"/>
          </ac:spMkLst>
        </pc:spChg>
        <pc:graphicFrameChg chg="add mod">
          <ac:chgData name="Reed Kiely" userId="768be38e-2fb5-40ce-925d-bd8e9d9e3c31" providerId="ADAL" clId="{AF181F8D-CA93-4535-88A2-98463C9CBCD6}" dt="2021-03-18T17:37:47.768" v="148" actId="1076"/>
          <ac:graphicFrameMkLst>
            <pc:docMk/>
            <pc:sldMk cId="2681128505" sldId="306"/>
            <ac:graphicFrameMk id="19" creationId="{58410D1B-8D0E-4785-AD69-66AFAD9EB321}"/>
          </ac:graphicFrameMkLst>
        </pc:graphicFrameChg>
        <pc:graphicFrameChg chg="add del">
          <ac:chgData name="Reed Kiely" userId="768be38e-2fb5-40ce-925d-bd8e9d9e3c31" providerId="ADAL" clId="{AF181F8D-CA93-4535-88A2-98463C9CBCD6}" dt="2021-03-18T17:36:40.584" v="126" actId="478"/>
          <ac:graphicFrameMkLst>
            <pc:docMk/>
            <pc:sldMk cId="2681128505" sldId="306"/>
            <ac:graphicFrameMk id="59" creationId="{EC19EA9D-1C4D-47C2-9EAB-F80194DB7ED5}"/>
          </ac:graphicFrameMkLst>
        </pc:graphicFrameChg>
        <pc:picChg chg="add del">
          <ac:chgData name="Reed Kiely" userId="768be38e-2fb5-40ce-925d-bd8e9d9e3c31" providerId="ADAL" clId="{AF181F8D-CA93-4535-88A2-98463C9CBCD6}" dt="2021-03-18T17:36:35.244" v="124" actId="478"/>
          <ac:picMkLst>
            <pc:docMk/>
            <pc:sldMk cId="2681128505" sldId="306"/>
            <ac:picMk id="2" creationId="{764EC7FF-5E5C-4E17-AA89-B6B22E6D5650}"/>
          </ac:picMkLst>
        </pc:picChg>
      </pc:sldChg>
      <pc:sldChg chg="addSp delSp modSp add mod">
        <pc:chgData name="Reed Kiely" userId="768be38e-2fb5-40ce-925d-bd8e9d9e3c31" providerId="ADAL" clId="{AF181F8D-CA93-4535-88A2-98463C9CBCD6}" dt="2021-03-18T18:17:58.556" v="440"/>
        <pc:sldMkLst>
          <pc:docMk/>
          <pc:sldMk cId="441840037" sldId="307"/>
        </pc:sldMkLst>
        <pc:spChg chg="mod">
          <ac:chgData name="Reed Kiely" userId="768be38e-2fb5-40ce-925d-bd8e9d9e3c31" providerId="ADAL" clId="{AF181F8D-CA93-4535-88A2-98463C9CBCD6}" dt="2021-03-18T17:38:23.724" v="154"/>
          <ac:spMkLst>
            <pc:docMk/>
            <pc:sldMk cId="441840037" sldId="307"/>
            <ac:spMk id="4" creationId="{3ED54650-E124-0942-8B03-A438165B55A6}"/>
          </ac:spMkLst>
        </pc:spChg>
        <pc:spChg chg="add mod">
          <ac:chgData name="Reed Kiely" userId="768be38e-2fb5-40ce-925d-bd8e9d9e3c31" providerId="ADAL" clId="{AF181F8D-CA93-4535-88A2-98463C9CBCD6}" dt="2021-03-18T17:45:26.672" v="265" actId="1076"/>
          <ac:spMkLst>
            <pc:docMk/>
            <pc:sldMk cId="441840037" sldId="307"/>
            <ac:spMk id="10" creationId="{886EF8E9-C9B3-48A6-8B9C-BAB5699078ED}"/>
          </ac:spMkLst>
        </pc:spChg>
        <pc:spChg chg="add mod">
          <ac:chgData name="Reed Kiely" userId="768be38e-2fb5-40ce-925d-bd8e9d9e3c31" providerId="ADAL" clId="{AF181F8D-CA93-4535-88A2-98463C9CBCD6}" dt="2021-03-18T18:17:58.556" v="440"/>
          <ac:spMkLst>
            <pc:docMk/>
            <pc:sldMk cId="441840037" sldId="307"/>
            <ac:spMk id="22" creationId="{3CE05355-DA35-473C-AFCB-8155F44A2F25}"/>
          </ac:spMkLst>
        </pc:spChg>
        <pc:spChg chg="mod">
          <ac:chgData name="Reed Kiely" userId="768be38e-2fb5-40ce-925d-bd8e9d9e3c31" providerId="ADAL" clId="{AF181F8D-CA93-4535-88A2-98463C9CBCD6}" dt="2021-03-18T17:38:19.398" v="153" actId="20577"/>
          <ac:spMkLst>
            <pc:docMk/>
            <pc:sldMk cId="441840037" sldId="307"/>
            <ac:spMk id="28" creationId="{8131C753-3CF9-467C-A43F-7C108EE6CC30}"/>
          </ac:spMkLst>
        </pc:spChg>
        <pc:graphicFrameChg chg="add mod">
          <ac:chgData name="Reed Kiely" userId="768be38e-2fb5-40ce-925d-bd8e9d9e3c31" providerId="ADAL" clId="{AF181F8D-CA93-4535-88A2-98463C9CBCD6}" dt="2021-03-18T17:45:10.866" v="261" actId="1076"/>
          <ac:graphicFrameMkLst>
            <pc:docMk/>
            <pc:sldMk cId="441840037" sldId="307"/>
            <ac:graphicFrameMk id="11" creationId="{55A8E93B-1418-48BB-8F5A-4B18FD5BDF98}"/>
          </ac:graphicFrameMkLst>
        </pc:graphicFrameChg>
        <pc:graphicFrameChg chg="add mod">
          <ac:chgData name="Reed Kiely" userId="768be38e-2fb5-40ce-925d-bd8e9d9e3c31" providerId="ADAL" clId="{AF181F8D-CA93-4535-88A2-98463C9CBCD6}" dt="2021-03-18T17:45:12.614" v="262" actId="1076"/>
          <ac:graphicFrameMkLst>
            <pc:docMk/>
            <pc:sldMk cId="441840037" sldId="307"/>
            <ac:graphicFrameMk id="12" creationId="{6058CB5A-3010-4663-B685-6FF34C999366}"/>
          </ac:graphicFrameMkLst>
        </pc:graphicFrameChg>
        <pc:graphicFrameChg chg="add mod">
          <ac:chgData name="Reed Kiely" userId="768be38e-2fb5-40ce-925d-bd8e9d9e3c31" providerId="ADAL" clId="{AF181F8D-CA93-4535-88A2-98463C9CBCD6}" dt="2021-03-18T17:45:01.513" v="259" actId="1036"/>
          <ac:graphicFrameMkLst>
            <pc:docMk/>
            <pc:sldMk cId="441840037" sldId="307"/>
            <ac:graphicFrameMk id="13" creationId="{AF580509-A1FF-4CC6-93BE-7486D8F2E2EC}"/>
          </ac:graphicFrameMkLst>
        </pc:graphicFrameChg>
        <pc:graphicFrameChg chg="add mod">
          <ac:chgData name="Reed Kiely" userId="768be38e-2fb5-40ce-925d-bd8e9d9e3c31" providerId="ADAL" clId="{AF181F8D-CA93-4535-88A2-98463C9CBCD6}" dt="2021-03-18T17:41:55.902" v="244" actId="1035"/>
          <ac:graphicFrameMkLst>
            <pc:docMk/>
            <pc:sldMk cId="441840037" sldId="307"/>
            <ac:graphicFrameMk id="14" creationId="{EF81E1CC-FD95-4E16-80BF-F69C53EF551F}"/>
          </ac:graphicFrameMkLst>
        </pc:graphicFrameChg>
        <pc:graphicFrameChg chg="add mod">
          <ac:chgData name="Reed Kiely" userId="768be38e-2fb5-40ce-925d-bd8e9d9e3c31" providerId="ADAL" clId="{AF181F8D-CA93-4535-88A2-98463C9CBCD6}" dt="2021-03-18T17:41:55.902" v="244" actId="1035"/>
          <ac:graphicFrameMkLst>
            <pc:docMk/>
            <pc:sldMk cId="441840037" sldId="307"/>
            <ac:graphicFrameMk id="15" creationId="{62B513BE-A5BB-4364-A6E3-5535BE44E3FB}"/>
          </ac:graphicFrameMkLst>
        </pc:graphicFrameChg>
        <pc:graphicFrameChg chg="add mod">
          <ac:chgData name="Reed Kiely" userId="768be38e-2fb5-40ce-925d-bd8e9d9e3c31" providerId="ADAL" clId="{AF181F8D-CA93-4535-88A2-98463C9CBCD6}" dt="2021-03-18T17:44:55.923" v="256"/>
          <ac:graphicFrameMkLst>
            <pc:docMk/>
            <pc:sldMk cId="441840037" sldId="307"/>
            <ac:graphicFrameMk id="16" creationId="{A6D78700-27D0-4D95-B6E1-9A241042C985}"/>
          </ac:graphicFrameMkLst>
        </pc:graphicFrameChg>
        <pc:graphicFrameChg chg="del">
          <ac:chgData name="Reed Kiely" userId="768be38e-2fb5-40ce-925d-bd8e9d9e3c31" providerId="ADAL" clId="{AF181F8D-CA93-4535-88A2-98463C9CBCD6}" dt="2021-03-18T17:38:26.709" v="155" actId="478"/>
          <ac:graphicFrameMkLst>
            <pc:docMk/>
            <pc:sldMk cId="441840037" sldId="307"/>
            <ac:graphicFrameMk id="19" creationId="{58410D1B-8D0E-4785-AD69-66AFAD9EB321}"/>
          </ac:graphicFrameMkLst>
        </pc:graphicFrameChg>
        <pc:graphicFrameChg chg="add mod">
          <ac:chgData name="Reed Kiely" userId="768be38e-2fb5-40ce-925d-bd8e9d9e3c31" providerId="ADAL" clId="{AF181F8D-CA93-4535-88A2-98463C9CBCD6}" dt="2021-03-18T17:44:51.624" v="255" actId="1076"/>
          <ac:graphicFrameMkLst>
            <pc:docMk/>
            <pc:sldMk cId="441840037" sldId="307"/>
            <ac:graphicFrameMk id="20" creationId="{B364B0E5-79A9-45A8-9A1C-78CFD8A8463E}"/>
          </ac:graphicFrameMkLst>
        </pc:graphicFrameChg>
        <pc:graphicFrameChg chg="add mod">
          <ac:chgData name="Reed Kiely" userId="768be38e-2fb5-40ce-925d-bd8e9d9e3c31" providerId="ADAL" clId="{AF181F8D-CA93-4535-88A2-98463C9CBCD6}" dt="2021-03-18T17:45:26.672" v="265" actId="1076"/>
          <ac:graphicFrameMkLst>
            <pc:docMk/>
            <pc:sldMk cId="441840037" sldId="307"/>
            <ac:graphicFrameMk id="21" creationId="{9E4D6876-C008-4FD0-9F96-5D9C249B5C2E}"/>
          </ac:graphicFrameMkLst>
        </pc:graphicFrameChg>
        <pc:cxnChg chg="add del mod">
          <ac:chgData name="Reed Kiely" userId="768be38e-2fb5-40ce-925d-bd8e9d9e3c31" providerId="ADAL" clId="{AF181F8D-CA93-4535-88A2-98463C9CBCD6}" dt="2021-03-18T17:42:12.456" v="253" actId="478"/>
          <ac:cxnSpMkLst>
            <pc:docMk/>
            <pc:sldMk cId="441840037" sldId="307"/>
            <ac:cxnSpMk id="5" creationId="{1F208ECB-1E40-4C71-8DBA-ADCC8C7F27E7}"/>
          </ac:cxnSpMkLst>
        </pc:cxnChg>
      </pc:sldChg>
      <pc:sldChg chg="addSp delSp modSp add del mod">
        <pc:chgData name="Reed Kiely" userId="768be38e-2fb5-40ce-925d-bd8e9d9e3c31" providerId="ADAL" clId="{AF181F8D-CA93-4535-88A2-98463C9CBCD6}" dt="2021-03-18T17:47:36.980" v="296" actId="47"/>
        <pc:sldMkLst>
          <pc:docMk/>
          <pc:sldMk cId="1813373515" sldId="308"/>
        </pc:sldMkLst>
        <pc:spChg chg="mod">
          <ac:chgData name="Reed Kiely" userId="768be38e-2fb5-40ce-925d-bd8e9d9e3c31" providerId="ADAL" clId="{AF181F8D-CA93-4535-88A2-98463C9CBCD6}" dt="2021-03-18T17:46:29.591" v="271"/>
          <ac:spMkLst>
            <pc:docMk/>
            <pc:sldMk cId="1813373515" sldId="308"/>
            <ac:spMk id="4" creationId="{3ED54650-E124-0942-8B03-A438165B55A6}"/>
          </ac:spMkLst>
        </pc:spChg>
        <pc:spChg chg="del">
          <ac:chgData name="Reed Kiely" userId="768be38e-2fb5-40ce-925d-bd8e9d9e3c31" providerId="ADAL" clId="{AF181F8D-CA93-4535-88A2-98463C9CBCD6}" dt="2021-03-18T17:46:17.826" v="270" actId="478"/>
          <ac:spMkLst>
            <pc:docMk/>
            <pc:sldMk cId="1813373515" sldId="308"/>
            <ac:spMk id="10" creationId="{886EF8E9-C9B3-48A6-8B9C-BAB5699078ED}"/>
          </ac:spMkLst>
        </pc:spChg>
        <pc:spChg chg="add mod">
          <ac:chgData name="Reed Kiely" userId="768be38e-2fb5-40ce-925d-bd8e9d9e3c31" providerId="ADAL" clId="{AF181F8D-CA93-4535-88A2-98463C9CBCD6}" dt="2021-03-18T17:47:06.534" v="285" actId="1076"/>
          <ac:spMkLst>
            <pc:docMk/>
            <pc:sldMk cId="1813373515" sldId="308"/>
            <ac:spMk id="22" creationId="{1D2FDF72-EC60-44FD-B34F-B23D7308948C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23" creationId="{FF1FCE2C-5D62-4F06-A9BC-1EC1F50787ED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24" creationId="{87B82A7A-FF09-430C-8E45-EA6D6F237590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26" creationId="{5C101287-47F8-44A8-A316-52F7E27F606F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27" creationId="{6DBD1D07-E7A2-463D-9266-1AEF956A5BC6}"/>
          </ac:spMkLst>
        </pc:spChg>
        <pc:spChg chg="mod">
          <ac:chgData name="Reed Kiely" userId="768be38e-2fb5-40ce-925d-bd8e9d9e3c31" providerId="ADAL" clId="{AF181F8D-CA93-4535-88A2-98463C9CBCD6}" dt="2021-03-18T17:46:11.232" v="269" actId="20577"/>
          <ac:spMkLst>
            <pc:docMk/>
            <pc:sldMk cId="1813373515" sldId="308"/>
            <ac:spMk id="28" creationId="{8131C753-3CF9-467C-A43F-7C108EE6CC30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29" creationId="{C1E8FDCA-E941-4C0C-A9C9-2741BD14A226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30" creationId="{8C7A1143-328E-4CFA-A120-46D75464C3C2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31" creationId="{6986B87A-8B07-4284-94FD-DFB29EFB841C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32" creationId="{06858C98-5B38-47F0-9B90-F6AC07A785FD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33" creationId="{11744837-40E1-4DEF-B5C1-FDE28A10B371}"/>
          </ac:spMkLst>
        </pc:spChg>
        <pc:spChg chg="add del mod">
          <ac:chgData name="Reed Kiely" userId="768be38e-2fb5-40ce-925d-bd8e9d9e3c31" providerId="ADAL" clId="{AF181F8D-CA93-4535-88A2-98463C9CBCD6}" dt="2021-03-18T17:47:17.150" v="291"/>
          <ac:spMkLst>
            <pc:docMk/>
            <pc:sldMk cId="1813373515" sldId="308"/>
            <ac:spMk id="34" creationId="{117E4211-1B86-49B9-B48F-29E0971BA5C9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35" creationId="{CEF6590F-1F58-44EA-9D16-4F870CEC983A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36" creationId="{608B8C1A-2374-47D5-A921-76F8301FEC70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37" creationId="{77FF568B-E0D0-4116-A27E-31C89A0A160D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38" creationId="{803C56A8-F9F9-4033-BD6B-E36A63EBFA19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39" creationId="{9328BE27-87BE-40C7-A804-251C60D87E73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40" creationId="{B66184D8-8344-458B-83C4-2D398A1040D0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41" creationId="{2321B1B8-CFC5-4915-9ED3-76B711BD58B5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42" creationId="{D1309AD9-E220-4A8F-888F-46CE7064BD9F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43" creationId="{A0791739-AC36-40CA-84AC-B0408229009C}"/>
          </ac:spMkLst>
        </pc:spChg>
        <pc:spChg chg="add del mod">
          <ac:chgData name="Reed Kiely" userId="768be38e-2fb5-40ce-925d-bd8e9d9e3c31" providerId="ADAL" clId="{AF181F8D-CA93-4535-88A2-98463C9CBCD6}" dt="2021-03-18T17:47:32.450" v="295"/>
          <ac:spMkLst>
            <pc:docMk/>
            <pc:sldMk cId="1813373515" sldId="308"/>
            <ac:spMk id="44" creationId="{04071716-9A82-427A-9E77-C846D1F52FDB}"/>
          </ac:spMkLst>
        </pc:spChg>
        <pc:graphicFrameChg chg="del">
          <ac:chgData name="Reed Kiely" userId="768be38e-2fb5-40ce-925d-bd8e9d9e3c31" providerId="ADAL" clId="{AF181F8D-CA93-4535-88A2-98463C9CBCD6}" dt="2021-03-18T17:46:17.826" v="270" actId="478"/>
          <ac:graphicFrameMkLst>
            <pc:docMk/>
            <pc:sldMk cId="1813373515" sldId="308"/>
            <ac:graphicFrameMk id="11" creationId="{55A8E93B-1418-48BB-8F5A-4B18FD5BDF98}"/>
          </ac:graphicFrameMkLst>
        </pc:graphicFrameChg>
        <pc:graphicFrameChg chg="del">
          <ac:chgData name="Reed Kiely" userId="768be38e-2fb5-40ce-925d-bd8e9d9e3c31" providerId="ADAL" clId="{AF181F8D-CA93-4535-88A2-98463C9CBCD6}" dt="2021-03-18T17:46:17.826" v="270" actId="478"/>
          <ac:graphicFrameMkLst>
            <pc:docMk/>
            <pc:sldMk cId="1813373515" sldId="308"/>
            <ac:graphicFrameMk id="12" creationId="{6058CB5A-3010-4663-B685-6FF34C999366}"/>
          </ac:graphicFrameMkLst>
        </pc:graphicFrameChg>
        <pc:graphicFrameChg chg="del">
          <ac:chgData name="Reed Kiely" userId="768be38e-2fb5-40ce-925d-bd8e9d9e3c31" providerId="ADAL" clId="{AF181F8D-CA93-4535-88A2-98463C9CBCD6}" dt="2021-03-18T17:46:17.826" v="270" actId="478"/>
          <ac:graphicFrameMkLst>
            <pc:docMk/>
            <pc:sldMk cId="1813373515" sldId="308"/>
            <ac:graphicFrameMk id="13" creationId="{AF580509-A1FF-4CC6-93BE-7486D8F2E2EC}"/>
          </ac:graphicFrameMkLst>
        </pc:graphicFrameChg>
        <pc:graphicFrameChg chg="del">
          <ac:chgData name="Reed Kiely" userId="768be38e-2fb5-40ce-925d-bd8e9d9e3c31" providerId="ADAL" clId="{AF181F8D-CA93-4535-88A2-98463C9CBCD6}" dt="2021-03-18T17:46:17.826" v="270" actId="478"/>
          <ac:graphicFrameMkLst>
            <pc:docMk/>
            <pc:sldMk cId="1813373515" sldId="308"/>
            <ac:graphicFrameMk id="14" creationId="{EF81E1CC-FD95-4E16-80BF-F69C53EF551F}"/>
          </ac:graphicFrameMkLst>
        </pc:graphicFrameChg>
        <pc:graphicFrameChg chg="del">
          <ac:chgData name="Reed Kiely" userId="768be38e-2fb5-40ce-925d-bd8e9d9e3c31" providerId="ADAL" clId="{AF181F8D-CA93-4535-88A2-98463C9CBCD6}" dt="2021-03-18T17:46:17.826" v="270" actId="478"/>
          <ac:graphicFrameMkLst>
            <pc:docMk/>
            <pc:sldMk cId="1813373515" sldId="308"/>
            <ac:graphicFrameMk id="15" creationId="{62B513BE-A5BB-4364-A6E3-5535BE44E3FB}"/>
          </ac:graphicFrameMkLst>
        </pc:graphicFrameChg>
        <pc:graphicFrameChg chg="del">
          <ac:chgData name="Reed Kiely" userId="768be38e-2fb5-40ce-925d-bd8e9d9e3c31" providerId="ADAL" clId="{AF181F8D-CA93-4535-88A2-98463C9CBCD6}" dt="2021-03-18T17:46:17.826" v="270" actId="478"/>
          <ac:graphicFrameMkLst>
            <pc:docMk/>
            <pc:sldMk cId="1813373515" sldId="308"/>
            <ac:graphicFrameMk id="16" creationId="{A6D78700-27D0-4D95-B6E1-9A241042C985}"/>
          </ac:graphicFrameMkLst>
        </pc:graphicFrameChg>
        <pc:graphicFrameChg chg="add mod">
          <ac:chgData name="Reed Kiely" userId="768be38e-2fb5-40ce-925d-bd8e9d9e3c31" providerId="ADAL" clId="{AF181F8D-CA93-4535-88A2-98463C9CBCD6}" dt="2021-03-18T17:47:11.614" v="289" actId="14100"/>
          <ac:graphicFrameMkLst>
            <pc:docMk/>
            <pc:sldMk cId="1813373515" sldId="308"/>
            <ac:graphicFrameMk id="19" creationId="{F08A246B-D49C-4325-AB43-26844B652E31}"/>
          </ac:graphicFrameMkLst>
        </pc:graphicFrameChg>
        <pc:graphicFrameChg chg="del">
          <ac:chgData name="Reed Kiely" userId="768be38e-2fb5-40ce-925d-bd8e9d9e3c31" providerId="ADAL" clId="{AF181F8D-CA93-4535-88A2-98463C9CBCD6}" dt="2021-03-18T17:46:17.826" v="270" actId="478"/>
          <ac:graphicFrameMkLst>
            <pc:docMk/>
            <pc:sldMk cId="1813373515" sldId="308"/>
            <ac:graphicFrameMk id="20" creationId="{B364B0E5-79A9-45A8-9A1C-78CFD8A8463E}"/>
          </ac:graphicFrameMkLst>
        </pc:graphicFrameChg>
        <pc:graphicFrameChg chg="del">
          <ac:chgData name="Reed Kiely" userId="768be38e-2fb5-40ce-925d-bd8e9d9e3c31" providerId="ADAL" clId="{AF181F8D-CA93-4535-88A2-98463C9CBCD6}" dt="2021-03-18T17:46:17.826" v="270" actId="478"/>
          <ac:graphicFrameMkLst>
            <pc:docMk/>
            <pc:sldMk cId="1813373515" sldId="308"/>
            <ac:graphicFrameMk id="21" creationId="{9E4D6876-C008-4FD0-9F96-5D9C249B5C2E}"/>
          </ac:graphicFrameMkLst>
        </pc:graphicFrameChg>
      </pc:sldChg>
      <pc:sldChg chg="add del setBg">
        <pc:chgData name="Reed Kiely" userId="768be38e-2fb5-40ce-925d-bd8e9d9e3c31" providerId="ADAL" clId="{AF181F8D-CA93-4535-88A2-98463C9CBCD6}" dt="2021-03-18T17:46:08.351" v="268" actId="47"/>
        <pc:sldMkLst>
          <pc:docMk/>
          <pc:sldMk cId="2963326950" sldId="16128"/>
        </pc:sldMkLst>
      </pc:sldChg>
      <pc:sldChg chg="addSp delSp modSp add mod setBg">
        <pc:chgData name="Reed Kiely" userId="768be38e-2fb5-40ce-925d-bd8e9d9e3c31" providerId="ADAL" clId="{AF181F8D-CA93-4535-88A2-98463C9CBCD6}" dt="2021-03-18T17:50:13.799" v="352" actId="207"/>
        <pc:sldMkLst>
          <pc:docMk/>
          <pc:sldMk cId="3585150420" sldId="2144327540"/>
        </pc:sldMkLst>
        <pc:spChg chg="mod">
          <ac:chgData name="Reed Kiely" userId="768be38e-2fb5-40ce-925d-bd8e9d9e3c31" providerId="ADAL" clId="{AF181F8D-CA93-4535-88A2-98463C9CBCD6}" dt="2021-03-18T17:47:38.524" v="299" actId="27636"/>
          <ac:spMkLst>
            <pc:docMk/>
            <pc:sldMk cId="3585150420" sldId="2144327540"/>
            <ac:spMk id="3" creationId="{5F365F84-19BD-41B5-9D9C-79639082CD26}"/>
          </ac:spMkLst>
        </pc:spChg>
        <pc:spChg chg="add del mod">
          <ac:chgData name="Reed Kiely" userId="768be38e-2fb5-40ce-925d-bd8e9d9e3c31" providerId="ADAL" clId="{AF181F8D-CA93-4535-88A2-98463C9CBCD6}" dt="2021-03-18T17:49:04.287" v="323" actId="478"/>
          <ac:spMkLst>
            <pc:docMk/>
            <pc:sldMk cId="3585150420" sldId="2144327540"/>
            <ac:spMk id="5" creationId="{09F64F63-C156-406E-BB75-1027B9635F73}"/>
          </ac:spMkLst>
        </pc:spChg>
        <pc:spChg chg="mod">
          <ac:chgData name="Reed Kiely" userId="768be38e-2fb5-40ce-925d-bd8e9d9e3c31" providerId="ADAL" clId="{AF181F8D-CA93-4535-88A2-98463C9CBCD6}" dt="2021-03-18T17:50:13.799" v="352" actId="207"/>
          <ac:spMkLst>
            <pc:docMk/>
            <pc:sldMk cId="3585150420" sldId="2144327540"/>
            <ac:spMk id="9" creationId="{D5712E42-C69D-437C-B840-B8FDC56AFBAF}"/>
          </ac:spMkLst>
        </pc:spChg>
        <pc:spChg chg="mod">
          <ac:chgData name="Reed Kiely" userId="768be38e-2fb5-40ce-925d-bd8e9d9e3c31" providerId="ADAL" clId="{AF181F8D-CA93-4535-88A2-98463C9CBCD6}" dt="2021-03-18T17:47:56.033" v="303" actId="2085"/>
          <ac:spMkLst>
            <pc:docMk/>
            <pc:sldMk cId="3585150420" sldId="2144327540"/>
            <ac:spMk id="12" creationId="{AA15FAA7-F154-4438-9B82-584EF07CCCB4}"/>
          </ac:spMkLst>
        </pc:spChg>
        <pc:spChg chg="mod">
          <ac:chgData name="Reed Kiely" userId="768be38e-2fb5-40ce-925d-bd8e9d9e3c31" providerId="ADAL" clId="{AF181F8D-CA93-4535-88A2-98463C9CBCD6}" dt="2021-03-18T17:50:11.632" v="351" actId="1076"/>
          <ac:spMkLst>
            <pc:docMk/>
            <pc:sldMk cId="3585150420" sldId="2144327540"/>
            <ac:spMk id="64" creationId="{B6D2A4ED-95BE-4A6C-9EE5-C9C59AC0862B}"/>
          </ac:spMkLst>
        </pc:spChg>
        <pc:spChg chg="add del">
          <ac:chgData name="Reed Kiely" userId="768be38e-2fb5-40ce-925d-bd8e9d9e3c31" providerId="ADAL" clId="{AF181F8D-CA93-4535-88A2-98463C9CBCD6}" dt="2021-03-18T17:48:15.970" v="311" actId="22"/>
          <ac:spMkLst>
            <pc:docMk/>
            <pc:sldMk cId="3585150420" sldId="2144327540"/>
            <ac:spMk id="67" creationId="{9CA0285A-BCFC-4041-9B9B-F6235583E8C8}"/>
          </ac:spMkLst>
        </pc:spChg>
        <pc:spChg chg="add mod">
          <ac:chgData name="Reed Kiely" userId="768be38e-2fb5-40ce-925d-bd8e9d9e3c31" providerId="ADAL" clId="{AF181F8D-CA93-4535-88A2-98463C9CBCD6}" dt="2021-03-18T17:49:36.064" v="335" actId="207"/>
          <ac:spMkLst>
            <pc:docMk/>
            <pc:sldMk cId="3585150420" sldId="2144327540"/>
            <ac:spMk id="68" creationId="{F9024E97-A49C-4DE6-8889-5A61D67EDBB1}"/>
          </ac:spMkLst>
        </pc:spChg>
        <pc:spChg chg="add del mod">
          <ac:chgData name="Reed Kiely" userId="768be38e-2fb5-40ce-925d-bd8e9d9e3c31" providerId="ADAL" clId="{AF181F8D-CA93-4535-88A2-98463C9CBCD6}" dt="2021-03-18T17:49:02.160" v="322"/>
          <ac:spMkLst>
            <pc:docMk/>
            <pc:sldMk cId="3585150420" sldId="2144327540"/>
            <ac:spMk id="71" creationId="{180832CC-D05D-439D-AAEB-1D649FE90DFB}"/>
          </ac:spMkLst>
        </pc:spChg>
        <pc:spChg chg="add del mod">
          <ac:chgData name="Reed Kiely" userId="768be38e-2fb5-40ce-925d-bd8e9d9e3c31" providerId="ADAL" clId="{AF181F8D-CA93-4535-88A2-98463C9CBCD6}" dt="2021-03-18T17:49:02.160" v="322"/>
          <ac:spMkLst>
            <pc:docMk/>
            <pc:sldMk cId="3585150420" sldId="2144327540"/>
            <ac:spMk id="72" creationId="{8C90D88E-EA00-4EE3-85BD-6ACBCB146558}"/>
          </ac:spMkLst>
        </pc:spChg>
        <pc:spChg chg="add del mod">
          <ac:chgData name="Reed Kiely" userId="768be38e-2fb5-40ce-925d-bd8e9d9e3c31" providerId="ADAL" clId="{AF181F8D-CA93-4535-88A2-98463C9CBCD6}" dt="2021-03-18T17:49:16.840" v="329"/>
          <ac:spMkLst>
            <pc:docMk/>
            <pc:sldMk cId="3585150420" sldId="2144327540"/>
            <ac:spMk id="74" creationId="{13680482-35E7-4264-802A-6D5C0F69F313}"/>
          </ac:spMkLst>
        </pc:spChg>
        <pc:spChg chg="add del mod">
          <ac:chgData name="Reed Kiely" userId="768be38e-2fb5-40ce-925d-bd8e9d9e3c31" providerId="ADAL" clId="{AF181F8D-CA93-4535-88A2-98463C9CBCD6}" dt="2021-03-18T17:49:16.840" v="329"/>
          <ac:spMkLst>
            <pc:docMk/>
            <pc:sldMk cId="3585150420" sldId="2144327540"/>
            <ac:spMk id="75" creationId="{9B709247-D543-4961-804E-9032CC5ADEA4}"/>
          </ac:spMkLst>
        </pc:spChg>
        <pc:spChg chg="add mod">
          <ac:chgData name="Reed Kiely" userId="768be38e-2fb5-40ce-925d-bd8e9d9e3c31" providerId="ADAL" clId="{AF181F8D-CA93-4535-88A2-98463C9CBCD6}" dt="2021-03-18T17:50:07.528" v="349" actId="207"/>
          <ac:spMkLst>
            <pc:docMk/>
            <pc:sldMk cId="3585150420" sldId="2144327540"/>
            <ac:spMk id="77" creationId="{BB08DC08-7475-4D19-88E3-CA23C6CDABC4}"/>
          </ac:spMkLst>
        </pc:spChg>
        <pc:spChg chg="add mod">
          <ac:chgData name="Reed Kiely" userId="768be38e-2fb5-40ce-925d-bd8e9d9e3c31" providerId="ADAL" clId="{AF181F8D-CA93-4535-88A2-98463C9CBCD6}" dt="2021-03-18T17:50:09.218" v="350" actId="207"/>
          <ac:spMkLst>
            <pc:docMk/>
            <pc:sldMk cId="3585150420" sldId="2144327540"/>
            <ac:spMk id="78" creationId="{1845AD60-89A5-4BBB-8CBC-92D5AAEAE0FB}"/>
          </ac:spMkLst>
        </pc:spChg>
        <pc:spChg chg="del mod">
          <ac:chgData name="Reed Kiely" userId="768be38e-2fb5-40ce-925d-bd8e9d9e3c31" providerId="ADAL" clId="{AF181F8D-CA93-4535-88A2-98463C9CBCD6}" dt="2021-03-18T17:49:01.353" v="320" actId="478"/>
          <ac:spMkLst>
            <pc:docMk/>
            <pc:sldMk cId="3585150420" sldId="2144327540"/>
            <ac:spMk id="79" creationId="{524D89FB-A6B3-4DBD-85A2-FB77F15E60D5}"/>
          </ac:spMkLst>
        </pc:spChg>
        <pc:spChg chg="add del mod ord">
          <ac:chgData name="Reed Kiely" userId="768be38e-2fb5-40ce-925d-bd8e9d9e3c31" providerId="ADAL" clId="{AF181F8D-CA93-4535-88A2-98463C9CBCD6}" dt="2021-03-18T17:50:00.674" v="348"/>
          <ac:spMkLst>
            <pc:docMk/>
            <pc:sldMk cId="3585150420" sldId="2144327540"/>
            <ac:spMk id="80" creationId="{76F442A8-1D2D-4D92-A50F-4CFBE2FD4401}"/>
          </ac:spMkLst>
        </pc:spChg>
        <pc:picChg chg="add mod">
          <ac:chgData name="Reed Kiely" userId="768be38e-2fb5-40ce-925d-bd8e9d9e3c31" providerId="ADAL" clId="{AF181F8D-CA93-4535-88A2-98463C9CBCD6}" dt="2021-03-18T17:48:04.788" v="305"/>
          <ac:picMkLst>
            <pc:docMk/>
            <pc:sldMk cId="3585150420" sldId="2144327540"/>
            <ac:picMk id="65" creationId="{57DE1E6F-A116-407B-8521-D14B300EA017}"/>
          </ac:picMkLst>
        </pc:picChg>
        <pc:picChg chg="add del mod">
          <ac:chgData name="Reed Kiely" userId="768be38e-2fb5-40ce-925d-bd8e9d9e3c31" providerId="ADAL" clId="{AF181F8D-CA93-4535-88A2-98463C9CBCD6}" dt="2021-03-18T17:49:02.160" v="322"/>
          <ac:picMkLst>
            <pc:docMk/>
            <pc:sldMk cId="3585150420" sldId="2144327540"/>
            <ac:picMk id="73" creationId="{46C996E4-C140-4EAE-A35C-45168E10B297}"/>
          </ac:picMkLst>
        </pc:picChg>
        <pc:picChg chg="add del mod">
          <ac:chgData name="Reed Kiely" userId="768be38e-2fb5-40ce-925d-bd8e9d9e3c31" providerId="ADAL" clId="{AF181F8D-CA93-4535-88A2-98463C9CBCD6}" dt="2021-03-18T17:49:16.840" v="329"/>
          <ac:picMkLst>
            <pc:docMk/>
            <pc:sldMk cId="3585150420" sldId="2144327540"/>
            <ac:picMk id="76" creationId="{F4DCC1F3-7A99-49E8-AB5C-5DB34849D886}"/>
          </ac:picMkLst>
        </pc:picChg>
      </pc:sldChg>
      <pc:sldChg chg="addSp delSp modSp add mod ord">
        <pc:chgData name="Reed Kiely" userId="768be38e-2fb5-40ce-925d-bd8e9d9e3c31" providerId="ADAL" clId="{AF181F8D-CA93-4535-88A2-98463C9CBCD6}" dt="2021-03-18T18:17:59.199" v="441"/>
        <pc:sldMkLst>
          <pc:docMk/>
          <pc:sldMk cId="2061176400" sldId="2144327541"/>
        </pc:sldMkLst>
        <pc:spChg chg="mod">
          <ac:chgData name="Reed Kiely" userId="768be38e-2fb5-40ce-925d-bd8e9d9e3c31" providerId="ADAL" clId="{AF181F8D-CA93-4535-88A2-98463C9CBCD6}" dt="2021-03-18T18:14:12.384" v="357"/>
          <ac:spMkLst>
            <pc:docMk/>
            <pc:sldMk cId="2061176400" sldId="2144327541"/>
            <ac:spMk id="4" creationId="{3ED54650-E124-0942-8B03-A438165B55A6}"/>
          </ac:spMkLst>
        </pc:spChg>
        <pc:spChg chg="del">
          <ac:chgData name="Reed Kiely" userId="768be38e-2fb5-40ce-925d-bd8e9d9e3c31" providerId="ADAL" clId="{AF181F8D-CA93-4535-88A2-98463C9CBCD6}" dt="2021-03-18T18:14:16.444" v="358" actId="478"/>
          <ac:spMkLst>
            <pc:docMk/>
            <pc:sldMk cId="2061176400" sldId="2144327541"/>
            <ac:spMk id="10" creationId="{886EF8E9-C9B3-48A6-8B9C-BAB5699078ED}"/>
          </ac:spMkLst>
        </pc:spChg>
        <pc:spChg chg="mod">
          <ac:chgData name="Reed Kiely" userId="768be38e-2fb5-40ce-925d-bd8e9d9e3c31" providerId="ADAL" clId="{AF181F8D-CA93-4535-88A2-98463C9CBCD6}" dt="2021-03-18T18:14:49.134" v="366" actId="404"/>
          <ac:spMkLst>
            <pc:docMk/>
            <pc:sldMk cId="2061176400" sldId="2144327541"/>
            <ac:spMk id="23" creationId="{8CA76959-5B91-4959-AA57-CE749FFAD444}"/>
          </ac:spMkLst>
        </pc:spChg>
        <pc:spChg chg="mod">
          <ac:chgData name="Reed Kiely" userId="768be38e-2fb5-40ce-925d-bd8e9d9e3c31" providerId="ADAL" clId="{AF181F8D-CA93-4535-88A2-98463C9CBCD6}" dt="2021-03-18T18:14:49.134" v="366" actId="404"/>
          <ac:spMkLst>
            <pc:docMk/>
            <pc:sldMk cId="2061176400" sldId="2144327541"/>
            <ac:spMk id="27" creationId="{C302E695-057A-44E8-8BEE-A4B4E4341F84}"/>
          </ac:spMkLst>
        </pc:spChg>
        <pc:spChg chg="mod">
          <ac:chgData name="Reed Kiely" userId="768be38e-2fb5-40ce-925d-bd8e9d9e3c31" providerId="ADAL" clId="{AF181F8D-CA93-4535-88A2-98463C9CBCD6}" dt="2021-03-18T18:13:46.069" v="356" actId="20577"/>
          <ac:spMkLst>
            <pc:docMk/>
            <pc:sldMk cId="2061176400" sldId="2144327541"/>
            <ac:spMk id="28" creationId="{8131C753-3CF9-467C-A43F-7C108EE6CC30}"/>
          </ac:spMkLst>
        </pc:spChg>
        <pc:spChg chg="mod">
          <ac:chgData name="Reed Kiely" userId="768be38e-2fb5-40ce-925d-bd8e9d9e3c31" providerId="ADAL" clId="{AF181F8D-CA93-4535-88A2-98463C9CBCD6}" dt="2021-03-18T18:14:49.134" v="366" actId="404"/>
          <ac:spMkLst>
            <pc:docMk/>
            <pc:sldMk cId="2061176400" sldId="2144327541"/>
            <ac:spMk id="31" creationId="{09143861-AA21-472B-BCF7-09969543E7E7}"/>
          </ac:spMkLst>
        </pc:spChg>
        <pc:spChg chg="mod">
          <ac:chgData name="Reed Kiely" userId="768be38e-2fb5-40ce-925d-bd8e9d9e3c31" providerId="ADAL" clId="{AF181F8D-CA93-4535-88A2-98463C9CBCD6}" dt="2021-03-18T18:14:49.134" v="366" actId="404"/>
          <ac:spMkLst>
            <pc:docMk/>
            <pc:sldMk cId="2061176400" sldId="2144327541"/>
            <ac:spMk id="34" creationId="{A66F3CB1-4335-4C17-A722-9997AF83872B}"/>
          </ac:spMkLst>
        </pc:spChg>
        <pc:spChg chg="add del mod">
          <ac:chgData name="Reed Kiely" userId="768be38e-2fb5-40ce-925d-bd8e9d9e3c31" providerId="ADAL" clId="{AF181F8D-CA93-4535-88A2-98463C9CBCD6}" dt="2021-03-18T18:17:53.590" v="438" actId="478"/>
          <ac:spMkLst>
            <pc:docMk/>
            <pc:sldMk cId="2061176400" sldId="2144327541"/>
            <ac:spMk id="36" creationId="{A063B76F-D900-449F-912F-3D54D55006C9}"/>
          </ac:spMkLst>
        </pc:spChg>
        <pc:spChg chg="add del mod">
          <ac:chgData name="Reed Kiely" userId="768be38e-2fb5-40ce-925d-bd8e9d9e3c31" providerId="ADAL" clId="{AF181F8D-CA93-4535-88A2-98463C9CBCD6}" dt="2021-03-18T18:17:53.590" v="438" actId="478"/>
          <ac:spMkLst>
            <pc:docMk/>
            <pc:sldMk cId="2061176400" sldId="2144327541"/>
            <ac:spMk id="37" creationId="{54290221-5DD3-4C50-88BA-2D36C893B8F9}"/>
          </ac:spMkLst>
        </pc:spChg>
        <pc:spChg chg="add del mod">
          <ac:chgData name="Reed Kiely" userId="768be38e-2fb5-40ce-925d-bd8e9d9e3c31" providerId="ADAL" clId="{AF181F8D-CA93-4535-88A2-98463C9CBCD6}" dt="2021-03-18T18:17:53.590" v="438" actId="478"/>
          <ac:spMkLst>
            <pc:docMk/>
            <pc:sldMk cId="2061176400" sldId="2144327541"/>
            <ac:spMk id="38" creationId="{DFDA1DDE-8020-4B50-9D5C-51AF705DECA7}"/>
          </ac:spMkLst>
        </pc:spChg>
        <pc:spChg chg="add del mod">
          <ac:chgData name="Reed Kiely" userId="768be38e-2fb5-40ce-925d-bd8e9d9e3c31" providerId="ADAL" clId="{AF181F8D-CA93-4535-88A2-98463C9CBCD6}" dt="2021-03-18T18:17:53.590" v="438" actId="478"/>
          <ac:spMkLst>
            <pc:docMk/>
            <pc:sldMk cId="2061176400" sldId="2144327541"/>
            <ac:spMk id="39" creationId="{0FBD9E2E-14BE-46C2-846B-FF63331562C5}"/>
          </ac:spMkLst>
        </pc:spChg>
        <pc:spChg chg="add del mod">
          <ac:chgData name="Reed Kiely" userId="768be38e-2fb5-40ce-925d-bd8e9d9e3c31" providerId="ADAL" clId="{AF181F8D-CA93-4535-88A2-98463C9CBCD6}" dt="2021-03-18T18:16:56.104" v="409" actId="478"/>
          <ac:spMkLst>
            <pc:docMk/>
            <pc:sldMk cId="2061176400" sldId="2144327541"/>
            <ac:spMk id="40" creationId="{6DF3188D-8170-4EEF-B735-59B1F314E2CD}"/>
          </ac:spMkLst>
        </pc:spChg>
        <pc:spChg chg="add del mod">
          <ac:chgData name="Reed Kiely" userId="768be38e-2fb5-40ce-925d-bd8e9d9e3c31" providerId="ADAL" clId="{AF181F8D-CA93-4535-88A2-98463C9CBCD6}" dt="2021-03-18T18:16:56.104" v="409" actId="478"/>
          <ac:spMkLst>
            <pc:docMk/>
            <pc:sldMk cId="2061176400" sldId="2144327541"/>
            <ac:spMk id="41" creationId="{2F8DEB65-AC0B-4820-834F-E3B80EFA1F0A}"/>
          </ac:spMkLst>
        </pc:spChg>
        <pc:spChg chg="add del mod">
          <ac:chgData name="Reed Kiely" userId="768be38e-2fb5-40ce-925d-bd8e9d9e3c31" providerId="ADAL" clId="{AF181F8D-CA93-4535-88A2-98463C9CBCD6}" dt="2021-03-18T18:16:38.054" v="387" actId="478"/>
          <ac:spMkLst>
            <pc:docMk/>
            <pc:sldMk cId="2061176400" sldId="2144327541"/>
            <ac:spMk id="42" creationId="{28234F23-9735-4E99-8A68-10DB1A34AE43}"/>
          </ac:spMkLst>
        </pc:spChg>
        <pc:spChg chg="add del mod">
          <ac:chgData name="Reed Kiely" userId="768be38e-2fb5-40ce-925d-bd8e9d9e3c31" providerId="ADAL" clId="{AF181F8D-CA93-4535-88A2-98463C9CBCD6}" dt="2021-03-18T18:16:38.054" v="387" actId="478"/>
          <ac:spMkLst>
            <pc:docMk/>
            <pc:sldMk cId="2061176400" sldId="2144327541"/>
            <ac:spMk id="43" creationId="{EE85AC33-CE14-4A6C-A200-CB8DC2C297E6}"/>
          </ac:spMkLst>
        </pc:spChg>
        <pc:spChg chg="add mod">
          <ac:chgData name="Reed Kiely" userId="768be38e-2fb5-40ce-925d-bd8e9d9e3c31" providerId="ADAL" clId="{AF181F8D-CA93-4535-88A2-98463C9CBCD6}" dt="2021-03-18T18:16:13.156" v="378" actId="207"/>
          <ac:spMkLst>
            <pc:docMk/>
            <pc:sldMk cId="2061176400" sldId="2144327541"/>
            <ac:spMk id="44" creationId="{318BDE52-E4F7-4768-B366-5A3423E485DB}"/>
          </ac:spMkLst>
        </pc:spChg>
        <pc:spChg chg="add mod">
          <ac:chgData name="Reed Kiely" userId="768be38e-2fb5-40ce-925d-bd8e9d9e3c31" providerId="ADAL" clId="{AF181F8D-CA93-4535-88A2-98463C9CBCD6}" dt="2021-03-18T18:16:13.156" v="378" actId="207"/>
          <ac:spMkLst>
            <pc:docMk/>
            <pc:sldMk cId="2061176400" sldId="2144327541"/>
            <ac:spMk id="45" creationId="{67485937-9D1A-4875-AD3C-2E322003A4E9}"/>
          </ac:spMkLst>
        </pc:spChg>
        <pc:spChg chg="mod topLvl">
          <ac:chgData name="Reed Kiely" userId="768be38e-2fb5-40ce-925d-bd8e9d9e3c31" providerId="ADAL" clId="{AF181F8D-CA93-4535-88A2-98463C9CBCD6}" dt="2021-03-18T18:17:13.513" v="420" actId="1076"/>
          <ac:spMkLst>
            <pc:docMk/>
            <pc:sldMk cId="2061176400" sldId="2144327541"/>
            <ac:spMk id="47" creationId="{147BBB51-EA84-4F63-9361-793D46FA7F55}"/>
          </ac:spMkLst>
        </pc:spChg>
        <pc:spChg chg="add mod">
          <ac:chgData name="Reed Kiely" userId="768be38e-2fb5-40ce-925d-bd8e9d9e3c31" providerId="ADAL" clId="{AF181F8D-CA93-4535-88A2-98463C9CBCD6}" dt="2021-03-18T18:16:52.176" v="408" actId="1037"/>
          <ac:spMkLst>
            <pc:docMk/>
            <pc:sldMk cId="2061176400" sldId="2144327541"/>
            <ac:spMk id="49" creationId="{F22A53C1-A939-4B98-B5C9-CEF2AAB60202}"/>
          </ac:spMkLst>
        </pc:spChg>
        <pc:spChg chg="add mod">
          <ac:chgData name="Reed Kiely" userId="768be38e-2fb5-40ce-925d-bd8e9d9e3c31" providerId="ADAL" clId="{AF181F8D-CA93-4535-88A2-98463C9CBCD6}" dt="2021-03-18T18:16:52.176" v="408" actId="1037"/>
          <ac:spMkLst>
            <pc:docMk/>
            <pc:sldMk cId="2061176400" sldId="2144327541"/>
            <ac:spMk id="50" creationId="{CF6E2E5E-BC0E-4338-BCFA-789B59828F55}"/>
          </ac:spMkLst>
        </pc:spChg>
        <pc:spChg chg="add mod">
          <ac:chgData name="Reed Kiely" userId="768be38e-2fb5-40ce-925d-bd8e9d9e3c31" providerId="ADAL" clId="{AF181F8D-CA93-4535-88A2-98463C9CBCD6}" dt="2021-03-18T18:17:13.513" v="420" actId="1076"/>
          <ac:spMkLst>
            <pc:docMk/>
            <pc:sldMk cId="2061176400" sldId="2144327541"/>
            <ac:spMk id="51" creationId="{6B99B6B6-9083-4F63-A87E-C33B40CD7999}"/>
          </ac:spMkLst>
        </pc:spChg>
        <pc:spChg chg="add mod">
          <ac:chgData name="Reed Kiely" userId="768be38e-2fb5-40ce-925d-bd8e9d9e3c31" providerId="ADAL" clId="{AF181F8D-CA93-4535-88A2-98463C9CBCD6}" dt="2021-03-18T18:17:00.199" v="411" actId="1076"/>
          <ac:spMkLst>
            <pc:docMk/>
            <pc:sldMk cId="2061176400" sldId="2144327541"/>
            <ac:spMk id="53" creationId="{6076A710-1253-4EB0-813E-D16A1A3495AA}"/>
          </ac:spMkLst>
        </pc:spChg>
        <pc:spChg chg="add mod">
          <ac:chgData name="Reed Kiely" userId="768be38e-2fb5-40ce-925d-bd8e9d9e3c31" providerId="ADAL" clId="{AF181F8D-CA93-4535-88A2-98463C9CBCD6}" dt="2021-03-18T18:17:00.199" v="411" actId="1076"/>
          <ac:spMkLst>
            <pc:docMk/>
            <pc:sldMk cId="2061176400" sldId="2144327541"/>
            <ac:spMk id="54" creationId="{783DEAB6-D477-4B3B-B791-15DE2EEC840C}"/>
          </ac:spMkLst>
        </pc:spChg>
        <pc:spChg chg="add mod">
          <ac:chgData name="Reed Kiely" userId="768be38e-2fb5-40ce-925d-bd8e9d9e3c31" providerId="ADAL" clId="{AF181F8D-CA93-4535-88A2-98463C9CBCD6}" dt="2021-03-18T18:17:13.513" v="420" actId="1076"/>
          <ac:spMkLst>
            <pc:docMk/>
            <pc:sldMk cId="2061176400" sldId="2144327541"/>
            <ac:spMk id="55" creationId="{E72F8952-82C3-4074-91EB-352EA966EF7C}"/>
          </ac:spMkLst>
        </pc:spChg>
        <pc:spChg chg="mod">
          <ac:chgData name="Reed Kiely" userId="768be38e-2fb5-40ce-925d-bd8e9d9e3c31" providerId="ADAL" clId="{AF181F8D-CA93-4535-88A2-98463C9CBCD6}" dt="2021-03-18T18:14:24.446" v="360" actId="1076"/>
          <ac:spMkLst>
            <pc:docMk/>
            <pc:sldMk cId="2061176400" sldId="2144327541"/>
            <ac:spMk id="56" creationId="{49DF06DB-0E04-43EB-906B-75F674482CF9}"/>
          </ac:spMkLst>
        </pc:spChg>
        <pc:spChg chg="add mod">
          <ac:chgData name="Reed Kiely" userId="768be38e-2fb5-40ce-925d-bd8e9d9e3c31" providerId="ADAL" clId="{AF181F8D-CA93-4535-88A2-98463C9CBCD6}" dt="2021-03-18T18:17:29.572" v="422" actId="1076"/>
          <ac:spMkLst>
            <pc:docMk/>
            <pc:sldMk cId="2061176400" sldId="2144327541"/>
            <ac:spMk id="58" creationId="{6C25737A-79E0-446D-8566-4AC0D55AFE59}"/>
          </ac:spMkLst>
        </pc:spChg>
        <pc:spChg chg="add mod">
          <ac:chgData name="Reed Kiely" userId="768be38e-2fb5-40ce-925d-bd8e9d9e3c31" providerId="ADAL" clId="{AF181F8D-CA93-4535-88A2-98463C9CBCD6}" dt="2021-03-18T18:17:29.572" v="422" actId="1076"/>
          <ac:spMkLst>
            <pc:docMk/>
            <pc:sldMk cId="2061176400" sldId="2144327541"/>
            <ac:spMk id="59" creationId="{B4223386-F76B-4257-8D03-9D6132837B88}"/>
          </ac:spMkLst>
        </pc:spChg>
        <pc:spChg chg="add mod">
          <ac:chgData name="Reed Kiely" userId="768be38e-2fb5-40ce-925d-bd8e9d9e3c31" providerId="ADAL" clId="{AF181F8D-CA93-4535-88A2-98463C9CBCD6}" dt="2021-03-18T18:17:32.002" v="427" actId="20577"/>
          <ac:spMkLst>
            <pc:docMk/>
            <pc:sldMk cId="2061176400" sldId="2144327541"/>
            <ac:spMk id="60" creationId="{3C219C67-4612-4304-9573-7CD4574A7399}"/>
          </ac:spMkLst>
        </pc:spChg>
        <pc:spChg chg="add mod">
          <ac:chgData name="Reed Kiely" userId="768be38e-2fb5-40ce-925d-bd8e9d9e3c31" providerId="ADAL" clId="{AF181F8D-CA93-4535-88A2-98463C9CBCD6}" dt="2021-03-18T18:17:47.374" v="432" actId="1037"/>
          <ac:spMkLst>
            <pc:docMk/>
            <pc:sldMk cId="2061176400" sldId="2144327541"/>
            <ac:spMk id="62" creationId="{78AFD6B5-16BE-48CC-B10E-AE4449D386AD}"/>
          </ac:spMkLst>
        </pc:spChg>
        <pc:spChg chg="add mod">
          <ac:chgData name="Reed Kiely" userId="768be38e-2fb5-40ce-925d-bd8e9d9e3c31" providerId="ADAL" clId="{AF181F8D-CA93-4535-88A2-98463C9CBCD6}" dt="2021-03-18T18:17:47.374" v="432" actId="1037"/>
          <ac:spMkLst>
            <pc:docMk/>
            <pc:sldMk cId="2061176400" sldId="2144327541"/>
            <ac:spMk id="63" creationId="{4D9DAFF7-D730-4913-AAAC-5A4F0D8552A9}"/>
          </ac:spMkLst>
        </pc:spChg>
        <pc:spChg chg="add mod">
          <ac:chgData name="Reed Kiely" userId="768be38e-2fb5-40ce-925d-bd8e9d9e3c31" providerId="ADAL" clId="{AF181F8D-CA93-4535-88A2-98463C9CBCD6}" dt="2021-03-18T18:17:49.726" v="437" actId="20577"/>
          <ac:spMkLst>
            <pc:docMk/>
            <pc:sldMk cId="2061176400" sldId="2144327541"/>
            <ac:spMk id="64" creationId="{AE61E6A6-7C2F-4648-B72F-13D96C812652}"/>
          </ac:spMkLst>
        </pc:spChg>
        <pc:spChg chg="add mod">
          <ac:chgData name="Reed Kiely" userId="768be38e-2fb5-40ce-925d-bd8e9d9e3c31" providerId="ADAL" clId="{AF181F8D-CA93-4535-88A2-98463C9CBCD6}" dt="2021-03-18T18:17:59.199" v="441"/>
          <ac:spMkLst>
            <pc:docMk/>
            <pc:sldMk cId="2061176400" sldId="2144327541"/>
            <ac:spMk id="66" creationId="{B57EEE43-97DD-44E3-AB5D-0D105496D481}"/>
          </ac:spMkLst>
        </pc:spChg>
        <pc:grpChg chg="add del mod">
          <ac:chgData name="Reed Kiely" userId="768be38e-2fb5-40ce-925d-bd8e9d9e3c31" providerId="ADAL" clId="{AF181F8D-CA93-4535-88A2-98463C9CBCD6}" dt="2021-03-18T18:17:53.590" v="438" actId="478"/>
          <ac:grpSpMkLst>
            <pc:docMk/>
            <pc:sldMk cId="2061176400" sldId="2144327541"/>
            <ac:grpSpMk id="22" creationId="{1E7F2ED8-E564-415F-B911-032820F5B3BB}"/>
          </ac:grpSpMkLst>
        </pc:grpChg>
        <pc:grpChg chg="add del mod">
          <ac:chgData name="Reed Kiely" userId="768be38e-2fb5-40ce-925d-bd8e9d9e3c31" providerId="ADAL" clId="{AF181F8D-CA93-4535-88A2-98463C9CBCD6}" dt="2021-03-18T18:17:53.590" v="438" actId="478"/>
          <ac:grpSpMkLst>
            <pc:docMk/>
            <pc:sldMk cId="2061176400" sldId="2144327541"/>
            <ac:grpSpMk id="26" creationId="{8CDC4009-BE5B-467E-BE97-4EB223BEAA1A}"/>
          </ac:grpSpMkLst>
        </pc:grpChg>
        <pc:grpChg chg="add del mod">
          <ac:chgData name="Reed Kiely" userId="768be38e-2fb5-40ce-925d-bd8e9d9e3c31" providerId="ADAL" clId="{AF181F8D-CA93-4535-88A2-98463C9CBCD6}" dt="2021-03-18T18:16:56.104" v="409" actId="478"/>
          <ac:grpSpMkLst>
            <pc:docMk/>
            <pc:sldMk cId="2061176400" sldId="2144327541"/>
            <ac:grpSpMk id="30" creationId="{0D9272CB-DAFE-414F-96A6-AA773153BC1B}"/>
          </ac:grpSpMkLst>
        </pc:grpChg>
        <pc:grpChg chg="add del mod">
          <ac:chgData name="Reed Kiely" userId="768be38e-2fb5-40ce-925d-bd8e9d9e3c31" providerId="ADAL" clId="{AF181F8D-CA93-4535-88A2-98463C9CBCD6}" dt="2021-03-18T18:16:38.054" v="387" actId="478"/>
          <ac:grpSpMkLst>
            <pc:docMk/>
            <pc:sldMk cId="2061176400" sldId="2144327541"/>
            <ac:grpSpMk id="33" creationId="{480605AD-B06B-4E16-B592-22A6421217DF}"/>
          </ac:grpSpMkLst>
        </pc:grpChg>
        <pc:grpChg chg="add del mod">
          <ac:chgData name="Reed Kiely" userId="768be38e-2fb5-40ce-925d-bd8e9d9e3c31" providerId="ADAL" clId="{AF181F8D-CA93-4535-88A2-98463C9CBCD6}" dt="2021-03-18T18:16:23.436" v="384" actId="165"/>
          <ac:grpSpMkLst>
            <pc:docMk/>
            <pc:sldMk cId="2061176400" sldId="2144327541"/>
            <ac:grpSpMk id="46" creationId="{8682826D-09A3-42E2-B9A0-9B29A8535586}"/>
          </ac:grpSpMkLst>
        </pc:grpChg>
        <pc:graphicFrameChg chg="del">
          <ac:chgData name="Reed Kiely" userId="768be38e-2fb5-40ce-925d-bd8e9d9e3c31" providerId="ADAL" clId="{AF181F8D-CA93-4535-88A2-98463C9CBCD6}" dt="2021-03-18T18:14:16.444" v="358" actId="478"/>
          <ac:graphicFrameMkLst>
            <pc:docMk/>
            <pc:sldMk cId="2061176400" sldId="2144327541"/>
            <ac:graphicFrameMk id="11" creationId="{55A8E93B-1418-48BB-8F5A-4B18FD5BDF98}"/>
          </ac:graphicFrameMkLst>
        </pc:graphicFrameChg>
        <pc:graphicFrameChg chg="del">
          <ac:chgData name="Reed Kiely" userId="768be38e-2fb5-40ce-925d-bd8e9d9e3c31" providerId="ADAL" clId="{AF181F8D-CA93-4535-88A2-98463C9CBCD6}" dt="2021-03-18T18:14:16.444" v="358" actId="478"/>
          <ac:graphicFrameMkLst>
            <pc:docMk/>
            <pc:sldMk cId="2061176400" sldId="2144327541"/>
            <ac:graphicFrameMk id="12" creationId="{6058CB5A-3010-4663-B685-6FF34C999366}"/>
          </ac:graphicFrameMkLst>
        </pc:graphicFrameChg>
        <pc:graphicFrameChg chg="del">
          <ac:chgData name="Reed Kiely" userId="768be38e-2fb5-40ce-925d-bd8e9d9e3c31" providerId="ADAL" clId="{AF181F8D-CA93-4535-88A2-98463C9CBCD6}" dt="2021-03-18T18:14:16.444" v="358" actId="478"/>
          <ac:graphicFrameMkLst>
            <pc:docMk/>
            <pc:sldMk cId="2061176400" sldId="2144327541"/>
            <ac:graphicFrameMk id="13" creationId="{AF580509-A1FF-4CC6-93BE-7486D8F2E2EC}"/>
          </ac:graphicFrameMkLst>
        </pc:graphicFrameChg>
        <pc:graphicFrameChg chg="del">
          <ac:chgData name="Reed Kiely" userId="768be38e-2fb5-40ce-925d-bd8e9d9e3c31" providerId="ADAL" clId="{AF181F8D-CA93-4535-88A2-98463C9CBCD6}" dt="2021-03-18T18:14:16.444" v="358" actId="478"/>
          <ac:graphicFrameMkLst>
            <pc:docMk/>
            <pc:sldMk cId="2061176400" sldId="2144327541"/>
            <ac:graphicFrameMk id="14" creationId="{EF81E1CC-FD95-4E16-80BF-F69C53EF551F}"/>
          </ac:graphicFrameMkLst>
        </pc:graphicFrameChg>
        <pc:graphicFrameChg chg="del">
          <ac:chgData name="Reed Kiely" userId="768be38e-2fb5-40ce-925d-bd8e9d9e3c31" providerId="ADAL" clId="{AF181F8D-CA93-4535-88A2-98463C9CBCD6}" dt="2021-03-18T18:14:16.444" v="358" actId="478"/>
          <ac:graphicFrameMkLst>
            <pc:docMk/>
            <pc:sldMk cId="2061176400" sldId="2144327541"/>
            <ac:graphicFrameMk id="15" creationId="{62B513BE-A5BB-4364-A6E3-5535BE44E3FB}"/>
          </ac:graphicFrameMkLst>
        </pc:graphicFrameChg>
        <pc:graphicFrameChg chg="del">
          <ac:chgData name="Reed Kiely" userId="768be38e-2fb5-40ce-925d-bd8e9d9e3c31" providerId="ADAL" clId="{AF181F8D-CA93-4535-88A2-98463C9CBCD6}" dt="2021-03-18T18:14:16.444" v="358" actId="478"/>
          <ac:graphicFrameMkLst>
            <pc:docMk/>
            <pc:sldMk cId="2061176400" sldId="2144327541"/>
            <ac:graphicFrameMk id="16" creationId="{A6D78700-27D0-4D95-B6E1-9A241042C985}"/>
          </ac:graphicFrameMkLst>
        </pc:graphicFrameChg>
        <pc:graphicFrameChg chg="add mod">
          <ac:chgData name="Reed Kiely" userId="768be38e-2fb5-40ce-925d-bd8e9d9e3c31" providerId="ADAL" clId="{AF181F8D-CA93-4535-88A2-98463C9CBCD6}" dt="2021-03-18T18:14:41.525" v="363" actId="14100"/>
          <ac:graphicFrameMkLst>
            <pc:docMk/>
            <pc:sldMk cId="2061176400" sldId="2144327541"/>
            <ac:graphicFrameMk id="19" creationId="{8AF6F77A-185F-466D-B4D0-DE88F9B8B5E5}"/>
          </ac:graphicFrameMkLst>
        </pc:graphicFrameChg>
        <pc:graphicFrameChg chg="del">
          <ac:chgData name="Reed Kiely" userId="768be38e-2fb5-40ce-925d-bd8e9d9e3c31" providerId="ADAL" clId="{AF181F8D-CA93-4535-88A2-98463C9CBCD6}" dt="2021-03-18T18:14:16.444" v="358" actId="478"/>
          <ac:graphicFrameMkLst>
            <pc:docMk/>
            <pc:sldMk cId="2061176400" sldId="2144327541"/>
            <ac:graphicFrameMk id="20" creationId="{B364B0E5-79A9-45A8-9A1C-78CFD8A8463E}"/>
          </ac:graphicFrameMkLst>
        </pc:graphicFrameChg>
        <pc:graphicFrameChg chg="del">
          <ac:chgData name="Reed Kiely" userId="768be38e-2fb5-40ce-925d-bd8e9d9e3c31" providerId="ADAL" clId="{AF181F8D-CA93-4535-88A2-98463C9CBCD6}" dt="2021-03-18T18:14:16.444" v="358" actId="478"/>
          <ac:graphicFrameMkLst>
            <pc:docMk/>
            <pc:sldMk cId="2061176400" sldId="2144327541"/>
            <ac:graphicFrameMk id="21" creationId="{9E4D6876-C008-4FD0-9F96-5D9C249B5C2E}"/>
          </ac:graphicFrameMkLst>
        </pc:graphicFrameChg>
        <pc:cxnChg chg="mod">
          <ac:chgData name="Reed Kiely" userId="768be38e-2fb5-40ce-925d-bd8e9d9e3c31" providerId="ADAL" clId="{AF181F8D-CA93-4535-88A2-98463C9CBCD6}" dt="2021-03-18T18:14:46.828" v="364"/>
          <ac:cxnSpMkLst>
            <pc:docMk/>
            <pc:sldMk cId="2061176400" sldId="2144327541"/>
            <ac:cxnSpMk id="24" creationId="{51093769-496F-4AF7-ABAC-E1830CF7BBBD}"/>
          </ac:cxnSpMkLst>
        </pc:cxnChg>
        <pc:cxnChg chg="mod">
          <ac:chgData name="Reed Kiely" userId="768be38e-2fb5-40ce-925d-bd8e9d9e3c31" providerId="ADAL" clId="{AF181F8D-CA93-4535-88A2-98463C9CBCD6}" dt="2021-03-18T18:14:46.828" v="364"/>
          <ac:cxnSpMkLst>
            <pc:docMk/>
            <pc:sldMk cId="2061176400" sldId="2144327541"/>
            <ac:cxnSpMk id="29" creationId="{2E4FC63A-4DD9-43B4-8981-695874E6139A}"/>
          </ac:cxnSpMkLst>
        </pc:cxnChg>
        <pc:cxnChg chg="mod">
          <ac:chgData name="Reed Kiely" userId="768be38e-2fb5-40ce-925d-bd8e9d9e3c31" providerId="ADAL" clId="{AF181F8D-CA93-4535-88A2-98463C9CBCD6}" dt="2021-03-18T18:14:46.828" v="364"/>
          <ac:cxnSpMkLst>
            <pc:docMk/>
            <pc:sldMk cId="2061176400" sldId="2144327541"/>
            <ac:cxnSpMk id="32" creationId="{76C80C91-EAD0-4DC2-90BA-A5699382F818}"/>
          </ac:cxnSpMkLst>
        </pc:cxnChg>
        <pc:cxnChg chg="mod">
          <ac:chgData name="Reed Kiely" userId="768be38e-2fb5-40ce-925d-bd8e9d9e3c31" providerId="ADAL" clId="{AF181F8D-CA93-4535-88A2-98463C9CBCD6}" dt="2021-03-18T18:14:46.828" v="364"/>
          <ac:cxnSpMkLst>
            <pc:docMk/>
            <pc:sldMk cId="2061176400" sldId="2144327541"/>
            <ac:cxnSpMk id="35" creationId="{51355D49-9FB3-4BCA-9A9D-773D64AC07EA}"/>
          </ac:cxnSpMkLst>
        </pc:cxnChg>
        <pc:cxnChg chg="mod topLvl">
          <ac:chgData name="Reed Kiely" userId="768be38e-2fb5-40ce-925d-bd8e9d9e3c31" providerId="ADAL" clId="{AF181F8D-CA93-4535-88A2-98463C9CBCD6}" dt="2021-03-18T18:17:13.513" v="420" actId="1076"/>
          <ac:cxnSpMkLst>
            <pc:docMk/>
            <pc:sldMk cId="2061176400" sldId="2144327541"/>
            <ac:cxnSpMk id="48" creationId="{FB5C94D3-28B0-408F-889F-89780A2F3A24}"/>
          </ac:cxnSpMkLst>
        </pc:cxnChg>
        <pc:cxnChg chg="add mod">
          <ac:chgData name="Reed Kiely" userId="768be38e-2fb5-40ce-925d-bd8e9d9e3c31" providerId="ADAL" clId="{AF181F8D-CA93-4535-88A2-98463C9CBCD6}" dt="2021-03-18T18:17:13.513" v="420" actId="1076"/>
          <ac:cxnSpMkLst>
            <pc:docMk/>
            <pc:sldMk cId="2061176400" sldId="2144327541"/>
            <ac:cxnSpMk id="52" creationId="{8B1AC833-DBC9-469C-900A-1980FFF16AC5}"/>
          </ac:cxnSpMkLst>
        </pc:cxnChg>
        <pc:cxnChg chg="add mod">
          <ac:chgData name="Reed Kiely" userId="768be38e-2fb5-40ce-925d-bd8e9d9e3c31" providerId="ADAL" clId="{AF181F8D-CA93-4535-88A2-98463C9CBCD6}" dt="2021-03-18T18:17:13.513" v="420" actId="1076"/>
          <ac:cxnSpMkLst>
            <pc:docMk/>
            <pc:sldMk cId="2061176400" sldId="2144327541"/>
            <ac:cxnSpMk id="57" creationId="{11E6C197-3FC0-43DF-9333-75C04657EFAD}"/>
          </ac:cxnSpMkLst>
        </pc:cxnChg>
        <pc:cxnChg chg="add mod">
          <ac:chgData name="Reed Kiely" userId="768be38e-2fb5-40ce-925d-bd8e9d9e3c31" providerId="ADAL" clId="{AF181F8D-CA93-4535-88A2-98463C9CBCD6}" dt="2021-03-18T18:17:29.572" v="422" actId="1076"/>
          <ac:cxnSpMkLst>
            <pc:docMk/>
            <pc:sldMk cId="2061176400" sldId="2144327541"/>
            <ac:cxnSpMk id="61" creationId="{71D464A6-1447-4B84-84D4-5888DA970ABD}"/>
          </ac:cxnSpMkLst>
        </pc:cxnChg>
        <pc:cxnChg chg="add mod">
          <ac:chgData name="Reed Kiely" userId="768be38e-2fb5-40ce-925d-bd8e9d9e3c31" providerId="ADAL" clId="{AF181F8D-CA93-4535-88A2-98463C9CBCD6}" dt="2021-03-18T18:17:47.374" v="432" actId="1037"/>
          <ac:cxnSpMkLst>
            <pc:docMk/>
            <pc:sldMk cId="2061176400" sldId="2144327541"/>
            <ac:cxnSpMk id="65" creationId="{EA4ABCDF-6BAA-4C7B-B7E8-17E3103795F2}"/>
          </ac:cxnSpMkLst>
        </pc:cxnChg>
      </pc:sldChg>
      <pc:sldMasterChg chg="delSldLayout">
        <pc:chgData name="Reed Kiely" userId="768be38e-2fb5-40ce-925d-bd8e9d9e3c31" providerId="ADAL" clId="{AF181F8D-CA93-4535-88A2-98463C9CBCD6}" dt="2021-03-18T17:46:08.351" v="268" actId="47"/>
        <pc:sldMasterMkLst>
          <pc:docMk/>
          <pc:sldMasterMk cId="4169031585" sldId="2147483648"/>
        </pc:sldMasterMkLst>
        <pc:sldLayoutChg chg="del">
          <pc:chgData name="Reed Kiely" userId="768be38e-2fb5-40ce-925d-bd8e9d9e3c31" providerId="ADAL" clId="{AF181F8D-CA93-4535-88A2-98463C9CBCD6}" dt="2021-03-18T17:46:08.351" v="268" actId="47"/>
          <pc:sldLayoutMkLst>
            <pc:docMk/>
            <pc:sldMasterMk cId="4169031585" sldId="2147483648"/>
            <pc:sldLayoutMk cId="3016224462" sldId="2147483660"/>
          </pc:sldLayoutMkLst>
        </pc:sldLayoutChg>
      </pc:sldMasterChg>
    </pc:docChg>
  </pc:docChgLst>
  <pc:docChgLst>
    <pc:chgData name="Danielle Delauro" userId="79c3a64d-209a-45df-902b-7cba6cccfd68" providerId="ADAL" clId="{3207760C-7A36-4FF5-957D-5D56DC6D031B}"/>
    <pc:docChg chg="custSel modSld">
      <pc:chgData name="Danielle Delauro" userId="79c3a64d-209a-45df-902b-7cba6cccfd68" providerId="ADAL" clId="{3207760C-7A36-4FF5-957D-5D56DC6D031B}" dt="2021-04-12T18:28:25.977" v="7" actId="1589"/>
      <pc:docMkLst>
        <pc:docMk/>
      </pc:docMkLst>
      <pc:sldChg chg="addCm modCm">
        <pc:chgData name="Danielle Delauro" userId="79c3a64d-209a-45df-902b-7cba6cccfd68" providerId="ADAL" clId="{3207760C-7A36-4FF5-957D-5D56DC6D031B}" dt="2021-04-12T18:18:41.226" v="5"/>
        <pc:sldMkLst>
          <pc:docMk/>
          <pc:sldMk cId="2681128505" sldId="306"/>
        </pc:sldMkLst>
      </pc:sldChg>
      <pc:sldChg chg="addCm modCm">
        <pc:chgData name="Danielle Delauro" userId="79c3a64d-209a-45df-902b-7cba6cccfd68" providerId="ADAL" clId="{3207760C-7A36-4FF5-957D-5D56DC6D031B}" dt="2021-04-12T18:15:52.612" v="2"/>
        <pc:sldMkLst>
          <pc:docMk/>
          <pc:sldMk cId="1550030279" sldId="2144327542"/>
        </pc:sldMkLst>
      </pc:sldChg>
      <pc:sldChg chg="addCm">
        <pc:chgData name="Danielle Delauro" userId="79c3a64d-209a-45df-902b-7cba6cccfd68" providerId="ADAL" clId="{3207760C-7A36-4FF5-957D-5D56DC6D031B}" dt="2021-04-12T18:23:21.874" v="6" actId="1589"/>
        <pc:sldMkLst>
          <pc:docMk/>
          <pc:sldMk cId="726840941" sldId="2144327543"/>
        </pc:sldMkLst>
      </pc:sldChg>
      <pc:sldChg chg="addCm">
        <pc:chgData name="Danielle Delauro" userId="79c3a64d-209a-45df-902b-7cba6cccfd68" providerId="ADAL" clId="{3207760C-7A36-4FF5-957D-5D56DC6D031B}" dt="2021-04-12T18:28:25.977" v="7" actId="1589"/>
        <pc:sldMkLst>
          <pc:docMk/>
          <pc:sldMk cId="1510275066" sldId="2144327546"/>
        </pc:sldMkLst>
      </pc:sldChg>
    </pc:docChg>
  </pc:docChgLst>
  <pc:docChgLst>
    <pc:chgData name="Reed Kiely" userId="768be38e-2fb5-40ce-925d-bd8e9d9e3c31" providerId="ADAL" clId="{04900037-BFBD-4401-8054-89411A297891}"/>
    <pc:docChg chg="custSel modSld">
      <pc:chgData name="Reed Kiely" userId="768be38e-2fb5-40ce-925d-bd8e9d9e3c31" providerId="ADAL" clId="{04900037-BFBD-4401-8054-89411A297891}" dt="2021-03-03T22:34:30.926" v="16"/>
      <pc:docMkLst>
        <pc:docMk/>
      </pc:docMkLst>
      <pc:sldChg chg="delCm">
        <pc:chgData name="Reed Kiely" userId="768be38e-2fb5-40ce-925d-bd8e9d9e3c31" providerId="ADAL" clId="{04900037-BFBD-4401-8054-89411A297891}" dt="2021-03-03T19:13:49.966" v="0" actId="1592"/>
        <pc:sldMkLst>
          <pc:docMk/>
          <pc:sldMk cId="2792885597" sldId="274"/>
        </pc:sldMkLst>
      </pc:sldChg>
      <pc:sldChg chg="addSp delSp modSp mod">
        <pc:chgData name="Reed Kiely" userId="768be38e-2fb5-40ce-925d-bd8e9d9e3c31" providerId="ADAL" clId="{04900037-BFBD-4401-8054-89411A297891}" dt="2021-03-03T22:34:30.926" v="16"/>
        <pc:sldMkLst>
          <pc:docMk/>
          <pc:sldMk cId="2049190579" sldId="289"/>
        </pc:sldMkLst>
        <pc:picChg chg="del">
          <ac:chgData name="Reed Kiely" userId="768be38e-2fb5-40ce-925d-bd8e9d9e3c31" providerId="ADAL" clId="{04900037-BFBD-4401-8054-89411A297891}" dt="2021-03-03T22:34:30.723" v="15" actId="478"/>
          <ac:picMkLst>
            <pc:docMk/>
            <pc:sldMk cId="2049190579" sldId="289"/>
            <ac:picMk id="4" creationId="{5837D11A-7909-0548-9966-349ECDE01CF8}"/>
          </ac:picMkLst>
        </pc:picChg>
        <pc:picChg chg="add mod">
          <ac:chgData name="Reed Kiely" userId="768be38e-2fb5-40ce-925d-bd8e9d9e3c31" providerId="ADAL" clId="{04900037-BFBD-4401-8054-89411A297891}" dt="2021-03-03T22:34:30.926" v="16"/>
          <ac:picMkLst>
            <pc:docMk/>
            <pc:sldMk cId="2049190579" sldId="289"/>
            <ac:picMk id="13" creationId="{5869682A-853A-490E-9019-E95C375ACE6B}"/>
          </ac:picMkLst>
        </pc:picChg>
      </pc:sldChg>
      <pc:sldChg chg="delCm">
        <pc:chgData name="Reed Kiely" userId="768be38e-2fb5-40ce-925d-bd8e9d9e3c31" providerId="ADAL" clId="{04900037-BFBD-4401-8054-89411A297891}" dt="2021-03-03T19:13:52.326" v="2" actId="1592"/>
        <pc:sldMkLst>
          <pc:docMk/>
          <pc:sldMk cId="2593769311" sldId="290"/>
        </pc:sldMkLst>
      </pc:sldChg>
      <pc:sldChg chg="delCm">
        <pc:chgData name="Reed Kiely" userId="768be38e-2fb5-40ce-925d-bd8e9d9e3c31" providerId="ADAL" clId="{04900037-BFBD-4401-8054-89411A297891}" dt="2021-03-03T19:19:01.920" v="9" actId="1592"/>
        <pc:sldMkLst>
          <pc:docMk/>
          <pc:sldMk cId="3144076584" sldId="291"/>
        </pc:sldMkLst>
      </pc:sldChg>
      <pc:sldChg chg="delCm">
        <pc:chgData name="Reed Kiely" userId="768be38e-2fb5-40ce-925d-bd8e9d9e3c31" providerId="ADAL" clId="{04900037-BFBD-4401-8054-89411A297891}" dt="2021-03-03T19:14:44.445" v="6" actId="1592"/>
        <pc:sldMkLst>
          <pc:docMk/>
          <pc:sldMk cId="3501066844" sldId="297"/>
        </pc:sldMkLst>
      </pc:sldChg>
      <pc:sldChg chg="delCm">
        <pc:chgData name="Reed Kiely" userId="768be38e-2fb5-40ce-925d-bd8e9d9e3c31" providerId="ADAL" clId="{04900037-BFBD-4401-8054-89411A297891}" dt="2021-03-03T19:13:58.277" v="5" actId="1592"/>
        <pc:sldMkLst>
          <pc:docMk/>
          <pc:sldMk cId="3847313672" sldId="301"/>
        </pc:sldMkLst>
      </pc:sldChg>
      <pc:sldChg chg="delCm">
        <pc:chgData name="Reed Kiely" userId="768be38e-2fb5-40ce-925d-bd8e9d9e3c31" providerId="ADAL" clId="{04900037-BFBD-4401-8054-89411A297891}" dt="2021-03-03T19:19:04.936" v="12" actId="1592"/>
        <pc:sldMkLst>
          <pc:docMk/>
          <pc:sldMk cId="2385538333" sldId="303"/>
        </pc:sldMkLst>
      </pc:sldChg>
      <pc:sldChg chg="delCm">
        <pc:chgData name="Reed Kiely" userId="768be38e-2fb5-40ce-925d-bd8e9d9e3c31" providerId="ADAL" clId="{04900037-BFBD-4401-8054-89411A297891}" dt="2021-03-03T19:19:08.292" v="14" actId="1592"/>
        <pc:sldMkLst>
          <pc:docMk/>
          <pc:sldMk cId="3766033515" sldId="305"/>
        </pc:sldMkLst>
      </pc:sldChg>
    </pc:docChg>
  </pc:docChgLst>
  <pc:docChgLst>
    <pc:chgData name="Jason Wiese" userId="4bff8d5b-7de6-4655-b397-69b0afc81113" providerId="ADAL" clId="{29A04022-9F18-409E-B3D5-FC4774527C5D}"/>
    <pc:docChg chg="undo custSel delSld modSld">
      <pc:chgData name="Jason Wiese" userId="4bff8d5b-7de6-4655-b397-69b0afc81113" providerId="ADAL" clId="{29A04022-9F18-409E-B3D5-FC4774527C5D}" dt="2021-04-14T05:38:08.244" v="1801" actId="20577"/>
      <pc:docMkLst>
        <pc:docMk/>
      </pc:docMkLst>
      <pc:sldChg chg="modSp mod">
        <pc:chgData name="Jason Wiese" userId="4bff8d5b-7de6-4655-b397-69b0afc81113" providerId="ADAL" clId="{29A04022-9F18-409E-B3D5-FC4774527C5D}" dt="2021-04-14T05:38:08.244" v="1801" actId="20577"/>
        <pc:sldMkLst>
          <pc:docMk/>
          <pc:sldMk cId="3501066844" sldId="297"/>
        </pc:sldMkLst>
        <pc:spChg chg="mod">
          <ac:chgData name="Jason Wiese" userId="4bff8d5b-7de6-4655-b397-69b0afc81113" providerId="ADAL" clId="{29A04022-9F18-409E-B3D5-FC4774527C5D}" dt="2021-04-14T05:38:08.244" v="1801" actId="20577"/>
          <ac:spMkLst>
            <pc:docMk/>
            <pc:sldMk cId="3501066844" sldId="297"/>
            <ac:spMk id="17" creationId="{5F822956-5E28-4BFC-8BEF-86CBB0A2D236}"/>
          </ac:spMkLst>
        </pc:spChg>
      </pc:sldChg>
      <pc:sldChg chg="modSp del mod">
        <pc:chgData name="Jason Wiese" userId="4bff8d5b-7de6-4655-b397-69b0afc81113" providerId="ADAL" clId="{29A04022-9F18-409E-B3D5-FC4774527C5D}" dt="2021-04-14T05:32:07.759" v="1700" actId="47"/>
        <pc:sldMkLst>
          <pc:docMk/>
          <pc:sldMk cId="2681128505" sldId="306"/>
        </pc:sldMkLst>
        <pc:spChg chg="mod">
          <ac:chgData name="Jason Wiese" userId="4bff8d5b-7de6-4655-b397-69b0afc81113" providerId="ADAL" clId="{29A04022-9F18-409E-B3D5-FC4774527C5D}" dt="2021-04-14T05:10:23.382" v="616" actId="20577"/>
          <ac:spMkLst>
            <pc:docMk/>
            <pc:sldMk cId="2681128505" sldId="306"/>
            <ac:spMk id="4" creationId="{3ED54650-E124-0942-8B03-A438165B55A6}"/>
          </ac:spMkLst>
        </pc:spChg>
      </pc:sldChg>
      <pc:sldChg chg="modSp del mod delCm">
        <pc:chgData name="Jason Wiese" userId="4bff8d5b-7de6-4655-b397-69b0afc81113" providerId="ADAL" clId="{29A04022-9F18-409E-B3D5-FC4774527C5D}" dt="2021-04-14T05:08:38.329" v="602" actId="47"/>
        <pc:sldMkLst>
          <pc:docMk/>
          <pc:sldMk cId="1550030279" sldId="2144327542"/>
        </pc:sldMkLst>
        <pc:spChg chg="mod">
          <ac:chgData name="Jason Wiese" userId="4bff8d5b-7de6-4655-b397-69b0afc81113" providerId="ADAL" clId="{29A04022-9F18-409E-B3D5-FC4774527C5D}" dt="2021-04-14T05:00:59.152" v="101" actId="313"/>
          <ac:spMkLst>
            <pc:docMk/>
            <pc:sldMk cId="1550030279" sldId="2144327542"/>
            <ac:spMk id="4" creationId="{3ED54650-E124-0942-8B03-A438165B55A6}"/>
          </ac:spMkLst>
        </pc:spChg>
        <pc:spChg chg="mod">
          <ac:chgData name="Jason Wiese" userId="4bff8d5b-7de6-4655-b397-69b0afc81113" providerId="ADAL" clId="{29A04022-9F18-409E-B3D5-FC4774527C5D}" dt="2021-04-14T05:00:32.818" v="72" actId="20577"/>
          <ac:spMkLst>
            <pc:docMk/>
            <pc:sldMk cId="1550030279" sldId="2144327542"/>
            <ac:spMk id="28" creationId="{8131C753-3CF9-467C-A43F-7C108EE6CC30}"/>
          </ac:spMkLst>
        </pc:spChg>
        <pc:spChg chg="mod">
          <ac:chgData name="Jason Wiese" userId="4bff8d5b-7de6-4655-b397-69b0afc81113" providerId="ADAL" clId="{29A04022-9F18-409E-B3D5-FC4774527C5D}" dt="2021-04-14T04:59:39.050" v="54" actId="20577"/>
          <ac:spMkLst>
            <pc:docMk/>
            <pc:sldMk cId="1550030279" sldId="2144327542"/>
            <ac:spMk id="56" creationId="{49DF06DB-0E04-43EB-906B-75F674482CF9}"/>
          </ac:spMkLst>
        </pc:spChg>
      </pc:sldChg>
      <pc:sldChg chg="modSp mod">
        <pc:chgData name="Jason Wiese" userId="4bff8d5b-7de6-4655-b397-69b0afc81113" providerId="ADAL" clId="{29A04022-9F18-409E-B3D5-FC4774527C5D}" dt="2021-04-14T05:14:58.365" v="724" actId="20577"/>
        <pc:sldMkLst>
          <pc:docMk/>
          <pc:sldMk cId="726840941" sldId="2144327543"/>
        </pc:sldMkLst>
        <pc:spChg chg="mod">
          <ac:chgData name="Jason Wiese" userId="4bff8d5b-7de6-4655-b397-69b0afc81113" providerId="ADAL" clId="{29A04022-9F18-409E-B3D5-FC4774527C5D}" dt="2021-04-14T05:14:58.365" v="724" actId="20577"/>
          <ac:spMkLst>
            <pc:docMk/>
            <pc:sldMk cId="726840941" sldId="2144327543"/>
            <ac:spMk id="4" creationId="{3ED54650-E124-0942-8B03-A438165B55A6}"/>
          </ac:spMkLst>
        </pc:spChg>
      </pc:sldChg>
      <pc:sldChg chg="del">
        <pc:chgData name="Jason Wiese" userId="4bff8d5b-7de6-4655-b397-69b0afc81113" providerId="ADAL" clId="{29A04022-9F18-409E-B3D5-FC4774527C5D}" dt="2021-04-14T05:26:12.856" v="1541" actId="47"/>
        <pc:sldMkLst>
          <pc:docMk/>
          <pc:sldMk cId="1510275066" sldId="2144327546"/>
        </pc:sldMkLst>
      </pc:sldChg>
      <pc:sldChg chg="modSp mod">
        <pc:chgData name="Jason Wiese" userId="4bff8d5b-7de6-4655-b397-69b0afc81113" providerId="ADAL" clId="{29A04022-9F18-409E-B3D5-FC4774527C5D}" dt="2021-04-14T04:58:17.761" v="11" actId="20577"/>
        <pc:sldMkLst>
          <pc:docMk/>
          <pc:sldMk cId="2357583258" sldId="2144327549"/>
        </pc:sldMkLst>
        <pc:spChg chg="mod">
          <ac:chgData name="Jason Wiese" userId="4bff8d5b-7de6-4655-b397-69b0afc81113" providerId="ADAL" clId="{29A04022-9F18-409E-B3D5-FC4774527C5D}" dt="2021-04-14T04:58:17.761" v="11" actId="20577"/>
          <ac:spMkLst>
            <pc:docMk/>
            <pc:sldMk cId="2357583258" sldId="2144327549"/>
            <ac:spMk id="8" creationId="{6BA5A9A3-95D3-419C-B9CC-5531D5744699}"/>
          </ac:spMkLst>
        </pc:spChg>
      </pc:sldChg>
      <pc:sldChg chg="delSp mod">
        <pc:chgData name="Jason Wiese" userId="4bff8d5b-7de6-4655-b397-69b0afc81113" providerId="ADAL" clId="{29A04022-9F18-409E-B3D5-FC4774527C5D}" dt="2021-04-14T05:27:33.569" v="1542" actId="478"/>
        <pc:sldMkLst>
          <pc:docMk/>
          <pc:sldMk cId="1832669550" sldId="2144327550"/>
        </pc:sldMkLst>
        <pc:spChg chg="del">
          <ac:chgData name="Jason Wiese" userId="4bff8d5b-7de6-4655-b397-69b0afc81113" providerId="ADAL" clId="{29A04022-9F18-409E-B3D5-FC4774527C5D}" dt="2021-04-14T05:27:33.569" v="1542" actId="478"/>
          <ac:spMkLst>
            <pc:docMk/>
            <pc:sldMk cId="1832669550" sldId="2144327550"/>
            <ac:spMk id="26" creationId="{AB45B4F6-F7E9-8E45-8329-396915BEC239}"/>
          </ac:spMkLst>
        </pc:spChg>
      </pc:sldChg>
      <pc:sldChg chg="modSp mod">
        <pc:chgData name="Jason Wiese" userId="4bff8d5b-7de6-4655-b397-69b0afc81113" providerId="ADAL" clId="{29A04022-9F18-409E-B3D5-FC4774527C5D}" dt="2021-04-14T05:08:17.253" v="601" actId="20577"/>
        <pc:sldMkLst>
          <pc:docMk/>
          <pc:sldMk cId="4257062646" sldId="2144327551"/>
        </pc:sldMkLst>
        <pc:spChg chg="mod">
          <ac:chgData name="Jason Wiese" userId="4bff8d5b-7de6-4655-b397-69b0afc81113" providerId="ADAL" clId="{29A04022-9F18-409E-B3D5-FC4774527C5D}" dt="2021-04-14T05:08:17.253" v="601" actId="20577"/>
          <ac:spMkLst>
            <pc:docMk/>
            <pc:sldMk cId="4257062646" sldId="2144327551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29A04022-9F18-409E-B3D5-FC4774527C5D}" dt="2021-04-14T05:37:27.434" v="1792" actId="20577"/>
        <pc:sldMkLst>
          <pc:docMk/>
          <pc:sldMk cId="4099087921" sldId="2144327552"/>
        </pc:sldMkLst>
        <pc:spChg chg="mod">
          <ac:chgData name="Jason Wiese" userId="4bff8d5b-7de6-4655-b397-69b0afc81113" providerId="ADAL" clId="{29A04022-9F18-409E-B3D5-FC4774527C5D}" dt="2021-04-14T05:37:27.434" v="1792" actId="20577"/>
          <ac:spMkLst>
            <pc:docMk/>
            <pc:sldMk cId="4099087921" sldId="2144327552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29A04022-9F18-409E-B3D5-FC4774527C5D}" dt="2021-04-14T05:26:08.909" v="1540" actId="20577"/>
        <pc:sldMkLst>
          <pc:docMk/>
          <pc:sldMk cId="3594332918" sldId="2144327553"/>
        </pc:sldMkLst>
        <pc:spChg chg="mod">
          <ac:chgData name="Jason Wiese" userId="4bff8d5b-7de6-4655-b397-69b0afc81113" providerId="ADAL" clId="{29A04022-9F18-409E-B3D5-FC4774527C5D}" dt="2021-04-14T05:26:08.909" v="1540" actId="20577"/>
          <ac:spMkLst>
            <pc:docMk/>
            <pc:sldMk cId="3594332918" sldId="2144327553"/>
            <ac:spMk id="4" creationId="{3ED54650-E124-0942-8B03-A438165B55A6}"/>
          </ac:spMkLst>
        </pc:spChg>
      </pc:sldChg>
    </pc:docChg>
  </pc:docChgLst>
  <pc:docChgLst>
    <pc:chgData name="Karolina Guillen" userId="c1c08796-a0be-47c6-af52-5d31fd96ec50" providerId="ADAL" clId="{AF938373-8B98-40A0-AEC0-4152C3427318}"/>
    <pc:docChg chg="custSel modSld">
      <pc:chgData name="Karolina Guillen" userId="c1c08796-a0be-47c6-af52-5d31fd96ec50" providerId="ADAL" clId="{AF938373-8B98-40A0-AEC0-4152C3427318}" dt="2021-04-20T19:10:01.978" v="3"/>
      <pc:docMkLst>
        <pc:docMk/>
      </pc:docMkLst>
      <pc:sldChg chg="addSp delSp modSp mod">
        <pc:chgData name="Karolina Guillen" userId="c1c08796-a0be-47c6-af52-5d31fd96ec50" providerId="ADAL" clId="{AF938373-8B98-40A0-AEC0-4152C3427318}" dt="2021-04-20T19:10:01.978" v="3"/>
        <pc:sldMkLst>
          <pc:docMk/>
          <pc:sldMk cId="1832669550" sldId="2144327550"/>
        </pc:sldMkLst>
        <pc:spChg chg="mod">
          <ac:chgData name="Karolina Guillen" userId="c1c08796-a0be-47c6-af52-5d31fd96ec50" providerId="ADAL" clId="{AF938373-8B98-40A0-AEC0-4152C3427318}" dt="2021-04-20T19:10:01.978" v="3"/>
          <ac:spMkLst>
            <pc:docMk/>
            <pc:sldMk cId="1832669550" sldId="2144327550"/>
            <ac:spMk id="21" creationId="{0C97DF1C-4C7A-4485-93AF-B1071005EBE2}"/>
          </ac:spMkLst>
        </pc:spChg>
        <pc:spChg chg="del">
          <ac:chgData name="Karolina Guillen" userId="c1c08796-a0be-47c6-af52-5d31fd96ec50" providerId="ADAL" clId="{AF938373-8B98-40A0-AEC0-4152C3427318}" dt="2021-04-20T19:09:07.162" v="0" actId="478"/>
          <ac:spMkLst>
            <pc:docMk/>
            <pc:sldMk cId="1832669550" sldId="2144327550"/>
            <ac:spMk id="26" creationId="{2D6505BC-8DBA-42EC-B56B-1C1AEC35C069}"/>
          </ac:spMkLst>
        </pc:spChg>
        <pc:grpChg chg="add mod">
          <ac:chgData name="Karolina Guillen" userId="c1c08796-a0be-47c6-af52-5d31fd96ec50" providerId="ADAL" clId="{AF938373-8B98-40A0-AEC0-4152C3427318}" dt="2021-04-20T19:09:48.942" v="1" actId="164"/>
          <ac:grpSpMkLst>
            <pc:docMk/>
            <pc:sldMk cId="1832669550" sldId="2144327550"/>
            <ac:grpSpMk id="3" creationId="{9B13A3E4-5144-48FB-B31B-91FE549D0FE6}"/>
          </ac:grpSpMkLst>
        </pc:grpChg>
        <pc:picChg chg="mod">
          <ac:chgData name="Karolina Guillen" userId="c1c08796-a0be-47c6-af52-5d31fd96ec50" providerId="ADAL" clId="{AF938373-8B98-40A0-AEC0-4152C3427318}" dt="2021-04-20T19:09:57.870" v="2"/>
          <ac:picMkLst>
            <pc:docMk/>
            <pc:sldMk cId="1832669550" sldId="2144327550"/>
            <ac:picMk id="24" creationId="{355CF084-C1B7-481A-AC56-D46F931A7030}"/>
          </ac:picMkLst>
        </pc:picChg>
      </pc:sldChg>
    </pc:docChg>
  </pc:docChgLst>
  <pc:docChgLst>
    <pc:chgData name="Jason Wiese" userId="4bff8d5b-7de6-4655-b397-69b0afc81113" providerId="ADAL" clId="{17E0B752-193B-4E30-B62E-D00EE02F2033}"/>
    <pc:docChg chg="custSel modSld">
      <pc:chgData name="Jason Wiese" userId="4bff8d5b-7de6-4655-b397-69b0afc81113" providerId="ADAL" clId="{17E0B752-193B-4E30-B62E-D00EE02F2033}" dt="2021-04-07T23:38:45.467" v="2584" actId="14100"/>
      <pc:docMkLst>
        <pc:docMk/>
      </pc:docMkLst>
      <pc:sldChg chg="modSp mod">
        <pc:chgData name="Jason Wiese" userId="4bff8d5b-7de6-4655-b397-69b0afc81113" providerId="ADAL" clId="{17E0B752-193B-4E30-B62E-D00EE02F2033}" dt="2021-04-07T22:52:54.204" v="1431" actId="1036"/>
        <pc:sldMkLst>
          <pc:docMk/>
          <pc:sldMk cId="2049190579" sldId="289"/>
        </pc:sldMkLst>
        <pc:spChg chg="mod">
          <ac:chgData name="Jason Wiese" userId="4bff8d5b-7de6-4655-b397-69b0afc81113" providerId="ADAL" clId="{17E0B752-193B-4E30-B62E-D00EE02F2033}" dt="2021-04-07T22:52:54.204" v="1431" actId="1036"/>
          <ac:spMkLst>
            <pc:docMk/>
            <pc:sldMk cId="2049190579" sldId="289"/>
            <ac:spMk id="8" creationId="{48AAA1DA-DF45-4B7C-96EE-47F46B9E5295}"/>
          </ac:spMkLst>
        </pc:spChg>
      </pc:sldChg>
      <pc:sldChg chg="addSp modSp mod">
        <pc:chgData name="Jason Wiese" userId="4bff8d5b-7de6-4655-b397-69b0afc81113" providerId="ADAL" clId="{17E0B752-193B-4E30-B62E-D00EE02F2033}" dt="2021-04-07T22:25:17.274" v="559" actId="20577"/>
        <pc:sldMkLst>
          <pc:docMk/>
          <pc:sldMk cId="2681128505" sldId="306"/>
        </pc:sldMkLst>
        <pc:spChg chg="add mod">
          <ac:chgData name="Jason Wiese" userId="4bff8d5b-7de6-4655-b397-69b0afc81113" providerId="ADAL" clId="{17E0B752-193B-4E30-B62E-D00EE02F2033}" dt="2021-04-07T22:25:17.274" v="559" actId="20577"/>
          <ac:spMkLst>
            <pc:docMk/>
            <pc:sldMk cId="2681128505" sldId="306"/>
            <ac:spMk id="3" creationId="{CFA4DF49-36A8-45F8-9E35-85818CD60A31}"/>
          </ac:spMkLst>
        </pc:spChg>
      </pc:sldChg>
      <pc:sldChg chg="addSp modSp mod">
        <pc:chgData name="Jason Wiese" userId="4bff8d5b-7de6-4655-b397-69b0afc81113" providerId="ADAL" clId="{17E0B752-193B-4E30-B62E-D00EE02F2033}" dt="2021-04-07T22:19:06.635" v="522" actId="20577"/>
        <pc:sldMkLst>
          <pc:docMk/>
          <pc:sldMk cId="1550030279" sldId="2144327542"/>
        </pc:sldMkLst>
        <pc:spChg chg="add mod">
          <ac:chgData name="Jason Wiese" userId="4bff8d5b-7de6-4655-b397-69b0afc81113" providerId="ADAL" clId="{17E0B752-193B-4E30-B62E-D00EE02F2033}" dt="2021-04-07T22:19:06.635" v="522" actId="20577"/>
          <ac:spMkLst>
            <pc:docMk/>
            <pc:sldMk cId="1550030279" sldId="2144327542"/>
            <ac:spMk id="5" creationId="{43F4802C-FEBA-4490-ABE4-E74C8CC8E6FC}"/>
          </ac:spMkLst>
        </pc:spChg>
      </pc:sldChg>
      <pc:sldChg chg="addSp modSp mod">
        <pc:chgData name="Jason Wiese" userId="4bff8d5b-7de6-4655-b397-69b0afc81113" providerId="ADAL" clId="{17E0B752-193B-4E30-B62E-D00EE02F2033}" dt="2021-04-07T23:10:30.373" v="1784" actId="20577"/>
        <pc:sldMkLst>
          <pc:docMk/>
          <pc:sldMk cId="3287802485" sldId="2144327543"/>
        </pc:sldMkLst>
        <pc:spChg chg="add mod">
          <ac:chgData name="Jason Wiese" userId="4bff8d5b-7de6-4655-b397-69b0afc81113" providerId="ADAL" clId="{17E0B752-193B-4E30-B62E-D00EE02F2033}" dt="2021-04-07T23:07:17.901" v="1664" actId="20577"/>
          <ac:spMkLst>
            <pc:docMk/>
            <pc:sldMk cId="3287802485" sldId="2144327543"/>
            <ac:spMk id="7" creationId="{73838A65-AAFF-4502-8B23-F2A0688E7388}"/>
          </ac:spMkLst>
        </pc:spChg>
        <pc:spChg chg="add mod">
          <ac:chgData name="Jason Wiese" userId="4bff8d5b-7de6-4655-b397-69b0afc81113" providerId="ADAL" clId="{17E0B752-193B-4E30-B62E-D00EE02F2033}" dt="2021-04-07T23:10:30.373" v="1784" actId="20577"/>
          <ac:spMkLst>
            <pc:docMk/>
            <pc:sldMk cId="3287802485" sldId="2144327543"/>
            <ac:spMk id="45" creationId="{E9E1BEE5-E194-448F-815A-D1A6BB1E4615}"/>
          </ac:spMkLst>
        </pc:spChg>
      </pc:sldChg>
      <pc:sldChg chg="addSp modSp mod">
        <pc:chgData name="Jason Wiese" userId="4bff8d5b-7de6-4655-b397-69b0afc81113" providerId="ADAL" clId="{17E0B752-193B-4E30-B62E-D00EE02F2033}" dt="2021-04-07T23:33:36.864" v="2562" actId="14100"/>
        <pc:sldMkLst>
          <pc:docMk/>
          <pc:sldMk cId="3089989785" sldId="2144327544"/>
        </pc:sldMkLst>
        <pc:spChg chg="add mod">
          <ac:chgData name="Jason Wiese" userId="4bff8d5b-7de6-4655-b397-69b0afc81113" providerId="ADAL" clId="{17E0B752-193B-4E30-B62E-D00EE02F2033}" dt="2021-04-07T23:33:36.864" v="2562" actId="14100"/>
          <ac:spMkLst>
            <pc:docMk/>
            <pc:sldMk cId="3089989785" sldId="2144327544"/>
            <ac:spMk id="3" creationId="{95FE1DE7-8298-46EA-9048-1717405E6850}"/>
          </ac:spMkLst>
        </pc:spChg>
        <pc:spChg chg="mod">
          <ac:chgData name="Jason Wiese" userId="4bff8d5b-7de6-4655-b397-69b0afc81113" providerId="ADAL" clId="{17E0B752-193B-4E30-B62E-D00EE02F2033}" dt="2021-04-07T22:41:18.679" v="567" actId="20577"/>
          <ac:spMkLst>
            <pc:docMk/>
            <pc:sldMk cId="3089989785" sldId="2144327544"/>
            <ac:spMk id="30" creationId="{2D2FCF12-CBA6-425B-BECF-39427092C9C3}"/>
          </ac:spMkLst>
        </pc:spChg>
        <pc:spChg chg="mod">
          <ac:chgData name="Jason Wiese" userId="4bff8d5b-7de6-4655-b397-69b0afc81113" providerId="ADAL" clId="{17E0B752-193B-4E30-B62E-D00EE02F2033}" dt="2021-04-07T22:28:15.321" v="560" actId="20577"/>
          <ac:spMkLst>
            <pc:docMk/>
            <pc:sldMk cId="3089989785" sldId="2144327544"/>
            <ac:spMk id="34" creationId="{C87467D2-2E2F-408F-8AB0-11CFF26950F7}"/>
          </ac:spMkLst>
        </pc:spChg>
        <pc:spChg chg="mod">
          <ac:chgData name="Jason Wiese" userId="4bff8d5b-7de6-4655-b397-69b0afc81113" providerId="ADAL" clId="{17E0B752-193B-4E30-B62E-D00EE02F2033}" dt="2021-04-07T22:41:43.434" v="605" actId="6549"/>
          <ac:spMkLst>
            <pc:docMk/>
            <pc:sldMk cId="3089989785" sldId="2144327544"/>
            <ac:spMk id="56" creationId="{49DF06DB-0E04-43EB-906B-75F674482CF9}"/>
          </ac:spMkLst>
        </pc:spChg>
      </pc:sldChg>
      <pc:sldChg chg="addSp delSp modSp mod">
        <pc:chgData name="Jason Wiese" userId="4bff8d5b-7de6-4655-b397-69b0afc81113" providerId="ADAL" clId="{17E0B752-193B-4E30-B62E-D00EE02F2033}" dt="2021-04-07T23:38:45.467" v="2584" actId="14100"/>
        <pc:sldMkLst>
          <pc:docMk/>
          <pc:sldMk cId="2516068984" sldId="2144327545"/>
        </pc:sldMkLst>
        <pc:spChg chg="add mod">
          <ac:chgData name="Jason Wiese" userId="4bff8d5b-7de6-4655-b397-69b0afc81113" providerId="ADAL" clId="{17E0B752-193B-4E30-B62E-D00EE02F2033}" dt="2021-04-07T23:28:45.923" v="2433" actId="14100"/>
          <ac:spMkLst>
            <pc:docMk/>
            <pc:sldMk cId="2516068984" sldId="2144327545"/>
            <ac:spMk id="6" creationId="{8F46405A-C24E-4D90-9563-209F16B30B69}"/>
          </ac:spMkLst>
        </pc:spChg>
        <pc:spChg chg="add del mod">
          <ac:chgData name="Jason Wiese" userId="4bff8d5b-7de6-4655-b397-69b0afc81113" providerId="ADAL" clId="{17E0B752-193B-4E30-B62E-D00EE02F2033}" dt="2021-04-07T23:22:28.480" v="1954" actId="478"/>
          <ac:spMkLst>
            <pc:docMk/>
            <pc:sldMk cId="2516068984" sldId="2144327545"/>
            <ac:spMk id="24" creationId="{38602DE8-236C-4EC9-9E06-9AB9D8390F5E}"/>
          </ac:spMkLst>
        </pc:spChg>
        <pc:spChg chg="mod">
          <ac:chgData name="Jason Wiese" userId="4bff8d5b-7de6-4655-b397-69b0afc81113" providerId="ADAL" clId="{17E0B752-193B-4E30-B62E-D00EE02F2033}" dt="2021-04-07T23:27:33.313" v="2186" actId="20577"/>
          <ac:spMkLst>
            <pc:docMk/>
            <pc:sldMk cId="2516068984" sldId="2144327545"/>
            <ac:spMk id="27" creationId="{0879AB6A-EF5C-46A7-85B9-FC465DE2F8B9}"/>
          </ac:spMkLst>
        </pc:spChg>
        <pc:spChg chg="mod">
          <ac:chgData name="Jason Wiese" userId="4bff8d5b-7de6-4655-b397-69b0afc81113" providerId="ADAL" clId="{17E0B752-193B-4E30-B62E-D00EE02F2033}" dt="2021-04-07T23:38:18.358" v="2581" actId="14100"/>
          <ac:spMkLst>
            <pc:docMk/>
            <pc:sldMk cId="2516068984" sldId="2144327545"/>
            <ac:spMk id="29" creationId="{B9B1DB60-14C5-41F6-B8D9-660FFB24D276}"/>
          </ac:spMkLst>
        </pc:spChg>
        <pc:spChg chg="mod">
          <ac:chgData name="Jason Wiese" userId="4bff8d5b-7de6-4655-b397-69b0afc81113" providerId="ADAL" clId="{17E0B752-193B-4E30-B62E-D00EE02F2033}" dt="2021-04-07T23:38:45.467" v="2584" actId="14100"/>
          <ac:spMkLst>
            <pc:docMk/>
            <pc:sldMk cId="2516068984" sldId="2144327545"/>
            <ac:spMk id="31" creationId="{6560E616-BF23-4A58-A03B-DDA75745EA56}"/>
          </ac:spMkLst>
        </pc:spChg>
        <pc:spChg chg="mod">
          <ac:chgData name="Jason Wiese" userId="4bff8d5b-7de6-4655-b397-69b0afc81113" providerId="ADAL" clId="{17E0B752-193B-4E30-B62E-D00EE02F2033}" dt="2021-04-07T23:22:12.656" v="1953" actId="14100"/>
          <ac:spMkLst>
            <pc:docMk/>
            <pc:sldMk cId="2516068984" sldId="2144327545"/>
            <ac:spMk id="56" creationId="{49DF06DB-0E04-43EB-906B-75F674482CF9}"/>
          </ac:spMkLst>
        </pc:spChg>
      </pc:sldChg>
      <pc:sldChg chg="addSp modSp mod">
        <pc:chgData name="Jason Wiese" userId="4bff8d5b-7de6-4655-b397-69b0afc81113" providerId="ADAL" clId="{17E0B752-193B-4E30-B62E-D00EE02F2033}" dt="2021-04-07T22:52:35.956" v="1399" actId="404"/>
        <pc:sldMkLst>
          <pc:docMk/>
          <pc:sldMk cId="1510275066" sldId="2144327546"/>
        </pc:sldMkLst>
        <pc:spChg chg="add mod">
          <ac:chgData name="Jason Wiese" userId="4bff8d5b-7de6-4655-b397-69b0afc81113" providerId="ADAL" clId="{17E0B752-193B-4E30-B62E-D00EE02F2033}" dt="2021-04-07T22:52:35.956" v="1399" actId="404"/>
          <ac:spMkLst>
            <pc:docMk/>
            <pc:sldMk cId="1510275066" sldId="2144327546"/>
            <ac:spMk id="3" creationId="{CE91C0FC-1E54-487D-A666-E12860125A04}"/>
          </ac:spMkLst>
        </pc:spChg>
        <pc:spChg chg="mod">
          <ac:chgData name="Jason Wiese" userId="4bff8d5b-7de6-4655-b397-69b0afc81113" providerId="ADAL" clId="{17E0B752-193B-4E30-B62E-D00EE02F2033}" dt="2021-04-07T22:46:51.167" v="993" actId="20577"/>
          <ac:spMkLst>
            <pc:docMk/>
            <pc:sldMk cId="1510275066" sldId="2144327546"/>
            <ac:spMk id="56" creationId="{49DF06DB-0E04-43EB-906B-75F674482CF9}"/>
          </ac:spMkLst>
        </pc:spChg>
      </pc:sldChg>
    </pc:docChg>
  </pc:docChgLst>
  <pc:docChgLst>
    <pc:chgData name="Marianne Vita" userId="35b1102d-d340-4a85-a709-12ee727aa48b" providerId="ADAL" clId="{5F052D70-1264-429C-93D3-5D0A0ED56F0F}"/>
    <pc:docChg chg="custSel modSld">
      <pc:chgData name="Marianne Vita" userId="35b1102d-d340-4a85-a709-12ee727aa48b" providerId="ADAL" clId="{5F052D70-1264-429C-93D3-5D0A0ED56F0F}" dt="2021-04-12T17:32:49.052" v="28"/>
      <pc:docMkLst>
        <pc:docMk/>
      </pc:docMkLst>
      <pc:sldChg chg="addCm modCm">
        <pc:chgData name="Marianne Vita" userId="35b1102d-d340-4a85-a709-12ee727aa48b" providerId="ADAL" clId="{5F052D70-1264-429C-93D3-5D0A0ED56F0F}" dt="2021-04-12T17:32:11.888" v="27"/>
        <pc:sldMkLst>
          <pc:docMk/>
          <pc:sldMk cId="2049190579" sldId="289"/>
        </pc:sldMkLst>
      </pc:sldChg>
      <pc:sldChg chg="addCm modCm">
        <pc:chgData name="Marianne Vita" userId="35b1102d-d340-4a85-a709-12ee727aa48b" providerId="ADAL" clId="{5F052D70-1264-429C-93D3-5D0A0ED56F0F}" dt="2021-04-12T17:26:30.441" v="18"/>
        <pc:sldMkLst>
          <pc:docMk/>
          <pc:sldMk cId="2681128505" sldId="306"/>
        </pc:sldMkLst>
      </pc:sldChg>
      <pc:sldChg chg="addCm modCm">
        <pc:chgData name="Marianne Vita" userId="35b1102d-d340-4a85-a709-12ee727aa48b" providerId="ADAL" clId="{5F052D70-1264-429C-93D3-5D0A0ED56F0F}" dt="2021-04-12T17:23:14.267" v="16" actId="1589"/>
        <pc:sldMkLst>
          <pc:docMk/>
          <pc:sldMk cId="1550030279" sldId="2144327542"/>
        </pc:sldMkLst>
      </pc:sldChg>
      <pc:sldChg chg="addCm modCm">
        <pc:chgData name="Marianne Vita" userId="35b1102d-d340-4a85-a709-12ee727aa48b" providerId="ADAL" clId="{5F052D70-1264-429C-93D3-5D0A0ED56F0F}" dt="2021-04-12T17:32:49.052" v="28"/>
        <pc:sldMkLst>
          <pc:docMk/>
          <pc:sldMk cId="726840941" sldId="2144327543"/>
        </pc:sldMkLst>
      </pc:sldChg>
      <pc:sldChg chg="addCm delCm modCm">
        <pc:chgData name="Marianne Vita" userId="35b1102d-d340-4a85-a709-12ee727aa48b" providerId="ADAL" clId="{5F052D70-1264-429C-93D3-5D0A0ED56F0F}" dt="2021-04-12T17:31:55.892" v="25"/>
        <pc:sldMkLst>
          <pc:docMk/>
          <pc:sldMk cId="1510275066" sldId="2144327546"/>
        </pc:sldMkLst>
      </pc:sldChg>
      <pc:sldChg chg="modSp mod">
        <pc:chgData name="Marianne Vita" userId="35b1102d-d340-4a85-a709-12ee727aa48b" providerId="ADAL" clId="{5F052D70-1264-429C-93D3-5D0A0ED56F0F}" dt="2021-04-12T16:44:55.771" v="9" actId="207"/>
        <pc:sldMkLst>
          <pc:docMk/>
          <pc:sldMk cId="2357583258" sldId="2144327549"/>
        </pc:sldMkLst>
        <pc:spChg chg="mod">
          <ac:chgData name="Marianne Vita" userId="35b1102d-d340-4a85-a709-12ee727aa48b" providerId="ADAL" clId="{5F052D70-1264-429C-93D3-5D0A0ED56F0F}" dt="2021-04-12T16:44:55.771" v="9" actId="207"/>
          <ac:spMkLst>
            <pc:docMk/>
            <pc:sldMk cId="2357583258" sldId="2144327549"/>
            <ac:spMk id="8" creationId="{6BA5A9A3-95D3-419C-B9CC-5531D5744699}"/>
          </ac:spMkLst>
        </pc:spChg>
      </pc:sldChg>
    </pc:docChg>
  </pc:docChgLst>
  <pc:docChgLst>
    <pc:chgData name="Reed Kiely" userId="768be38e-2fb5-40ce-925d-bd8e9d9e3c31" providerId="ADAL" clId="{60BB772B-D390-4D63-83DA-7146F248F875}"/>
    <pc:docChg chg="undo custSel addSld delSld modSld sldOrd">
      <pc:chgData name="Reed Kiely" userId="768be38e-2fb5-40ce-925d-bd8e9d9e3c31" providerId="ADAL" clId="{60BB772B-D390-4D63-83DA-7146F248F875}" dt="2021-03-22T19:52:52.382" v="330" actId="20577"/>
      <pc:docMkLst>
        <pc:docMk/>
      </pc:docMkLst>
      <pc:sldChg chg="modSp mod">
        <pc:chgData name="Reed Kiely" userId="768be38e-2fb5-40ce-925d-bd8e9d9e3c31" providerId="ADAL" clId="{60BB772B-D390-4D63-83DA-7146F248F875}" dt="2021-03-22T19:40:55.603" v="326" actId="1076"/>
        <pc:sldMkLst>
          <pc:docMk/>
          <pc:sldMk cId="2049190579" sldId="289"/>
        </pc:sldMkLst>
        <pc:spChg chg="mod">
          <ac:chgData name="Reed Kiely" userId="768be38e-2fb5-40ce-925d-bd8e9d9e3c31" providerId="ADAL" clId="{60BB772B-D390-4D63-83DA-7146F248F875}" dt="2021-03-18T19:17:28.119" v="21" actId="20577"/>
          <ac:spMkLst>
            <pc:docMk/>
            <pc:sldMk cId="2049190579" sldId="289"/>
            <ac:spMk id="2" creationId="{F58470D0-2EE8-4389-9D4C-71B158B7A72D}"/>
          </ac:spMkLst>
        </pc:spChg>
        <pc:picChg chg="mod">
          <ac:chgData name="Reed Kiely" userId="768be38e-2fb5-40ce-925d-bd8e9d9e3c31" providerId="ADAL" clId="{60BB772B-D390-4D63-83DA-7146F248F875}" dt="2021-03-22T19:40:55.603" v="326" actId="1076"/>
          <ac:picMkLst>
            <pc:docMk/>
            <pc:sldMk cId="2049190579" sldId="289"/>
            <ac:picMk id="9" creationId="{B1BE4905-A845-724F-A3C0-2D55545413DC}"/>
          </ac:picMkLst>
        </pc:picChg>
      </pc:sldChg>
      <pc:sldChg chg="addSp delSp modSp mod">
        <pc:chgData name="Reed Kiely" userId="768be38e-2fb5-40ce-925d-bd8e9d9e3c31" providerId="ADAL" clId="{60BB772B-D390-4D63-83DA-7146F248F875}" dt="2021-03-22T19:52:52.382" v="330" actId="20577"/>
        <pc:sldMkLst>
          <pc:docMk/>
          <pc:sldMk cId="2593769311" sldId="290"/>
        </pc:sldMkLst>
        <pc:spChg chg="mod">
          <ac:chgData name="Reed Kiely" userId="768be38e-2fb5-40ce-925d-bd8e9d9e3c31" providerId="ADAL" clId="{60BB772B-D390-4D63-83DA-7146F248F875}" dt="2021-03-18T19:25:55.427" v="218" actId="207"/>
          <ac:spMkLst>
            <pc:docMk/>
            <pc:sldMk cId="2593769311" sldId="290"/>
            <ac:spMk id="4" creationId="{3ED54650-E124-0942-8B03-A438165B55A6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6" creationId="{DBCBAF5E-BF77-479A-BD4D-EF4B0E276412}"/>
          </ac:spMkLst>
        </pc:spChg>
        <pc:spChg chg="add del mod">
          <ac:chgData name="Reed Kiely" userId="768be38e-2fb5-40ce-925d-bd8e9d9e3c31" providerId="ADAL" clId="{60BB772B-D390-4D63-83DA-7146F248F875}" dt="2021-03-18T19:19:08.210" v="42" actId="478"/>
          <ac:spMkLst>
            <pc:docMk/>
            <pc:sldMk cId="2593769311" sldId="290"/>
            <ac:spMk id="19" creationId="{2400362E-07AD-44A9-8574-C2E7F85378D3}"/>
          </ac:spMkLst>
        </pc:spChg>
        <pc:spChg chg="add mod">
          <ac:chgData name="Reed Kiely" userId="768be38e-2fb5-40ce-925d-bd8e9d9e3c31" providerId="ADAL" clId="{60BB772B-D390-4D63-83DA-7146F248F875}" dt="2021-03-22T19:52:52.382" v="330" actId="20577"/>
          <ac:spMkLst>
            <pc:docMk/>
            <pc:sldMk cId="2593769311" sldId="290"/>
            <ac:spMk id="20" creationId="{9FE81DC6-964E-4FCE-879B-343D6D3D848B}"/>
          </ac:spMkLst>
        </pc:spChg>
        <pc:spChg chg="add del mod">
          <ac:chgData name="Reed Kiely" userId="768be38e-2fb5-40ce-925d-bd8e9d9e3c31" providerId="ADAL" clId="{60BB772B-D390-4D63-83DA-7146F248F875}" dt="2021-03-18T19:19:09.041" v="43" actId="478"/>
          <ac:spMkLst>
            <pc:docMk/>
            <pc:sldMk cId="2593769311" sldId="290"/>
            <ac:spMk id="21" creationId="{6138E576-A2F4-46D5-8181-8E40B80E2E08}"/>
          </ac:spMkLst>
        </pc:spChg>
        <pc:spChg chg="add del mod">
          <ac:chgData name="Reed Kiely" userId="768be38e-2fb5-40ce-925d-bd8e9d9e3c31" providerId="ADAL" clId="{60BB772B-D390-4D63-83DA-7146F248F875}" dt="2021-03-18T19:19:07.821" v="41" actId="478"/>
          <ac:spMkLst>
            <pc:docMk/>
            <pc:sldMk cId="2593769311" sldId="290"/>
            <ac:spMk id="22" creationId="{396D0E90-FC52-4F9E-AA66-7CE33CB5F5F1}"/>
          </ac:spMkLst>
        </pc:spChg>
        <pc:spChg chg="add del mod">
          <ac:chgData name="Reed Kiely" userId="768be38e-2fb5-40ce-925d-bd8e9d9e3c31" providerId="ADAL" clId="{60BB772B-D390-4D63-83DA-7146F248F875}" dt="2021-03-18T19:19:06.818" v="40" actId="478"/>
          <ac:spMkLst>
            <pc:docMk/>
            <pc:sldMk cId="2593769311" sldId="290"/>
            <ac:spMk id="23" creationId="{DC2AB12F-F1A9-4B96-B5DF-ABD7D42A53A3}"/>
          </ac:spMkLst>
        </pc:spChg>
        <pc:spChg chg="add del mod">
          <ac:chgData name="Reed Kiely" userId="768be38e-2fb5-40ce-925d-bd8e9d9e3c31" providerId="ADAL" clId="{60BB772B-D390-4D63-83DA-7146F248F875}" dt="2021-03-18T19:21:40.677" v="103" actId="478"/>
          <ac:spMkLst>
            <pc:docMk/>
            <pc:sldMk cId="2593769311" sldId="290"/>
            <ac:spMk id="24" creationId="{D2D7E85E-8231-4873-B86B-0246068E9754}"/>
          </ac:spMkLst>
        </pc:spChg>
        <pc:spChg chg="add del mod">
          <ac:chgData name="Reed Kiely" userId="768be38e-2fb5-40ce-925d-bd8e9d9e3c31" providerId="ADAL" clId="{60BB772B-D390-4D63-83DA-7146F248F875}" dt="2021-03-18T19:22:20.063" v="120" actId="478"/>
          <ac:spMkLst>
            <pc:docMk/>
            <pc:sldMk cId="2593769311" sldId="290"/>
            <ac:spMk id="26" creationId="{CEFA5450-858C-4E63-B346-0E1001FF381F}"/>
          </ac:spMkLst>
        </pc:spChg>
        <pc:spChg chg="add del mod">
          <ac:chgData name="Reed Kiely" userId="768be38e-2fb5-40ce-925d-bd8e9d9e3c31" providerId="ADAL" clId="{60BB772B-D390-4D63-83DA-7146F248F875}" dt="2021-03-18T19:22:20.063" v="120" actId="478"/>
          <ac:spMkLst>
            <pc:docMk/>
            <pc:sldMk cId="2593769311" sldId="290"/>
            <ac:spMk id="27" creationId="{9C3FC03F-0E92-4493-B8DB-5F26ECF921B1}"/>
          </ac:spMkLst>
        </pc:spChg>
        <pc:spChg chg="add mod">
          <ac:chgData name="Reed Kiely" userId="768be38e-2fb5-40ce-925d-bd8e9d9e3c31" providerId="ADAL" clId="{60BB772B-D390-4D63-83DA-7146F248F875}" dt="2021-03-18T19:25:03.338" v="194" actId="1037"/>
          <ac:spMkLst>
            <pc:docMk/>
            <pc:sldMk cId="2593769311" sldId="290"/>
            <ac:spMk id="33" creationId="{58C6594C-9760-4F81-970E-420851FD730E}"/>
          </ac:spMkLst>
        </pc:spChg>
        <pc:spChg chg="add mod">
          <ac:chgData name="Reed Kiely" userId="768be38e-2fb5-40ce-925d-bd8e9d9e3c31" providerId="ADAL" clId="{60BB772B-D390-4D63-83DA-7146F248F875}" dt="2021-03-18T19:24:58.115" v="189" actId="1037"/>
          <ac:spMkLst>
            <pc:docMk/>
            <pc:sldMk cId="2593769311" sldId="290"/>
            <ac:spMk id="34" creationId="{62BF688A-1D8F-4469-924F-610EC06F8CF9}"/>
          </ac:spMkLst>
        </pc:spChg>
        <pc:spChg chg="add mod">
          <ac:chgData name="Reed Kiely" userId="768be38e-2fb5-40ce-925d-bd8e9d9e3c31" providerId="ADAL" clId="{60BB772B-D390-4D63-83DA-7146F248F875}" dt="2021-03-18T19:24:58.115" v="189" actId="1037"/>
          <ac:spMkLst>
            <pc:docMk/>
            <pc:sldMk cId="2593769311" sldId="290"/>
            <ac:spMk id="35" creationId="{310EC734-AEF0-47BB-9332-68358F498A55}"/>
          </ac:spMkLst>
        </pc:spChg>
        <pc:spChg chg="add mod">
          <ac:chgData name="Reed Kiely" userId="768be38e-2fb5-40ce-925d-bd8e9d9e3c31" providerId="ADAL" clId="{60BB772B-D390-4D63-83DA-7146F248F875}" dt="2021-03-18T19:25:03.338" v="194" actId="1037"/>
          <ac:spMkLst>
            <pc:docMk/>
            <pc:sldMk cId="2593769311" sldId="290"/>
            <ac:spMk id="36" creationId="{83F38C2C-4647-43F9-A9A9-77A912CCC678}"/>
          </ac:spMkLst>
        </pc:spChg>
        <pc:spChg chg="add mod">
          <ac:chgData name="Reed Kiely" userId="768be38e-2fb5-40ce-925d-bd8e9d9e3c31" providerId="ADAL" clId="{60BB772B-D390-4D63-83DA-7146F248F875}" dt="2021-03-18T19:25:03.338" v="194" actId="1037"/>
          <ac:spMkLst>
            <pc:docMk/>
            <pc:sldMk cId="2593769311" sldId="290"/>
            <ac:spMk id="37" creationId="{95CCCF2A-E10A-47CD-86F7-C218468BF860}"/>
          </ac:spMkLst>
        </pc:spChg>
        <pc:spChg chg="add mod">
          <ac:chgData name="Reed Kiely" userId="768be38e-2fb5-40ce-925d-bd8e9d9e3c31" providerId="ADAL" clId="{60BB772B-D390-4D63-83DA-7146F248F875}" dt="2021-03-18T19:25:28.229" v="204" actId="20577"/>
          <ac:spMkLst>
            <pc:docMk/>
            <pc:sldMk cId="2593769311" sldId="290"/>
            <ac:spMk id="38" creationId="{99E1BA78-9942-425B-AE46-764ABAD27D8E}"/>
          </ac:spMkLst>
        </pc:spChg>
        <pc:spChg chg="add mod">
          <ac:chgData name="Reed Kiely" userId="768be38e-2fb5-40ce-925d-bd8e9d9e3c31" providerId="ADAL" clId="{60BB772B-D390-4D63-83DA-7146F248F875}" dt="2021-03-18T19:24:58.115" v="189" actId="1037"/>
          <ac:spMkLst>
            <pc:docMk/>
            <pc:sldMk cId="2593769311" sldId="290"/>
            <ac:spMk id="39" creationId="{1AF6208B-0585-47D6-920D-8DAC0AE69249}"/>
          </ac:spMkLst>
        </pc:spChg>
        <pc:spChg chg="mod">
          <ac:chgData name="Reed Kiely" userId="768be38e-2fb5-40ce-925d-bd8e9d9e3c31" providerId="ADAL" clId="{60BB772B-D390-4D63-83DA-7146F248F875}" dt="2021-03-18T19:25:45.518" v="211" actId="207"/>
          <ac:spMkLst>
            <pc:docMk/>
            <pc:sldMk cId="2593769311" sldId="290"/>
            <ac:spMk id="56" creationId="{49DF06DB-0E04-43EB-906B-75F674482CF9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57" creationId="{F6DA1F58-A884-49B3-8AB7-4F68160A17F3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60" creationId="{36814CE2-86EF-4C07-BC62-E743C2E2ABB9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61" creationId="{F1B72F0D-54BC-498C-849B-093B5FCABE99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62" creationId="{3C2498F8-F57B-4A5B-91D2-247B95289CBC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63" creationId="{5209964B-E790-4743-AA53-A7C539C4FA73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64" creationId="{81F6D6F6-BCE4-4E10-8043-B653C53C9379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65" creationId="{5AA324BC-B8A5-449E-A0C9-C236AE895747}"/>
          </ac:spMkLst>
        </pc:spChg>
        <pc:spChg chg="del">
          <ac:chgData name="Reed Kiely" userId="768be38e-2fb5-40ce-925d-bd8e9d9e3c31" providerId="ADAL" clId="{60BB772B-D390-4D63-83DA-7146F248F875}" dt="2021-03-18T19:17:51.145" v="29" actId="478"/>
          <ac:spMkLst>
            <pc:docMk/>
            <pc:sldMk cId="2593769311" sldId="290"/>
            <ac:spMk id="66" creationId="{94368C65-8CE1-4B6A-A2EA-21AB0823CE01}"/>
          </ac:spMkLst>
        </pc:spChg>
        <pc:graphicFrameChg chg="del">
          <ac:chgData name="Reed Kiely" userId="768be38e-2fb5-40ce-925d-bd8e9d9e3c31" providerId="ADAL" clId="{60BB772B-D390-4D63-83DA-7146F248F875}" dt="2021-03-18T19:17:51.145" v="29" actId="478"/>
          <ac:graphicFrameMkLst>
            <pc:docMk/>
            <pc:sldMk cId="2593769311" sldId="290"/>
            <ac:graphicFrameMk id="59" creationId="{EC19EA9D-1C4D-47C2-9EAB-F80194DB7ED5}"/>
          </ac:graphicFrameMkLst>
        </pc:graphicFrameChg>
        <pc:picChg chg="add mod">
          <ac:chgData name="Reed Kiely" userId="768be38e-2fb5-40ce-925d-bd8e9d9e3c31" providerId="ADAL" clId="{60BB772B-D390-4D63-83DA-7146F248F875}" dt="2021-03-18T19:24:58.115" v="189" actId="1037"/>
          <ac:picMkLst>
            <pc:docMk/>
            <pc:sldMk cId="2593769311" sldId="290"/>
            <ac:picMk id="29" creationId="{B34D5B25-0802-4904-98F3-A811B9D8E6DC}"/>
          </ac:picMkLst>
        </pc:picChg>
        <pc:picChg chg="add mod">
          <ac:chgData name="Reed Kiely" userId="768be38e-2fb5-40ce-925d-bd8e9d9e3c31" providerId="ADAL" clId="{60BB772B-D390-4D63-83DA-7146F248F875}" dt="2021-03-18T19:25:03.338" v="194" actId="1037"/>
          <ac:picMkLst>
            <pc:docMk/>
            <pc:sldMk cId="2593769311" sldId="290"/>
            <ac:picMk id="30" creationId="{AC4BEB41-8C6F-4B50-BA9D-DE9A7970CF22}"/>
          </ac:picMkLst>
        </pc:picChg>
        <pc:picChg chg="add mod">
          <ac:chgData name="Reed Kiely" userId="768be38e-2fb5-40ce-925d-bd8e9d9e3c31" providerId="ADAL" clId="{60BB772B-D390-4D63-83DA-7146F248F875}" dt="2021-03-18T19:25:03.338" v="194" actId="1037"/>
          <ac:picMkLst>
            <pc:docMk/>
            <pc:sldMk cId="2593769311" sldId="290"/>
            <ac:picMk id="31" creationId="{D7BAC2EA-E763-4561-9ED2-26A3FC51C5E3}"/>
          </ac:picMkLst>
        </pc:picChg>
        <pc:picChg chg="add mod">
          <ac:chgData name="Reed Kiely" userId="768be38e-2fb5-40ce-925d-bd8e9d9e3c31" providerId="ADAL" clId="{60BB772B-D390-4D63-83DA-7146F248F875}" dt="2021-03-18T19:24:58.115" v="189" actId="1037"/>
          <ac:picMkLst>
            <pc:docMk/>
            <pc:sldMk cId="2593769311" sldId="290"/>
            <ac:picMk id="32" creationId="{73759F8A-EDF4-4BB3-A484-2176C34ED197}"/>
          </ac:picMkLst>
        </pc:picChg>
        <pc:picChg chg="add del mod">
          <ac:chgData name="Reed Kiely" userId="768be38e-2fb5-40ce-925d-bd8e9d9e3c31" providerId="ADAL" clId="{60BB772B-D390-4D63-83DA-7146F248F875}" dt="2021-03-18T19:25:47.839" v="212" actId="478"/>
          <ac:picMkLst>
            <pc:docMk/>
            <pc:sldMk cId="2593769311" sldId="290"/>
            <ac:picMk id="40" creationId="{3EED7533-3B2B-4C18-B453-648234944AAC}"/>
          </ac:picMkLst>
        </pc:picChg>
      </pc:sldChg>
      <pc:sldChg chg="addSp delSp modSp mod">
        <pc:chgData name="Reed Kiely" userId="768be38e-2fb5-40ce-925d-bd8e9d9e3c31" providerId="ADAL" clId="{60BB772B-D390-4D63-83DA-7146F248F875}" dt="2021-03-18T20:02:06.807" v="272" actId="20577"/>
        <pc:sldMkLst>
          <pc:docMk/>
          <pc:sldMk cId="2681128505" sldId="306"/>
        </pc:sldMkLst>
        <pc:spChg chg="mod">
          <ac:chgData name="Reed Kiely" userId="768be38e-2fb5-40ce-925d-bd8e9d9e3c31" providerId="ADAL" clId="{60BB772B-D390-4D63-83DA-7146F248F875}" dt="2021-03-18T20:01:42.292" v="264" actId="20577"/>
          <ac:spMkLst>
            <pc:docMk/>
            <pc:sldMk cId="2681128505" sldId="306"/>
            <ac:spMk id="4" creationId="{3ED54650-E124-0942-8B03-A438165B55A6}"/>
          </ac:spMkLst>
        </pc:spChg>
        <pc:spChg chg="del">
          <ac:chgData name="Reed Kiely" userId="768be38e-2fb5-40ce-925d-bd8e9d9e3c31" providerId="ADAL" clId="{60BB772B-D390-4D63-83DA-7146F248F875}" dt="2021-03-18T20:01:40.635" v="262" actId="478"/>
          <ac:spMkLst>
            <pc:docMk/>
            <pc:sldMk cId="2681128505" sldId="306"/>
            <ac:spMk id="20" creationId="{4AE021EF-9D7B-4F29-AF12-4D82B4EAC8E6}"/>
          </ac:spMkLst>
        </pc:spChg>
        <pc:spChg chg="mod">
          <ac:chgData name="Reed Kiely" userId="768be38e-2fb5-40ce-925d-bd8e9d9e3c31" providerId="ADAL" clId="{60BB772B-D390-4D63-83DA-7146F248F875}" dt="2021-03-18T20:02:06.807" v="272" actId="20577"/>
          <ac:spMkLst>
            <pc:docMk/>
            <pc:sldMk cId="2681128505" sldId="306"/>
            <ac:spMk id="28" creationId="{8131C753-3CF9-467C-A43F-7C108EE6CC30}"/>
          </ac:spMkLst>
        </pc:spChg>
        <pc:spChg chg="mod">
          <ac:chgData name="Reed Kiely" userId="768be38e-2fb5-40ce-925d-bd8e9d9e3c31" providerId="ADAL" clId="{60BB772B-D390-4D63-83DA-7146F248F875}" dt="2021-03-18T20:01:45.517" v="267" actId="1076"/>
          <ac:spMkLst>
            <pc:docMk/>
            <pc:sldMk cId="2681128505" sldId="306"/>
            <ac:spMk id="56" creationId="{49DF06DB-0E04-43EB-906B-75F674482CF9}"/>
          </ac:spMkLst>
        </pc:spChg>
        <pc:graphicFrameChg chg="del">
          <ac:chgData name="Reed Kiely" userId="768be38e-2fb5-40ce-925d-bd8e9d9e3c31" providerId="ADAL" clId="{60BB772B-D390-4D63-83DA-7146F248F875}" dt="2021-03-18T20:01:39.923" v="261" actId="478"/>
          <ac:graphicFrameMkLst>
            <pc:docMk/>
            <pc:sldMk cId="2681128505" sldId="306"/>
            <ac:graphicFrameMk id="19" creationId="{58410D1B-8D0E-4785-AD69-66AFAD9EB321}"/>
          </ac:graphicFrameMkLst>
        </pc:graphicFrameChg>
        <pc:picChg chg="add mod">
          <ac:chgData name="Reed Kiely" userId="768be38e-2fb5-40ce-925d-bd8e9d9e3c31" providerId="ADAL" clId="{60BB772B-D390-4D63-83DA-7146F248F875}" dt="2021-03-18T20:01:52.743" v="269" actId="1076"/>
          <ac:picMkLst>
            <pc:docMk/>
            <pc:sldMk cId="2681128505" sldId="306"/>
            <ac:picMk id="11" creationId="{DFF80AD2-6435-426F-8851-E2C413D1C89F}"/>
          </ac:picMkLst>
        </pc:picChg>
        <pc:picChg chg="add mod">
          <ac:chgData name="Reed Kiely" userId="768be38e-2fb5-40ce-925d-bd8e9d9e3c31" providerId="ADAL" clId="{60BB772B-D390-4D63-83DA-7146F248F875}" dt="2021-03-18T20:01:56.125" v="271" actId="1076"/>
          <ac:picMkLst>
            <pc:docMk/>
            <pc:sldMk cId="2681128505" sldId="306"/>
            <ac:picMk id="12" creationId="{BE6B381E-5A17-4792-8346-02C7E0B7DE3A}"/>
          </ac:picMkLst>
        </pc:picChg>
      </pc:sldChg>
      <pc:sldChg chg="del">
        <pc:chgData name="Reed Kiely" userId="768be38e-2fb5-40ce-925d-bd8e9d9e3c31" providerId="ADAL" clId="{60BB772B-D390-4D63-83DA-7146F248F875}" dt="2021-03-18T20:02:15.432" v="273" actId="47"/>
        <pc:sldMkLst>
          <pc:docMk/>
          <pc:sldMk cId="441840037" sldId="307"/>
        </pc:sldMkLst>
      </pc:sldChg>
      <pc:sldChg chg="del">
        <pc:chgData name="Reed Kiely" userId="768be38e-2fb5-40ce-925d-bd8e9d9e3c31" providerId="ADAL" clId="{60BB772B-D390-4D63-83DA-7146F248F875}" dt="2021-03-18T20:02:16.062" v="274" actId="47"/>
        <pc:sldMkLst>
          <pc:docMk/>
          <pc:sldMk cId="3585150420" sldId="2144327540"/>
        </pc:sldMkLst>
      </pc:sldChg>
      <pc:sldChg chg="modSp mod ord">
        <pc:chgData name="Reed Kiely" userId="768be38e-2fb5-40ce-925d-bd8e9d9e3c31" providerId="ADAL" clId="{60BB772B-D390-4D63-83DA-7146F248F875}" dt="2021-03-18T20:01:30.006" v="260"/>
        <pc:sldMkLst>
          <pc:docMk/>
          <pc:sldMk cId="2061176400" sldId="2144327541"/>
        </pc:sldMkLst>
        <pc:spChg chg="mod">
          <ac:chgData name="Reed Kiely" userId="768be38e-2fb5-40ce-925d-bd8e9d9e3c31" providerId="ADAL" clId="{60BB772B-D390-4D63-83DA-7146F248F875}" dt="2021-03-18T20:01:30.006" v="260"/>
          <ac:spMkLst>
            <pc:docMk/>
            <pc:sldMk cId="2061176400" sldId="2144327541"/>
            <ac:spMk id="4" creationId="{3ED54650-E124-0942-8B03-A438165B55A6}"/>
          </ac:spMkLst>
        </pc:spChg>
        <pc:spChg chg="mod">
          <ac:chgData name="Reed Kiely" userId="768be38e-2fb5-40ce-925d-bd8e9d9e3c31" providerId="ADAL" clId="{60BB772B-D390-4D63-83DA-7146F248F875}" dt="2021-03-18T20:00:09.354" v="221" actId="20577"/>
          <ac:spMkLst>
            <pc:docMk/>
            <pc:sldMk cId="2061176400" sldId="2144327541"/>
            <ac:spMk id="28" creationId="{8131C753-3CF9-467C-A43F-7C108EE6CC30}"/>
          </ac:spMkLst>
        </pc:spChg>
        <pc:spChg chg="mod">
          <ac:chgData name="Reed Kiely" userId="768be38e-2fb5-40ce-925d-bd8e9d9e3c31" providerId="ADAL" clId="{60BB772B-D390-4D63-83DA-7146F248F875}" dt="2021-03-18T20:01:20.261" v="256" actId="1076"/>
          <ac:spMkLst>
            <pc:docMk/>
            <pc:sldMk cId="2061176400" sldId="2144327541"/>
            <ac:spMk id="56" creationId="{49DF06DB-0E04-43EB-906B-75F674482CF9}"/>
          </ac:spMkLst>
        </pc:spChg>
        <pc:graphicFrameChg chg="mod">
          <ac:chgData name="Reed Kiely" userId="768be38e-2fb5-40ce-925d-bd8e9d9e3c31" providerId="ADAL" clId="{60BB772B-D390-4D63-83DA-7146F248F875}" dt="2021-03-18T20:00:27.960" v="251" actId="20577"/>
          <ac:graphicFrameMkLst>
            <pc:docMk/>
            <pc:sldMk cId="2061176400" sldId="2144327541"/>
            <ac:graphicFrameMk id="19" creationId="{8AF6F77A-185F-466D-B4D0-DE88F9B8B5E5}"/>
          </ac:graphicFrameMkLst>
        </pc:graphicFrameChg>
      </pc:sldChg>
      <pc:sldChg chg="addSp delSp modSp add mod">
        <pc:chgData name="Reed Kiely" userId="768be38e-2fb5-40ce-925d-bd8e9d9e3c31" providerId="ADAL" clId="{60BB772B-D390-4D63-83DA-7146F248F875}" dt="2021-03-18T20:03:06.635" v="324" actId="403"/>
        <pc:sldMkLst>
          <pc:docMk/>
          <pc:sldMk cId="1550030279" sldId="2144327542"/>
        </pc:sldMkLst>
        <pc:spChg chg="add mod">
          <ac:chgData name="Reed Kiely" userId="768be38e-2fb5-40ce-925d-bd8e9d9e3c31" providerId="ADAL" clId="{60BB772B-D390-4D63-83DA-7146F248F875}" dt="2021-03-18T20:03:06.635" v="324" actId="403"/>
          <ac:spMkLst>
            <pc:docMk/>
            <pc:sldMk cId="1550030279" sldId="2144327542"/>
            <ac:spMk id="3" creationId="{3D6C1979-5E4C-49A1-8995-663264B5CB99}"/>
          </ac:spMkLst>
        </pc:spChg>
        <pc:spChg chg="mod">
          <ac:chgData name="Reed Kiely" userId="768be38e-2fb5-40ce-925d-bd8e9d9e3c31" providerId="ADAL" clId="{60BB772B-D390-4D63-83DA-7146F248F875}" dt="2021-03-18T20:02:19.891" v="276" actId="20577"/>
          <ac:spMkLst>
            <pc:docMk/>
            <pc:sldMk cId="1550030279" sldId="2144327542"/>
            <ac:spMk id="28" creationId="{8131C753-3CF9-467C-A43F-7C108EE6CC30}"/>
          </ac:spMkLst>
        </pc:spChg>
        <pc:picChg chg="del">
          <ac:chgData name="Reed Kiely" userId="768be38e-2fb5-40ce-925d-bd8e9d9e3c31" providerId="ADAL" clId="{60BB772B-D390-4D63-83DA-7146F248F875}" dt="2021-03-18T20:02:21.530" v="277" actId="478"/>
          <ac:picMkLst>
            <pc:docMk/>
            <pc:sldMk cId="1550030279" sldId="2144327542"/>
            <ac:picMk id="11" creationId="{DFF80AD2-6435-426F-8851-E2C413D1C89F}"/>
          </ac:picMkLst>
        </pc:picChg>
        <pc:picChg chg="del">
          <ac:chgData name="Reed Kiely" userId="768be38e-2fb5-40ce-925d-bd8e9d9e3c31" providerId="ADAL" clId="{60BB772B-D390-4D63-83DA-7146F248F875}" dt="2021-03-18T20:02:21.530" v="277" actId="478"/>
          <ac:picMkLst>
            <pc:docMk/>
            <pc:sldMk cId="1550030279" sldId="2144327542"/>
            <ac:picMk id="12" creationId="{BE6B381E-5A17-4792-8346-02C7E0B7DE3A}"/>
          </ac:picMkLst>
        </pc:picChg>
      </pc:sldChg>
      <pc:sldChg chg="addSp modSp add mod">
        <pc:chgData name="Reed Kiely" userId="768be38e-2fb5-40ce-925d-bd8e9d9e3c31" providerId="ADAL" clId="{60BB772B-D390-4D63-83DA-7146F248F875}" dt="2021-03-18T20:03:09.755" v="325"/>
        <pc:sldMkLst>
          <pc:docMk/>
          <pc:sldMk cId="3287802485" sldId="2144327543"/>
        </pc:sldMkLst>
        <pc:spChg chg="add mod">
          <ac:chgData name="Reed Kiely" userId="768be38e-2fb5-40ce-925d-bd8e9d9e3c31" providerId="ADAL" clId="{60BB772B-D390-4D63-83DA-7146F248F875}" dt="2021-03-18T20:03:09.755" v="325"/>
          <ac:spMkLst>
            <pc:docMk/>
            <pc:sldMk cId="3287802485" sldId="2144327543"/>
            <ac:spMk id="9" creationId="{FC134B13-D3B3-4208-AEFA-D73C517C9F4B}"/>
          </ac:spMkLst>
        </pc:spChg>
        <pc:spChg chg="mod">
          <ac:chgData name="Reed Kiely" userId="768be38e-2fb5-40ce-925d-bd8e9d9e3c31" providerId="ADAL" clId="{60BB772B-D390-4D63-83DA-7146F248F875}" dt="2021-03-18T20:02:29.230" v="279" actId="20577"/>
          <ac:spMkLst>
            <pc:docMk/>
            <pc:sldMk cId="3287802485" sldId="2144327543"/>
            <ac:spMk id="28" creationId="{8131C753-3CF9-467C-A43F-7C108EE6CC30}"/>
          </ac:spMkLst>
        </pc:spChg>
      </pc:sldChg>
      <pc:sldMasterChg chg="delSldLayout">
        <pc:chgData name="Reed Kiely" userId="768be38e-2fb5-40ce-925d-bd8e9d9e3c31" providerId="ADAL" clId="{60BB772B-D390-4D63-83DA-7146F248F875}" dt="2021-03-18T20:02:16.062" v="274" actId="47"/>
        <pc:sldMasterMkLst>
          <pc:docMk/>
          <pc:sldMasterMk cId="4169031585" sldId="2147483648"/>
        </pc:sldMasterMkLst>
        <pc:sldLayoutChg chg="del">
          <pc:chgData name="Reed Kiely" userId="768be38e-2fb5-40ce-925d-bd8e9d9e3c31" providerId="ADAL" clId="{60BB772B-D390-4D63-83DA-7146F248F875}" dt="2021-03-18T20:02:16.062" v="274" actId="47"/>
          <pc:sldLayoutMkLst>
            <pc:docMk/>
            <pc:sldMasterMk cId="4169031585" sldId="2147483648"/>
            <pc:sldLayoutMk cId="2900827844" sldId="2147483660"/>
          </pc:sldLayoutMkLst>
        </pc:sldLayoutChg>
      </pc:sldMasterChg>
    </pc:docChg>
  </pc:docChgLst>
  <pc:docChgLst>
    <pc:chgData name="Jason Wiese" userId="4bff8d5b-7de6-4655-b397-69b0afc81113" providerId="ADAL" clId="{89B93796-8056-42E5-8151-C5711D5BDC14}"/>
    <pc:docChg chg="undo redo custSel delSld modSld sldOrd">
      <pc:chgData name="Jason Wiese" userId="4bff8d5b-7de6-4655-b397-69b0afc81113" providerId="ADAL" clId="{89B93796-8056-42E5-8151-C5711D5BDC14}" dt="2021-04-09T05:03:46.104" v="4675" actId="14100"/>
      <pc:docMkLst>
        <pc:docMk/>
      </pc:docMkLst>
      <pc:sldChg chg="modSp mod">
        <pc:chgData name="Jason Wiese" userId="4bff8d5b-7de6-4655-b397-69b0afc81113" providerId="ADAL" clId="{89B93796-8056-42E5-8151-C5711D5BDC14}" dt="2021-04-09T05:03:46.104" v="4675" actId="14100"/>
        <pc:sldMkLst>
          <pc:docMk/>
          <pc:sldMk cId="3501066844" sldId="297"/>
        </pc:sldMkLst>
        <pc:spChg chg="mod">
          <ac:chgData name="Jason Wiese" userId="4bff8d5b-7de6-4655-b397-69b0afc81113" providerId="ADAL" clId="{89B93796-8056-42E5-8151-C5711D5BDC14}" dt="2021-04-09T05:03:46.104" v="4675" actId="14100"/>
          <ac:spMkLst>
            <pc:docMk/>
            <pc:sldMk cId="3501066844" sldId="297"/>
            <ac:spMk id="17" creationId="{5F822956-5E28-4BFC-8BEF-86CBB0A2D236}"/>
          </ac:spMkLst>
        </pc:spChg>
      </pc:sldChg>
      <pc:sldChg chg="modSp mod">
        <pc:chgData name="Jason Wiese" userId="4bff8d5b-7de6-4655-b397-69b0afc81113" providerId="ADAL" clId="{89B93796-8056-42E5-8151-C5711D5BDC14}" dt="2021-04-09T03:31:35.977" v="2232" actId="20577"/>
        <pc:sldMkLst>
          <pc:docMk/>
          <pc:sldMk cId="2681128505" sldId="306"/>
        </pc:sldMkLst>
        <pc:spChg chg="mod">
          <ac:chgData name="Jason Wiese" userId="4bff8d5b-7de6-4655-b397-69b0afc81113" providerId="ADAL" clId="{89B93796-8056-42E5-8151-C5711D5BDC14}" dt="2021-04-09T03:31:35.977" v="2232" actId="20577"/>
          <ac:spMkLst>
            <pc:docMk/>
            <pc:sldMk cId="2681128505" sldId="306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89B93796-8056-42E5-8151-C5711D5BDC14}" dt="2021-04-09T03:31:17.570" v="2229" actId="113"/>
        <pc:sldMkLst>
          <pc:docMk/>
          <pc:sldMk cId="1550030279" sldId="2144327542"/>
        </pc:sldMkLst>
        <pc:spChg chg="mod">
          <ac:chgData name="Jason Wiese" userId="4bff8d5b-7de6-4655-b397-69b0afc81113" providerId="ADAL" clId="{89B93796-8056-42E5-8151-C5711D5BDC14}" dt="2021-04-09T03:31:17.570" v="2229" actId="113"/>
          <ac:spMkLst>
            <pc:docMk/>
            <pc:sldMk cId="1550030279" sldId="2144327542"/>
            <ac:spMk id="4" creationId="{3ED54650-E124-0942-8B03-A438165B55A6}"/>
          </ac:spMkLst>
        </pc:spChg>
      </pc:sldChg>
      <pc:sldChg chg="modSp mod ord">
        <pc:chgData name="Jason Wiese" userId="4bff8d5b-7de6-4655-b397-69b0afc81113" providerId="ADAL" clId="{89B93796-8056-42E5-8151-C5711D5BDC14}" dt="2021-04-09T03:32:04.989" v="2241" actId="6549"/>
        <pc:sldMkLst>
          <pc:docMk/>
          <pc:sldMk cId="726840941" sldId="2144327543"/>
        </pc:sldMkLst>
        <pc:spChg chg="mod">
          <ac:chgData name="Jason Wiese" userId="4bff8d5b-7de6-4655-b397-69b0afc81113" providerId="ADAL" clId="{89B93796-8056-42E5-8151-C5711D5BDC14}" dt="2021-04-09T03:32:04.989" v="2241" actId="6549"/>
          <ac:spMkLst>
            <pc:docMk/>
            <pc:sldMk cId="726840941" sldId="2144327543"/>
            <ac:spMk id="4" creationId="{3ED54650-E124-0942-8B03-A438165B55A6}"/>
          </ac:spMkLst>
        </pc:spChg>
        <pc:spChg chg="mod">
          <ac:chgData name="Jason Wiese" userId="4bff8d5b-7de6-4655-b397-69b0afc81113" providerId="ADAL" clId="{89B93796-8056-42E5-8151-C5711D5BDC14}" dt="2021-04-09T03:27:12.868" v="2142" actId="20577"/>
          <ac:spMkLst>
            <pc:docMk/>
            <pc:sldMk cId="726840941" sldId="2144327543"/>
            <ac:spMk id="28" creationId="{8131C753-3CF9-467C-A43F-7C108EE6CC30}"/>
          </ac:spMkLst>
        </pc:spChg>
      </pc:sldChg>
      <pc:sldChg chg="addSp delSp modSp mod">
        <pc:chgData name="Jason Wiese" userId="4bff8d5b-7de6-4655-b397-69b0afc81113" providerId="ADAL" clId="{89B93796-8056-42E5-8151-C5711D5BDC14}" dt="2021-04-09T03:34:41.304" v="2279" actId="20577"/>
        <pc:sldMkLst>
          <pc:docMk/>
          <pc:sldMk cId="3089989785" sldId="2144327544"/>
        </pc:sldMkLst>
        <pc:spChg chg="del">
          <ac:chgData name="Jason Wiese" userId="4bff8d5b-7de6-4655-b397-69b0afc81113" providerId="ADAL" clId="{89B93796-8056-42E5-8151-C5711D5BDC14}" dt="2021-04-09T03:10:51.770" v="786" actId="478"/>
          <ac:spMkLst>
            <pc:docMk/>
            <pc:sldMk cId="3089989785" sldId="2144327544"/>
            <ac:spMk id="3" creationId="{95FE1DE7-8298-46EA-9048-1717405E6850}"/>
          </ac:spMkLst>
        </pc:spChg>
        <pc:spChg chg="mod">
          <ac:chgData name="Jason Wiese" userId="4bff8d5b-7de6-4655-b397-69b0afc81113" providerId="ADAL" clId="{89B93796-8056-42E5-8151-C5711D5BDC14}" dt="2021-04-09T03:34:41.304" v="2279" actId="20577"/>
          <ac:spMkLst>
            <pc:docMk/>
            <pc:sldMk cId="3089989785" sldId="2144327544"/>
            <ac:spMk id="4" creationId="{3ED54650-E124-0942-8B03-A438165B55A6}"/>
          </ac:spMkLst>
        </pc:spChg>
        <pc:spChg chg="add mod">
          <ac:chgData name="Jason Wiese" userId="4bff8d5b-7de6-4655-b397-69b0afc81113" providerId="ADAL" clId="{89B93796-8056-42E5-8151-C5711D5BDC14}" dt="2021-04-09T03:11:52.257" v="861" actId="1035"/>
          <ac:spMkLst>
            <pc:docMk/>
            <pc:sldMk cId="3089989785" sldId="2144327544"/>
            <ac:spMk id="23" creationId="{607720C9-D5DB-4A47-98AE-B387B7C35220}"/>
          </ac:spMkLst>
        </pc:spChg>
        <pc:spChg chg="del">
          <ac:chgData name="Jason Wiese" userId="4bff8d5b-7de6-4655-b397-69b0afc81113" providerId="ADAL" clId="{89B93796-8056-42E5-8151-C5711D5BDC14}" dt="2021-04-09T03:10:55.070" v="787" actId="478"/>
          <ac:spMkLst>
            <pc:docMk/>
            <pc:sldMk cId="3089989785" sldId="2144327544"/>
            <ac:spMk id="26" creationId="{88A53CEC-8106-47BA-9B73-B0E5229FBD17}"/>
          </ac:spMkLst>
        </pc:spChg>
        <pc:spChg chg="del">
          <ac:chgData name="Jason Wiese" userId="4bff8d5b-7de6-4655-b397-69b0afc81113" providerId="ADAL" clId="{89B93796-8056-42E5-8151-C5711D5BDC14}" dt="2021-04-09T03:10:55.070" v="787" actId="478"/>
          <ac:spMkLst>
            <pc:docMk/>
            <pc:sldMk cId="3089989785" sldId="2144327544"/>
            <ac:spMk id="27" creationId="{B8B20DE5-6C21-4A89-80C0-D779432DB436}"/>
          </ac:spMkLst>
        </pc:spChg>
        <pc:spChg chg="mod">
          <ac:chgData name="Jason Wiese" userId="4bff8d5b-7de6-4655-b397-69b0afc81113" providerId="ADAL" clId="{89B93796-8056-42E5-8151-C5711D5BDC14}" dt="2021-04-09T03:27:18.246" v="2143" actId="20577"/>
          <ac:spMkLst>
            <pc:docMk/>
            <pc:sldMk cId="3089989785" sldId="2144327544"/>
            <ac:spMk id="28" creationId="{8131C753-3CF9-467C-A43F-7C108EE6CC30}"/>
          </ac:spMkLst>
        </pc:spChg>
        <pc:spChg chg="del">
          <ac:chgData name="Jason Wiese" userId="4bff8d5b-7de6-4655-b397-69b0afc81113" providerId="ADAL" clId="{89B93796-8056-42E5-8151-C5711D5BDC14}" dt="2021-04-09T03:10:55.070" v="787" actId="478"/>
          <ac:spMkLst>
            <pc:docMk/>
            <pc:sldMk cId="3089989785" sldId="2144327544"/>
            <ac:spMk id="29" creationId="{C6D22FCD-0BA8-447D-B8BE-EE6CE57DC0CD}"/>
          </ac:spMkLst>
        </pc:spChg>
        <pc:spChg chg="del">
          <ac:chgData name="Jason Wiese" userId="4bff8d5b-7de6-4655-b397-69b0afc81113" providerId="ADAL" clId="{89B93796-8056-42E5-8151-C5711D5BDC14}" dt="2021-04-09T03:10:55.070" v="787" actId="478"/>
          <ac:spMkLst>
            <pc:docMk/>
            <pc:sldMk cId="3089989785" sldId="2144327544"/>
            <ac:spMk id="30" creationId="{2D2FCF12-CBA6-425B-BECF-39427092C9C3}"/>
          </ac:spMkLst>
        </pc:spChg>
        <pc:spChg chg="del">
          <ac:chgData name="Jason Wiese" userId="4bff8d5b-7de6-4655-b397-69b0afc81113" providerId="ADAL" clId="{89B93796-8056-42E5-8151-C5711D5BDC14}" dt="2021-04-09T03:10:55.070" v="787" actId="478"/>
          <ac:spMkLst>
            <pc:docMk/>
            <pc:sldMk cId="3089989785" sldId="2144327544"/>
            <ac:spMk id="31" creationId="{1F235BC3-5F71-4295-B958-61B9EA3F3B58}"/>
          </ac:spMkLst>
        </pc:spChg>
        <pc:spChg chg="del">
          <ac:chgData name="Jason Wiese" userId="4bff8d5b-7de6-4655-b397-69b0afc81113" providerId="ADAL" clId="{89B93796-8056-42E5-8151-C5711D5BDC14}" dt="2021-04-09T03:10:55.070" v="787" actId="478"/>
          <ac:spMkLst>
            <pc:docMk/>
            <pc:sldMk cId="3089989785" sldId="2144327544"/>
            <ac:spMk id="32" creationId="{D1A7558B-F5C8-4E1E-904E-E538D8A3FCF7}"/>
          </ac:spMkLst>
        </pc:spChg>
        <pc:spChg chg="del">
          <ac:chgData name="Jason Wiese" userId="4bff8d5b-7de6-4655-b397-69b0afc81113" providerId="ADAL" clId="{89B93796-8056-42E5-8151-C5711D5BDC14}" dt="2021-04-09T03:10:55.070" v="787" actId="478"/>
          <ac:spMkLst>
            <pc:docMk/>
            <pc:sldMk cId="3089989785" sldId="2144327544"/>
            <ac:spMk id="33" creationId="{EA0D52B6-CFAE-4EDA-A8E2-223F29BF4ACF}"/>
          </ac:spMkLst>
        </pc:spChg>
        <pc:spChg chg="del">
          <ac:chgData name="Jason Wiese" userId="4bff8d5b-7de6-4655-b397-69b0afc81113" providerId="ADAL" clId="{89B93796-8056-42E5-8151-C5711D5BDC14}" dt="2021-04-09T03:10:55.070" v="787" actId="478"/>
          <ac:spMkLst>
            <pc:docMk/>
            <pc:sldMk cId="3089989785" sldId="2144327544"/>
            <ac:spMk id="34" creationId="{C87467D2-2E2F-408F-8AB0-11CFF26950F7}"/>
          </ac:spMkLst>
        </pc:spChg>
        <pc:spChg chg="add mod">
          <ac:chgData name="Jason Wiese" userId="4bff8d5b-7de6-4655-b397-69b0afc81113" providerId="ADAL" clId="{89B93796-8056-42E5-8151-C5711D5BDC14}" dt="2021-04-09T03:11:52.257" v="861" actId="1035"/>
          <ac:spMkLst>
            <pc:docMk/>
            <pc:sldMk cId="3089989785" sldId="2144327544"/>
            <ac:spMk id="35" creationId="{B282463D-2C0A-48A7-BA4B-598C71D6F861}"/>
          </ac:spMkLst>
        </pc:spChg>
        <pc:spChg chg="add mod">
          <ac:chgData name="Jason Wiese" userId="4bff8d5b-7de6-4655-b397-69b0afc81113" providerId="ADAL" clId="{89B93796-8056-42E5-8151-C5711D5BDC14}" dt="2021-04-09T03:11:52.257" v="861" actId="1035"/>
          <ac:spMkLst>
            <pc:docMk/>
            <pc:sldMk cId="3089989785" sldId="2144327544"/>
            <ac:spMk id="36" creationId="{22FA9707-0BB2-4032-BB6D-1E78A5ECFDBE}"/>
          </ac:spMkLst>
        </pc:spChg>
        <pc:spChg chg="add mod">
          <ac:chgData name="Jason Wiese" userId="4bff8d5b-7de6-4655-b397-69b0afc81113" providerId="ADAL" clId="{89B93796-8056-42E5-8151-C5711D5BDC14}" dt="2021-04-09T03:11:52.257" v="861" actId="1035"/>
          <ac:spMkLst>
            <pc:docMk/>
            <pc:sldMk cId="3089989785" sldId="2144327544"/>
            <ac:spMk id="37" creationId="{8B6E6333-0E87-44DF-A59A-910449CE28FE}"/>
          </ac:spMkLst>
        </pc:spChg>
        <pc:spChg chg="add mod">
          <ac:chgData name="Jason Wiese" userId="4bff8d5b-7de6-4655-b397-69b0afc81113" providerId="ADAL" clId="{89B93796-8056-42E5-8151-C5711D5BDC14}" dt="2021-04-09T03:12:27.177" v="979" actId="1036"/>
          <ac:spMkLst>
            <pc:docMk/>
            <pc:sldMk cId="3089989785" sldId="2144327544"/>
            <ac:spMk id="41" creationId="{A149A96D-E9B8-4B2E-B11B-320CCDF0D0C0}"/>
          </ac:spMkLst>
        </pc:spChg>
        <pc:spChg chg="add mod">
          <ac:chgData name="Jason Wiese" userId="4bff8d5b-7de6-4655-b397-69b0afc81113" providerId="ADAL" clId="{89B93796-8056-42E5-8151-C5711D5BDC14}" dt="2021-04-09T03:12:27.177" v="979" actId="1036"/>
          <ac:spMkLst>
            <pc:docMk/>
            <pc:sldMk cId="3089989785" sldId="2144327544"/>
            <ac:spMk id="42" creationId="{B78A9E76-5893-4979-B7A1-2CD8651B38DA}"/>
          </ac:spMkLst>
        </pc:spChg>
        <pc:spChg chg="add mod">
          <ac:chgData name="Jason Wiese" userId="4bff8d5b-7de6-4655-b397-69b0afc81113" providerId="ADAL" clId="{89B93796-8056-42E5-8151-C5711D5BDC14}" dt="2021-04-09T03:12:27.177" v="979" actId="1036"/>
          <ac:spMkLst>
            <pc:docMk/>
            <pc:sldMk cId="3089989785" sldId="2144327544"/>
            <ac:spMk id="43" creationId="{101AE5BE-EB92-49B2-BEC9-A13317464D22}"/>
          </ac:spMkLst>
        </pc:spChg>
        <pc:spChg chg="add mod">
          <ac:chgData name="Jason Wiese" userId="4bff8d5b-7de6-4655-b397-69b0afc81113" providerId="ADAL" clId="{89B93796-8056-42E5-8151-C5711D5BDC14}" dt="2021-04-09T03:12:27.177" v="979" actId="1036"/>
          <ac:spMkLst>
            <pc:docMk/>
            <pc:sldMk cId="3089989785" sldId="2144327544"/>
            <ac:spMk id="44" creationId="{6847F7B8-B212-4A85-9EB8-EB954BDB7445}"/>
          </ac:spMkLst>
        </pc:spChg>
        <pc:spChg chg="mod">
          <ac:chgData name="Jason Wiese" userId="4bff8d5b-7de6-4655-b397-69b0afc81113" providerId="ADAL" clId="{89B93796-8056-42E5-8151-C5711D5BDC14}" dt="2021-04-09T03:15:40.069" v="1110" actId="14100"/>
          <ac:spMkLst>
            <pc:docMk/>
            <pc:sldMk cId="3089989785" sldId="2144327544"/>
            <ac:spMk id="56" creationId="{49DF06DB-0E04-43EB-906B-75F674482CF9}"/>
          </ac:spMkLst>
        </pc:spChg>
        <pc:picChg chg="del">
          <ac:chgData name="Jason Wiese" userId="4bff8d5b-7de6-4655-b397-69b0afc81113" providerId="ADAL" clId="{89B93796-8056-42E5-8151-C5711D5BDC14}" dt="2021-04-09T03:10:55.070" v="787" actId="478"/>
          <ac:picMkLst>
            <pc:docMk/>
            <pc:sldMk cId="3089989785" sldId="2144327544"/>
            <ac:picMk id="7" creationId="{6D74E4D2-5B63-4953-9F83-3919DBEB0094}"/>
          </ac:picMkLst>
        </pc:picChg>
        <pc:picChg chg="del">
          <ac:chgData name="Jason Wiese" userId="4bff8d5b-7de6-4655-b397-69b0afc81113" providerId="ADAL" clId="{89B93796-8056-42E5-8151-C5711D5BDC14}" dt="2021-04-09T03:10:55.070" v="787" actId="478"/>
          <ac:picMkLst>
            <pc:docMk/>
            <pc:sldMk cId="3089989785" sldId="2144327544"/>
            <ac:picMk id="10" creationId="{851A3E5A-6984-4DDD-AF64-318167ED11BD}"/>
          </ac:picMkLst>
        </pc:picChg>
        <pc:picChg chg="del">
          <ac:chgData name="Jason Wiese" userId="4bff8d5b-7de6-4655-b397-69b0afc81113" providerId="ADAL" clId="{89B93796-8056-42E5-8151-C5711D5BDC14}" dt="2021-04-09T03:10:55.070" v="787" actId="478"/>
          <ac:picMkLst>
            <pc:docMk/>
            <pc:sldMk cId="3089989785" sldId="2144327544"/>
            <ac:picMk id="12" creationId="{90F3DED2-213A-4E9B-9C5B-B219374BF876}"/>
          </ac:picMkLst>
        </pc:picChg>
        <pc:picChg chg="del">
          <ac:chgData name="Jason Wiese" userId="4bff8d5b-7de6-4655-b397-69b0afc81113" providerId="ADAL" clId="{89B93796-8056-42E5-8151-C5711D5BDC14}" dt="2021-04-09T03:10:55.070" v="787" actId="478"/>
          <ac:picMkLst>
            <pc:docMk/>
            <pc:sldMk cId="3089989785" sldId="2144327544"/>
            <ac:picMk id="16" creationId="{E235336C-70F5-4927-81B8-D91B73FC84E6}"/>
          </ac:picMkLst>
        </pc:picChg>
        <pc:picChg chg="add mod">
          <ac:chgData name="Jason Wiese" userId="4bff8d5b-7de6-4655-b397-69b0afc81113" providerId="ADAL" clId="{89B93796-8056-42E5-8151-C5711D5BDC14}" dt="2021-04-09T03:11:52.257" v="861" actId="1035"/>
          <ac:picMkLst>
            <pc:docMk/>
            <pc:sldMk cId="3089989785" sldId="2144327544"/>
            <ac:picMk id="38" creationId="{62B4FCB4-79E2-45D4-9D9B-BFD08DB98C3E}"/>
          </ac:picMkLst>
        </pc:picChg>
        <pc:picChg chg="add mod">
          <ac:chgData name="Jason Wiese" userId="4bff8d5b-7de6-4655-b397-69b0afc81113" providerId="ADAL" clId="{89B93796-8056-42E5-8151-C5711D5BDC14}" dt="2021-04-09T03:11:52.257" v="861" actId="1035"/>
          <ac:picMkLst>
            <pc:docMk/>
            <pc:sldMk cId="3089989785" sldId="2144327544"/>
            <ac:picMk id="39" creationId="{E6C27700-F21B-491D-8639-12E58A1BB141}"/>
          </ac:picMkLst>
        </pc:picChg>
        <pc:picChg chg="add mod">
          <ac:chgData name="Jason Wiese" userId="4bff8d5b-7de6-4655-b397-69b0afc81113" providerId="ADAL" clId="{89B93796-8056-42E5-8151-C5711D5BDC14}" dt="2021-04-09T03:12:27.177" v="979" actId="1036"/>
          <ac:picMkLst>
            <pc:docMk/>
            <pc:sldMk cId="3089989785" sldId="2144327544"/>
            <ac:picMk id="46" creationId="{622F37BC-979F-4CD2-BC10-A8AD38A6473B}"/>
          </ac:picMkLst>
        </pc:picChg>
        <pc:picChg chg="add mod">
          <ac:chgData name="Jason Wiese" userId="4bff8d5b-7de6-4655-b397-69b0afc81113" providerId="ADAL" clId="{89B93796-8056-42E5-8151-C5711D5BDC14}" dt="2021-04-09T03:12:27.177" v="979" actId="1036"/>
          <ac:picMkLst>
            <pc:docMk/>
            <pc:sldMk cId="3089989785" sldId="2144327544"/>
            <ac:picMk id="47" creationId="{48FD5B12-CA4F-4A18-8F87-636B82C247E4}"/>
          </ac:picMkLst>
        </pc:picChg>
        <pc:cxnChg chg="del">
          <ac:chgData name="Jason Wiese" userId="4bff8d5b-7de6-4655-b397-69b0afc81113" providerId="ADAL" clId="{89B93796-8056-42E5-8151-C5711D5BDC14}" dt="2021-04-09T03:10:55.070" v="787" actId="478"/>
          <ac:cxnSpMkLst>
            <pc:docMk/>
            <pc:sldMk cId="3089989785" sldId="2144327544"/>
            <ac:cxnSpMk id="24" creationId="{5E5E33F2-D5A9-4DAB-A2B7-63FBB763AB79}"/>
          </ac:cxnSpMkLst>
        </pc:cxnChg>
        <pc:cxnChg chg="add mod">
          <ac:chgData name="Jason Wiese" userId="4bff8d5b-7de6-4655-b397-69b0afc81113" providerId="ADAL" clId="{89B93796-8056-42E5-8151-C5711D5BDC14}" dt="2021-04-09T03:11:45.072" v="850"/>
          <ac:cxnSpMkLst>
            <pc:docMk/>
            <pc:sldMk cId="3089989785" sldId="2144327544"/>
            <ac:cxnSpMk id="40" creationId="{3DA39BEF-43E2-444C-8E14-C84506007747}"/>
          </ac:cxnSpMkLst>
        </pc:cxnChg>
        <pc:cxnChg chg="add del mod">
          <ac:chgData name="Jason Wiese" userId="4bff8d5b-7de6-4655-b397-69b0afc81113" providerId="ADAL" clId="{89B93796-8056-42E5-8151-C5711D5BDC14}" dt="2021-04-09T03:12:20.258" v="972" actId="478"/>
          <ac:cxnSpMkLst>
            <pc:docMk/>
            <pc:sldMk cId="3089989785" sldId="2144327544"/>
            <ac:cxnSpMk id="45" creationId="{AD0ADA4B-40DC-4607-AC8C-092D069C9797}"/>
          </ac:cxnSpMkLst>
        </pc:cxnChg>
      </pc:sldChg>
      <pc:sldChg chg="del">
        <pc:chgData name="Jason Wiese" userId="4bff8d5b-7de6-4655-b397-69b0afc81113" providerId="ADAL" clId="{89B93796-8056-42E5-8151-C5711D5BDC14}" dt="2021-04-09T03:00:35.172" v="0" actId="47"/>
        <pc:sldMkLst>
          <pc:docMk/>
          <pc:sldMk cId="2516068984" sldId="2144327545"/>
        </pc:sldMkLst>
      </pc:sldChg>
      <pc:sldChg chg="delSp modSp mod">
        <pc:chgData name="Jason Wiese" userId="4bff8d5b-7de6-4655-b397-69b0afc81113" providerId="ADAL" clId="{89B93796-8056-42E5-8151-C5711D5BDC14}" dt="2021-04-09T03:33:40.295" v="2253" actId="20577"/>
        <pc:sldMkLst>
          <pc:docMk/>
          <pc:sldMk cId="1510275066" sldId="2144327546"/>
        </pc:sldMkLst>
        <pc:spChg chg="del mod">
          <ac:chgData name="Jason Wiese" userId="4bff8d5b-7de6-4655-b397-69b0afc81113" providerId="ADAL" clId="{89B93796-8056-42E5-8151-C5711D5BDC14}" dt="2021-04-09T03:07:04.820" v="689" actId="478"/>
          <ac:spMkLst>
            <pc:docMk/>
            <pc:sldMk cId="1510275066" sldId="2144327546"/>
            <ac:spMk id="3" creationId="{CE91C0FC-1E54-487D-A666-E12860125A04}"/>
          </ac:spMkLst>
        </pc:spChg>
        <pc:spChg chg="mod">
          <ac:chgData name="Jason Wiese" userId="4bff8d5b-7de6-4655-b397-69b0afc81113" providerId="ADAL" clId="{89B93796-8056-42E5-8151-C5711D5BDC14}" dt="2021-04-09T03:33:40.295" v="2253" actId="20577"/>
          <ac:spMkLst>
            <pc:docMk/>
            <pc:sldMk cId="1510275066" sldId="2144327546"/>
            <ac:spMk id="4" creationId="{3ED54650-E124-0942-8B03-A438165B55A6}"/>
          </ac:spMkLst>
        </pc:spChg>
        <pc:spChg chg="mod">
          <ac:chgData name="Jason Wiese" userId="4bff8d5b-7de6-4655-b397-69b0afc81113" providerId="ADAL" clId="{89B93796-8056-42E5-8151-C5711D5BDC14}" dt="2021-04-09T03:01:09.873" v="29" actId="1035"/>
          <ac:spMkLst>
            <pc:docMk/>
            <pc:sldMk cId="1510275066" sldId="2144327546"/>
            <ac:spMk id="53" creationId="{066F8A7A-CF04-45BC-8C93-DBB62484A894}"/>
          </ac:spMkLst>
        </pc:spChg>
      </pc:sldChg>
      <pc:sldChg chg="modSp mod">
        <pc:chgData name="Jason Wiese" userId="4bff8d5b-7de6-4655-b397-69b0afc81113" providerId="ADAL" clId="{89B93796-8056-42E5-8151-C5711D5BDC14}" dt="2021-04-09T04:24:41.896" v="3167" actId="20577"/>
        <pc:sldMkLst>
          <pc:docMk/>
          <pc:sldMk cId="2357583258" sldId="2144327549"/>
        </pc:sldMkLst>
        <pc:spChg chg="mod">
          <ac:chgData name="Jason Wiese" userId="4bff8d5b-7de6-4655-b397-69b0afc81113" providerId="ADAL" clId="{89B93796-8056-42E5-8151-C5711D5BDC14}" dt="2021-04-09T04:24:41.896" v="3167" actId="20577"/>
          <ac:spMkLst>
            <pc:docMk/>
            <pc:sldMk cId="2357583258" sldId="2144327549"/>
            <ac:spMk id="8" creationId="{6BA5A9A3-95D3-419C-B9CC-5531D5744699}"/>
          </ac:spMkLst>
        </pc:spChg>
      </pc:sldChg>
      <pc:sldChg chg="del">
        <pc:chgData name="Jason Wiese" userId="4bff8d5b-7de6-4655-b397-69b0afc81113" providerId="ADAL" clId="{89B93796-8056-42E5-8151-C5711D5BDC14}" dt="2021-04-09T03:00:35.784" v="1" actId="47"/>
        <pc:sldMkLst>
          <pc:docMk/>
          <pc:sldMk cId="500621901" sldId="2144327551"/>
        </pc:sldMkLst>
      </pc:sldChg>
      <pc:sldChg chg="del">
        <pc:chgData name="Jason Wiese" userId="4bff8d5b-7de6-4655-b397-69b0afc81113" providerId="ADAL" clId="{89B93796-8056-42E5-8151-C5711D5BDC14}" dt="2021-04-09T03:27:05.494" v="2141" actId="47"/>
        <pc:sldMkLst>
          <pc:docMk/>
          <pc:sldMk cId="817543934" sldId="2144327551"/>
        </pc:sldMkLst>
      </pc:sldChg>
    </pc:docChg>
  </pc:docChgLst>
  <pc:docChgLst>
    <pc:chgData name="Reed Kiely" userId="768be38e-2fb5-40ce-925d-bd8e9d9e3c31" providerId="ADAL" clId="{E47A25BF-ADC2-468C-85FB-0C5564813A2E}"/>
    <pc:docChg chg="undo redo custSel addSld delSld modSld sldOrd">
      <pc:chgData name="Reed Kiely" userId="768be38e-2fb5-40ce-925d-bd8e9d9e3c31" providerId="ADAL" clId="{E47A25BF-ADC2-468C-85FB-0C5564813A2E}" dt="2021-04-15T18:01:02.587" v="11621" actId="12788"/>
      <pc:docMkLst>
        <pc:docMk/>
      </pc:docMkLst>
      <pc:sldChg chg="del">
        <pc:chgData name="Reed Kiely" userId="768be38e-2fb5-40ce-925d-bd8e9d9e3c31" providerId="ADAL" clId="{E47A25BF-ADC2-468C-85FB-0C5564813A2E}" dt="2021-03-31T14:09:36.002" v="0" actId="47"/>
        <pc:sldMkLst>
          <pc:docMk/>
          <pc:sldMk cId="2792885597" sldId="274"/>
        </pc:sldMkLst>
      </pc:sldChg>
      <pc:sldChg chg="delSp modSp del mod">
        <pc:chgData name="Reed Kiely" userId="768be38e-2fb5-40ce-925d-bd8e9d9e3c31" providerId="ADAL" clId="{E47A25BF-ADC2-468C-85FB-0C5564813A2E}" dt="2021-04-07T21:01:06.124" v="8431" actId="47"/>
        <pc:sldMkLst>
          <pc:docMk/>
          <pc:sldMk cId="2469683786" sldId="275"/>
        </pc:sldMkLst>
        <pc:spChg chg="mod">
          <ac:chgData name="Reed Kiely" userId="768be38e-2fb5-40ce-925d-bd8e9d9e3c31" providerId="ADAL" clId="{E47A25BF-ADC2-468C-85FB-0C5564813A2E}" dt="2021-04-07T18:44:09.993" v="5963" actId="1076"/>
          <ac:spMkLst>
            <pc:docMk/>
            <pc:sldMk cId="2469683786" sldId="275"/>
            <ac:spMk id="23" creationId="{E12E28F1-A8E6-4ECB-AF56-060D0481B092}"/>
          </ac:spMkLst>
        </pc:spChg>
        <pc:spChg chg="del mod">
          <ac:chgData name="Reed Kiely" userId="768be38e-2fb5-40ce-925d-bd8e9d9e3c31" providerId="ADAL" clId="{E47A25BF-ADC2-468C-85FB-0C5564813A2E}" dt="2021-04-07T18:44:12.086" v="5965" actId="478"/>
          <ac:spMkLst>
            <pc:docMk/>
            <pc:sldMk cId="2469683786" sldId="275"/>
            <ac:spMk id="26" creationId="{AB45B4F6-F7E9-8E45-8329-396915BEC239}"/>
          </ac:spMkLst>
        </pc:spChg>
      </pc:sldChg>
      <pc:sldChg chg="addSp delSp modSp mod addCm delCm">
        <pc:chgData name="Reed Kiely" userId="768be38e-2fb5-40ce-925d-bd8e9d9e3c31" providerId="ADAL" clId="{E47A25BF-ADC2-468C-85FB-0C5564813A2E}" dt="2021-04-14T16:46:47.018" v="11609" actId="1592"/>
        <pc:sldMkLst>
          <pc:docMk/>
          <pc:sldMk cId="2049190579" sldId="289"/>
        </pc:sldMkLst>
        <pc:spChg chg="del">
          <ac:chgData name="Reed Kiely" userId="768be38e-2fb5-40ce-925d-bd8e9d9e3c31" providerId="ADAL" clId="{E47A25BF-ADC2-468C-85FB-0C5564813A2E}" dt="2021-03-31T14:11:19.030" v="2" actId="478"/>
          <ac:spMkLst>
            <pc:docMk/>
            <pc:sldMk cId="2049190579" sldId="289"/>
            <ac:spMk id="2" creationId="{F58470D0-2EE8-4389-9D4C-71B158B7A72D}"/>
          </ac:spMkLst>
        </pc:spChg>
        <pc:spChg chg="add del mod">
          <ac:chgData name="Reed Kiely" userId="768be38e-2fb5-40ce-925d-bd8e9d9e3c31" providerId="ADAL" clId="{E47A25BF-ADC2-468C-85FB-0C5564813A2E}" dt="2021-04-13T15:01:06.318" v="10754" actId="478"/>
          <ac:spMkLst>
            <pc:docMk/>
            <pc:sldMk cId="2049190579" sldId="289"/>
            <ac:spMk id="8" creationId="{48AAA1DA-DF45-4B7C-96EE-47F46B9E5295}"/>
          </ac:spMkLst>
        </pc:spChg>
        <pc:picChg chg="del mod">
          <ac:chgData name="Reed Kiely" userId="768be38e-2fb5-40ce-925d-bd8e9d9e3c31" providerId="ADAL" clId="{E47A25BF-ADC2-468C-85FB-0C5564813A2E}" dt="2021-04-07T21:05:55.246" v="8509" actId="478"/>
          <ac:picMkLst>
            <pc:docMk/>
            <pc:sldMk cId="2049190579" sldId="289"/>
            <ac:picMk id="9" creationId="{B1BE4905-A845-724F-A3C0-2D55545413DC}"/>
          </ac:picMkLst>
        </pc:picChg>
        <pc:picChg chg="add mod">
          <ac:chgData name="Reed Kiely" userId="768be38e-2fb5-40ce-925d-bd8e9d9e3c31" providerId="ADAL" clId="{E47A25BF-ADC2-468C-85FB-0C5564813A2E}" dt="2021-04-13T15:01:06.478" v="10755"/>
          <ac:picMkLst>
            <pc:docMk/>
            <pc:sldMk cId="2049190579" sldId="289"/>
            <ac:picMk id="9" creationId="{E919CF98-61AC-4016-98B1-E0D49F6057AD}"/>
          </ac:picMkLst>
        </pc:picChg>
        <pc:picChg chg="del">
          <ac:chgData name="Reed Kiely" userId="768be38e-2fb5-40ce-925d-bd8e9d9e3c31" providerId="ADAL" clId="{E47A25BF-ADC2-468C-85FB-0C5564813A2E}" dt="2021-04-13T15:01:04.446" v="10753" actId="478"/>
          <ac:picMkLst>
            <pc:docMk/>
            <pc:sldMk cId="2049190579" sldId="289"/>
            <ac:picMk id="10" creationId="{0941D5EE-6BC3-435D-A4B9-DFDC57C78A9A}"/>
          </ac:picMkLst>
        </pc:picChg>
      </pc:sldChg>
      <pc:sldChg chg="modSp del mod ord">
        <pc:chgData name="Reed Kiely" userId="768be38e-2fb5-40ce-925d-bd8e9d9e3c31" providerId="ADAL" clId="{E47A25BF-ADC2-468C-85FB-0C5564813A2E}" dt="2021-04-07T18:04:34.515" v="3946" actId="47"/>
        <pc:sldMkLst>
          <pc:docMk/>
          <pc:sldMk cId="2593769311" sldId="290"/>
        </pc:sldMkLst>
        <pc:spChg chg="mod">
          <ac:chgData name="Reed Kiely" userId="768be38e-2fb5-40ce-925d-bd8e9d9e3c31" providerId="ADAL" clId="{E47A25BF-ADC2-468C-85FB-0C5564813A2E}" dt="2021-04-01T21:14:15.217" v="193" actId="20577"/>
          <ac:spMkLst>
            <pc:docMk/>
            <pc:sldMk cId="2593769311" sldId="290"/>
            <ac:spMk id="28" creationId="{8131C753-3CF9-467C-A43F-7C108EE6CC30}"/>
          </ac:spMkLst>
        </pc:spChg>
      </pc:sldChg>
      <pc:sldChg chg="modSp mod">
        <pc:chgData name="Reed Kiely" userId="768be38e-2fb5-40ce-925d-bd8e9d9e3c31" providerId="ADAL" clId="{E47A25BF-ADC2-468C-85FB-0C5564813A2E}" dt="2021-04-13T19:01:50.783" v="10809" actId="1076"/>
        <pc:sldMkLst>
          <pc:docMk/>
          <pc:sldMk cId="3501066844" sldId="297"/>
        </pc:sldMkLst>
        <pc:spChg chg="mod">
          <ac:chgData name="Reed Kiely" userId="768be38e-2fb5-40ce-925d-bd8e9d9e3c31" providerId="ADAL" clId="{E47A25BF-ADC2-468C-85FB-0C5564813A2E}" dt="2021-04-13T19:01:50.783" v="10809" actId="1076"/>
          <ac:spMkLst>
            <pc:docMk/>
            <pc:sldMk cId="3501066844" sldId="297"/>
            <ac:spMk id="17" creationId="{5F822956-5E28-4BFC-8BEF-86CBB0A2D236}"/>
          </ac:spMkLst>
        </pc:spChg>
      </pc:sldChg>
      <pc:sldChg chg="addSp delSp modSp mod ord addCm modCm">
        <pc:chgData name="Reed Kiely" userId="768be38e-2fb5-40ce-925d-bd8e9d9e3c31" providerId="ADAL" clId="{E47A25BF-ADC2-468C-85FB-0C5564813A2E}" dt="2021-04-13T19:18:29.402" v="11189" actId="1589"/>
        <pc:sldMkLst>
          <pc:docMk/>
          <pc:sldMk cId="2681128505" sldId="306"/>
        </pc:sldMkLst>
        <pc:spChg chg="add del mod">
          <ac:chgData name="Reed Kiely" userId="768be38e-2fb5-40ce-925d-bd8e9d9e3c31" providerId="ADAL" clId="{E47A25BF-ADC2-468C-85FB-0C5564813A2E}" dt="2021-04-13T19:18:26.288" v="11188" actId="478"/>
          <ac:spMkLst>
            <pc:docMk/>
            <pc:sldMk cId="2681128505" sldId="306"/>
            <ac:spMk id="3" creationId="{0A1EAA52-934D-4EC9-BED1-34B8AF5D8286}"/>
          </ac:spMkLst>
        </pc:spChg>
        <pc:spChg chg="mod">
          <ac:chgData name="Reed Kiely" userId="768be38e-2fb5-40ce-925d-bd8e9d9e3c31" providerId="ADAL" clId="{E47A25BF-ADC2-468C-85FB-0C5564813A2E}" dt="2021-04-08T13:05:29.800" v="10323" actId="14100"/>
          <ac:spMkLst>
            <pc:docMk/>
            <pc:sldMk cId="2681128505" sldId="306"/>
            <ac:spMk id="3" creationId="{CFA4DF49-36A8-45F8-9E35-85818CD60A31}"/>
          </ac:spMkLst>
        </pc:spChg>
        <pc:spChg chg="mod">
          <ac:chgData name="Reed Kiely" userId="768be38e-2fb5-40ce-925d-bd8e9d9e3c31" providerId="ADAL" clId="{E47A25BF-ADC2-468C-85FB-0C5564813A2E}" dt="2021-04-13T19:18:24.130" v="11187" actId="6549"/>
          <ac:spMkLst>
            <pc:docMk/>
            <pc:sldMk cId="2681128505" sldId="306"/>
            <ac:spMk id="4" creationId="{3ED54650-E124-0942-8B03-A438165B55A6}"/>
          </ac:spMkLst>
        </pc:spChg>
        <pc:spChg chg="add del mod">
          <ac:chgData name="Reed Kiely" userId="768be38e-2fb5-40ce-925d-bd8e9d9e3c31" providerId="ADAL" clId="{E47A25BF-ADC2-468C-85FB-0C5564813A2E}" dt="2021-04-07T20:41:44.874" v="6971" actId="478"/>
          <ac:spMkLst>
            <pc:docMk/>
            <pc:sldMk cId="2681128505" sldId="306"/>
            <ac:spMk id="7" creationId="{14846E35-313A-4B90-902A-23A0A4834E16}"/>
          </ac:spMkLst>
        </pc:spChg>
        <pc:spChg chg="add del mod">
          <ac:chgData name="Reed Kiely" userId="768be38e-2fb5-40ce-925d-bd8e9d9e3c31" providerId="ADAL" clId="{E47A25BF-ADC2-468C-85FB-0C5564813A2E}" dt="2021-04-13T19:18:26.288" v="11188" actId="478"/>
          <ac:spMkLst>
            <pc:docMk/>
            <pc:sldMk cId="2681128505" sldId="306"/>
            <ac:spMk id="12" creationId="{0C7043D3-931E-4DA2-BB66-9B90001ED825}"/>
          </ac:spMkLst>
        </pc:spChg>
        <pc:spChg chg="add mod">
          <ac:chgData name="Reed Kiely" userId="768be38e-2fb5-40ce-925d-bd8e9d9e3c31" providerId="ADAL" clId="{E47A25BF-ADC2-468C-85FB-0C5564813A2E}" dt="2021-04-08T14:37:09.852" v="10519" actId="1076"/>
          <ac:spMkLst>
            <pc:docMk/>
            <pc:sldMk cId="2681128505" sldId="306"/>
            <ac:spMk id="15" creationId="{6C4DEF4D-1654-4E80-816F-3A96CF0AD691}"/>
          </ac:spMkLst>
        </pc:spChg>
        <pc:spChg chg="add del mod">
          <ac:chgData name="Reed Kiely" userId="768be38e-2fb5-40ce-925d-bd8e9d9e3c31" providerId="ADAL" clId="{E47A25BF-ADC2-468C-85FB-0C5564813A2E}" dt="2021-04-07T18:19:49.691" v="4737" actId="478"/>
          <ac:spMkLst>
            <pc:docMk/>
            <pc:sldMk cId="2681128505" sldId="306"/>
            <ac:spMk id="16" creationId="{32ABDBB3-8D12-488B-B2B3-FFB2DEFAF989}"/>
          </ac:spMkLst>
        </pc:spChg>
        <pc:spChg chg="add mod">
          <ac:chgData name="Reed Kiely" userId="768be38e-2fb5-40ce-925d-bd8e9d9e3c31" providerId="ADAL" clId="{E47A25BF-ADC2-468C-85FB-0C5564813A2E}" dt="2021-04-08T13:05:49.266" v="10333" actId="1035"/>
          <ac:spMkLst>
            <pc:docMk/>
            <pc:sldMk cId="2681128505" sldId="306"/>
            <ac:spMk id="19" creationId="{8EBB2172-E6F3-494E-8778-5C2FBAC80CE4}"/>
          </ac:spMkLst>
        </pc:spChg>
        <pc:spChg chg="add mod">
          <ac:chgData name="Reed Kiely" userId="768be38e-2fb5-40ce-925d-bd8e9d9e3c31" providerId="ADAL" clId="{E47A25BF-ADC2-468C-85FB-0C5564813A2E}" dt="2021-04-08T13:05:49.266" v="10333" actId="1035"/>
          <ac:spMkLst>
            <pc:docMk/>
            <pc:sldMk cId="2681128505" sldId="306"/>
            <ac:spMk id="20" creationId="{7F25EE77-4ECF-4288-9B54-1568BB28335F}"/>
          </ac:spMkLst>
        </pc:spChg>
        <pc:spChg chg="mod">
          <ac:chgData name="Reed Kiely" userId="768be38e-2fb5-40ce-925d-bd8e9d9e3c31" providerId="ADAL" clId="{E47A25BF-ADC2-468C-85FB-0C5564813A2E}" dt="2021-04-01T21:02:42.851" v="100" actId="1076"/>
          <ac:spMkLst>
            <pc:docMk/>
            <pc:sldMk cId="2681128505" sldId="306"/>
            <ac:spMk id="28" creationId="{8131C753-3CF9-467C-A43F-7C108EE6CC30}"/>
          </ac:spMkLst>
        </pc:spChg>
        <pc:spChg chg="mod">
          <ac:chgData name="Reed Kiely" userId="768be38e-2fb5-40ce-925d-bd8e9d9e3c31" providerId="ADAL" clId="{E47A25BF-ADC2-468C-85FB-0C5564813A2E}" dt="2021-04-08T12:37:01.633" v="9344" actId="20577"/>
          <ac:spMkLst>
            <pc:docMk/>
            <pc:sldMk cId="2681128505" sldId="306"/>
            <ac:spMk id="56" creationId="{49DF06DB-0E04-43EB-906B-75F674482CF9}"/>
          </ac:spMkLst>
        </pc:spChg>
        <pc:graphicFrameChg chg="add mod">
          <ac:chgData name="Reed Kiely" userId="768be38e-2fb5-40ce-925d-bd8e9d9e3c31" providerId="ADAL" clId="{E47A25BF-ADC2-468C-85FB-0C5564813A2E}" dt="2021-04-08T14:37:09.852" v="10519" actId="1076"/>
          <ac:graphicFrameMkLst>
            <pc:docMk/>
            <pc:sldMk cId="2681128505" sldId="306"/>
            <ac:graphicFrameMk id="14" creationId="{66A21CB1-EE3F-4215-9AAA-D63AF9524A43}"/>
          </ac:graphicFrameMkLst>
        </pc:graphicFrameChg>
        <pc:picChg chg="add del mod ord">
          <ac:chgData name="Reed Kiely" userId="768be38e-2fb5-40ce-925d-bd8e9d9e3c31" providerId="ADAL" clId="{E47A25BF-ADC2-468C-85FB-0C5564813A2E}" dt="2021-04-07T18:30:43.916" v="5577" actId="478"/>
          <ac:picMkLst>
            <pc:docMk/>
            <pc:sldMk cId="2681128505" sldId="306"/>
            <ac:picMk id="5" creationId="{5AAB4341-471C-40C2-AB5B-81F23D1C0A51}"/>
          </ac:picMkLst>
        </pc:picChg>
        <pc:picChg chg="add del mod ord">
          <ac:chgData name="Reed Kiely" userId="768be38e-2fb5-40ce-925d-bd8e9d9e3c31" providerId="ADAL" clId="{E47A25BF-ADC2-468C-85FB-0C5564813A2E}" dt="2021-04-06T21:20:14.474" v="2120" actId="478"/>
          <ac:picMkLst>
            <pc:docMk/>
            <pc:sldMk cId="2681128505" sldId="306"/>
            <ac:picMk id="7" creationId="{401ED6AD-5963-494A-BA4B-4E87C71553FA}"/>
          </ac:picMkLst>
        </pc:picChg>
        <pc:picChg chg="add del mod ord">
          <ac:chgData name="Reed Kiely" userId="768be38e-2fb5-40ce-925d-bd8e9d9e3c31" providerId="ADAL" clId="{E47A25BF-ADC2-468C-85FB-0C5564813A2E}" dt="2021-04-07T18:24:37.793" v="4947" actId="478"/>
          <ac:picMkLst>
            <pc:docMk/>
            <pc:sldMk cId="2681128505" sldId="306"/>
            <ac:picMk id="9" creationId="{EAC788E6-A15B-4635-9BE3-70314585CBD7}"/>
          </ac:picMkLst>
        </pc:picChg>
        <pc:picChg chg="del">
          <ac:chgData name="Reed Kiely" userId="768be38e-2fb5-40ce-925d-bd8e9d9e3c31" providerId="ADAL" clId="{E47A25BF-ADC2-468C-85FB-0C5564813A2E}" dt="2021-04-01T21:00:04.520" v="76" actId="478"/>
          <ac:picMkLst>
            <pc:docMk/>
            <pc:sldMk cId="2681128505" sldId="306"/>
            <ac:picMk id="11" creationId="{DFF80AD2-6435-426F-8851-E2C413D1C89F}"/>
          </ac:picMkLst>
        </pc:picChg>
        <pc:picChg chg="del">
          <ac:chgData name="Reed Kiely" userId="768be38e-2fb5-40ce-925d-bd8e9d9e3c31" providerId="ADAL" clId="{E47A25BF-ADC2-468C-85FB-0C5564813A2E}" dt="2021-04-01T21:00:04.520" v="76" actId="478"/>
          <ac:picMkLst>
            <pc:docMk/>
            <pc:sldMk cId="2681128505" sldId="306"/>
            <ac:picMk id="12" creationId="{BE6B381E-5A17-4792-8346-02C7E0B7DE3A}"/>
          </ac:picMkLst>
        </pc:picChg>
        <pc:picChg chg="add del mod ord">
          <ac:chgData name="Reed Kiely" userId="768be38e-2fb5-40ce-925d-bd8e9d9e3c31" providerId="ADAL" clId="{E47A25BF-ADC2-468C-85FB-0C5564813A2E}" dt="2021-04-07T18:24:28.971" v="4941" actId="478"/>
          <ac:picMkLst>
            <pc:docMk/>
            <pc:sldMk cId="2681128505" sldId="306"/>
            <ac:picMk id="13" creationId="{D863115F-9335-4791-8A76-5E30C86A0745}"/>
          </ac:picMkLst>
        </pc:picChg>
        <pc:cxnChg chg="add mod">
          <ac:chgData name="Reed Kiely" userId="768be38e-2fb5-40ce-925d-bd8e9d9e3c31" providerId="ADAL" clId="{E47A25BF-ADC2-468C-85FB-0C5564813A2E}" dt="2021-04-08T13:05:54.294" v="10334" actId="1076"/>
          <ac:cxnSpMkLst>
            <pc:docMk/>
            <pc:sldMk cId="2681128505" sldId="306"/>
            <ac:cxnSpMk id="6" creationId="{6AFEDD28-4F81-4A32-87FB-D7339E9994A6}"/>
          </ac:cxnSpMkLst>
        </pc:cxnChg>
      </pc:sldChg>
      <pc:sldChg chg="modSp del mod ord">
        <pc:chgData name="Reed Kiely" userId="768be38e-2fb5-40ce-925d-bd8e9d9e3c31" providerId="ADAL" clId="{E47A25BF-ADC2-468C-85FB-0C5564813A2E}" dt="2021-04-06T19:31:43.746" v="1444" actId="47"/>
        <pc:sldMkLst>
          <pc:docMk/>
          <pc:sldMk cId="2061176400" sldId="2144327541"/>
        </pc:sldMkLst>
        <pc:spChg chg="mod">
          <ac:chgData name="Reed Kiely" userId="768be38e-2fb5-40ce-925d-bd8e9d9e3c31" providerId="ADAL" clId="{E47A25BF-ADC2-468C-85FB-0C5564813A2E}" dt="2021-04-01T21:14:13.082" v="192" actId="20577"/>
          <ac:spMkLst>
            <pc:docMk/>
            <pc:sldMk cId="2061176400" sldId="2144327541"/>
            <ac:spMk id="28" creationId="{8131C753-3CF9-467C-A43F-7C108EE6CC30}"/>
          </ac:spMkLst>
        </pc:spChg>
      </pc:sldChg>
      <pc:sldChg chg="addSp delSp modSp mod ord addCm">
        <pc:chgData name="Reed Kiely" userId="768be38e-2fb5-40ce-925d-bd8e9d9e3c31" providerId="ADAL" clId="{E47A25BF-ADC2-468C-85FB-0C5564813A2E}" dt="2021-04-13T19:15:11.746" v="10970" actId="313"/>
        <pc:sldMkLst>
          <pc:docMk/>
          <pc:sldMk cId="1550030279" sldId="2144327542"/>
        </pc:sldMkLst>
        <pc:spChg chg="del">
          <ac:chgData name="Reed Kiely" userId="768be38e-2fb5-40ce-925d-bd8e9d9e3c31" providerId="ADAL" clId="{E47A25BF-ADC2-468C-85FB-0C5564813A2E}" dt="2021-04-01T20:43:31.184" v="61" actId="478"/>
          <ac:spMkLst>
            <pc:docMk/>
            <pc:sldMk cId="1550030279" sldId="2144327542"/>
            <ac:spMk id="3" creationId="{3D6C1979-5E4C-49A1-8995-663264B5CB99}"/>
          </ac:spMkLst>
        </pc:spChg>
        <pc:spChg chg="add mod">
          <ac:chgData name="Reed Kiely" userId="768be38e-2fb5-40ce-925d-bd8e9d9e3c31" providerId="ADAL" clId="{E47A25BF-ADC2-468C-85FB-0C5564813A2E}" dt="2021-04-06T19:27:38.077" v="1435" actId="1076"/>
          <ac:spMkLst>
            <pc:docMk/>
            <pc:sldMk cId="1550030279" sldId="2144327542"/>
            <ac:spMk id="3" creationId="{8E27BE15-6334-47B0-89BA-490A5CDB75EB}"/>
          </ac:spMkLst>
        </pc:spChg>
        <pc:spChg chg="mod">
          <ac:chgData name="Reed Kiely" userId="768be38e-2fb5-40ce-925d-bd8e9d9e3c31" providerId="ADAL" clId="{E47A25BF-ADC2-468C-85FB-0C5564813A2E}" dt="2021-04-13T19:15:11.746" v="10970" actId="313"/>
          <ac:spMkLst>
            <pc:docMk/>
            <pc:sldMk cId="1550030279" sldId="2144327542"/>
            <ac:spMk id="4" creationId="{3ED54650-E124-0942-8B03-A438165B55A6}"/>
          </ac:spMkLst>
        </pc:spChg>
        <pc:spChg chg="mod">
          <ac:chgData name="Reed Kiely" userId="768be38e-2fb5-40ce-925d-bd8e9d9e3c31" providerId="ADAL" clId="{E47A25BF-ADC2-468C-85FB-0C5564813A2E}" dt="2021-04-08T13:05:19.807" v="10322" actId="1076"/>
          <ac:spMkLst>
            <pc:docMk/>
            <pc:sldMk cId="1550030279" sldId="2144327542"/>
            <ac:spMk id="5" creationId="{43F4802C-FEBA-4490-ABE4-E74C8CC8E6FC}"/>
          </ac:spMkLst>
        </pc:spChg>
        <pc:spChg chg="add del mod">
          <ac:chgData name="Reed Kiely" userId="768be38e-2fb5-40ce-925d-bd8e9d9e3c31" providerId="ADAL" clId="{E47A25BF-ADC2-468C-85FB-0C5564813A2E}" dt="2021-04-13T19:14:53.424" v="10967" actId="478"/>
          <ac:spMkLst>
            <pc:docMk/>
            <pc:sldMk cId="1550030279" sldId="2144327542"/>
            <ac:spMk id="5" creationId="{A40AC303-A3A8-40F4-9A05-5B9DBA4B793F}"/>
          </ac:spMkLst>
        </pc:spChg>
        <pc:spChg chg="add mod">
          <ac:chgData name="Reed Kiely" userId="768be38e-2fb5-40ce-925d-bd8e9d9e3c31" providerId="ADAL" clId="{E47A25BF-ADC2-468C-85FB-0C5564813A2E}" dt="2021-04-08T14:44:30.715" v="10548" actId="20577"/>
          <ac:spMkLst>
            <pc:docMk/>
            <pc:sldMk cId="1550030279" sldId="2144327542"/>
            <ac:spMk id="6" creationId="{570B946E-0B29-4438-8CAD-3FD8BD94278C}"/>
          </ac:spMkLst>
        </pc:spChg>
        <pc:spChg chg="add mod">
          <ac:chgData name="Reed Kiely" userId="768be38e-2fb5-40ce-925d-bd8e9d9e3c31" providerId="ADAL" clId="{E47A25BF-ADC2-468C-85FB-0C5564813A2E}" dt="2021-04-06T19:27:52.675" v="1441" actId="20577"/>
          <ac:spMkLst>
            <pc:docMk/>
            <pc:sldMk cId="1550030279" sldId="2144327542"/>
            <ac:spMk id="11" creationId="{E6C39A3B-A67B-41FE-9969-3D213750B291}"/>
          </ac:spMkLst>
        </pc:spChg>
        <pc:spChg chg="add del mod">
          <ac:chgData name="Reed Kiely" userId="768be38e-2fb5-40ce-925d-bd8e9d9e3c31" providerId="ADAL" clId="{E47A25BF-ADC2-468C-85FB-0C5564813A2E}" dt="2021-04-06T19:27:56.549" v="1443"/>
          <ac:spMkLst>
            <pc:docMk/>
            <pc:sldMk cId="1550030279" sldId="2144327542"/>
            <ac:spMk id="12" creationId="{26A99C1E-6B2A-4930-AEDF-AFC86D0064E2}"/>
          </ac:spMkLst>
        </pc:spChg>
        <pc:spChg chg="add del mod">
          <ac:chgData name="Reed Kiely" userId="768be38e-2fb5-40ce-925d-bd8e9d9e3c31" providerId="ADAL" clId="{E47A25BF-ADC2-468C-85FB-0C5564813A2E}" dt="2021-04-13T17:44:55.925" v="10762" actId="478"/>
          <ac:spMkLst>
            <pc:docMk/>
            <pc:sldMk cId="1550030279" sldId="2144327542"/>
            <ac:spMk id="13" creationId="{6B05BC3D-8A94-4D54-8E82-BCECBF7414EA}"/>
          </ac:spMkLst>
        </pc:spChg>
        <pc:spChg chg="add del mod">
          <ac:chgData name="Reed Kiely" userId="768be38e-2fb5-40ce-925d-bd8e9d9e3c31" providerId="ADAL" clId="{E47A25BF-ADC2-468C-85FB-0C5564813A2E}" dt="2021-04-13T19:14:35.185" v="10964" actId="478"/>
          <ac:spMkLst>
            <pc:docMk/>
            <pc:sldMk cId="1550030279" sldId="2144327542"/>
            <ac:spMk id="14" creationId="{E6D9C14E-BCB1-4C5D-A554-731B93BBA819}"/>
          </ac:spMkLst>
        </pc:spChg>
        <pc:spChg chg="mod">
          <ac:chgData name="Reed Kiely" userId="768be38e-2fb5-40ce-925d-bd8e9d9e3c31" providerId="ADAL" clId="{E47A25BF-ADC2-468C-85FB-0C5564813A2E}" dt="2021-04-01T20:42:59.314" v="49" actId="20577"/>
          <ac:spMkLst>
            <pc:docMk/>
            <pc:sldMk cId="1550030279" sldId="2144327542"/>
            <ac:spMk id="28" creationId="{8131C753-3CF9-467C-A43F-7C108EE6CC30}"/>
          </ac:spMkLst>
        </pc:spChg>
        <pc:spChg chg="mod">
          <ac:chgData name="Reed Kiely" userId="768be38e-2fb5-40ce-925d-bd8e9d9e3c31" providerId="ADAL" clId="{E47A25BF-ADC2-468C-85FB-0C5564813A2E}" dt="2021-04-13T17:44:54.111" v="10761" actId="20577"/>
          <ac:spMkLst>
            <pc:docMk/>
            <pc:sldMk cId="1550030279" sldId="2144327542"/>
            <ac:spMk id="56" creationId="{49DF06DB-0E04-43EB-906B-75F674482CF9}"/>
          </ac:spMkLst>
        </pc:spChg>
        <pc:graphicFrameChg chg="add mod">
          <ac:chgData name="Reed Kiely" userId="768be38e-2fb5-40ce-925d-bd8e9d9e3c31" providerId="ADAL" clId="{E47A25BF-ADC2-468C-85FB-0C5564813A2E}" dt="2021-04-08T12:30:20.260" v="8934" actId="1076"/>
          <ac:graphicFrameMkLst>
            <pc:docMk/>
            <pc:sldMk cId="1550030279" sldId="2144327542"/>
            <ac:graphicFrameMk id="10" creationId="{D4B36AAE-223B-4070-B3C8-02C1A0A3517E}"/>
          </ac:graphicFrameMkLst>
        </pc:graphicFrameChg>
        <pc:picChg chg="add del mod">
          <ac:chgData name="Reed Kiely" userId="768be38e-2fb5-40ce-925d-bd8e9d9e3c31" providerId="ADAL" clId="{E47A25BF-ADC2-468C-85FB-0C5564813A2E}" dt="2021-04-02T13:49:16.578" v="450" actId="478"/>
          <ac:picMkLst>
            <pc:docMk/>
            <pc:sldMk cId="1550030279" sldId="2144327542"/>
            <ac:picMk id="6" creationId="{CA82BB14-F9E3-45C0-AE39-0CB4F194602C}"/>
          </ac:picMkLst>
        </pc:picChg>
      </pc:sldChg>
      <pc:sldChg chg="addSp delSp modSp mod addCm delCm modCm">
        <pc:chgData name="Reed Kiely" userId="768be38e-2fb5-40ce-925d-bd8e9d9e3c31" providerId="ADAL" clId="{E47A25BF-ADC2-468C-85FB-0C5564813A2E}" dt="2021-04-14T16:46:52.210" v="11613" actId="1592"/>
        <pc:sldMkLst>
          <pc:docMk/>
          <pc:sldMk cId="726840941" sldId="2144327543"/>
        </pc:sldMkLst>
        <pc:spChg chg="mod">
          <ac:chgData name="Reed Kiely" userId="768be38e-2fb5-40ce-925d-bd8e9d9e3c31" providerId="ADAL" clId="{E47A25BF-ADC2-468C-85FB-0C5564813A2E}" dt="2021-04-13T19:55:07.988" v="11371" actId="20577"/>
          <ac:spMkLst>
            <pc:docMk/>
            <pc:sldMk cId="726840941" sldId="2144327543"/>
            <ac:spMk id="4" creationId="{3ED54650-E124-0942-8B03-A438165B55A6}"/>
          </ac:spMkLst>
        </pc:spChg>
        <pc:spChg chg="add del mod">
          <ac:chgData name="Reed Kiely" userId="768be38e-2fb5-40ce-925d-bd8e9d9e3c31" providerId="ADAL" clId="{E47A25BF-ADC2-468C-85FB-0C5564813A2E}" dt="2021-04-13T19:55:22.583" v="11376" actId="478"/>
          <ac:spMkLst>
            <pc:docMk/>
            <pc:sldMk cId="726840941" sldId="2144327543"/>
            <ac:spMk id="7" creationId="{A933695D-DE77-4A49-8C5A-80777003047C}"/>
          </ac:spMkLst>
        </pc:spChg>
        <pc:spChg chg="add del mod">
          <ac:chgData name="Reed Kiely" userId="768be38e-2fb5-40ce-925d-bd8e9d9e3c31" providerId="ADAL" clId="{E47A25BF-ADC2-468C-85FB-0C5564813A2E}" dt="2021-04-13T19:55:21.879" v="11375" actId="478"/>
          <ac:spMkLst>
            <pc:docMk/>
            <pc:sldMk cId="726840941" sldId="2144327543"/>
            <ac:spMk id="45" creationId="{841281EF-CA84-4676-B987-67DE41B7E69D}"/>
          </ac:spMkLst>
        </pc:spChg>
        <pc:spChg chg="add del mod">
          <ac:chgData name="Reed Kiely" userId="768be38e-2fb5-40ce-925d-bd8e9d9e3c31" providerId="ADAL" clId="{E47A25BF-ADC2-468C-85FB-0C5564813A2E}" dt="2021-04-13T19:55:20.159" v="11374" actId="478"/>
          <ac:spMkLst>
            <pc:docMk/>
            <pc:sldMk cId="726840941" sldId="2144327543"/>
            <ac:spMk id="46" creationId="{9434791F-1331-4994-8559-AE6568D87950}"/>
          </ac:spMkLst>
        </pc:spChg>
      </pc:sldChg>
      <pc:sldChg chg="addSp delSp modSp mod ord">
        <pc:chgData name="Reed Kiely" userId="768be38e-2fb5-40ce-925d-bd8e9d9e3c31" providerId="ADAL" clId="{E47A25BF-ADC2-468C-85FB-0C5564813A2E}" dt="2021-04-08T14:35:56.272" v="10517" actId="20577"/>
        <pc:sldMkLst>
          <pc:docMk/>
          <pc:sldMk cId="3287802485" sldId="2144327543"/>
        </pc:sldMkLst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3" creationId="{AF8A6DF0-6789-4736-9A6B-6B318CBE420E}"/>
          </ac:spMkLst>
        </pc:spChg>
        <pc:spChg chg="mod">
          <ac:chgData name="Reed Kiely" userId="768be38e-2fb5-40ce-925d-bd8e9d9e3c31" providerId="ADAL" clId="{E47A25BF-ADC2-468C-85FB-0C5564813A2E}" dt="2021-04-08T14:35:56.272" v="10517" actId="20577"/>
          <ac:spMkLst>
            <pc:docMk/>
            <pc:sldMk cId="3287802485" sldId="2144327543"/>
            <ac:spMk id="4" creationId="{3ED54650-E124-0942-8B03-A438165B55A6}"/>
          </ac:spMkLst>
        </pc:spChg>
        <pc:spChg chg="add mod">
          <ac:chgData name="Reed Kiely" userId="768be38e-2fb5-40ce-925d-bd8e9d9e3c31" providerId="ADAL" clId="{E47A25BF-ADC2-468C-85FB-0C5564813A2E}" dt="2021-04-08T13:02:52.944" v="10066" actId="1076"/>
          <ac:spMkLst>
            <pc:docMk/>
            <pc:sldMk cId="3287802485" sldId="2144327543"/>
            <ac:spMk id="5" creationId="{B2EAA18D-0BB9-4CD8-960F-77B3E3C9AB25}"/>
          </ac:spMkLst>
        </pc:spChg>
        <pc:spChg chg="add mod">
          <ac:chgData name="Reed Kiely" userId="768be38e-2fb5-40ce-925d-bd8e9d9e3c31" providerId="ADAL" clId="{E47A25BF-ADC2-468C-85FB-0C5564813A2E}" dt="2021-04-08T13:02:52.944" v="10066" actId="1076"/>
          <ac:spMkLst>
            <pc:docMk/>
            <pc:sldMk cId="3287802485" sldId="2144327543"/>
            <ac:spMk id="6" creationId="{EA961866-AED7-4FF5-B6BC-CBAA2E1F71A7}"/>
          </ac:spMkLst>
        </pc:spChg>
        <pc:spChg chg="mod">
          <ac:chgData name="Reed Kiely" userId="768be38e-2fb5-40ce-925d-bd8e9d9e3c31" providerId="ADAL" clId="{E47A25BF-ADC2-468C-85FB-0C5564813A2E}" dt="2021-04-08T13:04:52.538" v="10264" actId="1076"/>
          <ac:spMkLst>
            <pc:docMk/>
            <pc:sldMk cId="3287802485" sldId="2144327543"/>
            <ac:spMk id="7" creationId="{73838A65-AAFF-4502-8B23-F2A0688E7388}"/>
          </ac:spMkLst>
        </pc:spChg>
        <pc:spChg chg="del">
          <ac:chgData name="Reed Kiely" userId="768be38e-2fb5-40ce-925d-bd8e9d9e3c31" providerId="ADAL" clId="{E47A25BF-ADC2-468C-85FB-0C5564813A2E}" dt="2021-04-01T20:57:06.578" v="62" actId="478"/>
          <ac:spMkLst>
            <pc:docMk/>
            <pc:sldMk cId="3287802485" sldId="2144327543"/>
            <ac:spMk id="9" creationId="{FC134B13-D3B3-4208-AEFA-D73C517C9F4B}"/>
          </ac:spMkLst>
        </pc:spChg>
        <pc:spChg chg="add del mod">
          <ac:chgData name="Reed Kiely" userId="768be38e-2fb5-40ce-925d-bd8e9d9e3c31" providerId="ADAL" clId="{E47A25BF-ADC2-468C-85FB-0C5564813A2E}" dt="2021-04-07T18:17:56.501" v="4704" actId="478"/>
          <ac:spMkLst>
            <pc:docMk/>
            <pc:sldMk cId="3287802485" sldId="2144327543"/>
            <ac:spMk id="13" creationId="{C54EC750-B4B0-4FAB-9773-81EE850F0D92}"/>
          </ac:spMkLst>
        </pc:spChg>
        <pc:spChg chg="add del mod">
          <ac:chgData name="Reed Kiely" userId="768be38e-2fb5-40ce-925d-bd8e9d9e3c31" providerId="ADAL" clId="{E47A25BF-ADC2-468C-85FB-0C5564813A2E}" dt="2021-04-07T18:17:56.501" v="4704" actId="478"/>
          <ac:spMkLst>
            <pc:docMk/>
            <pc:sldMk cId="3287802485" sldId="2144327543"/>
            <ac:spMk id="15" creationId="{976548CC-40AF-4C6F-9046-942D2CA458BB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22" creationId="{15D5E57E-0A28-4986-9BE4-320358F18810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24" creationId="{B436F4B2-A4F1-4D55-BC69-13BB2A21E8BD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26" creationId="{E5ED3B18-0534-4557-8AAA-30FF5518CD63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27" creationId="{EBD732BC-CFAD-4182-99ED-12FB1D64EC9B}"/>
          </ac:spMkLst>
        </pc:spChg>
        <pc:spChg chg="mod">
          <ac:chgData name="Reed Kiely" userId="768be38e-2fb5-40ce-925d-bd8e9d9e3c31" providerId="ADAL" clId="{E47A25BF-ADC2-468C-85FB-0C5564813A2E}" dt="2021-04-07T20:51:18.312" v="7510" actId="20577"/>
          <ac:spMkLst>
            <pc:docMk/>
            <pc:sldMk cId="3287802485" sldId="2144327543"/>
            <ac:spMk id="28" creationId="{8131C753-3CF9-467C-A43F-7C108EE6CC30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29" creationId="{65694D37-3C9F-44D9-9C5C-37728C80B627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30" creationId="{396038FE-B4A6-438A-99F5-212B1587DF25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31" creationId="{1EED0B1C-020B-4B32-848A-768B587183F0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32" creationId="{2A21472B-438D-423E-86BF-88BCCFE99761}"/>
          </ac:spMkLst>
        </pc:spChg>
        <pc:spChg chg="add mod">
          <ac:chgData name="Reed Kiely" userId="768be38e-2fb5-40ce-925d-bd8e9d9e3c31" providerId="ADAL" clId="{E47A25BF-ADC2-468C-85FB-0C5564813A2E}" dt="2021-04-08T13:02:57.008" v="10067" actId="1076"/>
          <ac:spMkLst>
            <pc:docMk/>
            <pc:sldMk cId="3287802485" sldId="2144327543"/>
            <ac:spMk id="33" creationId="{8A994037-A9AA-4327-965F-52295CD1DE34}"/>
          </ac:spMkLst>
        </pc:spChg>
        <pc:spChg chg="add del mod">
          <ac:chgData name="Reed Kiely" userId="768be38e-2fb5-40ce-925d-bd8e9d9e3c31" providerId="ADAL" clId="{E47A25BF-ADC2-468C-85FB-0C5564813A2E}" dt="2021-04-07T14:44:41.572" v="2473" actId="478"/>
          <ac:spMkLst>
            <pc:docMk/>
            <pc:sldMk cId="3287802485" sldId="2144327543"/>
            <ac:spMk id="43" creationId="{31EFC6FB-A000-4FB4-B8D6-A4D4F63899CE}"/>
          </ac:spMkLst>
        </pc:spChg>
        <pc:spChg chg="add mod">
          <ac:chgData name="Reed Kiely" userId="768be38e-2fb5-40ce-925d-bd8e9d9e3c31" providerId="ADAL" clId="{E47A25BF-ADC2-468C-85FB-0C5564813A2E}" dt="2021-04-08T13:02:52.944" v="10066" actId="1076"/>
          <ac:spMkLst>
            <pc:docMk/>
            <pc:sldMk cId="3287802485" sldId="2144327543"/>
            <ac:spMk id="44" creationId="{DF499556-6D36-414C-8289-0616775E0DB8}"/>
          </ac:spMkLst>
        </pc:spChg>
        <pc:spChg chg="add del mod">
          <ac:chgData name="Reed Kiely" userId="768be38e-2fb5-40ce-925d-bd8e9d9e3c31" providerId="ADAL" clId="{E47A25BF-ADC2-468C-85FB-0C5564813A2E}" dt="2021-04-07T14:46:37.009" v="2529" actId="478"/>
          <ac:spMkLst>
            <pc:docMk/>
            <pc:sldMk cId="3287802485" sldId="2144327543"/>
            <ac:spMk id="45" creationId="{3ED57CBB-D63D-4192-84A1-2022E4398617}"/>
          </ac:spMkLst>
        </pc:spChg>
        <pc:spChg chg="mod">
          <ac:chgData name="Reed Kiely" userId="768be38e-2fb5-40ce-925d-bd8e9d9e3c31" providerId="ADAL" clId="{E47A25BF-ADC2-468C-85FB-0C5564813A2E}" dt="2021-04-08T13:04:42.798" v="10262" actId="1076"/>
          <ac:spMkLst>
            <pc:docMk/>
            <pc:sldMk cId="3287802485" sldId="2144327543"/>
            <ac:spMk id="45" creationId="{E9E1BEE5-E194-448F-815A-D1A6BB1E4615}"/>
          </ac:spMkLst>
        </pc:spChg>
        <pc:spChg chg="add del mod">
          <ac:chgData name="Reed Kiely" userId="768be38e-2fb5-40ce-925d-bd8e9d9e3c31" providerId="ADAL" clId="{E47A25BF-ADC2-468C-85FB-0C5564813A2E}" dt="2021-04-08T13:04:44.818" v="10263" actId="478"/>
          <ac:spMkLst>
            <pc:docMk/>
            <pc:sldMk cId="3287802485" sldId="2144327543"/>
            <ac:spMk id="46" creationId="{9DC1CA43-A7E1-4B35-86B5-E4FE477BCF97}"/>
          </ac:spMkLst>
        </pc:spChg>
        <pc:spChg chg="add del mod">
          <ac:chgData name="Reed Kiely" userId="768be38e-2fb5-40ce-925d-bd8e9d9e3c31" providerId="ADAL" clId="{E47A25BF-ADC2-468C-85FB-0C5564813A2E}" dt="2021-04-07T14:46:37.009" v="2529" actId="478"/>
          <ac:spMkLst>
            <pc:docMk/>
            <pc:sldMk cId="3287802485" sldId="2144327543"/>
            <ac:spMk id="46" creationId="{F8A73393-E5BA-4F00-B239-C8DF378423D2}"/>
          </ac:spMkLst>
        </pc:spChg>
        <pc:spChg chg="add mod">
          <ac:chgData name="Reed Kiely" userId="768be38e-2fb5-40ce-925d-bd8e9d9e3c31" providerId="ADAL" clId="{E47A25BF-ADC2-468C-85FB-0C5564813A2E}" dt="2021-04-08T13:02:52.944" v="10066" actId="1076"/>
          <ac:spMkLst>
            <pc:docMk/>
            <pc:sldMk cId="3287802485" sldId="2144327543"/>
            <ac:spMk id="48" creationId="{1A7C6BE0-21D4-44AE-B1B8-748B2F62DED5}"/>
          </ac:spMkLst>
        </pc:spChg>
        <pc:spChg chg="add mod">
          <ac:chgData name="Reed Kiely" userId="768be38e-2fb5-40ce-925d-bd8e9d9e3c31" providerId="ADAL" clId="{E47A25BF-ADC2-468C-85FB-0C5564813A2E}" dt="2021-04-08T13:02:52.944" v="10066" actId="1076"/>
          <ac:spMkLst>
            <pc:docMk/>
            <pc:sldMk cId="3287802485" sldId="2144327543"/>
            <ac:spMk id="49" creationId="{E96E2066-6DC9-4967-AF09-5BD55057ADE7}"/>
          </ac:spMkLst>
        </pc:spChg>
        <pc:spChg chg="add mod">
          <ac:chgData name="Reed Kiely" userId="768be38e-2fb5-40ce-925d-bd8e9d9e3c31" providerId="ADAL" clId="{E47A25BF-ADC2-468C-85FB-0C5564813A2E}" dt="2021-04-08T13:02:52.944" v="10066" actId="1076"/>
          <ac:spMkLst>
            <pc:docMk/>
            <pc:sldMk cId="3287802485" sldId="2144327543"/>
            <ac:spMk id="50" creationId="{243AE50D-3FF1-4C6C-941E-18F30CE49D9C}"/>
          </ac:spMkLst>
        </pc:spChg>
        <pc:spChg chg="add del mod">
          <ac:chgData name="Reed Kiely" userId="768be38e-2fb5-40ce-925d-bd8e9d9e3c31" providerId="ADAL" clId="{E47A25BF-ADC2-468C-85FB-0C5564813A2E}" dt="2021-04-07T19:48:46.955" v="6062" actId="478"/>
          <ac:spMkLst>
            <pc:docMk/>
            <pc:sldMk cId="3287802485" sldId="2144327543"/>
            <ac:spMk id="52" creationId="{083E8A84-2EAF-408C-9FA1-C277F1CB819F}"/>
          </ac:spMkLst>
        </pc:spChg>
        <pc:spChg chg="mod">
          <ac:chgData name="Reed Kiely" userId="768be38e-2fb5-40ce-925d-bd8e9d9e3c31" providerId="ADAL" clId="{E47A25BF-ADC2-468C-85FB-0C5564813A2E}" dt="2021-04-08T13:04:31.052" v="10248" actId="20577"/>
          <ac:spMkLst>
            <pc:docMk/>
            <pc:sldMk cId="3287802485" sldId="2144327543"/>
            <ac:spMk id="56" creationId="{49DF06DB-0E04-43EB-906B-75F674482CF9}"/>
          </ac:spMkLst>
        </pc:spChg>
        <pc:picChg chg="add del mod">
          <ac:chgData name="Reed Kiely" userId="768be38e-2fb5-40ce-925d-bd8e9d9e3c31" providerId="ADAL" clId="{E47A25BF-ADC2-468C-85FB-0C5564813A2E}" dt="2021-04-01T21:09:50.902" v="139" actId="478"/>
          <ac:picMkLst>
            <pc:docMk/>
            <pc:sldMk cId="3287802485" sldId="2144327543"/>
            <ac:picMk id="5" creationId="{0B90A5DF-E0AC-4D26-974F-A0607AA82671}"/>
          </ac:picMkLst>
        </pc:picChg>
        <pc:picChg chg="add del mod">
          <ac:chgData name="Reed Kiely" userId="768be38e-2fb5-40ce-925d-bd8e9d9e3c31" providerId="ADAL" clId="{E47A25BF-ADC2-468C-85FB-0C5564813A2E}" dt="2021-04-07T18:17:56.501" v="4704" actId="478"/>
          <ac:picMkLst>
            <pc:docMk/>
            <pc:sldMk cId="3287802485" sldId="2144327543"/>
            <ac:picMk id="10" creationId="{DA6C5B8B-E527-430E-97C8-C31275309986}"/>
          </ac:picMkLst>
        </pc:picChg>
        <pc:picChg chg="add del mod modCrop">
          <ac:chgData name="Reed Kiely" userId="768be38e-2fb5-40ce-925d-bd8e9d9e3c31" providerId="ADAL" clId="{E47A25BF-ADC2-468C-85FB-0C5564813A2E}" dt="2021-04-07T14:25:33.925" v="2146" actId="478"/>
          <ac:picMkLst>
            <pc:docMk/>
            <pc:sldMk cId="3287802485" sldId="2144327543"/>
            <ac:picMk id="12" creationId="{9A2B02BD-29CA-4FB5-A488-2AD4FFA153C0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34" creationId="{B421F36A-6424-4012-9CE4-4805E0511942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35" creationId="{5675A571-DEC6-490C-89BF-32F087FBA545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36" creationId="{5E7FEB6E-B5AE-4342-B76C-BE20EF833543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37" creationId="{FFD3F4F9-821C-4D9A-B0B7-A422220B4FF6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38" creationId="{A697DBB4-6CC9-4ED3-AEE4-8FE9B6B868B3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39" creationId="{9C7EA703-6D83-4ED0-B96F-12035A9F28F6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40" creationId="{5084C0BB-F744-4218-81F7-0D420D4C09ED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41" creationId="{9C519A2C-EF8A-4F0F-8404-FA48199CEF0B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26" creationId="{B2966EAC-82AB-43CE-9654-C1398BA5088E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28" creationId="{1B4E1C89-6956-453A-A20F-5443CAD9E8F8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30" creationId="{4F2DB724-2F70-461E-A08D-6E3FE5B4D217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32" creationId="{828E2D95-4B55-49A7-87DC-BE556D084AF8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34" creationId="{1572C1FB-DC5A-46B7-B2EC-6FE58FE6C397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36" creationId="{1FA3CF0B-D995-46F5-84B0-4AE9FDE71C0F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38" creationId="{23F2BC23-F9E7-4696-AA3A-88A7F6A7160E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40" creationId="{B914CDEC-CFEC-472C-9B27-4BACD14DCB79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42" creationId="{D35B6052-4346-483B-9E98-044F014FCC8A}"/>
          </ac:picMkLst>
        </pc:picChg>
        <pc:picChg chg="add mod">
          <ac:chgData name="Reed Kiely" userId="768be38e-2fb5-40ce-925d-bd8e9d9e3c31" providerId="ADAL" clId="{E47A25BF-ADC2-468C-85FB-0C5564813A2E}" dt="2021-04-08T13:02:57.008" v="10067" actId="1076"/>
          <ac:picMkLst>
            <pc:docMk/>
            <pc:sldMk cId="3287802485" sldId="2144327543"/>
            <ac:picMk id="1044" creationId="{5398624B-30BC-4C06-B51E-437389CC7CD9}"/>
          </ac:picMkLst>
        </pc:picChg>
        <pc:picChg chg="add del mod">
          <ac:chgData name="Reed Kiely" userId="768be38e-2fb5-40ce-925d-bd8e9d9e3c31" providerId="ADAL" clId="{E47A25BF-ADC2-468C-85FB-0C5564813A2E}" dt="2021-04-07T14:40:53.703" v="2404" actId="478"/>
          <ac:picMkLst>
            <pc:docMk/>
            <pc:sldMk cId="3287802485" sldId="2144327543"/>
            <ac:picMk id="1046" creationId="{EEE97610-E75D-4DA0-A9CD-C893AC32ECC9}"/>
          </ac:picMkLst>
        </pc:picChg>
      </pc:sldChg>
      <pc:sldChg chg="addSp delSp modSp add mod ord addCm delCm">
        <pc:chgData name="Reed Kiely" userId="768be38e-2fb5-40ce-925d-bd8e9d9e3c31" providerId="ADAL" clId="{E47A25BF-ADC2-468C-85FB-0C5564813A2E}" dt="2021-04-14T16:46:56.203" v="11615" actId="1592"/>
        <pc:sldMkLst>
          <pc:docMk/>
          <pc:sldMk cId="3089989785" sldId="2144327544"/>
        </pc:sldMkLst>
        <pc:spChg chg="mod">
          <ac:chgData name="Reed Kiely" userId="768be38e-2fb5-40ce-925d-bd8e9d9e3c31" providerId="ADAL" clId="{E47A25BF-ADC2-468C-85FB-0C5564813A2E}" dt="2021-04-08T13:06:50.708" v="10344" actId="14100"/>
          <ac:spMkLst>
            <pc:docMk/>
            <pc:sldMk cId="3089989785" sldId="2144327544"/>
            <ac:spMk id="3" creationId="{95FE1DE7-8298-46EA-9048-1717405E6850}"/>
          </ac:spMkLst>
        </pc:spChg>
        <pc:spChg chg="add del mod">
          <ac:chgData name="Reed Kiely" userId="768be38e-2fb5-40ce-925d-bd8e9d9e3c31" providerId="ADAL" clId="{E47A25BF-ADC2-468C-85FB-0C5564813A2E}" dt="2021-04-07T18:31:45.132" v="5604" actId="478"/>
          <ac:spMkLst>
            <pc:docMk/>
            <pc:sldMk cId="3089989785" sldId="2144327544"/>
            <ac:spMk id="3" creationId="{EF7C93E9-FCDE-415D-98FC-4C020DD60B25}"/>
          </ac:spMkLst>
        </pc:spChg>
        <pc:spChg chg="mod">
          <ac:chgData name="Reed Kiely" userId="768be38e-2fb5-40ce-925d-bd8e9d9e3c31" providerId="ADAL" clId="{E47A25BF-ADC2-468C-85FB-0C5564813A2E}" dt="2021-04-13T19:56:42.677" v="11606" actId="6549"/>
          <ac:spMkLst>
            <pc:docMk/>
            <pc:sldMk cId="3089989785" sldId="2144327544"/>
            <ac:spMk id="4" creationId="{3ED54650-E124-0942-8B03-A438165B55A6}"/>
          </ac:spMkLst>
        </pc:spChg>
        <pc:spChg chg="add del mod">
          <ac:chgData name="Reed Kiely" userId="768be38e-2fb5-40ce-925d-bd8e9d9e3c31" providerId="ADAL" clId="{E47A25BF-ADC2-468C-85FB-0C5564813A2E}" dt="2021-04-07T18:11:56.486" v="4587" actId="478"/>
          <ac:spMkLst>
            <pc:docMk/>
            <pc:sldMk cId="3089989785" sldId="2144327544"/>
            <ac:spMk id="9" creationId="{F816255A-CCEA-4526-9409-55D7164D1263}"/>
          </ac:spMkLst>
        </pc:spChg>
        <pc:spChg chg="add del mod">
          <ac:chgData name="Reed Kiely" userId="768be38e-2fb5-40ce-925d-bd8e9d9e3c31" providerId="ADAL" clId="{E47A25BF-ADC2-468C-85FB-0C5564813A2E}" dt="2021-04-08T12:43:15.404" v="9425" actId="478"/>
          <ac:spMkLst>
            <pc:docMk/>
            <pc:sldMk cId="3089989785" sldId="2144327544"/>
            <ac:spMk id="15" creationId="{393F76BE-C876-47B3-BF21-237D4A19A3F3}"/>
          </ac:spMkLst>
        </pc:spChg>
        <pc:spChg chg="add del mod">
          <ac:chgData name="Reed Kiely" userId="768be38e-2fb5-40ce-925d-bd8e9d9e3c31" providerId="ADAL" clId="{E47A25BF-ADC2-468C-85FB-0C5564813A2E}" dt="2021-04-07T18:31:45.132" v="5604" actId="478"/>
          <ac:spMkLst>
            <pc:docMk/>
            <pc:sldMk cId="3089989785" sldId="2144327544"/>
            <ac:spMk id="16" creationId="{0C79A689-30FA-47F5-B170-2EA99F612459}"/>
          </ac:spMkLst>
        </pc:spChg>
        <pc:spChg chg="add del mod">
          <ac:chgData name="Reed Kiely" userId="768be38e-2fb5-40ce-925d-bd8e9d9e3c31" providerId="ADAL" clId="{E47A25BF-ADC2-468C-85FB-0C5564813A2E}" dt="2021-04-07T18:31:45.132" v="5604" actId="478"/>
          <ac:spMkLst>
            <pc:docMk/>
            <pc:sldMk cId="3089989785" sldId="2144327544"/>
            <ac:spMk id="19" creationId="{02F7020A-9960-4A43-BD0F-3E4AE1B88BA4}"/>
          </ac:spMkLst>
        </pc:spChg>
        <pc:spChg chg="add del mod">
          <ac:chgData name="Reed Kiely" userId="768be38e-2fb5-40ce-925d-bd8e9d9e3c31" providerId="ADAL" clId="{E47A25BF-ADC2-468C-85FB-0C5564813A2E}" dt="2021-04-07T17:59:27.900" v="3799" actId="478"/>
          <ac:spMkLst>
            <pc:docMk/>
            <pc:sldMk cId="3089989785" sldId="2144327544"/>
            <ac:spMk id="20" creationId="{1533C6D3-E7A7-433A-9F98-3D7C2EB9AC54}"/>
          </ac:spMkLst>
        </pc:spChg>
        <pc:spChg chg="add del mod">
          <ac:chgData name="Reed Kiely" userId="768be38e-2fb5-40ce-925d-bd8e9d9e3c31" providerId="ADAL" clId="{E47A25BF-ADC2-468C-85FB-0C5564813A2E}" dt="2021-04-13T19:56:45.057" v="11607" actId="478"/>
          <ac:spMkLst>
            <pc:docMk/>
            <pc:sldMk cId="3089989785" sldId="2144327544"/>
            <ac:spMk id="24" creationId="{AE8798D6-F283-4C23-83CE-6108D0754F72}"/>
          </ac:spMkLst>
        </pc:spChg>
        <pc:spChg chg="add mod">
          <ac:chgData name="Reed Kiely" userId="768be38e-2fb5-40ce-925d-bd8e9d9e3c31" providerId="ADAL" clId="{E47A25BF-ADC2-468C-85FB-0C5564813A2E}" dt="2021-04-08T12:42:28.556" v="9406" actId="207"/>
          <ac:spMkLst>
            <pc:docMk/>
            <pc:sldMk cId="3089989785" sldId="2144327544"/>
            <ac:spMk id="26" creationId="{88A53CEC-8106-47BA-9B73-B0E5229FBD17}"/>
          </ac:spMkLst>
        </pc:spChg>
        <pc:spChg chg="add mod">
          <ac:chgData name="Reed Kiely" userId="768be38e-2fb5-40ce-925d-bd8e9d9e3c31" providerId="ADAL" clId="{E47A25BF-ADC2-468C-85FB-0C5564813A2E}" dt="2021-04-08T12:38:13.729" v="9366" actId="207"/>
          <ac:spMkLst>
            <pc:docMk/>
            <pc:sldMk cId="3089989785" sldId="2144327544"/>
            <ac:spMk id="27" creationId="{B8B20DE5-6C21-4A89-80C0-D779432DB436}"/>
          </ac:spMkLst>
        </pc:spChg>
        <pc:spChg chg="add mod">
          <ac:chgData name="Reed Kiely" userId="768be38e-2fb5-40ce-925d-bd8e9d9e3c31" providerId="ADAL" clId="{E47A25BF-ADC2-468C-85FB-0C5564813A2E}" dt="2021-04-08T12:39:49.818" v="9382" actId="207"/>
          <ac:spMkLst>
            <pc:docMk/>
            <pc:sldMk cId="3089989785" sldId="2144327544"/>
            <ac:spMk id="29" creationId="{C6D22FCD-0BA8-447D-B8BE-EE6CE57DC0CD}"/>
          </ac:spMkLst>
        </pc:spChg>
        <pc:spChg chg="add mod">
          <ac:chgData name="Reed Kiely" userId="768be38e-2fb5-40ce-925d-bd8e9d9e3c31" providerId="ADAL" clId="{E47A25BF-ADC2-468C-85FB-0C5564813A2E}" dt="2021-04-08T12:38:17.349" v="9367" actId="207"/>
          <ac:spMkLst>
            <pc:docMk/>
            <pc:sldMk cId="3089989785" sldId="2144327544"/>
            <ac:spMk id="30" creationId="{2D2FCF12-CBA6-425B-BECF-39427092C9C3}"/>
          </ac:spMkLst>
        </pc:spChg>
        <pc:spChg chg="add mod">
          <ac:chgData name="Reed Kiely" userId="768be38e-2fb5-40ce-925d-bd8e9d9e3c31" providerId="ADAL" clId="{E47A25BF-ADC2-468C-85FB-0C5564813A2E}" dt="2021-04-08T12:42:28.556" v="9406" actId="207"/>
          <ac:spMkLst>
            <pc:docMk/>
            <pc:sldMk cId="3089989785" sldId="2144327544"/>
            <ac:spMk id="31" creationId="{1F235BC3-5F71-4295-B958-61B9EA3F3B58}"/>
          </ac:spMkLst>
        </pc:spChg>
        <pc:spChg chg="add mod">
          <ac:chgData name="Reed Kiely" userId="768be38e-2fb5-40ce-925d-bd8e9d9e3c31" providerId="ADAL" clId="{E47A25BF-ADC2-468C-85FB-0C5564813A2E}" dt="2021-04-08T12:38:13.729" v="9366" actId="207"/>
          <ac:spMkLst>
            <pc:docMk/>
            <pc:sldMk cId="3089989785" sldId="2144327544"/>
            <ac:spMk id="32" creationId="{D1A7558B-F5C8-4E1E-904E-E538D8A3FCF7}"/>
          </ac:spMkLst>
        </pc:spChg>
        <pc:spChg chg="add mod">
          <ac:chgData name="Reed Kiely" userId="768be38e-2fb5-40ce-925d-bd8e9d9e3c31" providerId="ADAL" clId="{E47A25BF-ADC2-468C-85FB-0C5564813A2E}" dt="2021-04-08T12:39:52.556" v="9383" actId="207"/>
          <ac:spMkLst>
            <pc:docMk/>
            <pc:sldMk cId="3089989785" sldId="2144327544"/>
            <ac:spMk id="33" creationId="{EA0D52B6-CFAE-4EDA-A8E2-223F29BF4ACF}"/>
          </ac:spMkLst>
        </pc:spChg>
        <pc:spChg chg="add mod">
          <ac:chgData name="Reed Kiely" userId="768be38e-2fb5-40ce-925d-bd8e9d9e3c31" providerId="ADAL" clId="{E47A25BF-ADC2-468C-85FB-0C5564813A2E}" dt="2021-04-08T12:38:17.349" v="9367" actId="207"/>
          <ac:spMkLst>
            <pc:docMk/>
            <pc:sldMk cId="3089989785" sldId="2144327544"/>
            <ac:spMk id="34" creationId="{C87467D2-2E2F-408F-8AB0-11CFF26950F7}"/>
          </ac:spMkLst>
        </pc:spChg>
        <pc:spChg chg="add del mod">
          <ac:chgData name="Reed Kiely" userId="768be38e-2fb5-40ce-925d-bd8e9d9e3c31" providerId="ADAL" clId="{E47A25BF-ADC2-468C-85FB-0C5564813A2E}" dt="2021-04-07T18:11:56.486" v="4587" actId="478"/>
          <ac:spMkLst>
            <pc:docMk/>
            <pc:sldMk cId="3089989785" sldId="2144327544"/>
            <ac:spMk id="35" creationId="{A3867CCC-156E-4EA4-B449-33CC587B7487}"/>
          </ac:spMkLst>
        </pc:spChg>
        <pc:spChg chg="mod">
          <ac:chgData name="Reed Kiely" userId="768be38e-2fb5-40ce-925d-bd8e9d9e3c31" providerId="ADAL" clId="{E47A25BF-ADC2-468C-85FB-0C5564813A2E}" dt="2021-04-08T12:49:35.496" v="9536" actId="1035"/>
          <ac:spMkLst>
            <pc:docMk/>
            <pc:sldMk cId="3089989785" sldId="2144327544"/>
            <ac:spMk id="56" creationId="{49DF06DB-0E04-43EB-906B-75F674482CF9}"/>
          </ac:spMkLst>
        </pc:spChg>
        <pc:picChg chg="mod">
          <ac:chgData name="Reed Kiely" userId="768be38e-2fb5-40ce-925d-bd8e9d9e3c31" providerId="ADAL" clId="{E47A25BF-ADC2-468C-85FB-0C5564813A2E}" dt="2021-04-06T21:18:35.052" v="2101" actId="1076"/>
          <ac:picMkLst>
            <pc:docMk/>
            <pc:sldMk cId="3089989785" sldId="2144327544"/>
            <ac:picMk id="2" creationId="{764EC7FF-5E5C-4E17-AA89-B6B22E6D5650}"/>
          </ac:picMkLst>
        </pc:picChg>
        <pc:picChg chg="add del mod ord">
          <ac:chgData name="Reed Kiely" userId="768be38e-2fb5-40ce-925d-bd8e9d9e3c31" providerId="ADAL" clId="{E47A25BF-ADC2-468C-85FB-0C5564813A2E}" dt="2021-04-06T21:14:04.702" v="2038" actId="478"/>
          <ac:picMkLst>
            <pc:docMk/>
            <pc:sldMk cId="3089989785" sldId="2144327544"/>
            <ac:picMk id="5" creationId="{9203741F-3E73-46D6-A6C6-B4E67578A0BA}"/>
          </ac:picMkLst>
        </pc:picChg>
        <pc:picChg chg="add del mod">
          <ac:chgData name="Reed Kiely" userId="768be38e-2fb5-40ce-925d-bd8e9d9e3c31" providerId="ADAL" clId="{E47A25BF-ADC2-468C-85FB-0C5564813A2E}" dt="2021-04-08T12:39:45.914" v="9380" actId="478"/>
          <ac:picMkLst>
            <pc:docMk/>
            <pc:sldMk cId="3089989785" sldId="2144327544"/>
            <ac:picMk id="6" creationId="{89EC047E-64E1-4F62-95FF-C5A2BB145C9B}"/>
          </ac:picMkLst>
        </pc:picChg>
        <pc:picChg chg="add mod">
          <ac:chgData name="Reed Kiely" userId="768be38e-2fb5-40ce-925d-bd8e9d9e3c31" providerId="ADAL" clId="{E47A25BF-ADC2-468C-85FB-0C5564813A2E}" dt="2021-04-08T12:39:47.575" v="9381" actId="1037"/>
          <ac:picMkLst>
            <pc:docMk/>
            <pc:sldMk cId="3089989785" sldId="2144327544"/>
            <ac:picMk id="7" creationId="{6D74E4D2-5B63-4953-9F83-3919DBEB0094}"/>
          </ac:picMkLst>
        </pc:picChg>
        <pc:picChg chg="add del mod">
          <ac:chgData name="Reed Kiely" userId="768be38e-2fb5-40ce-925d-bd8e9d9e3c31" providerId="ADAL" clId="{E47A25BF-ADC2-468C-85FB-0C5564813A2E}" dt="2021-04-06T21:18:49.980" v="2111" actId="478"/>
          <ac:picMkLst>
            <pc:docMk/>
            <pc:sldMk cId="3089989785" sldId="2144327544"/>
            <ac:picMk id="7" creationId="{7C75524D-F80D-47B9-A7ED-32030CBEF73D}"/>
          </ac:picMkLst>
        </pc:picChg>
        <pc:picChg chg="add del mod">
          <ac:chgData name="Reed Kiely" userId="768be38e-2fb5-40ce-925d-bd8e9d9e3c31" providerId="ADAL" clId="{E47A25BF-ADC2-468C-85FB-0C5564813A2E}" dt="2021-04-08T12:40:46.727" v="9393" actId="478"/>
          <ac:picMkLst>
            <pc:docMk/>
            <pc:sldMk cId="3089989785" sldId="2144327544"/>
            <ac:picMk id="8" creationId="{57E0EC16-BD9A-42C5-9D8F-D89F85C44A80}"/>
          </ac:picMkLst>
        </pc:picChg>
        <pc:picChg chg="add del mod">
          <ac:chgData name="Reed Kiely" userId="768be38e-2fb5-40ce-925d-bd8e9d9e3c31" providerId="ADAL" clId="{E47A25BF-ADC2-468C-85FB-0C5564813A2E}" dt="2021-04-06T20:47:20.247" v="1827" actId="478"/>
          <ac:picMkLst>
            <pc:docMk/>
            <pc:sldMk cId="3089989785" sldId="2144327544"/>
            <ac:picMk id="8" creationId="{7F90CF50-C1E6-4C76-8FF2-5DBEBDC3069E}"/>
          </ac:picMkLst>
        </pc:picChg>
        <pc:picChg chg="add del mod">
          <ac:chgData name="Reed Kiely" userId="768be38e-2fb5-40ce-925d-bd8e9d9e3c31" providerId="ADAL" clId="{E47A25BF-ADC2-468C-85FB-0C5564813A2E}" dt="2021-04-01T21:08:36.465" v="128" actId="478"/>
          <ac:picMkLst>
            <pc:docMk/>
            <pc:sldMk cId="3089989785" sldId="2144327544"/>
            <ac:picMk id="9" creationId="{EB6C942E-B5D6-40CB-8566-051912813165}"/>
          </ac:picMkLst>
        </pc:picChg>
        <pc:picChg chg="add del mod">
          <ac:chgData name="Reed Kiely" userId="768be38e-2fb5-40ce-925d-bd8e9d9e3c31" providerId="ADAL" clId="{E47A25BF-ADC2-468C-85FB-0C5564813A2E}" dt="2021-04-07T14:50:33.018" v="2547" actId="478"/>
          <ac:picMkLst>
            <pc:docMk/>
            <pc:sldMk cId="3089989785" sldId="2144327544"/>
            <ac:picMk id="10" creationId="{02EACC0D-7F8B-4377-8756-000C3300DBA7}"/>
          </ac:picMkLst>
        </pc:picChg>
        <pc:picChg chg="add mod">
          <ac:chgData name="Reed Kiely" userId="768be38e-2fb5-40ce-925d-bd8e9d9e3c31" providerId="ADAL" clId="{E47A25BF-ADC2-468C-85FB-0C5564813A2E}" dt="2021-04-08T12:40:47.895" v="9394" actId="1037"/>
          <ac:picMkLst>
            <pc:docMk/>
            <pc:sldMk cId="3089989785" sldId="2144327544"/>
            <ac:picMk id="10" creationId="{851A3E5A-6984-4DDD-AF64-318167ED11BD}"/>
          </ac:picMkLst>
        </pc:picChg>
        <pc:picChg chg="del">
          <ac:chgData name="Reed Kiely" userId="768be38e-2fb5-40ce-925d-bd8e9d9e3c31" providerId="ADAL" clId="{E47A25BF-ADC2-468C-85FB-0C5564813A2E}" dt="2021-04-01T21:05:31.179" v="109" actId="478"/>
          <ac:picMkLst>
            <pc:docMk/>
            <pc:sldMk cId="3089989785" sldId="2144327544"/>
            <ac:picMk id="11" creationId="{DFF80AD2-6435-426F-8851-E2C413D1C89F}"/>
          </ac:picMkLst>
        </pc:picChg>
        <pc:picChg chg="add mod">
          <ac:chgData name="Reed Kiely" userId="768be38e-2fb5-40ce-925d-bd8e9d9e3c31" providerId="ADAL" clId="{E47A25BF-ADC2-468C-85FB-0C5564813A2E}" dt="2021-04-08T12:42:24.875" v="9405" actId="1037"/>
          <ac:picMkLst>
            <pc:docMk/>
            <pc:sldMk cId="3089989785" sldId="2144327544"/>
            <ac:picMk id="12" creationId="{90F3DED2-213A-4E9B-9C5B-B219374BF876}"/>
          </ac:picMkLst>
        </pc:picChg>
        <pc:picChg chg="del">
          <ac:chgData name="Reed Kiely" userId="768be38e-2fb5-40ce-925d-bd8e9d9e3c31" providerId="ADAL" clId="{E47A25BF-ADC2-468C-85FB-0C5564813A2E}" dt="2021-04-01T21:05:31.179" v="109" actId="478"/>
          <ac:picMkLst>
            <pc:docMk/>
            <pc:sldMk cId="3089989785" sldId="2144327544"/>
            <ac:picMk id="12" creationId="{BE6B381E-5A17-4792-8346-02C7E0B7DE3A}"/>
          </ac:picMkLst>
        </pc:picChg>
        <pc:picChg chg="add del mod">
          <ac:chgData name="Reed Kiely" userId="768be38e-2fb5-40ce-925d-bd8e9d9e3c31" providerId="ADAL" clId="{E47A25BF-ADC2-468C-85FB-0C5564813A2E}" dt="2021-04-07T14:51:20.491" v="2555" actId="478"/>
          <ac:picMkLst>
            <pc:docMk/>
            <pc:sldMk cId="3089989785" sldId="2144327544"/>
            <ac:picMk id="12" creationId="{EC2B4C30-813C-41B6-8B9A-A4CE86098495}"/>
          </ac:picMkLst>
        </pc:picChg>
        <pc:picChg chg="add del mod">
          <ac:chgData name="Reed Kiely" userId="768be38e-2fb5-40ce-925d-bd8e9d9e3c31" providerId="ADAL" clId="{E47A25BF-ADC2-468C-85FB-0C5564813A2E}" dt="2021-04-06T21:14:04.368" v="2036" actId="478"/>
          <ac:picMkLst>
            <pc:docMk/>
            <pc:sldMk cId="3089989785" sldId="2144327544"/>
            <ac:picMk id="13" creationId="{ABDE07AF-BC22-43CF-B2CA-3A576FC91E84}"/>
          </ac:picMkLst>
        </pc:picChg>
        <pc:picChg chg="add del mod">
          <ac:chgData name="Reed Kiely" userId="768be38e-2fb5-40ce-925d-bd8e9d9e3c31" providerId="ADAL" clId="{E47A25BF-ADC2-468C-85FB-0C5564813A2E}" dt="2021-04-08T12:43:15.069" v="9424" actId="478"/>
          <ac:picMkLst>
            <pc:docMk/>
            <pc:sldMk cId="3089989785" sldId="2144327544"/>
            <ac:picMk id="14" creationId="{058AD8E3-1D5B-466D-8551-EA2CEAFA4038}"/>
          </ac:picMkLst>
        </pc:picChg>
        <pc:picChg chg="add del mod">
          <ac:chgData name="Reed Kiely" userId="768be38e-2fb5-40ce-925d-bd8e9d9e3c31" providerId="ADAL" clId="{E47A25BF-ADC2-468C-85FB-0C5564813A2E}" dt="2021-04-06T21:18:49.980" v="2111" actId="478"/>
          <ac:picMkLst>
            <pc:docMk/>
            <pc:sldMk cId="3089989785" sldId="2144327544"/>
            <ac:picMk id="15" creationId="{FD56A390-0671-4D41-91FD-BD3EA9C9DD01}"/>
          </ac:picMkLst>
        </pc:picChg>
        <pc:picChg chg="add mod">
          <ac:chgData name="Reed Kiely" userId="768be38e-2fb5-40ce-925d-bd8e9d9e3c31" providerId="ADAL" clId="{E47A25BF-ADC2-468C-85FB-0C5564813A2E}" dt="2021-04-08T12:43:19.543" v="9426" actId="1076"/>
          <ac:picMkLst>
            <pc:docMk/>
            <pc:sldMk cId="3089989785" sldId="2144327544"/>
            <ac:picMk id="16" creationId="{E235336C-70F5-4927-81B8-D91B73FC84E6}"/>
          </ac:picMkLst>
        </pc:picChg>
        <pc:picChg chg="add del mod">
          <ac:chgData name="Reed Kiely" userId="768be38e-2fb5-40ce-925d-bd8e9d9e3c31" providerId="ADAL" clId="{E47A25BF-ADC2-468C-85FB-0C5564813A2E}" dt="2021-04-08T12:42:23.635" v="9404" actId="478"/>
          <ac:picMkLst>
            <pc:docMk/>
            <pc:sldMk cId="3089989785" sldId="2144327544"/>
            <ac:picMk id="21" creationId="{1E69C9ED-A99B-46E8-B7F3-97A98049FB94}"/>
          </ac:picMkLst>
        </pc:picChg>
        <pc:picChg chg="add del mod">
          <ac:chgData name="Reed Kiely" userId="768be38e-2fb5-40ce-925d-bd8e9d9e3c31" providerId="ADAL" clId="{E47A25BF-ADC2-468C-85FB-0C5564813A2E}" dt="2021-04-08T12:42:55.497" v="9414" actId="478"/>
          <ac:picMkLst>
            <pc:docMk/>
            <pc:sldMk cId="3089989785" sldId="2144327544"/>
            <ac:picMk id="23" creationId="{60EB0221-90C8-4E98-80F7-BCD0342C182C}"/>
          </ac:picMkLst>
        </pc:picChg>
        <pc:cxnChg chg="add mod">
          <ac:chgData name="Reed Kiely" userId="768be38e-2fb5-40ce-925d-bd8e9d9e3c31" providerId="ADAL" clId="{E47A25BF-ADC2-468C-85FB-0C5564813A2E}" dt="2021-04-07T20:20:12.205" v="6556" actId="208"/>
          <ac:cxnSpMkLst>
            <pc:docMk/>
            <pc:sldMk cId="3089989785" sldId="2144327544"/>
            <ac:cxnSpMk id="24" creationId="{5E5E33F2-D5A9-4DAB-A2B7-63FBB763AB79}"/>
          </ac:cxnSpMkLst>
        </pc:cxnChg>
      </pc:sldChg>
      <pc:sldChg chg="addSp delSp modSp add mod ord">
        <pc:chgData name="Reed Kiely" userId="768be38e-2fb5-40ce-925d-bd8e9d9e3c31" providerId="ADAL" clId="{E47A25BF-ADC2-468C-85FB-0C5564813A2E}" dt="2021-04-08T14:45:32.300" v="10559" actId="1076"/>
        <pc:sldMkLst>
          <pc:docMk/>
          <pc:sldMk cId="2516068984" sldId="2144327545"/>
        </pc:sldMkLst>
        <pc:spChg chg="add del mod">
          <ac:chgData name="Reed Kiely" userId="768be38e-2fb5-40ce-925d-bd8e9d9e3c31" providerId="ADAL" clId="{E47A25BF-ADC2-468C-85FB-0C5564813A2E}" dt="2021-04-08T13:01:22.035" v="10027" actId="478"/>
          <ac:spMkLst>
            <pc:docMk/>
            <pc:sldMk cId="2516068984" sldId="2144327545"/>
            <ac:spMk id="3" creationId="{AFA80AA5-E677-4AF5-A9E9-2E4B72E00091}"/>
          </ac:spMkLst>
        </pc:spChg>
        <pc:spChg chg="mod">
          <ac:chgData name="Reed Kiely" userId="768be38e-2fb5-40ce-925d-bd8e9d9e3c31" providerId="ADAL" clId="{E47A25BF-ADC2-468C-85FB-0C5564813A2E}" dt="2021-04-07T20:41:36.875" v="6970" actId="207"/>
          <ac:spMkLst>
            <pc:docMk/>
            <pc:sldMk cId="2516068984" sldId="2144327545"/>
            <ac:spMk id="4" creationId="{3ED54650-E124-0942-8B03-A438165B55A6}"/>
          </ac:spMkLst>
        </pc:spChg>
        <pc:spChg chg="mod">
          <ac:chgData name="Reed Kiely" userId="768be38e-2fb5-40ce-925d-bd8e9d9e3c31" providerId="ADAL" clId="{E47A25BF-ADC2-468C-85FB-0C5564813A2E}" dt="2021-04-08T13:02:37.814" v="10055" actId="113"/>
          <ac:spMkLst>
            <pc:docMk/>
            <pc:sldMk cId="2516068984" sldId="2144327545"/>
            <ac:spMk id="6" creationId="{8F46405A-C24E-4D90-9563-209F16B30B69}"/>
          </ac:spMkLst>
        </pc:spChg>
        <pc:spChg chg="add del mod">
          <ac:chgData name="Reed Kiely" userId="768be38e-2fb5-40ce-925d-bd8e9d9e3c31" providerId="ADAL" clId="{E47A25BF-ADC2-468C-85FB-0C5564813A2E}" dt="2021-04-08T14:25:01.073" v="10433" actId="478"/>
          <ac:spMkLst>
            <pc:docMk/>
            <pc:sldMk cId="2516068984" sldId="2144327545"/>
            <ac:spMk id="7" creationId="{F438CF35-3FF4-4A95-8003-CACC9588CB66}"/>
          </ac:spMkLst>
        </pc:spChg>
        <pc:spChg chg="add mod">
          <ac:chgData name="Reed Kiely" userId="768be38e-2fb5-40ce-925d-bd8e9d9e3c31" providerId="ADAL" clId="{E47A25BF-ADC2-468C-85FB-0C5564813A2E}" dt="2021-04-08T13:01:10.787" v="10022" actId="207"/>
          <ac:spMkLst>
            <pc:docMk/>
            <pc:sldMk cId="2516068984" sldId="2144327545"/>
            <ac:spMk id="9" creationId="{FC477DE8-DDC6-41C8-8E3D-29490AA404A7}"/>
          </ac:spMkLst>
        </pc:spChg>
        <pc:spChg chg="add mod">
          <ac:chgData name="Reed Kiely" userId="768be38e-2fb5-40ce-925d-bd8e9d9e3c31" providerId="ADAL" clId="{E47A25BF-ADC2-468C-85FB-0C5564813A2E}" dt="2021-04-06T19:51:14.766" v="1476" actId="1037"/>
          <ac:spMkLst>
            <pc:docMk/>
            <pc:sldMk cId="2516068984" sldId="2144327545"/>
            <ac:spMk id="13" creationId="{94BA2635-D722-47F4-86F5-156B15568749}"/>
          </ac:spMkLst>
        </pc:spChg>
        <pc:spChg chg="add mod">
          <ac:chgData name="Reed Kiely" userId="768be38e-2fb5-40ce-925d-bd8e9d9e3c31" providerId="ADAL" clId="{E47A25BF-ADC2-468C-85FB-0C5564813A2E}" dt="2021-04-08T14:45:32.300" v="10559" actId="1076"/>
          <ac:spMkLst>
            <pc:docMk/>
            <pc:sldMk cId="2516068984" sldId="2144327545"/>
            <ac:spMk id="19" creationId="{33F9D6C5-B6F0-49DF-B5FC-0E0378A0F6C0}"/>
          </ac:spMkLst>
        </pc:spChg>
        <pc:spChg chg="add mod">
          <ac:chgData name="Reed Kiely" userId="768be38e-2fb5-40ce-925d-bd8e9d9e3c31" providerId="ADAL" clId="{E47A25BF-ADC2-468C-85FB-0C5564813A2E}" dt="2021-04-08T14:45:23.901" v="10557" actId="1076"/>
          <ac:spMkLst>
            <pc:docMk/>
            <pc:sldMk cId="2516068984" sldId="2144327545"/>
            <ac:spMk id="20" creationId="{E6FDF6FD-B466-46C5-A51F-962D775369F6}"/>
          </ac:spMkLst>
        </pc:spChg>
        <pc:spChg chg="add del mod">
          <ac:chgData name="Reed Kiely" userId="768be38e-2fb5-40ce-925d-bd8e9d9e3c31" providerId="ADAL" clId="{E47A25BF-ADC2-468C-85FB-0C5564813A2E}" dt="2021-04-08T14:25:06.145" v="10436" actId="478"/>
          <ac:spMkLst>
            <pc:docMk/>
            <pc:sldMk cId="2516068984" sldId="2144327545"/>
            <ac:spMk id="21" creationId="{7F52FE9A-FA3C-4CDF-B210-1C5B8BB9D5B5}"/>
          </ac:spMkLst>
        </pc:spChg>
        <pc:spChg chg="add del mod">
          <ac:chgData name="Reed Kiely" userId="768be38e-2fb5-40ce-925d-bd8e9d9e3c31" providerId="ADAL" clId="{E47A25BF-ADC2-468C-85FB-0C5564813A2E}" dt="2021-04-07T20:41:12.799" v="6966" actId="478"/>
          <ac:spMkLst>
            <pc:docMk/>
            <pc:sldMk cId="2516068984" sldId="2144327545"/>
            <ac:spMk id="22" creationId="{5E7B202B-E1D9-4795-8C2D-1F40C266D12C}"/>
          </ac:spMkLst>
        </pc:spChg>
        <pc:spChg chg="add del mod">
          <ac:chgData name="Reed Kiely" userId="768be38e-2fb5-40ce-925d-bd8e9d9e3c31" providerId="ADAL" clId="{E47A25BF-ADC2-468C-85FB-0C5564813A2E}" dt="2021-04-02T19:04:49.469" v="1077"/>
          <ac:spMkLst>
            <pc:docMk/>
            <pc:sldMk cId="2516068984" sldId="2144327545"/>
            <ac:spMk id="22" creationId="{E19F4801-DBC1-487C-9F9E-1186778ADD4A}"/>
          </ac:spMkLst>
        </pc:spChg>
        <pc:spChg chg="add del mod">
          <ac:chgData name="Reed Kiely" userId="768be38e-2fb5-40ce-925d-bd8e9d9e3c31" providerId="ADAL" clId="{E47A25BF-ADC2-468C-85FB-0C5564813A2E}" dt="2021-04-02T19:04:49.469" v="1077"/>
          <ac:spMkLst>
            <pc:docMk/>
            <pc:sldMk cId="2516068984" sldId="2144327545"/>
            <ac:spMk id="23" creationId="{CBD70B8A-7ADB-4E5F-B1DB-74C46AB10A4C}"/>
          </ac:spMkLst>
        </pc:spChg>
        <pc:spChg chg="add del mod">
          <ac:chgData name="Reed Kiely" userId="768be38e-2fb5-40ce-925d-bd8e9d9e3c31" providerId="ADAL" clId="{E47A25BF-ADC2-468C-85FB-0C5564813A2E}" dt="2021-04-08T14:25:04.542" v="10435"/>
          <ac:spMkLst>
            <pc:docMk/>
            <pc:sldMk cId="2516068984" sldId="2144327545"/>
            <ac:spMk id="24" creationId="{C47E320F-2144-49C2-9B83-B4102299D6CD}"/>
          </ac:spMkLst>
        </pc:spChg>
        <pc:spChg chg="add del mod">
          <ac:chgData name="Reed Kiely" userId="768be38e-2fb5-40ce-925d-bd8e9d9e3c31" providerId="ADAL" clId="{E47A25BF-ADC2-468C-85FB-0C5564813A2E}" dt="2021-04-02T19:04:49.469" v="1077"/>
          <ac:spMkLst>
            <pc:docMk/>
            <pc:sldMk cId="2516068984" sldId="2144327545"/>
            <ac:spMk id="24" creationId="{F26709F4-BDB5-41CF-8EAD-A0E076B39424}"/>
          </ac:spMkLst>
        </pc:spChg>
        <pc:spChg chg="add del mod">
          <ac:chgData name="Reed Kiely" userId="768be38e-2fb5-40ce-925d-bd8e9d9e3c31" providerId="ADAL" clId="{E47A25BF-ADC2-468C-85FB-0C5564813A2E}" dt="2021-04-08T14:25:04.542" v="10435"/>
          <ac:spMkLst>
            <pc:docMk/>
            <pc:sldMk cId="2516068984" sldId="2144327545"/>
            <ac:spMk id="26" creationId="{E7DF553F-885E-4762-A7CD-E4B7298A563A}"/>
          </ac:spMkLst>
        </pc:spChg>
        <pc:spChg chg="add del mod">
          <ac:chgData name="Reed Kiely" userId="768be38e-2fb5-40ce-925d-bd8e9d9e3c31" providerId="ADAL" clId="{E47A25BF-ADC2-468C-85FB-0C5564813A2E}" dt="2021-04-02T19:04:49.469" v="1077"/>
          <ac:spMkLst>
            <pc:docMk/>
            <pc:sldMk cId="2516068984" sldId="2144327545"/>
            <ac:spMk id="26" creationId="{EBFFD1E3-6FCE-47EE-BB09-F6FD241AE275}"/>
          </ac:spMkLst>
        </pc:spChg>
        <pc:spChg chg="add mod">
          <ac:chgData name="Reed Kiely" userId="768be38e-2fb5-40ce-925d-bd8e9d9e3c31" providerId="ADAL" clId="{E47A25BF-ADC2-468C-85FB-0C5564813A2E}" dt="2021-04-06T19:51:14.766" v="1476" actId="1037"/>
          <ac:spMkLst>
            <pc:docMk/>
            <pc:sldMk cId="2516068984" sldId="2144327545"/>
            <ac:spMk id="27" creationId="{0879AB6A-EF5C-46A7-85B9-FC465DE2F8B9}"/>
          </ac:spMkLst>
        </pc:spChg>
        <pc:spChg chg="mod">
          <ac:chgData name="Reed Kiely" userId="768be38e-2fb5-40ce-925d-bd8e9d9e3c31" providerId="ADAL" clId="{E47A25BF-ADC2-468C-85FB-0C5564813A2E}" dt="2021-04-07T20:51:22.721" v="7512" actId="20577"/>
          <ac:spMkLst>
            <pc:docMk/>
            <pc:sldMk cId="2516068984" sldId="2144327545"/>
            <ac:spMk id="28" creationId="{8131C753-3CF9-467C-A43F-7C108EE6CC30}"/>
          </ac:spMkLst>
        </pc:spChg>
        <pc:spChg chg="add mod">
          <ac:chgData name="Reed Kiely" userId="768be38e-2fb5-40ce-925d-bd8e9d9e3c31" providerId="ADAL" clId="{E47A25BF-ADC2-468C-85FB-0C5564813A2E}" dt="2021-04-08T14:45:32.300" v="10559" actId="1076"/>
          <ac:spMkLst>
            <pc:docMk/>
            <pc:sldMk cId="2516068984" sldId="2144327545"/>
            <ac:spMk id="29" creationId="{B9B1DB60-14C5-41F6-B8D9-660FFB24D276}"/>
          </ac:spMkLst>
        </pc:spChg>
        <pc:spChg chg="add mod">
          <ac:chgData name="Reed Kiely" userId="768be38e-2fb5-40ce-925d-bd8e9d9e3c31" providerId="ADAL" clId="{E47A25BF-ADC2-468C-85FB-0C5564813A2E}" dt="2021-04-08T14:45:23.901" v="10557" actId="1076"/>
          <ac:spMkLst>
            <pc:docMk/>
            <pc:sldMk cId="2516068984" sldId="2144327545"/>
            <ac:spMk id="30" creationId="{02C9B516-FAF8-4A9C-BD7F-1238DB6FF7D5}"/>
          </ac:spMkLst>
        </pc:spChg>
        <pc:spChg chg="add del mod">
          <ac:chgData name="Reed Kiely" userId="768be38e-2fb5-40ce-925d-bd8e9d9e3c31" providerId="ADAL" clId="{E47A25BF-ADC2-468C-85FB-0C5564813A2E}" dt="2021-04-08T14:25:06.145" v="10436" actId="478"/>
          <ac:spMkLst>
            <pc:docMk/>
            <pc:sldMk cId="2516068984" sldId="2144327545"/>
            <ac:spMk id="31" creationId="{6560E616-BF23-4A58-A03B-DDA75745EA56}"/>
          </ac:spMkLst>
        </pc:spChg>
        <pc:spChg chg="add del mod">
          <ac:chgData name="Reed Kiely" userId="768be38e-2fb5-40ce-925d-bd8e9d9e3c31" providerId="ADAL" clId="{E47A25BF-ADC2-468C-85FB-0C5564813A2E}" dt="2021-04-08T14:25:04.542" v="10435"/>
          <ac:spMkLst>
            <pc:docMk/>
            <pc:sldMk cId="2516068984" sldId="2144327545"/>
            <ac:spMk id="32" creationId="{D71429E8-89BD-4757-8C88-C5AF1B16CFD1}"/>
          </ac:spMkLst>
        </pc:spChg>
        <pc:spChg chg="add del mod">
          <ac:chgData name="Reed Kiely" userId="768be38e-2fb5-40ce-925d-bd8e9d9e3c31" providerId="ADAL" clId="{E47A25BF-ADC2-468C-85FB-0C5564813A2E}" dt="2021-04-01T21:14:04.870" v="186" actId="478"/>
          <ac:spMkLst>
            <pc:docMk/>
            <pc:sldMk cId="2516068984" sldId="2144327545"/>
            <ac:spMk id="32" creationId="{F6E31497-F820-4563-8F7E-F6CDAD7EEE3C}"/>
          </ac:spMkLst>
        </pc:spChg>
        <pc:spChg chg="add mod">
          <ac:chgData name="Reed Kiely" userId="768be38e-2fb5-40ce-925d-bd8e9d9e3c31" providerId="ADAL" clId="{E47A25BF-ADC2-468C-85FB-0C5564813A2E}" dt="2021-04-08T14:25:30.613" v="10445" actId="12788"/>
          <ac:spMkLst>
            <pc:docMk/>
            <pc:sldMk cId="2516068984" sldId="2144327545"/>
            <ac:spMk id="33" creationId="{D96EA0D9-ECA2-48A9-B200-834FEA6C7B67}"/>
          </ac:spMkLst>
        </pc:spChg>
        <pc:spChg chg="add mod">
          <ac:chgData name="Reed Kiely" userId="768be38e-2fb5-40ce-925d-bd8e9d9e3c31" providerId="ADAL" clId="{E47A25BF-ADC2-468C-85FB-0C5564813A2E}" dt="2021-04-08T14:45:05.592" v="10551" actId="404"/>
          <ac:spMkLst>
            <pc:docMk/>
            <pc:sldMk cId="2516068984" sldId="2144327545"/>
            <ac:spMk id="34" creationId="{46A37485-0BC3-467B-A7BB-5791A2345DD9}"/>
          </ac:spMkLst>
        </pc:spChg>
        <pc:spChg chg="add mod">
          <ac:chgData name="Reed Kiely" userId="768be38e-2fb5-40ce-925d-bd8e9d9e3c31" providerId="ADAL" clId="{E47A25BF-ADC2-468C-85FB-0C5564813A2E}" dt="2021-04-08T14:25:30.613" v="10445" actId="12788"/>
          <ac:spMkLst>
            <pc:docMk/>
            <pc:sldMk cId="2516068984" sldId="2144327545"/>
            <ac:spMk id="35" creationId="{219AAB07-581E-41C7-87F4-2359D0AA4EEC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44" creationId="{318BDE52-E4F7-4768-B366-5A3423E485DB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45" creationId="{67485937-9D1A-4875-AD3C-2E322003A4E9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47" creationId="{147BBB51-EA84-4F63-9361-793D46FA7F55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49" creationId="{F22A53C1-A939-4B98-B5C9-CEF2AAB60202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50" creationId="{CF6E2E5E-BC0E-4338-BCFA-789B59828F55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51" creationId="{6B99B6B6-9083-4F63-A87E-C33B40CD7999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53" creationId="{6076A710-1253-4EB0-813E-D16A1A3495AA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54" creationId="{783DEAB6-D477-4B3B-B791-15DE2EEC840C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55" creationId="{E72F8952-82C3-4074-91EB-352EA966EF7C}"/>
          </ac:spMkLst>
        </pc:spChg>
        <pc:spChg chg="mod">
          <ac:chgData name="Reed Kiely" userId="768be38e-2fb5-40ce-925d-bd8e9d9e3c31" providerId="ADAL" clId="{E47A25BF-ADC2-468C-85FB-0C5564813A2E}" dt="2021-04-07T18:15:47.971" v="4601" actId="207"/>
          <ac:spMkLst>
            <pc:docMk/>
            <pc:sldMk cId="2516068984" sldId="2144327545"/>
            <ac:spMk id="56" creationId="{49DF06DB-0E04-43EB-906B-75F674482CF9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58" creationId="{6C25737A-79E0-446D-8566-4AC0D55AFE59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59" creationId="{B4223386-F76B-4257-8D03-9D6132837B88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60" creationId="{3C219C67-4612-4304-9573-7CD4574A7399}"/>
          </ac:spMkLst>
        </pc:spChg>
        <pc:spChg chg="del">
          <ac:chgData name="Reed Kiely" userId="768be38e-2fb5-40ce-925d-bd8e9d9e3c31" providerId="ADAL" clId="{E47A25BF-ADC2-468C-85FB-0C5564813A2E}" dt="2021-04-01T21:12:50.087" v="167" actId="478"/>
          <ac:spMkLst>
            <pc:docMk/>
            <pc:sldMk cId="2516068984" sldId="2144327545"/>
            <ac:spMk id="62" creationId="{78AFD6B5-16BE-48CC-B10E-AE4449D386AD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63" creationId="{4D9DAFF7-D730-4913-AAAC-5A4F0D8552A9}"/>
          </ac:spMkLst>
        </pc:spChg>
        <pc:spChg chg="del">
          <ac:chgData name="Reed Kiely" userId="768be38e-2fb5-40ce-925d-bd8e9d9e3c31" providerId="ADAL" clId="{E47A25BF-ADC2-468C-85FB-0C5564813A2E}" dt="2021-04-01T21:12:46.877" v="166" actId="478"/>
          <ac:spMkLst>
            <pc:docMk/>
            <pc:sldMk cId="2516068984" sldId="2144327545"/>
            <ac:spMk id="64" creationId="{AE61E6A6-7C2F-4648-B72F-13D96C812652}"/>
          </ac:spMkLst>
        </pc:spChg>
        <pc:spChg chg="del">
          <ac:chgData name="Reed Kiely" userId="768be38e-2fb5-40ce-925d-bd8e9d9e3c31" providerId="ADAL" clId="{E47A25BF-ADC2-468C-85FB-0C5564813A2E}" dt="2021-04-01T21:12:43.959" v="165" actId="478"/>
          <ac:spMkLst>
            <pc:docMk/>
            <pc:sldMk cId="2516068984" sldId="2144327545"/>
            <ac:spMk id="66" creationId="{B57EEE43-97DD-44E3-AB5D-0D105496D481}"/>
          </ac:spMkLst>
        </pc:spChg>
        <pc:graphicFrameChg chg="del">
          <ac:chgData name="Reed Kiely" userId="768be38e-2fb5-40ce-925d-bd8e9d9e3c31" providerId="ADAL" clId="{E47A25BF-ADC2-468C-85FB-0C5564813A2E}" dt="2021-04-01T21:12:41.844" v="164" actId="478"/>
          <ac:graphicFrameMkLst>
            <pc:docMk/>
            <pc:sldMk cId="2516068984" sldId="2144327545"/>
            <ac:graphicFrameMk id="19" creationId="{8AF6F77A-185F-466D-B4D0-DE88F9B8B5E5}"/>
          </ac:graphicFrameMkLst>
        </pc:graphicFrameChg>
        <pc:picChg chg="mod">
          <ac:chgData name="Reed Kiely" userId="768be38e-2fb5-40ce-925d-bd8e9d9e3c31" providerId="ADAL" clId="{E47A25BF-ADC2-468C-85FB-0C5564813A2E}" dt="2021-04-07T20:53:18.731" v="7611" actId="1076"/>
          <ac:picMkLst>
            <pc:docMk/>
            <pc:sldMk cId="2516068984" sldId="2144327545"/>
            <ac:picMk id="2" creationId="{764EC7FF-5E5C-4E17-AA89-B6B22E6D5650}"/>
          </ac:picMkLst>
        </pc:picChg>
        <pc:picChg chg="add mod">
          <ac:chgData name="Reed Kiely" userId="768be38e-2fb5-40ce-925d-bd8e9d9e3c31" providerId="ADAL" clId="{E47A25BF-ADC2-468C-85FB-0C5564813A2E}" dt="2021-04-06T19:51:14.766" v="1476" actId="1037"/>
          <ac:picMkLst>
            <pc:docMk/>
            <pc:sldMk cId="2516068984" sldId="2144327545"/>
            <ac:picMk id="5" creationId="{1C0194C9-78D0-414C-BDFC-3DC170282B82}"/>
          </ac:picMkLst>
        </pc:picChg>
        <pc:picChg chg="add del mod">
          <ac:chgData name="Reed Kiely" userId="768be38e-2fb5-40ce-925d-bd8e9d9e3c31" providerId="ADAL" clId="{E47A25BF-ADC2-468C-85FB-0C5564813A2E}" dt="2021-04-07T20:41:05.754" v="6965" actId="478"/>
          <ac:picMkLst>
            <pc:docMk/>
            <pc:sldMk cId="2516068984" sldId="2144327545"/>
            <ac:picMk id="6" creationId="{DFFB8CD1-0393-4A4D-919C-80B6BF32AF00}"/>
          </ac:picMkLst>
        </pc:picChg>
        <pc:picChg chg="add mod">
          <ac:chgData name="Reed Kiely" userId="768be38e-2fb5-40ce-925d-bd8e9d9e3c31" providerId="ADAL" clId="{E47A25BF-ADC2-468C-85FB-0C5564813A2E}" dt="2021-04-08T14:45:32.300" v="10559" actId="1076"/>
          <ac:picMkLst>
            <pc:docMk/>
            <pc:sldMk cId="2516068984" sldId="2144327545"/>
            <ac:picMk id="8" creationId="{3DA5FE99-1BA1-456E-AFFF-D981B18694A1}"/>
          </ac:picMkLst>
        </pc:picChg>
        <pc:picChg chg="add mod">
          <ac:chgData name="Reed Kiely" userId="768be38e-2fb5-40ce-925d-bd8e9d9e3c31" providerId="ADAL" clId="{E47A25BF-ADC2-468C-85FB-0C5564813A2E}" dt="2021-04-08T14:45:23.901" v="10557" actId="1076"/>
          <ac:picMkLst>
            <pc:docMk/>
            <pc:sldMk cId="2516068984" sldId="2144327545"/>
            <ac:picMk id="10" creationId="{E8B1399C-F802-4570-9431-89C97D824B6C}"/>
          </ac:picMkLst>
        </pc:picChg>
        <pc:picChg chg="add mod">
          <ac:chgData name="Reed Kiely" userId="768be38e-2fb5-40ce-925d-bd8e9d9e3c31" providerId="ADAL" clId="{E47A25BF-ADC2-468C-85FB-0C5564813A2E}" dt="2021-04-08T14:25:30.613" v="10445" actId="12788"/>
          <ac:picMkLst>
            <pc:docMk/>
            <pc:sldMk cId="2516068984" sldId="2144327545"/>
            <ac:picMk id="12" creationId="{54B7C048-FAF2-40ED-BDBF-88730221EB61}"/>
          </ac:picMkLst>
        </pc:picChg>
        <pc:cxnChg chg="del">
          <ac:chgData name="Reed Kiely" userId="768be38e-2fb5-40ce-925d-bd8e9d9e3c31" providerId="ADAL" clId="{E47A25BF-ADC2-468C-85FB-0C5564813A2E}" dt="2021-04-01T21:12:46.877" v="166" actId="478"/>
          <ac:cxnSpMkLst>
            <pc:docMk/>
            <pc:sldMk cId="2516068984" sldId="2144327545"/>
            <ac:cxnSpMk id="48" creationId="{FB5C94D3-28B0-408F-889F-89780A2F3A24}"/>
          </ac:cxnSpMkLst>
        </pc:cxnChg>
        <pc:cxnChg chg="del">
          <ac:chgData name="Reed Kiely" userId="768be38e-2fb5-40ce-925d-bd8e9d9e3c31" providerId="ADAL" clId="{E47A25BF-ADC2-468C-85FB-0C5564813A2E}" dt="2021-04-01T21:12:46.877" v="166" actId="478"/>
          <ac:cxnSpMkLst>
            <pc:docMk/>
            <pc:sldMk cId="2516068984" sldId="2144327545"/>
            <ac:cxnSpMk id="52" creationId="{8B1AC833-DBC9-469C-900A-1980FFF16AC5}"/>
          </ac:cxnSpMkLst>
        </pc:cxnChg>
        <pc:cxnChg chg="del">
          <ac:chgData name="Reed Kiely" userId="768be38e-2fb5-40ce-925d-bd8e9d9e3c31" providerId="ADAL" clId="{E47A25BF-ADC2-468C-85FB-0C5564813A2E}" dt="2021-04-01T21:12:46.877" v="166" actId="478"/>
          <ac:cxnSpMkLst>
            <pc:docMk/>
            <pc:sldMk cId="2516068984" sldId="2144327545"/>
            <ac:cxnSpMk id="57" creationId="{11E6C197-3FC0-43DF-9333-75C04657EFAD}"/>
          </ac:cxnSpMkLst>
        </pc:cxnChg>
        <pc:cxnChg chg="del">
          <ac:chgData name="Reed Kiely" userId="768be38e-2fb5-40ce-925d-bd8e9d9e3c31" providerId="ADAL" clId="{E47A25BF-ADC2-468C-85FB-0C5564813A2E}" dt="2021-04-01T21:12:46.877" v="166" actId="478"/>
          <ac:cxnSpMkLst>
            <pc:docMk/>
            <pc:sldMk cId="2516068984" sldId="2144327545"/>
            <ac:cxnSpMk id="61" creationId="{71D464A6-1447-4B84-84D4-5888DA970ABD}"/>
          </ac:cxnSpMkLst>
        </pc:cxnChg>
        <pc:cxnChg chg="del">
          <ac:chgData name="Reed Kiely" userId="768be38e-2fb5-40ce-925d-bd8e9d9e3c31" providerId="ADAL" clId="{E47A25BF-ADC2-468C-85FB-0C5564813A2E}" dt="2021-04-01T21:12:46.877" v="166" actId="478"/>
          <ac:cxnSpMkLst>
            <pc:docMk/>
            <pc:sldMk cId="2516068984" sldId="2144327545"/>
            <ac:cxnSpMk id="65" creationId="{EA4ABCDF-6BAA-4C7B-B7E8-17E3103795F2}"/>
          </ac:cxnSpMkLst>
        </pc:cxnChg>
      </pc:sldChg>
      <pc:sldChg chg="addSp delSp modSp add mod">
        <pc:chgData name="Reed Kiely" userId="768be38e-2fb5-40ce-925d-bd8e9d9e3c31" providerId="ADAL" clId="{E47A25BF-ADC2-468C-85FB-0C5564813A2E}" dt="2021-04-08T14:41:32.096" v="10543" actId="1076"/>
        <pc:sldMkLst>
          <pc:docMk/>
          <pc:sldMk cId="1510275066" sldId="2144327546"/>
        </pc:sldMkLst>
        <pc:spChg chg="mod">
          <ac:chgData name="Reed Kiely" userId="768be38e-2fb5-40ce-925d-bd8e9d9e3c31" providerId="ADAL" clId="{E47A25BF-ADC2-468C-85FB-0C5564813A2E}" dt="2021-04-08T14:41:32.096" v="10543" actId="1076"/>
          <ac:spMkLst>
            <pc:docMk/>
            <pc:sldMk cId="1510275066" sldId="2144327546"/>
            <ac:spMk id="3" creationId="{CE91C0FC-1E54-487D-A666-E12860125A04}"/>
          </ac:spMkLst>
        </pc:spChg>
        <pc:spChg chg="mod">
          <ac:chgData name="Reed Kiely" userId="768be38e-2fb5-40ce-925d-bd8e9d9e3c31" providerId="ADAL" clId="{E47A25BF-ADC2-468C-85FB-0C5564813A2E}" dt="2021-04-07T21:10:17.265" v="8876" actId="20577"/>
          <ac:spMkLst>
            <pc:docMk/>
            <pc:sldMk cId="1510275066" sldId="2144327546"/>
            <ac:spMk id="4" creationId="{3ED54650-E124-0942-8B03-A438165B55A6}"/>
          </ac:spMkLst>
        </pc:spChg>
        <pc:spChg chg="add del">
          <ac:chgData name="Reed Kiely" userId="768be38e-2fb5-40ce-925d-bd8e9d9e3c31" providerId="ADAL" clId="{E47A25BF-ADC2-468C-85FB-0C5564813A2E}" dt="2021-04-07T15:49:13.569" v="3245"/>
          <ac:spMkLst>
            <pc:docMk/>
            <pc:sldMk cId="1510275066" sldId="2144327546"/>
            <ac:spMk id="7" creationId="{C53862D0-B97C-4EF4-B5A2-2D48B77D599A}"/>
          </ac:spMkLst>
        </pc:spChg>
        <pc:spChg chg="add del">
          <ac:chgData name="Reed Kiely" userId="768be38e-2fb5-40ce-925d-bd8e9d9e3c31" providerId="ADAL" clId="{E47A25BF-ADC2-468C-85FB-0C5564813A2E}" dt="2021-04-07T15:49:14.512" v="3247"/>
          <ac:spMkLst>
            <pc:docMk/>
            <pc:sldMk cId="1510275066" sldId="2144327546"/>
            <ac:spMk id="8" creationId="{E0A87A3C-70E3-4F8C-A8A6-F63F7543520C}"/>
          </ac:spMkLst>
        </pc:spChg>
        <pc:spChg chg="add del mod">
          <ac:chgData name="Reed Kiely" userId="768be38e-2fb5-40ce-925d-bd8e9d9e3c31" providerId="ADAL" clId="{E47A25BF-ADC2-468C-85FB-0C5564813A2E}" dt="2021-04-07T16:12:38.168" v="3615" actId="478"/>
          <ac:spMkLst>
            <pc:docMk/>
            <pc:sldMk cId="1510275066" sldId="2144327546"/>
            <ac:spMk id="10" creationId="{270DEE84-79BC-46F2-B305-02128AA1A74C}"/>
          </ac:spMkLst>
        </pc:spChg>
        <pc:spChg chg="add del mod">
          <ac:chgData name="Reed Kiely" userId="768be38e-2fb5-40ce-925d-bd8e9d9e3c31" providerId="ADAL" clId="{E47A25BF-ADC2-468C-85FB-0C5564813A2E}" dt="2021-04-07T15:37:16.385" v="3136" actId="478"/>
          <ac:spMkLst>
            <pc:docMk/>
            <pc:sldMk cId="1510275066" sldId="2144327546"/>
            <ac:spMk id="12" creationId="{4A03E808-955F-41CE-A163-306F74D08E72}"/>
          </ac:spMkLst>
        </pc:spChg>
        <pc:spChg chg="add del mod">
          <ac:chgData name="Reed Kiely" userId="768be38e-2fb5-40ce-925d-bd8e9d9e3c31" providerId="ADAL" clId="{E47A25BF-ADC2-468C-85FB-0C5564813A2E}" dt="2021-04-07T16:12:46.720" v="3617" actId="478"/>
          <ac:spMkLst>
            <pc:docMk/>
            <pc:sldMk cId="1510275066" sldId="2144327546"/>
            <ac:spMk id="14" creationId="{6F1A6D63-F097-441C-8F1C-051F7E8A1A70}"/>
          </ac:spMkLst>
        </pc:spChg>
        <pc:spChg chg="add mod">
          <ac:chgData name="Reed Kiely" userId="768be38e-2fb5-40ce-925d-bd8e9d9e3c31" providerId="ADAL" clId="{E47A25BF-ADC2-468C-85FB-0C5564813A2E}" dt="2021-04-07T16:03:45.472" v="3583" actId="1037"/>
          <ac:spMkLst>
            <pc:docMk/>
            <pc:sldMk cId="1510275066" sldId="2144327546"/>
            <ac:spMk id="26" creationId="{326E2475-F5F8-4E52-81CD-A745754A499A}"/>
          </ac:spMkLst>
        </pc:spChg>
        <pc:spChg chg="add mod">
          <ac:chgData name="Reed Kiely" userId="768be38e-2fb5-40ce-925d-bd8e9d9e3c31" providerId="ADAL" clId="{E47A25BF-ADC2-468C-85FB-0C5564813A2E}" dt="2021-04-07T16:03:21.769" v="3576" actId="1076"/>
          <ac:spMkLst>
            <pc:docMk/>
            <pc:sldMk cId="1510275066" sldId="2144327546"/>
            <ac:spMk id="27" creationId="{A9C38F20-2C15-4895-8CC2-F3DE10635DDF}"/>
          </ac:spMkLst>
        </pc:spChg>
        <pc:spChg chg="mod">
          <ac:chgData name="Reed Kiely" userId="768be38e-2fb5-40ce-925d-bd8e9d9e3c31" providerId="ADAL" clId="{E47A25BF-ADC2-468C-85FB-0C5564813A2E}" dt="2021-04-07T20:51:21.267" v="7511" actId="20577"/>
          <ac:spMkLst>
            <pc:docMk/>
            <pc:sldMk cId="1510275066" sldId="2144327546"/>
            <ac:spMk id="28" creationId="{8131C753-3CF9-467C-A43F-7C108EE6CC30}"/>
          </ac:spMkLst>
        </pc:spChg>
        <pc:spChg chg="add mod">
          <ac:chgData name="Reed Kiely" userId="768be38e-2fb5-40ce-925d-bd8e9d9e3c31" providerId="ADAL" clId="{E47A25BF-ADC2-468C-85FB-0C5564813A2E}" dt="2021-04-07T16:05:28.934" v="3613" actId="1037"/>
          <ac:spMkLst>
            <pc:docMk/>
            <pc:sldMk cId="1510275066" sldId="2144327546"/>
            <ac:spMk id="29" creationId="{BF00A1FB-CFE5-403F-B609-C3EE44CDCBBB}"/>
          </ac:spMkLst>
        </pc:spChg>
        <pc:spChg chg="add mod">
          <ac:chgData name="Reed Kiely" userId="768be38e-2fb5-40ce-925d-bd8e9d9e3c31" providerId="ADAL" clId="{E47A25BF-ADC2-468C-85FB-0C5564813A2E}" dt="2021-04-07T16:05:32.203" v="3614" actId="1037"/>
          <ac:spMkLst>
            <pc:docMk/>
            <pc:sldMk cId="1510275066" sldId="2144327546"/>
            <ac:spMk id="30" creationId="{50496110-7D0E-4625-AD6F-8E99DA6D170E}"/>
          </ac:spMkLst>
        </pc:spChg>
        <pc:spChg chg="add del mod">
          <ac:chgData name="Reed Kiely" userId="768be38e-2fb5-40ce-925d-bd8e9d9e3c31" providerId="ADAL" clId="{E47A25BF-ADC2-468C-85FB-0C5564813A2E}" dt="2021-04-07T15:47:16.775" v="3230"/>
          <ac:spMkLst>
            <pc:docMk/>
            <pc:sldMk cId="1510275066" sldId="2144327546"/>
            <ac:spMk id="31" creationId="{62EDBA06-914B-42FD-8EB3-194C8ACEC944}"/>
          </ac:spMkLst>
        </pc:spChg>
        <pc:spChg chg="add del mod">
          <ac:chgData name="Reed Kiely" userId="768be38e-2fb5-40ce-925d-bd8e9d9e3c31" providerId="ADAL" clId="{E47A25BF-ADC2-468C-85FB-0C5564813A2E}" dt="2021-04-07T15:47:22.655" v="3236"/>
          <ac:spMkLst>
            <pc:docMk/>
            <pc:sldMk cId="1510275066" sldId="2144327546"/>
            <ac:spMk id="32" creationId="{85F219EC-08ED-436C-AEBA-CAD60E6DFA6F}"/>
          </ac:spMkLst>
        </pc:spChg>
        <pc:spChg chg="add mod">
          <ac:chgData name="Reed Kiely" userId="768be38e-2fb5-40ce-925d-bd8e9d9e3c31" providerId="ADAL" clId="{E47A25BF-ADC2-468C-85FB-0C5564813A2E}" dt="2021-04-07T16:03:35.583" v="3581" actId="1037"/>
          <ac:spMkLst>
            <pc:docMk/>
            <pc:sldMk cId="1510275066" sldId="2144327546"/>
            <ac:spMk id="33" creationId="{9530C580-5921-4B26-A7AD-726137932A77}"/>
          </ac:spMkLst>
        </pc:spChg>
        <pc:spChg chg="add mod">
          <ac:chgData name="Reed Kiely" userId="768be38e-2fb5-40ce-925d-bd8e9d9e3c31" providerId="ADAL" clId="{E47A25BF-ADC2-468C-85FB-0C5564813A2E}" dt="2021-04-07T16:03:45.472" v="3583" actId="1037"/>
          <ac:spMkLst>
            <pc:docMk/>
            <pc:sldMk cId="1510275066" sldId="2144327546"/>
            <ac:spMk id="39" creationId="{30EDDB07-E242-49D4-830C-AA0E55C69514}"/>
          </ac:spMkLst>
        </pc:spChg>
        <pc:spChg chg="add mod">
          <ac:chgData name="Reed Kiely" userId="768be38e-2fb5-40ce-925d-bd8e9d9e3c31" providerId="ADAL" clId="{E47A25BF-ADC2-468C-85FB-0C5564813A2E}" dt="2021-04-07T16:03:21.769" v="3576" actId="1076"/>
          <ac:spMkLst>
            <pc:docMk/>
            <pc:sldMk cId="1510275066" sldId="2144327546"/>
            <ac:spMk id="40" creationId="{3A4E73ED-C179-4715-8407-1300137D19A0}"/>
          </ac:spMkLst>
        </pc:spChg>
        <pc:spChg chg="add mod">
          <ac:chgData name="Reed Kiely" userId="768be38e-2fb5-40ce-925d-bd8e9d9e3c31" providerId="ADAL" clId="{E47A25BF-ADC2-468C-85FB-0C5564813A2E}" dt="2021-04-07T16:05:28.934" v="3613" actId="1037"/>
          <ac:spMkLst>
            <pc:docMk/>
            <pc:sldMk cId="1510275066" sldId="2144327546"/>
            <ac:spMk id="41" creationId="{95D9F680-7E51-457C-A1E1-E961F3BE3418}"/>
          </ac:spMkLst>
        </pc:spChg>
        <pc:spChg chg="add del mod">
          <ac:chgData name="Reed Kiely" userId="768be38e-2fb5-40ce-925d-bd8e9d9e3c31" providerId="ADAL" clId="{E47A25BF-ADC2-468C-85FB-0C5564813A2E}" dt="2021-04-07T15:55:54.741" v="3373" actId="478"/>
          <ac:spMkLst>
            <pc:docMk/>
            <pc:sldMk cId="1510275066" sldId="2144327546"/>
            <ac:spMk id="42" creationId="{63849EC4-4CFF-4EB6-8689-0FE43EB215F8}"/>
          </ac:spMkLst>
        </pc:spChg>
        <pc:spChg chg="add del">
          <ac:chgData name="Reed Kiely" userId="768be38e-2fb5-40ce-925d-bd8e9d9e3c31" providerId="ADAL" clId="{E47A25BF-ADC2-468C-85FB-0C5564813A2E}" dt="2021-04-08T12:53:41.669" v="9640" actId="22"/>
          <ac:spMkLst>
            <pc:docMk/>
            <pc:sldMk cId="1510275066" sldId="2144327546"/>
            <ac:spMk id="45" creationId="{B39C267C-6180-4974-B88C-A0576CF66B2F}"/>
          </ac:spMkLst>
        </pc:spChg>
        <pc:spChg chg="add mod">
          <ac:chgData name="Reed Kiely" userId="768be38e-2fb5-40ce-925d-bd8e9d9e3c31" providerId="ADAL" clId="{E47A25BF-ADC2-468C-85FB-0C5564813A2E}" dt="2021-04-07T16:05:32.203" v="3614" actId="1037"/>
          <ac:spMkLst>
            <pc:docMk/>
            <pc:sldMk cId="1510275066" sldId="2144327546"/>
            <ac:spMk id="46" creationId="{98D99537-3B3D-4B11-BE40-0B6AAB2114B5}"/>
          </ac:spMkLst>
        </pc:spChg>
        <pc:spChg chg="add mod">
          <ac:chgData name="Reed Kiely" userId="768be38e-2fb5-40ce-925d-bd8e9d9e3c31" providerId="ADAL" clId="{E47A25BF-ADC2-468C-85FB-0C5564813A2E}" dt="2021-04-07T16:03:35.583" v="3581" actId="1037"/>
          <ac:spMkLst>
            <pc:docMk/>
            <pc:sldMk cId="1510275066" sldId="2144327546"/>
            <ac:spMk id="47" creationId="{F05D3A06-2F68-4721-B26D-436A55C903B3}"/>
          </ac:spMkLst>
        </pc:spChg>
        <pc:spChg chg="add mod">
          <ac:chgData name="Reed Kiely" userId="768be38e-2fb5-40ce-925d-bd8e9d9e3c31" providerId="ADAL" clId="{E47A25BF-ADC2-468C-85FB-0C5564813A2E}" dt="2021-04-07T16:03:35.583" v="3581" actId="1037"/>
          <ac:spMkLst>
            <pc:docMk/>
            <pc:sldMk cId="1510275066" sldId="2144327546"/>
            <ac:spMk id="48" creationId="{C152E3BC-206F-43AD-8A93-A7A119267911}"/>
          </ac:spMkLst>
        </pc:spChg>
        <pc:spChg chg="add del mod">
          <ac:chgData name="Reed Kiely" userId="768be38e-2fb5-40ce-925d-bd8e9d9e3c31" providerId="ADAL" clId="{E47A25BF-ADC2-468C-85FB-0C5564813A2E}" dt="2021-04-08T12:58:36.476" v="9941" actId="478"/>
          <ac:spMkLst>
            <pc:docMk/>
            <pc:sldMk cId="1510275066" sldId="2144327546"/>
            <ac:spMk id="49" creationId="{01816CF6-558B-4396-8AA7-BAB5C5C7F3A1}"/>
          </ac:spMkLst>
        </pc:spChg>
        <pc:spChg chg="add del mod">
          <ac:chgData name="Reed Kiely" userId="768be38e-2fb5-40ce-925d-bd8e9d9e3c31" providerId="ADAL" clId="{E47A25BF-ADC2-468C-85FB-0C5564813A2E}" dt="2021-04-08T12:58:36.476" v="9941" actId="478"/>
          <ac:spMkLst>
            <pc:docMk/>
            <pc:sldMk cId="1510275066" sldId="2144327546"/>
            <ac:spMk id="50" creationId="{9937B46D-8B6F-402A-A905-14F21704D2B4}"/>
          </ac:spMkLst>
        </pc:spChg>
        <pc:spChg chg="add mod">
          <ac:chgData name="Reed Kiely" userId="768be38e-2fb5-40ce-925d-bd8e9d9e3c31" providerId="ADAL" clId="{E47A25BF-ADC2-468C-85FB-0C5564813A2E}" dt="2021-04-07T16:03:59.010" v="3604" actId="20577"/>
          <ac:spMkLst>
            <pc:docMk/>
            <pc:sldMk cId="1510275066" sldId="2144327546"/>
            <ac:spMk id="53" creationId="{066F8A7A-CF04-45BC-8C93-DBB62484A894}"/>
          </ac:spMkLst>
        </pc:spChg>
        <pc:spChg chg="mod">
          <ac:chgData name="Reed Kiely" userId="768be38e-2fb5-40ce-925d-bd8e9d9e3c31" providerId="ADAL" clId="{E47A25BF-ADC2-468C-85FB-0C5564813A2E}" dt="2021-04-08T12:58:19.200" v="9918" actId="20577"/>
          <ac:spMkLst>
            <pc:docMk/>
            <pc:sldMk cId="1510275066" sldId="2144327546"/>
            <ac:spMk id="56" creationId="{49DF06DB-0E04-43EB-906B-75F674482CF9}"/>
          </ac:spMkLst>
        </pc:spChg>
        <pc:picChg chg="del">
          <ac:chgData name="Reed Kiely" userId="768be38e-2fb5-40ce-925d-bd8e9d9e3c31" providerId="ADAL" clId="{E47A25BF-ADC2-468C-85FB-0C5564813A2E}" dt="2021-04-01T21:14:46.491" v="200" actId="478"/>
          <ac:picMkLst>
            <pc:docMk/>
            <pc:sldMk cId="1510275066" sldId="2144327546"/>
            <ac:picMk id="6" creationId="{DFFB8CD1-0393-4A4D-919C-80B6BF32AF00}"/>
          </ac:picMkLst>
        </pc:picChg>
        <pc:picChg chg="add mod">
          <ac:chgData name="Reed Kiely" userId="768be38e-2fb5-40ce-925d-bd8e9d9e3c31" providerId="ADAL" clId="{E47A25BF-ADC2-468C-85FB-0C5564813A2E}" dt="2021-04-07T16:03:35.583" v="3581" actId="1037"/>
          <ac:picMkLst>
            <pc:docMk/>
            <pc:sldMk cId="1510275066" sldId="2144327546"/>
            <ac:picMk id="36" creationId="{E8B09CFD-56A6-426B-ABF7-7AF57587A34E}"/>
          </ac:picMkLst>
        </pc:picChg>
        <pc:picChg chg="add mod">
          <ac:chgData name="Reed Kiely" userId="768be38e-2fb5-40ce-925d-bd8e9d9e3c31" providerId="ADAL" clId="{E47A25BF-ADC2-468C-85FB-0C5564813A2E}" dt="2021-04-07T16:03:45.472" v="3583" actId="1037"/>
          <ac:picMkLst>
            <pc:docMk/>
            <pc:sldMk cId="1510275066" sldId="2144327546"/>
            <ac:picMk id="43" creationId="{EA7E1C3A-BC39-40B5-ADED-5C0C5880289D}"/>
          </ac:picMkLst>
        </pc:picChg>
        <pc:picChg chg="add mod">
          <ac:chgData name="Reed Kiely" userId="768be38e-2fb5-40ce-925d-bd8e9d9e3c31" providerId="ADAL" clId="{E47A25BF-ADC2-468C-85FB-0C5564813A2E}" dt="2021-04-07T16:03:21.769" v="3576" actId="1076"/>
          <ac:picMkLst>
            <pc:docMk/>
            <pc:sldMk cId="1510275066" sldId="2144327546"/>
            <ac:picMk id="44" creationId="{995F8AE2-6C72-44A1-BA75-B480C34F1ADA}"/>
          </ac:picMkLst>
        </pc:picChg>
        <pc:picChg chg="add del mod">
          <ac:chgData name="Reed Kiely" userId="768be38e-2fb5-40ce-925d-bd8e9d9e3c31" providerId="ADAL" clId="{E47A25BF-ADC2-468C-85FB-0C5564813A2E}" dt="2021-04-07T15:55:46.239" v="3370" actId="478"/>
          <ac:picMkLst>
            <pc:docMk/>
            <pc:sldMk cId="1510275066" sldId="2144327546"/>
            <ac:picMk id="45" creationId="{5A086151-B56B-477F-8925-8AFF6A70D29D}"/>
          </ac:picMkLst>
        </pc:picChg>
        <pc:picChg chg="add mod">
          <ac:chgData name="Reed Kiely" userId="768be38e-2fb5-40ce-925d-bd8e9d9e3c31" providerId="ADAL" clId="{E47A25BF-ADC2-468C-85FB-0C5564813A2E}" dt="2021-04-07T16:05:28.934" v="3613" actId="1037"/>
          <ac:picMkLst>
            <pc:docMk/>
            <pc:sldMk cId="1510275066" sldId="2144327546"/>
            <ac:picMk id="51" creationId="{5186F187-EB2F-415A-9CCB-B55C12C96B7C}"/>
          </ac:picMkLst>
        </pc:picChg>
        <pc:picChg chg="add mod">
          <ac:chgData name="Reed Kiely" userId="768be38e-2fb5-40ce-925d-bd8e9d9e3c31" providerId="ADAL" clId="{E47A25BF-ADC2-468C-85FB-0C5564813A2E}" dt="2021-04-07T16:03:35.583" v="3581" actId="1037"/>
          <ac:picMkLst>
            <pc:docMk/>
            <pc:sldMk cId="1510275066" sldId="2144327546"/>
            <ac:picMk id="52" creationId="{C2A52395-6245-449F-9E26-72BCA8D6F7C8}"/>
          </ac:picMkLst>
        </pc:picChg>
        <pc:picChg chg="add mod">
          <ac:chgData name="Reed Kiely" userId="768be38e-2fb5-40ce-925d-bd8e9d9e3c31" providerId="ADAL" clId="{E47A25BF-ADC2-468C-85FB-0C5564813A2E}" dt="2021-04-07T16:03:45.472" v="3583" actId="1037"/>
          <ac:picMkLst>
            <pc:docMk/>
            <pc:sldMk cId="1510275066" sldId="2144327546"/>
            <ac:picMk id="2050" creationId="{AD4536AC-1817-4E37-B452-A7FB6B52A7FD}"/>
          </ac:picMkLst>
        </pc:picChg>
        <pc:picChg chg="add mod">
          <ac:chgData name="Reed Kiely" userId="768be38e-2fb5-40ce-925d-bd8e9d9e3c31" providerId="ADAL" clId="{E47A25BF-ADC2-468C-85FB-0C5564813A2E}" dt="2021-04-07T16:03:21.769" v="3576" actId="1076"/>
          <ac:picMkLst>
            <pc:docMk/>
            <pc:sldMk cId="1510275066" sldId="2144327546"/>
            <ac:picMk id="2052" creationId="{F3C0030E-6DA1-4E67-9CD4-0B16D9ADDE2F}"/>
          </ac:picMkLst>
        </pc:picChg>
        <pc:picChg chg="add mod">
          <ac:chgData name="Reed Kiely" userId="768be38e-2fb5-40ce-925d-bd8e9d9e3c31" providerId="ADAL" clId="{E47A25BF-ADC2-468C-85FB-0C5564813A2E}" dt="2021-04-07T16:05:28.934" v="3613" actId="1037"/>
          <ac:picMkLst>
            <pc:docMk/>
            <pc:sldMk cId="1510275066" sldId="2144327546"/>
            <ac:picMk id="2054" creationId="{CCB7CF49-76D9-4024-9966-763C10F44C6A}"/>
          </ac:picMkLst>
        </pc:picChg>
        <pc:picChg chg="add mod">
          <ac:chgData name="Reed Kiely" userId="768be38e-2fb5-40ce-925d-bd8e9d9e3c31" providerId="ADAL" clId="{E47A25BF-ADC2-468C-85FB-0C5564813A2E}" dt="2021-04-07T16:05:32.203" v="3614" actId="1037"/>
          <ac:picMkLst>
            <pc:docMk/>
            <pc:sldMk cId="1510275066" sldId="2144327546"/>
            <ac:picMk id="2056" creationId="{C9F65D0A-567C-4A23-B41A-68490C1CF625}"/>
          </ac:picMkLst>
        </pc:picChg>
        <pc:picChg chg="add mod">
          <ac:chgData name="Reed Kiely" userId="768be38e-2fb5-40ce-925d-bd8e9d9e3c31" providerId="ADAL" clId="{E47A25BF-ADC2-468C-85FB-0C5564813A2E}" dt="2021-04-07T16:03:35.583" v="3581" actId="1037"/>
          <ac:picMkLst>
            <pc:docMk/>
            <pc:sldMk cId="1510275066" sldId="2144327546"/>
            <ac:picMk id="2058" creationId="{0E597C6B-861F-4F7D-8B2E-1A94D846200B}"/>
          </ac:picMkLst>
        </pc:picChg>
        <pc:picChg chg="add mod">
          <ac:chgData name="Reed Kiely" userId="768be38e-2fb5-40ce-925d-bd8e9d9e3c31" providerId="ADAL" clId="{E47A25BF-ADC2-468C-85FB-0C5564813A2E}" dt="2021-04-07T16:03:45.472" v="3583" actId="1037"/>
          <ac:picMkLst>
            <pc:docMk/>
            <pc:sldMk cId="1510275066" sldId="2144327546"/>
            <ac:picMk id="2060" creationId="{F027C47D-C0FB-4F86-864B-7AC6F2CFF062}"/>
          </ac:picMkLst>
        </pc:picChg>
        <pc:picChg chg="add mod">
          <ac:chgData name="Reed Kiely" userId="768be38e-2fb5-40ce-925d-bd8e9d9e3c31" providerId="ADAL" clId="{E47A25BF-ADC2-468C-85FB-0C5564813A2E}" dt="2021-04-07T16:03:21.769" v="3576" actId="1076"/>
          <ac:picMkLst>
            <pc:docMk/>
            <pc:sldMk cId="1510275066" sldId="2144327546"/>
            <ac:picMk id="2062" creationId="{B15DB126-90B1-49FB-A2D1-BF8C7BDC0B43}"/>
          </ac:picMkLst>
        </pc:picChg>
        <pc:picChg chg="add mod">
          <ac:chgData name="Reed Kiely" userId="768be38e-2fb5-40ce-925d-bd8e9d9e3c31" providerId="ADAL" clId="{E47A25BF-ADC2-468C-85FB-0C5564813A2E}" dt="2021-04-07T16:05:28.934" v="3613" actId="1037"/>
          <ac:picMkLst>
            <pc:docMk/>
            <pc:sldMk cId="1510275066" sldId="2144327546"/>
            <ac:picMk id="2064" creationId="{C102C561-AEC8-4BB7-AA28-0BEB336BEBBE}"/>
          </ac:picMkLst>
        </pc:picChg>
        <pc:picChg chg="add mod">
          <ac:chgData name="Reed Kiely" userId="768be38e-2fb5-40ce-925d-bd8e9d9e3c31" providerId="ADAL" clId="{E47A25BF-ADC2-468C-85FB-0C5564813A2E}" dt="2021-04-07T16:05:06.567" v="3607" actId="14100"/>
          <ac:picMkLst>
            <pc:docMk/>
            <pc:sldMk cId="1510275066" sldId="2144327546"/>
            <ac:picMk id="2066" creationId="{CBA63762-BF70-4977-B2A7-CC9675121CB1}"/>
          </ac:picMkLst>
        </pc:picChg>
        <pc:picChg chg="add mod">
          <ac:chgData name="Reed Kiely" userId="768be38e-2fb5-40ce-925d-bd8e9d9e3c31" providerId="ADAL" clId="{E47A25BF-ADC2-468C-85FB-0C5564813A2E}" dt="2021-04-07T16:03:45.472" v="3583" actId="1037"/>
          <ac:picMkLst>
            <pc:docMk/>
            <pc:sldMk cId="1510275066" sldId="2144327546"/>
            <ac:picMk id="2068" creationId="{CFFB8563-5563-4BEA-BAAD-EF2BC95B65A1}"/>
          </ac:picMkLst>
        </pc:picChg>
        <pc:picChg chg="add mod">
          <ac:chgData name="Reed Kiely" userId="768be38e-2fb5-40ce-925d-bd8e9d9e3c31" providerId="ADAL" clId="{E47A25BF-ADC2-468C-85FB-0C5564813A2E}" dt="2021-04-07T16:03:21.769" v="3576" actId="1076"/>
          <ac:picMkLst>
            <pc:docMk/>
            <pc:sldMk cId="1510275066" sldId="2144327546"/>
            <ac:picMk id="2074" creationId="{0D09FB7C-3BBF-4C54-9857-0DA0CAA353E3}"/>
          </ac:picMkLst>
        </pc:picChg>
        <pc:picChg chg="add mod">
          <ac:chgData name="Reed Kiely" userId="768be38e-2fb5-40ce-925d-bd8e9d9e3c31" providerId="ADAL" clId="{E47A25BF-ADC2-468C-85FB-0C5564813A2E}" dt="2021-04-07T16:05:28.934" v="3613" actId="1037"/>
          <ac:picMkLst>
            <pc:docMk/>
            <pc:sldMk cId="1510275066" sldId="2144327546"/>
            <ac:picMk id="2076" creationId="{4B71AC0F-3AA2-4F1F-B39F-4D4D681AE624}"/>
          </ac:picMkLst>
        </pc:picChg>
        <pc:picChg chg="add mod">
          <ac:chgData name="Reed Kiely" userId="768be38e-2fb5-40ce-925d-bd8e9d9e3c31" providerId="ADAL" clId="{E47A25BF-ADC2-468C-85FB-0C5564813A2E}" dt="2021-04-07T16:05:32.203" v="3614" actId="1037"/>
          <ac:picMkLst>
            <pc:docMk/>
            <pc:sldMk cId="1510275066" sldId="2144327546"/>
            <ac:picMk id="2078" creationId="{DF3DCE22-C018-4C1D-A3AF-1BA25BBDF2D8}"/>
          </ac:picMkLst>
        </pc:picChg>
        <pc:picChg chg="add mod">
          <ac:chgData name="Reed Kiely" userId="768be38e-2fb5-40ce-925d-bd8e9d9e3c31" providerId="ADAL" clId="{E47A25BF-ADC2-468C-85FB-0C5564813A2E}" dt="2021-04-07T16:03:35.583" v="3581" actId="1037"/>
          <ac:picMkLst>
            <pc:docMk/>
            <pc:sldMk cId="1510275066" sldId="2144327546"/>
            <ac:picMk id="2080" creationId="{E8309D09-BA18-4558-8F61-DAE98EC16397}"/>
          </ac:picMkLst>
        </pc:picChg>
        <pc:picChg chg="add mod">
          <ac:chgData name="Reed Kiely" userId="768be38e-2fb5-40ce-925d-bd8e9d9e3c31" providerId="ADAL" clId="{E47A25BF-ADC2-468C-85FB-0C5564813A2E}" dt="2021-04-07T16:05:32.203" v="3614" actId="1037"/>
          <ac:picMkLst>
            <pc:docMk/>
            <pc:sldMk cId="1510275066" sldId="2144327546"/>
            <ac:picMk id="2082" creationId="{315C43CF-FEBF-4956-8BA1-B5E8A2EE83EE}"/>
          </ac:picMkLst>
        </pc:picChg>
        <pc:picChg chg="add mod">
          <ac:chgData name="Reed Kiely" userId="768be38e-2fb5-40ce-925d-bd8e9d9e3c31" providerId="ADAL" clId="{E47A25BF-ADC2-468C-85FB-0C5564813A2E}" dt="2021-04-07T16:05:32.203" v="3614" actId="1037"/>
          <ac:picMkLst>
            <pc:docMk/>
            <pc:sldMk cId="1510275066" sldId="2144327546"/>
            <ac:picMk id="2084" creationId="{52B18A16-0554-448A-A264-CAB45E03BB9B}"/>
          </ac:picMkLst>
        </pc:picChg>
      </pc:sldChg>
      <pc:sldChg chg="add del">
        <pc:chgData name="Reed Kiely" userId="768be38e-2fb5-40ce-925d-bd8e9d9e3c31" providerId="ADAL" clId="{E47A25BF-ADC2-468C-85FB-0C5564813A2E}" dt="2021-04-01T20:41:47.529" v="44" actId="47"/>
        <pc:sldMkLst>
          <pc:docMk/>
          <pc:sldMk cId="3227885443" sldId="2144327546"/>
        </pc:sldMkLst>
      </pc:sldChg>
      <pc:sldChg chg="addSp delSp modSp add mod">
        <pc:chgData name="Reed Kiely" userId="768be38e-2fb5-40ce-925d-bd8e9d9e3c31" providerId="ADAL" clId="{E47A25BF-ADC2-468C-85FB-0C5564813A2E}" dt="2021-04-13T17:42:08.781" v="10758" actId="207"/>
        <pc:sldMkLst>
          <pc:docMk/>
          <pc:sldMk cId="2357583258" sldId="2144327549"/>
        </pc:sldMkLst>
        <pc:spChg chg="add mod">
          <ac:chgData name="Reed Kiely" userId="768be38e-2fb5-40ce-925d-bd8e9d9e3c31" providerId="ADAL" clId="{E47A25BF-ADC2-468C-85FB-0C5564813A2E}" dt="2021-04-13T17:42:08.781" v="10758" actId="207"/>
          <ac:spMkLst>
            <pc:docMk/>
            <pc:sldMk cId="2357583258" sldId="2144327549"/>
            <ac:spMk id="8" creationId="{6BA5A9A3-95D3-419C-B9CC-5531D5744699}"/>
          </ac:spMkLst>
        </pc:spChg>
        <pc:spChg chg="del mod">
          <ac:chgData name="Reed Kiely" userId="768be38e-2fb5-40ce-925d-bd8e9d9e3c31" providerId="ADAL" clId="{E47A25BF-ADC2-468C-85FB-0C5564813A2E}" dt="2021-04-07T13:35:36.371" v="2123" actId="478"/>
          <ac:spMkLst>
            <pc:docMk/>
            <pc:sldMk cId="2357583258" sldId="2144327549"/>
            <ac:spMk id="11" creationId="{B910C202-5234-4E8B-A412-45751F772568}"/>
          </ac:spMkLst>
        </pc:spChg>
        <pc:picChg chg="add mod ord modCrop">
          <ac:chgData name="Reed Kiely" userId="768be38e-2fb5-40ce-925d-bd8e9d9e3c31" providerId="ADAL" clId="{E47A25BF-ADC2-468C-85FB-0C5564813A2E}" dt="2021-04-06T19:45:05.954" v="1457" actId="167"/>
          <ac:picMkLst>
            <pc:docMk/>
            <pc:sldMk cId="2357583258" sldId="2144327549"/>
            <ac:picMk id="4" creationId="{26C0BF59-79DC-49D0-98FF-56F63313FD38}"/>
          </ac:picMkLst>
        </pc:picChg>
        <pc:picChg chg="del">
          <ac:chgData name="Reed Kiely" userId="768be38e-2fb5-40ce-925d-bd8e9d9e3c31" providerId="ADAL" clId="{E47A25BF-ADC2-468C-85FB-0C5564813A2E}" dt="2021-04-06T19:45:01.472" v="1455" actId="478"/>
          <ac:picMkLst>
            <pc:docMk/>
            <pc:sldMk cId="2357583258" sldId="2144327549"/>
            <ac:picMk id="6" creationId="{1CBF2096-3F3E-4B83-BDF5-9FBE0933FDC9}"/>
          </ac:picMkLst>
        </pc:picChg>
      </pc:sldChg>
      <pc:sldChg chg="addSp delSp modSp add mod">
        <pc:chgData name="Reed Kiely" userId="768be38e-2fb5-40ce-925d-bd8e9d9e3c31" providerId="ADAL" clId="{E47A25BF-ADC2-468C-85FB-0C5564813A2E}" dt="2021-04-15T18:01:02.587" v="11621" actId="12788"/>
        <pc:sldMkLst>
          <pc:docMk/>
          <pc:sldMk cId="1832669550" sldId="2144327550"/>
        </pc:sldMkLst>
        <pc:spChg chg="add del mod">
          <ac:chgData name="Reed Kiely" userId="768be38e-2fb5-40ce-925d-bd8e9d9e3c31" providerId="ADAL" clId="{E47A25BF-ADC2-468C-85FB-0C5564813A2E}" dt="2021-04-07T21:04:46.434" v="8501" actId="478"/>
          <ac:spMkLst>
            <pc:docMk/>
            <pc:sldMk cId="1832669550" sldId="2144327550"/>
            <ac:spMk id="3" creationId="{419CEE2C-FA56-4638-876C-5A1400C63727}"/>
          </ac:spMkLst>
        </pc:spChg>
        <pc:spChg chg="add del mod">
          <ac:chgData name="Reed Kiely" userId="768be38e-2fb5-40ce-925d-bd8e9d9e3c31" providerId="ADAL" clId="{E47A25BF-ADC2-468C-85FB-0C5564813A2E}" dt="2021-04-08T14:26:08.008" v="10446" actId="478"/>
          <ac:spMkLst>
            <pc:docMk/>
            <pc:sldMk cId="1832669550" sldId="2144327550"/>
            <ac:spMk id="3" creationId="{70282BD4-5304-4CF0-B300-7867A8CB20F8}"/>
          </ac:spMkLst>
        </pc:spChg>
        <pc:spChg chg="add del mod">
          <ac:chgData name="Reed Kiely" userId="768be38e-2fb5-40ce-925d-bd8e9d9e3c31" providerId="ADAL" clId="{E47A25BF-ADC2-468C-85FB-0C5564813A2E}" dt="2021-04-08T14:40:02.388" v="10540" actId="478"/>
          <ac:spMkLst>
            <pc:docMk/>
            <pc:sldMk cId="1832669550" sldId="2144327550"/>
            <ac:spMk id="5" creationId="{D40623B5-BB53-4FF9-976E-07A4141389AD}"/>
          </ac:spMkLst>
        </pc:spChg>
        <pc:spChg chg="mod">
          <ac:chgData name="Reed Kiely" userId="768be38e-2fb5-40ce-925d-bd8e9d9e3c31" providerId="ADAL" clId="{E47A25BF-ADC2-468C-85FB-0C5564813A2E}" dt="2021-04-08T14:38:58.551" v="10529" actId="554"/>
          <ac:spMkLst>
            <pc:docMk/>
            <pc:sldMk cId="1832669550" sldId="2144327550"/>
            <ac:spMk id="11" creationId="{DDEBE0C7-A407-4C47-B33A-126A00FCFB15}"/>
          </ac:spMkLst>
        </pc:spChg>
        <pc:spChg chg="del">
          <ac:chgData name="Reed Kiely" userId="768be38e-2fb5-40ce-925d-bd8e9d9e3c31" providerId="ADAL" clId="{E47A25BF-ADC2-468C-85FB-0C5564813A2E}" dt="2021-04-07T21:04:06.997" v="8487" actId="478"/>
          <ac:spMkLst>
            <pc:docMk/>
            <pc:sldMk cId="1832669550" sldId="2144327550"/>
            <ac:spMk id="15" creationId="{42C30E46-42BC-4A9C-B82D-6CFBEDE64B6A}"/>
          </ac:spMkLst>
        </pc:spChg>
        <pc:spChg chg="add mod">
          <ac:chgData name="Reed Kiely" userId="768be38e-2fb5-40ce-925d-bd8e9d9e3c31" providerId="ADAL" clId="{E47A25BF-ADC2-468C-85FB-0C5564813A2E}" dt="2021-04-15T18:01:02.587" v="11621" actId="12788"/>
          <ac:spMkLst>
            <pc:docMk/>
            <pc:sldMk cId="1832669550" sldId="2144327550"/>
            <ac:spMk id="21" creationId="{0C97DF1C-4C7A-4485-93AF-B1071005EBE2}"/>
          </ac:spMkLst>
        </pc:spChg>
        <pc:spChg chg="add del mod">
          <ac:chgData name="Reed Kiely" userId="768be38e-2fb5-40ce-925d-bd8e9d9e3c31" providerId="ADAL" clId="{E47A25BF-ADC2-468C-85FB-0C5564813A2E}" dt="2021-04-08T14:26:39.755" v="10453" actId="478"/>
          <ac:spMkLst>
            <pc:docMk/>
            <pc:sldMk cId="1832669550" sldId="2144327550"/>
            <ac:spMk id="21" creationId="{59277D14-BA5F-4D21-9326-13B3D620D9F2}"/>
          </ac:spMkLst>
        </pc:spChg>
        <pc:spChg chg="del">
          <ac:chgData name="Reed Kiely" userId="768be38e-2fb5-40ce-925d-bd8e9d9e3c31" providerId="ADAL" clId="{E47A25BF-ADC2-468C-85FB-0C5564813A2E}" dt="2021-04-07T21:02:22.927" v="8445" actId="478"/>
          <ac:spMkLst>
            <pc:docMk/>
            <pc:sldMk cId="1832669550" sldId="2144327550"/>
            <ac:spMk id="21" creationId="{63E82FFB-881F-4265-A73A-FE560CEDA194}"/>
          </ac:spMkLst>
        </pc:spChg>
        <pc:spChg chg="mod">
          <ac:chgData name="Reed Kiely" userId="768be38e-2fb5-40ce-925d-bd8e9d9e3c31" providerId="ADAL" clId="{E47A25BF-ADC2-468C-85FB-0C5564813A2E}" dt="2021-04-15T18:01:02.587" v="11621" actId="12788"/>
          <ac:spMkLst>
            <pc:docMk/>
            <pc:sldMk cId="1832669550" sldId="2144327550"/>
            <ac:spMk id="22" creationId="{56143270-4CD1-4F00-9115-4351C85C1697}"/>
          </ac:spMkLst>
        </pc:spChg>
        <pc:spChg chg="add del mod">
          <ac:chgData name="Reed Kiely" userId="768be38e-2fb5-40ce-925d-bd8e9d9e3c31" providerId="ADAL" clId="{E47A25BF-ADC2-468C-85FB-0C5564813A2E}" dt="2021-04-07T21:04:46.434" v="8501" actId="478"/>
          <ac:spMkLst>
            <pc:docMk/>
            <pc:sldMk cId="1832669550" sldId="2144327550"/>
            <ac:spMk id="23" creationId="{2A0F45EA-2604-4D0A-8CEA-86A34DD41293}"/>
          </ac:spMkLst>
        </pc:spChg>
        <pc:spChg chg="add del mod">
          <ac:chgData name="Reed Kiely" userId="768be38e-2fb5-40ce-925d-bd8e9d9e3c31" providerId="ADAL" clId="{E47A25BF-ADC2-468C-85FB-0C5564813A2E}" dt="2021-04-08T14:26:08.008" v="10446" actId="478"/>
          <ac:spMkLst>
            <pc:docMk/>
            <pc:sldMk cId="1832669550" sldId="2144327550"/>
            <ac:spMk id="24" creationId="{36E89B1E-0C4C-4A13-937D-AC8B8871998E}"/>
          </ac:spMkLst>
        </pc:spChg>
        <pc:spChg chg="add mod">
          <ac:chgData name="Reed Kiely" userId="768be38e-2fb5-40ce-925d-bd8e9d9e3c31" providerId="ADAL" clId="{E47A25BF-ADC2-468C-85FB-0C5564813A2E}" dt="2021-04-15T18:01:02.587" v="11621" actId="12788"/>
          <ac:spMkLst>
            <pc:docMk/>
            <pc:sldMk cId="1832669550" sldId="2144327550"/>
            <ac:spMk id="26" creationId="{2D6505BC-8DBA-42EC-B56B-1C1AEC35C069}"/>
          </ac:spMkLst>
        </pc:spChg>
        <pc:spChg chg="add del mod">
          <ac:chgData name="Reed Kiely" userId="768be38e-2fb5-40ce-925d-bd8e9d9e3c31" providerId="ADAL" clId="{E47A25BF-ADC2-468C-85FB-0C5564813A2E}" dt="2021-04-15T18:00:50.996" v="11616" actId="478"/>
          <ac:spMkLst>
            <pc:docMk/>
            <pc:sldMk cId="1832669550" sldId="2144327550"/>
            <ac:spMk id="27" creationId="{A24678FF-B36F-47DE-8E94-117E481AA28F}"/>
          </ac:spMkLst>
        </pc:spChg>
        <pc:spChg chg="add mod">
          <ac:chgData name="Reed Kiely" userId="768be38e-2fb5-40ce-925d-bd8e9d9e3c31" providerId="ADAL" clId="{E47A25BF-ADC2-468C-85FB-0C5564813A2E}" dt="2021-04-08T14:39:02.464" v="10530" actId="1076"/>
          <ac:spMkLst>
            <pc:docMk/>
            <pc:sldMk cId="1832669550" sldId="2144327550"/>
            <ac:spMk id="29" creationId="{5348F9A1-97B6-4B3B-8EE0-E963DCE61BB9}"/>
          </ac:spMkLst>
        </pc:spChg>
        <pc:picChg chg="del">
          <ac:chgData name="Reed Kiely" userId="768be38e-2fb5-40ce-925d-bd8e9d9e3c31" providerId="ADAL" clId="{E47A25BF-ADC2-468C-85FB-0C5564813A2E}" dt="2021-04-07T21:04:06.997" v="8487" actId="478"/>
          <ac:picMkLst>
            <pc:docMk/>
            <pc:sldMk cId="1832669550" sldId="2144327550"/>
            <ac:picMk id="6" creationId="{8882AC3C-F1D5-4D93-86A3-36DF99C0C661}"/>
          </ac:picMkLst>
        </pc:picChg>
        <pc:picChg chg="mod">
          <ac:chgData name="Reed Kiely" userId="768be38e-2fb5-40ce-925d-bd8e9d9e3c31" providerId="ADAL" clId="{E47A25BF-ADC2-468C-85FB-0C5564813A2E}" dt="2021-04-15T18:01:02.587" v="11621" actId="12788"/>
          <ac:picMkLst>
            <pc:docMk/>
            <pc:sldMk cId="1832669550" sldId="2144327550"/>
            <ac:picMk id="7" creationId="{768E1188-EEA4-4CD4-B4A5-1F5E26EC83DE}"/>
          </ac:picMkLst>
        </pc:picChg>
        <pc:picChg chg="add del mod">
          <ac:chgData name="Reed Kiely" userId="768be38e-2fb5-40ce-925d-bd8e9d9e3c31" providerId="ADAL" clId="{E47A25BF-ADC2-468C-85FB-0C5564813A2E}" dt="2021-04-08T14:26:08.008" v="10446" actId="478"/>
          <ac:picMkLst>
            <pc:docMk/>
            <pc:sldMk cId="1832669550" sldId="2144327550"/>
            <ac:picMk id="8" creationId="{4C762E6A-8B03-4918-8622-0EDE15A95D94}"/>
          </ac:picMkLst>
        </pc:picChg>
        <pc:picChg chg="add del mod">
          <ac:chgData name="Reed Kiely" userId="768be38e-2fb5-40ce-925d-bd8e9d9e3c31" providerId="ADAL" clId="{E47A25BF-ADC2-468C-85FB-0C5564813A2E}" dt="2021-04-15T18:00:50.996" v="11616" actId="478"/>
          <ac:picMkLst>
            <pc:docMk/>
            <pc:sldMk cId="1832669550" sldId="2144327550"/>
            <ac:picMk id="9" creationId="{3F941882-D8B9-4030-9CC6-AA7E43BD43E8}"/>
          </ac:picMkLst>
        </pc:picChg>
        <pc:picChg chg="del">
          <ac:chgData name="Reed Kiely" userId="768be38e-2fb5-40ce-925d-bd8e9d9e3c31" providerId="ADAL" clId="{E47A25BF-ADC2-468C-85FB-0C5564813A2E}" dt="2021-04-07T21:02:15.806" v="8443" actId="478"/>
          <ac:picMkLst>
            <pc:docMk/>
            <pc:sldMk cId="1832669550" sldId="2144327550"/>
            <ac:picMk id="9" creationId="{C5EE663B-03A1-47E2-8056-8334772EC605}"/>
          </ac:picMkLst>
        </pc:picChg>
        <pc:picChg chg="mod">
          <ac:chgData name="Reed Kiely" userId="768be38e-2fb5-40ce-925d-bd8e9d9e3c31" providerId="ADAL" clId="{E47A25BF-ADC2-468C-85FB-0C5564813A2E}" dt="2021-04-08T14:26:24.658" v="10450" actId="12788"/>
          <ac:picMkLst>
            <pc:docMk/>
            <pc:sldMk cId="1832669550" sldId="2144327550"/>
            <ac:picMk id="10" creationId="{9BD1A889-4F5E-4D1D-B1B5-76D5C312A4C3}"/>
          </ac:picMkLst>
        </pc:picChg>
        <pc:picChg chg="add mod">
          <ac:chgData name="Reed Kiely" userId="768be38e-2fb5-40ce-925d-bd8e9d9e3c31" providerId="ADAL" clId="{E47A25BF-ADC2-468C-85FB-0C5564813A2E}" dt="2021-04-08T14:27:48.268" v="10454" actId="14100"/>
          <ac:picMkLst>
            <pc:docMk/>
            <pc:sldMk cId="1832669550" sldId="2144327550"/>
            <ac:picMk id="23" creationId="{A5D7B339-88E6-4E72-83D0-35C8BF926F5A}"/>
          </ac:picMkLst>
        </pc:picChg>
        <pc:picChg chg="add mod">
          <ac:chgData name="Reed Kiely" userId="768be38e-2fb5-40ce-925d-bd8e9d9e3c31" providerId="ADAL" clId="{E47A25BF-ADC2-468C-85FB-0C5564813A2E}" dt="2021-04-15T18:01:02.587" v="11621" actId="12788"/>
          <ac:picMkLst>
            <pc:docMk/>
            <pc:sldMk cId="1832669550" sldId="2144327550"/>
            <ac:picMk id="24" creationId="{355CF084-C1B7-481A-AC56-D46F931A7030}"/>
          </ac:picMkLst>
        </pc:picChg>
        <pc:picChg chg="add del mod">
          <ac:chgData name="Reed Kiely" userId="768be38e-2fb5-40ce-925d-bd8e9d9e3c31" providerId="ADAL" clId="{E47A25BF-ADC2-468C-85FB-0C5564813A2E}" dt="2021-04-08T14:38:46.525" v="10525" actId="478"/>
          <ac:picMkLst>
            <pc:docMk/>
            <pc:sldMk cId="1832669550" sldId="2144327550"/>
            <ac:picMk id="28" creationId="{56E0D96A-9026-4DA9-93F7-44A0156B3FB8}"/>
          </ac:picMkLst>
        </pc:picChg>
      </pc:sldChg>
      <pc:sldChg chg="delSp modSp add mod">
        <pc:chgData name="Reed Kiely" userId="768be38e-2fb5-40ce-925d-bd8e9d9e3c31" providerId="ADAL" clId="{E47A25BF-ADC2-468C-85FB-0C5564813A2E}" dt="2021-04-08T14:45:42.253" v="10561" actId="403"/>
        <pc:sldMkLst>
          <pc:docMk/>
          <pc:sldMk cId="500621901" sldId="2144327551"/>
        </pc:sldMkLst>
        <pc:spChg chg="del">
          <ac:chgData name="Reed Kiely" userId="768be38e-2fb5-40ce-925d-bd8e9d9e3c31" providerId="ADAL" clId="{E47A25BF-ADC2-468C-85FB-0C5564813A2E}" dt="2021-04-08T13:01:19.356" v="10026" actId="478"/>
          <ac:spMkLst>
            <pc:docMk/>
            <pc:sldMk cId="500621901" sldId="2144327551"/>
            <ac:spMk id="3" creationId="{AFA80AA5-E677-4AF5-A9E9-2E4B72E00091}"/>
          </ac:spMkLst>
        </pc:spChg>
        <pc:spChg chg="mod">
          <ac:chgData name="Reed Kiely" userId="768be38e-2fb5-40ce-925d-bd8e9d9e3c31" providerId="ADAL" clId="{E47A25BF-ADC2-468C-85FB-0C5564813A2E}" dt="2021-04-08T13:02:41.755" v="10063" actId="113"/>
          <ac:spMkLst>
            <pc:docMk/>
            <pc:sldMk cId="500621901" sldId="2144327551"/>
            <ac:spMk id="6" creationId="{8F46405A-C24E-4D90-9563-209F16B30B69}"/>
          </ac:spMkLst>
        </pc:spChg>
        <pc:spChg chg="mod">
          <ac:chgData name="Reed Kiely" userId="768be38e-2fb5-40ce-925d-bd8e9d9e3c31" providerId="ADAL" clId="{E47A25BF-ADC2-468C-85FB-0C5564813A2E}" dt="2021-04-08T14:03:26.752" v="10403" actId="1076"/>
          <ac:spMkLst>
            <pc:docMk/>
            <pc:sldMk cId="500621901" sldId="2144327551"/>
            <ac:spMk id="7" creationId="{F438CF35-3FF4-4A95-8003-CACC9588CB66}"/>
          </ac:spMkLst>
        </pc:spChg>
        <pc:spChg chg="mod">
          <ac:chgData name="Reed Kiely" userId="768be38e-2fb5-40ce-925d-bd8e9d9e3c31" providerId="ADAL" clId="{E47A25BF-ADC2-468C-85FB-0C5564813A2E}" dt="2021-04-08T13:01:15.219" v="10024" actId="20577"/>
          <ac:spMkLst>
            <pc:docMk/>
            <pc:sldMk cId="500621901" sldId="2144327551"/>
            <ac:spMk id="9" creationId="{FC477DE8-DDC6-41C8-8E3D-29490AA404A7}"/>
          </ac:spMkLst>
        </pc:spChg>
        <pc:spChg chg="mod">
          <ac:chgData name="Reed Kiely" userId="768be38e-2fb5-40ce-925d-bd8e9d9e3c31" providerId="ADAL" clId="{E47A25BF-ADC2-468C-85FB-0C5564813A2E}" dt="2021-04-08T13:02:06.881" v="10040" actId="1076"/>
          <ac:spMkLst>
            <pc:docMk/>
            <pc:sldMk cId="500621901" sldId="2144327551"/>
            <ac:spMk id="13" creationId="{94BA2635-D722-47F4-86F5-156B15568749}"/>
          </ac:spMkLst>
        </pc:spChg>
        <pc:spChg chg="mod">
          <ac:chgData name="Reed Kiely" userId="768be38e-2fb5-40ce-925d-bd8e9d9e3c31" providerId="ADAL" clId="{E47A25BF-ADC2-468C-85FB-0C5564813A2E}" dt="2021-04-08T13:02:25.344" v="10045" actId="1076"/>
          <ac:spMkLst>
            <pc:docMk/>
            <pc:sldMk cId="500621901" sldId="2144327551"/>
            <ac:spMk id="19" creationId="{33F9D6C5-B6F0-49DF-B5FC-0E0378A0F6C0}"/>
          </ac:spMkLst>
        </pc:spChg>
        <pc:spChg chg="del">
          <ac:chgData name="Reed Kiely" userId="768be38e-2fb5-40ce-925d-bd8e9d9e3c31" providerId="ADAL" clId="{E47A25BF-ADC2-468C-85FB-0C5564813A2E}" dt="2021-04-08T13:01:18.439" v="10025" actId="478"/>
          <ac:spMkLst>
            <pc:docMk/>
            <pc:sldMk cId="500621901" sldId="2144327551"/>
            <ac:spMk id="20" creationId="{E6FDF6FD-B466-46C5-A51F-962D775369F6}"/>
          </ac:spMkLst>
        </pc:spChg>
        <pc:spChg chg="mod">
          <ac:chgData name="Reed Kiely" userId="768be38e-2fb5-40ce-925d-bd8e9d9e3c31" providerId="ADAL" clId="{E47A25BF-ADC2-468C-85FB-0C5564813A2E}" dt="2021-04-08T14:02:10.284" v="10349" actId="20577"/>
          <ac:spMkLst>
            <pc:docMk/>
            <pc:sldMk cId="500621901" sldId="2144327551"/>
            <ac:spMk id="21" creationId="{7F52FE9A-FA3C-4CDF-B210-1C5B8BB9D5B5}"/>
          </ac:spMkLst>
        </pc:spChg>
        <pc:spChg chg="mod">
          <ac:chgData name="Reed Kiely" userId="768be38e-2fb5-40ce-925d-bd8e9d9e3c31" providerId="ADAL" clId="{E47A25BF-ADC2-468C-85FB-0C5564813A2E}" dt="2021-04-08T13:02:06.881" v="10040" actId="1076"/>
          <ac:spMkLst>
            <pc:docMk/>
            <pc:sldMk cId="500621901" sldId="2144327551"/>
            <ac:spMk id="27" creationId="{0879AB6A-EF5C-46A7-85B9-FC465DE2F8B9}"/>
          </ac:spMkLst>
        </pc:spChg>
        <pc:spChg chg="mod">
          <ac:chgData name="Reed Kiely" userId="768be38e-2fb5-40ce-925d-bd8e9d9e3c31" providerId="ADAL" clId="{E47A25BF-ADC2-468C-85FB-0C5564813A2E}" dt="2021-04-08T14:45:42.253" v="10561" actId="403"/>
          <ac:spMkLst>
            <pc:docMk/>
            <pc:sldMk cId="500621901" sldId="2144327551"/>
            <ac:spMk id="29" creationId="{B9B1DB60-14C5-41F6-B8D9-660FFB24D276}"/>
          </ac:spMkLst>
        </pc:spChg>
        <pc:spChg chg="del">
          <ac:chgData name="Reed Kiely" userId="768be38e-2fb5-40ce-925d-bd8e9d9e3c31" providerId="ADAL" clId="{E47A25BF-ADC2-468C-85FB-0C5564813A2E}" dt="2021-04-08T13:01:18.439" v="10025" actId="478"/>
          <ac:spMkLst>
            <pc:docMk/>
            <pc:sldMk cId="500621901" sldId="2144327551"/>
            <ac:spMk id="30" creationId="{02C9B516-FAF8-4A9C-BD7F-1238DB6FF7D5}"/>
          </ac:spMkLst>
        </pc:spChg>
        <pc:spChg chg="mod">
          <ac:chgData name="Reed Kiely" userId="768be38e-2fb5-40ce-925d-bd8e9d9e3c31" providerId="ADAL" clId="{E47A25BF-ADC2-468C-85FB-0C5564813A2E}" dt="2021-04-08T14:03:13.369" v="10391" actId="404"/>
          <ac:spMkLst>
            <pc:docMk/>
            <pc:sldMk cId="500621901" sldId="2144327551"/>
            <ac:spMk id="31" creationId="{6560E616-BF23-4A58-A03B-DDA75745EA56}"/>
          </ac:spMkLst>
        </pc:spChg>
        <pc:picChg chg="mod">
          <ac:chgData name="Reed Kiely" userId="768be38e-2fb5-40ce-925d-bd8e9d9e3c31" providerId="ADAL" clId="{E47A25BF-ADC2-468C-85FB-0C5564813A2E}" dt="2021-04-08T13:02:06.881" v="10040" actId="1076"/>
          <ac:picMkLst>
            <pc:docMk/>
            <pc:sldMk cId="500621901" sldId="2144327551"/>
            <ac:picMk id="5" creationId="{1C0194C9-78D0-414C-BDFC-3DC170282B82}"/>
          </ac:picMkLst>
        </pc:picChg>
        <pc:picChg chg="mod">
          <ac:chgData name="Reed Kiely" userId="768be38e-2fb5-40ce-925d-bd8e9d9e3c31" providerId="ADAL" clId="{E47A25BF-ADC2-468C-85FB-0C5564813A2E}" dt="2021-04-08T13:02:25.344" v="10045" actId="1076"/>
          <ac:picMkLst>
            <pc:docMk/>
            <pc:sldMk cId="500621901" sldId="2144327551"/>
            <ac:picMk id="8" creationId="{3DA5FE99-1BA1-456E-AFFF-D981B18694A1}"/>
          </ac:picMkLst>
        </pc:picChg>
        <pc:picChg chg="del">
          <ac:chgData name="Reed Kiely" userId="768be38e-2fb5-40ce-925d-bd8e9d9e3c31" providerId="ADAL" clId="{E47A25BF-ADC2-468C-85FB-0C5564813A2E}" dt="2021-04-08T13:01:18.439" v="10025" actId="478"/>
          <ac:picMkLst>
            <pc:docMk/>
            <pc:sldMk cId="500621901" sldId="2144327551"/>
            <ac:picMk id="10" creationId="{E8B1399C-F802-4570-9431-89C97D824B6C}"/>
          </ac:picMkLst>
        </pc:picChg>
        <pc:picChg chg="mod">
          <ac:chgData name="Reed Kiely" userId="768be38e-2fb5-40ce-925d-bd8e9d9e3c31" providerId="ADAL" clId="{E47A25BF-ADC2-468C-85FB-0C5564813A2E}" dt="2021-04-08T13:02:16.606" v="10044" actId="1037"/>
          <ac:picMkLst>
            <pc:docMk/>
            <pc:sldMk cId="500621901" sldId="2144327551"/>
            <ac:picMk id="12" creationId="{54B7C048-FAF2-40ED-BDBF-88730221EB61}"/>
          </ac:picMkLst>
        </pc:picChg>
      </pc:sldChg>
      <pc:sldChg chg="delCm">
        <pc:chgData name="Reed Kiely" userId="768be38e-2fb5-40ce-925d-bd8e9d9e3c31" providerId="ADAL" clId="{E47A25BF-ADC2-468C-85FB-0C5564813A2E}" dt="2021-04-14T16:46:49.144" v="11610" actId="1592"/>
        <pc:sldMkLst>
          <pc:docMk/>
          <pc:sldMk cId="4257062646" sldId="2144327551"/>
        </pc:sldMkLst>
      </pc:sldChg>
      <pc:sldChg chg="delCm">
        <pc:chgData name="Reed Kiely" userId="768be38e-2fb5-40ce-925d-bd8e9d9e3c31" providerId="ADAL" clId="{E47A25BF-ADC2-468C-85FB-0C5564813A2E}" dt="2021-04-14T16:46:50.561" v="11612" actId="1592"/>
        <pc:sldMkLst>
          <pc:docMk/>
          <pc:sldMk cId="4099087921" sldId="2144327552"/>
        </pc:sldMkLst>
      </pc:sldChg>
      <pc:sldChg chg="delCm">
        <pc:chgData name="Reed Kiely" userId="768be38e-2fb5-40ce-925d-bd8e9d9e3c31" providerId="ADAL" clId="{E47A25BF-ADC2-468C-85FB-0C5564813A2E}" dt="2021-04-14T16:46:54.896" v="11614" actId="1592"/>
        <pc:sldMkLst>
          <pc:docMk/>
          <pc:sldMk cId="3594332918" sldId="2144327553"/>
        </pc:sldMkLst>
      </pc:sldChg>
    </pc:docChg>
  </pc:docChgLst>
  <pc:docChgLst>
    <pc:chgData name="Jason Wiese" userId="4bff8d5b-7de6-4655-b397-69b0afc81113" providerId="ADAL" clId="{C8A986C3-6C26-497D-BF86-DA7BA38D2A2F}"/>
    <pc:docChg chg="custSel modSld">
      <pc:chgData name="Jason Wiese" userId="4bff8d5b-7de6-4655-b397-69b0afc81113" providerId="ADAL" clId="{C8A986C3-6C26-497D-BF86-DA7BA38D2A2F}" dt="2021-03-09T01:10:55.342" v="4" actId="21"/>
      <pc:docMkLst>
        <pc:docMk/>
      </pc:docMkLst>
      <pc:sldChg chg="addSp delSp modSp mod">
        <pc:chgData name="Jason Wiese" userId="4bff8d5b-7de6-4655-b397-69b0afc81113" providerId="ADAL" clId="{C8A986C3-6C26-497D-BF86-DA7BA38D2A2F}" dt="2021-03-09T01:10:55.342" v="4" actId="21"/>
        <pc:sldMkLst>
          <pc:docMk/>
          <pc:sldMk cId="2469683786" sldId="275"/>
        </pc:sldMkLst>
        <pc:picChg chg="add del mod">
          <ac:chgData name="Jason Wiese" userId="4bff8d5b-7de6-4655-b397-69b0afc81113" providerId="ADAL" clId="{C8A986C3-6C26-497D-BF86-DA7BA38D2A2F}" dt="2021-03-09T01:10:55.342" v="4" actId="21"/>
          <ac:picMkLst>
            <pc:docMk/>
            <pc:sldMk cId="2469683786" sldId="275"/>
            <ac:picMk id="23" creationId="{4B74CE14-029C-4392-9C58-C1654C81EE9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0.2536115794440193"/>
          <c:w val="0.9470786526005236"/>
          <c:h val="0.64857415466266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Q1 '20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Broadband-Only Subscribers</c:v>
                </c:pt>
                <c:pt idx="1">
                  <c:v>Pay-TV* Subscribers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4.9000000000000004</c:v>
                </c:pt>
                <c:pt idx="1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E8-495E-A443-6E436B4CBA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Q4 '20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Broadband-Only Subscribers</c:v>
                </c:pt>
                <c:pt idx="1">
                  <c:v>Pay-TV* Subscribers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6.7</c:v>
                </c:pt>
                <c:pt idx="1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E8-495E-A443-6E436B4CB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964968"/>
        <c:axId val="465981696"/>
      </c:barChart>
      <c:catAx>
        <c:axId val="465964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65981696"/>
        <c:crosses val="autoZero"/>
        <c:auto val="1"/>
        <c:lblAlgn val="ctr"/>
        <c:lblOffset val="100"/>
        <c:noMultiLvlLbl val="0"/>
      </c:catAx>
      <c:valAx>
        <c:axId val="465981696"/>
        <c:scaling>
          <c:orientation val="minMax"/>
          <c:max val="7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46596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020795186589687"/>
          <c:y val="1.4809918774009268E-2"/>
          <c:w val="0.2995840962682062"/>
          <c:h val="7.54368284663897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42291256795923"/>
          <c:y val="9.7127201709234806E-2"/>
          <c:w val="0.53878487867825942"/>
          <c:h val="0.902872798290765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Ads that run during other TV shows</c:v>
                </c:pt>
                <c:pt idx="1">
                  <c:v>Word of Mouth</c:v>
                </c:pt>
                <c:pt idx="2">
                  <c:v>Social Media*</c:v>
                </c:pt>
                <c:pt idx="3">
                  <c:v>Suggestions in my TV channel guide or other menus</c:v>
                </c:pt>
                <c:pt idx="4">
                  <c:v>Ads on streaming/online video services</c:v>
                </c:pt>
                <c:pt idx="5">
                  <c:v>News articles or stories</c:v>
                </c:pt>
                <c:pt idx="6">
                  <c:v>Print, outdoor and or online banner ads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0.55000000000000004</c:v>
                </c:pt>
                <c:pt idx="1">
                  <c:v>0.49</c:v>
                </c:pt>
                <c:pt idx="3">
                  <c:v>0.17</c:v>
                </c:pt>
                <c:pt idx="4">
                  <c:v>0.26</c:v>
                </c:pt>
                <c:pt idx="5">
                  <c:v>0.24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C-4418-9F84-9EE7735EA5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Ads that run during other TV shows</c:v>
                </c:pt>
                <c:pt idx="1">
                  <c:v>Word of Mouth</c:v>
                </c:pt>
                <c:pt idx="2">
                  <c:v>Social Media*</c:v>
                </c:pt>
                <c:pt idx="3">
                  <c:v>Suggestions in my TV channel guide or other menus</c:v>
                </c:pt>
                <c:pt idx="4">
                  <c:v>Ads on streaming/online video services</c:v>
                </c:pt>
                <c:pt idx="5">
                  <c:v>News articles or stories</c:v>
                </c:pt>
                <c:pt idx="6">
                  <c:v>Print, outdoor and or online banner ads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0.54</c:v>
                </c:pt>
                <c:pt idx="1">
                  <c:v>0.46</c:v>
                </c:pt>
                <c:pt idx="2">
                  <c:v>0.34</c:v>
                </c:pt>
                <c:pt idx="3">
                  <c:v>0.28000000000000003</c:v>
                </c:pt>
                <c:pt idx="4">
                  <c:v>0.23</c:v>
                </c:pt>
                <c:pt idx="5">
                  <c:v>0.21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C7-49D9-A1F4-C572A2DAF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964968"/>
        <c:axId val="465981696"/>
      </c:barChart>
      <c:catAx>
        <c:axId val="4659649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65981696"/>
        <c:crosses val="autoZero"/>
        <c:auto val="1"/>
        <c:lblAlgn val="ctr"/>
        <c:lblOffset val="100"/>
        <c:noMultiLvlLbl val="0"/>
      </c:catAx>
      <c:valAx>
        <c:axId val="465981696"/>
        <c:scaling>
          <c:orientation val="minMax"/>
          <c:max val="0.60000000000000009"/>
        </c:scaling>
        <c:delete val="1"/>
        <c:axPos val="t"/>
        <c:numFmt formatCode="0%" sourceLinked="1"/>
        <c:majorTickMark val="out"/>
        <c:minorTickMark val="none"/>
        <c:tickLblPos val="nextTo"/>
        <c:crossAx val="46596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758170971631656"/>
          <c:y val="1.5405759813287043E-2"/>
          <c:w val="0.22147815256711301"/>
          <c:h val="7.0967906284458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649BD-38A6-4A40-A3D0-AE273A39FB8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BC225-E3B7-49EE-A561-0054F1C80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43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3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54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5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90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4088-B936-4B19-AC67-50CD2179C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3D7CE-053B-4977-9C01-2AA381F4A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22AC8-FEE7-468D-BF76-605DB29C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0F86-1C35-4F8C-9CA5-340A86DE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3791-A36D-430F-A453-3B7A9961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5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99B7-EF1A-4380-8881-C8E59F18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C089F-29CF-444B-AF84-784D708FE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8E4FD-6C17-4E3E-BB3A-51BF24A0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13AC-72BF-4D42-8960-9E403B37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293D-C45D-46A3-8424-A09AD510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6031F-19E3-4222-851B-99DC4B09F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6A05F-CCA0-424B-BA46-34C3E618C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9ABF1-1EE3-4879-A7AB-714C0E5A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0ADB1-939B-47DC-873B-ACBFE676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E599C-CC87-48B0-88B1-B5004D9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2B77-68B6-41B4-B23C-DBFB3F0F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7F44-78D9-47DB-A21B-1C214EF13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1787-FA62-43B3-8F25-0D0DD6B2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89AF0-7372-4807-84F7-2F25DD36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91FA8-8D79-4581-8269-F6AB8A32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0A96-4804-41BB-9672-75DB8400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72B1C-FDD4-437C-9074-282114B51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0DB2-44F6-43C1-8F99-F253FF64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24B4-E811-42F4-AB57-3AE219C5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B8DD-AC6C-49F7-B7B9-1C9D09BA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5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DF99-5055-4D12-8320-9B3D2EE4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DBF30-DF0D-4B39-B35A-3E4BEE208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1FF7B-B567-49D5-94BD-621C0603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1D5B-2A86-49E0-8896-3B24161D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C1960-A358-4171-B0A6-397891FF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C8A1F-B077-46C1-A12F-090EACF7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6CE8-AFA5-4917-B054-AAE2919D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9A16-392E-48E3-9186-8EC922499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B8D6-41AB-4DD8-B9DB-5EB9C8A86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B3EEB-8BCD-4566-9D9B-DCEE0A430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F53E7-5AAD-4918-B67E-154A01743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51F79-D3AF-4450-90FF-753AA5D0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F8F95-024B-4CDB-B160-25903293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31EB1-8C10-481E-8677-AE1285FC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4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6DAB-3425-4C0D-B3EF-5729C7AF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B1193-45B2-4A63-92BF-D5772FC4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6FFC6-4CBA-4DDC-A17F-BF6343DE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811C7-0721-4234-B433-45CA0555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9ECDC-A511-42F7-B027-65E6B165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DA9A0-8973-4CED-826D-9BA2627A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4538F-15C0-4C0F-9C37-D541903A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BFD2-7987-4681-BC70-C4D96FC7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5815A-3F1E-42A9-B2F2-99C030C2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D0E03-5442-4F66-8678-F602D302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E30F2-E549-4C14-A594-73324959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20721-7FEB-4D8E-A688-EC8DCADC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BC7A-43C8-4E55-9CAC-55F7197B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2448-E770-4071-911C-1E77803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585D8-CC70-411F-AEBD-0389C4384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1CAE3-AB42-4F68-951D-7A8F9D49A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D0FF-64C0-41FB-9202-C4B1A92D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77044-80D5-41FD-87A4-646CB456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579A1-6A52-47FE-962A-0A7C1844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1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32D22-C266-47D6-97F8-013BF647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2A80-21E9-464E-865C-F2E6F1BE9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D559-A8BD-416E-9C83-AE583CB59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EED6-9388-4CD2-9524-FA11B43C5EF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28E3-D0BD-4BB9-8ADF-0C0929917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F60-46F4-47E3-AC8B-6C80A87D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evab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3" Type="http://schemas.openxmlformats.org/officeDocument/2006/relationships/image" Target="../media/image6.png"/><Relationship Id="rId21" Type="http://schemas.openxmlformats.org/officeDocument/2006/relationships/image" Target="../media/image36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hyperlink" Target="https://www.pcmag.com/news/the-most-watched-shows-on-netflix-this-week" TargetMode="External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hyperlink" Target="https://thevab.com/insight/navigating-flood" TargetMode="External"/><Relationship Id="rId12" Type="http://schemas.openxmlformats.org/officeDocument/2006/relationships/hyperlink" Target="https://thevab.com/insight/setting-the-screen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" TargetMode="External"/><Relationship Id="rId11" Type="http://schemas.openxmlformats.org/officeDocument/2006/relationships/image" Target="../media/image46.jpeg"/><Relationship Id="rId5" Type="http://schemas.openxmlformats.org/officeDocument/2006/relationships/image" Target="../media/image43.png"/><Relationship Id="rId10" Type="http://schemas.openxmlformats.org/officeDocument/2006/relationships/hyperlink" Target="https://thevab.com/insight/were-going-live" TargetMode="External"/><Relationship Id="rId4" Type="http://schemas.openxmlformats.org/officeDocument/2006/relationships/hyperlink" Target="https://thevab.com/insight/sea-change-video-viewing" TargetMode="External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7722A2-2F6A-6A4F-B326-A95012A7D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14" y="0"/>
            <a:ext cx="10699485" cy="6229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CF6457-CDBC-D944-91DB-BAA149AA2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53" y="194339"/>
            <a:ext cx="2841932" cy="801183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869682A-853A-490E-9019-E95C375AC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t="33206" r="27728" b="35057"/>
          <a:stretch/>
        </p:blipFill>
        <p:spPr>
          <a:xfrm>
            <a:off x="517346" y="5650724"/>
            <a:ext cx="2523582" cy="879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9CF98-61AC-4016-98B1-E0D49F605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53" y="2130380"/>
            <a:ext cx="6022626" cy="3234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065974-DA85-4882-BC15-EF788B4A87F9}"/>
              </a:ext>
            </a:extLst>
          </p:cNvPr>
          <p:cNvSpPr txBox="1"/>
          <p:nvPr/>
        </p:nvSpPr>
        <p:spPr>
          <a:xfrm>
            <a:off x="342897" y="1505856"/>
            <a:ext cx="4230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>
                <a:solidFill>
                  <a:srgbClr val="1F1A62"/>
                </a:solidFill>
                <a:latin typeface="Helvetica" panose="020B0403020202020204" pitchFamily="34" charset="0"/>
              </a:rPr>
              <a:t>April 2021</a:t>
            </a:r>
          </a:p>
        </p:txBody>
      </p:sp>
    </p:spTree>
    <p:extLst>
      <p:ext uri="{BB962C8B-B14F-4D97-AF65-F5344CB8AC3E}">
        <p14:creationId xmlns:p14="http://schemas.microsoft.com/office/powerpoint/2010/main" val="204919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079775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ECD1EE-DE3D-4E60-89D9-2446CC8D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0" y="3697154"/>
            <a:ext cx="3662680" cy="14710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Simplify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save you time by bringing you the latest data &amp; actionable takeaways you can use to inform your marketing plans.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FA2EED1-43F8-4410-9F5C-0FD8EDC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468" y="3507832"/>
            <a:ext cx="3183572" cy="19507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keep you one step ahead with the latest thinking so you can create innovative, forward-looking strategies.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B7EF40-FE21-4E67-B6E5-8BE8D4EA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79" y="3679872"/>
            <a:ext cx="3183572" cy="14295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help you build your brand by focusing on core marketing principles that will help drive tangible business outcomes.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0CFDB-CBA4-474B-AEE9-C54BE1FFD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F8E182-A927-4EEC-8509-3F413A48E93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471551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2595C-7341-4CA0-9F44-52A5F4AE5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01" y="-90616"/>
            <a:ext cx="5256799" cy="3060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96A7EE-222D-4484-A9C9-19F3EADA151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24592-D711-4D6C-B85F-C4216232DCD9}"/>
              </a:ext>
            </a:extLst>
          </p:cNvPr>
          <p:cNvSpPr txBox="1"/>
          <p:nvPr/>
        </p:nvSpPr>
        <p:spPr>
          <a:xfrm>
            <a:off x="518961" y="5528376"/>
            <a:ext cx="11435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complimentary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immediate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94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izza&#10;&#10;Description automatically generated with medium confidence">
            <a:extLst>
              <a:ext uri="{FF2B5EF4-FFF2-40B4-BE49-F238E27FC236}">
                <a16:creationId xmlns:a16="http://schemas.microsoft.com/office/drawing/2014/main" id="{26C0BF59-79DC-49D0-98FF-56F63313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r="26674"/>
          <a:stretch/>
        </p:blipFill>
        <p:spPr>
          <a:xfrm>
            <a:off x="-24069" y="0"/>
            <a:ext cx="5624767" cy="6869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5A9A3-95D3-419C-B9CC-5531D5744699}"/>
              </a:ext>
            </a:extLst>
          </p:cNvPr>
          <p:cNvSpPr/>
          <p:nvPr/>
        </p:nvSpPr>
        <p:spPr>
          <a:xfrm>
            <a:off x="5781831" y="1918581"/>
            <a:ext cx="629390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With the proliferation of platforms and increased time at home during the pandemic, consumers now have a bevy of choices – across both linear TV and streaming – and a variety of ways to discover new content.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>
              <a:defRPr/>
            </a:pPr>
            <a:endParaRPr lang="en-US" sz="2200">
              <a:solidFill>
                <a:srgbClr val="1F1A62"/>
              </a:solidFill>
              <a:latin typeface="Helvetica" pitchFamily="2" charset="0"/>
            </a:endParaRPr>
          </a:p>
          <a:p>
            <a:pPr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 this highly competitive environment, these </a:t>
            </a: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Five Fast Facts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explore the how, what and why of content engagement and the implications for marketers around viewer behaviors and video services’ content libraries.</a:t>
            </a:r>
          </a:p>
        </p:txBody>
      </p:sp>
    </p:spTree>
    <p:extLst>
      <p:ext uri="{BB962C8B-B14F-4D97-AF65-F5344CB8AC3E}">
        <p14:creationId xmlns:p14="http://schemas.microsoft.com/office/powerpoint/2010/main" val="235758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17784" y="1311722"/>
            <a:ext cx="433237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Prior to the pandemic, broadband-only homes cherry-picked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their video services and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added two more on average during the pandemic as they searched for more content.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Pay-TV subscribers’ thirst for content was satisfied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by the existing strong base of content available through their MVPD, they kept their total services constant through the pandemic by potentially shifting between secondary streaming services.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310607"/>
            <a:ext cx="7767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TiVo Video Trends Report, Q1 2020 &amp; Q4 2020, P18+. *Pay-TV = Cable, Satellite or Telco TV subscribers.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4B36AAE-223B-4070-B3C8-02C1A0A3517E}"/>
              </a:ext>
            </a:extLst>
          </p:cNvPr>
          <p:cNvGraphicFramePr/>
          <p:nvPr/>
        </p:nvGraphicFramePr>
        <p:xfrm>
          <a:off x="5022960" y="1850666"/>
          <a:ext cx="6596238" cy="4287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6C39A3B-A67B-41FE-9969-3D213750B291}"/>
              </a:ext>
            </a:extLst>
          </p:cNvPr>
          <p:cNvSpPr txBox="1"/>
          <p:nvPr/>
        </p:nvSpPr>
        <p:spPr>
          <a:xfrm>
            <a:off x="4450158" y="1275751"/>
            <a:ext cx="774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Number of Video Services Per Person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Average Across Respondent Types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27BE15-6334-47B0-89BA-490A5CDB75EB}"/>
              </a:ext>
            </a:extLst>
          </p:cNvPr>
          <p:cNvSpPr/>
          <p:nvPr/>
        </p:nvSpPr>
        <p:spPr>
          <a:xfrm>
            <a:off x="7737906" y="2494546"/>
            <a:ext cx="817894" cy="46698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+37%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Q4 vs Q1</a:t>
            </a:r>
          </a:p>
        </p:txBody>
      </p:sp>
    </p:spTree>
    <p:extLst>
      <p:ext uri="{BB962C8B-B14F-4D97-AF65-F5344CB8AC3E}">
        <p14:creationId xmlns:p14="http://schemas.microsoft.com/office/powerpoint/2010/main" val="425706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083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Even as platforms proliferate, viewership fragments and the ways to gather information accelerates,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TV’s ability to enable viewers to discover new content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through advertising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promos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that run during other TV shows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is higher than any other 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communication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318451"/>
            <a:ext cx="7767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TiVo Video Trends Report Q4 2020, P18+. *Social Media not available for 2019.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6A21CB1-EE3F-4215-9AAA-D63AF9524A43}"/>
              </a:ext>
            </a:extLst>
          </p:cNvPr>
          <p:cNvGraphicFramePr/>
          <p:nvPr/>
        </p:nvGraphicFramePr>
        <p:xfrm>
          <a:off x="4560410" y="2097549"/>
          <a:ext cx="7563360" cy="41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C4DEF4D-1654-4E80-816F-3A96CF0AD691}"/>
              </a:ext>
            </a:extLst>
          </p:cNvPr>
          <p:cNvSpPr txBox="1"/>
          <p:nvPr/>
        </p:nvSpPr>
        <p:spPr>
          <a:xfrm>
            <a:off x="4450158" y="1426512"/>
            <a:ext cx="774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Viewers Discover New Movies/TV Shows to Watch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Percentage of total respondents, respondents could choose more than one answer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8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0831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Many streamers have signed up for a service just to watch a specific show, however subscriptions driven from these shows can also lead to higher churn if a service lacks a deep library.</a:t>
            </a:r>
            <a:br>
              <a:rPr lang="en-US" sz="2200">
                <a:solidFill>
                  <a:srgbClr val="1F1A62"/>
                </a:solidFill>
                <a:latin typeface="Helvetica" pitchFamily="2" charset="0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When selecting advertising partners, marketers should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consider the full breadth of their content library</a:t>
            </a:r>
            <a:r>
              <a:rPr lang="en-US" sz="2200">
                <a:solidFill>
                  <a:srgbClr val="ED3C8D"/>
                </a:solidFill>
                <a:latin typeface="Helvetica" pitchFamily="2" charset="0"/>
              </a:rPr>
              <a:t>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and be sure to re-evaluate platforms on a regular basis to assess the audiences across services.</a:t>
            </a:r>
            <a:endParaRPr kumimoji="0" lang="en-US" sz="220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191822"/>
            <a:ext cx="73456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Hub Research, Evolution of Video Branding, Feb 2021, Survey Base: P16-74, watch at least one hour of TV weekly &amp; have broadband access, Survey Fielded February 2021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Original Star Wars: The Mandalorian Poster - Grogu - Bounty Hunter">
            <a:extLst>
              <a:ext uri="{FF2B5EF4-FFF2-40B4-BE49-F238E27FC236}">
                <a16:creationId xmlns:a16="http://schemas.microsoft.com/office/drawing/2014/main" id="{B2966EAC-82AB-43CE-9654-C1398BA5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14" y="2645314"/>
            <a:ext cx="1006508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s: New WW84 Poster : DC_Cinematic">
            <a:extLst>
              <a:ext uri="{FF2B5EF4-FFF2-40B4-BE49-F238E27FC236}">
                <a16:creationId xmlns:a16="http://schemas.microsoft.com/office/drawing/2014/main" id="{1B4E1C89-6956-453A-A20F-5443CAD9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29" y="2645314"/>
            <a:ext cx="1006853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Stranger Things Poster (2016) Netflix 24x36 inches A: Posters &amp;  Prints">
            <a:extLst>
              <a:ext uri="{FF2B5EF4-FFF2-40B4-BE49-F238E27FC236}">
                <a16:creationId xmlns:a16="http://schemas.microsoft.com/office/drawing/2014/main" id="{4F2DB724-2F70-461E-A08D-6E3FE5B4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14" y="2645316"/>
            <a:ext cx="1013606" cy="1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me of Thrones (TV Series 2011–2019) - IMDb">
            <a:extLst>
              <a:ext uri="{FF2B5EF4-FFF2-40B4-BE49-F238E27FC236}">
                <a16:creationId xmlns:a16="http://schemas.microsoft.com/office/drawing/2014/main" id="{828E2D95-4B55-49A7-87DC-BE556D084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037" y="2645314"/>
            <a:ext cx="1020411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w Movie Posters for &quot;Hamilton&quot; Shared Ahead of Disney+ Release - WDW News  Today">
            <a:extLst>
              <a:ext uri="{FF2B5EF4-FFF2-40B4-BE49-F238E27FC236}">
                <a16:creationId xmlns:a16="http://schemas.microsoft.com/office/drawing/2014/main" id="{1572C1FB-DC5A-46B7-B2EC-6FE58FE6C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062" y="2652323"/>
            <a:ext cx="1010882" cy="14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Crown (TV Series 2016– ) - IMDb">
            <a:extLst>
              <a:ext uri="{FF2B5EF4-FFF2-40B4-BE49-F238E27FC236}">
                <a16:creationId xmlns:a16="http://schemas.microsoft.com/office/drawing/2014/main" id="{1FA3CF0B-D995-46F5-84B0-4AE9FDE71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42" y="4331672"/>
            <a:ext cx="1023263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e Handmaid's Tale - PosterSpy">
            <a:extLst>
              <a:ext uri="{FF2B5EF4-FFF2-40B4-BE49-F238E27FC236}">
                <a16:creationId xmlns:a16="http://schemas.microsoft.com/office/drawing/2014/main" id="{23F2BC23-F9E7-4696-AA3A-88A7F6A7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84" y="4331672"/>
            <a:ext cx="1072040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Q Home Shipping Return About Contact Contact Us User Sign Up Log In Cart  Empty Cart Online Shop → Search→ Starz TV Fantasy Love... Starz TV Fantasy  Love Outlander - poster screp Starz TV Fantasy Love Outlander rating 4.9 |  272 views Choose ...">
            <a:extLst>
              <a:ext uri="{FF2B5EF4-FFF2-40B4-BE49-F238E27FC236}">
                <a16:creationId xmlns:a16="http://schemas.microsoft.com/office/drawing/2014/main" id="{B914CDEC-CFEC-472C-9B27-4BACD14DC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721" y="4331673"/>
            <a:ext cx="1023263" cy="1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bra Kai (TV Series 2018– ) - IMDb">
            <a:extLst>
              <a:ext uri="{FF2B5EF4-FFF2-40B4-BE49-F238E27FC236}">
                <a16:creationId xmlns:a16="http://schemas.microsoft.com/office/drawing/2014/main" id="{D35B6052-4346-483B-9E98-044F014F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57" y="4331673"/>
            <a:ext cx="1010882" cy="1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D5E57E-0A28-4986-9BE4-320358F18810}"/>
              </a:ext>
            </a:extLst>
          </p:cNvPr>
          <p:cNvSpPr txBox="1"/>
          <p:nvPr/>
        </p:nvSpPr>
        <p:spPr>
          <a:xfrm>
            <a:off x="4476495" y="2085695"/>
            <a:ext cx="7715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Which Show Did You Sign Up to Watch?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Most Mentioned Titles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8A6DF0-6789-4736-9A6B-6B318CBE420E}"/>
              </a:ext>
            </a:extLst>
          </p:cNvPr>
          <p:cNvSpPr/>
          <p:nvPr/>
        </p:nvSpPr>
        <p:spPr>
          <a:xfrm>
            <a:off x="4639486" y="2645314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436F4B2-A4F1-4D55-BC69-13BB2A21E8BD}"/>
              </a:ext>
            </a:extLst>
          </p:cNvPr>
          <p:cNvSpPr/>
          <p:nvPr/>
        </p:nvSpPr>
        <p:spPr>
          <a:xfrm>
            <a:off x="6111340" y="2645314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ED3B18-0534-4557-8AAA-30FF5518CD63}"/>
              </a:ext>
            </a:extLst>
          </p:cNvPr>
          <p:cNvSpPr/>
          <p:nvPr/>
        </p:nvSpPr>
        <p:spPr>
          <a:xfrm>
            <a:off x="7617713" y="2645314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BD732BC-CFAD-4182-99ED-12FB1D64EC9B}"/>
              </a:ext>
            </a:extLst>
          </p:cNvPr>
          <p:cNvSpPr/>
          <p:nvPr/>
        </p:nvSpPr>
        <p:spPr>
          <a:xfrm>
            <a:off x="9147756" y="2665288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694D37-3C9F-44D9-9C5C-37728C80B627}"/>
              </a:ext>
            </a:extLst>
          </p:cNvPr>
          <p:cNvSpPr/>
          <p:nvPr/>
        </p:nvSpPr>
        <p:spPr>
          <a:xfrm>
            <a:off x="10697698" y="2665288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96038FE-B4A6-438A-99F5-212B1587DF25}"/>
              </a:ext>
            </a:extLst>
          </p:cNvPr>
          <p:cNvSpPr/>
          <p:nvPr/>
        </p:nvSpPr>
        <p:spPr>
          <a:xfrm>
            <a:off x="5117633" y="4351646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EED0B1C-020B-4B32-848A-768B587183F0}"/>
              </a:ext>
            </a:extLst>
          </p:cNvPr>
          <p:cNvSpPr/>
          <p:nvPr/>
        </p:nvSpPr>
        <p:spPr>
          <a:xfrm>
            <a:off x="6747982" y="4351646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A21472B-438D-423E-86BF-88BCCFE99761}"/>
              </a:ext>
            </a:extLst>
          </p:cNvPr>
          <p:cNvSpPr/>
          <p:nvPr/>
        </p:nvSpPr>
        <p:spPr>
          <a:xfrm>
            <a:off x="8410992" y="437162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994037-A9AA-4327-965F-52295CD1DE34}"/>
              </a:ext>
            </a:extLst>
          </p:cNvPr>
          <p:cNvSpPr/>
          <p:nvPr/>
        </p:nvSpPr>
        <p:spPr>
          <a:xfrm>
            <a:off x="10030719" y="437162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4" name="Picture 8" descr="Branding | Hulu">
            <a:extLst>
              <a:ext uri="{FF2B5EF4-FFF2-40B4-BE49-F238E27FC236}">
                <a16:creationId xmlns:a16="http://schemas.microsoft.com/office/drawing/2014/main" id="{B421F36A-6424-4012-9CE4-4805E0511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25319" r="15057" b="28930"/>
          <a:stretch/>
        </p:blipFill>
        <p:spPr bwMode="auto">
          <a:xfrm rot="16200000">
            <a:off x="6483174" y="5135454"/>
            <a:ext cx="817038" cy="28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5675A571-DEC6-490C-89BF-32F087FB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62975" y="3552265"/>
            <a:ext cx="961208" cy="16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5E7FEB6E-B5AE-4342-B76C-BE20EF833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01702" y="3552265"/>
            <a:ext cx="961208" cy="16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etflix Logo transparent PNG - StickPNG">
            <a:extLst>
              <a:ext uri="{FF2B5EF4-FFF2-40B4-BE49-F238E27FC236}">
                <a16:creationId xmlns:a16="http://schemas.microsoft.com/office/drawing/2014/main" id="{5398624B-30BC-4C06-B51E-437389CC7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0895" r="8303" b="27613"/>
          <a:stretch/>
        </p:blipFill>
        <p:spPr bwMode="auto">
          <a:xfrm rot="16200000">
            <a:off x="7319634" y="3525954"/>
            <a:ext cx="885396" cy="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Netflix Logo transparent PNG - StickPNG">
            <a:extLst>
              <a:ext uri="{FF2B5EF4-FFF2-40B4-BE49-F238E27FC236}">
                <a16:creationId xmlns:a16="http://schemas.microsoft.com/office/drawing/2014/main" id="{FFD3F4F9-821C-4D9A-B0B7-A422220B4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0895" r="8303" b="27613"/>
          <a:stretch/>
        </p:blipFill>
        <p:spPr bwMode="auto">
          <a:xfrm rot="16200000">
            <a:off x="4833962" y="5176195"/>
            <a:ext cx="885396" cy="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Netflix Logo transparent PNG - StickPNG">
            <a:extLst>
              <a:ext uri="{FF2B5EF4-FFF2-40B4-BE49-F238E27FC236}">
                <a16:creationId xmlns:a16="http://schemas.microsoft.com/office/drawing/2014/main" id="{A697DBB4-6CC9-4ED3-AEE4-8FE9B6B86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0895" r="8303" b="27613"/>
          <a:stretch/>
        </p:blipFill>
        <p:spPr bwMode="auto">
          <a:xfrm rot="16200000">
            <a:off x="8133904" y="5176195"/>
            <a:ext cx="885396" cy="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Netflix Logo transparent PNG - StickPNG">
            <a:extLst>
              <a:ext uri="{FF2B5EF4-FFF2-40B4-BE49-F238E27FC236}">
                <a16:creationId xmlns:a16="http://schemas.microsoft.com/office/drawing/2014/main" id="{9C7EA703-6D83-4ED0-B96F-12035A9F2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0895" r="8303" b="27613"/>
          <a:stretch/>
        </p:blipFill>
        <p:spPr bwMode="auto">
          <a:xfrm rot="16200000">
            <a:off x="9733745" y="5176195"/>
            <a:ext cx="885396" cy="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 descr="Download Disney+ Logo in SVG Vector or PNG File Format - Logo.wine">
            <a:extLst>
              <a:ext uri="{FF2B5EF4-FFF2-40B4-BE49-F238E27FC236}">
                <a16:creationId xmlns:a16="http://schemas.microsoft.com/office/drawing/2014/main" id="{5084C0BB-F744-4218-81F7-0D420D4C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16945" y="3307374"/>
            <a:ext cx="987019" cy="6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Download Disney+ Logo in SVG Vector or PNG File Format - Logo.wine">
            <a:extLst>
              <a:ext uri="{FF2B5EF4-FFF2-40B4-BE49-F238E27FC236}">
                <a16:creationId xmlns:a16="http://schemas.microsoft.com/office/drawing/2014/main" id="{9C519A2C-EF8A-4F0F-8404-FA48199C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69793" y="3310204"/>
            <a:ext cx="987019" cy="6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EAA18D-0BB9-4CD8-960F-77B3E3C9AB25}"/>
              </a:ext>
            </a:extLst>
          </p:cNvPr>
          <p:cNvSpPr txBox="1"/>
          <p:nvPr/>
        </p:nvSpPr>
        <p:spPr>
          <a:xfrm>
            <a:off x="5884396" y="525582"/>
            <a:ext cx="136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35%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499556-6D36-414C-8289-0616775E0DB8}"/>
              </a:ext>
            </a:extLst>
          </p:cNvPr>
          <p:cNvSpPr txBox="1"/>
          <p:nvPr/>
        </p:nvSpPr>
        <p:spPr>
          <a:xfrm>
            <a:off x="5342851" y="1070865"/>
            <a:ext cx="2444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viewers have signed up for a provider just to get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one show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961866-AED7-4FF5-B6BC-CBAA2E1F71A7}"/>
              </a:ext>
            </a:extLst>
          </p:cNvPr>
          <p:cNvSpPr/>
          <p:nvPr/>
        </p:nvSpPr>
        <p:spPr>
          <a:xfrm>
            <a:off x="5342852" y="552111"/>
            <a:ext cx="2444261" cy="1268098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7C6BE0-21D4-44AE-B1B8-748B2F62DED5}"/>
              </a:ext>
            </a:extLst>
          </p:cNvPr>
          <p:cNvSpPr txBox="1"/>
          <p:nvPr/>
        </p:nvSpPr>
        <p:spPr>
          <a:xfrm>
            <a:off x="8565236" y="525582"/>
            <a:ext cx="136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57%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E2066-6DC9-4967-AF09-5BD55057ADE7}"/>
              </a:ext>
            </a:extLst>
          </p:cNvPr>
          <p:cNvSpPr txBox="1"/>
          <p:nvPr/>
        </p:nvSpPr>
        <p:spPr>
          <a:xfrm>
            <a:off x="8023691" y="1070865"/>
            <a:ext cx="2444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P16-24 have signed up for a provider just to get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one show 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43AE50D-3FF1-4C6C-941E-18F30CE49D9C}"/>
              </a:ext>
            </a:extLst>
          </p:cNvPr>
          <p:cNvSpPr/>
          <p:nvPr/>
        </p:nvSpPr>
        <p:spPr>
          <a:xfrm>
            <a:off x="8023692" y="552111"/>
            <a:ext cx="2444261" cy="1268098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4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11367" y="1311722"/>
            <a:ext cx="44496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 Netflix, while their original series releases garner the most headlines and buzz,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least half of the most watched shows on the service tend to be acquired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programming from TV networks.</a:t>
            </a: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It’s imperative for marketers to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understand what content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 each platform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as TV network groups build up their own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DTC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streaming services and look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retain, or take back, the streaming rights to their shows.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205247"/>
            <a:ext cx="7767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ReelGood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via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PCMag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‘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Most Watched Shows on Netflix This Week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’, updated on 4/1/21, ‘Most Viewed Shows’ reflects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ReelGood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platform data of 4MM monthly users stream usage.</a:t>
            </a:r>
          </a:p>
        </p:txBody>
      </p:sp>
      <p:pic>
        <p:nvPicPr>
          <p:cNvPr id="2050" name="Picture 2" descr="Official Season 3 poster! : GoodGirls">
            <a:extLst>
              <a:ext uri="{FF2B5EF4-FFF2-40B4-BE49-F238E27FC236}">
                <a16:creationId xmlns:a16="http://schemas.microsoft.com/office/drawing/2014/main" id="{AD4536AC-1817-4E37-B452-A7FB6B52A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03" y="2392670"/>
            <a:ext cx="1121742" cy="14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The Walking Dead City Maxi Poster">
            <a:extLst>
              <a:ext uri="{FF2B5EF4-FFF2-40B4-BE49-F238E27FC236}">
                <a16:creationId xmlns:a16="http://schemas.microsoft.com/office/drawing/2014/main" id="{F3C0030E-6DA1-4E67-9CD4-0B16D9ADD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84" y="2392670"/>
            <a:ext cx="1070336" cy="14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gallery for Country Comfort (TV Series) - FilmAffinity">
            <a:extLst>
              <a:ext uri="{FF2B5EF4-FFF2-40B4-BE49-F238E27FC236}">
                <a16:creationId xmlns:a16="http://schemas.microsoft.com/office/drawing/2014/main" id="{CCB7CF49-76D9-4024-9966-763C10F4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50" y="2392670"/>
            <a:ext cx="1114225" cy="14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mazon.com: Greys Anatomy Poster 24 inches x 36 inches: Posters &amp; Prints">
            <a:extLst>
              <a:ext uri="{FF2B5EF4-FFF2-40B4-BE49-F238E27FC236}">
                <a16:creationId xmlns:a16="http://schemas.microsoft.com/office/drawing/2014/main" id="{C9F65D0A-567C-4A23-B41A-68490C1C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987" y="2392670"/>
            <a:ext cx="1114225" cy="149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mazon.com: Arrested Development Season 1 TV Poster: Lithographic Prints:  Posters &amp; Prints">
            <a:extLst>
              <a:ext uri="{FF2B5EF4-FFF2-40B4-BE49-F238E27FC236}">
                <a16:creationId xmlns:a16="http://schemas.microsoft.com/office/drawing/2014/main" id="{0E597C6B-861F-4F7D-8B2E-1A94D8462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629" y="2392670"/>
            <a:ext cx="1022714" cy="14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inny &amp; Georgia (TV Series 2021– ) - IMDb">
            <a:extLst>
              <a:ext uri="{FF2B5EF4-FFF2-40B4-BE49-F238E27FC236}">
                <a16:creationId xmlns:a16="http://schemas.microsoft.com/office/drawing/2014/main" id="{F027C47D-C0FB-4F86-864B-7AC6F2CF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04" y="4447422"/>
            <a:ext cx="1121741" cy="16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Who Killed Sara?: Season 1 - Rotten Tomatoes">
            <a:extLst>
              <a:ext uri="{FF2B5EF4-FFF2-40B4-BE49-F238E27FC236}">
                <a16:creationId xmlns:a16="http://schemas.microsoft.com/office/drawing/2014/main" id="{B15DB126-90B1-49FB-A2D1-BF8C7BDC0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81" y="4447422"/>
            <a:ext cx="1121743" cy="16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he One (TV Series 2021– ) - IMDb">
            <a:extLst>
              <a:ext uri="{FF2B5EF4-FFF2-40B4-BE49-F238E27FC236}">
                <a16:creationId xmlns:a16="http://schemas.microsoft.com/office/drawing/2014/main" id="{C102C561-AEC8-4BB7-AA28-0BEB336BE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8"/>
          <a:stretch/>
        </p:blipFill>
        <p:spPr bwMode="auto">
          <a:xfrm>
            <a:off x="8016326" y="4447422"/>
            <a:ext cx="1082072" cy="16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he Irregulars (TV Series 2021– ) - IMDb">
            <a:extLst>
              <a:ext uri="{FF2B5EF4-FFF2-40B4-BE49-F238E27FC236}">
                <a16:creationId xmlns:a16="http://schemas.microsoft.com/office/drawing/2014/main" id="{CBA63762-BF70-4977-B2A7-CC967512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518" y="4447422"/>
            <a:ext cx="1040937" cy="16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CFFB8563-5563-4BEA-BAAD-EF2BC95B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71" y="1792511"/>
            <a:ext cx="514406" cy="50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6E2475-F5F8-4E52-81CD-A745754A499A}"/>
              </a:ext>
            </a:extLst>
          </p:cNvPr>
          <p:cNvSpPr/>
          <p:nvPr/>
        </p:nvSpPr>
        <p:spPr>
          <a:xfrm>
            <a:off x="4580717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C38F20-2C15-4895-8CC2-F3DE10635DDF}"/>
              </a:ext>
            </a:extLst>
          </p:cNvPr>
          <p:cNvSpPr/>
          <p:nvPr/>
        </p:nvSpPr>
        <p:spPr>
          <a:xfrm>
            <a:off x="6140528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00A1FB-CFE5-403F-B609-C3EE44CDCBBB}"/>
              </a:ext>
            </a:extLst>
          </p:cNvPr>
          <p:cNvSpPr/>
          <p:nvPr/>
        </p:nvSpPr>
        <p:spPr>
          <a:xfrm>
            <a:off x="7679315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496110-7D0E-4625-AD6F-8E99DA6D170E}"/>
              </a:ext>
            </a:extLst>
          </p:cNvPr>
          <p:cNvSpPr/>
          <p:nvPr/>
        </p:nvSpPr>
        <p:spPr>
          <a:xfrm>
            <a:off x="9198379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530C580-5921-4B26-A7AD-726137932A77}"/>
              </a:ext>
            </a:extLst>
          </p:cNvPr>
          <p:cNvSpPr/>
          <p:nvPr/>
        </p:nvSpPr>
        <p:spPr>
          <a:xfrm>
            <a:off x="10744133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074" name="Picture 26" descr="AMC Logo in 2021 | Logos, Logo pdf, Amc">
            <a:extLst>
              <a:ext uri="{FF2B5EF4-FFF2-40B4-BE49-F238E27FC236}">
                <a16:creationId xmlns:a16="http://schemas.microsoft.com/office/drawing/2014/main" id="{0D09FB7C-3BBF-4C54-9857-0DA0CAA35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9" r="7750" b="23640"/>
          <a:stretch/>
        </p:blipFill>
        <p:spPr bwMode="auto">
          <a:xfrm>
            <a:off x="6655943" y="1884185"/>
            <a:ext cx="746419" cy="4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4B71AC0F-3AA2-4F1F-B39F-4D4D681A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86" y="2020998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E8B09CFD-56A6-426B-ABF7-7AF57587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126" y="2178208"/>
            <a:ext cx="436249" cy="1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American Broadcasting Company - Wikipedia">
            <a:extLst>
              <a:ext uri="{FF2B5EF4-FFF2-40B4-BE49-F238E27FC236}">
                <a16:creationId xmlns:a16="http://schemas.microsoft.com/office/drawing/2014/main" id="{DF3DCE22-C018-4C1D-A3AF-1BA25BBD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221" y="1884185"/>
            <a:ext cx="415338" cy="4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Fox Broadcasting Company - Wikipedia">
            <a:extLst>
              <a:ext uri="{FF2B5EF4-FFF2-40B4-BE49-F238E27FC236}">
                <a16:creationId xmlns:a16="http://schemas.microsoft.com/office/drawing/2014/main" id="{E8309D09-BA18-4558-8F61-DAE98EC1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862" y="1945776"/>
            <a:ext cx="436249" cy="18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0EDDB07-E242-49D4-830C-AA0E55C69514}"/>
              </a:ext>
            </a:extLst>
          </p:cNvPr>
          <p:cNvSpPr/>
          <p:nvPr/>
        </p:nvSpPr>
        <p:spPr>
          <a:xfrm>
            <a:off x="4580717" y="4447422"/>
            <a:ext cx="289238" cy="318331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A4E73ED-C179-4715-8407-1300137D19A0}"/>
              </a:ext>
            </a:extLst>
          </p:cNvPr>
          <p:cNvSpPr/>
          <p:nvPr/>
        </p:nvSpPr>
        <p:spPr>
          <a:xfrm>
            <a:off x="6140528" y="4447422"/>
            <a:ext cx="289238" cy="318331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5D9F680-7E51-457C-A1E1-E961F3BE3418}"/>
              </a:ext>
            </a:extLst>
          </p:cNvPr>
          <p:cNvSpPr/>
          <p:nvPr/>
        </p:nvSpPr>
        <p:spPr>
          <a:xfrm>
            <a:off x="7679315" y="4447422"/>
            <a:ext cx="289238" cy="307002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43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EA7E1C3A-BC39-40B5-ADED-5C0C58802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98" y="4099929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995F8AE2-6C72-44A1-BA75-B480C34F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76" y="4099929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8D99537-3B3D-4B11-BE40-0B6AAB2114B5}"/>
              </a:ext>
            </a:extLst>
          </p:cNvPr>
          <p:cNvSpPr/>
          <p:nvPr/>
        </p:nvSpPr>
        <p:spPr>
          <a:xfrm>
            <a:off x="9198379" y="4447422"/>
            <a:ext cx="289238" cy="307002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5D3A06-2F68-4721-B26D-436A55C903B3}"/>
              </a:ext>
            </a:extLst>
          </p:cNvPr>
          <p:cNvSpPr/>
          <p:nvPr/>
        </p:nvSpPr>
        <p:spPr>
          <a:xfrm>
            <a:off x="10744133" y="4447422"/>
            <a:ext cx="289238" cy="307002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152E3BC-206F-43AD-8A93-A7A119267911}"/>
              </a:ext>
            </a:extLst>
          </p:cNvPr>
          <p:cNvSpPr/>
          <p:nvPr/>
        </p:nvSpPr>
        <p:spPr>
          <a:xfrm>
            <a:off x="10644736" y="4447422"/>
            <a:ext cx="488032" cy="2958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2082" name="Picture 34" descr="Schitt's Creek (TV Series 2015–2020) - IMDb">
            <a:extLst>
              <a:ext uri="{FF2B5EF4-FFF2-40B4-BE49-F238E27FC236}">
                <a16:creationId xmlns:a16="http://schemas.microsoft.com/office/drawing/2014/main" id="{315C43CF-FEBF-4956-8BA1-B5E8A2EE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0" y="4447423"/>
            <a:ext cx="1121741" cy="16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Pop (American TV channel) - Wikipedia">
            <a:extLst>
              <a:ext uri="{FF2B5EF4-FFF2-40B4-BE49-F238E27FC236}">
                <a16:creationId xmlns:a16="http://schemas.microsoft.com/office/drawing/2014/main" id="{52B18A16-0554-448A-A264-CAB45E03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83" y="4034065"/>
            <a:ext cx="596814" cy="34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5186F187-EB2F-415A-9CCB-B55C12C9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86" y="4099929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C2A52395-6245-449F-9E26-72BCA8D6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210" y="4099929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66F8A7A-CF04-45BC-8C93-DBB62484A894}"/>
              </a:ext>
            </a:extLst>
          </p:cNvPr>
          <p:cNvSpPr txBox="1"/>
          <p:nvPr/>
        </p:nvSpPr>
        <p:spPr>
          <a:xfrm>
            <a:off x="4476494" y="979373"/>
            <a:ext cx="7715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Netflix’s Most Watched Shows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Week of 3/24/21</a:t>
            </a:r>
          </a:p>
        </p:txBody>
      </p:sp>
    </p:spTree>
    <p:extLst>
      <p:ext uri="{BB962C8B-B14F-4D97-AF65-F5344CB8AC3E}">
        <p14:creationId xmlns:p14="http://schemas.microsoft.com/office/powerpoint/2010/main" val="3594332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0831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COVID-19 closed most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cinemas for an extended period, the pent-up desire to see movies on the big screen has meant that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most people are eager to go back to theaters as soon as local restrictions are lifted. </a:t>
            </a:r>
          </a:p>
          <a:p>
            <a:pPr lvl="0">
              <a:defRPr/>
            </a:pPr>
            <a:endParaRPr lang="en-US" sz="2200">
              <a:solidFill>
                <a:srgbClr val="1F1A62"/>
              </a:solidFill>
              <a:latin typeface="Helvetica" pitchFamily="2" charset="0"/>
            </a:endParaRPr>
          </a:p>
          <a:p>
            <a:pPr lvl="0"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Although some studios will continue to release new movies on streaming post-pandemic, questions remain regarding interest from viewers.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76389" y="6185162"/>
            <a:ext cx="7486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Nielsen Total Audience Report, March 2021, based on a special COVID-related advertising survey fielded in February 2021, (Top 2 Box – very eager / somewhat eager). TiVo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Video Trends Report Q4 2020;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7720C9-D5DB-4A47-98AE-B387B7C35220}"/>
              </a:ext>
            </a:extLst>
          </p:cNvPr>
          <p:cNvSpPr txBox="1"/>
          <p:nvPr/>
        </p:nvSpPr>
        <p:spPr>
          <a:xfrm>
            <a:off x="6276975" y="1628212"/>
            <a:ext cx="1312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82463D-2C0A-48A7-BA4B-598C71D6F861}"/>
              </a:ext>
            </a:extLst>
          </p:cNvPr>
          <p:cNvSpPr txBox="1"/>
          <p:nvPr/>
        </p:nvSpPr>
        <p:spPr>
          <a:xfrm>
            <a:off x="4957606" y="2477777"/>
            <a:ext cx="2873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Are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eager to go to a movie theater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0-3 months of covid restrictions being lifted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FA9707-0BB2-4032-BB6D-1E78A5ECFDBE}"/>
              </a:ext>
            </a:extLst>
          </p:cNvPr>
          <p:cNvSpPr txBox="1"/>
          <p:nvPr/>
        </p:nvSpPr>
        <p:spPr>
          <a:xfrm>
            <a:off x="9686460" y="1628212"/>
            <a:ext cx="139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21%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6E6333-0E87-44DF-A59A-910449CE28FE}"/>
              </a:ext>
            </a:extLst>
          </p:cNvPr>
          <p:cNvSpPr txBox="1"/>
          <p:nvPr/>
        </p:nvSpPr>
        <p:spPr>
          <a:xfrm>
            <a:off x="8506137" y="2477777"/>
            <a:ext cx="2579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Plan to go to the movies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even more post-pandemic</a:t>
            </a:r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62B4FCB4-79E2-45D4-9D9B-BFD08DB98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63" y="1550485"/>
            <a:ext cx="875729" cy="875729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E6C27700-F21B-491D-8639-12E58A1BB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506" y="1549811"/>
            <a:ext cx="875728" cy="875728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A39BEF-43E2-444C-8E14-C84506007747}"/>
              </a:ext>
            </a:extLst>
          </p:cNvPr>
          <p:cNvCxnSpPr/>
          <p:nvPr/>
        </p:nvCxnSpPr>
        <p:spPr>
          <a:xfrm>
            <a:off x="4963139" y="3530222"/>
            <a:ext cx="6593306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149A96D-E9B8-4B2E-B11B-320CCDF0D0C0}"/>
              </a:ext>
            </a:extLst>
          </p:cNvPr>
          <p:cNvSpPr txBox="1"/>
          <p:nvPr/>
        </p:nvSpPr>
        <p:spPr>
          <a:xfrm>
            <a:off x="6230991" y="4049147"/>
            <a:ext cx="1560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29%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8A9E76-5893-4979-B7A1-2CD8651B38DA}"/>
              </a:ext>
            </a:extLst>
          </p:cNvPr>
          <p:cNvSpPr txBox="1"/>
          <p:nvPr/>
        </p:nvSpPr>
        <p:spPr>
          <a:xfrm>
            <a:off x="4842308" y="4864867"/>
            <a:ext cx="32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Are interested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paying to view a new movie release at home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1AE5BE-EB92-49B2-BEC9-A13317464D22}"/>
              </a:ext>
            </a:extLst>
          </p:cNvPr>
          <p:cNvSpPr txBox="1"/>
          <p:nvPr/>
        </p:nvSpPr>
        <p:spPr>
          <a:xfrm>
            <a:off x="9527246" y="4049147"/>
            <a:ext cx="1560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31%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47F7B8-B212-4A85-9EB8-EB954BDB7445}"/>
              </a:ext>
            </a:extLst>
          </p:cNvPr>
          <p:cNvSpPr txBox="1"/>
          <p:nvPr/>
        </p:nvSpPr>
        <p:spPr>
          <a:xfrm>
            <a:off x="8384938" y="4860904"/>
            <a:ext cx="3001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Are interested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viewing new movie releases at home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even after pandemic is over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622F37BC-979F-4CD2-BC10-A8AD38A64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67" y="3967484"/>
            <a:ext cx="871524" cy="87152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FD5B12-CA4F-4A18-8F87-636B82C247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393" y="3967484"/>
            <a:ext cx="87180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89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79965" y="2851550"/>
            <a:ext cx="5073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does this mean for marketers?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45B7BD-A02E-4FAC-B029-BF9042431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10E2652-305B-44D1-A038-5FC6CDE57FD2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822956-5E28-4BFC-8BEF-86CBB0A2D236}"/>
              </a:ext>
            </a:extLst>
          </p:cNvPr>
          <p:cNvSpPr/>
          <p:nvPr/>
        </p:nvSpPr>
        <p:spPr>
          <a:xfrm>
            <a:off x="6450913" y="2023214"/>
            <a:ext cx="5741087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Many consumers have built a large video service stack as platforms have proliferated</a:t>
            </a:r>
            <a:r>
              <a:rPr lang="en-US">
                <a:solidFill>
                  <a:srgbClr val="1F1A62"/>
                </a:solidFill>
                <a:latin typeface="Helvetica" panose="020B0604020202020204" pitchFamily="2" charset="0"/>
              </a:rPr>
              <a:t>, therefore it’s important for marketers to re-evaluate platforms regularly as evolving content offerings can affect new subscribers or retention rates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>
              <a:solidFill>
                <a:srgbClr val="FF0000"/>
              </a:solidFill>
              <a:latin typeface="Helvetica" panose="020B0604020202020204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srgbClr val="1F1A62"/>
                </a:solidFill>
                <a:latin typeface="Helvetica" panose="020B0604020202020204" pitchFamily="2" charset="0"/>
              </a:rPr>
              <a:t>As the video service landscape becomes even more competitive inside the home and more pandemic-related local restrictions are lifted outside the home, it’s important to follow consumer behavior to understand how video content consumption will be affected moving forward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3486C2-304B-4E94-9193-7A2EF88CC124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501066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4CF561-BBD0-4D62-9C10-C59F8B564D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544398" y="2534822"/>
            <a:ext cx="54754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Discover more</a:t>
            </a:r>
          </a:p>
          <a:p>
            <a:r>
              <a:rPr lang="en-US" sz="2000">
                <a:solidFill>
                  <a:srgbClr val="002060"/>
                </a:solidFill>
                <a:latin typeface="Helvetica" pitchFamily="2" charset="0"/>
              </a:rPr>
              <a:t>Looking for more data, insights and takeaways? Check out this related VAB content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9BD1A889-4F5E-4D1D-B1B5-76D5C312A4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994" y="1485484"/>
            <a:ext cx="2167824" cy="1219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hlinkClick r:id="rId4"/>
            <a:extLst>
              <a:ext uri="{FF2B5EF4-FFF2-40B4-BE49-F238E27FC236}">
                <a16:creationId xmlns:a16="http://schemas.microsoft.com/office/drawing/2014/main" id="{DDEBE0C7-A407-4C47-B33A-126A00FCFB15}"/>
              </a:ext>
            </a:extLst>
          </p:cNvPr>
          <p:cNvSpPr txBox="1"/>
          <p:nvPr/>
        </p:nvSpPr>
        <p:spPr>
          <a:xfrm>
            <a:off x="6590038" y="2786459"/>
            <a:ext cx="24717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Sea Change in Video Viewing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Helping Marketers Find More Fish in the Streaming Ecosystem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426239" y="5985128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6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973AC1-8E1F-406F-B2A6-A7902FA37173}"/>
              </a:ext>
            </a:extLst>
          </p:cNvPr>
          <p:cNvSpPr/>
          <p:nvPr/>
        </p:nvSpPr>
        <p:spPr>
          <a:xfrm>
            <a:off x="544398" y="6586958"/>
            <a:ext cx="11669120" cy="25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2" name="TextBox 21">
            <a:hlinkClick r:id="rId7"/>
            <a:extLst>
              <a:ext uri="{FF2B5EF4-FFF2-40B4-BE49-F238E27FC236}">
                <a16:creationId xmlns:a16="http://schemas.microsoft.com/office/drawing/2014/main" id="{56143270-4CD1-4F00-9115-4351C85C1697}"/>
              </a:ext>
            </a:extLst>
          </p:cNvPr>
          <p:cNvSpPr txBox="1"/>
          <p:nvPr/>
        </p:nvSpPr>
        <p:spPr>
          <a:xfrm>
            <a:off x="9226080" y="2786459"/>
            <a:ext cx="2350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Navigating the Flood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Charting Your Way Through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Today’s Streaming Ecosystem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832B338-C18C-445E-BC27-61C8789B93D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768E1188-EEA4-4CD4-B4A5-1F5E26EC83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113" y="1485484"/>
            <a:ext cx="2158546" cy="1228725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23" name="Picture 22">
            <a:hlinkClick r:id="rId10"/>
            <a:extLst>
              <a:ext uri="{FF2B5EF4-FFF2-40B4-BE49-F238E27FC236}">
                <a16:creationId xmlns:a16="http://schemas.microsoft.com/office/drawing/2014/main" id="{A5D7B339-88E6-4E72-83D0-35C8BF926F5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994" y="3765312"/>
            <a:ext cx="2167824" cy="1219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hlinkClick r:id="rId10"/>
            <a:extLst>
              <a:ext uri="{FF2B5EF4-FFF2-40B4-BE49-F238E27FC236}">
                <a16:creationId xmlns:a16="http://schemas.microsoft.com/office/drawing/2014/main" id="{5348F9A1-97B6-4B3B-8EE0-E963DCE61BB9}"/>
              </a:ext>
            </a:extLst>
          </p:cNvPr>
          <p:cNvSpPr txBox="1"/>
          <p:nvPr/>
        </p:nvSpPr>
        <p:spPr>
          <a:xfrm>
            <a:off x="6486294" y="5074704"/>
            <a:ext cx="26792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We’re Going Live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Consumers are Living Vicariously Through Live-Streamed Events in the Time of COVID-19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13A3E4-5144-48FB-B31B-91FE549D0FE6}"/>
              </a:ext>
            </a:extLst>
          </p:cNvPr>
          <p:cNvGrpSpPr/>
          <p:nvPr/>
        </p:nvGrpSpPr>
        <p:grpSpPr>
          <a:xfrm>
            <a:off x="9165518" y="3765312"/>
            <a:ext cx="2471737" cy="1735182"/>
            <a:chOff x="9165518" y="3765312"/>
            <a:chExt cx="2471737" cy="1735182"/>
          </a:xfrm>
        </p:grpSpPr>
        <p:sp>
          <p:nvSpPr>
            <p:cNvPr id="21" name="TextBox 20">
              <a:hlinkClick r:id="rId12"/>
              <a:extLst>
                <a:ext uri="{FF2B5EF4-FFF2-40B4-BE49-F238E27FC236}">
                  <a16:creationId xmlns:a16="http://schemas.microsoft.com/office/drawing/2014/main" id="{0C97DF1C-4C7A-4485-93AF-B1071005EBE2}"/>
                </a:ext>
              </a:extLst>
            </p:cNvPr>
            <p:cNvSpPr txBox="1"/>
            <p:nvPr/>
          </p:nvSpPr>
          <p:spPr>
            <a:xfrm>
              <a:off x="9165518" y="5038829"/>
              <a:ext cx="24717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Five Fast Facts On </a:t>
              </a:r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Video Streaming</a:t>
              </a:r>
              <a:endPara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4" name="Picture 23">
              <a:hlinkClick r:id="rId12"/>
              <a:extLst>
                <a:ext uri="{FF2B5EF4-FFF2-40B4-BE49-F238E27FC236}">
                  <a16:creationId xmlns:a16="http://schemas.microsoft.com/office/drawing/2014/main" id="{355CF084-C1B7-481A-AC56-D46F931A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25175" y="3765312"/>
              <a:ext cx="2152422" cy="1211684"/>
            </a:xfrm>
            <a:prstGeom prst="rect">
              <a:avLst/>
            </a:prstGeom>
            <a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solidFill>
                <a:srgbClr val="1B1464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32669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1" ma:contentTypeDescription="Create a new document." ma:contentTypeScope="" ma:versionID="3d5248cd5e3c63b3dd17a94d76e7bc1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1f48c52da0b6e488d028a7b9e2accb24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Nellie Chung</DisplayName>
        <AccountId>63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485A39-3A4D-4A09-B0A0-4F16CCFD8551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4E3AFB5-981A-422C-A8BB-A257F1BAA43F}">
  <ds:schemaRefs>
    <ds:schemaRef ds:uri="9f6166fe-9f5b-43aa-b8a9-b4d7ad530bd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26A3943-5BEF-42A2-A467-054438AD2E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Microsoft Office PowerPoint</Application>
  <PresentationFormat>Widescreen</PresentationFormat>
  <Paragraphs>136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Helvetica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Vita</dc:creator>
  <cp:lastModifiedBy>Karolina Guillen</cp:lastModifiedBy>
  <cp:revision>1</cp:revision>
  <dcterms:created xsi:type="dcterms:W3CDTF">2021-01-20T14:07:02Z</dcterms:created>
  <dcterms:modified xsi:type="dcterms:W3CDTF">2021-04-20T19:10:15Z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</Properties>
</file>