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6.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7.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0.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40" r:id="rId5"/>
    <p:sldMasterId id="2147483753" r:id="rId6"/>
    <p:sldMasterId id="2147483765" r:id="rId7"/>
    <p:sldMasterId id="2147483777" r:id="rId8"/>
    <p:sldMasterId id="2147483789" r:id="rId9"/>
    <p:sldMasterId id="2147483794" r:id="rId10"/>
    <p:sldMasterId id="2147483806" r:id="rId11"/>
  </p:sldMasterIdLst>
  <p:notesMasterIdLst>
    <p:notesMasterId r:id="rId48"/>
  </p:notesMasterIdLst>
  <p:sldIdLst>
    <p:sldId id="2146846164" r:id="rId12"/>
    <p:sldId id="2147376639" r:id="rId13"/>
    <p:sldId id="2147474385" r:id="rId14"/>
    <p:sldId id="2147474378" r:id="rId15"/>
    <p:sldId id="2147474388" r:id="rId16"/>
    <p:sldId id="2146846422" r:id="rId17"/>
    <p:sldId id="2147376612" r:id="rId18"/>
    <p:sldId id="2147376342" r:id="rId19"/>
    <p:sldId id="2146845982" r:id="rId20"/>
    <p:sldId id="2147474379" r:id="rId21"/>
    <p:sldId id="2147474389" r:id="rId22"/>
    <p:sldId id="2147474387" r:id="rId23"/>
    <p:sldId id="2146846432" r:id="rId24"/>
    <p:sldId id="2147474373" r:id="rId25"/>
    <p:sldId id="2147474369" r:id="rId26"/>
    <p:sldId id="2147376367" r:id="rId27"/>
    <p:sldId id="2147376594" r:id="rId28"/>
    <p:sldId id="2147474376" r:id="rId29"/>
    <p:sldId id="2147474380" r:id="rId30"/>
    <p:sldId id="2147474372" r:id="rId31"/>
    <p:sldId id="2147474377" r:id="rId32"/>
    <p:sldId id="2147474384" r:id="rId33"/>
    <p:sldId id="2146846433" r:id="rId34"/>
    <p:sldId id="2146846434" r:id="rId35"/>
    <p:sldId id="2147376622" r:id="rId36"/>
    <p:sldId id="2147376606" r:id="rId37"/>
    <p:sldId id="2147376608" r:id="rId38"/>
    <p:sldId id="2147376614" r:id="rId39"/>
    <p:sldId id="2147474382" r:id="rId40"/>
    <p:sldId id="2147376635" r:id="rId41"/>
    <p:sldId id="2147376621" r:id="rId42"/>
    <p:sldId id="2147376348" r:id="rId43"/>
    <p:sldId id="2147376603" r:id="rId44"/>
    <p:sldId id="2147376638" r:id="rId45"/>
    <p:sldId id="2146846014" r:id="rId46"/>
    <p:sldId id="2144327406"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A5C48789-DAFD-4389-7A87-B92CBB8A351A}" name="Reed Kiely" initials="RK" userId="S::reedk@thevab.com::768be38e-2fb5-40ce-925d-bd8e9d9e3c31" providerId="AD"/>
  <p188:author id="{67D9CF8F-6412-CF76-F5A9-3E11BC9EE1AB}" name="Amanda Cashman" initials="AC" userId="S::amandac@thevab.com::fc6d6d2e-beac-4fb5-b960-43c972d01ff9"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Grey" initials="KG" lastIdx="46" clrIdx="0">
    <p:extLst>
      <p:ext uri="{19B8F6BF-5375-455C-9EA6-DF929625EA0E}">
        <p15:presenceInfo xmlns:p15="http://schemas.microsoft.com/office/powerpoint/2012/main" userId="S::kathyg@thevab.com::22e59b4b-9f3d-435f-a82c-af8fffbcfca0" providerId="AD"/>
      </p:ext>
    </p:extLst>
  </p:cmAuthor>
  <p:cmAuthor id="2" name="Danielle Delauro" initials="DD" lastIdx="16" clrIdx="1">
    <p:extLst>
      <p:ext uri="{19B8F6BF-5375-455C-9EA6-DF929625EA0E}">
        <p15:presenceInfo xmlns:p15="http://schemas.microsoft.com/office/powerpoint/2012/main" userId="S-1-5-21-196352387-3830531953-789369879-1177" providerId="AD"/>
      </p:ext>
    </p:extLst>
  </p:cmAuthor>
  <p:cmAuthor id="3" name="Jason Wiese" initials="JW" lastIdx="10" clrIdx="2">
    <p:extLst>
      <p:ext uri="{19B8F6BF-5375-455C-9EA6-DF929625EA0E}">
        <p15:presenceInfo xmlns:p15="http://schemas.microsoft.com/office/powerpoint/2012/main" userId="S::jasonw@thevab.com::4bff8d5b-7de6-4655-b397-69b0afc81113" providerId="AD"/>
      </p:ext>
    </p:extLst>
  </p:cmAuthor>
  <p:cmAuthor id="4" name="Leah Montner Dixon" initials="LMD" lastIdx="20" clrIdx="3">
    <p:extLst>
      <p:ext uri="{19B8F6BF-5375-455C-9EA6-DF929625EA0E}">
        <p15:presenceInfo xmlns:p15="http://schemas.microsoft.com/office/powerpoint/2012/main" userId="S::leahm@thevab.com::d5b2ae9e-9213-4442-b7df-4db8cbe51e5d" providerId="AD"/>
      </p:ext>
    </p:extLst>
  </p:cmAuthor>
  <p:cmAuthor id="5" name="Karolina Guillen" initials="KG" lastIdx="1" clrIdx="4">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F2"/>
    <a:srgbClr val="1B1464"/>
    <a:srgbClr val="ED3C8D"/>
    <a:srgbClr val="FFE600"/>
    <a:srgbClr val="4EBEA4"/>
    <a:srgbClr val="FF6E30"/>
    <a:srgbClr val="A343FF"/>
    <a:srgbClr val="B3E3D8"/>
    <a:srgbClr val="F7A7CB"/>
    <a:srgbClr val="9BE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24" autoAdjust="0"/>
    <p:restoredTop sz="94660"/>
  </p:normalViewPr>
  <p:slideViewPr>
    <p:cSldViewPr snapToGrid="0">
      <p:cViewPr varScale="1">
        <p:scale>
          <a:sx n="151" d="100"/>
          <a:sy n="151" d="100"/>
        </p:scale>
        <p:origin x="27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Kiely" userId="768be38e-2fb5-40ce-925d-bd8e9d9e3c31" providerId="ADAL" clId="{7229EA02-EDFD-48CA-88A7-C4F572612F10}"/>
    <pc:docChg chg="undo custSel addSld delSld modSld sldOrd delMainMaster">
      <pc:chgData name="Reed Kiely" userId="768be38e-2fb5-40ce-925d-bd8e9d9e3c31" providerId="ADAL" clId="{7229EA02-EDFD-48CA-88A7-C4F572612F10}" dt="2026-03-24T13:49:18.517" v="5896" actId="20577"/>
      <pc:docMkLst>
        <pc:docMk/>
      </pc:docMkLst>
      <pc:sldChg chg="addSp delSp modSp mod">
        <pc:chgData name="Reed Kiely" userId="768be38e-2fb5-40ce-925d-bd8e9d9e3c31" providerId="ADAL" clId="{7229EA02-EDFD-48CA-88A7-C4F572612F10}" dt="2026-03-18T18:26:12.754" v="4433" actId="20577"/>
        <pc:sldMkLst>
          <pc:docMk/>
          <pc:sldMk cId="1679030907" sldId="2146845982"/>
        </pc:sldMkLst>
        <pc:spChg chg="mod">
          <ac:chgData name="Reed Kiely" userId="768be38e-2fb5-40ce-925d-bd8e9d9e3c31" providerId="ADAL" clId="{7229EA02-EDFD-48CA-88A7-C4F572612F10}" dt="2026-03-17T17:29:36.459" v="1433" actId="207"/>
          <ac:spMkLst>
            <pc:docMk/>
            <pc:sldMk cId="1679030907" sldId="2146845982"/>
            <ac:spMk id="5" creationId="{AD20CB42-5E88-43A2-97E1-69612D8785CC}"/>
          </ac:spMkLst>
        </pc:spChg>
        <pc:spChg chg="mod">
          <ac:chgData name="Reed Kiely" userId="768be38e-2fb5-40ce-925d-bd8e9d9e3c31" providerId="ADAL" clId="{7229EA02-EDFD-48CA-88A7-C4F572612F10}" dt="2026-03-17T17:29:36.459" v="1433" actId="207"/>
          <ac:spMkLst>
            <pc:docMk/>
            <pc:sldMk cId="1679030907" sldId="2146845982"/>
            <ac:spMk id="14" creationId="{87C4C1FE-FEDF-4496-5803-03A13B78B35A}"/>
          </ac:spMkLst>
        </pc:spChg>
        <pc:spChg chg="mod">
          <ac:chgData name="Reed Kiely" userId="768be38e-2fb5-40ce-925d-bd8e9d9e3c31" providerId="ADAL" clId="{7229EA02-EDFD-48CA-88A7-C4F572612F10}" dt="2026-03-17T17:29:36.459" v="1433" actId="207"/>
          <ac:spMkLst>
            <pc:docMk/>
            <pc:sldMk cId="1679030907" sldId="2146845982"/>
            <ac:spMk id="17" creationId="{F567AA24-2E03-44C1-A002-D0ECF4C6B632}"/>
          </ac:spMkLst>
        </pc:spChg>
        <pc:spChg chg="add mod">
          <ac:chgData name="Reed Kiely" userId="768be38e-2fb5-40ce-925d-bd8e9d9e3c31" providerId="ADAL" clId="{7229EA02-EDFD-48CA-88A7-C4F572612F10}" dt="2026-03-17T16:52:39.418" v="1210" actId="14100"/>
          <ac:spMkLst>
            <pc:docMk/>
            <pc:sldMk cId="1679030907" sldId="2146845982"/>
            <ac:spMk id="18" creationId="{B567ADCD-78EA-5EAD-1DCF-CDFEE9B07AD5}"/>
          </ac:spMkLst>
        </pc:spChg>
        <pc:spChg chg="add mod">
          <ac:chgData name="Reed Kiely" userId="768be38e-2fb5-40ce-925d-bd8e9d9e3c31" providerId="ADAL" clId="{7229EA02-EDFD-48CA-88A7-C4F572612F10}" dt="2026-03-18T18:26:12.754" v="4433" actId="20577"/>
          <ac:spMkLst>
            <pc:docMk/>
            <pc:sldMk cId="1679030907" sldId="2146845982"/>
            <ac:spMk id="19" creationId="{C90409F9-DC04-92A5-6AAC-9A7CB00C5FF2}"/>
          </ac:spMkLst>
        </pc:spChg>
        <pc:spChg chg="mod">
          <ac:chgData name="Reed Kiely" userId="768be38e-2fb5-40ce-925d-bd8e9d9e3c31" providerId="ADAL" clId="{7229EA02-EDFD-48CA-88A7-C4F572612F10}" dt="2026-03-17T17:29:36.459" v="1433" actId="207"/>
          <ac:spMkLst>
            <pc:docMk/>
            <pc:sldMk cId="1679030907" sldId="2146845982"/>
            <ac:spMk id="20" creationId="{67585D33-AF0F-A5AC-895B-6C64B3B890C7}"/>
          </ac:spMkLst>
        </pc:spChg>
        <pc:graphicFrameChg chg="mod">
          <ac:chgData name="Reed Kiely" userId="768be38e-2fb5-40ce-925d-bd8e9d9e3c31" providerId="ADAL" clId="{7229EA02-EDFD-48CA-88A7-C4F572612F10}" dt="2026-03-17T17:28:16.691" v="1407" actId="20577"/>
          <ac:graphicFrameMkLst>
            <pc:docMk/>
            <pc:sldMk cId="1679030907" sldId="2146845982"/>
            <ac:graphicFrameMk id="2" creationId="{093B23DD-41C3-78F9-CFDA-83B0FFD732B5}"/>
          </ac:graphicFrameMkLst>
        </pc:graphicFrameChg>
      </pc:sldChg>
      <pc:sldChg chg="addSp delSp modSp mod">
        <pc:chgData name="Reed Kiely" userId="768be38e-2fb5-40ce-925d-bd8e9d9e3c31" providerId="ADAL" clId="{7229EA02-EDFD-48CA-88A7-C4F572612F10}" dt="2026-03-18T18:41:32.353" v="4514" actId="20577"/>
        <pc:sldMkLst>
          <pc:docMk/>
          <pc:sldMk cId="1334572820" sldId="2146846014"/>
        </pc:sldMkLst>
        <pc:spChg chg="mod">
          <ac:chgData name="Reed Kiely" userId="768be38e-2fb5-40ce-925d-bd8e9d9e3c31" providerId="ADAL" clId="{7229EA02-EDFD-48CA-88A7-C4F572612F10}" dt="2026-03-18T18:41:27.430" v="4510" actId="12788"/>
          <ac:spMkLst>
            <pc:docMk/>
            <pc:sldMk cId="1334572820" sldId="2146846014"/>
            <ac:spMk id="5" creationId="{94AB506D-3536-5E55-9258-977570069933}"/>
          </ac:spMkLst>
        </pc:spChg>
        <pc:spChg chg="mod">
          <ac:chgData name="Reed Kiely" userId="768be38e-2fb5-40ce-925d-bd8e9d9e3c31" providerId="ADAL" clId="{7229EA02-EDFD-48CA-88A7-C4F572612F10}" dt="2026-03-18T18:41:22.828" v="4509" actId="12788"/>
          <ac:spMkLst>
            <pc:docMk/>
            <pc:sldMk cId="1334572820" sldId="2146846014"/>
            <ac:spMk id="8" creationId="{701C680C-E357-3DB6-0042-F5D943B753AE}"/>
          </ac:spMkLst>
        </pc:spChg>
        <pc:spChg chg="mod">
          <ac:chgData name="Reed Kiely" userId="768be38e-2fb5-40ce-925d-bd8e9d9e3c31" providerId="ADAL" clId="{7229EA02-EDFD-48CA-88A7-C4F572612F10}" dt="2026-03-18T18:41:27.430" v="4510" actId="12788"/>
          <ac:spMkLst>
            <pc:docMk/>
            <pc:sldMk cId="1334572820" sldId="2146846014"/>
            <ac:spMk id="12" creationId="{50F41558-4365-63AE-E6A0-10131C7EEE66}"/>
          </ac:spMkLst>
        </pc:spChg>
        <pc:spChg chg="mod">
          <ac:chgData name="Reed Kiely" userId="768be38e-2fb5-40ce-925d-bd8e9d9e3c31" providerId="ADAL" clId="{7229EA02-EDFD-48CA-88A7-C4F572612F10}" dt="2026-03-18T18:41:22.828" v="4509" actId="12788"/>
          <ac:spMkLst>
            <pc:docMk/>
            <pc:sldMk cId="1334572820" sldId="2146846014"/>
            <ac:spMk id="15" creationId="{649A6CAA-C37E-33F1-C72F-C920F75B992B}"/>
          </ac:spMkLst>
        </pc:spChg>
        <pc:spChg chg="mod">
          <ac:chgData name="Reed Kiely" userId="768be38e-2fb5-40ce-925d-bd8e9d9e3c31" providerId="ADAL" clId="{7229EA02-EDFD-48CA-88A7-C4F572612F10}" dt="2026-03-18T18:41:27.430" v="4510" actId="12788"/>
          <ac:spMkLst>
            <pc:docMk/>
            <pc:sldMk cId="1334572820" sldId="2146846014"/>
            <ac:spMk id="18" creationId="{1D6E1FD9-E534-A858-0E9A-ABAEF5C78BAB}"/>
          </ac:spMkLst>
        </pc:spChg>
        <pc:spChg chg="mod">
          <ac:chgData name="Reed Kiely" userId="768be38e-2fb5-40ce-925d-bd8e9d9e3c31" providerId="ADAL" clId="{7229EA02-EDFD-48CA-88A7-C4F572612F10}" dt="2026-03-18T18:41:32.353" v="4514" actId="20577"/>
          <ac:spMkLst>
            <pc:docMk/>
            <pc:sldMk cId="1334572820" sldId="2146846014"/>
            <ac:spMk id="19" creationId="{CBA46ADF-8A47-F959-06EF-F20BA10B17BA}"/>
          </ac:spMkLst>
        </pc:spChg>
        <pc:picChg chg="mod">
          <ac:chgData name="Reed Kiely" userId="768be38e-2fb5-40ce-925d-bd8e9d9e3c31" providerId="ADAL" clId="{7229EA02-EDFD-48CA-88A7-C4F572612F10}" dt="2026-03-18T18:41:22.828" v="4509" actId="12788"/>
          <ac:picMkLst>
            <pc:docMk/>
            <pc:sldMk cId="1334572820" sldId="2146846014"/>
            <ac:picMk id="9" creationId="{95726F6D-F9ED-02E4-020F-190C0DA35EB3}"/>
          </ac:picMkLst>
        </pc:picChg>
        <pc:picChg chg="mod">
          <ac:chgData name="Reed Kiely" userId="768be38e-2fb5-40ce-925d-bd8e9d9e3c31" providerId="ADAL" clId="{7229EA02-EDFD-48CA-88A7-C4F572612F10}" dt="2026-03-18T18:41:27.430" v="4510" actId="12788"/>
          <ac:picMkLst>
            <pc:docMk/>
            <pc:sldMk cId="1334572820" sldId="2146846014"/>
            <ac:picMk id="11" creationId="{45DE500F-C09B-5CDC-EFD7-4AF7B62AB565}"/>
          </ac:picMkLst>
        </pc:picChg>
        <pc:picChg chg="mod">
          <ac:chgData name="Reed Kiely" userId="768be38e-2fb5-40ce-925d-bd8e9d9e3c31" providerId="ADAL" clId="{7229EA02-EDFD-48CA-88A7-C4F572612F10}" dt="2026-03-18T18:41:22.828" v="4509" actId="12788"/>
          <ac:picMkLst>
            <pc:docMk/>
            <pc:sldMk cId="1334572820" sldId="2146846014"/>
            <ac:picMk id="14" creationId="{290E5EEE-07FD-7E7F-7C8F-E53F00E20DBF}"/>
          </ac:picMkLst>
        </pc:picChg>
        <pc:picChg chg="mod">
          <ac:chgData name="Reed Kiely" userId="768be38e-2fb5-40ce-925d-bd8e9d9e3c31" providerId="ADAL" clId="{7229EA02-EDFD-48CA-88A7-C4F572612F10}" dt="2026-03-18T18:41:22.828" v="4509" actId="12788"/>
          <ac:picMkLst>
            <pc:docMk/>
            <pc:sldMk cId="1334572820" sldId="2146846014"/>
            <ac:picMk id="16" creationId="{AEDFDA26-841A-A0D0-E35F-34397AE763B0}"/>
          </ac:picMkLst>
        </pc:picChg>
        <pc:picChg chg="mod">
          <ac:chgData name="Reed Kiely" userId="768be38e-2fb5-40ce-925d-bd8e9d9e3c31" providerId="ADAL" clId="{7229EA02-EDFD-48CA-88A7-C4F572612F10}" dt="2026-03-18T18:41:27.430" v="4510" actId="12788"/>
          <ac:picMkLst>
            <pc:docMk/>
            <pc:sldMk cId="1334572820" sldId="2146846014"/>
            <ac:picMk id="17" creationId="{BEB34278-D091-71B3-984F-81CED20BDB90}"/>
          </ac:picMkLst>
        </pc:picChg>
        <pc:picChg chg="add mod">
          <ac:chgData name="Reed Kiely" userId="768be38e-2fb5-40ce-925d-bd8e9d9e3c31" providerId="ADAL" clId="{7229EA02-EDFD-48CA-88A7-C4F572612F10}" dt="2026-03-18T18:41:27.430" v="4510" actId="12788"/>
          <ac:picMkLst>
            <pc:docMk/>
            <pc:sldMk cId="1334572820" sldId="2146846014"/>
            <ac:picMk id="20" creationId="{05F4BFD9-E26B-F4BD-78C4-B21E6A216D4C}"/>
          </ac:picMkLst>
        </pc:picChg>
      </pc:sldChg>
      <pc:sldChg chg="addSp delSp modSp mod modCm">
        <pc:chgData name="Reed Kiely" userId="768be38e-2fb5-40ce-925d-bd8e9d9e3c31" providerId="ADAL" clId="{7229EA02-EDFD-48CA-88A7-C4F572612F10}" dt="2026-03-17T16:18:38.737" v="808" actId="478"/>
        <pc:sldMkLst>
          <pc:docMk/>
          <pc:sldMk cId="817185893" sldId="2146846164"/>
        </pc:sldMkLst>
        <pc:spChg chg="mod">
          <ac:chgData name="Reed Kiely" userId="768be38e-2fb5-40ce-925d-bd8e9d9e3c31" providerId="ADAL" clId="{7229EA02-EDFD-48CA-88A7-C4F572612F10}" dt="2026-03-17T16:18:30.873" v="807" actId="20577"/>
          <ac:spMkLst>
            <pc:docMk/>
            <pc:sldMk cId="817185893" sldId="2146846164"/>
            <ac:spMk id="4" creationId="{54608453-FCAA-A7CE-9E01-61E6C87815FF}"/>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7229EA02-EDFD-48CA-88A7-C4F572612F10}" dt="2026-03-17T16:18:30.873" v="807" actId="20577"/>
              <pc2:cmMkLst xmlns:pc2="http://schemas.microsoft.com/office/powerpoint/2019/9/main/command">
                <pc:docMk/>
                <pc:sldMk cId="817185893" sldId="2146846164"/>
                <pc2:cmMk id="{983243D1-E387-41E5-A229-5F34908CFAE3}"/>
              </pc2:cmMkLst>
            </pc226:cmChg>
          </p:ext>
        </pc:extLst>
      </pc:sldChg>
      <pc:sldChg chg="addSp delSp modSp mod">
        <pc:chgData name="Reed Kiely" userId="768be38e-2fb5-40ce-925d-bd8e9d9e3c31" providerId="ADAL" clId="{7229EA02-EDFD-48CA-88A7-C4F572612F10}" dt="2026-03-17T16:56:39.715" v="1262" actId="478"/>
        <pc:sldMkLst>
          <pc:docMk/>
          <pc:sldMk cId="3095306685" sldId="2146846422"/>
        </pc:sldMkLst>
        <pc:spChg chg="mod">
          <ac:chgData name="Reed Kiely" userId="768be38e-2fb5-40ce-925d-bd8e9d9e3c31" providerId="ADAL" clId="{7229EA02-EDFD-48CA-88A7-C4F572612F10}" dt="2026-03-17T16:45:03.873" v="1065" actId="1076"/>
          <ac:spMkLst>
            <pc:docMk/>
            <pc:sldMk cId="3095306685" sldId="2146846422"/>
            <ac:spMk id="7" creationId="{C71C037A-250F-6D32-30FE-AFD0CEFF6BC6}"/>
          </ac:spMkLst>
        </pc:spChg>
        <pc:spChg chg="add mod">
          <ac:chgData name="Reed Kiely" userId="768be38e-2fb5-40ce-925d-bd8e9d9e3c31" providerId="ADAL" clId="{7229EA02-EDFD-48CA-88A7-C4F572612F10}" dt="2026-03-17T16:52:15.541" v="1203" actId="14100"/>
          <ac:spMkLst>
            <pc:docMk/>
            <pc:sldMk cId="3095306685" sldId="2146846422"/>
            <ac:spMk id="12" creationId="{4DBD0344-721B-E30F-7221-59DFE53BF309}"/>
          </ac:spMkLst>
        </pc:spChg>
        <pc:spChg chg="add mod">
          <ac:chgData name="Reed Kiely" userId="768be38e-2fb5-40ce-925d-bd8e9d9e3c31" providerId="ADAL" clId="{7229EA02-EDFD-48CA-88A7-C4F572612F10}" dt="2026-03-17T16:45:01.001" v="1064"/>
          <ac:spMkLst>
            <pc:docMk/>
            <pc:sldMk cId="3095306685" sldId="2146846422"/>
            <ac:spMk id="14" creationId="{0F502EFB-7DA8-C404-986F-B4384D4F7F41}"/>
          </ac:spMkLst>
        </pc:spChg>
      </pc:sldChg>
      <pc:sldChg chg="addSp delSp modSp mod ord">
        <pc:chgData name="Reed Kiely" userId="768be38e-2fb5-40ce-925d-bd8e9d9e3c31" providerId="ADAL" clId="{7229EA02-EDFD-48CA-88A7-C4F572612F10}" dt="2026-03-20T21:12:50.793" v="5823" actId="207"/>
        <pc:sldMkLst>
          <pc:docMk/>
          <pc:sldMk cId="448743472" sldId="2146846432"/>
        </pc:sldMkLst>
        <pc:spChg chg="mod">
          <ac:chgData name="Reed Kiely" userId="768be38e-2fb5-40ce-925d-bd8e9d9e3c31" providerId="ADAL" clId="{7229EA02-EDFD-48CA-88A7-C4F572612F10}" dt="2026-03-20T20:38:21.786" v="5133" actId="207"/>
          <ac:spMkLst>
            <pc:docMk/>
            <pc:sldMk cId="448743472" sldId="2146846432"/>
            <ac:spMk id="6" creationId="{31AC66B8-0DE7-D7F0-144E-0005D9B7A7A6}"/>
          </ac:spMkLst>
        </pc:spChg>
        <pc:spChg chg="add mod">
          <ac:chgData name="Reed Kiely" userId="768be38e-2fb5-40ce-925d-bd8e9d9e3c31" providerId="ADAL" clId="{7229EA02-EDFD-48CA-88A7-C4F572612F10}" dt="2026-03-20T21:12:28.526" v="5816" actId="207"/>
          <ac:spMkLst>
            <pc:docMk/>
            <pc:sldMk cId="448743472" sldId="2146846432"/>
            <ac:spMk id="7" creationId="{4D6AE8C4-1AFD-92B9-5BD9-5B455963B3C3}"/>
          </ac:spMkLst>
        </pc:spChg>
        <pc:spChg chg="add mod">
          <ac:chgData name="Reed Kiely" userId="768be38e-2fb5-40ce-925d-bd8e9d9e3c31" providerId="ADAL" clId="{7229EA02-EDFD-48CA-88A7-C4F572612F10}" dt="2026-03-20T20:58:36.637" v="5753" actId="20577"/>
          <ac:spMkLst>
            <pc:docMk/>
            <pc:sldMk cId="448743472" sldId="2146846432"/>
            <ac:spMk id="13" creationId="{B427EC35-2BFD-6050-90F6-0FFC37339665}"/>
          </ac:spMkLst>
        </pc:spChg>
        <pc:spChg chg="mod ord">
          <ac:chgData name="Reed Kiely" userId="768be38e-2fb5-40ce-925d-bd8e9d9e3c31" providerId="ADAL" clId="{7229EA02-EDFD-48CA-88A7-C4F572612F10}" dt="2026-03-20T20:52:10.553" v="5359" actId="1076"/>
          <ac:spMkLst>
            <pc:docMk/>
            <pc:sldMk cId="448743472" sldId="2146846432"/>
            <ac:spMk id="36" creationId="{1B273339-B7CE-1C7A-A90C-4459679F9A95}"/>
          </ac:spMkLst>
        </pc:spChg>
        <pc:spChg chg="add mod">
          <ac:chgData name="Reed Kiely" userId="768be38e-2fb5-40ce-925d-bd8e9d9e3c31" providerId="ADAL" clId="{7229EA02-EDFD-48CA-88A7-C4F572612F10}" dt="2026-03-20T21:12:32.019" v="5817" actId="208"/>
          <ac:spMkLst>
            <pc:docMk/>
            <pc:sldMk cId="448743472" sldId="2146846432"/>
            <ac:spMk id="37" creationId="{F736A9A0-DA6D-DBAD-CFD3-B58D30BBB8CC}"/>
          </ac:spMkLst>
        </pc:spChg>
        <pc:spChg chg="add mod">
          <ac:chgData name="Reed Kiely" userId="768be38e-2fb5-40ce-925d-bd8e9d9e3c31" providerId="ADAL" clId="{7229EA02-EDFD-48CA-88A7-C4F572612F10}" dt="2026-03-20T21:12:50.793" v="5823" actId="207"/>
          <ac:spMkLst>
            <pc:docMk/>
            <pc:sldMk cId="448743472" sldId="2146846432"/>
            <ac:spMk id="38" creationId="{B9E365B7-0F4D-4A43-36AA-54064D6B5D4F}"/>
          </ac:spMkLst>
        </pc:spChg>
        <pc:spChg chg="add mod">
          <ac:chgData name="Reed Kiely" userId="768be38e-2fb5-40ce-925d-bd8e9d9e3c31" providerId="ADAL" clId="{7229EA02-EDFD-48CA-88A7-C4F572612F10}" dt="2026-03-20T21:12:35.241" v="5818" actId="207"/>
          <ac:spMkLst>
            <pc:docMk/>
            <pc:sldMk cId="448743472" sldId="2146846432"/>
            <ac:spMk id="41" creationId="{D34FDE96-281A-747E-731E-6F25840EB919}"/>
          </ac:spMkLst>
        </pc:spChg>
        <pc:spChg chg="add mod">
          <ac:chgData name="Reed Kiely" userId="768be38e-2fb5-40ce-925d-bd8e9d9e3c31" providerId="ADAL" clId="{7229EA02-EDFD-48CA-88A7-C4F572612F10}" dt="2026-03-20T20:52:13.185" v="5360" actId="1076"/>
          <ac:spMkLst>
            <pc:docMk/>
            <pc:sldMk cId="448743472" sldId="2146846432"/>
            <ac:spMk id="45" creationId="{798B9225-A668-9EDA-8D33-679247E00BA3}"/>
          </ac:spMkLst>
        </pc:spChg>
        <pc:spChg chg="mod">
          <ac:chgData name="Reed Kiely" userId="768be38e-2fb5-40ce-925d-bd8e9d9e3c31" providerId="ADAL" clId="{7229EA02-EDFD-48CA-88A7-C4F572612F10}" dt="2026-03-20T21:12:32.019" v="5817" actId="208"/>
          <ac:spMkLst>
            <pc:docMk/>
            <pc:sldMk cId="448743472" sldId="2146846432"/>
            <ac:spMk id="47" creationId="{E0E0FAB4-2C6F-84F6-A3B6-C3835775DEB5}"/>
          </ac:spMkLst>
        </pc:spChg>
        <pc:spChg chg="add mod">
          <ac:chgData name="Reed Kiely" userId="768be38e-2fb5-40ce-925d-bd8e9d9e3c31" providerId="ADAL" clId="{7229EA02-EDFD-48CA-88A7-C4F572612F10}" dt="2026-03-20T21:12:42.738" v="5821" actId="207"/>
          <ac:spMkLst>
            <pc:docMk/>
            <pc:sldMk cId="448743472" sldId="2146846432"/>
            <ac:spMk id="48" creationId="{9264C052-341B-5AC2-F827-8492DFD62C08}"/>
          </ac:spMkLst>
        </pc:spChg>
        <pc:spChg chg="add mod">
          <ac:chgData name="Reed Kiely" userId="768be38e-2fb5-40ce-925d-bd8e9d9e3c31" providerId="ADAL" clId="{7229EA02-EDFD-48CA-88A7-C4F572612F10}" dt="2026-03-20T21:12:37.284" v="5819" actId="207"/>
          <ac:spMkLst>
            <pc:docMk/>
            <pc:sldMk cId="448743472" sldId="2146846432"/>
            <ac:spMk id="49" creationId="{FF2B434E-A4DF-F0C3-4559-87082BB00A0C}"/>
          </ac:spMkLst>
        </pc:spChg>
        <pc:picChg chg="add mod ord modCrop">
          <ac:chgData name="Reed Kiely" userId="768be38e-2fb5-40ce-925d-bd8e9d9e3c31" providerId="ADAL" clId="{7229EA02-EDFD-48CA-88A7-C4F572612F10}" dt="2026-03-20T20:40:50.914" v="5159" actId="167"/>
          <ac:picMkLst>
            <pc:docMk/>
            <pc:sldMk cId="448743472" sldId="2146846432"/>
            <ac:picMk id="15" creationId="{189C7516-6A0A-84C2-23D1-BBF1B8057DFB}"/>
          </ac:picMkLst>
        </pc:picChg>
      </pc:sldChg>
      <pc:sldChg chg="addSp delSp modSp mod">
        <pc:chgData name="Reed Kiely" userId="768be38e-2fb5-40ce-925d-bd8e9d9e3c31" providerId="ADAL" clId="{7229EA02-EDFD-48CA-88A7-C4F572612F10}" dt="2026-03-17T19:21:25.472" v="1519" actId="478"/>
        <pc:sldMkLst>
          <pc:docMk/>
          <pc:sldMk cId="854305300" sldId="2146846433"/>
        </pc:sldMkLst>
        <pc:spChg chg="add mod">
          <ac:chgData name="Reed Kiely" userId="768be38e-2fb5-40ce-925d-bd8e9d9e3c31" providerId="ADAL" clId="{7229EA02-EDFD-48CA-88A7-C4F572612F10}" dt="2026-03-17T16:57:39.148" v="1270" actId="14100"/>
          <ac:spMkLst>
            <pc:docMk/>
            <pc:sldMk cId="854305300" sldId="2146846433"/>
            <ac:spMk id="9" creationId="{19A59DD4-235F-88CD-048C-4299A684DAFB}"/>
          </ac:spMkLst>
        </pc:spChg>
        <pc:spChg chg="add mod">
          <ac:chgData name="Reed Kiely" userId="768be38e-2fb5-40ce-925d-bd8e9d9e3c31" providerId="ADAL" clId="{7229EA02-EDFD-48CA-88A7-C4F572612F10}" dt="2026-03-17T16:48:25.645" v="1155"/>
          <ac:spMkLst>
            <pc:docMk/>
            <pc:sldMk cId="854305300" sldId="2146846433"/>
            <ac:spMk id="12" creationId="{ADB63C25-FDB0-89E0-653C-8FEC84ADEA45}"/>
          </ac:spMkLst>
        </pc:spChg>
        <pc:spChg chg="mod">
          <ac:chgData name="Reed Kiely" userId="768be38e-2fb5-40ce-925d-bd8e9d9e3c31" providerId="ADAL" clId="{7229EA02-EDFD-48CA-88A7-C4F572612F10}" dt="2026-03-17T16:24:06.250" v="927" actId="20577"/>
          <ac:spMkLst>
            <pc:docMk/>
            <pc:sldMk cId="854305300" sldId="2146846433"/>
            <ac:spMk id="14" creationId="{C8EC65AA-32D6-DEDC-6D93-FB43C99C5A60}"/>
          </ac:spMkLst>
        </pc:spChg>
        <pc:graphicFrameChg chg="mod">
          <ac:chgData name="Reed Kiely" userId="768be38e-2fb5-40ce-925d-bd8e9d9e3c31" providerId="ADAL" clId="{7229EA02-EDFD-48CA-88A7-C4F572612F10}" dt="2026-03-17T16:25:10.833" v="953" actId="1037"/>
          <ac:graphicFrameMkLst>
            <pc:docMk/>
            <pc:sldMk cId="854305300" sldId="2146846433"/>
            <ac:graphicFrameMk id="3" creationId="{712F260D-C6C0-2F54-71D1-92915501FCF6}"/>
          </ac:graphicFrameMkLst>
        </pc:graphicFrameChg>
        <pc:graphicFrameChg chg="mod">
          <ac:chgData name="Reed Kiely" userId="768be38e-2fb5-40ce-925d-bd8e9d9e3c31" providerId="ADAL" clId="{7229EA02-EDFD-48CA-88A7-C4F572612F10}" dt="2026-03-17T19:20:19.850" v="1516" actId="207"/>
          <ac:graphicFrameMkLst>
            <pc:docMk/>
            <pc:sldMk cId="854305300" sldId="2146846433"/>
            <ac:graphicFrameMk id="7" creationId="{8B3DF03B-76F9-AD2C-32E9-54BA0FB3DC3D}"/>
          </ac:graphicFrameMkLst>
        </pc:graphicFrameChg>
      </pc:sldChg>
      <pc:sldChg chg="addSp delSp modSp mod">
        <pc:chgData name="Reed Kiely" userId="768be38e-2fb5-40ce-925d-bd8e9d9e3c31" providerId="ADAL" clId="{7229EA02-EDFD-48CA-88A7-C4F572612F10}" dt="2026-03-17T16:57:48.849" v="1272" actId="14100"/>
        <pc:sldMkLst>
          <pc:docMk/>
          <pc:sldMk cId="2620467839" sldId="2146846434"/>
        </pc:sldMkLst>
        <pc:spChg chg="add mod">
          <ac:chgData name="Reed Kiely" userId="768be38e-2fb5-40ce-925d-bd8e9d9e3c31" providerId="ADAL" clId="{7229EA02-EDFD-48CA-88A7-C4F572612F10}" dt="2026-03-17T16:57:48.849" v="1272" actId="14100"/>
          <ac:spMkLst>
            <pc:docMk/>
            <pc:sldMk cId="2620467839" sldId="2146846434"/>
            <ac:spMk id="7" creationId="{C2089EDB-243A-0B99-D0BD-E3D7271206BB}"/>
          </ac:spMkLst>
        </pc:spChg>
        <pc:spChg chg="add mod">
          <ac:chgData name="Reed Kiely" userId="768be38e-2fb5-40ce-925d-bd8e9d9e3c31" providerId="ADAL" clId="{7229EA02-EDFD-48CA-88A7-C4F572612F10}" dt="2026-03-17T16:48:32.968" v="1159"/>
          <ac:spMkLst>
            <pc:docMk/>
            <pc:sldMk cId="2620467839" sldId="2146846434"/>
            <ac:spMk id="9" creationId="{5F8A7D52-4582-B3D5-6474-5CCF6C60C27B}"/>
          </ac:spMkLst>
        </pc:spChg>
      </pc:sldChg>
      <pc:sldChg chg="addSp delSp modSp add mod ord">
        <pc:chgData name="Reed Kiely" userId="768be38e-2fb5-40ce-925d-bd8e9d9e3c31" providerId="ADAL" clId="{7229EA02-EDFD-48CA-88A7-C4F572612F10}" dt="2026-03-20T21:13:55.610" v="5861" actId="207"/>
        <pc:sldMkLst>
          <pc:docMk/>
          <pc:sldMk cId="11028756" sldId="2147376342"/>
        </pc:sldMkLst>
        <pc:spChg chg="add mod">
          <ac:chgData name="Reed Kiely" userId="768be38e-2fb5-40ce-925d-bd8e9d9e3c31" providerId="ADAL" clId="{7229EA02-EDFD-48CA-88A7-C4F572612F10}" dt="2026-03-20T21:13:55.610" v="5861" actId="207"/>
          <ac:spMkLst>
            <pc:docMk/>
            <pc:sldMk cId="11028756" sldId="2147376342"/>
            <ac:spMk id="4" creationId="{27651C1E-778B-D6EC-977C-F4E9AB03CBC6}"/>
          </ac:spMkLst>
        </pc:spChg>
        <pc:spChg chg="add mod">
          <ac:chgData name="Reed Kiely" userId="768be38e-2fb5-40ce-925d-bd8e9d9e3c31" providerId="ADAL" clId="{7229EA02-EDFD-48CA-88A7-C4F572612F10}" dt="2026-03-17T16:55:40.452" v="1231" actId="207"/>
          <ac:spMkLst>
            <pc:docMk/>
            <pc:sldMk cId="11028756" sldId="2147376342"/>
            <ac:spMk id="5" creationId="{6B1FD1E3-8C95-A3D1-A7DE-A6A8666DB0D5}"/>
          </ac:spMkLst>
        </pc:spChg>
        <pc:spChg chg="mod">
          <ac:chgData name="Reed Kiely" userId="768be38e-2fb5-40ce-925d-bd8e9d9e3c31" providerId="ADAL" clId="{7229EA02-EDFD-48CA-88A7-C4F572612F10}" dt="2026-03-17T19:22:54.559" v="1540" actId="1076"/>
          <ac:spMkLst>
            <pc:docMk/>
            <pc:sldMk cId="11028756" sldId="2147376342"/>
            <ac:spMk id="10" creationId="{BD8F00CE-2E44-06D2-8434-17E20ADCC244}"/>
          </ac:spMkLst>
        </pc:spChg>
        <pc:spChg chg="mod">
          <ac:chgData name="Reed Kiely" userId="768be38e-2fb5-40ce-925d-bd8e9d9e3c31" providerId="ADAL" clId="{7229EA02-EDFD-48CA-88A7-C4F572612F10}" dt="2026-03-17T19:28:37.091" v="1642" actId="20577"/>
          <ac:spMkLst>
            <pc:docMk/>
            <pc:sldMk cId="11028756" sldId="2147376342"/>
            <ac:spMk id="11" creationId="{0B2B525A-40B6-56E3-5949-6BB84EFEDF0C}"/>
          </ac:spMkLst>
        </pc:spChg>
        <pc:spChg chg="mod">
          <ac:chgData name="Reed Kiely" userId="768be38e-2fb5-40ce-925d-bd8e9d9e3c31" providerId="ADAL" clId="{7229EA02-EDFD-48CA-88A7-C4F572612F10}" dt="2026-03-17T19:23:03.325" v="1541" actId="14100"/>
          <ac:spMkLst>
            <pc:docMk/>
            <pc:sldMk cId="11028756" sldId="2147376342"/>
            <ac:spMk id="12" creationId="{7FF476BE-BFC1-CC5A-6539-C60C4F71DAF9}"/>
          </ac:spMkLst>
        </pc:spChg>
        <pc:spChg chg="mod">
          <ac:chgData name="Reed Kiely" userId="768be38e-2fb5-40ce-925d-bd8e9d9e3c31" providerId="ADAL" clId="{7229EA02-EDFD-48CA-88A7-C4F572612F10}" dt="2026-03-17T19:22:54.559" v="1540" actId="1076"/>
          <ac:spMkLst>
            <pc:docMk/>
            <pc:sldMk cId="11028756" sldId="2147376342"/>
            <ac:spMk id="13" creationId="{C3FD23B2-DA36-30D4-40AF-77937A580389}"/>
          </ac:spMkLst>
        </pc:spChg>
        <pc:spChg chg="mod">
          <ac:chgData name="Reed Kiely" userId="768be38e-2fb5-40ce-925d-bd8e9d9e3c31" providerId="ADAL" clId="{7229EA02-EDFD-48CA-88A7-C4F572612F10}" dt="2026-03-17T19:22:54.559" v="1540" actId="1076"/>
          <ac:spMkLst>
            <pc:docMk/>
            <pc:sldMk cId="11028756" sldId="2147376342"/>
            <ac:spMk id="14" creationId="{646D9179-2128-48EA-CA87-EB4990C89902}"/>
          </ac:spMkLst>
        </pc:spChg>
        <pc:spChg chg="mod">
          <ac:chgData name="Reed Kiely" userId="768be38e-2fb5-40ce-925d-bd8e9d9e3c31" providerId="ADAL" clId="{7229EA02-EDFD-48CA-88A7-C4F572612F10}" dt="2026-03-17T19:22:54.559" v="1540" actId="1076"/>
          <ac:spMkLst>
            <pc:docMk/>
            <pc:sldMk cId="11028756" sldId="2147376342"/>
            <ac:spMk id="16" creationId="{55C9BF2A-324E-BD57-9545-1FD65162BCFD}"/>
          </ac:spMkLst>
        </pc:spChg>
        <pc:spChg chg="mod">
          <ac:chgData name="Reed Kiely" userId="768be38e-2fb5-40ce-925d-bd8e9d9e3c31" providerId="ADAL" clId="{7229EA02-EDFD-48CA-88A7-C4F572612F10}" dt="2026-03-17T19:22:54.559" v="1540" actId="1076"/>
          <ac:spMkLst>
            <pc:docMk/>
            <pc:sldMk cId="11028756" sldId="2147376342"/>
            <ac:spMk id="20" creationId="{6209E5D7-CFA3-1ADB-4D2D-CF9CC7440DB2}"/>
          </ac:spMkLst>
        </pc:spChg>
        <pc:spChg chg="mod">
          <ac:chgData name="Reed Kiely" userId="768be38e-2fb5-40ce-925d-bd8e9d9e3c31" providerId="ADAL" clId="{7229EA02-EDFD-48CA-88A7-C4F572612F10}" dt="2026-03-17T19:22:54.559" v="1540" actId="1076"/>
          <ac:spMkLst>
            <pc:docMk/>
            <pc:sldMk cId="11028756" sldId="2147376342"/>
            <ac:spMk id="22" creationId="{97E3AF1D-4352-C2E6-0C6C-2A06C7BC982B}"/>
          </ac:spMkLst>
        </pc:spChg>
        <pc:spChg chg="add mod">
          <ac:chgData name="Reed Kiely" userId="768be38e-2fb5-40ce-925d-bd8e9d9e3c31" providerId="ADAL" clId="{7229EA02-EDFD-48CA-88A7-C4F572612F10}" dt="2026-03-20T21:13:46.175" v="5858" actId="207"/>
          <ac:spMkLst>
            <pc:docMk/>
            <pc:sldMk cId="11028756" sldId="2147376342"/>
            <ac:spMk id="25" creationId="{4CA5E9A8-3559-26AE-2AC8-F5E538D6565E}"/>
          </ac:spMkLst>
        </pc:spChg>
        <pc:spChg chg="mod">
          <ac:chgData name="Reed Kiely" userId="768be38e-2fb5-40ce-925d-bd8e9d9e3c31" providerId="ADAL" clId="{7229EA02-EDFD-48CA-88A7-C4F572612F10}" dt="2026-03-17T19:22:54.559" v="1540" actId="1076"/>
          <ac:spMkLst>
            <pc:docMk/>
            <pc:sldMk cId="11028756" sldId="2147376342"/>
            <ac:spMk id="42" creationId="{27D74FD7-A177-5ACA-DA96-3C9CB1499A69}"/>
          </ac:spMkLst>
        </pc:spChg>
        <pc:spChg chg="mod">
          <ac:chgData name="Reed Kiely" userId="768be38e-2fb5-40ce-925d-bd8e9d9e3c31" providerId="ADAL" clId="{7229EA02-EDFD-48CA-88A7-C4F572612F10}" dt="2026-03-17T19:22:54.559" v="1540" actId="1076"/>
          <ac:spMkLst>
            <pc:docMk/>
            <pc:sldMk cId="11028756" sldId="2147376342"/>
            <ac:spMk id="44" creationId="{5478CD1D-BBB6-47B1-75D5-25F7C2F5CF41}"/>
          </ac:spMkLst>
        </pc:spChg>
        <pc:spChg chg="mod">
          <ac:chgData name="Reed Kiely" userId="768be38e-2fb5-40ce-925d-bd8e9d9e3c31" providerId="ADAL" clId="{7229EA02-EDFD-48CA-88A7-C4F572612F10}" dt="2026-03-17T19:22:54.559" v="1540" actId="1076"/>
          <ac:spMkLst>
            <pc:docMk/>
            <pc:sldMk cId="11028756" sldId="2147376342"/>
            <ac:spMk id="49" creationId="{3CC18934-CDE7-EFB1-598B-83C398FD70B0}"/>
          </ac:spMkLst>
        </pc:spChg>
        <pc:spChg chg="mod">
          <ac:chgData name="Reed Kiely" userId="768be38e-2fb5-40ce-925d-bd8e9d9e3c31" providerId="ADAL" clId="{7229EA02-EDFD-48CA-88A7-C4F572612F10}" dt="2026-03-17T19:22:54.559" v="1540" actId="1076"/>
          <ac:spMkLst>
            <pc:docMk/>
            <pc:sldMk cId="11028756" sldId="2147376342"/>
            <ac:spMk id="50" creationId="{E95EAAE1-64C9-0990-A263-C9F8E7B96218}"/>
          </ac:spMkLst>
        </pc:spChg>
        <pc:spChg chg="mod">
          <ac:chgData name="Reed Kiely" userId="768be38e-2fb5-40ce-925d-bd8e9d9e3c31" providerId="ADAL" clId="{7229EA02-EDFD-48CA-88A7-C4F572612F10}" dt="2026-03-20T21:13:41.529" v="5857" actId="207"/>
          <ac:spMkLst>
            <pc:docMk/>
            <pc:sldMk cId="11028756" sldId="2147376342"/>
            <ac:spMk id="53" creationId="{9FAFBA2C-02CF-3991-014B-3B2A2488CD5D}"/>
          </ac:spMkLst>
        </pc:spChg>
        <pc:graphicFrameChg chg="mod">
          <ac:chgData name="Reed Kiely" userId="768be38e-2fb5-40ce-925d-bd8e9d9e3c31" providerId="ADAL" clId="{7229EA02-EDFD-48CA-88A7-C4F572612F10}" dt="2026-03-20T21:13:35.865" v="5855" actId="207"/>
          <ac:graphicFrameMkLst>
            <pc:docMk/>
            <pc:sldMk cId="11028756" sldId="2147376342"/>
            <ac:graphicFrameMk id="9" creationId="{9CD86550-B3F4-E35A-A025-C9013A56F8F7}"/>
          </ac:graphicFrameMkLst>
        </pc:graphicFrameChg>
        <pc:graphicFrameChg chg="mod">
          <ac:chgData name="Reed Kiely" userId="768be38e-2fb5-40ce-925d-bd8e9d9e3c31" providerId="ADAL" clId="{7229EA02-EDFD-48CA-88A7-C4F572612F10}" dt="2026-03-20T21:13:38.156" v="5856" actId="207"/>
          <ac:graphicFrameMkLst>
            <pc:docMk/>
            <pc:sldMk cId="11028756" sldId="2147376342"/>
            <ac:graphicFrameMk id="40" creationId="{EBC59E52-7C2E-540F-9C83-5D473F6AC822}"/>
          </ac:graphicFrameMkLst>
        </pc:graphicFrameChg>
      </pc:sldChg>
      <pc:sldChg chg="addSp delSp modSp mod">
        <pc:chgData name="Reed Kiely" userId="768be38e-2fb5-40ce-925d-bd8e9d9e3c31" providerId="ADAL" clId="{7229EA02-EDFD-48CA-88A7-C4F572612F10}" dt="2026-03-18T18:37:49.257" v="4497" actId="1038"/>
        <pc:sldMkLst>
          <pc:docMk/>
          <pc:sldMk cId="1991349971" sldId="2147376348"/>
        </pc:sldMkLst>
        <pc:spChg chg="mod">
          <ac:chgData name="Reed Kiely" userId="768be38e-2fb5-40ce-925d-bd8e9d9e3c31" providerId="ADAL" clId="{7229EA02-EDFD-48CA-88A7-C4F572612F10}" dt="2026-03-18T18:34:36.113" v="4493" actId="20577"/>
          <ac:spMkLst>
            <pc:docMk/>
            <pc:sldMk cId="1991349971" sldId="2147376348"/>
            <ac:spMk id="7" creationId="{8E861E01-D68B-C921-E2D8-A521AA80A2FC}"/>
          </ac:spMkLst>
        </pc:spChg>
        <pc:spChg chg="mod">
          <ac:chgData name="Reed Kiely" userId="768be38e-2fb5-40ce-925d-bd8e9d9e3c31" providerId="ADAL" clId="{7229EA02-EDFD-48CA-88A7-C4F572612F10}" dt="2026-03-18T13:53:27.970" v="3843" actId="20577"/>
          <ac:spMkLst>
            <pc:docMk/>
            <pc:sldMk cId="1991349971" sldId="2147376348"/>
            <ac:spMk id="11" creationId="{01A20CC5-3CA1-C524-4649-EDFF8B937A54}"/>
          </ac:spMkLst>
        </pc:spChg>
        <pc:spChg chg="mod">
          <ac:chgData name="Reed Kiely" userId="768be38e-2fb5-40ce-925d-bd8e9d9e3c31" providerId="ADAL" clId="{7229EA02-EDFD-48CA-88A7-C4F572612F10}" dt="2026-03-18T13:54:23.186" v="3845" actId="20577"/>
          <ac:spMkLst>
            <pc:docMk/>
            <pc:sldMk cId="1991349971" sldId="2147376348"/>
            <ac:spMk id="12" creationId="{7AAF2333-7EC6-50F8-2772-88B597DF2953}"/>
          </ac:spMkLst>
        </pc:spChg>
        <pc:spChg chg="add mod">
          <ac:chgData name="Reed Kiely" userId="768be38e-2fb5-40ce-925d-bd8e9d9e3c31" providerId="ADAL" clId="{7229EA02-EDFD-48CA-88A7-C4F572612F10}" dt="2026-03-17T16:59:14.029" v="1284" actId="14100"/>
          <ac:spMkLst>
            <pc:docMk/>
            <pc:sldMk cId="1991349971" sldId="2147376348"/>
            <ac:spMk id="14" creationId="{5F539415-24A9-F874-C621-C80BFF7929BF}"/>
          </ac:spMkLst>
        </pc:spChg>
        <pc:spChg chg="mod">
          <ac:chgData name="Reed Kiely" userId="768be38e-2fb5-40ce-925d-bd8e9d9e3c31" providerId="ADAL" clId="{7229EA02-EDFD-48CA-88A7-C4F572612F10}" dt="2026-03-18T14:02:03.774" v="3944" actId="207"/>
          <ac:spMkLst>
            <pc:docMk/>
            <pc:sldMk cId="1991349971" sldId="2147376348"/>
            <ac:spMk id="17" creationId="{0E6FDE70-402E-0526-5C97-C4100CC08105}"/>
          </ac:spMkLst>
        </pc:spChg>
        <pc:spChg chg="mod">
          <ac:chgData name="Reed Kiely" userId="768be38e-2fb5-40ce-925d-bd8e9d9e3c31" providerId="ADAL" clId="{7229EA02-EDFD-48CA-88A7-C4F572612F10}" dt="2026-03-18T18:37:49.257" v="4497" actId="1038"/>
          <ac:spMkLst>
            <pc:docMk/>
            <pc:sldMk cId="1991349971" sldId="2147376348"/>
            <ac:spMk id="18" creationId="{D903F444-341A-9B87-8C95-9264C21F0474}"/>
          </ac:spMkLst>
        </pc:spChg>
        <pc:spChg chg="add mod">
          <ac:chgData name="Reed Kiely" userId="768be38e-2fb5-40ce-925d-bd8e9d9e3c31" providerId="ADAL" clId="{7229EA02-EDFD-48CA-88A7-C4F572612F10}" dt="2026-03-17T16:49:38.334" v="1194"/>
          <ac:spMkLst>
            <pc:docMk/>
            <pc:sldMk cId="1991349971" sldId="2147376348"/>
            <ac:spMk id="19" creationId="{50644024-F6C7-AAB5-8534-C49FC657E9F7}"/>
          </ac:spMkLst>
        </pc:spChg>
        <pc:graphicFrameChg chg="mod">
          <ac:chgData name="Reed Kiely" userId="768be38e-2fb5-40ce-925d-bd8e9d9e3c31" providerId="ADAL" clId="{7229EA02-EDFD-48CA-88A7-C4F572612F10}" dt="2026-03-18T18:09:55.924" v="4323"/>
          <ac:graphicFrameMkLst>
            <pc:docMk/>
            <pc:sldMk cId="1991349971" sldId="2147376348"/>
            <ac:graphicFrameMk id="16" creationId="{E979C8C2-1794-1634-D0DA-BF9E54377750}"/>
          </ac:graphicFrameMkLst>
        </pc:graphicFrameChg>
      </pc:sldChg>
      <pc:sldChg chg="addSp delSp modSp mod ord">
        <pc:chgData name="Reed Kiely" userId="768be38e-2fb5-40ce-925d-bd8e9d9e3c31" providerId="ADAL" clId="{7229EA02-EDFD-48CA-88A7-C4F572612F10}" dt="2026-03-18T14:14:22.092" v="4074" actId="207"/>
        <pc:sldMkLst>
          <pc:docMk/>
          <pc:sldMk cId="3128507067" sldId="2147376367"/>
        </pc:sldMkLst>
        <pc:spChg chg="add mod">
          <ac:chgData name="Reed Kiely" userId="768be38e-2fb5-40ce-925d-bd8e9d9e3c31" providerId="ADAL" clId="{7229EA02-EDFD-48CA-88A7-C4F572612F10}" dt="2026-03-17T16:54:32.521" v="1225" actId="14100"/>
          <ac:spMkLst>
            <pc:docMk/>
            <pc:sldMk cId="3128507067" sldId="2147376367"/>
            <ac:spMk id="3" creationId="{3186D3A1-301D-D8AD-72EE-84856700FD8B}"/>
          </ac:spMkLst>
        </pc:spChg>
        <pc:spChg chg="add mod">
          <ac:chgData name="Reed Kiely" userId="768be38e-2fb5-40ce-925d-bd8e9d9e3c31" providerId="ADAL" clId="{7229EA02-EDFD-48CA-88A7-C4F572612F10}" dt="2026-03-17T16:46:51.784" v="1113"/>
          <ac:spMkLst>
            <pc:docMk/>
            <pc:sldMk cId="3128507067" sldId="2147376367"/>
            <ac:spMk id="9" creationId="{4B52A16A-04BA-0378-1D7F-2C5A7C448F16}"/>
          </ac:spMkLst>
        </pc:spChg>
        <pc:spChg chg="mod">
          <ac:chgData name="Reed Kiely" userId="768be38e-2fb5-40ce-925d-bd8e9d9e3c31" providerId="ADAL" clId="{7229EA02-EDFD-48CA-88A7-C4F572612F10}" dt="2026-03-18T14:14:19.299" v="4073" actId="207"/>
          <ac:spMkLst>
            <pc:docMk/>
            <pc:sldMk cId="3128507067" sldId="2147376367"/>
            <ac:spMk id="20" creationId="{55701849-0638-257C-77E3-F66C8CC1638F}"/>
          </ac:spMkLst>
        </pc:spChg>
        <pc:spChg chg="mod">
          <ac:chgData name="Reed Kiely" userId="768be38e-2fb5-40ce-925d-bd8e9d9e3c31" providerId="ADAL" clId="{7229EA02-EDFD-48CA-88A7-C4F572612F10}" dt="2026-03-18T14:14:22.092" v="4074" actId="207"/>
          <ac:spMkLst>
            <pc:docMk/>
            <pc:sldMk cId="3128507067" sldId="2147376367"/>
            <ac:spMk id="21" creationId="{E1190385-3939-0294-A01B-8624D90DE15A}"/>
          </ac:spMkLst>
        </pc:spChg>
      </pc:sldChg>
      <pc:sldChg chg="addSp delSp modSp mod">
        <pc:chgData name="Reed Kiely" userId="768be38e-2fb5-40ce-925d-bd8e9d9e3c31" providerId="ADAL" clId="{7229EA02-EDFD-48CA-88A7-C4F572612F10}" dt="2026-03-18T16:08:42.569" v="4086" actId="1036"/>
        <pc:sldMkLst>
          <pc:docMk/>
          <pc:sldMk cId="330634875" sldId="2147376594"/>
        </pc:sldMkLst>
        <pc:spChg chg="add mod">
          <ac:chgData name="Reed Kiely" userId="768be38e-2fb5-40ce-925d-bd8e9d9e3c31" providerId="ADAL" clId="{7229EA02-EDFD-48CA-88A7-C4F572612F10}" dt="2026-03-17T16:54:40.185" v="1227" actId="14100"/>
          <ac:spMkLst>
            <pc:docMk/>
            <pc:sldMk cId="330634875" sldId="2147376594"/>
            <ac:spMk id="4" creationId="{AC4FACD9-1864-41F7-4B32-34743216779E}"/>
          </ac:spMkLst>
        </pc:spChg>
        <pc:spChg chg="add mod">
          <ac:chgData name="Reed Kiely" userId="768be38e-2fb5-40ce-925d-bd8e9d9e3c31" providerId="ADAL" clId="{7229EA02-EDFD-48CA-88A7-C4F572612F10}" dt="2026-03-17T16:46:43.190" v="1108"/>
          <ac:spMkLst>
            <pc:docMk/>
            <pc:sldMk cId="330634875" sldId="2147376594"/>
            <ac:spMk id="5" creationId="{D5A7B87C-67DE-D8F7-AE83-B5724A6D2B0D}"/>
          </ac:spMkLst>
        </pc:spChg>
        <pc:spChg chg="mod">
          <ac:chgData name="Reed Kiely" userId="768be38e-2fb5-40ce-925d-bd8e9d9e3c31" providerId="ADAL" clId="{7229EA02-EDFD-48CA-88A7-C4F572612F10}" dt="2026-03-17T14:34:20.962" v="645"/>
          <ac:spMkLst>
            <pc:docMk/>
            <pc:sldMk cId="330634875" sldId="2147376594"/>
            <ac:spMk id="7" creationId="{00C70173-9CA3-8BD8-A279-DDFB0C1BC07B}"/>
          </ac:spMkLst>
        </pc:spChg>
        <pc:spChg chg="mod">
          <ac:chgData name="Reed Kiely" userId="768be38e-2fb5-40ce-925d-bd8e9d9e3c31" providerId="ADAL" clId="{7229EA02-EDFD-48CA-88A7-C4F572612F10}" dt="2026-03-18T16:08:42.569" v="4086" actId="1036"/>
          <ac:spMkLst>
            <pc:docMk/>
            <pc:sldMk cId="330634875" sldId="2147376594"/>
            <ac:spMk id="13" creationId="{84EDE7CD-7202-C49F-2E98-7066E930C994}"/>
          </ac:spMkLst>
        </pc:spChg>
      </pc:sldChg>
      <pc:sldChg chg="addSp delSp modSp mod">
        <pc:chgData name="Reed Kiely" userId="768be38e-2fb5-40ce-925d-bd8e9d9e3c31" providerId="ADAL" clId="{7229EA02-EDFD-48CA-88A7-C4F572612F10}" dt="2026-03-18T18:40:16.604" v="4503" actId="255"/>
        <pc:sldMkLst>
          <pc:docMk/>
          <pc:sldMk cId="3282977400" sldId="2147376603"/>
        </pc:sldMkLst>
        <pc:spChg chg="add mod">
          <ac:chgData name="Reed Kiely" userId="768be38e-2fb5-40ce-925d-bd8e9d9e3c31" providerId="ADAL" clId="{7229EA02-EDFD-48CA-88A7-C4F572612F10}" dt="2026-03-17T16:59:20.642" v="1286" actId="14100"/>
          <ac:spMkLst>
            <pc:docMk/>
            <pc:sldMk cId="3282977400" sldId="2147376603"/>
            <ac:spMk id="5" creationId="{E174FD57-18AA-285F-8C7B-9F3F7A27A0DB}"/>
          </ac:spMkLst>
        </pc:spChg>
        <pc:spChg chg="add mod">
          <ac:chgData name="Reed Kiely" userId="768be38e-2fb5-40ce-925d-bd8e9d9e3c31" providerId="ADAL" clId="{7229EA02-EDFD-48CA-88A7-C4F572612F10}" dt="2026-03-17T21:45:45.286" v="3259" actId="207"/>
          <ac:spMkLst>
            <pc:docMk/>
            <pc:sldMk cId="3282977400" sldId="2147376603"/>
            <ac:spMk id="7" creationId="{FCBD9E49-5566-2367-E469-4271DF74736C}"/>
          </ac:spMkLst>
        </pc:spChg>
        <pc:spChg chg="mod">
          <ac:chgData name="Reed Kiely" userId="768be38e-2fb5-40ce-925d-bd8e9d9e3c31" providerId="ADAL" clId="{7229EA02-EDFD-48CA-88A7-C4F572612F10}" dt="2026-03-18T16:08:19.987" v="4084" actId="20577"/>
          <ac:spMkLst>
            <pc:docMk/>
            <pc:sldMk cId="3282977400" sldId="2147376603"/>
            <ac:spMk id="15" creationId="{935449F9-9337-D0FD-1C28-B5725B1AEB8B}"/>
          </ac:spMkLst>
        </pc:spChg>
        <pc:graphicFrameChg chg="mod">
          <ac:chgData name="Reed Kiely" userId="768be38e-2fb5-40ce-925d-bd8e9d9e3c31" providerId="ADAL" clId="{7229EA02-EDFD-48CA-88A7-C4F572612F10}" dt="2026-03-18T18:40:16.604" v="4503" actId="255"/>
          <ac:graphicFrameMkLst>
            <pc:docMk/>
            <pc:sldMk cId="3282977400" sldId="2147376603"/>
            <ac:graphicFrameMk id="14" creationId="{A1725AC0-E87C-E8F4-A9DB-AFDA7F0DC92F}"/>
          </ac:graphicFrameMkLst>
        </pc:graphicFrameChg>
      </pc:sldChg>
      <pc:sldChg chg="addSp delSp modSp mod">
        <pc:chgData name="Reed Kiely" userId="768be38e-2fb5-40ce-925d-bd8e9d9e3c31" providerId="ADAL" clId="{7229EA02-EDFD-48CA-88A7-C4F572612F10}" dt="2026-03-17T16:58:19.859" v="1276" actId="14100"/>
        <pc:sldMkLst>
          <pc:docMk/>
          <pc:sldMk cId="806558589" sldId="2147376606"/>
        </pc:sldMkLst>
        <pc:spChg chg="add mod">
          <ac:chgData name="Reed Kiely" userId="768be38e-2fb5-40ce-925d-bd8e9d9e3c31" providerId="ADAL" clId="{7229EA02-EDFD-48CA-88A7-C4F572612F10}" dt="2026-03-17T16:58:19.859" v="1276" actId="14100"/>
          <ac:spMkLst>
            <pc:docMk/>
            <pc:sldMk cId="806558589" sldId="2147376606"/>
            <ac:spMk id="11" creationId="{17729503-EE82-7CBE-FE9D-5C5EDF68D493}"/>
          </ac:spMkLst>
        </pc:spChg>
        <pc:spChg chg="add mod">
          <ac:chgData name="Reed Kiely" userId="768be38e-2fb5-40ce-925d-bd8e9d9e3c31" providerId="ADAL" clId="{7229EA02-EDFD-48CA-88A7-C4F572612F10}" dt="2026-03-17T16:49:00.644" v="1173"/>
          <ac:spMkLst>
            <pc:docMk/>
            <pc:sldMk cId="806558589" sldId="2147376606"/>
            <ac:spMk id="12" creationId="{86C07F75-7F62-FE11-BA50-C968A0F5B7C4}"/>
          </ac:spMkLst>
        </pc:spChg>
      </pc:sldChg>
      <pc:sldChg chg="addSp delSp modSp mod">
        <pc:chgData name="Reed Kiely" userId="768be38e-2fb5-40ce-925d-bd8e9d9e3c31" providerId="ADAL" clId="{7229EA02-EDFD-48CA-88A7-C4F572612F10}" dt="2026-03-18T14:08:59.957" v="3951" actId="27107"/>
        <pc:sldMkLst>
          <pc:docMk/>
          <pc:sldMk cId="3977134793" sldId="2147376608"/>
        </pc:sldMkLst>
        <pc:spChg chg="add mod">
          <ac:chgData name="Reed Kiely" userId="768be38e-2fb5-40ce-925d-bd8e9d9e3c31" providerId="ADAL" clId="{7229EA02-EDFD-48CA-88A7-C4F572612F10}" dt="2026-03-17T16:58:25.110" v="1278" actId="14100"/>
          <ac:spMkLst>
            <pc:docMk/>
            <pc:sldMk cId="3977134793" sldId="2147376608"/>
            <ac:spMk id="11" creationId="{D7AA70AF-004A-1FF2-129F-AF588D749B0C}"/>
          </ac:spMkLst>
        </pc:spChg>
        <pc:spChg chg="mod">
          <ac:chgData name="Reed Kiely" userId="768be38e-2fb5-40ce-925d-bd8e9d9e3c31" providerId="ADAL" clId="{7229EA02-EDFD-48CA-88A7-C4F572612F10}" dt="2026-03-18T14:08:59.957" v="3951" actId="27107"/>
          <ac:spMkLst>
            <pc:docMk/>
            <pc:sldMk cId="3977134793" sldId="2147376608"/>
            <ac:spMk id="15" creationId="{5A5B49F7-FAD4-026A-2923-A71776129B85}"/>
          </ac:spMkLst>
        </pc:spChg>
        <pc:spChg chg="add mod">
          <ac:chgData name="Reed Kiely" userId="768be38e-2fb5-40ce-925d-bd8e9d9e3c31" providerId="ADAL" clId="{7229EA02-EDFD-48CA-88A7-C4F572612F10}" dt="2026-03-17T16:49:07.087" v="1177"/>
          <ac:spMkLst>
            <pc:docMk/>
            <pc:sldMk cId="3977134793" sldId="2147376608"/>
            <ac:spMk id="18" creationId="{35E2E6FB-69BC-D184-0F7F-D1A5E9C8D698}"/>
          </ac:spMkLst>
        </pc:spChg>
      </pc:sldChg>
      <pc:sldChg chg="addSp delSp modSp mod">
        <pc:chgData name="Reed Kiely" userId="768be38e-2fb5-40ce-925d-bd8e9d9e3c31" providerId="ADAL" clId="{7229EA02-EDFD-48CA-88A7-C4F572612F10}" dt="2026-03-17T17:02:07.170" v="1328" actId="1076"/>
        <pc:sldMkLst>
          <pc:docMk/>
          <pc:sldMk cId="3754959914" sldId="2147376612"/>
        </pc:sldMkLst>
        <pc:spChg chg="mod">
          <ac:chgData name="Reed Kiely" userId="768be38e-2fb5-40ce-925d-bd8e9d9e3c31" providerId="ADAL" clId="{7229EA02-EDFD-48CA-88A7-C4F572612F10}" dt="2026-03-17T16:22:53.009" v="919" actId="1038"/>
          <ac:spMkLst>
            <pc:docMk/>
            <pc:sldMk cId="3754959914" sldId="2147376612"/>
            <ac:spMk id="4" creationId="{09D4EA8A-BD9C-5B47-55F5-6F84EA4EB3ED}"/>
          </ac:spMkLst>
        </pc:spChg>
        <pc:spChg chg="mod">
          <ac:chgData name="Reed Kiely" userId="768be38e-2fb5-40ce-925d-bd8e9d9e3c31" providerId="ADAL" clId="{7229EA02-EDFD-48CA-88A7-C4F572612F10}" dt="2026-03-17T16:23:07.609" v="921" actId="20577"/>
          <ac:spMkLst>
            <pc:docMk/>
            <pc:sldMk cId="3754959914" sldId="2147376612"/>
            <ac:spMk id="6" creationId="{AC5EEB21-8157-300E-BB85-7BE4B0E9186F}"/>
          </ac:spMkLst>
        </pc:spChg>
        <pc:spChg chg="add mod">
          <ac:chgData name="Reed Kiely" userId="768be38e-2fb5-40ce-925d-bd8e9d9e3c31" providerId="ADAL" clId="{7229EA02-EDFD-48CA-88A7-C4F572612F10}" dt="2026-03-17T16:52:24.063" v="1205" actId="14100"/>
          <ac:spMkLst>
            <pc:docMk/>
            <pc:sldMk cId="3754959914" sldId="2147376612"/>
            <ac:spMk id="9" creationId="{51670D54-47BB-12C3-E818-071FB4CEB36F}"/>
          </ac:spMkLst>
        </pc:spChg>
        <pc:spChg chg="add mod">
          <ac:chgData name="Reed Kiely" userId="768be38e-2fb5-40ce-925d-bd8e9d9e3c31" providerId="ADAL" clId="{7229EA02-EDFD-48CA-88A7-C4F572612F10}" dt="2026-03-17T16:45:18.080" v="1070" actId="207"/>
          <ac:spMkLst>
            <pc:docMk/>
            <pc:sldMk cId="3754959914" sldId="2147376612"/>
            <ac:spMk id="11" creationId="{3482B781-B6BC-5994-C4B1-0B4C947E0530}"/>
          </ac:spMkLst>
        </pc:spChg>
        <pc:spChg chg="mod">
          <ac:chgData name="Reed Kiely" userId="768be38e-2fb5-40ce-925d-bd8e9d9e3c31" providerId="ADAL" clId="{7229EA02-EDFD-48CA-88A7-C4F572612F10}" dt="2026-03-17T16:22:58.084" v="920" actId="1076"/>
          <ac:spMkLst>
            <pc:docMk/>
            <pc:sldMk cId="3754959914" sldId="2147376612"/>
            <ac:spMk id="12" creationId="{97E78DA4-EA09-DF0D-24C8-74D0621898A2}"/>
          </ac:spMkLst>
        </pc:spChg>
        <pc:graphicFrameChg chg="mod">
          <ac:chgData name="Reed Kiely" userId="768be38e-2fb5-40ce-925d-bd8e9d9e3c31" providerId="ADAL" clId="{7229EA02-EDFD-48CA-88A7-C4F572612F10}" dt="2026-03-17T16:22:45.680" v="912"/>
          <ac:graphicFrameMkLst>
            <pc:docMk/>
            <pc:sldMk cId="3754959914" sldId="2147376612"/>
            <ac:graphicFrameMk id="2" creationId="{0DB11A42-FE21-3EB8-DC17-CF9C89AB153E}"/>
          </ac:graphicFrameMkLst>
        </pc:graphicFrameChg>
      </pc:sldChg>
      <pc:sldChg chg="addSp delSp modSp mod">
        <pc:chgData name="Reed Kiely" userId="768be38e-2fb5-40ce-925d-bd8e9d9e3c31" providerId="ADAL" clId="{7229EA02-EDFD-48CA-88A7-C4F572612F10}" dt="2026-03-18T18:33:52.751" v="4492" actId="33524"/>
        <pc:sldMkLst>
          <pc:docMk/>
          <pc:sldMk cId="1978947737" sldId="2147376621"/>
        </pc:sldMkLst>
        <pc:spChg chg="add mod">
          <ac:chgData name="Reed Kiely" userId="768be38e-2fb5-40ce-925d-bd8e9d9e3c31" providerId="ADAL" clId="{7229EA02-EDFD-48CA-88A7-C4F572612F10}" dt="2026-03-17T16:58:44.342" v="1282" actId="14100"/>
          <ac:spMkLst>
            <pc:docMk/>
            <pc:sldMk cId="1978947737" sldId="2147376621"/>
            <ac:spMk id="3" creationId="{0908AAC0-8D37-D2BE-A69F-A59CC0946BBC}"/>
          </ac:spMkLst>
        </pc:spChg>
        <pc:spChg chg="add mod">
          <ac:chgData name="Reed Kiely" userId="768be38e-2fb5-40ce-925d-bd8e9d9e3c31" providerId="ADAL" clId="{7229EA02-EDFD-48CA-88A7-C4F572612F10}" dt="2026-03-18T18:33:52.751" v="4492" actId="33524"/>
          <ac:spMkLst>
            <pc:docMk/>
            <pc:sldMk cId="1978947737" sldId="2147376621"/>
            <ac:spMk id="6" creationId="{0A9B5098-DDDA-347C-C843-504E97D700CD}"/>
          </ac:spMkLst>
        </pc:spChg>
      </pc:sldChg>
      <pc:sldChg chg="addSp delSp modSp mod">
        <pc:chgData name="Reed Kiely" userId="768be38e-2fb5-40ce-925d-bd8e9d9e3c31" providerId="ADAL" clId="{7229EA02-EDFD-48CA-88A7-C4F572612F10}" dt="2026-03-17T16:58:05.962" v="1274" actId="14100"/>
        <pc:sldMkLst>
          <pc:docMk/>
          <pc:sldMk cId="3488807845" sldId="2147376622"/>
        </pc:sldMkLst>
        <pc:spChg chg="mod">
          <ac:chgData name="Reed Kiely" userId="768be38e-2fb5-40ce-925d-bd8e9d9e3c31" providerId="ADAL" clId="{7229EA02-EDFD-48CA-88A7-C4F572612F10}" dt="2026-03-17T15:02:31.387" v="717" actId="14100"/>
          <ac:spMkLst>
            <pc:docMk/>
            <pc:sldMk cId="3488807845" sldId="2147376622"/>
            <ac:spMk id="10" creationId="{F735EFD9-C4EA-39CE-9167-BCD7DF17191B}"/>
          </ac:spMkLst>
        </pc:spChg>
        <pc:spChg chg="mod">
          <ac:chgData name="Reed Kiely" userId="768be38e-2fb5-40ce-925d-bd8e9d9e3c31" providerId="ADAL" clId="{7229EA02-EDFD-48CA-88A7-C4F572612F10}" dt="2026-03-17T16:30:41.758" v="1020" actId="14100"/>
          <ac:spMkLst>
            <pc:docMk/>
            <pc:sldMk cId="3488807845" sldId="2147376622"/>
            <ac:spMk id="11" creationId="{5EC60115-3C83-D49D-7D41-7178BAE92D1B}"/>
          </ac:spMkLst>
        </pc:spChg>
        <pc:spChg chg="mod">
          <ac:chgData name="Reed Kiely" userId="768be38e-2fb5-40ce-925d-bd8e9d9e3c31" providerId="ADAL" clId="{7229EA02-EDFD-48CA-88A7-C4F572612F10}" dt="2026-03-17T16:30:44.202" v="1021" actId="1076"/>
          <ac:spMkLst>
            <pc:docMk/>
            <pc:sldMk cId="3488807845" sldId="2147376622"/>
            <ac:spMk id="12" creationId="{7B3294ED-37E9-D6CE-3227-6350CFB0E3E5}"/>
          </ac:spMkLst>
        </pc:spChg>
        <pc:spChg chg="mod">
          <ac:chgData name="Reed Kiely" userId="768be38e-2fb5-40ce-925d-bd8e9d9e3c31" providerId="ADAL" clId="{7229EA02-EDFD-48CA-88A7-C4F572612F10}" dt="2026-03-17T16:30:51.185" v="1026" actId="1037"/>
          <ac:spMkLst>
            <pc:docMk/>
            <pc:sldMk cId="3488807845" sldId="2147376622"/>
            <ac:spMk id="13" creationId="{24B8C59F-28E8-C866-3969-A2025B001F90}"/>
          </ac:spMkLst>
        </pc:spChg>
        <pc:spChg chg="add mod">
          <ac:chgData name="Reed Kiely" userId="768be38e-2fb5-40ce-925d-bd8e9d9e3c31" providerId="ADAL" clId="{7229EA02-EDFD-48CA-88A7-C4F572612F10}" dt="2026-03-17T16:58:05.962" v="1274" actId="14100"/>
          <ac:spMkLst>
            <pc:docMk/>
            <pc:sldMk cId="3488807845" sldId="2147376622"/>
            <ac:spMk id="14" creationId="{958C9C6A-BE5C-E59D-5952-597CDBBFD18E}"/>
          </ac:spMkLst>
        </pc:spChg>
        <pc:spChg chg="add mod">
          <ac:chgData name="Reed Kiely" userId="768be38e-2fb5-40ce-925d-bd8e9d9e3c31" providerId="ADAL" clId="{7229EA02-EDFD-48CA-88A7-C4F572612F10}" dt="2026-03-17T16:48:50.190" v="1167"/>
          <ac:spMkLst>
            <pc:docMk/>
            <pc:sldMk cId="3488807845" sldId="2147376622"/>
            <ac:spMk id="15" creationId="{15968752-5ACE-7D82-BAFE-CDFD2679AADE}"/>
          </ac:spMkLst>
        </pc:spChg>
        <pc:graphicFrameChg chg="mod">
          <ac:chgData name="Reed Kiely" userId="768be38e-2fb5-40ce-925d-bd8e9d9e3c31" providerId="ADAL" clId="{7229EA02-EDFD-48CA-88A7-C4F572612F10}" dt="2026-03-17T16:30:11.477" v="1008"/>
          <ac:graphicFrameMkLst>
            <pc:docMk/>
            <pc:sldMk cId="3488807845" sldId="2147376622"/>
            <ac:graphicFrameMk id="5" creationId="{99EB62CF-7BCD-75E0-C407-4AC3EE6B8570}"/>
          </ac:graphicFrameMkLst>
        </pc:graphicFrameChg>
      </pc:sldChg>
      <pc:sldChg chg="addSp delSp modSp add mod">
        <pc:chgData name="Reed Kiely" userId="768be38e-2fb5-40ce-925d-bd8e9d9e3c31" providerId="ADAL" clId="{7229EA02-EDFD-48CA-88A7-C4F572612F10}" dt="2026-03-17T22:05:29.510" v="3507" actId="207"/>
        <pc:sldMkLst>
          <pc:docMk/>
          <pc:sldMk cId="1637510259" sldId="2147376635"/>
        </pc:sldMkLst>
        <pc:spChg chg="add mod">
          <ac:chgData name="Reed Kiely" userId="768be38e-2fb5-40ce-925d-bd8e9d9e3c31" providerId="ADAL" clId="{7229EA02-EDFD-48CA-88A7-C4F572612F10}" dt="2026-03-17T21:45:09.921" v="3251" actId="14100"/>
          <ac:spMkLst>
            <pc:docMk/>
            <pc:sldMk cId="1637510259" sldId="2147376635"/>
            <ac:spMk id="6" creationId="{BCE17F38-DE20-2545-40C2-89C7DB11BAB7}"/>
          </ac:spMkLst>
        </pc:spChg>
        <pc:spChg chg="add mod">
          <ac:chgData name="Reed Kiely" userId="768be38e-2fb5-40ce-925d-bd8e9d9e3c31" providerId="ADAL" clId="{7229EA02-EDFD-48CA-88A7-C4F572612F10}" dt="2026-03-17T22:05:29.510" v="3507" actId="207"/>
          <ac:spMkLst>
            <pc:docMk/>
            <pc:sldMk cId="1637510259" sldId="2147376635"/>
            <ac:spMk id="9" creationId="{B0562CB1-4119-9074-AE9F-36E8CD538250}"/>
          </ac:spMkLst>
        </pc:spChg>
        <pc:spChg chg="mod">
          <ac:chgData name="Reed Kiely" userId="768be38e-2fb5-40ce-925d-bd8e9d9e3c31" providerId="ADAL" clId="{7229EA02-EDFD-48CA-88A7-C4F572612F10}" dt="2026-03-17T22:02:58.631" v="3342" actId="1036"/>
          <ac:spMkLst>
            <pc:docMk/>
            <pc:sldMk cId="1637510259" sldId="2147376635"/>
            <ac:spMk id="14" creationId="{86AFEFA0-C546-B006-56B3-C04508052556}"/>
          </ac:spMkLst>
        </pc:spChg>
        <pc:spChg chg="add mod">
          <ac:chgData name="Reed Kiely" userId="768be38e-2fb5-40ce-925d-bd8e9d9e3c31" providerId="ADAL" clId="{7229EA02-EDFD-48CA-88A7-C4F572612F10}" dt="2026-03-17T22:01:46.008" v="3284" actId="20577"/>
          <ac:spMkLst>
            <pc:docMk/>
            <pc:sldMk cId="1637510259" sldId="2147376635"/>
            <ac:spMk id="15" creationId="{88144152-D7D0-0777-B197-9756E240AA52}"/>
          </ac:spMkLst>
        </pc:spChg>
        <pc:spChg chg="add mod">
          <ac:chgData name="Reed Kiely" userId="768be38e-2fb5-40ce-925d-bd8e9d9e3c31" providerId="ADAL" clId="{7229EA02-EDFD-48CA-88A7-C4F572612F10}" dt="2026-03-17T22:01:54.583" v="3288" actId="20577"/>
          <ac:spMkLst>
            <pc:docMk/>
            <pc:sldMk cId="1637510259" sldId="2147376635"/>
            <ac:spMk id="16" creationId="{88E03A3A-737F-BE10-123A-31E75F7643C6}"/>
          </ac:spMkLst>
        </pc:spChg>
        <pc:spChg chg="add mod">
          <ac:chgData name="Reed Kiely" userId="768be38e-2fb5-40ce-925d-bd8e9d9e3c31" providerId="ADAL" clId="{7229EA02-EDFD-48CA-88A7-C4F572612F10}" dt="2026-03-17T22:02:05.687" v="3290" actId="20577"/>
          <ac:spMkLst>
            <pc:docMk/>
            <pc:sldMk cId="1637510259" sldId="2147376635"/>
            <ac:spMk id="17" creationId="{20ECA20A-2878-E846-90DF-B4E6472E86CE}"/>
          </ac:spMkLst>
        </pc:spChg>
        <pc:spChg chg="add mod">
          <ac:chgData name="Reed Kiely" userId="768be38e-2fb5-40ce-925d-bd8e9d9e3c31" providerId="ADAL" clId="{7229EA02-EDFD-48CA-88A7-C4F572612F10}" dt="2026-03-17T22:02:12.720" v="3294" actId="20577"/>
          <ac:spMkLst>
            <pc:docMk/>
            <pc:sldMk cId="1637510259" sldId="2147376635"/>
            <ac:spMk id="18" creationId="{8DDD98B1-0260-B2D6-F2E1-565421FD65CD}"/>
          </ac:spMkLst>
        </pc:spChg>
      </pc:sldChg>
      <pc:sldChg chg="modSp mod">
        <pc:chgData name="Reed Kiely" userId="768be38e-2fb5-40ce-925d-bd8e9d9e3c31" providerId="ADAL" clId="{7229EA02-EDFD-48CA-88A7-C4F572612F10}" dt="2026-03-18T18:55:59.073" v="5001" actId="255"/>
        <pc:sldMkLst>
          <pc:docMk/>
          <pc:sldMk cId="523815517" sldId="2147376638"/>
        </pc:sldMkLst>
        <pc:spChg chg="mod">
          <ac:chgData name="Reed Kiely" userId="768be38e-2fb5-40ce-925d-bd8e9d9e3c31" providerId="ADAL" clId="{7229EA02-EDFD-48CA-88A7-C4F572612F10}" dt="2026-03-18T18:55:59.073" v="5001" actId="255"/>
          <ac:spMkLst>
            <pc:docMk/>
            <pc:sldMk cId="523815517" sldId="2147376638"/>
            <ac:spMk id="3" creationId="{688DD8B6-27BE-8CA9-A7A0-1205168DE9D6}"/>
          </ac:spMkLst>
        </pc:spChg>
      </pc:sldChg>
      <pc:sldChg chg="modSp mod modCm">
        <pc:chgData name="Reed Kiely" userId="768be38e-2fb5-40ce-925d-bd8e9d9e3c31" providerId="ADAL" clId="{7229EA02-EDFD-48CA-88A7-C4F572612F10}" dt="2026-03-18T18:23:14.201" v="4423" actId="1038"/>
        <pc:sldMkLst>
          <pc:docMk/>
          <pc:sldMk cId="865740824" sldId="2147376639"/>
        </pc:sldMkLst>
        <pc:spChg chg="mod">
          <ac:chgData name="Reed Kiely" userId="768be38e-2fb5-40ce-925d-bd8e9d9e3c31" providerId="ADAL" clId="{7229EA02-EDFD-48CA-88A7-C4F572612F10}" dt="2026-03-18T18:23:14.201" v="4423" actId="1038"/>
          <ac:spMkLst>
            <pc:docMk/>
            <pc:sldMk cId="865740824" sldId="2147376639"/>
            <ac:spMk id="3" creationId="{C0AE9921-202C-14CD-33B1-11FB23C7B982}"/>
          </ac:spMkLst>
        </pc:spChg>
        <pc:spChg chg="mod">
          <ac:chgData name="Reed Kiely" userId="768be38e-2fb5-40ce-925d-bd8e9d9e3c31" providerId="ADAL" clId="{7229EA02-EDFD-48CA-88A7-C4F572612F10}" dt="2026-03-18T18:23:14.201" v="4423" actId="1038"/>
          <ac:spMkLst>
            <pc:docMk/>
            <pc:sldMk cId="865740824" sldId="2147376639"/>
            <ac:spMk id="11" creationId="{44279224-1309-E0E3-086F-367F8234A115}"/>
          </ac:spMkLst>
        </pc:spChg>
        <pc:picChg chg="mod modCrop">
          <ac:chgData name="Reed Kiely" userId="768be38e-2fb5-40ce-925d-bd8e9d9e3c31" providerId="ADAL" clId="{7229EA02-EDFD-48CA-88A7-C4F572612F10}" dt="2026-03-18T18:23:01.577" v="4401" actId="18131"/>
          <ac:picMkLst>
            <pc:docMk/>
            <pc:sldMk cId="865740824" sldId="2147376639"/>
            <ac:picMk id="14" creationId="{82391017-B392-112E-D1F6-F6F7E521E51F}"/>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7229EA02-EDFD-48CA-88A7-C4F572612F10}" dt="2026-03-18T14:08:25.846" v="3948" actId="20577"/>
              <pc2:cmMkLst xmlns:pc2="http://schemas.microsoft.com/office/powerpoint/2019/9/main/command">
                <pc:docMk/>
                <pc:sldMk cId="865740824" sldId="2147376639"/>
                <pc2:cmMk id="{60A4FC9C-0FB6-4485-9BAD-94D0420A498B}"/>
              </pc2:cmMkLst>
            </pc226:cmChg>
          </p:ext>
        </pc:extLst>
      </pc:sldChg>
      <pc:sldChg chg="addSp delSp modSp mod">
        <pc:chgData name="Reed Kiely" userId="768be38e-2fb5-40ce-925d-bd8e9d9e3c31" providerId="ADAL" clId="{7229EA02-EDFD-48CA-88A7-C4F572612F10}" dt="2026-03-17T22:07:24.587" v="3564" actId="1076"/>
        <pc:sldMkLst>
          <pc:docMk/>
          <pc:sldMk cId="4018868932" sldId="2147474369"/>
        </pc:sldMkLst>
        <pc:spChg chg="add mod">
          <ac:chgData name="Reed Kiely" userId="768be38e-2fb5-40ce-925d-bd8e9d9e3c31" providerId="ADAL" clId="{7229EA02-EDFD-48CA-88A7-C4F572612F10}" dt="2026-03-17T16:54:10.912" v="1221" actId="14100"/>
          <ac:spMkLst>
            <pc:docMk/>
            <pc:sldMk cId="4018868932" sldId="2147474369"/>
            <ac:spMk id="8" creationId="{E3496A55-D088-B207-186A-053BC19756DE}"/>
          </ac:spMkLst>
        </pc:spChg>
        <pc:spChg chg="add mod">
          <ac:chgData name="Reed Kiely" userId="768be38e-2fb5-40ce-925d-bd8e9d9e3c31" providerId="ADAL" clId="{7229EA02-EDFD-48CA-88A7-C4F572612F10}" dt="2026-03-17T16:46:35.766" v="1104"/>
          <ac:spMkLst>
            <pc:docMk/>
            <pc:sldMk cId="4018868932" sldId="2147474369"/>
            <ac:spMk id="12" creationId="{51915F00-5C67-7610-9D28-0896D95A4D12}"/>
          </ac:spMkLst>
        </pc:spChg>
      </pc:sldChg>
      <pc:sldChg chg="addSp delSp modSp mod">
        <pc:chgData name="Reed Kiely" userId="768be38e-2fb5-40ce-925d-bd8e9d9e3c31" providerId="ADAL" clId="{7229EA02-EDFD-48CA-88A7-C4F572612F10}" dt="2026-03-17T16:56:55.168" v="1266" actId="14100"/>
        <pc:sldMkLst>
          <pc:docMk/>
          <pc:sldMk cId="3514781193" sldId="2147474372"/>
        </pc:sldMkLst>
        <pc:spChg chg="add mod">
          <ac:chgData name="Reed Kiely" userId="768be38e-2fb5-40ce-925d-bd8e9d9e3c31" providerId="ADAL" clId="{7229EA02-EDFD-48CA-88A7-C4F572612F10}" dt="2026-03-17T16:56:55.168" v="1266" actId="14100"/>
          <ac:spMkLst>
            <pc:docMk/>
            <pc:sldMk cId="3514781193" sldId="2147474372"/>
            <ac:spMk id="7" creationId="{9DC43E46-D231-9108-72C6-0908EE00F9C9}"/>
          </ac:spMkLst>
        </pc:spChg>
        <pc:spChg chg="add mod">
          <ac:chgData name="Reed Kiely" userId="768be38e-2fb5-40ce-925d-bd8e9d9e3c31" providerId="ADAL" clId="{7229EA02-EDFD-48CA-88A7-C4F572612F10}" dt="2026-03-17T16:47:12.543" v="1124"/>
          <ac:spMkLst>
            <pc:docMk/>
            <pc:sldMk cId="3514781193" sldId="2147474372"/>
            <ac:spMk id="13" creationId="{404D6E38-685F-C676-87A3-E48A0EB5FEB4}"/>
          </ac:spMkLst>
        </pc:spChg>
      </pc:sldChg>
      <pc:sldChg chg="addSp delSp modSp mod">
        <pc:chgData name="Reed Kiely" userId="768be38e-2fb5-40ce-925d-bd8e9d9e3c31" providerId="ADAL" clId="{7229EA02-EDFD-48CA-88A7-C4F572612F10}" dt="2026-03-17T22:07:35.567" v="3568" actId="14100"/>
        <pc:sldMkLst>
          <pc:docMk/>
          <pc:sldMk cId="612188382" sldId="2147474373"/>
        </pc:sldMkLst>
        <pc:spChg chg="add mod">
          <ac:chgData name="Reed Kiely" userId="768be38e-2fb5-40ce-925d-bd8e9d9e3c31" providerId="ADAL" clId="{7229EA02-EDFD-48CA-88A7-C4F572612F10}" dt="2026-03-17T16:54:04.028" v="1218" actId="14100"/>
          <ac:spMkLst>
            <pc:docMk/>
            <pc:sldMk cId="612188382" sldId="2147474373"/>
            <ac:spMk id="6" creationId="{7160CB3D-87EE-4EED-1585-55C57363B799}"/>
          </ac:spMkLst>
        </pc:spChg>
        <pc:spChg chg="add mod">
          <ac:chgData name="Reed Kiely" userId="768be38e-2fb5-40ce-925d-bd8e9d9e3c31" providerId="ADAL" clId="{7229EA02-EDFD-48CA-88A7-C4F572612F10}" dt="2026-03-17T19:31:59.678" v="1643" actId="14100"/>
          <ac:spMkLst>
            <pc:docMk/>
            <pc:sldMk cId="612188382" sldId="2147474373"/>
            <ac:spMk id="7" creationId="{4F81E46C-F549-262C-7B9C-992000D0648E}"/>
          </ac:spMkLst>
        </pc:spChg>
      </pc:sldChg>
      <pc:sldChg chg="addSp delSp modSp mod">
        <pc:chgData name="Reed Kiely" userId="768be38e-2fb5-40ce-925d-bd8e9d9e3c31" providerId="ADAL" clId="{7229EA02-EDFD-48CA-88A7-C4F572612F10}" dt="2026-03-18T18:29:41.721" v="4437" actId="20577"/>
        <pc:sldMkLst>
          <pc:docMk/>
          <pc:sldMk cId="1861756636" sldId="2147474376"/>
        </pc:sldMkLst>
        <pc:spChg chg="add mod">
          <ac:chgData name="Reed Kiely" userId="768be38e-2fb5-40ce-925d-bd8e9d9e3c31" providerId="ADAL" clId="{7229EA02-EDFD-48CA-88A7-C4F572612F10}" dt="2026-03-17T16:54:46.839" v="1229" actId="14100"/>
          <ac:spMkLst>
            <pc:docMk/>
            <pc:sldMk cId="1861756636" sldId="2147474376"/>
            <ac:spMk id="11" creationId="{0ACCC247-97A8-98A3-B9B7-F82659ABEF10}"/>
          </ac:spMkLst>
        </pc:spChg>
        <pc:spChg chg="mod">
          <ac:chgData name="Reed Kiely" userId="768be38e-2fb5-40ce-925d-bd8e9d9e3c31" providerId="ADAL" clId="{7229EA02-EDFD-48CA-88A7-C4F572612F10}" dt="2026-03-17T14:39:50.299" v="691" actId="20577"/>
          <ac:spMkLst>
            <pc:docMk/>
            <pc:sldMk cId="1861756636" sldId="2147474376"/>
            <ac:spMk id="12" creationId="{A50F8AAA-4742-9C69-7E92-46A6D9429BF5}"/>
          </ac:spMkLst>
        </pc:spChg>
        <pc:spChg chg="add mod">
          <ac:chgData name="Reed Kiely" userId="768be38e-2fb5-40ce-925d-bd8e9d9e3c31" providerId="ADAL" clId="{7229EA02-EDFD-48CA-88A7-C4F572612F10}" dt="2026-03-18T18:29:41.721" v="4437" actId="20577"/>
          <ac:spMkLst>
            <pc:docMk/>
            <pc:sldMk cId="1861756636" sldId="2147474376"/>
            <ac:spMk id="17" creationId="{9D86D578-AD89-EBBE-4444-9A37D481EEB1}"/>
          </ac:spMkLst>
        </pc:spChg>
      </pc:sldChg>
      <pc:sldChg chg="addSp delSp modSp mod">
        <pc:chgData name="Reed Kiely" userId="768be38e-2fb5-40ce-925d-bd8e9d9e3c31" providerId="ADAL" clId="{7229EA02-EDFD-48CA-88A7-C4F572612F10}" dt="2026-03-24T13:49:18.517" v="5896" actId="20577"/>
        <pc:sldMkLst>
          <pc:docMk/>
          <pc:sldMk cId="3337101476" sldId="2147474377"/>
        </pc:sldMkLst>
        <pc:spChg chg="mod">
          <ac:chgData name="Reed Kiely" userId="768be38e-2fb5-40ce-925d-bd8e9d9e3c31" providerId="ADAL" clId="{7229EA02-EDFD-48CA-88A7-C4F572612F10}" dt="2026-03-24T13:49:18.517" v="5896" actId="20577"/>
          <ac:spMkLst>
            <pc:docMk/>
            <pc:sldMk cId="3337101476" sldId="2147474377"/>
            <ac:spMk id="3" creationId="{CAF26203-C2C4-4F22-4C30-0F1269912F1D}"/>
          </ac:spMkLst>
        </pc:spChg>
        <pc:spChg chg="add mod">
          <ac:chgData name="Reed Kiely" userId="768be38e-2fb5-40ce-925d-bd8e9d9e3c31" providerId="ADAL" clId="{7229EA02-EDFD-48CA-88A7-C4F572612F10}" dt="2026-03-17T16:57:03.831" v="1268" actId="14100"/>
          <ac:spMkLst>
            <pc:docMk/>
            <pc:sldMk cId="3337101476" sldId="2147474377"/>
            <ac:spMk id="19" creationId="{435AC61F-7EC7-AF83-A6AF-42F8A20CA3A0}"/>
          </ac:spMkLst>
        </pc:spChg>
        <pc:spChg chg="add mod">
          <ac:chgData name="Reed Kiely" userId="768be38e-2fb5-40ce-925d-bd8e9d9e3c31" providerId="ADAL" clId="{7229EA02-EDFD-48CA-88A7-C4F572612F10}" dt="2026-03-17T16:47:21.377" v="1128"/>
          <ac:spMkLst>
            <pc:docMk/>
            <pc:sldMk cId="3337101476" sldId="2147474377"/>
            <ac:spMk id="22" creationId="{C4FA8FB3-D58A-102E-CAFE-7C34CCF36637}"/>
          </ac:spMkLst>
        </pc:spChg>
      </pc:sldChg>
      <pc:sldChg chg="addSp delSp modSp mod ord">
        <pc:chgData name="Reed Kiely" userId="768be38e-2fb5-40ce-925d-bd8e9d9e3c31" providerId="ADAL" clId="{7229EA02-EDFD-48CA-88A7-C4F572612F10}" dt="2026-03-18T18:33:07.106" v="4489" actId="20577"/>
        <pc:sldMkLst>
          <pc:docMk/>
          <pc:sldMk cId="1689065892" sldId="2147474382"/>
        </pc:sldMkLst>
        <pc:spChg chg="add mod">
          <ac:chgData name="Reed Kiely" userId="768be38e-2fb5-40ce-925d-bd8e9d9e3c31" providerId="ADAL" clId="{7229EA02-EDFD-48CA-88A7-C4F572612F10}" dt="2026-03-17T16:58:33.825" v="1280" actId="14100"/>
          <ac:spMkLst>
            <pc:docMk/>
            <pc:sldMk cId="1689065892" sldId="2147474382"/>
            <ac:spMk id="6" creationId="{056354AC-A9FB-859A-89A6-C101B3BA8985}"/>
          </ac:spMkLst>
        </pc:spChg>
        <pc:spChg chg="add mod">
          <ac:chgData name="Reed Kiely" userId="768be38e-2fb5-40ce-925d-bd8e9d9e3c31" providerId="ADAL" clId="{7229EA02-EDFD-48CA-88A7-C4F572612F10}" dt="2026-03-17T16:49:13.479" v="1181"/>
          <ac:spMkLst>
            <pc:docMk/>
            <pc:sldMk cId="1689065892" sldId="2147474382"/>
            <ac:spMk id="7" creationId="{C50EC91B-89C0-2969-0D2F-0E61FDAC16B0}"/>
          </ac:spMkLst>
        </pc:spChg>
        <pc:spChg chg="mod">
          <ac:chgData name="Reed Kiely" userId="768be38e-2fb5-40ce-925d-bd8e9d9e3c31" providerId="ADAL" clId="{7229EA02-EDFD-48CA-88A7-C4F572612F10}" dt="2026-03-18T18:33:07.106" v="4489" actId="20577"/>
          <ac:spMkLst>
            <pc:docMk/>
            <pc:sldMk cId="1689065892" sldId="2147474382"/>
            <ac:spMk id="11" creationId="{3EE2B384-259D-0182-ADC1-EAD592D5ECDF}"/>
          </ac:spMkLst>
        </pc:spChg>
        <pc:spChg chg="add mod">
          <ac:chgData name="Reed Kiely" userId="768be38e-2fb5-40ce-925d-bd8e9d9e3c31" providerId="ADAL" clId="{7229EA02-EDFD-48CA-88A7-C4F572612F10}" dt="2026-03-18T18:33:01.921" v="4485" actId="1036"/>
          <ac:spMkLst>
            <pc:docMk/>
            <pc:sldMk cId="1689065892" sldId="2147474382"/>
            <ac:spMk id="12" creationId="{AE882CB6-AD4A-314E-A818-BFB354C9C245}"/>
          </ac:spMkLst>
        </pc:spChg>
        <pc:spChg chg="add mod">
          <ac:chgData name="Reed Kiely" userId="768be38e-2fb5-40ce-925d-bd8e9d9e3c31" providerId="ADAL" clId="{7229EA02-EDFD-48CA-88A7-C4F572612F10}" dt="2026-03-18T18:33:04.185" v="4487" actId="1035"/>
          <ac:spMkLst>
            <pc:docMk/>
            <pc:sldMk cId="1689065892" sldId="2147474382"/>
            <ac:spMk id="17" creationId="{47EF1608-D6B8-7DAA-454B-E702A546D590}"/>
          </ac:spMkLst>
        </pc:spChg>
        <pc:graphicFrameChg chg="mod">
          <ac:chgData name="Reed Kiely" userId="768be38e-2fb5-40ce-925d-bd8e9d9e3c31" providerId="ADAL" clId="{7229EA02-EDFD-48CA-88A7-C4F572612F10}" dt="2026-03-18T18:32:19.122" v="4465" actId="20577"/>
          <ac:graphicFrameMkLst>
            <pc:docMk/>
            <pc:sldMk cId="1689065892" sldId="2147474382"/>
            <ac:graphicFrameMk id="13" creationId="{53C44504-FFA1-FD2B-F726-FB905B23B23A}"/>
          </ac:graphicFrameMkLst>
        </pc:graphicFrameChg>
      </pc:sldChg>
      <pc:sldChg chg="addSp delSp modSp add mod">
        <pc:chgData name="Reed Kiely" userId="768be38e-2fb5-40ce-925d-bd8e9d9e3c31" providerId="ADAL" clId="{7229EA02-EDFD-48CA-88A7-C4F572612F10}" dt="2026-03-18T15:35:44.130" v="4083" actId="207"/>
        <pc:sldMkLst>
          <pc:docMk/>
          <pc:sldMk cId="742519246" sldId="2147474384"/>
        </pc:sldMkLst>
        <pc:spChg chg="mod">
          <ac:chgData name="Reed Kiely" userId="768be38e-2fb5-40ce-925d-bd8e9d9e3c31" providerId="ADAL" clId="{7229EA02-EDFD-48CA-88A7-C4F572612F10}" dt="2026-03-17T21:07:19.848" v="2711" actId="14100"/>
          <ac:spMkLst>
            <pc:docMk/>
            <pc:sldMk cId="742519246" sldId="2147474384"/>
            <ac:spMk id="2" creationId="{4FD7E780-A57C-77FF-7BA2-C25BE6836FD4}"/>
          </ac:spMkLst>
        </pc:spChg>
        <pc:spChg chg="mod">
          <ac:chgData name="Reed Kiely" userId="768be38e-2fb5-40ce-925d-bd8e9d9e3c31" providerId="ADAL" clId="{7229EA02-EDFD-48CA-88A7-C4F572612F10}" dt="2026-03-18T14:15:07.783" v="4075" actId="27107"/>
          <ac:spMkLst>
            <pc:docMk/>
            <pc:sldMk cId="742519246" sldId="2147474384"/>
            <ac:spMk id="3" creationId="{3F5BCB0F-58C0-6B6A-0B11-1AF21DA8CE19}"/>
          </ac:spMkLst>
        </pc:spChg>
        <pc:spChg chg="mod">
          <ac:chgData name="Reed Kiely" userId="768be38e-2fb5-40ce-925d-bd8e9d9e3c31" providerId="ADAL" clId="{7229EA02-EDFD-48CA-88A7-C4F572612F10}" dt="2026-03-17T21:24:17.527" v="2786" actId="313"/>
          <ac:spMkLst>
            <pc:docMk/>
            <pc:sldMk cId="742519246" sldId="2147474384"/>
            <ac:spMk id="5" creationId="{666FD644-8C44-FACC-06F2-4CA68A955DD9}"/>
          </ac:spMkLst>
        </pc:spChg>
        <pc:spChg chg="add del mod ord">
          <ac:chgData name="Reed Kiely" userId="768be38e-2fb5-40ce-925d-bd8e9d9e3c31" providerId="ADAL" clId="{7229EA02-EDFD-48CA-88A7-C4F572612F10}" dt="2026-03-17T16:48:01.128" v="1144" actId="167"/>
          <ac:spMkLst>
            <pc:docMk/>
            <pc:sldMk cId="742519246" sldId="2147474384"/>
            <ac:spMk id="9" creationId="{D94385D9-CFE3-48C5-1445-12AAF66DE122}"/>
          </ac:spMkLst>
        </pc:spChg>
        <pc:spChg chg="add mod">
          <ac:chgData name="Reed Kiely" userId="768be38e-2fb5-40ce-925d-bd8e9d9e3c31" providerId="ADAL" clId="{7229EA02-EDFD-48CA-88A7-C4F572612F10}" dt="2026-03-17T21:02:49.173" v="2469" actId="1076"/>
          <ac:spMkLst>
            <pc:docMk/>
            <pc:sldMk cId="742519246" sldId="2147474384"/>
            <ac:spMk id="13" creationId="{343CB5E5-02F2-1B8A-AD31-E0F37A59EAD5}"/>
          </ac:spMkLst>
        </pc:spChg>
        <pc:spChg chg="add mod">
          <ac:chgData name="Reed Kiely" userId="768be38e-2fb5-40ce-925d-bd8e9d9e3c31" providerId="ADAL" clId="{7229EA02-EDFD-48CA-88A7-C4F572612F10}" dt="2026-03-17T21:25:35.471" v="2810" actId="1038"/>
          <ac:spMkLst>
            <pc:docMk/>
            <pc:sldMk cId="742519246" sldId="2147474384"/>
            <ac:spMk id="18" creationId="{119195A5-C320-A7A4-DF56-07421F1CB37A}"/>
          </ac:spMkLst>
        </pc:spChg>
        <pc:spChg chg="add mod">
          <ac:chgData name="Reed Kiely" userId="768be38e-2fb5-40ce-925d-bd8e9d9e3c31" providerId="ADAL" clId="{7229EA02-EDFD-48CA-88A7-C4F572612F10}" dt="2026-03-18T15:35:44.130" v="4083" actId="207"/>
          <ac:spMkLst>
            <pc:docMk/>
            <pc:sldMk cId="742519246" sldId="2147474384"/>
            <ac:spMk id="19" creationId="{7E1988F5-F97C-819C-FB65-C92DD4CA993A}"/>
          </ac:spMkLst>
        </pc:spChg>
        <pc:spChg chg="add mod">
          <ac:chgData name="Reed Kiely" userId="768be38e-2fb5-40ce-925d-bd8e9d9e3c31" providerId="ADAL" clId="{7229EA02-EDFD-48CA-88A7-C4F572612F10}" dt="2026-03-17T21:25:35.471" v="2810" actId="1038"/>
          <ac:spMkLst>
            <pc:docMk/>
            <pc:sldMk cId="742519246" sldId="2147474384"/>
            <ac:spMk id="20" creationId="{13FD7CD4-196A-E7B3-1C36-66AEE2C25C5F}"/>
          </ac:spMkLst>
        </pc:spChg>
        <pc:spChg chg="add mod">
          <ac:chgData name="Reed Kiely" userId="768be38e-2fb5-40ce-925d-bd8e9d9e3c31" providerId="ADAL" clId="{7229EA02-EDFD-48CA-88A7-C4F572612F10}" dt="2026-03-18T15:35:37.596" v="4082" actId="20577"/>
          <ac:spMkLst>
            <pc:docMk/>
            <pc:sldMk cId="742519246" sldId="2147474384"/>
            <ac:spMk id="21" creationId="{E625CE98-3061-120F-499B-567D44418ECD}"/>
          </ac:spMkLst>
        </pc:spChg>
        <pc:spChg chg="add mod">
          <ac:chgData name="Reed Kiely" userId="768be38e-2fb5-40ce-925d-bd8e9d9e3c31" providerId="ADAL" clId="{7229EA02-EDFD-48CA-88A7-C4F572612F10}" dt="2026-03-17T21:25:35.471" v="2810" actId="1038"/>
          <ac:spMkLst>
            <pc:docMk/>
            <pc:sldMk cId="742519246" sldId="2147474384"/>
            <ac:spMk id="22" creationId="{94362B2E-3594-EBA2-479E-34B4D33AD678}"/>
          </ac:spMkLst>
        </pc:spChg>
        <pc:graphicFrameChg chg="add del mod">
          <ac:chgData name="Reed Kiely" userId="768be38e-2fb5-40ce-925d-bd8e9d9e3c31" providerId="ADAL" clId="{7229EA02-EDFD-48CA-88A7-C4F572612F10}" dt="2026-03-17T21:25:35.471" v="2810" actId="1038"/>
          <ac:graphicFrameMkLst>
            <pc:docMk/>
            <pc:sldMk cId="742519246" sldId="2147474384"/>
            <ac:graphicFrameMk id="17" creationId="{EACB96DF-8CBE-6053-70A6-098137C458A6}"/>
          </ac:graphicFrameMkLst>
        </pc:graphicFrameChg>
      </pc:sldChg>
      <pc:sldChg chg="addSp delSp modSp add mod">
        <pc:chgData name="Reed Kiely" userId="768be38e-2fb5-40ce-925d-bd8e9d9e3c31" providerId="ADAL" clId="{7229EA02-EDFD-48CA-88A7-C4F572612F10}" dt="2026-03-23T13:26:30.352" v="5880" actId="12789"/>
        <pc:sldMkLst>
          <pc:docMk/>
          <pc:sldMk cId="4102236374" sldId="2147474385"/>
        </pc:sldMkLst>
        <pc:spChg chg="mod">
          <ac:chgData name="Reed Kiely" userId="768be38e-2fb5-40ce-925d-bd8e9d9e3c31" providerId="ADAL" clId="{7229EA02-EDFD-48CA-88A7-C4F572612F10}" dt="2026-03-23T13:26:23.054" v="5879" actId="12789"/>
          <ac:spMkLst>
            <pc:docMk/>
            <pc:sldMk cId="4102236374" sldId="2147474385"/>
            <ac:spMk id="3" creationId="{8C66B2ED-14AC-DB41-CF72-FAD22EC213C3}"/>
          </ac:spMkLst>
        </pc:spChg>
        <pc:spChg chg="mod">
          <ac:chgData name="Reed Kiely" userId="768be38e-2fb5-40ce-925d-bd8e9d9e3c31" providerId="ADAL" clId="{7229EA02-EDFD-48CA-88A7-C4F572612F10}" dt="2026-03-23T13:26:30.352" v="5880" actId="12789"/>
          <ac:spMkLst>
            <pc:docMk/>
            <pc:sldMk cId="4102236374" sldId="2147474385"/>
            <ac:spMk id="4" creationId="{A82D6533-8630-5D95-CF5A-7CD214BFD996}"/>
          </ac:spMkLst>
        </pc:spChg>
        <pc:spChg chg="mod">
          <ac:chgData name="Reed Kiely" userId="768be38e-2fb5-40ce-925d-bd8e9d9e3c31" providerId="ADAL" clId="{7229EA02-EDFD-48CA-88A7-C4F572612F10}" dt="2026-03-23T13:25:52.874" v="5873" actId="12789"/>
          <ac:spMkLst>
            <pc:docMk/>
            <pc:sldMk cId="4102236374" sldId="2147474385"/>
            <ac:spMk id="73" creationId="{88E17E94-B83B-B961-6DE5-E3553F9994A7}"/>
          </ac:spMkLst>
        </pc:spChg>
        <pc:spChg chg="mod">
          <ac:chgData name="Reed Kiely" userId="768be38e-2fb5-40ce-925d-bd8e9d9e3c31" providerId="ADAL" clId="{7229EA02-EDFD-48CA-88A7-C4F572612F10}" dt="2026-03-23T13:25:56.929" v="5874" actId="12789"/>
          <ac:spMkLst>
            <pc:docMk/>
            <pc:sldMk cId="4102236374" sldId="2147474385"/>
            <ac:spMk id="75" creationId="{32E26B32-A2CF-9601-E536-A5D1920FA8C8}"/>
          </ac:spMkLst>
        </pc:spChg>
        <pc:spChg chg="mod">
          <ac:chgData name="Reed Kiely" userId="768be38e-2fb5-40ce-925d-bd8e9d9e3c31" providerId="ADAL" clId="{7229EA02-EDFD-48CA-88A7-C4F572612F10}" dt="2026-03-23T13:25:56.929" v="5874" actId="12789"/>
          <ac:spMkLst>
            <pc:docMk/>
            <pc:sldMk cId="4102236374" sldId="2147474385"/>
            <ac:spMk id="80" creationId="{6A5B1F51-AFBC-6EBE-F8F7-3BB887E36CB7}"/>
          </ac:spMkLst>
        </pc:spChg>
        <pc:spChg chg="mod">
          <ac:chgData name="Reed Kiely" userId="768be38e-2fb5-40ce-925d-bd8e9d9e3c31" providerId="ADAL" clId="{7229EA02-EDFD-48CA-88A7-C4F572612F10}" dt="2026-03-23T13:26:00.785" v="5875" actId="12789"/>
          <ac:spMkLst>
            <pc:docMk/>
            <pc:sldMk cId="4102236374" sldId="2147474385"/>
            <ac:spMk id="81" creationId="{687F98F5-001A-1209-4AF8-E68368D9667E}"/>
          </ac:spMkLst>
        </pc:spChg>
        <pc:spChg chg="mod">
          <ac:chgData name="Reed Kiely" userId="768be38e-2fb5-40ce-925d-bd8e9d9e3c31" providerId="ADAL" clId="{7229EA02-EDFD-48CA-88A7-C4F572612F10}" dt="2026-03-23T13:26:08.267" v="5876" actId="12789"/>
          <ac:spMkLst>
            <pc:docMk/>
            <pc:sldMk cId="4102236374" sldId="2147474385"/>
            <ac:spMk id="82" creationId="{7AEB0AE7-8722-1044-1AB0-5D04B4A5B21B}"/>
          </ac:spMkLst>
        </pc:spChg>
        <pc:spChg chg="mod">
          <ac:chgData name="Reed Kiely" userId="768be38e-2fb5-40ce-925d-bd8e9d9e3c31" providerId="ADAL" clId="{7229EA02-EDFD-48CA-88A7-C4F572612F10}" dt="2026-03-23T13:26:13.874" v="5877" actId="12789"/>
          <ac:spMkLst>
            <pc:docMk/>
            <pc:sldMk cId="4102236374" sldId="2147474385"/>
            <ac:spMk id="83" creationId="{C6F2EA80-67F6-1606-E616-150BE3EF762B}"/>
          </ac:spMkLst>
        </pc:spChg>
        <pc:spChg chg="mod">
          <ac:chgData name="Reed Kiely" userId="768be38e-2fb5-40ce-925d-bd8e9d9e3c31" providerId="ADAL" clId="{7229EA02-EDFD-48CA-88A7-C4F572612F10}" dt="2026-03-23T13:26:19.131" v="5878" actId="12789"/>
          <ac:spMkLst>
            <pc:docMk/>
            <pc:sldMk cId="4102236374" sldId="2147474385"/>
            <ac:spMk id="84" creationId="{9FA09390-1332-2DFF-CCB5-31FFD51E133F}"/>
          </ac:spMkLst>
        </pc:spChg>
        <pc:spChg chg="mod">
          <ac:chgData name="Reed Kiely" userId="768be38e-2fb5-40ce-925d-bd8e9d9e3c31" providerId="ADAL" clId="{7229EA02-EDFD-48CA-88A7-C4F572612F10}" dt="2026-03-23T13:25:52.874" v="5873" actId="12789"/>
          <ac:spMkLst>
            <pc:docMk/>
            <pc:sldMk cId="4102236374" sldId="2147474385"/>
            <ac:spMk id="89" creationId="{E056BCDE-5818-AD04-2DAC-AB625B745748}"/>
          </ac:spMkLst>
        </pc:spChg>
        <pc:spChg chg="mod">
          <ac:chgData name="Reed Kiely" userId="768be38e-2fb5-40ce-925d-bd8e9d9e3c31" providerId="ADAL" clId="{7229EA02-EDFD-48CA-88A7-C4F572612F10}" dt="2026-03-23T13:25:56.929" v="5874" actId="12789"/>
          <ac:spMkLst>
            <pc:docMk/>
            <pc:sldMk cId="4102236374" sldId="2147474385"/>
            <ac:spMk id="90" creationId="{F05CBFF0-C590-6BA6-D46F-AB7CEA41793C}"/>
          </ac:spMkLst>
        </pc:spChg>
        <pc:spChg chg="mod">
          <ac:chgData name="Reed Kiely" userId="768be38e-2fb5-40ce-925d-bd8e9d9e3c31" providerId="ADAL" clId="{7229EA02-EDFD-48CA-88A7-C4F572612F10}" dt="2026-03-23T13:26:08.267" v="5876" actId="12789"/>
          <ac:spMkLst>
            <pc:docMk/>
            <pc:sldMk cId="4102236374" sldId="2147474385"/>
            <ac:spMk id="91" creationId="{3EDF00CC-E059-2018-7F2D-D68473F3D48F}"/>
          </ac:spMkLst>
        </pc:spChg>
        <pc:spChg chg="mod">
          <ac:chgData name="Reed Kiely" userId="768be38e-2fb5-40ce-925d-bd8e9d9e3c31" providerId="ADAL" clId="{7229EA02-EDFD-48CA-88A7-C4F572612F10}" dt="2026-03-23T13:26:00.785" v="5875" actId="12789"/>
          <ac:spMkLst>
            <pc:docMk/>
            <pc:sldMk cId="4102236374" sldId="2147474385"/>
            <ac:spMk id="92" creationId="{4B9D01DB-8D96-3E70-5851-DFD59FE1C6E9}"/>
          </ac:spMkLst>
        </pc:spChg>
        <pc:spChg chg="mod">
          <ac:chgData name="Reed Kiely" userId="768be38e-2fb5-40ce-925d-bd8e9d9e3c31" providerId="ADAL" clId="{7229EA02-EDFD-48CA-88A7-C4F572612F10}" dt="2026-03-23T13:26:19.131" v="5878" actId="12789"/>
          <ac:spMkLst>
            <pc:docMk/>
            <pc:sldMk cId="4102236374" sldId="2147474385"/>
            <ac:spMk id="93" creationId="{BE97DC55-9F5E-6F0F-2CAF-F2C806D6431F}"/>
          </ac:spMkLst>
        </pc:spChg>
        <pc:spChg chg="mod">
          <ac:chgData name="Reed Kiely" userId="768be38e-2fb5-40ce-925d-bd8e9d9e3c31" providerId="ADAL" clId="{7229EA02-EDFD-48CA-88A7-C4F572612F10}" dt="2026-03-23T13:26:13.874" v="5877" actId="12789"/>
          <ac:spMkLst>
            <pc:docMk/>
            <pc:sldMk cId="4102236374" sldId="2147474385"/>
            <ac:spMk id="94" creationId="{D0890E62-6B64-E9CB-66D0-1A4E7425366A}"/>
          </ac:spMkLst>
        </pc:spChg>
        <pc:spChg chg="mod">
          <ac:chgData name="Reed Kiely" userId="768be38e-2fb5-40ce-925d-bd8e9d9e3c31" providerId="ADAL" clId="{7229EA02-EDFD-48CA-88A7-C4F572612F10}" dt="2026-03-23T13:25:56.929" v="5874" actId="12789"/>
          <ac:spMkLst>
            <pc:docMk/>
            <pc:sldMk cId="4102236374" sldId="2147474385"/>
            <ac:spMk id="95" creationId="{D0BE6F61-ADE8-4A47-FC0E-A3064166CB2F}"/>
          </ac:spMkLst>
        </pc:spChg>
        <pc:spChg chg="mod">
          <ac:chgData name="Reed Kiely" userId="768be38e-2fb5-40ce-925d-bd8e9d9e3c31" providerId="ADAL" clId="{7229EA02-EDFD-48CA-88A7-C4F572612F10}" dt="2026-03-23T13:25:52.874" v="5873" actId="12789"/>
          <ac:spMkLst>
            <pc:docMk/>
            <pc:sldMk cId="4102236374" sldId="2147474385"/>
            <ac:spMk id="96" creationId="{16BAC8D6-EEF8-F9BF-3688-4419C3CB7C51}"/>
          </ac:spMkLst>
        </pc:spChg>
        <pc:spChg chg="mod">
          <ac:chgData name="Reed Kiely" userId="768be38e-2fb5-40ce-925d-bd8e9d9e3c31" providerId="ADAL" clId="{7229EA02-EDFD-48CA-88A7-C4F572612F10}" dt="2026-03-23T13:26:00.785" v="5875" actId="12789"/>
          <ac:spMkLst>
            <pc:docMk/>
            <pc:sldMk cId="4102236374" sldId="2147474385"/>
            <ac:spMk id="97" creationId="{44B29998-B7E3-4A47-B783-53E75E29E6E6}"/>
          </ac:spMkLst>
        </pc:spChg>
        <pc:spChg chg="mod">
          <ac:chgData name="Reed Kiely" userId="768be38e-2fb5-40ce-925d-bd8e9d9e3c31" providerId="ADAL" clId="{7229EA02-EDFD-48CA-88A7-C4F572612F10}" dt="2026-03-23T13:26:08.267" v="5876" actId="12789"/>
          <ac:spMkLst>
            <pc:docMk/>
            <pc:sldMk cId="4102236374" sldId="2147474385"/>
            <ac:spMk id="98" creationId="{0C38DC71-4BE3-6698-6687-3AE94106851F}"/>
          </ac:spMkLst>
        </pc:spChg>
        <pc:spChg chg="mod">
          <ac:chgData name="Reed Kiely" userId="768be38e-2fb5-40ce-925d-bd8e9d9e3c31" providerId="ADAL" clId="{7229EA02-EDFD-48CA-88A7-C4F572612F10}" dt="2026-03-17T17:00:47.924" v="1302" actId="1076"/>
          <ac:spMkLst>
            <pc:docMk/>
            <pc:sldMk cId="4102236374" sldId="2147474385"/>
            <ac:spMk id="100" creationId="{ECE51699-909B-6D42-DF54-7D7C1CBC4043}"/>
          </ac:spMkLst>
        </pc:spChg>
        <pc:spChg chg="mod">
          <ac:chgData name="Reed Kiely" userId="768be38e-2fb5-40ce-925d-bd8e9d9e3c31" providerId="ADAL" clId="{7229EA02-EDFD-48CA-88A7-C4F572612F10}" dt="2026-03-17T17:00:47.924" v="1302" actId="1076"/>
          <ac:spMkLst>
            <pc:docMk/>
            <pc:sldMk cId="4102236374" sldId="2147474385"/>
            <ac:spMk id="103" creationId="{513B0092-D127-0389-B6B9-CB573E6028DA}"/>
          </ac:spMkLst>
        </pc:spChg>
        <pc:spChg chg="mod">
          <ac:chgData name="Reed Kiely" userId="768be38e-2fb5-40ce-925d-bd8e9d9e3c31" providerId="ADAL" clId="{7229EA02-EDFD-48CA-88A7-C4F572612F10}" dt="2026-03-23T13:25:52.874" v="5873" actId="12789"/>
          <ac:spMkLst>
            <pc:docMk/>
            <pc:sldMk cId="4102236374" sldId="2147474385"/>
            <ac:spMk id="104" creationId="{CDF4A28F-AE37-CF3D-8034-952968D2A0BD}"/>
          </ac:spMkLst>
        </pc:spChg>
        <pc:spChg chg="mod">
          <ac:chgData name="Reed Kiely" userId="768be38e-2fb5-40ce-925d-bd8e9d9e3c31" providerId="ADAL" clId="{7229EA02-EDFD-48CA-88A7-C4F572612F10}" dt="2026-03-23T13:26:00.785" v="5875" actId="12789"/>
          <ac:spMkLst>
            <pc:docMk/>
            <pc:sldMk cId="4102236374" sldId="2147474385"/>
            <ac:spMk id="118" creationId="{BEA4DE95-F911-75A6-5F0D-A292D8A31521}"/>
          </ac:spMkLst>
        </pc:spChg>
        <pc:spChg chg="mod">
          <ac:chgData name="Reed Kiely" userId="768be38e-2fb5-40ce-925d-bd8e9d9e3c31" providerId="ADAL" clId="{7229EA02-EDFD-48CA-88A7-C4F572612F10}" dt="2026-03-23T13:26:08.267" v="5876" actId="12789"/>
          <ac:spMkLst>
            <pc:docMk/>
            <pc:sldMk cId="4102236374" sldId="2147474385"/>
            <ac:spMk id="119" creationId="{91FBFC83-199F-9DFC-A6C3-BF262CDB7698}"/>
          </ac:spMkLst>
        </pc:spChg>
        <pc:spChg chg="mod ord">
          <ac:chgData name="Reed Kiely" userId="768be38e-2fb5-40ce-925d-bd8e9d9e3c31" providerId="ADAL" clId="{7229EA02-EDFD-48CA-88A7-C4F572612F10}" dt="2026-03-23T13:26:13.874" v="5877" actId="12789"/>
          <ac:spMkLst>
            <pc:docMk/>
            <pc:sldMk cId="4102236374" sldId="2147474385"/>
            <ac:spMk id="120" creationId="{D141B591-88B8-E8FF-89C9-09523EC0B7F3}"/>
          </ac:spMkLst>
        </pc:spChg>
        <pc:spChg chg="mod">
          <ac:chgData name="Reed Kiely" userId="768be38e-2fb5-40ce-925d-bd8e9d9e3c31" providerId="ADAL" clId="{7229EA02-EDFD-48CA-88A7-C4F572612F10}" dt="2026-03-23T13:26:13.874" v="5877" actId="12789"/>
          <ac:spMkLst>
            <pc:docMk/>
            <pc:sldMk cId="4102236374" sldId="2147474385"/>
            <ac:spMk id="123" creationId="{6A58F8C6-3C0E-2180-7887-7D092817DC45}"/>
          </ac:spMkLst>
        </pc:spChg>
        <pc:spChg chg="mod">
          <ac:chgData name="Reed Kiely" userId="768be38e-2fb5-40ce-925d-bd8e9d9e3c31" providerId="ADAL" clId="{7229EA02-EDFD-48CA-88A7-C4F572612F10}" dt="2026-03-23T13:26:08.267" v="5876" actId="12789"/>
          <ac:spMkLst>
            <pc:docMk/>
            <pc:sldMk cId="4102236374" sldId="2147474385"/>
            <ac:spMk id="124" creationId="{7C86ADD0-DB55-A43F-469F-59EB026000A4}"/>
          </ac:spMkLst>
        </pc:spChg>
        <pc:spChg chg="mod">
          <ac:chgData name="Reed Kiely" userId="768be38e-2fb5-40ce-925d-bd8e9d9e3c31" providerId="ADAL" clId="{7229EA02-EDFD-48CA-88A7-C4F572612F10}" dt="2026-03-23T13:26:23.054" v="5879" actId="12789"/>
          <ac:spMkLst>
            <pc:docMk/>
            <pc:sldMk cId="4102236374" sldId="2147474385"/>
            <ac:spMk id="127" creationId="{DB89EAC9-E44D-D03E-BDBC-5F17002B8FD1}"/>
          </ac:spMkLst>
        </pc:spChg>
        <pc:spChg chg="mod">
          <ac:chgData name="Reed Kiely" userId="768be38e-2fb5-40ce-925d-bd8e9d9e3c31" providerId="ADAL" clId="{7229EA02-EDFD-48CA-88A7-C4F572612F10}" dt="2026-03-23T13:26:30.352" v="5880" actId="12789"/>
          <ac:spMkLst>
            <pc:docMk/>
            <pc:sldMk cId="4102236374" sldId="2147474385"/>
            <ac:spMk id="128" creationId="{9A529B51-4E69-E2EB-A8AD-7E69A1854081}"/>
          </ac:spMkLst>
        </pc:spChg>
        <pc:spChg chg="mod">
          <ac:chgData name="Reed Kiely" userId="768be38e-2fb5-40ce-925d-bd8e9d9e3c31" providerId="ADAL" clId="{7229EA02-EDFD-48CA-88A7-C4F572612F10}" dt="2026-03-17T17:00:50.313" v="1303" actId="1076"/>
          <ac:spMkLst>
            <pc:docMk/>
            <pc:sldMk cId="4102236374" sldId="2147474385"/>
            <ac:spMk id="134" creationId="{1F8BE6AE-65E6-9B36-F80E-152162DD4BFD}"/>
          </ac:spMkLst>
        </pc:spChg>
        <pc:spChg chg="mod">
          <ac:chgData name="Reed Kiely" userId="768be38e-2fb5-40ce-925d-bd8e9d9e3c31" providerId="ADAL" clId="{7229EA02-EDFD-48CA-88A7-C4F572612F10}" dt="2026-03-23T13:26:13.874" v="5877" actId="12789"/>
          <ac:spMkLst>
            <pc:docMk/>
            <pc:sldMk cId="4102236374" sldId="2147474385"/>
            <ac:spMk id="136" creationId="{C8C77B14-5F7F-4145-823A-B5C15E58A9CA}"/>
          </ac:spMkLst>
        </pc:spChg>
      </pc:sldChg>
    </pc:docChg>
  </pc:docChgLst>
  <pc:docChgLst>
    <pc:chgData name="Jason Wiese" userId="4bff8d5b-7de6-4655-b397-69b0afc81113" providerId="ADAL" clId="{FD3BD4DC-71D8-46F6-AA22-5552A9B6A2A7}"/>
    <pc:docChg chg="undo custSel addSld delSld modSld sldOrd">
      <pc:chgData name="Jason Wiese" userId="4bff8d5b-7de6-4655-b397-69b0afc81113" providerId="ADAL" clId="{FD3BD4DC-71D8-46F6-AA22-5552A9B6A2A7}" dt="2026-03-23T13:45:35.110" v="6767" actId="20577"/>
      <pc:docMkLst>
        <pc:docMk/>
      </pc:docMkLst>
      <pc:sldChg chg="addSp delSp modSp mod">
        <pc:chgData name="Jason Wiese" userId="4bff8d5b-7de6-4655-b397-69b0afc81113" providerId="ADAL" clId="{FD3BD4DC-71D8-46F6-AA22-5552A9B6A2A7}" dt="2026-03-18T01:44:05.996" v="4352"/>
        <pc:sldMkLst>
          <pc:docMk/>
          <pc:sldMk cId="1679030907" sldId="2146845982"/>
        </pc:sldMkLst>
        <pc:spChg chg="mod">
          <ac:chgData name="Jason Wiese" userId="4bff8d5b-7de6-4655-b397-69b0afc81113" providerId="ADAL" clId="{FD3BD4DC-71D8-46F6-AA22-5552A9B6A2A7}" dt="2026-03-18T00:51:25.878" v="1625" actId="20577"/>
          <ac:spMkLst>
            <pc:docMk/>
            <pc:sldMk cId="1679030907" sldId="2146845982"/>
            <ac:spMk id="19" creationId="{C90409F9-DC04-92A5-6AAC-9A7CB00C5FF2}"/>
          </ac:spMkLst>
        </pc:spChg>
      </pc:sldChg>
      <pc:sldChg chg="addSp modSp mod">
        <pc:chgData name="Jason Wiese" userId="4bff8d5b-7de6-4655-b397-69b0afc81113" providerId="ADAL" clId="{FD3BD4DC-71D8-46F6-AA22-5552A9B6A2A7}" dt="2026-03-18T01:43:54.148" v="4350"/>
        <pc:sldMkLst>
          <pc:docMk/>
          <pc:sldMk cId="3095306685" sldId="2146846422"/>
        </pc:sldMkLst>
        <pc:spChg chg="mod">
          <ac:chgData name="Jason Wiese" userId="4bff8d5b-7de6-4655-b397-69b0afc81113" providerId="ADAL" clId="{FD3BD4DC-71D8-46F6-AA22-5552A9B6A2A7}" dt="2026-03-17T03:16:19.694" v="173" actId="20577"/>
          <ac:spMkLst>
            <pc:docMk/>
            <pc:sldMk cId="3095306685" sldId="2146846422"/>
            <ac:spMk id="7" creationId="{C71C037A-250F-6D32-30FE-AFD0CEFF6BC6}"/>
          </ac:spMkLst>
        </pc:spChg>
      </pc:sldChg>
      <pc:sldChg chg="addSp modSp mod">
        <pc:chgData name="Jason Wiese" userId="4bff8d5b-7de6-4655-b397-69b0afc81113" providerId="ADAL" clId="{FD3BD4DC-71D8-46F6-AA22-5552A9B6A2A7}" dt="2026-03-23T13:45:35.110" v="6767" actId="20577"/>
        <pc:sldMkLst>
          <pc:docMk/>
          <pc:sldMk cId="448743472" sldId="2146846432"/>
        </pc:sldMkLst>
        <pc:spChg chg="mod">
          <ac:chgData name="Jason Wiese" userId="4bff8d5b-7de6-4655-b397-69b0afc81113" providerId="ADAL" clId="{FD3BD4DC-71D8-46F6-AA22-5552A9B6A2A7}" dt="2026-03-23T13:45:35.110" v="6767" actId="20577"/>
          <ac:spMkLst>
            <pc:docMk/>
            <pc:sldMk cId="448743472" sldId="2146846432"/>
            <ac:spMk id="13" creationId="{B427EC35-2BFD-6050-90F6-0FFC37339665}"/>
          </ac:spMkLst>
        </pc:spChg>
      </pc:sldChg>
      <pc:sldChg chg="addSp modSp mod">
        <pc:chgData name="Jason Wiese" userId="4bff8d5b-7de6-4655-b397-69b0afc81113" providerId="ADAL" clId="{FD3BD4DC-71D8-46F6-AA22-5552A9B6A2A7}" dt="2026-03-18T01:30:53.249" v="3902" actId="6549"/>
        <pc:sldMkLst>
          <pc:docMk/>
          <pc:sldMk cId="854305300" sldId="2146846433"/>
        </pc:sldMkLst>
        <pc:spChg chg="mod">
          <ac:chgData name="Jason Wiese" userId="4bff8d5b-7de6-4655-b397-69b0afc81113" providerId="ADAL" clId="{FD3BD4DC-71D8-46F6-AA22-5552A9B6A2A7}" dt="2026-03-18T01:30:53.249" v="3902" actId="6549"/>
          <ac:spMkLst>
            <pc:docMk/>
            <pc:sldMk cId="854305300" sldId="2146846433"/>
            <ac:spMk id="12" creationId="{ADB63C25-FDB0-89E0-653C-8FEC84ADEA45}"/>
          </ac:spMkLst>
        </pc:spChg>
        <pc:graphicFrameChg chg="mod">
          <ac:chgData name="Jason Wiese" userId="4bff8d5b-7de6-4655-b397-69b0afc81113" providerId="ADAL" clId="{FD3BD4DC-71D8-46F6-AA22-5552A9B6A2A7}" dt="2026-03-17T03:36:56.923" v="311" actId="403"/>
          <ac:graphicFrameMkLst>
            <pc:docMk/>
            <pc:sldMk cId="854305300" sldId="2146846433"/>
            <ac:graphicFrameMk id="7" creationId="{8B3DF03B-76F9-AD2C-32E9-54BA0FB3DC3D}"/>
          </ac:graphicFrameMkLst>
        </pc:graphicFrameChg>
      </pc:sldChg>
      <pc:sldChg chg="addSp modSp mod">
        <pc:chgData name="Jason Wiese" userId="4bff8d5b-7de6-4655-b397-69b0afc81113" providerId="ADAL" clId="{FD3BD4DC-71D8-46F6-AA22-5552A9B6A2A7}" dt="2026-03-18T01:47:01.655" v="4386"/>
        <pc:sldMkLst>
          <pc:docMk/>
          <pc:sldMk cId="2620467839" sldId="2146846434"/>
        </pc:sldMkLst>
        <pc:spChg chg="mod">
          <ac:chgData name="Jason Wiese" userId="4bff8d5b-7de6-4655-b397-69b0afc81113" providerId="ADAL" clId="{FD3BD4DC-71D8-46F6-AA22-5552A9B6A2A7}" dt="2026-03-18T01:33:04.733" v="3928" actId="14100"/>
          <ac:spMkLst>
            <pc:docMk/>
            <pc:sldMk cId="2620467839" sldId="2146846434"/>
            <ac:spMk id="7" creationId="{C2089EDB-243A-0B99-D0BD-E3D7271206BB}"/>
          </ac:spMkLst>
        </pc:spChg>
        <pc:spChg chg="mod">
          <ac:chgData name="Jason Wiese" userId="4bff8d5b-7de6-4655-b397-69b0afc81113" providerId="ADAL" clId="{FD3BD4DC-71D8-46F6-AA22-5552A9B6A2A7}" dt="2026-03-17T03:37:51.344" v="317" actId="1076"/>
          <ac:spMkLst>
            <pc:docMk/>
            <pc:sldMk cId="2620467839" sldId="2146846434"/>
            <ac:spMk id="8" creationId="{83A6F20F-8545-26E4-7B9E-6C7E89C6B1E0}"/>
          </ac:spMkLst>
        </pc:spChg>
        <pc:spChg chg="mod">
          <ac:chgData name="Jason Wiese" userId="4bff8d5b-7de6-4655-b397-69b0afc81113" providerId="ADAL" clId="{FD3BD4DC-71D8-46F6-AA22-5552A9B6A2A7}" dt="2026-03-18T01:32:28.463" v="3914" actId="20577"/>
          <ac:spMkLst>
            <pc:docMk/>
            <pc:sldMk cId="2620467839" sldId="2146846434"/>
            <ac:spMk id="9" creationId="{5F8A7D52-4582-B3D5-6474-5CCF6C60C27B}"/>
          </ac:spMkLst>
        </pc:spChg>
      </pc:sldChg>
      <pc:sldChg chg="delSp modSp mod ord">
        <pc:chgData name="Jason Wiese" userId="4bff8d5b-7de6-4655-b397-69b0afc81113" providerId="ADAL" clId="{FD3BD4DC-71D8-46F6-AA22-5552A9B6A2A7}" dt="2026-03-18T00:54:16.116" v="1701" actId="207"/>
        <pc:sldMkLst>
          <pc:docMk/>
          <pc:sldMk cId="11028756" sldId="2147376342"/>
        </pc:sldMkLst>
        <pc:spChg chg="mod">
          <ac:chgData name="Jason Wiese" userId="4bff8d5b-7de6-4655-b397-69b0afc81113" providerId="ADAL" clId="{FD3BD4DC-71D8-46F6-AA22-5552A9B6A2A7}" dt="2026-03-18T00:52:32.963" v="1644" actId="14100"/>
          <ac:spMkLst>
            <pc:docMk/>
            <pc:sldMk cId="11028756" sldId="2147376342"/>
            <ac:spMk id="4" creationId="{27651C1E-778B-D6EC-977C-F4E9AB03CBC6}"/>
          </ac:spMkLst>
        </pc:spChg>
        <pc:spChg chg="mod">
          <ac:chgData name="Jason Wiese" userId="4bff8d5b-7de6-4655-b397-69b0afc81113" providerId="ADAL" clId="{FD3BD4DC-71D8-46F6-AA22-5552A9B6A2A7}" dt="2026-03-18T00:54:16.116" v="1701" actId="207"/>
          <ac:spMkLst>
            <pc:docMk/>
            <pc:sldMk cId="11028756" sldId="2147376342"/>
            <ac:spMk id="5" creationId="{6B1FD1E3-8C95-A3D1-A7DE-A6A8666DB0D5}"/>
          </ac:spMkLst>
        </pc:spChg>
      </pc:sldChg>
      <pc:sldChg chg="addSp modSp mod ord">
        <pc:chgData name="Jason Wiese" userId="4bff8d5b-7de6-4655-b397-69b0afc81113" providerId="ADAL" clId="{FD3BD4DC-71D8-46F6-AA22-5552A9B6A2A7}" dt="2026-03-18T01:57:28.216" v="5135" actId="20577"/>
        <pc:sldMkLst>
          <pc:docMk/>
          <pc:sldMk cId="1991349971" sldId="2147376348"/>
        </pc:sldMkLst>
        <pc:spChg chg="mod">
          <ac:chgData name="Jason Wiese" userId="4bff8d5b-7de6-4655-b397-69b0afc81113" providerId="ADAL" clId="{FD3BD4DC-71D8-46F6-AA22-5552A9B6A2A7}" dt="2026-03-18T01:57:28.216" v="5135" actId="20577"/>
          <ac:spMkLst>
            <pc:docMk/>
            <pc:sldMk cId="1991349971" sldId="2147376348"/>
            <ac:spMk id="19" creationId="{50644024-F6C7-AAB5-8534-C49FC657E9F7}"/>
          </ac:spMkLst>
        </pc:spChg>
      </pc:sldChg>
      <pc:sldChg chg="addSp delSp modSp mod">
        <pc:chgData name="Jason Wiese" userId="4bff8d5b-7de6-4655-b397-69b0afc81113" providerId="ADAL" clId="{FD3BD4DC-71D8-46F6-AA22-5552A9B6A2A7}" dt="2026-03-18T02:21:40.884" v="6590" actId="20577"/>
        <pc:sldMkLst>
          <pc:docMk/>
          <pc:sldMk cId="3128507067" sldId="2147376367"/>
        </pc:sldMkLst>
        <pc:spChg chg="mod">
          <ac:chgData name="Jason Wiese" userId="4bff8d5b-7de6-4655-b397-69b0afc81113" providerId="ADAL" clId="{FD3BD4DC-71D8-46F6-AA22-5552A9B6A2A7}" dt="2026-03-18T01:10:00.650" v="2363" actId="14100"/>
          <ac:spMkLst>
            <pc:docMk/>
            <pc:sldMk cId="3128507067" sldId="2147376367"/>
            <ac:spMk id="3" creationId="{3186D3A1-301D-D8AD-72EE-84856700FD8B}"/>
          </ac:spMkLst>
        </pc:spChg>
        <pc:spChg chg="mod">
          <ac:chgData name="Jason Wiese" userId="4bff8d5b-7de6-4655-b397-69b0afc81113" providerId="ADAL" clId="{FD3BD4DC-71D8-46F6-AA22-5552A9B6A2A7}" dt="2026-03-18T02:21:40.884" v="6590" actId="20577"/>
          <ac:spMkLst>
            <pc:docMk/>
            <pc:sldMk cId="3128507067" sldId="2147376367"/>
            <ac:spMk id="9" creationId="{4B52A16A-04BA-0378-1D7F-2C5A7C448F16}"/>
          </ac:spMkLst>
        </pc:spChg>
      </pc:sldChg>
      <pc:sldChg chg="addSp delSp modSp mod">
        <pc:chgData name="Jason Wiese" userId="4bff8d5b-7de6-4655-b397-69b0afc81113" providerId="ADAL" clId="{FD3BD4DC-71D8-46F6-AA22-5552A9B6A2A7}" dt="2026-03-18T02:16:10.796" v="6242" actId="20577"/>
        <pc:sldMkLst>
          <pc:docMk/>
          <pc:sldMk cId="330634875" sldId="2147376594"/>
        </pc:sldMkLst>
        <pc:spChg chg="add mod ord">
          <ac:chgData name="Jason Wiese" userId="4bff8d5b-7de6-4655-b397-69b0afc81113" providerId="ADAL" clId="{FD3BD4DC-71D8-46F6-AA22-5552A9B6A2A7}" dt="2026-03-18T01:45:08.005" v="4364" actId="167"/>
          <ac:spMkLst>
            <pc:docMk/>
            <pc:sldMk cId="330634875" sldId="2147376594"/>
            <ac:spMk id="3" creationId="{E26E7A7E-0513-00AE-19EF-970A0EB5C2D9}"/>
          </ac:spMkLst>
        </pc:spChg>
        <pc:spChg chg="mod">
          <ac:chgData name="Jason Wiese" userId="4bff8d5b-7de6-4655-b397-69b0afc81113" providerId="ADAL" clId="{FD3BD4DC-71D8-46F6-AA22-5552A9B6A2A7}" dt="2026-03-18T02:15:25.757" v="6198" actId="20577"/>
          <ac:spMkLst>
            <pc:docMk/>
            <pc:sldMk cId="330634875" sldId="2147376594"/>
            <ac:spMk id="4" creationId="{AC4FACD9-1864-41F7-4B32-34743216779E}"/>
          </ac:spMkLst>
        </pc:spChg>
        <pc:spChg chg="mod">
          <ac:chgData name="Jason Wiese" userId="4bff8d5b-7de6-4655-b397-69b0afc81113" providerId="ADAL" clId="{FD3BD4DC-71D8-46F6-AA22-5552A9B6A2A7}" dt="2026-03-18T02:16:10.796" v="6242" actId="20577"/>
          <ac:spMkLst>
            <pc:docMk/>
            <pc:sldMk cId="330634875" sldId="2147376594"/>
            <ac:spMk id="5" creationId="{D5A7B87C-67DE-D8F7-AE83-B5724A6D2B0D}"/>
          </ac:spMkLst>
        </pc:spChg>
      </pc:sldChg>
      <pc:sldChg chg="addSp delSp modSp mod">
        <pc:chgData name="Jason Wiese" userId="4bff8d5b-7de6-4655-b397-69b0afc81113" providerId="ADAL" clId="{FD3BD4DC-71D8-46F6-AA22-5552A9B6A2A7}" dt="2026-03-18T02:26:26.759" v="6747" actId="207"/>
        <pc:sldMkLst>
          <pc:docMk/>
          <pc:sldMk cId="3282977400" sldId="2147376603"/>
        </pc:sldMkLst>
        <pc:spChg chg="mod">
          <ac:chgData name="Jason Wiese" userId="4bff8d5b-7de6-4655-b397-69b0afc81113" providerId="ADAL" clId="{FD3BD4DC-71D8-46F6-AA22-5552A9B6A2A7}" dt="2026-03-18T02:26:26.759" v="6747" actId="207"/>
          <ac:spMkLst>
            <pc:docMk/>
            <pc:sldMk cId="3282977400" sldId="2147376603"/>
            <ac:spMk id="7" creationId="{FCBD9E49-5566-2367-E469-4271DF74736C}"/>
          </ac:spMkLst>
        </pc:spChg>
        <pc:spChg chg="mod">
          <ac:chgData name="Jason Wiese" userId="4bff8d5b-7de6-4655-b397-69b0afc81113" providerId="ADAL" clId="{FD3BD4DC-71D8-46F6-AA22-5552A9B6A2A7}" dt="2026-03-17T03:52:13.188" v="693" actId="1076"/>
          <ac:spMkLst>
            <pc:docMk/>
            <pc:sldMk cId="3282977400" sldId="2147376603"/>
            <ac:spMk id="16" creationId="{57DD348E-4094-6C8C-5AA4-CFCF7CCD12ED}"/>
          </ac:spMkLst>
        </pc:spChg>
      </pc:sldChg>
      <pc:sldChg chg="addSp modSp mod">
        <pc:chgData name="Jason Wiese" userId="4bff8d5b-7de6-4655-b397-69b0afc81113" providerId="ADAL" clId="{FD3BD4DC-71D8-46F6-AA22-5552A9B6A2A7}" dt="2026-03-18T01:40:35.548" v="4173" actId="20577"/>
        <pc:sldMkLst>
          <pc:docMk/>
          <pc:sldMk cId="806558589" sldId="2147376606"/>
        </pc:sldMkLst>
        <pc:spChg chg="mod">
          <ac:chgData name="Jason Wiese" userId="4bff8d5b-7de6-4655-b397-69b0afc81113" providerId="ADAL" clId="{FD3BD4DC-71D8-46F6-AA22-5552A9B6A2A7}" dt="2026-03-18T01:39:51.651" v="4101" actId="14100"/>
          <ac:spMkLst>
            <pc:docMk/>
            <pc:sldMk cId="806558589" sldId="2147376606"/>
            <ac:spMk id="11" creationId="{17729503-EE82-7CBE-FE9D-5C5EDF68D493}"/>
          </ac:spMkLst>
        </pc:spChg>
        <pc:spChg chg="mod">
          <ac:chgData name="Jason Wiese" userId="4bff8d5b-7de6-4655-b397-69b0afc81113" providerId="ADAL" clId="{FD3BD4DC-71D8-46F6-AA22-5552A9B6A2A7}" dt="2026-03-18T01:40:35.548" v="4173" actId="20577"/>
          <ac:spMkLst>
            <pc:docMk/>
            <pc:sldMk cId="806558589" sldId="2147376606"/>
            <ac:spMk id="12" creationId="{86C07F75-7F62-FE11-BA50-C968A0F5B7C4}"/>
          </ac:spMkLst>
        </pc:spChg>
      </pc:sldChg>
      <pc:sldChg chg="addSp modSp mod">
        <pc:chgData name="Jason Wiese" userId="4bff8d5b-7de6-4655-b397-69b0afc81113" providerId="ADAL" clId="{FD3BD4DC-71D8-46F6-AA22-5552A9B6A2A7}" dt="2026-03-18T01:42:37.692" v="4344" actId="115"/>
        <pc:sldMkLst>
          <pc:docMk/>
          <pc:sldMk cId="3977134793" sldId="2147376608"/>
        </pc:sldMkLst>
        <pc:spChg chg="add mod">
          <ac:chgData name="Jason Wiese" userId="4bff8d5b-7de6-4655-b397-69b0afc81113" providerId="ADAL" clId="{FD3BD4DC-71D8-46F6-AA22-5552A9B6A2A7}" dt="2026-03-18T01:42:37.692" v="4344" actId="115"/>
          <ac:spMkLst>
            <pc:docMk/>
            <pc:sldMk cId="3977134793" sldId="2147376608"/>
            <ac:spMk id="2" creationId="{8CD5D01A-F8F6-F793-F482-B20003A615C6}"/>
          </ac:spMkLst>
        </pc:spChg>
      </pc:sldChg>
      <pc:sldChg chg="addSp delSp modSp mod">
        <pc:chgData name="Jason Wiese" userId="4bff8d5b-7de6-4655-b397-69b0afc81113" providerId="ADAL" clId="{FD3BD4DC-71D8-46F6-AA22-5552A9B6A2A7}" dt="2026-03-18T01:43:58.664" v="4351"/>
        <pc:sldMkLst>
          <pc:docMk/>
          <pc:sldMk cId="3754959914" sldId="2147376612"/>
        </pc:sldMkLst>
        <pc:spChg chg="mod">
          <ac:chgData name="Jason Wiese" userId="4bff8d5b-7de6-4655-b397-69b0afc81113" providerId="ADAL" clId="{FD3BD4DC-71D8-46F6-AA22-5552A9B6A2A7}" dt="2026-03-18T00:45:55.652" v="1168" actId="207"/>
          <ac:spMkLst>
            <pc:docMk/>
            <pc:sldMk cId="3754959914" sldId="2147376612"/>
            <ac:spMk id="11" creationId="{3482B781-B6BC-5994-C4B1-0B4C947E0530}"/>
          </ac:spMkLst>
        </pc:spChg>
      </pc:sldChg>
      <pc:sldChg chg="addSp modSp mod">
        <pc:chgData name="Jason Wiese" userId="4bff8d5b-7de6-4655-b397-69b0afc81113" providerId="ADAL" clId="{FD3BD4DC-71D8-46F6-AA22-5552A9B6A2A7}" dt="2026-03-18T01:56:14.717" v="5096" actId="20577"/>
        <pc:sldMkLst>
          <pc:docMk/>
          <pc:sldMk cId="1978947737" sldId="2147376621"/>
        </pc:sldMkLst>
        <pc:spChg chg="mod">
          <ac:chgData name="Jason Wiese" userId="4bff8d5b-7de6-4655-b397-69b0afc81113" providerId="ADAL" clId="{FD3BD4DC-71D8-46F6-AA22-5552A9B6A2A7}" dt="2026-03-18T01:56:14.717" v="5096" actId="20577"/>
          <ac:spMkLst>
            <pc:docMk/>
            <pc:sldMk cId="1978947737" sldId="2147376621"/>
            <ac:spMk id="6" creationId="{0A9B5098-DDDA-347C-C843-504E97D700CD}"/>
          </ac:spMkLst>
        </pc:spChg>
      </pc:sldChg>
      <pc:sldChg chg="modSp mod">
        <pc:chgData name="Jason Wiese" userId="4bff8d5b-7de6-4655-b397-69b0afc81113" providerId="ADAL" clId="{FD3BD4DC-71D8-46F6-AA22-5552A9B6A2A7}" dt="2026-03-18T01:40:28.900" v="4159" actId="20577"/>
        <pc:sldMkLst>
          <pc:docMk/>
          <pc:sldMk cId="3488807845" sldId="2147376622"/>
        </pc:sldMkLst>
        <pc:spChg chg="mod">
          <ac:chgData name="Jason Wiese" userId="4bff8d5b-7de6-4655-b397-69b0afc81113" providerId="ADAL" clId="{FD3BD4DC-71D8-46F6-AA22-5552A9B6A2A7}" dt="2026-03-18T01:40:28.900" v="4159" actId="20577"/>
          <ac:spMkLst>
            <pc:docMk/>
            <pc:sldMk cId="3488807845" sldId="2147376622"/>
            <ac:spMk id="15" creationId="{15968752-5ACE-7D82-BAFE-CDFD2679AADE}"/>
          </ac:spMkLst>
        </pc:spChg>
      </pc:sldChg>
      <pc:sldChg chg="modSp mod ord">
        <pc:chgData name="Jason Wiese" userId="4bff8d5b-7de6-4655-b397-69b0afc81113" providerId="ADAL" clId="{FD3BD4DC-71D8-46F6-AA22-5552A9B6A2A7}" dt="2026-03-18T01:55:33.578" v="5044"/>
        <pc:sldMkLst>
          <pc:docMk/>
          <pc:sldMk cId="1637510259" sldId="2147376635"/>
        </pc:sldMkLst>
        <pc:spChg chg="mod">
          <ac:chgData name="Jason Wiese" userId="4bff8d5b-7de6-4655-b397-69b0afc81113" providerId="ADAL" clId="{FD3BD4DC-71D8-46F6-AA22-5552A9B6A2A7}" dt="2026-03-18T01:54:56.458" v="5039" actId="14100"/>
          <ac:spMkLst>
            <pc:docMk/>
            <pc:sldMk cId="1637510259" sldId="2147376635"/>
            <ac:spMk id="6" creationId="{BCE17F38-DE20-2545-40C2-89C7DB11BAB7}"/>
          </ac:spMkLst>
        </pc:spChg>
        <pc:spChg chg="mod">
          <ac:chgData name="Jason Wiese" userId="4bff8d5b-7de6-4655-b397-69b0afc81113" providerId="ADAL" clId="{FD3BD4DC-71D8-46F6-AA22-5552A9B6A2A7}" dt="2026-03-18T01:53:42.898" v="4945" actId="20577"/>
          <ac:spMkLst>
            <pc:docMk/>
            <pc:sldMk cId="1637510259" sldId="2147376635"/>
            <ac:spMk id="9" creationId="{B0562CB1-4119-9074-AE9F-36E8CD538250}"/>
          </ac:spMkLst>
        </pc:spChg>
      </pc:sldChg>
      <pc:sldChg chg="modSp mod">
        <pc:chgData name="Jason Wiese" userId="4bff8d5b-7de6-4655-b397-69b0afc81113" providerId="ADAL" clId="{FD3BD4DC-71D8-46F6-AA22-5552A9B6A2A7}" dt="2026-03-17T04:11:23.122" v="882" actId="14100"/>
        <pc:sldMkLst>
          <pc:docMk/>
          <pc:sldMk cId="865740824" sldId="2147376639"/>
        </pc:sldMkLst>
        <pc:spChg chg="mod">
          <ac:chgData name="Jason Wiese" userId="4bff8d5b-7de6-4655-b397-69b0afc81113" providerId="ADAL" clId="{FD3BD4DC-71D8-46F6-AA22-5552A9B6A2A7}" dt="2026-03-17T04:11:23.122" v="882" actId="14100"/>
          <ac:spMkLst>
            <pc:docMk/>
            <pc:sldMk cId="865740824" sldId="2147376639"/>
            <ac:spMk id="11" creationId="{44279224-1309-E0E3-086F-367F8234A115}"/>
          </ac:spMkLst>
        </pc:spChg>
      </pc:sldChg>
      <pc:sldChg chg="addSp delSp modSp mod">
        <pc:chgData name="Jason Wiese" userId="4bff8d5b-7de6-4655-b397-69b0afc81113" providerId="ADAL" clId="{FD3BD4DC-71D8-46F6-AA22-5552A9B6A2A7}" dt="2026-03-18T01:44:56.649" v="4362" actId="167"/>
        <pc:sldMkLst>
          <pc:docMk/>
          <pc:sldMk cId="4018868932" sldId="2147474369"/>
        </pc:sldMkLst>
        <pc:spChg chg="add mod ord">
          <ac:chgData name="Jason Wiese" userId="4bff8d5b-7de6-4655-b397-69b0afc81113" providerId="ADAL" clId="{FD3BD4DC-71D8-46F6-AA22-5552A9B6A2A7}" dt="2026-03-18T01:44:56.649" v="4362" actId="167"/>
          <ac:spMkLst>
            <pc:docMk/>
            <pc:sldMk cId="4018868932" sldId="2147474369"/>
            <ac:spMk id="5" creationId="{3107DC72-8435-EE3B-E2EF-A69B1C4C2AFC}"/>
          </ac:spMkLst>
        </pc:spChg>
        <pc:spChg chg="mod">
          <ac:chgData name="Jason Wiese" userId="4bff8d5b-7de6-4655-b397-69b0afc81113" providerId="ADAL" clId="{FD3BD4DC-71D8-46F6-AA22-5552A9B6A2A7}" dt="2026-03-18T01:08:01.574" v="2304" actId="20577"/>
          <ac:spMkLst>
            <pc:docMk/>
            <pc:sldMk cId="4018868932" sldId="2147474369"/>
            <ac:spMk id="12" creationId="{51915F00-5C67-7610-9D28-0896D95A4D12}"/>
          </ac:spMkLst>
        </pc:spChg>
      </pc:sldChg>
      <pc:sldChg chg="addSp modSp mod">
        <pc:chgData name="Jason Wiese" userId="4bff8d5b-7de6-4655-b397-69b0afc81113" providerId="ADAL" clId="{FD3BD4DC-71D8-46F6-AA22-5552A9B6A2A7}" dt="2026-03-18T01:19:53.545" v="3060" actId="20577"/>
        <pc:sldMkLst>
          <pc:docMk/>
          <pc:sldMk cId="3514781193" sldId="2147474372"/>
        </pc:sldMkLst>
        <pc:spChg chg="mod">
          <ac:chgData name="Jason Wiese" userId="4bff8d5b-7de6-4655-b397-69b0afc81113" providerId="ADAL" clId="{FD3BD4DC-71D8-46F6-AA22-5552A9B6A2A7}" dt="2026-03-18T01:19:53.545" v="3060" actId="20577"/>
          <ac:spMkLst>
            <pc:docMk/>
            <pc:sldMk cId="3514781193" sldId="2147474372"/>
            <ac:spMk id="13" creationId="{404D6E38-685F-C676-87A3-E48A0EB5FEB4}"/>
          </ac:spMkLst>
        </pc:spChg>
      </pc:sldChg>
      <pc:sldChg chg="delSp modSp mod">
        <pc:chgData name="Jason Wiese" userId="4bff8d5b-7de6-4655-b397-69b0afc81113" providerId="ADAL" clId="{FD3BD4DC-71D8-46F6-AA22-5552A9B6A2A7}" dt="2026-03-18T01:05:22.147" v="2171" actId="478"/>
        <pc:sldMkLst>
          <pc:docMk/>
          <pc:sldMk cId="612188382" sldId="2147474373"/>
        </pc:sldMkLst>
        <pc:spChg chg="mod">
          <ac:chgData name="Jason Wiese" userId="4bff8d5b-7de6-4655-b397-69b0afc81113" providerId="ADAL" clId="{FD3BD4DC-71D8-46F6-AA22-5552A9B6A2A7}" dt="2026-03-18T01:05:16.105" v="2170" actId="20577"/>
          <ac:spMkLst>
            <pc:docMk/>
            <pc:sldMk cId="612188382" sldId="2147474373"/>
            <ac:spMk id="7" creationId="{4F81E46C-F549-262C-7B9C-992000D0648E}"/>
          </ac:spMkLst>
        </pc:spChg>
      </pc:sldChg>
      <pc:sldChg chg="addSp delSp modSp mod">
        <pc:chgData name="Jason Wiese" userId="4bff8d5b-7de6-4655-b397-69b0afc81113" providerId="ADAL" clId="{FD3BD4DC-71D8-46F6-AA22-5552A9B6A2A7}" dt="2026-03-18T01:46:14.790" v="4377" actId="2711"/>
        <pc:sldMkLst>
          <pc:docMk/>
          <pc:sldMk cId="1861756636" sldId="2147474376"/>
        </pc:sldMkLst>
        <pc:spChg chg="add mod ord">
          <ac:chgData name="Jason Wiese" userId="4bff8d5b-7de6-4655-b397-69b0afc81113" providerId="ADAL" clId="{FD3BD4DC-71D8-46F6-AA22-5552A9B6A2A7}" dt="2026-03-18T01:45:29.298" v="4370" actId="167"/>
          <ac:spMkLst>
            <pc:docMk/>
            <pc:sldMk cId="1861756636" sldId="2147474376"/>
            <ac:spMk id="2" creationId="{03057FC2-8D2D-B69F-CCC8-C3E23DBC32C1}"/>
          </ac:spMkLst>
        </pc:spChg>
        <pc:spChg chg="mod">
          <ac:chgData name="Jason Wiese" userId="4bff8d5b-7de6-4655-b397-69b0afc81113" providerId="ADAL" clId="{FD3BD4DC-71D8-46F6-AA22-5552A9B6A2A7}" dt="2026-03-18T01:45:32.369" v="4371" actId="1076"/>
          <ac:spMkLst>
            <pc:docMk/>
            <pc:sldMk cId="1861756636" sldId="2147474376"/>
            <ac:spMk id="13" creationId="{D0FC9280-E27F-759D-937A-C955F29AA75E}"/>
          </ac:spMkLst>
        </pc:spChg>
        <pc:spChg chg="mod">
          <ac:chgData name="Jason Wiese" userId="4bff8d5b-7de6-4655-b397-69b0afc81113" providerId="ADAL" clId="{FD3BD4DC-71D8-46F6-AA22-5552A9B6A2A7}" dt="2026-03-18T01:17:13.344" v="2960" actId="20577"/>
          <ac:spMkLst>
            <pc:docMk/>
            <pc:sldMk cId="1861756636" sldId="2147474376"/>
            <ac:spMk id="17" creationId="{9D86D578-AD89-EBBE-4444-9A37D481EEB1}"/>
          </ac:spMkLst>
        </pc:spChg>
        <pc:graphicFrameChg chg="mod">
          <ac:chgData name="Jason Wiese" userId="4bff8d5b-7de6-4655-b397-69b0afc81113" providerId="ADAL" clId="{FD3BD4DC-71D8-46F6-AA22-5552A9B6A2A7}" dt="2026-03-18T01:46:14.790" v="4377" actId="2711"/>
          <ac:graphicFrameMkLst>
            <pc:docMk/>
            <pc:sldMk cId="1861756636" sldId="2147474376"/>
            <ac:graphicFrameMk id="8" creationId="{F1D21866-2EBC-3C4D-F2EE-9C1F2CE8319A}"/>
          </ac:graphicFrameMkLst>
        </pc:graphicFrameChg>
      </pc:sldChg>
      <pc:sldChg chg="addSp delSp modSp mod">
        <pc:chgData name="Jason Wiese" userId="4bff8d5b-7de6-4655-b397-69b0afc81113" providerId="ADAL" clId="{FD3BD4DC-71D8-46F6-AA22-5552A9B6A2A7}" dt="2026-03-18T01:46:49.915" v="4384" actId="1076"/>
        <pc:sldMkLst>
          <pc:docMk/>
          <pc:sldMk cId="3337101476" sldId="2147474377"/>
        </pc:sldMkLst>
        <pc:spChg chg="mod">
          <ac:chgData name="Jason Wiese" userId="4bff8d5b-7de6-4655-b397-69b0afc81113" providerId="ADAL" clId="{FD3BD4DC-71D8-46F6-AA22-5552A9B6A2A7}" dt="2026-03-18T01:46:49.915" v="4384" actId="1076"/>
          <ac:spMkLst>
            <pc:docMk/>
            <pc:sldMk cId="3337101476" sldId="2147474377"/>
            <ac:spMk id="6" creationId="{82CC1F39-00C6-ACF6-7C0C-0B749AB9DDF9}"/>
          </ac:spMkLst>
        </pc:spChg>
        <pc:spChg chg="mod">
          <ac:chgData name="Jason Wiese" userId="4bff8d5b-7de6-4655-b397-69b0afc81113" providerId="ADAL" clId="{FD3BD4DC-71D8-46F6-AA22-5552A9B6A2A7}" dt="2026-03-18T01:46:49.915" v="4384" actId="1076"/>
          <ac:spMkLst>
            <pc:docMk/>
            <pc:sldMk cId="3337101476" sldId="2147474377"/>
            <ac:spMk id="7" creationId="{3507ADA5-B5D9-F5A0-F502-2CB5D04D49CB}"/>
          </ac:spMkLst>
        </pc:spChg>
        <pc:spChg chg="mod">
          <ac:chgData name="Jason Wiese" userId="4bff8d5b-7de6-4655-b397-69b0afc81113" providerId="ADAL" clId="{FD3BD4DC-71D8-46F6-AA22-5552A9B6A2A7}" dt="2026-03-18T01:46:49.915" v="4384" actId="1076"/>
          <ac:spMkLst>
            <pc:docMk/>
            <pc:sldMk cId="3337101476" sldId="2147474377"/>
            <ac:spMk id="10" creationId="{73AAD8FB-C6A6-82BD-E70F-1B4C98A4FFE7}"/>
          </ac:spMkLst>
        </pc:spChg>
        <pc:spChg chg="mod">
          <ac:chgData name="Jason Wiese" userId="4bff8d5b-7de6-4655-b397-69b0afc81113" providerId="ADAL" clId="{FD3BD4DC-71D8-46F6-AA22-5552A9B6A2A7}" dt="2026-03-18T01:46:49.915" v="4384" actId="1076"/>
          <ac:spMkLst>
            <pc:docMk/>
            <pc:sldMk cId="3337101476" sldId="2147474377"/>
            <ac:spMk id="12" creationId="{247E568A-38E7-B62B-9386-36304C4A0D3B}"/>
          </ac:spMkLst>
        </pc:spChg>
        <pc:spChg chg="add mod ord">
          <ac:chgData name="Jason Wiese" userId="4bff8d5b-7de6-4655-b397-69b0afc81113" providerId="ADAL" clId="{FD3BD4DC-71D8-46F6-AA22-5552A9B6A2A7}" dt="2026-03-18T01:46:37.362" v="4381" actId="167"/>
          <ac:spMkLst>
            <pc:docMk/>
            <pc:sldMk cId="3337101476" sldId="2147474377"/>
            <ac:spMk id="13" creationId="{004D0054-B4B0-2632-08E5-0826BA0D888D}"/>
          </ac:spMkLst>
        </pc:spChg>
        <pc:spChg chg="mod">
          <ac:chgData name="Jason Wiese" userId="4bff8d5b-7de6-4655-b397-69b0afc81113" providerId="ADAL" clId="{FD3BD4DC-71D8-46F6-AA22-5552A9B6A2A7}" dt="2026-03-18T01:46:49.915" v="4384" actId="1076"/>
          <ac:spMkLst>
            <pc:docMk/>
            <pc:sldMk cId="3337101476" sldId="2147474377"/>
            <ac:spMk id="14" creationId="{FD2CF7F8-767F-71EB-0C60-B8291288FECE}"/>
          </ac:spMkLst>
        </pc:spChg>
        <pc:spChg chg="mod">
          <ac:chgData name="Jason Wiese" userId="4bff8d5b-7de6-4655-b397-69b0afc81113" providerId="ADAL" clId="{FD3BD4DC-71D8-46F6-AA22-5552A9B6A2A7}" dt="2026-03-18T01:46:49.915" v="4384" actId="1076"/>
          <ac:spMkLst>
            <pc:docMk/>
            <pc:sldMk cId="3337101476" sldId="2147474377"/>
            <ac:spMk id="15" creationId="{D913EC45-7D40-60A9-0BFF-7AC4AF198D52}"/>
          </ac:spMkLst>
        </pc:spChg>
        <pc:spChg chg="mod">
          <ac:chgData name="Jason Wiese" userId="4bff8d5b-7de6-4655-b397-69b0afc81113" providerId="ADAL" clId="{FD3BD4DC-71D8-46F6-AA22-5552A9B6A2A7}" dt="2026-03-18T01:46:49.915" v="4384" actId="1076"/>
          <ac:spMkLst>
            <pc:docMk/>
            <pc:sldMk cId="3337101476" sldId="2147474377"/>
            <ac:spMk id="16" creationId="{DCA7F86D-3084-2F26-4114-6DB67DD5673B}"/>
          </ac:spMkLst>
        </pc:spChg>
        <pc:spChg chg="mod">
          <ac:chgData name="Jason Wiese" userId="4bff8d5b-7de6-4655-b397-69b0afc81113" providerId="ADAL" clId="{FD3BD4DC-71D8-46F6-AA22-5552A9B6A2A7}" dt="2026-03-18T01:46:49.915" v="4384" actId="1076"/>
          <ac:spMkLst>
            <pc:docMk/>
            <pc:sldMk cId="3337101476" sldId="2147474377"/>
            <ac:spMk id="17" creationId="{426CECA4-7882-E143-9939-1C9C046A2520}"/>
          </ac:spMkLst>
        </pc:spChg>
        <pc:graphicFrameChg chg="mod">
          <ac:chgData name="Jason Wiese" userId="4bff8d5b-7de6-4655-b397-69b0afc81113" providerId="ADAL" clId="{FD3BD4DC-71D8-46F6-AA22-5552A9B6A2A7}" dt="2026-03-18T01:46:49.915" v="4384" actId="1076"/>
          <ac:graphicFrameMkLst>
            <pc:docMk/>
            <pc:sldMk cId="3337101476" sldId="2147474377"/>
            <ac:graphicFrameMk id="11" creationId="{301746DC-2DDC-89AF-DBDA-A7ADF6DDF4C3}"/>
          </ac:graphicFrameMkLst>
        </pc:graphicFrameChg>
      </pc:sldChg>
      <pc:sldChg chg="modSp mod">
        <pc:chgData name="Jason Wiese" userId="4bff8d5b-7de6-4655-b397-69b0afc81113" providerId="ADAL" clId="{FD3BD4DC-71D8-46F6-AA22-5552A9B6A2A7}" dt="2026-03-17T03:10:19.360" v="33" actId="115"/>
        <pc:sldMkLst>
          <pc:docMk/>
          <pc:sldMk cId="399846040" sldId="2147474378"/>
        </pc:sldMkLst>
        <pc:spChg chg="mod">
          <ac:chgData name="Jason Wiese" userId="4bff8d5b-7de6-4655-b397-69b0afc81113" providerId="ADAL" clId="{FD3BD4DC-71D8-46F6-AA22-5552A9B6A2A7}" dt="2026-03-17T03:10:19.360" v="33" actId="115"/>
          <ac:spMkLst>
            <pc:docMk/>
            <pc:sldMk cId="399846040" sldId="2147474378"/>
            <ac:spMk id="6" creationId="{EEFFB00D-31F6-5D4E-94C5-2E0B00E7675B}"/>
          </ac:spMkLst>
        </pc:spChg>
      </pc:sldChg>
      <pc:sldChg chg="addSp delSp modSp add mod">
        <pc:chgData name="Jason Wiese" userId="4bff8d5b-7de6-4655-b397-69b0afc81113" providerId="ADAL" clId="{FD3BD4DC-71D8-46F6-AA22-5552A9B6A2A7}" dt="2026-03-18T01:48:24.708" v="4445" actId="313"/>
        <pc:sldMkLst>
          <pc:docMk/>
          <pc:sldMk cId="1689065892" sldId="2147474382"/>
        </pc:sldMkLst>
        <pc:spChg chg="add mod ord">
          <ac:chgData name="Jason Wiese" userId="4bff8d5b-7de6-4655-b397-69b0afc81113" providerId="ADAL" clId="{FD3BD4DC-71D8-46F6-AA22-5552A9B6A2A7}" dt="2026-03-18T01:47:19.927" v="4389" actId="167"/>
          <ac:spMkLst>
            <pc:docMk/>
            <pc:sldMk cId="1689065892" sldId="2147474382"/>
            <ac:spMk id="2" creationId="{A82A29D5-48F1-DE6D-5457-81D588FD1E5F}"/>
          </ac:spMkLst>
        </pc:spChg>
        <pc:spChg chg="mod">
          <ac:chgData name="Jason Wiese" userId="4bff8d5b-7de6-4655-b397-69b0afc81113" providerId="ADAL" clId="{FD3BD4DC-71D8-46F6-AA22-5552A9B6A2A7}" dt="2026-03-18T01:48:24.708" v="4445" actId="313"/>
          <ac:spMkLst>
            <pc:docMk/>
            <pc:sldMk cId="1689065892" sldId="2147474382"/>
            <ac:spMk id="7" creationId="{C50EC91B-89C0-2969-0D2F-0E61FDAC16B0}"/>
          </ac:spMkLst>
        </pc:spChg>
        <pc:graphicFrameChg chg="mod">
          <ac:chgData name="Jason Wiese" userId="4bff8d5b-7de6-4655-b397-69b0afc81113" providerId="ADAL" clId="{FD3BD4DC-71D8-46F6-AA22-5552A9B6A2A7}" dt="2026-03-17T04:03:17.089" v="728" actId="207"/>
          <ac:graphicFrameMkLst>
            <pc:docMk/>
            <pc:sldMk cId="1689065892" sldId="2147474382"/>
            <ac:graphicFrameMk id="13" creationId="{53C44504-FFA1-FD2B-F726-FB905B23B23A}"/>
          </ac:graphicFrameMkLst>
        </pc:graphicFrameChg>
      </pc:sldChg>
      <pc:sldChg chg="addSp modSp mod">
        <pc:chgData name="Jason Wiese" userId="4bff8d5b-7de6-4655-b397-69b0afc81113" providerId="ADAL" clId="{FD3BD4DC-71D8-46F6-AA22-5552A9B6A2A7}" dt="2026-03-18T01:46:55.129" v="4385"/>
        <pc:sldMkLst>
          <pc:docMk/>
          <pc:sldMk cId="742519246" sldId="2147474384"/>
        </pc:sldMkLst>
        <pc:spChg chg="mod">
          <ac:chgData name="Jason Wiese" userId="4bff8d5b-7de6-4655-b397-69b0afc81113" providerId="ADAL" clId="{FD3BD4DC-71D8-46F6-AA22-5552A9B6A2A7}" dt="2026-03-18T01:31:38.675" v="3904" actId="14100"/>
          <ac:spMkLst>
            <pc:docMk/>
            <pc:sldMk cId="742519246" sldId="2147474384"/>
            <ac:spMk id="2" creationId="{4FD7E780-A57C-77FF-7BA2-C25BE6836FD4}"/>
          </ac:spMkLst>
        </pc:spChg>
        <pc:spChg chg="mod">
          <ac:chgData name="Jason Wiese" userId="4bff8d5b-7de6-4655-b397-69b0afc81113" providerId="ADAL" clId="{FD3BD4DC-71D8-46F6-AA22-5552A9B6A2A7}" dt="2026-03-18T01:27:50.285" v="3461" actId="20577"/>
          <ac:spMkLst>
            <pc:docMk/>
            <pc:sldMk cId="742519246" sldId="2147474384"/>
            <ac:spMk id="3" creationId="{3F5BCB0F-58C0-6B6A-0B11-1AF21DA8CE19}"/>
          </ac:spMkLst>
        </pc:spChg>
        <pc:spChg chg="mod">
          <ac:chgData name="Jason Wiese" userId="4bff8d5b-7de6-4655-b397-69b0afc81113" providerId="ADAL" clId="{FD3BD4DC-71D8-46F6-AA22-5552A9B6A2A7}" dt="2026-03-18T01:22:29.416" v="3067" actId="1076"/>
          <ac:spMkLst>
            <pc:docMk/>
            <pc:sldMk cId="742519246" sldId="2147474384"/>
            <ac:spMk id="13" creationId="{343CB5E5-02F2-1B8A-AD31-E0F37A59EAD5}"/>
          </ac:spMkLst>
        </pc:spChg>
        <pc:spChg chg="mod">
          <ac:chgData name="Jason Wiese" userId="4bff8d5b-7de6-4655-b397-69b0afc81113" providerId="ADAL" clId="{FD3BD4DC-71D8-46F6-AA22-5552A9B6A2A7}" dt="2026-03-18T01:22:29.416" v="3067" actId="1076"/>
          <ac:spMkLst>
            <pc:docMk/>
            <pc:sldMk cId="742519246" sldId="2147474384"/>
            <ac:spMk id="18" creationId="{119195A5-C320-A7A4-DF56-07421F1CB37A}"/>
          </ac:spMkLst>
        </pc:spChg>
        <pc:spChg chg="mod">
          <ac:chgData name="Jason Wiese" userId="4bff8d5b-7de6-4655-b397-69b0afc81113" providerId="ADAL" clId="{FD3BD4DC-71D8-46F6-AA22-5552A9B6A2A7}" dt="2026-03-18T01:22:29.416" v="3067" actId="1076"/>
          <ac:spMkLst>
            <pc:docMk/>
            <pc:sldMk cId="742519246" sldId="2147474384"/>
            <ac:spMk id="19" creationId="{7E1988F5-F97C-819C-FB65-C92DD4CA993A}"/>
          </ac:spMkLst>
        </pc:spChg>
        <pc:spChg chg="mod">
          <ac:chgData name="Jason Wiese" userId="4bff8d5b-7de6-4655-b397-69b0afc81113" providerId="ADAL" clId="{FD3BD4DC-71D8-46F6-AA22-5552A9B6A2A7}" dt="2026-03-18T01:22:29.416" v="3067" actId="1076"/>
          <ac:spMkLst>
            <pc:docMk/>
            <pc:sldMk cId="742519246" sldId="2147474384"/>
            <ac:spMk id="20" creationId="{13FD7CD4-196A-E7B3-1C36-66AEE2C25C5F}"/>
          </ac:spMkLst>
        </pc:spChg>
        <pc:spChg chg="mod">
          <ac:chgData name="Jason Wiese" userId="4bff8d5b-7de6-4655-b397-69b0afc81113" providerId="ADAL" clId="{FD3BD4DC-71D8-46F6-AA22-5552A9B6A2A7}" dt="2026-03-18T01:22:29.416" v="3067" actId="1076"/>
          <ac:spMkLst>
            <pc:docMk/>
            <pc:sldMk cId="742519246" sldId="2147474384"/>
            <ac:spMk id="21" creationId="{E625CE98-3061-120F-499B-567D44418ECD}"/>
          </ac:spMkLst>
        </pc:spChg>
        <pc:spChg chg="mod">
          <ac:chgData name="Jason Wiese" userId="4bff8d5b-7de6-4655-b397-69b0afc81113" providerId="ADAL" clId="{FD3BD4DC-71D8-46F6-AA22-5552A9B6A2A7}" dt="2026-03-18T01:22:29.416" v="3067" actId="1076"/>
          <ac:spMkLst>
            <pc:docMk/>
            <pc:sldMk cId="742519246" sldId="2147474384"/>
            <ac:spMk id="22" creationId="{94362B2E-3594-EBA2-479E-34B4D33AD678}"/>
          </ac:spMkLst>
        </pc:spChg>
        <pc:graphicFrameChg chg="mod">
          <ac:chgData name="Jason Wiese" userId="4bff8d5b-7de6-4655-b397-69b0afc81113" providerId="ADAL" clId="{FD3BD4DC-71D8-46F6-AA22-5552A9B6A2A7}" dt="2026-03-18T01:22:29.416" v="3067" actId="1076"/>
          <ac:graphicFrameMkLst>
            <pc:docMk/>
            <pc:sldMk cId="742519246" sldId="2147474384"/>
            <ac:graphicFrameMk id="17" creationId="{EACB96DF-8CBE-6053-70A6-098137C458A6}"/>
          </ac:graphicFrameMkLst>
        </pc:graphicFrameChg>
      </pc:sldChg>
      <pc:sldChg chg="delSp modSp mod">
        <pc:chgData name="Jason Wiese" userId="4bff8d5b-7de6-4655-b397-69b0afc81113" providerId="ADAL" clId="{FD3BD4DC-71D8-46F6-AA22-5552A9B6A2A7}" dt="2026-03-18T02:15:48.154" v="6221" actId="20577"/>
        <pc:sldMkLst>
          <pc:docMk/>
          <pc:sldMk cId="4102236374" sldId="2147474385"/>
        </pc:sldMkLst>
        <pc:spChg chg="mod">
          <ac:chgData name="Jason Wiese" userId="4bff8d5b-7de6-4655-b397-69b0afc81113" providerId="ADAL" clId="{FD3BD4DC-71D8-46F6-AA22-5552A9B6A2A7}" dt="2026-03-18T02:15:48.154" v="6221" actId="20577"/>
          <ac:spMkLst>
            <pc:docMk/>
            <pc:sldMk cId="4102236374" sldId="2147474385"/>
            <ac:spMk id="3" creationId="{8C66B2ED-14AC-DB41-CF72-FAD22EC213C3}"/>
          </ac:spMkLst>
        </pc:spChg>
        <pc:spChg chg="mod">
          <ac:chgData name="Jason Wiese" userId="4bff8d5b-7de6-4655-b397-69b0afc81113" providerId="ADAL" clId="{FD3BD4DC-71D8-46F6-AA22-5552A9B6A2A7}" dt="2026-03-18T00:52:53.483" v="1688" actId="20577"/>
          <ac:spMkLst>
            <pc:docMk/>
            <pc:sldMk cId="4102236374" sldId="2147474385"/>
            <ac:spMk id="80" creationId="{6A5B1F51-AFBC-6EBE-F8F7-3BB887E36CB7}"/>
          </ac:spMkLst>
        </pc:spChg>
        <pc:spChg chg="mod">
          <ac:chgData name="Jason Wiese" userId="4bff8d5b-7de6-4655-b397-69b0afc81113" providerId="ADAL" clId="{FD3BD4DC-71D8-46F6-AA22-5552A9B6A2A7}" dt="2026-03-18T01:09:44.318" v="2361" actId="20577"/>
          <ac:spMkLst>
            <pc:docMk/>
            <pc:sldMk cId="4102236374" sldId="2147474385"/>
            <ac:spMk id="84" creationId="{9FA09390-1332-2DFF-CCB5-31FFD51E133F}"/>
          </ac:spMkLst>
        </pc:spChg>
        <pc:spChg chg="mod">
          <ac:chgData name="Jason Wiese" userId="4bff8d5b-7de6-4655-b397-69b0afc81113" providerId="ADAL" clId="{FD3BD4DC-71D8-46F6-AA22-5552A9B6A2A7}" dt="2026-03-18T01:29:01.047" v="3554" actId="20577"/>
          <ac:spMkLst>
            <pc:docMk/>
            <pc:sldMk cId="4102236374" sldId="2147474385"/>
            <ac:spMk id="91" creationId="{3EDF00CC-E059-2018-7F2D-D68473F3D48F}"/>
          </ac:spMkLst>
        </pc:spChg>
        <pc:spChg chg="mod">
          <ac:chgData name="Jason Wiese" userId="4bff8d5b-7de6-4655-b397-69b0afc81113" providerId="ADAL" clId="{FD3BD4DC-71D8-46F6-AA22-5552A9B6A2A7}" dt="2026-03-18T01:31:51.118" v="3906" actId="20577"/>
          <ac:spMkLst>
            <pc:docMk/>
            <pc:sldMk cId="4102236374" sldId="2147474385"/>
            <ac:spMk id="92" creationId="{4B9D01DB-8D96-3E70-5851-DFD59FE1C6E9}"/>
          </ac:spMkLst>
        </pc:spChg>
        <pc:spChg chg="mod">
          <ac:chgData name="Jason Wiese" userId="4bff8d5b-7de6-4655-b397-69b0afc81113" providerId="ADAL" clId="{FD3BD4DC-71D8-46F6-AA22-5552A9B6A2A7}" dt="2026-03-18T01:33:14.571" v="3950" actId="20577"/>
          <ac:spMkLst>
            <pc:docMk/>
            <pc:sldMk cId="4102236374" sldId="2147474385"/>
            <ac:spMk id="94" creationId="{D0890E62-6B64-E9CB-66D0-1A4E7425366A}"/>
          </ac:spMkLst>
        </pc:spChg>
        <pc:spChg chg="mod">
          <ac:chgData name="Jason Wiese" userId="4bff8d5b-7de6-4655-b397-69b0afc81113" providerId="ADAL" clId="{FD3BD4DC-71D8-46F6-AA22-5552A9B6A2A7}" dt="2026-03-18T02:01:34.237" v="5436" actId="20577"/>
          <ac:spMkLst>
            <pc:docMk/>
            <pc:sldMk cId="4102236374" sldId="2147474385"/>
            <ac:spMk id="95" creationId="{D0BE6F61-ADE8-4A47-FC0E-A3064166CB2F}"/>
          </ac:spMkLst>
        </pc:spChg>
        <pc:spChg chg="mod">
          <ac:chgData name="Jason Wiese" userId="4bff8d5b-7de6-4655-b397-69b0afc81113" providerId="ADAL" clId="{FD3BD4DC-71D8-46F6-AA22-5552A9B6A2A7}" dt="2026-03-18T02:01:43.372" v="5454" actId="20577"/>
          <ac:spMkLst>
            <pc:docMk/>
            <pc:sldMk cId="4102236374" sldId="2147474385"/>
            <ac:spMk id="97" creationId="{44B29998-B7E3-4A47-B783-53E75E29E6E6}"/>
          </ac:spMkLst>
        </pc:spChg>
        <pc:spChg chg="mod">
          <ac:chgData name="Jason Wiese" userId="4bff8d5b-7de6-4655-b397-69b0afc81113" providerId="ADAL" clId="{FD3BD4DC-71D8-46F6-AA22-5552A9B6A2A7}" dt="2026-03-18T00:52:46.086" v="1664" actId="20577"/>
          <ac:spMkLst>
            <pc:docMk/>
            <pc:sldMk cId="4102236374" sldId="2147474385"/>
            <ac:spMk id="104" creationId="{CDF4A28F-AE37-CF3D-8034-952968D2A0BD}"/>
          </ac:spMkLst>
        </pc:spChg>
        <pc:spChg chg="mod">
          <ac:chgData name="Jason Wiese" userId="4bff8d5b-7de6-4655-b397-69b0afc81113" providerId="ADAL" clId="{FD3BD4DC-71D8-46F6-AA22-5552A9B6A2A7}" dt="2026-03-18T01:40:03.888" v="4119" actId="20577"/>
          <ac:spMkLst>
            <pc:docMk/>
            <pc:sldMk cId="4102236374" sldId="2147474385"/>
            <ac:spMk id="127" creationId="{DB89EAC9-E44D-D03E-BDBC-5F17002B8FD1}"/>
          </ac:spMkLst>
        </pc:spChg>
      </pc:sldChg>
      <pc:sldChg chg="addSp delSp modSp add mod">
        <pc:chgData name="Jason Wiese" userId="4bff8d5b-7de6-4655-b397-69b0afc81113" providerId="ADAL" clId="{FD3BD4DC-71D8-46F6-AA22-5552A9B6A2A7}" dt="2026-03-18T01:44:35.356" v="4358" actId="478"/>
        <pc:sldMkLst>
          <pc:docMk/>
          <pc:sldMk cId="1432380058" sldId="2147474387"/>
        </pc:sldMkLst>
        <pc:spChg chg="add mod ord">
          <ac:chgData name="Jason Wiese" userId="4bff8d5b-7de6-4655-b397-69b0afc81113" providerId="ADAL" clId="{FD3BD4DC-71D8-46F6-AA22-5552A9B6A2A7}" dt="2026-03-18T01:44:32.974" v="4357" actId="167"/>
          <ac:spMkLst>
            <pc:docMk/>
            <pc:sldMk cId="1432380058" sldId="2147474387"/>
            <ac:spMk id="3" creationId="{FEEFBE89-3D92-7AF8-EF3A-0358EF9EECC8}"/>
          </ac:spMkLst>
        </pc:spChg>
        <pc:spChg chg="mod">
          <ac:chgData name="Jason Wiese" userId="4bff8d5b-7de6-4655-b397-69b0afc81113" providerId="ADAL" clId="{FD3BD4DC-71D8-46F6-AA22-5552A9B6A2A7}" dt="2026-03-18T01:03:08.376" v="2106" actId="20577"/>
          <ac:spMkLst>
            <pc:docMk/>
            <pc:sldMk cId="1432380058" sldId="2147474387"/>
            <ac:spMk id="6" creationId="{108C4A40-75B4-B745-FB9C-6CBF41C21107}"/>
          </ac:spMkLst>
        </pc:spChg>
      </pc:sldChg>
      <pc:sldChg chg="delSp modSp add mod">
        <pc:chgData name="Jason Wiese" userId="4bff8d5b-7de6-4655-b397-69b0afc81113" providerId="ADAL" clId="{FD3BD4DC-71D8-46F6-AA22-5552A9B6A2A7}" dt="2026-03-18T02:06:56.565" v="5759" actId="478"/>
        <pc:sldMkLst>
          <pc:docMk/>
          <pc:sldMk cId="3364494031" sldId="2147474388"/>
        </pc:sldMkLst>
        <pc:spChg chg="mod">
          <ac:chgData name="Jason Wiese" userId="4bff8d5b-7de6-4655-b397-69b0afc81113" providerId="ADAL" clId="{FD3BD4DC-71D8-46F6-AA22-5552A9B6A2A7}" dt="2026-03-18T02:06:51.018" v="5758" actId="313"/>
          <ac:spMkLst>
            <pc:docMk/>
            <pc:sldMk cId="3364494031" sldId="2147474388"/>
            <ac:spMk id="14" creationId="{ACF6828D-93B3-E228-C6E5-33E3E986D51E}"/>
          </ac:spMkLst>
        </pc:spChg>
      </pc:sldChg>
      <pc:sldChg chg="delSp modSp add mod">
        <pc:chgData name="Jason Wiese" userId="4bff8d5b-7de6-4655-b397-69b0afc81113" providerId="ADAL" clId="{FD3BD4DC-71D8-46F6-AA22-5552A9B6A2A7}" dt="2026-03-18T02:14:26.507" v="6186" actId="20577"/>
        <pc:sldMkLst>
          <pc:docMk/>
          <pc:sldMk cId="3834578014" sldId="2147474389"/>
        </pc:sldMkLst>
        <pc:spChg chg="mod">
          <ac:chgData name="Jason Wiese" userId="4bff8d5b-7de6-4655-b397-69b0afc81113" providerId="ADAL" clId="{FD3BD4DC-71D8-46F6-AA22-5552A9B6A2A7}" dt="2026-03-18T02:13:40.395" v="6160" actId="14100"/>
          <ac:spMkLst>
            <pc:docMk/>
            <pc:sldMk cId="3834578014" sldId="2147474389"/>
            <ac:spMk id="8" creationId="{6CE04372-D262-0DF6-ADAA-547DF4FC2DD2}"/>
          </ac:spMkLst>
        </pc:spChg>
        <pc:spChg chg="mod">
          <ac:chgData name="Jason Wiese" userId="4bff8d5b-7de6-4655-b397-69b0afc81113" providerId="ADAL" clId="{FD3BD4DC-71D8-46F6-AA22-5552A9B6A2A7}" dt="2026-03-18T02:14:26.507" v="6186" actId="20577"/>
          <ac:spMkLst>
            <pc:docMk/>
            <pc:sldMk cId="3834578014" sldId="2147474389"/>
            <ac:spMk id="15" creationId="{62AAFDF3-D142-14D4-1539-62801C5D317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73051447861371E-2"/>
          <c:y val="9.6433816992285981E-2"/>
          <c:w val="0.9634538971042772"/>
          <c:h val="0.75594530675641991"/>
        </c:manualLayout>
      </c:layout>
      <c:barChart>
        <c:barDir val="col"/>
        <c:grouping val="clustered"/>
        <c:varyColors val="0"/>
        <c:ser>
          <c:idx val="2"/>
          <c:order val="2"/>
          <c:tx>
            <c:strRef>
              <c:f>Sheet1!$D$1</c:f>
              <c:strCache>
                <c:ptCount val="1"/>
                <c:pt idx="0">
                  <c:v>March '25</c:v>
                </c:pt>
              </c:strCache>
            </c:strRef>
          </c:tx>
          <c:spPr>
            <a:solidFill>
              <a:schemeClr val="bg1">
                <a:lumMod val="65000"/>
              </a:schemeClr>
            </a:solidFill>
            <a:ln>
              <a:noFill/>
            </a:ln>
            <a:effectLst/>
          </c:spPr>
          <c:invertIfNegative val="0"/>
          <c:cat>
            <c:strRef>
              <c:f>Sheet1!$A$2:$A$5</c:f>
              <c:strCache>
                <c:ptCount val="4"/>
                <c:pt idx="3">
                  <c:v>A50+</c:v>
                </c:pt>
              </c:strCache>
            </c:strRef>
          </c:cat>
          <c:val>
            <c:numRef>
              <c:f>Sheet1!$D$2:$D$5</c:f>
              <c:numCache>
                <c:formatCode>General</c:formatCode>
                <c:ptCount val="4"/>
              </c:numCache>
            </c:numRef>
          </c:val>
          <c:extLst>
            <c:ext xmlns:c16="http://schemas.microsoft.com/office/drawing/2014/chart" uri="{C3380CC4-5D6E-409C-BE32-E72D297353CC}">
              <c16:uniqueId val="{00000010-7214-4BBE-96F2-9B4B451C256D}"/>
            </c:ext>
          </c:extLst>
        </c:ser>
        <c:ser>
          <c:idx val="3"/>
          <c:order val="3"/>
          <c:tx>
            <c:strRef>
              <c:f>Sheet1!$E$1</c:f>
              <c:strCache>
                <c:ptCount val="1"/>
                <c:pt idx="0">
                  <c:v>March '26</c:v>
                </c:pt>
              </c:strCache>
            </c:strRef>
          </c:tx>
          <c:spPr>
            <a:solidFill>
              <a:schemeClr val="bg1">
                <a:lumMod val="50000"/>
              </a:schemeClr>
            </a:solidFill>
            <a:ln>
              <a:noFill/>
            </a:ln>
            <a:effectLst/>
          </c:spPr>
          <c:invertIfNegative val="0"/>
          <c:cat>
            <c:strRef>
              <c:f>Sheet1!$A$2:$A$5</c:f>
              <c:strCache>
                <c:ptCount val="4"/>
                <c:pt idx="3">
                  <c:v>A50+</c:v>
                </c:pt>
              </c:strCache>
            </c:strRef>
          </c:cat>
          <c:val>
            <c:numRef>
              <c:f>Sheet1!$E$2:$E$5</c:f>
              <c:numCache>
                <c:formatCode>General</c:formatCode>
                <c:ptCount val="4"/>
              </c:numCache>
            </c:numRef>
          </c:val>
          <c:extLst>
            <c:ext xmlns:c16="http://schemas.microsoft.com/office/drawing/2014/chart" uri="{C3380CC4-5D6E-409C-BE32-E72D297353CC}">
              <c16:uniqueId val="{00000010-0F71-4B3F-8DF1-29A1FB047095}"/>
            </c:ext>
          </c:extLst>
        </c:ser>
        <c:dLbls>
          <c:showLegendKey val="0"/>
          <c:showVal val="0"/>
          <c:showCatName val="0"/>
          <c:showSerName val="0"/>
          <c:showPercent val="0"/>
          <c:showBubbleSize val="0"/>
        </c:dLbls>
        <c:gapWidth val="219"/>
        <c:overlap val="-27"/>
        <c:axId val="270594176"/>
        <c:axId val="27059043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March '23</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79FF-4EC6-9100-F5ADE47AA24B}"/>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79FF-4EC6-9100-F5ADE47AA24B}"/>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79FF-4EC6-9100-F5ADE47AA24B}"/>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79FF-4EC6-9100-F5ADE47AA24B}"/>
                    </c:ext>
                  </c:extLst>
                </c:dPt>
                <c:dLbls>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3">
                        <c:v>A50+</c:v>
                      </c:pt>
                    </c:strCache>
                  </c:strRef>
                </c:cat>
                <c:val>
                  <c:numRef>
                    <c:extLst>
                      <c:ext uri="{02D57815-91ED-43cb-92C2-25804820EDAC}">
                        <c15:formulaRef>
                          <c15:sqref>Sheet1!$B$2:$B$5</c15:sqref>
                        </c15:formulaRef>
                      </c:ext>
                    </c:extLst>
                    <c:numCache>
                      <c:formatCode>General</c:formatCode>
                      <c:ptCount val="4"/>
                    </c:numCache>
                  </c:numRef>
                </c:val>
                <c:extLst>
                  <c:ext xmlns:c16="http://schemas.microsoft.com/office/drawing/2014/chart" uri="{C3380CC4-5D6E-409C-BE32-E72D297353CC}">
                    <c16:uniqueId val="{00000008-79FF-4EC6-9100-F5ADE47AA24B}"/>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March '24</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0A-79FF-4EC6-9100-F5ADE47AA24B}"/>
                    </c:ext>
                  </c:extLst>
                </c:dPt>
                <c:dPt>
                  <c:idx val="1"/>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0C-79FF-4EC6-9100-F5ADE47AA24B}"/>
                    </c:ext>
                  </c:extLst>
                </c:dPt>
                <c:dPt>
                  <c:idx val="2"/>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0E-79FF-4EC6-9100-F5ADE47AA24B}"/>
                    </c:ext>
                  </c:extLst>
                </c:dPt>
                <c:dPt>
                  <c:idx val="3"/>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10-79FF-4EC6-9100-F5ADE47AA24B}"/>
                    </c:ext>
                  </c:extLst>
                </c:dPt>
                <c:dLbls>
                  <c:spPr>
                    <a:noFill/>
                    <a:ln>
                      <a:noFill/>
                    </a:ln>
                    <a:effectLst/>
                  </c:spPr>
                  <c:txPr>
                    <a:bodyPr rot="0" spcFirstLastPara="1" vertOverflow="ellipsis" vert="horz" wrap="square" anchor="ctr" anchorCtr="1"/>
                    <a:lstStyle/>
                    <a:p>
                      <a:pPr algn="ctr">
                        <a:defRPr sz="12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4"/>
                      <c:pt idx="3">
                        <c:v>A50+</c:v>
                      </c:pt>
                    </c:strCache>
                  </c:strRef>
                </c:cat>
                <c:val>
                  <c:numRef>
                    <c:extLst xmlns:c15="http://schemas.microsoft.com/office/drawing/2012/chart">
                      <c:ext xmlns:c15="http://schemas.microsoft.com/office/drawing/2012/chart" uri="{02D57815-91ED-43cb-92C2-25804820EDAC}">
                        <c15:formulaRef>
                          <c15:sqref>Sheet1!$C$2:$C$5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11-79FF-4EC6-9100-F5ADE47AA24B}"/>
                  </c:ext>
                </c:extLst>
              </c15:ser>
            </c15:filteredBarSeries>
          </c:ext>
        </c:extLst>
      </c:barChart>
      <c:catAx>
        <c:axId val="270594176"/>
        <c:scaling>
          <c:orientation val="minMax"/>
        </c:scaling>
        <c:delete val="1"/>
        <c:axPos val="b"/>
        <c:numFmt formatCode="General" sourceLinked="1"/>
        <c:majorTickMark val="none"/>
        <c:minorTickMark val="none"/>
        <c:tickLblPos val="nextTo"/>
        <c:crossAx val="270590432"/>
        <c:crosses val="autoZero"/>
        <c:auto val="1"/>
        <c:lblAlgn val="ctr"/>
        <c:lblOffset val="100"/>
        <c:noMultiLvlLbl val="0"/>
      </c:catAx>
      <c:valAx>
        <c:axId val="270590432"/>
        <c:scaling>
          <c:orientation val="minMax"/>
        </c:scaling>
        <c:delete val="1"/>
        <c:axPos val="l"/>
        <c:numFmt formatCode="General" sourceLinked="1"/>
        <c:majorTickMark val="none"/>
        <c:minorTickMark val="none"/>
        <c:tickLblPos val="nextTo"/>
        <c:crossAx val="270594176"/>
        <c:crosses val="autoZero"/>
        <c:crossBetween val="between"/>
      </c:valAx>
      <c:spPr>
        <a:noFill/>
        <a:ln>
          <a:noFill/>
        </a:ln>
        <a:effectLst/>
      </c:spPr>
    </c:plotArea>
    <c:legend>
      <c:legendPos val="b"/>
      <c:layout>
        <c:manualLayout>
          <c:xMode val="edge"/>
          <c:yMode val="edge"/>
          <c:x val="0.30855581429152579"/>
          <c:y val="0.43279446747211381"/>
          <c:w val="0.38288817630813143"/>
          <c:h val="0.45038073844308424"/>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251812330584549E-2"/>
          <c:y val="0.1390554681756605"/>
          <c:w val="0.96995477001105224"/>
          <c:h val="0.83919748171384811"/>
        </c:manualLayout>
      </c:layout>
      <c:barChart>
        <c:barDir val="bar"/>
        <c:grouping val="stacked"/>
        <c:varyColors val="0"/>
        <c:ser>
          <c:idx val="0"/>
          <c:order val="0"/>
          <c:tx>
            <c:strRef>
              <c:f>Sheet1!$A$2</c:f>
              <c:strCache>
                <c:ptCount val="1"/>
                <c:pt idx="0">
                  <c:v>Smart TV built-in apps</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2025</c:v>
                </c:pt>
              </c:strCache>
            </c:strRef>
          </c:cat>
          <c:val>
            <c:numRef>
              <c:f>Sheet1!$B$2:$C$2</c:f>
              <c:numCache>
                <c:formatCode>0%</c:formatCode>
                <c:ptCount val="2"/>
                <c:pt idx="0">
                  <c:v>0.1</c:v>
                </c:pt>
                <c:pt idx="1">
                  <c:v>0.3</c:v>
                </c:pt>
              </c:numCache>
            </c:numRef>
          </c:val>
          <c:extLst>
            <c:ext xmlns:c16="http://schemas.microsoft.com/office/drawing/2014/chart" uri="{C3380CC4-5D6E-409C-BE32-E72D297353CC}">
              <c16:uniqueId val="{00000000-36C0-411C-A6A9-83CDDA1DAD78}"/>
            </c:ext>
          </c:extLst>
        </c:ser>
        <c:ser>
          <c:idx val="1"/>
          <c:order val="1"/>
          <c:tx>
            <c:strRef>
              <c:f>Sheet1!$A$3</c:f>
              <c:strCache>
                <c:ptCount val="1"/>
                <c:pt idx="0">
                  <c:v>TV: MVPD set-top box</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2025</c:v>
                </c:pt>
              </c:strCache>
            </c:strRef>
          </c:cat>
          <c:val>
            <c:numRef>
              <c:f>Sheet1!$B$3:$C$3</c:f>
              <c:numCache>
                <c:formatCode>0%</c:formatCode>
                <c:ptCount val="2"/>
                <c:pt idx="0">
                  <c:v>0.47</c:v>
                </c:pt>
                <c:pt idx="1">
                  <c:v>0.28000000000000003</c:v>
                </c:pt>
              </c:numCache>
            </c:numRef>
          </c:val>
          <c:extLst>
            <c:ext xmlns:c16="http://schemas.microsoft.com/office/drawing/2014/chart" uri="{C3380CC4-5D6E-409C-BE32-E72D297353CC}">
              <c16:uniqueId val="{00000001-36C0-411C-A6A9-83CDDA1DAD78}"/>
            </c:ext>
          </c:extLst>
        </c:ser>
        <c:ser>
          <c:idx val="2"/>
          <c:order val="2"/>
          <c:tx>
            <c:strRef>
              <c:f>Sheet1!$A$4</c:f>
              <c:strCache>
                <c:ptCount val="1"/>
                <c:pt idx="0">
                  <c:v>TV: Streaming media player*</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2025</c:v>
                </c:pt>
              </c:strCache>
            </c:strRef>
          </c:cat>
          <c:val>
            <c:numRef>
              <c:f>Sheet1!$B$4:$C$4</c:f>
              <c:numCache>
                <c:formatCode>0%</c:formatCode>
                <c:ptCount val="2"/>
                <c:pt idx="0">
                  <c:v>0.17</c:v>
                </c:pt>
                <c:pt idx="1">
                  <c:v>0.16</c:v>
                </c:pt>
              </c:numCache>
            </c:numRef>
          </c:val>
          <c:extLst>
            <c:ext xmlns:c16="http://schemas.microsoft.com/office/drawing/2014/chart" uri="{C3380CC4-5D6E-409C-BE32-E72D297353CC}">
              <c16:uniqueId val="{00000000-2B5B-44F7-9C7D-3454A6FADC6A}"/>
            </c:ext>
          </c:extLst>
        </c:ser>
        <c:ser>
          <c:idx val="3"/>
          <c:order val="3"/>
          <c:tx>
            <c:strRef>
              <c:f>Sheet1!$A$5</c:f>
              <c:strCache>
                <c:ptCount val="1"/>
                <c:pt idx="0">
                  <c:v>Laptop/desktop computer</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2025</c:v>
                </c:pt>
              </c:strCache>
            </c:strRef>
          </c:cat>
          <c:val>
            <c:numRef>
              <c:f>Sheet1!$B$5:$C$5</c:f>
              <c:numCache>
                <c:formatCode>0%</c:formatCode>
                <c:ptCount val="2"/>
                <c:pt idx="0">
                  <c:v>0.12</c:v>
                </c:pt>
                <c:pt idx="1">
                  <c:v>0.09</c:v>
                </c:pt>
              </c:numCache>
            </c:numRef>
          </c:val>
          <c:extLst>
            <c:ext xmlns:c16="http://schemas.microsoft.com/office/drawing/2014/chart" uri="{C3380CC4-5D6E-409C-BE32-E72D297353CC}">
              <c16:uniqueId val="{00000001-2B5B-44F7-9C7D-3454A6FADC6A}"/>
            </c:ext>
          </c:extLst>
        </c:ser>
        <c:ser>
          <c:idx val="4"/>
          <c:order val="4"/>
          <c:tx>
            <c:strRef>
              <c:f>Sheet1!$A$6</c:f>
              <c:strCache>
                <c:ptCount val="1"/>
                <c:pt idx="0">
                  <c:v>Smartphone</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2025</c:v>
                </c:pt>
              </c:strCache>
            </c:strRef>
          </c:cat>
          <c:val>
            <c:numRef>
              <c:f>Sheet1!$B$6:$C$6</c:f>
              <c:numCache>
                <c:formatCode>0%</c:formatCode>
                <c:ptCount val="2"/>
                <c:pt idx="0">
                  <c:v>0.06</c:v>
                </c:pt>
                <c:pt idx="1">
                  <c:v>0.08</c:v>
                </c:pt>
              </c:numCache>
            </c:numRef>
          </c:val>
          <c:extLst>
            <c:ext xmlns:c16="http://schemas.microsoft.com/office/drawing/2014/chart" uri="{C3380CC4-5D6E-409C-BE32-E72D297353CC}">
              <c16:uniqueId val="{00000002-2B5B-44F7-9C7D-3454A6FADC6A}"/>
            </c:ext>
          </c:extLst>
        </c:ser>
        <c:ser>
          <c:idx val="5"/>
          <c:order val="5"/>
          <c:tx>
            <c:strRef>
              <c:f>Sheet1!$A$7</c:f>
              <c:strCache>
                <c:ptCount val="1"/>
                <c:pt idx="0">
                  <c:v>Tablet</c:v>
                </c:pt>
              </c:strCache>
            </c:strRef>
          </c:tx>
          <c:spPr>
            <a:solidFill>
              <a:srgbClr val="FF6E30"/>
            </a:solidFill>
            <a:ln>
              <a:noFill/>
            </a:ln>
            <a:effectLst/>
          </c:spPr>
          <c:invertIfNegative val="0"/>
          <c:dLbls>
            <c:dLbl>
              <c:idx val="0"/>
              <c:layout>
                <c:manualLayout>
                  <c:x val="5.3807900372511673E-3"/>
                  <c:y val="0.17854100056160682"/>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B5B-44F7-9C7D-3454A6FADC6A}"/>
                </c:ext>
              </c:extLst>
            </c:dLbl>
            <c:dLbl>
              <c:idx val="1"/>
              <c:layout>
                <c:manualLayout>
                  <c:x val="2.1523160149004667E-3"/>
                  <c:y val="0.18161929367473781"/>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5B-44F7-9C7D-3454A6FADC6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2020</c:v>
                </c:pt>
                <c:pt idx="1">
                  <c:v>2025</c:v>
                </c:pt>
              </c:strCache>
            </c:strRef>
          </c:cat>
          <c:val>
            <c:numRef>
              <c:f>Sheet1!$B$7:$C$7</c:f>
              <c:numCache>
                <c:formatCode>0%</c:formatCode>
                <c:ptCount val="2"/>
                <c:pt idx="0">
                  <c:v>0.02</c:v>
                </c:pt>
                <c:pt idx="1">
                  <c:v>0.02</c:v>
                </c:pt>
              </c:numCache>
            </c:numRef>
          </c:val>
          <c:extLst>
            <c:ext xmlns:c16="http://schemas.microsoft.com/office/drawing/2014/chart" uri="{C3380CC4-5D6E-409C-BE32-E72D297353CC}">
              <c16:uniqueId val="{00000003-2B5B-44F7-9C7D-3454A6FADC6A}"/>
            </c:ext>
          </c:extLst>
        </c:ser>
        <c:dLbls>
          <c:showLegendKey val="0"/>
          <c:showVal val="0"/>
          <c:showCatName val="0"/>
          <c:showSerName val="0"/>
          <c:showPercent val="0"/>
          <c:showBubbleSize val="0"/>
        </c:dLbls>
        <c:gapWidth val="100"/>
        <c:overlap val="100"/>
        <c:axId val="883731288"/>
        <c:axId val="883732600"/>
      </c:barChart>
      <c:catAx>
        <c:axId val="883731288"/>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0" spcFirstLastPara="1" vertOverflow="ellipsis" wrap="square" anchor="ctr" anchorCtr="0"/>
          <a:lstStyle/>
          <a:p>
            <a:pPr algn="ctr">
              <a:defRPr sz="2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883732600"/>
        <c:crosses val="autoZero"/>
        <c:auto val="1"/>
        <c:lblAlgn val="ctr"/>
        <c:lblOffset val="100"/>
        <c:noMultiLvlLbl val="0"/>
      </c:catAx>
      <c:valAx>
        <c:axId val="883732600"/>
        <c:scaling>
          <c:orientation val="minMax"/>
          <c:max val="0.95000000000000007"/>
        </c:scaling>
        <c:delete val="1"/>
        <c:axPos val="b"/>
        <c:numFmt formatCode="0%" sourceLinked="1"/>
        <c:majorTickMark val="out"/>
        <c:minorTickMark val="none"/>
        <c:tickLblPos val="nextTo"/>
        <c:crossAx val="883731288"/>
        <c:crosses val="autoZero"/>
        <c:crossBetween val="between"/>
      </c:valAx>
      <c:spPr>
        <a:noFill/>
        <a:ln w="25400">
          <a:noFill/>
        </a:ln>
        <a:effectLst/>
      </c:spPr>
    </c:plotArea>
    <c:legend>
      <c:legendPos val="t"/>
      <c:layout>
        <c:manualLayout>
          <c:xMode val="edge"/>
          <c:yMode val="edge"/>
          <c:x val="0.17441394510967109"/>
          <c:y val="2.8500631292473474E-2"/>
          <c:w val="0.64901970902890638"/>
          <c:h val="0.12154216182950474"/>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a:solidFill>
            <a:srgbClr val="002060"/>
          </a:solidFill>
          <a:latin typeface="Helvetica" panose="020B0403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42756582062486E-2"/>
          <c:y val="0.14513304445361269"/>
          <c:w val="0.97451448683587505"/>
          <c:h val="0.75192460615561296"/>
        </c:manualLayout>
      </c:layout>
      <c:barChart>
        <c:barDir val="col"/>
        <c:grouping val="percentStacked"/>
        <c:varyColors val="0"/>
        <c:ser>
          <c:idx val="1"/>
          <c:order val="0"/>
          <c:tx>
            <c:strRef>
              <c:f>Sheet1!$C$1</c:f>
              <c:strCache>
                <c:ptCount val="1"/>
                <c:pt idx="0">
                  <c:v>Streaming &amp; Cable / Satellite / OTA / vMVPD</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Q3 '24</c:v>
                </c:pt>
                <c:pt idx="1">
                  <c:v>Q4 '24</c:v>
                </c:pt>
                <c:pt idx="2">
                  <c:v>Q1 '25</c:v>
                </c:pt>
                <c:pt idx="3">
                  <c:v>Q2 '25</c:v>
                </c:pt>
                <c:pt idx="4">
                  <c:v>Q3 '25</c:v>
                </c:pt>
              </c:strCache>
            </c:strRef>
          </c:cat>
          <c:val>
            <c:numRef>
              <c:f>Sheet1!$C$2:$C$6</c:f>
              <c:numCache>
                <c:formatCode>0%</c:formatCode>
                <c:ptCount val="5"/>
                <c:pt idx="0">
                  <c:v>0.5</c:v>
                </c:pt>
                <c:pt idx="1">
                  <c:v>0.5</c:v>
                </c:pt>
                <c:pt idx="2">
                  <c:v>0.5</c:v>
                </c:pt>
                <c:pt idx="3">
                  <c:v>0.48</c:v>
                </c:pt>
                <c:pt idx="4">
                  <c:v>0.49</c:v>
                </c:pt>
              </c:numCache>
            </c:numRef>
          </c:val>
          <c:extLst>
            <c:ext xmlns:c16="http://schemas.microsoft.com/office/drawing/2014/chart" uri="{C3380CC4-5D6E-409C-BE32-E72D297353CC}">
              <c16:uniqueId val="{00000001-57B1-4406-B373-4066704BBF8F}"/>
            </c:ext>
          </c:extLst>
        </c:ser>
        <c:ser>
          <c:idx val="0"/>
          <c:order val="1"/>
          <c:tx>
            <c:strRef>
              <c:f>Sheet1!$B$1</c:f>
              <c:strCache>
                <c:ptCount val="1"/>
                <c:pt idx="0">
                  <c:v>Only Streaming</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Q3 '24</c:v>
                </c:pt>
                <c:pt idx="1">
                  <c:v>Q4 '24</c:v>
                </c:pt>
                <c:pt idx="2">
                  <c:v>Q1 '25</c:v>
                </c:pt>
                <c:pt idx="3">
                  <c:v>Q2 '25</c:v>
                </c:pt>
                <c:pt idx="4">
                  <c:v>Q3 '25</c:v>
                </c:pt>
              </c:strCache>
            </c:strRef>
          </c:cat>
          <c:val>
            <c:numRef>
              <c:f>Sheet1!$B$2:$B$6</c:f>
              <c:numCache>
                <c:formatCode>0%</c:formatCode>
                <c:ptCount val="5"/>
                <c:pt idx="0">
                  <c:v>0.33</c:v>
                </c:pt>
                <c:pt idx="1">
                  <c:v>0.33</c:v>
                </c:pt>
                <c:pt idx="2">
                  <c:v>0.34</c:v>
                </c:pt>
                <c:pt idx="3">
                  <c:v>0.36</c:v>
                </c:pt>
                <c:pt idx="4">
                  <c:v>0.36</c:v>
                </c:pt>
              </c:numCache>
            </c:numRef>
          </c:val>
          <c:extLst>
            <c:ext xmlns:c16="http://schemas.microsoft.com/office/drawing/2014/chart" uri="{C3380CC4-5D6E-409C-BE32-E72D297353CC}">
              <c16:uniqueId val="{00000000-57B1-4406-B373-4066704BBF8F}"/>
            </c:ext>
          </c:extLst>
        </c:ser>
        <c:ser>
          <c:idx val="2"/>
          <c:order val="2"/>
          <c:tx>
            <c:strRef>
              <c:f>Sheet1!$D$1</c:f>
              <c:strCache>
                <c:ptCount val="1"/>
                <c:pt idx="0">
                  <c:v>Only Cable / Satellite / OTA</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Q3 '24</c:v>
                </c:pt>
                <c:pt idx="1">
                  <c:v>Q4 '24</c:v>
                </c:pt>
                <c:pt idx="2">
                  <c:v>Q1 '25</c:v>
                </c:pt>
                <c:pt idx="3">
                  <c:v>Q2 '25</c:v>
                </c:pt>
                <c:pt idx="4">
                  <c:v>Q3 '25</c:v>
                </c:pt>
              </c:strCache>
            </c:strRef>
          </c:cat>
          <c:val>
            <c:numRef>
              <c:f>Sheet1!$D$2:$D$6</c:f>
              <c:numCache>
                <c:formatCode>0%</c:formatCode>
                <c:ptCount val="5"/>
                <c:pt idx="0">
                  <c:v>0.1</c:v>
                </c:pt>
                <c:pt idx="1">
                  <c:v>0.09</c:v>
                </c:pt>
                <c:pt idx="2">
                  <c:v>0.1</c:v>
                </c:pt>
                <c:pt idx="3">
                  <c:v>0.09</c:v>
                </c:pt>
                <c:pt idx="4">
                  <c:v>0.09</c:v>
                </c:pt>
              </c:numCache>
            </c:numRef>
          </c:val>
          <c:extLst>
            <c:ext xmlns:c16="http://schemas.microsoft.com/office/drawing/2014/chart" uri="{C3380CC4-5D6E-409C-BE32-E72D297353CC}">
              <c16:uniqueId val="{00000002-57B1-4406-B373-4066704BBF8F}"/>
            </c:ext>
          </c:extLst>
        </c:ser>
        <c:ser>
          <c:idx val="3"/>
          <c:order val="3"/>
          <c:tx>
            <c:strRef>
              <c:f>Sheet1!$E$1</c:f>
              <c:strCache>
                <c:ptCount val="1"/>
                <c:pt idx="0">
                  <c:v>Other Combinations</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Q3 '24</c:v>
                </c:pt>
                <c:pt idx="1">
                  <c:v>Q4 '24</c:v>
                </c:pt>
                <c:pt idx="2">
                  <c:v>Q1 '25</c:v>
                </c:pt>
                <c:pt idx="3">
                  <c:v>Q2 '25</c:v>
                </c:pt>
                <c:pt idx="4">
                  <c:v>Q3 '25</c:v>
                </c:pt>
              </c:strCache>
            </c:strRef>
          </c:cat>
          <c:val>
            <c:numRef>
              <c:f>Sheet1!$E$2:$E$6</c:f>
              <c:numCache>
                <c:formatCode>0%</c:formatCode>
                <c:ptCount val="5"/>
                <c:pt idx="0">
                  <c:v>7.0000000000000007E-2</c:v>
                </c:pt>
                <c:pt idx="1">
                  <c:v>7.0000000000000007E-2</c:v>
                </c:pt>
                <c:pt idx="2">
                  <c:v>7.0000000000000007E-2</c:v>
                </c:pt>
                <c:pt idx="3">
                  <c:v>7.0000000000000007E-2</c:v>
                </c:pt>
                <c:pt idx="4">
                  <c:v>0.06</c:v>
                </c:pt>
              </c:numCache>
            </c:numRef>
          </c:val>
          <c:extLst>
            <c:ext xmlns:c16="http://schemas.microsoft.com/office/drawing/2014/chart" uri="{C3380CC4-5D6E-409C-BE32-E72D297353CC}">
              <c16:uniqueId val="{00000000-E29B-44ED-9434-A6C5C852AEAF}"/>
            </c:ext>
          </c:extLst>
        </c:ser>
        <c:dLbls>
          <c:showLegendKey val="0"/>
          <c:showVal val="0"/>
          <c:showCatName val="0"/>
          <c:showSerName val="0"/>
          <c:showPercent val="0"/>
          <c:showBubbleSize val="0"/>
        </c:dLbls>
        <c:gapWidth val="97"/>
        <c:overlap val="100"/>
        <c:axId val="1438853855"/>
        <c:axId val="1438854335"/>
      </c:barChart>
      <c:catAx>
        <c:axId val="1438853855"/>
        <c:scaling>
          <c:orientation val="minMax"/>
        </c:scaling>
        <c:delete val="0"/>
        <c:axPos val="b"/>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438854335"/>
        <c:crosses val="autoZero"/>
        <c:auto val="1"/>
        <c:lblAlgn val="ctr"/>
        <c:lblOffset val="100"/>
        <c:noMultiLvlLbl val="0"/>
      </c:catAx>
      <c:valAx>
        <c:axId val="1438854335"/>
        <c:scaling>
          <c:orientation val="minMax"/>
        </c:scaling>
        <c:delete val="1"/>
        <c:axPos val="l"/>
        <c:numFmt formatCode="0%" sourceLinked="1"/>
        <c:majorTickMark val="none"/>
        <c:minorTickMark val="none"/>
        <c:tickLblPos val="nextTo"/>
        <c:crossAx val="1438853855"/>
        <c:crosses val="autoZero"/>
        <c:crossBetween val="between"/>
      </c:valAx>
      <c:spPr>
        <a:noFill/>
        <a:ln>
          <a:noFill/>
        </a:ln>
        <a:effectLst/>
      </c:spPr>
    </c:plotArea>
    <c:legend>
      <c:legendPos val="t"/>
      <c:layout>
        <c:manualLayout>
          <c:xMode val="edge"/>
          <c:yMode val="edge"/>
          <c:x val="5.5936414283161554E-2"/>
          <c:y val="2.2045086183637018E-3"/>
          <c:w val="0.8815082352230772"/>
          <c:h val="7.801876987923019E-2"/>
        </c:manualLayout>
      </c:layout>
      <c:overlay val="0"/>
      <c:spPr>
        <a:noFill/>
        <a:ln>
          <a:noFill/>
        </a:ln>
        <a:effectLst/>
      </c:spPr>
      <c:txPr>
        <a:bodyPr rot="0" spcFirstLastPara="1" vertOverflow="ellipsis" vert="horz" wrap="square" anchor="ctr" anchorCtr="1"/>
        <a:lstStyle/>
        <a:p>
          <a:pPr>
            <a:defRPr sz="13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33710980726092E-2"/>
          <c:y val="9.5371250746906611E-2"/>
          <c:w val="0.93006631397637796"/>
          <c:h val="0.7979663968352966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1-9B58-488E-8BE7-A2279D0FA6E3}"/>
              </c:ext>
            </c:extLst>
          </c:dPt>
          <c:dPt>
            <c:idx val="1"/>
            <c:invertIfNegative val="0"/>
            <c:bubble3D val="0"/>
            <c:spPr>
              <a:solidFill>
                <a:srgbClr val="00BFF2"/>
              </a:solidFill>
              <a:ln>
                <a:noFill/>
              </a:ln>
              <a:effectLst/>
            </c:spPr>
            <c:extLst>
              <c:ext xmlns:c16="http://schemas.microsoft.com/office/drawing/2014/chart" uri="{C3380CC4-5D6E-409C-BE32-E72D297353CC}">
                <c16:uniqueId val="{00000003-9B58-488E-8BE7-A2279D0FA6E3}"/>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Premium Video Platforms</c:v>
                </c:pt>
                <c:pt idx="1">
                  <c:v>YouTube</c:v>
                </c:pt>
              </c:strCache>
            </c:strRef>
          </c:cat>
          <c:val>
            <c:numRef>
              <c:f>Sheet1!$B$2:$B$3</c:f>
              <c:numCache>
                <c:formatCode>0%</c:formatCode>
                <c:ptCount val="2"/>
                <c:pt idx="0">
                  <c:v>0.6</c:v>
                </c:pt>
                <c:pt idx="1">
                  <c:v>0.45</c:v>
                </c:pt>
              </c:numCache>
            </c:numRef>
          </c:val>
          <c:extLst>
            <c:ext xmlns:c16="http://schemas.microsoft.com/office/drawing/2014/chart" uri="{C3380CC4-5D6E-409C-BE32-E72D297353CC}">
              <c16:uniqueId val="{00000004-9B58-488E-8BE7-A2279D0FA6E3}"/>
            </c:ext>
          </c:extLst>
        </c:ser>
        <c:dLbls>
          <c:showLegendKey val="0"/>
          <c:showVal val="0"/>
          <c:showCatName val="0"/>
          <c:showSerName val="0"/>
          <c:showPercent val="0"/>
          <c:showBubbleSize val="0"/>
        </c:dLbls>
        <c:gapWidth val="100"/>
        <c:overlap val="-27"/>
        <c:axId val="2033972352"/>
        <c:axId val="2033970560"/>
      </c:barChart>
      <c:catAx>
        <c:axId val="203397235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033970560"/>
        <c:crosses val="autoZero"/>
        <c:auto val="1"/>
        <c:lblAlgn val="ctr"/>
        <c:lblOffset val="100"/>
        <c:noMultiLvlLbl val="0"/>
      </c:catAx>
      <c:valAx>
        <c:axId val="2033970560"/>
        <c:scaling>
          <c:orientation val="minMax"/>
          <c:max val="0.65"/>
          <c:min val="0.2"/>
        </c:scaling>
        <c:delete val="1"/>
        <c:axPos val="l"/>
        <c:numFmt formatCode="0%" sourceLinked="1"/>
        <c:majorTickMark val="out"/>
        <c:minorTickMark val="none"/>
        <c:tickLblPos val="nextTo"/>
        <c:crossAx val="2033972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9263547367167125E-2"/>
          <c:w val="0.99627820143168333"/>
          <c:h val="0.80293731404976454"/>
        </c:manualLayout>
      </c:layout>
      <c:barChart>
        <c:barDir val="col"/>
        <c:grouping val="clustered"/>
        <c:varyColors val="0"/>
        <c:ser>
          <c:idx val="0"/>
          <c:order val="0"/>
          <c:tx>
            <c:strRef>
              <c:f>Sheet1!$B$1</c:f>
              <c:strCache>
                <c:ptCount val="1"/>
                <c:pt idx="0">
                  <c:v>Series 1</c:v>
                </c:pt>
              </c:strCache>
            </c:strRef>
          </c:tx>
          <c:spPr>
            <a:solidFill>
              <a:srgbClr val="ED3C8D"/>
            </a:solidFill>
            <a:ln>
              <a:noFill/>
            </a:ln>
            <a:effectLst/>
          </c:spPr>
          <c:invertIfNegative val="0"/>
          <c:dPt>
            <c:idx val="3"/>
            <c:invertIfNegative val="0"/>
            <c:bubble3D val="0"/>
            <c:spPr>
              <a:solidFill>
                <a:srgbClr val="ED3C8D"/>
              </a:solidFill>
              <a:ln>
                <a:noFill/>
              </a:ln>
              <a:effectLst/>
            </c:spPr>
            <c:extLst>
              <c:ext xmlns:c16="http://schemas.microsoft.com/office/drawing/2014/chart" uri="{C3380CC4-5D6E-409C-BE32-E72D297353CC}">
                <c16:uniqueId val="{00000005-F935-7148-A995-C3669F74E2AE}"/>
              </c:ext>
            </c:extLst>
          </c:dPt>
          <c:dPt>
            <c:idx val="4"/>
            <c:invertIfNegative val="0"/>
            <c:bubble3D val="0"/>
            <c:spPr>
              <a:solidFill>
                <a:srgbClr val="00BFF2"/>
              </a:solidFill>
              <a:ln>
                <a:noFill/>
              </a:ln>
              <a:effectLst/>
            </c:spPr>
            <c:extLst>
              <c:ext xmlns:c16="http://schemas.microsoft.com/office/drawing/2014/chart" uri="{C3380CC4-5D6E-409C-BE32-E72D297353CC}">
                <c16:uniqueId val="{00000006-F935-7148-A995-C3669F74E2AE}"/>
              </c:ext>
            </c:extLst>
          </c:dPt>
          <c:dLbls>
            <c:dLbl>
              <c:idx val="0"/>
              <c:tx>
                <c:rich>
                  <a:bodyPr/>
                  <a:lstStyle/>
                  <a:p>
                    <a:r>
                      <a:rPr lang="en-US">
                        <a:latin typeface="Arial" panose="020B0604020202020204" pitchFamily="34" charset="0"/>
                      </a:rPr>
                      <a:t>1:26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935-7148-A995-C3669F74E2AE}"/>
                </c:ext>
              </c:extLst>
            </c:dLbl>
            <c:dLbl>
              <c:idx val="1"/>
              <c:tx>
                <c:rich>
                  <a:bodyPr/>
                  <a:lstStyle/>
                  <a:p>
                    <a:r>
                      <a:rPr lang="en-US">
                        <a:latin typeface="Arial" panose="020B0604020202020204" pitchFamily="34" charset="0"/>
                      </a:rPr>
                      <a:t>1:24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935-7148-A995-C3669F74E2AE}"/>
                </c:ext>
              </c:extLst>
            </c:dLbl>
            <c:dLbl>
              <c:idx val="2"/>
              <c:tx>
                <c:rich>
                  <a:bodyPr/>
                  <a:lstStyle/>
                  <a:p>
                    <a:r>
                      <a:rPr lang="en-US">
                        <a:latin typeface="Arial" panose="020B0604020202020204" pitchFamily="34" charset="0"/>
                      </a:rPr>
                      <a:t>1:11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935-7148-A995-C3669F74E2AE}"/>
                </c:ext>
              </c:extLst>
            </c:dLbl>
            <c:dLbl>
              <c:idx val="3"/>
              <c:tx>
                <c:rich>
                  <a:bodyPr/>
                  <a:lstStyle/>
                  <a:p>
                    <a:r>
                      <a:rPr lang="en-US">
                        <a:latin typeface="Arial" panose="020B0604020202020204" pitchFamily="34" charset="0"/>
                      </a:rPr>
                      <a:t>1:00</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F935-7148-A995-C3669F74E2AE}"/>
                </c:ext>
              </c:extLst>
            </c:dLbl>
            <c:dLbl>
              <c:idx val="4"/>
              <c:tx>
                <c:rich>
                  <a:bodyPr/>
                  <a:lstStyle/>
                  <a:p>
                    <a:r>
                      <a:rPr lang="en-US">
                        <a:latin typeface="Arial" panose="020B0604020202020204" pitchFamily="34" charset="0"/>
                      </a:rPr>
                      <a:t>0:52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935-7148-A995-C3669F74E2A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vMVPD</c:v>
                </c:pt>
                <c:pt idx="1">
                  <c:v>FAST</c:v>
                </c:pt>
                <c:pt idx="2">
                  <c:v>Hybrid SVOD/AVOD</c:v>
                </c:pt>
                <c:pt idx="3">
                  <c:v>SVOD</c:v>
                </c:pt>
                <c:pt idx="4">
                  <c:v>YouTube</c:v>
                </c:pt>
              </c:strCache>
            </c:strRef>
          </c:cat>
          <c:val>
            <c:numRef>
              <c:f>Sheet1!$B$2:$B$6</c:f>
              <c:numCache>
                <c:formatCode>0.00</c:formatCode>
                <c:ptCount val="5"/>
                <c:pt idx="0">
                  <c:v>1.43</c:v>
                </c:pt>
                <c:pt idx="1">
                  <c:v>1.401</c:v>
                </c:pt>
                <c:pt idx="2">
                  <c:v>1.18</c:v>
                </c:pt>
                <c:pt idx="3">
                  <c:v>1</c:v>
                </c:pt>
                <c:pt idx="4">
                  <c:v>0.86699999999999999</c:v>
                </c:pt>
              </c:numCache>
            </c:numRef>
          </c:val>
          <c:extLst>
            <c:ext xmlns:c16="http://schemas.microsoft.com/office/drawing/2014/chart" uri="{C3380CC4-5D6E-409C-BE32-E72D297353CC}">
              <c16:uniqueId val="{00000005-3661-9F47-A6EB-83E0E01DC49D}"/>
            </c:ext>
          </c:extLst>
        </c:ser>
        <c:dLbls>
          <c:showLegendKey val="0"/>
          <c:showVal val="0"/>
          <c:showCatName val="0"/>
          <c:showSerName val="0"/>
          <c:showPercent val="0"/>
          <c:showBubbleSize val="0"/>
        </c:dLbls>
        <c:gapWidth val="135"/>
        <c:overlap val="-27"/>
        <c:axId val="879573439"/>
        <c:axId val="879566271"/>
      </c:barChart>
      <c:catAx>
        <c:axId val="87957343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ED3C8D"/>
                </a:solidFill>
                <a:latin typeface="Arial" panose="020B0604020202020204" pitchFamily="34" charset="0"/>
                <a:ea typeface="+mn-ea"/>
                <a:cs typeface="Arial" panose="020B0604020202020204" pitchFamily="34" charset="0"/>
              </a:defRPr>
            </a:pPr>
            <a:endParaRPr lang="en-US"/>
          </a:p>
        </c:txPr>
        <c:crossAx val="879566271"/>
        <c:crosses val="autoZero"/>
        <c:auto val="1"/>
        <c:lblAlgn val="ctr"/>
        <c:lblOffset val="100"/>
        <c:noMultiLvlLbl val="0"/>
      </c:catAx>
      <c:valAx>
        <c:axId val="879566271"/>
        <c:scaling>
          <c:orientation val="minMax"/>
          <c:min val="0.15"/>
        </c:scaling>
        <c:delete val="1"/>
        <c:axPos val="l"/>
        <c:numFmt formatCode="0%" sourceLinked="0"/>
        <c:majorTickMark val="out"/>
        <c:minorTickMark val="none"/>
        <c:tickLblPos val="nextTo"/>
        <c:crossAx val="8795734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490195287548429E-2"/>
          <c:y val="7.4401959725859321E-2"/>
          <c:w val="0.95901960942490316"/>
          <c:h val="0.8050252986191140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3-D16C-4D3A-A784-EB9F9AC07F9F}"/>
              </c:ext>
            </c:extLst>
          </c:dPt>
          <c:dPt>
            <c:idx val="1"/>
            <c:invertIfNegative val="0"/>
            <c:bubble3D val="0"/>
            <c:spPr>
              <a:solidFill>
                <a:srgbClr val="ED3C8D"/>
              </a:solidFill>
              <a:ln>
                <a:noFill/>
              </a:ln>
              <a:effectLst/>
            </c:spPr>
            <c:extLst>
              <c:ext xmlns:c16="http://schemas.microsoft.com/office/drawing/2014/chart" uri="{C3380CC4-5D6E-409C-BE32-E72D297353CC}">
                <c16:uniqueId val="{00000004-D16C-4D3A-A784-EB9F9AC07F9F}"/>
              </c:ext>
            </c:extLst>
          </c:dPt>
          <c:dPt>
            <c:idx val="2"/>
            <c:invertIfNegative val="0"/>
            <c:bubble3D val="0"/>
            <c:spPr>
              <a:solidFill>
                <a:srgbClr val="ED3C8D"/>
              </a:solidFill>
              <a:ln>
                <a:noFill/>
              </a:ln>
              <a:effectLst/>
            </c:spPr>
            <c:extLst>
              <c:ext xmlns:c16="http://schemas.microsoft.com/office/drawing/2014/chart" uri="{C3380CC4-5D6E-409C-BE32-E72D297353CC}">
                <c16:uniqueId val="{00000005-D16C-4D3A-A784-EB9F9AC07F9F}"/>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13</c:v>
                </c:pt>
                <c:pt idx="1">
                  <c:v>11</c:v>
                </c:pt>
                <c:pt idx="2">
                  <c:v>11</c:v>
                </c:pt>
              </c:numCache>
            </c:numRef>
          </c:val>
          <c:extLst>
            <c:ext xmlns:c16="http://schemas.microsoft.com/office/drawing/2014/chart" uri="{C3380CC4-5D6E-409C-BE32-E72D297353CC}">
              <c16:uniqueId val="{00000000-D16C-4D3A-A784-EB9F9AC07F9F}"/>
            </c:ext>
          </c:extLst>
        </c:ser>
        <c:dLbls>
          <c:showLegendKey val="0"/>
          <c:showVal val="0"/>
          <c:showCatName val="0"/>
          <c:showSerName val="0"/>
          <c:showPercent val="0"/>
          <c:showBubbleSize val="0"/>
        </c:dLbls>
        <c:gapWidth val="100"/>
        <c:overlap val="-27"/>
        <c:axId val="218927087"/>
        <c:axId val="218927567"/>
      </c:barChart>
      <c:catAx>
        <c:axId val="218927087"/>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18927567"/>
        <c:crosses val="autoZero"/>
        <c:auto val="1"/>
        <c:lblAlgn val="ctr"/>
        <c:lblOffset val="100"/>
        <c:noMultiLvlLbl val="0"/>
      </c:catAx>
      <c:valAx>
        <c:axId val="218927567"/>
        <c:scaling>
          <c:orientation val="minMax"/>
          <c:max val="14"/>
          <c:min val="1"/>
        </c:scaling>
        <c:delete val="1"/>
        <c:axPos val="l"/>
        <c:numFmt formatCode="General" sourceLinked="1"/>
        <c:majorTickMark val="none"/>
        <c:minorTickMark val="none"/>
        <c:tickLblPos val="nextTo"/>
        <c:crossAx val="2189270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1B1464"/>
              </a:solidFill>
              <a:round/>
            </a:ln>
            <a:effectLst/>
          </c:spPr>
          <c:marker>
            <c:symbol val="circle"/>
            <c:size val="5"/>
            <c:spPr>
              <a:solidFill>
                <a:srgbClr val="ED3C8D"/>
              </a:solidFill>
              <a:ln w="9525">
                <a:solidFill>
                  <a:srgbClr val="1B1464"/>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rgbClr val="ED3C8D"/>
                    </a:solidFill>
                    <a:latin typeface="Helvetica" panose="020B0604020202020204" pitchFamily="34" charset="0"/>
                    <a:ea typeface="+mn-ea"/>
                    <a:cs typeface="Helvetica"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Apr '24</c:v>
                </c:pt>
                <c:pt idx="1">
                  <c:v>May '24</c:v>
                </c:pt>
                <c:pt idx="2">
                  <c:v>Jun '24</c:v>
                </c:pt>
                <c:pt idx="3">
                  <c:v>Jul '24</c:v>
                </c:pt>
                <c:pt idx="4">
                  <c:v>Aug '24</c:v>
                </c:pt>
                <c:pt idx="5">
                  <c:v>Sep '24</c:v>
                </c:pt>
                <c:pt idx="6">
                  <c:v>Oct '24</c:v>
                </c:pt>
                <c:pt idx="7">
                  <c:v>Nov '24</c:v>
                </c:pt>
                <c:pt idx="8">
                  <c:v>Dec '24</c:v>
                </c:pt>
                <c:pt idx="9">
                  <c:v>Jan '25</c:v>
                </c:pt>
                <c:pt idx="10">
                  <c:v>Feb '25</c:v>
                </c:pt>
                <c:pt idx="11">
                  <c:v>Mar '25</c:v>
                </c:pt>
                <c:pt idx="12">
                  <c:v>Apr '25</c:v>
                </c:pt>
                <c:pt idx="13">
                  <c:v>May '25</c:v>
                </c:pt>
                <c:pt idx="14">
                  <c:v>Jun '25</c:v>
                </c:pt>
                <c:pt idx="15">
                  <c:v>Jul '25</c:v>
                </c:pt>
                <c:pt idx="16">
                  <c:v>Aug '25</c:v>
                </c:pt>
                <c:pt idx="17">
                  <c:v>Sep '25</c:v>
                </c:pt>
              </c:strCache>
            </c:strRef>
          </c:cat>
          <c:val>
            <c:numRef>
              <c:f>Sheet1!$B$2:$B$19</c:f>
              <c:numCache>
                <c:formatCode>0.0</c:formatCode>
                <c:ptCount val="18"/>
                <c:pt idx="0">
                  <c:v>3.5</c:v>
                </c:pt>
                <c:pt idx="1">
                  <c:v>3.5</c:v>
                </c:pt>
                <c:pt idx="2">
                  <c:v>3.6</c:v>
                </c:pt>
                <c:pt idx="3">
                  <c:v>3.6</c:v>
                </c:pt>
                <c:pt idx="4">
                  <c:v>3.6</c:v>
                </c:pt>
                <c:pt idx="5">
                  <c:v>3.6</c:v>
                </c:pt>
                <c:pt idx="6">
                  <c:v>3.7</c:v>
                </c:pt>
                <c:pt idx="7">
                  <c:v>3.8</c:v>
                </c:pt>
                <c:pt idx="8">
                  <c:v>3.8</c:v>
                </c:pt>
                <c:pt idx="9">
                  <c:v>3.8</c:v>
                </c:pt>
                <c:pt idx="10">
                  <c:v>3.7</c:v>
                </c:pt>
                <c:pt idx="11">
                  <c:v>3.7</c:v>
                </c:pt>
                <c:pt idx="12">
                  <c:v>3.6</c:v>
                </c:pt>
                <c:pt idx="13">
                  <c:v>3.5</c:v>
                </c:pt>
                <c:pt idx="14">
                  <c:v>3.5</c:v>
                </c:pt>
                <c:pt idx="15">
                  <c:v>3.6</c:v>
                </c:pt>
                <c:pt idx="16">
                  <c:v>3.5</c:v>
                </c:pt>
                <c:pt idx="17">
                  <c:v>3.5</c:v>
                </c:pt>
              </c:numCache>
            </c:numRef>
          </c:val>
          <c:smooth val="0"/>
          <c:extLst>
            <c:ext xmlns:c16="http://schemas.microsoft.com/office/drawing/2014/chart" uri="{C3380CC4-5D6E-409C-BE32-E72D297353CC}">
              <c16:uniqueId val="{00000000-26B3-49C0-87B3-45F7E5F03292}"/>
            </c:ext>
          </c:extLst>
        </c:ser>
        <c:dLbls>
          <c:showLegendKey val="0"/>
          <c:showVal val="0"/>
          <c:showCatName val="0"/>
          <c:showSerName val="0"/>
          <c:showPercent val="0"/>
          <c:showBubbleSize val="0"/>
        </c:dLbls>
        <c:marker val="1"/>
        <c:smooth val="0"/>
        <c:axId val="1561070032"/>
        <c:axId val="1561070512"/>
      </c:lineChart>
      <c:catAx>
        <c:axId val="156107003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561070512"/>
        <c:crosses val="autoZero"/>
        <c:auto val="1"/>
        <c:lblAlgn val="ctr"/>
        <c:lblOffset val="100"/>
        <c:noMultiLvlLbl val="0"/>
      </c:catAx>
      <c:valAx>
        <c:axId val="1561070512"/>
        <c:scaling>
          <c:orientation val="minMax"/>
          <c:max val="4"/>
          <c:min val="3"/>
        </c:scaling>
        <c:delete val="0"/>
        <c:axPos val="l"/>
        <c:majorGridlines>
          <c:spPr>
            <a:ln w="9525" cap="flat" cmpd="sng" algn="ctr">
              <a:solidFill>
                <a:schemeClr val="bg1">
                  <a:lumMod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561070032"/>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944389763779527E-2"/>
          <c:y val="9.3985971812520483E-2"/>
          <c:w val="0.9635972769028871"/>
          <c:h val="0.79509249426417572"/>
        </c:manualLayout>
      </c:layout>
      <c:barChart>
        <c:barDir val="col"/>
        <c:grouping val="clustered"/>
        <c:varyColors val="0"/>
        <c:ser>
          <c:idx val="0"/>
          <c:order val="0"/>
          <c:tx>
            <c:strRef>
              <c:f>Sheet1!$B$1</c:f>
              <c:strCache>
                <c:ptCount val="1"/>
                <c:pt idx="0">
                  <c:v>2024</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General SVODs</c:v>
                </c:pt>
                <c:pt idx="1">
                  <c:v>Virtual MVPDs</c:v>
                </c:pt>
                <c:pt idx="2">
                  <c:v>Sports SVODs</c:v>
                </c:pt>
                <c:pt idx="3">
                  <c:v>Network Apps</c:v>
                </c:pt>
                <c:pt idx="4">
                  <c:v>FAST Apps</c:v>
                </c:pt>
              </c:strCache>
            </c:strRef>
          </c:cat>
          <c:val>
            <c:numRef>
              <c:f>Sheet1!$B$2:$B$6</c:f>
              <c:numCache>
                <c:formatCode>0%</c:formatCode>
                <c:ptCount val="5"/>
                <c:pt idx="0">
                  <c:v>0.61</c:v>
                </c:pt>
                <c:pt idx="1">
                  <c:v>0.38</c:v>
                </c:pt>
                <c:pt idx="2">
                  <c:v>0.34</c:v>
                </c:pt>
                <c:pt idx="3">
                  <c:v>0.19</c:v>
                </c:pt>
                <c:pt idx="4">
                  <c:v>0.06</c:v>
                </c:pt>
              </c:numCache>
            </c:numRef>
          </c:val>
          <c:extLst>
            <c:ext xmlns:c16="http://schemas.microsoft.com/office/drawing/2014/chart" uri="{C3380CC4-5D6E-409C-BE32-E72D297353CC}">
              <c16:uniqueId val="{00000000-DA66-46E8-9154-10395D46C978}"/>
            </c:ext>
          </c:extLst>
        </c:ser>
        <c:ser>
          <c:idx val="1"/>
          <c:order val="1"/>
          <c:tx>
            <c:strRef>
              <c:f>Sheet1!$C$1</c:f>
              <c:strCache>
                <c:ptCount val="1"/>
                <c:pt idx="0">
                  <c:v>2025</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General SVODs</c:v>
                </c:pt>
                <c:pt idx="1">
                  <c:v>Virtual MVPDs</c:v>
                </c:pt>
                <c:pt idx="2">
                  <c:v>Sports SVODs</c:v>
                </c:pt>
                <c:pt idx="3">
                  <c:v>Network Apps</c:v>
                </c:pt>
                <c:pt idx="4">
                  <c:v>FAST Apps</c:v>
                </c:pt>
              </c:strCache>
            </c:strRef>
          </c:cat>
          <c:val>
            <c:numRef>
              <c:f>Sheet1!$C$2:$C$6</c:f>
              <c:numCache>
                <c:formatCode>0%</c:formatCode>
                <c:ptCount val="5"/>
                <c:pt idx="0">
                  <c:v>0.68</c:v>
                </c:pt>
                <c:pt idx="1">
                  <c:v>0.4</c:v>
                </c:pt>
                <c:pt idx="2">
                  <c:v>0.38</c:v>
                </c:pt>
                <c:pt idx="3">
                  <c:v>0.22</c:v>
                </c:pt>
                <c:pt idx="4">
                  <c:v>0.06</c:v>
                </c:pt>
              </c:numCache>
            </c:numRef>
          </c:val>
          <c:extLst>
            <c:ext xmlns:c16="http://schemas.microsoft.com/office/drawing/2014/chart" uri="{C3380CC4-5D6E-409C-BE32-E72D297353CC}">
              <c16:uniqueId val="{00000001-DA66-46E8-9154-10395D46C978}"/>
            </c:ext>
          </c:extLst>
        </c:ser>
        <c:dLbls>
          <c:showLegendKey val="0"/>
          <c:showVal val="0"/>
          <c:showCatName val="0"/>
          <c:showSerName val="0"/>
          <c:showPercent val="0"/>
          <c:showBubbleSize val="0"/>
        </c:dLbls>
        <c:gapWidth val="100"/>
        <c:overlap val="-27"/>
        <c:axId val="695522847"/>
        <c:axId val="695527647"/>
      </c:barChart>
      <c:catAx>
        <c:axId val="695522847"/>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695527647"/>
        <c:crosses val="autoZero"/>
        <c:auto val="1"/>
        <c:lblAlgn val="ctr"/>
        <c:lblOffset val="100"/>
        <c:noMultiLvlLbl val="0"/>
      </c:catAx>
      <c:valAx>
        <c:axId val="695527647"/>
        <c:scaling>
          <c:orientation val="minMax"/>
        </c:scaling>
        <c:delete val="1"/>
        <c:axPos val="l"/>
        <c:numFmt formatCode="0%" sourceLinked="1"/>
        <c:majorTickMark val="none"/>
        <c:minorTickMark val="none"/>
        <c:tickLblPos val="nextTo"/>
        <c:crossAx val="695522847"/>
        <c:crosses val="autoZero"/>
        <c:crossBetween val="between"/>
      </c:valAx>
      <c:spPr>
        <a:noFill/>
        <a:ln>
          <a:noFill/>
        </a:ln>
        <a:effectLst/>
      </c:spPr>
    </c:plotArea>
    <c:legend>
      <c:legendPos val="b"/>
      <c:layout>
        <c:manualLayout>
          <c:xMode val="edge"/>
          <c:yMode val="edge"/>
          <c:x val="0.3728471859367623"/>
          <c:y val="0"/>
          <c:w val="0.24588364822947245"/>
          <c:h val="8.8126122582759744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88594478134686"/>
          <c:y val="0"/>
          <c:w val="0.84906293189148452"/>
          <c:h val="1"/>
        </c:manualLayout>
      </c:layout>
      <c:barChart>
        <c:barDir val="bar"/>
        <c:grouping val="clustered"/>
        <c:varyColors val="0"/>
        <c:ser>
          <c:idx val="0"/>
          <c:order val="0"/>
          <c:tx>
            <c:strRef>
              <c:f>Sheet1!$B$1</c:f>
              <c:strCache>
                <c:ptCount val="1"/>
                <c:pt idx="0">
                  <c:v>Series 1</c:v>
                </c:pt>
              </c:strCache>
            </c:strRef>
          </c:tx>
          <c:spPr>
            <a:solidFill>
              <a:srgbClr val="4EBEA4"/>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4-7F3E-4614-87AF-809BFB73B070}"/>
              </c:ext>
            </c:extLst>
          </c:dPt>
          <c:dPt>
            <c:idx val="1"/>
            <c:invertIfNegative val="0"/>
            <c:bubble3D val="0"/>
            <c:spPr>
              <a:solidFill>
                <a:srgbClr val="4EBEA4"/>
              </a:solidFill>
              <a:ln>
                <a:noFill/>
              </a:ln>
              <a:effectLst/>
            </c:spPr>
            <c:extLst>
              <c:ext xmlns:c16="http://schemas.microsoft.com/office/drawing/2014/chart" uri="{C3380CC4-5D6E-409C-BE32-E72D297353CC}">
                <c16:uniqueId val="{00000003-7F3E-4614-87AF-809BFB73B070}"/>
              </c:ext>
            </c:extLst>
          </c:dPt>
          <c:dLbls>
            <c:dLbl>
              <c:idx val="0"/>
              <c:layout>
                <c:manualLayout>
                  <c:x val="0"/>
                  <c:y val="-1.15299345547600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3E-4614-87AF-809BFB73B07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2020</c:v>
                </c:pt>
                <c:pt idx="1">
                  <c:v>2025</c:v>
                </c:pt>
              </c:numCache>
            </c:numRef>
          </c:cat>
          <c:val>
            <c:numRef>
              <c:f>Sheet1!$B$2:$B$3</c:f>
              <c:numCache>
                <c:formatCode>0%</c:formatCode>
                <c:ptCount val="2"/>
                <c:pt idx="0">
                  <c:v>0.5</c:v>
                </c:pt>
                <c:pt idx="1">
                  <c:v>0.95</c:v>
                </c:pt>
              </c:numCache>
            </c:numRef>
          </c:val>
          <c:extLst>
            <c:ext xmlns:c16="http://schemas.microsoft.com/office/drawing/2014/chart" uri="{C3380CC4-5D6E-409C-BE32-E72D297353CC}">
              <c16:uniqueId val="{00000000-7F3E-4614-87AF-809BFB73B070}"/>
            </c:ext>
          </c:extLst>
        </c:ser>
        <c:dLbls>
          <c:showLegendKey val="0"/>
          <c:showVal val="0"/>
          <c:showCatName val="0"/>
          <c:showSerName val="0"/>
          <c:showPercent val="0"/>
          <c:showBubbleSize val="0"/>
        </c:dLbls>
        <c:gapWidth val="116"/>
        <c:overlap val="77"/>
        <c:axId val="1195167632"/>
        <c:axId val="1195168592"/>
      </c:barChart>
      <c:catAx>
        <c:axId val="1195167632"/>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2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195168592"/>
        <c:crosses val="autoZero"/>
        <c:auto val="1"/>
        <c:lblAlgn val="ctr"/>
        <c:lblOffset val="100"/>
        <c:noMultiLvlLbl val="0"/>
      </c:catAx>
      <c:valAx>
        <c:axId val="1195168592"/>
        <c:scaling>
          <c:orientation val="minMax"/>
          <c:max val="1.1000000000000001"/>
        </c:scaling>
        <c:delete val="1"/>
        <c:axPos val="b"/>
        <c:numFmt formatCode="0%" sourceLinked="1"/>
        <c:majorTickMark val="out"/>
        <c:minorTickMark val="none"/>
        <c:tickLblPos val="nextTo"/>
        <c:crossAx val="1195167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808486718094376E-2"/>
          <c:y val="6.5655657616372209E-2"/>
          <c:w val="0.97438302656381126"/>
          <c:h val="0.80372605909238948"/>
        </c:manualLayout>
      </c:layout>
      <c:barChart>
        <c:barDir val="col"/>
        <c:grouping val="clustered"/>
        <c:varyColors val="0"/>
        <c:ser>
          <c:idx val="0"/>
          <c:order val="0"/>
          <c:tx>
            <c:strRef>
              <c:f>Sheet1!$B$1</c:f>
              <c:strCache>
                <c:ptCount val="1"/>
                <c:pt idx="0">
                  <c:v>Series 1</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1A62"/>
                    </a:solidFill>
                    <a:latin typeface="Helvetica" panose="020B0403020202020204"/>
                    <a:ea typeface="+mn-ea"/>
                    <a:cs typeface="Helvetica" panose="020B0403020202020204"/>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2023</c:v>
                </c:pt>
                <c:pt idx="1">
                  <c:v>2024</c:v>
                </c:pt>
                <c:pt idx="2">
                  <c:v>2025</c:v>
                </c:pt>
                <c:pt idx="3">
                  <c:v>2026</c:v>
                </c:pt>
                <c:pt idx="4">
                  <c:v>2027</c:v>
                </c:pt>
              </c:numCache>
            </c:numRef>
          </c:cat>
          <c:val>
            <c:numRef>
              <c:f>Sheet1!$B$2:$B$6</c:f>
              <c:numCache>
                <c:formatCode>0.0</c:formatCode>
                <c:ptCount val="5"/>
                <c:pt idx="0">
                  <c:v>164.4</c:v>
                </c:pt>
                <c:pt idx="1">
                  <c:v>185.5</c:v>
                </c:pt>
                <c:pt idx="2">
                  <c:v>201.3</c:v>
                </c:pt>
                <c:pt idx="3">
                  <c:v>209.4</c:v>
                </c:pt>
                <c:pt idx="4">
                  <c:v>216.3</c:v>
                </c:pt>
              </c:numCache>
            </c:numRef>
          </c:val>
          <c:extLst>
            <c:ext xmlns:c16="http://schemas.microsoft.com/office/drawing/2014/chart" uri="{C3380CC4-5D6E-409C-BE32-E72D297353CC}">
              <c16:uniqueId val="{00000000-5330-4F22-8AB3-2A0842A87A39}"/>
            </c:ext>
          </c:extLst>
        </c:ser>
        <c:dLbls>
          <c:showLegendKey val="0"/>
          <c:showVal val="0"/>
          <c:showCatName val="0"/>
          <c:showSerName val="0"/>
          <c:showPercent val="0"/>
          <c:showBubbleSize val="0"/>
        </c:dLbls>
        <c:gapWidth val="90"/>
        <c:overlap val="-27"/>
        <c:axId val="1296118816"/>
        <c:axId val="1296120256"/>
      </c:barChart>
      <c:catAx>
        <c:axId val="1296118816"/>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F1A62"/>
                </a:solidFill>
                <a:latin typeface="Helvetica" panose="020B0403020202020204"/>
                <a:ea typeface="+mn-ea"/>
                <a:cs typeface="Helvetica" panose="020B0403020202020204"/>
              </a:defRPr>
            </a:pPr>
            <a:endParaRPr lang="en-US"/>
          </a:p>
        </c:txPr>
        <c:crossAx val="1296120256"/>
        <c:crosses val="autoZero"/>
        <c:auto val="1"/>
        <c:lblAlgn val="ctr"/>
        <c:lblOffset val="100"/>
        <c:noMultiLvlLbl val="0"/>
      </c:catAx>
      <c:valAx>
        <c:axId val="1296120256"/>
        <c:scaling>
          <c:orientation val="minMax"/>
        </c:scaling>
        <c:delete val="1"/>
        <c:axPos val="l"/>
        <c:numFmt formatCode="0.0" sourceLinked="1"/>
        <c:majorTickMark val="none"/>
        <c:minorTickMark val="none"/>
        <c:tickLblPos val="nextTo"/>
        <c:crossAx val="1296118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1032021424765718E-2"/>
          <c:w val="1"/>
          <c:h val="0.83202336328641524"/>
        </c:manualLayout>
      </c:layout>
      <c:barChart>
        <c:barDir val="col"/>
        <c:grouping val="stacked"/>
        <c:varyColors val="0"/>
        <c:ser>
          <c:idx val="0"/>
          <c:order val="0"/>
          <c:tx>
            <c:strRef>
              <c:f>Sheet1!$B$1</c:f>
              <c:strCache>
                <c:ptCount val="1"/>
                <c:pt idx="0">
                  <c:v>Avoid Ads</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December 2021</c:v>
                </c:pt>
                <c:pt idx="1">
                  <c:v>December 2025</c:v>
                </c:pt>
              </c:strCache>
            </c:strRef>
          </c:cat>
          <c:val>
            <c:numRef>
              <c:f>Sheet1!$B$2:$B$3</c:f>
              <c:numCache>
                <c:formatCode>0%</c:formatCode>
                <c:ptCount val="2"/>
                <c:pt idx="0">
                  <c:v>0.4</c:v>
                </c:pt>
                <c:pt idx="1">
                  <c:v>0.32</c:v>
                </c:pt>
              </c:numCache>
            </c:numRef>
          </c:val>
          <c:extLst>
            <c:ext xmlns:c16="http://schemas.microsoft.com/office/drawing/2014/chart" uri="{C3380CC4-5D6E-409C-BE32-E72D297353CC}">
              <c16:uniqueId val="{00000000-DC4A-4BD1-9EE3-F792A89BFEF7}"/>
            </c:ext>
          </c:extLst>
        </c:ser>
        <c:ser>
          <c:idx val="1"/>
          <c:order val="1"/>
          <c:tx>
            <c:strRef>
              <c:f>Sheet1!$C$1</c:f>
              <c:strCache>
                <c:ptCount val="1"/>
                <c:pt idx="0">
                  <c:v>Save Money</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December 2021</c:v>
                </c:pt>
                <c:pt idx="1">
                  <c:v>December 2025</c:v>
                </c:pt>
              </c:strCache>
            </c:strRef>
          </c:cat>
          <c:val>
            <c:numRef>
              <c:f>Sheet1!$C$2:$C$3</c:f>
              <c:numCache>
                <c:formatCode>0%</c:formatCode>
                <c:ptCount val="2"/>
                <c:pt idx="0">
                  <c:v>0.6</c:v>
                </c:pt>
                <c:pt idx="1">
                  <c:v>0.68</c:v>
                </c:pt>
              </c:numCache>
            </c:numRef>
          </c:val>
          <c:extLst>
            <c:ext xmlns:c16="http://schemas.microsoft.com/office/drawing/2014/chart" uri="{C3380CC4-5D6E-409C-BE32-E72D297353CC}">
              <c16:uniqueId val="{00000001-DC4A-4BD1-9EE3-F792A89BFEF7}"/>
            </c:ext>
          </c:extLst>
        </c:ser>
        <c:dLbls>
          <c:showLegendKey val="0"/>
          <c:showVal val="0"/>
          <c:showCatName val="0"/>
          <c:showSerName val="0"/>
          <c:showPercent val="0"/>
          <c:showBubbleSize val="0"/>
        </c:dLbls>
        <c:gapWidth val="75"/>
        <c:overlap val="100"/>
        <c:axId val="1149060799"/>
        <c:axId val="1149044479"/>
      </c:barChart>
      <c:catAx>
        <c:axId val="114906079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149044479"/>
        <c:crosses val="autoZero"/>
        <c:auto val="1"/>
        <c:lblAlgn val="ctr"/>
        <c:lblOffset val="100"/>
        <c:noMultiLvlLbl val="0"/>
      </c:catAx>
      <c:valAx>
        <c:axId val="1149044479"/>
        <c:scaling>
          <c:orientation val="minMax"/>
          <c:max val="1"/>
        </c:scaling>
        <c:delete val="1"/>
        <c:axPos val="l"/>
        <c:numFmt formatCode="0%" sourceLinked="1"/>
        <c:majorTickMark val="none"/>
        <c:minorTickMark val="none"/>
        <c:tickLblPos val="nextTo"/>
        <c:crossAx val="11490607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73051447861371E-2"/>
          <c:y val="9.6433816992285981E-2"/>
          <c:w val="0.9634538971042772"/>
          <c:h val="0.75594530675641991"/>
        </c:manualLayout>
      </c:layout>
      <c:barChart>
        <c:barDir val="col"/>
        <c:grouping val="clustered"/>
        <c:varyColors val="0"/>
        <c:ser>
          <c:idx val="2"/>
          <c:order val="2"/>
          <c:tx>
            <c:strRef>
              <c:f>Sheet1!$D$1</c:f>
              <c:strCache>
                <c:ptCount val="1"/>
                <c:pt idx="0">
                  <c:v>March '25</c:v>
                </c:pt>
              </c:strCache>
            </c:strRef>
          </c:tx>
          <c:spPr>
            <a:solidFill>
              <a:srgbClr val="91D7C6"/>
            </a:solidFill>
            <a:ln>
              <a:noFill/>
            </a:ln>
            <a:effectLst/>
          </c:spPr>
          <c:invertIfNegative val="0"/>
          <c:dPt>
            <c:idx val="0"/>
            <c:invertIfNegative val="0"/>
            <c:bubble3D val="0"/>
            <c:spPr>
              <a:solidFill>
                <a:srgbClr val="6659DD"/>
              </a:solidFill>
              <a:ln>
                <a:noFill/>
              </a:ln>
              <a:effectLst/>
            </c:spPr>
            <c:extLst>
              <c:ext xmlns:c16="http://schemas.microsoft.com/office/drawing/2014/chart" uri="{C3380CC4-5D6E-409C-BE32-E72D297353CC}">
                <c16:uniqueId val="{00000009-E97B-4799-8CDC-7026FC52C4A2}"/>
              </c:ext>
            </c:extLst>
          </c:dPt>
          <c:dPt>
            <c:idx val="1"/>
            <c:invertIfNegative val="0"/>
            <c:bubble3D val="0"/>
            <c:spPr>
              <a:solidFill>
                <a:srgbClr val="57DBFF"/>
              </a:solidFill>
              <a:ln>
                <a:noFill/>
              </a:ln>
              <a:effectLst/>
            </c:spPr>
            <c:extLst>
              <c:ext xmlns:c16="http://schemas.microsoft.com/office/drawing/2014/chart" uri="{C3380CC4-5D6E-409C-BE32-E72D297353CC}">
                <c16:uniqueId val="{00000014-9BAB-408E-BF7E-3880470AC14F}"/>
              </c:ext>
            </c:extLst>
          </c:dPt>
          <c:dPt>
            <c:idx val="2"/>
            <c:invertIfNegative val="0"/>
            <c:bubble3D val="0"/>
            <c:spPr>
              <a:solidFill>
                <a:srgbClr val="4EBEA4"/>
              </a:solidFill>
              <a:ln>
                <a:noFill/>
              </a:ln>
              <a:effectLst/>
            </c:spPr>
            <c:extLst>
              <c:ext xmlns:c16="http://schemas.microsoft.com/office/drawing/2014/chart" uri="{C3380CC4-5D6E-409C-BE32-E72D297353CC}">
                <c16:uniqueId val="{0000000F-02F5-4FDC-A0E4-29844C78482F}"/>
              </c:ext>
            </c:extLst>
          </c:dPt>
          <c:dLbls>
            <c:spPr>
              <a:noFill/>
              <a:ln>
                <a:noFill/>
              </a:ln>
              <a:effectLst/>
            </c:spPr>
            <c:txPr>
              <a:bodyPr rot="0" spcFirstLastPara="1" vertOverflow="ellipsis" vert="horz" wrap="square" anchor="ctr" anchorCtr="1"/>
              <a:lstStyle/>
              <a:p>
                <a:pPr algn="ct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c:v>
                </c:pt>
                <c:pt idx="1">
                  <c:v>A18-34</c:v>
                </c:pt>
                <c:pt idx="2">
                  <c:v>A50+</c:v>
                </c:pt>
              </c:strCache>
            </c:strRef>
          </c:cat>
          <c:val>
            <c:numRef>
              <c:f>Sheet1!$D$2:$D$4</c:f>
              <c:numCache>
                <c:formatCode>0%</c:formatCode>
                <c:ptCount val="3"/>
                <c:pt idx="0">
                  <c:v>0.48</c:v>
                </c:pt>
                <c:pt idx="1">
                  <c:v>0.33029999999999998</c:v>
                </c:pt>
                <c:pt idx="2">
                  <c:v>0.62019999999999997</c:v>
                </c:pt>
              </c:numCache>
            </c:numRef>
          </c:val>
          <c:extLst>
            <c:ext xmlns:c16="http://schemas.microsoft.com/office/drawing/2014/chart" uri="{C3380CC4-5D6E-409C-BE32-E72D297353CC}">
              <c16:uniqueId val="{00000008-ABC1-4D55-A6ED-09F744D60273}"/>
            </c:ext>
          </c:extLst>
        </c:ser>
        <c:ser>
          <c:idx val="3"/>
          <c:order val="3"/>
          <c:tx>
            <c:strRef>
              <c:f>Sheet1!$E$1</c:f>
              <c:strCache>
                <c:ptCount val="1"/>
                <c:pt idx="0">
                  <c:v>March '26</c:v>
                </c:pt>
              </c:strCache>
            </c:strRef>
          </c:tx>
          <c:spPr>
            <a:solidFill>
              <a:srgbClr val="4EBEA4"/>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11-9BAB-408E-BF7E-3880470AC14F}"/>
              </c:ext>
            </c:extLst>
          </c:dPt>
          <c:dPt>
            <c:idx val="1"/>
            <c:invertIfNegative val="0"/>
            <c:bubble3D val="0"/>
            <c:spPr>
              <a:solidFill>
                <a:srgbClr val="00BFF2"/>
              </a:solidFill>
              <a:ln>
                <a:noFill/>
              </a:ln>
              <a:effectLst/>
            </c:spPr>
            <c:extLst>
              <c:ext xmlns:c16="http://schemas.microsoft.com/office/drawing/2014/chart" uri="{C3380CC4-5D6E-409C-BE32-E72D297353CC}">
                <c16:uniqueId val="{00000012-9BAB-408E-BF7E-3880470AC14F}"/>
              </c:ext>
            </c:extLst>
          </c:dPt>
          <c:dPt>
            <c:idx val="2"/>
            <c:invertIfNegative val="0"/>
            <c:bubble3D val="0"/>
            <c:spPr>
              <a:solidFill>
                <a:srgbClr val="36927C"/>
              </a:solidFill>
              <a:ln>
                <a:noFill/>
              </a:ln>
              <a:effectLst/>
            </c:spPr>
            <c:extLst>
              <c:ext xmlns:c16="http://schemas.microsoft.com/office/drawing/2014/chart" uri="{C3380CC4-5D6E-409C-BE32-E72D297353CC}">
                <c16:uniqueId val="{00000013-9BAB-408E-BF7E-3880470AC14F}"/>
              </c:ext>
            </c:extLst>
          </c:dPt>
          <c:dLbls>
            <c:dLbl>
              <c:idx val="0"/>
              <c:layout>
                <c:manualLayout>
                  <c:x val="8.8296291764319822E-3"/>
                  <c:y val="4.6960161513373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BAB-408E-BF7E-3880470AC14F}"/>
                </c:ext>
              </c:extLst>
            </c:dLbl>
            <c:dLbl>
              <c:idx val="1"/>
              <c:layout>
                <c:manualLayout>
                  <c:x val="4.414814588215991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BAB-408E-BF7E-3880470AC14F}"/>
                </c:ext>
              </c:extLst>
            </c:dLbl>
            <c:dLbl>
              <c:idx val="2"/>
              <c:layout>
                <c:manualLayout>
                  <c:x val="4.4148145882158289E-3"/>
                  <c:y val="-2.15231587229303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BAB-408E-BF7E-3880470AC14F}"/>
                </c:ext>
              </c:extLst>
            </c:dLbl>
            <c:spPr>
              <a:solidFill>
                <a:schemeClr val="bg1"/>
              </a:solidFill>
              <a:ln>
                <a:solidFill>
                  <a:srgbClr val="1B1464"/>
                </a:solidFill>
              </a:ln>
              <a:effectLst/>
            </c:spPr>
            <c:txPr>
              <a:bodyPr rot="0" spcFirstLastPara="1" vertOverflow="ellipsis" vert="horz" wrap="square" anchor="ctr" anchorCtr="0"/>
              <a:lstStyle/>
              <a:p>
                <a:pPr algn="ct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c:v>
                </c:pt>
                <c:pt idx="1">
                  <c:v>A18-34</c:v>
                </c:pt>
                <c:pt idx="2">
                  <c:v>A50+</c:v>
                </c:pt>
              </c:strCache>
            </c:strRef>
          </c:cat>
          <c:val>
            <c:numRef>
              <c:f>Sheet1!$E$2:$E$4</c:f>
              <c:numCache>
                <c:formatCode>0%</c:formatCode>
                <c:ptCount val="3"/>
                <c:pt idx="0">
                  <c:v>0.48049999999999998</c:v>
                </c:pt>
                <c:pt idx="1">
                  <c:v>0.38030000000000003</c:v>
                </c:pt>
                <c:pt idx="2">
                  <c:v>0.55969999999999998</c:v>
                </c:pt>
              </c:numCache>
            </c:numRef>
          </c:val>
          <c:extLst>
            <c:ext xmlns:c16="http://schemas.microsoft.com/office/drawing/2014/chart" uri="{C3380CC4-5D6E-409C-BE32-E72D297353CC}">
              <c16:uniqueId val="{00000010-9BAB-408E-BF7E-3880470AC14F}"/>
            </c:ext>
          </c:extLst>
        </c:ser>
        <c:dLbls>
          <c:showLegendKey val="0"/>
          <c:showVal val="0"/>
          <c:showCatName val="0"/>
          <c:showSerName val="0"/>
          <c:showPercent val="0"/>
          <c:showBubbleSize val="0"/>
        </c:dLbls>
        <c:gapWidth val="100"/>
        <c:overlap val="-25"/>
        <c:axId val="270594176"/>
        <c:axId val="27059043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March '23</c:v>
                      </c:pt>
                    </c:strCache>
                  </c:strRef>
                </c:tx>
                <c:spPr>
                  <a:solidFill>
                    <a:srgbClr val="D2EEE7"/>
                  </a:solidFill>
                  <a:ln>
                    <a:noFill/>
                  </a:ln>
                  <a:effectLst/>
                </c:spPr>
                <c:invertIfNegative val="0"/>
                <c:dPt>
                  <c:idx val="0"/>
                  <c:invertIfNegative val="0"/>
                  <c:bubble3D val="0"/>
                  <c:spPr>
                    <a:solidFill>
                      <a:srgbClr val="D3A7FF"/>
                    </a:solidFill>
                    <a:ln>
                      <a:noFill/>
                    </a:ln>
                    <a:effectLst/>
                  </c:spPr>
                  <c:extLst>
                    <c:ext xmlns:c16="http://schemas.microsoft.com/office/drawing/2014/chart" uri="{C3380CC4-5D6E-409C-BE32-E72D297353CC}">
                      <c16:uniqueId val="{00000001-264B-46D7-9B61-4B9332D8F959}"/>
                    </c:ext>
                  </c:extLst>
                </c:dPt>
                <c:dPt>
                  <c:idx val="1"/>
                  <c:invertIfNegative val="0"/>
                  <c:bubble3D val="0"/>
                  <c:spPr>
                    <a:solidFill>
                      <a:srgbClr val="B9F0FF"/>
                    </a:solidFill>
                    <a:ln>
                      <a:noFill/>
                    </a:ln>
                    <a:effectLst/>
                  </c:spPr>
                  <c:extLst>
                    <c:ext xmlns:c16="http://schemas.microsoft.com/office/drawing/2014/chart" uri="{C3380CC4-5D6E-409C-BE32-E72D297353CC}">
                      <c16:uniqueId val="{00000003-264B-46D7-9B61-4B9332D8F959}"/>
                    </c:ext>
                  </c:extLst>
                </c:dPt>
                <c:dPt>
                  <c:idx val="2"/>
                  <c:invertIfNegative val="0"/>
                  <c:bubble3D val="0"/>
                  <c:spPr>
                    <a:solidFill>
                      <a:srgbClr val="B4E2D6"/>
                    </a:solidFill>
                    <a:ln>
                      <a:noFill/>
                    </a:ln>
                    <a:effectLst/>
                  </c:spPr>
                  <c:extLst>
                    <c:ext xmlns:c16="http://schemas.microsoft.com/office/drawing/2014/chart" uri="{C3380CC4-5D6E-409C-BE32-E72D297353CC}">
                      <c16:uniqueId val="{00000005-02F5-4FDC-A0E4-29844C78482F}"/>
                    </c:ext>
                  </c:extLst>
                </c:dPt>
                <c:dLbls>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Sheet1!$A$2:$A$4</c15:sqref>
                        </c15:formulaRef>
                      </c:ext>
                    </c:extLst>
                    <c:strCache>
                      <c:ptCount val="3"/>
                      <c:pt idx="0">
                        <c:v>A18+</c:v>
                      </c:pt>
                      <c:pt idx="1">
                        <c:v>A18-34</c:v>
                      </c:pt>
                      <c:pt idx="2">
                        <c:v>A50+</c:v>
                      </c:pt>
                    </c:strCache>
                  </c:strRef>
                </c:cat>
                <c:val>
                  <c:numRef>
                    <c:extLst>
                      <c:ext uri="{02D57815-91ED-43cb-92C2-25804820EDAC}">
                        <c15:formulaRef>
                          <c15:sqref>Sheet1!$B$2:$B$4</c15:sqref>
                        </c15:formulaRef>
                      </c:ext>
                    </c:extLst>
                    <c:numCache>
                      <c:formatCode>0%</c:formatCode>
                      <c:ptCount val="3"/>
                      <c:pt idx="0">
                        <c:v>0.48209999999999997</c:v>
                      </c:pt>
                      <c:pt idx="1">
                        <c:v>0.38900000000000001</c:v>
                      </c:pt>
                      <c:pt idx="2">
                        <c:v>0.5847</c:v>
                      </c:pt>
                    </c:numCache>
                  </c:numRef>
                </c:val>
                <c:extLst>
                  <c:ext xmlns:c16="http://schemas.microsoft.com/office/drawing/2014/chart" uri="{C3380CC4-5D6E-409C-BE32-E72D297353CC}">
                    <c16:uniqueId val="{00000008-264B-46D7-9B61-4B9332D8F959}"/>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March '24</c:v>
                      </c:pt>
                    </c:strCache>
                  </c:strRef>
                </c:tx>
                <c:spPr>
                  <a:solidFill>
                    <a:srgbClr val="B3E3D8"/>
                  </a:solidFill>
                  <a:ln>
                    <a:noFill/>
                  </a:ln>
                  <a:effectLst/>
                </c:spPr>
                <c:invertIfNegative val="0"/>
                <c:dPt>
                  <c:idx val="0"/>
                  <c:invertIfNegative val="0"/>
                  <c:bubble3D val="0"/>
                  <c:spPr>
                    <a:solidFill>
                      <a:srgbClr val="B871FF"/>
                    </a:solidFill>
                    <a:ln>
                      <a:noFill/>
                    </a:ln>
                    <a:effectLst/>
                  </c:spPr>
                  <c:extLst xmlns:c15="http://schemas.microsoft.com/office/drawing/2012/chart">
                    <c:ext xmlns:c16="http://schemas.microsoft.com/office/drawing/2014/chart" uri="{C3380CC4-5D6E-409C-BE32-E72D297353CC}">
                      <c16:uniqueId val="{0000000A-264B-46D7-9B61-4B9332D8F959}"/>
                    </c:ext>
                  </c:extLst>
                </c:dPt>
                <c:dPt>
                  <c:idx val="1"/>
                  <c:invertIfNegative val="0"/>
                  <c:bubble3D val="0"/>
                  <c:spPr>
                    <a:solidFill>
                      <a:srgbClr val="8FE7FF"/>
                    </a:solidFill>
                    <a:ln>
                      <a:noFill/>
                    </a:ln>
                    <a:effectLst/>
                  </c:spPr>
                  <c:extLst xmlns:c15="http://schemas.microsoft.com/office/drawing/2012/chart">
                    <c:ext xmlns:c16="http://schemas.microsoft.com/office/drawing/2014/chart" uri="{C3380CC4-5D6E-409C-BE32-E72D297353CC}">
                      <c16:uniqueId val="{0000000C-264B-46D7-9B61-4B9332D8F959}"/>
                    </c:ext>
                  </c:extLst>
                </c:dPt>
                <c:dPt>
                  <c:idx val="2"/>
                  <c:invertIfNegative val="0"/>
                  <c:bubble3D val="0"/>
                  <c:spPr>
                    <a:solidFill>
                      <a:srgbClr val="87D3C1"/>
                    </a:solidFill>
                    <a:ln>
                      <a:noFill/>
                    </a:ln>
                    <a:effectLst/>
                  </c:spPr>
                  <c:extLst xmlns:c15="http://schemas.microsoft.com/office/drawing/2012/chart">
                    <c:ext xmlns:c16="http://schemas.microsoft.com/office/drawing/2014/chart" uri="{C3380CC4-5D6E-409C-BE32-E72D297353CC}">
                      <c16:uniqueId val="{0000000B-02F5-4FDC-A0E4-29844C78482F}"/>
                    </c:ext>
                  </c:extLst>
                </c:dPt>
                <c:dLbls>
                  <c:spPr>
                    <a:noFill/>
                    <a:ln>
                      <a:noFill/>
                    </a:ln>
                    <a:effectLst/>
                  </c:spPr>
                  <c:txPr>
                    <a:bodyPr rot="0" spcFirstLastPara="1" vertOverflow="ellipsis" vert="horz" wrap="square" anchor="ctr" anchorCtr="1"/>
                    <a:lstStyle/>
                    <a:p>
                      <a:pPr algn="ctr">
                        <a:defRPr sz="1197"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Sheet1!$A$2:$A$4</c15:sqref>
                        </c15:formulaRef>
                      </c:ext>
                    </c:extLst>
                    <c:strCache>
                      <c:ptCount val="3"/>
                      <c:pt idx="0">
                        <c:v>A18+</c:v>
                      </c:pt>
                      <c:pt idx="1">
                        <c:v>A18-34</c:v>
                      </c:pt>
                      <c:pt idx="2">
                        <c:v>A50+</c:v>
                      </c:pt>
                    </c:strCache>
                  </c:strRef>
                </c:cat>
                <c:val>
                  <c:numRef>
                    <c:extLst xmlns:c15="http://schemas.microsoft.com/office/drawing/2012/chart">
                      <c:ext xmlns:c15="http://schemas.microsoft.com/office/drawing/2012/chart" uri="{02D57815-91ED-43cb-92C2-25804820EDAC}">
                        <c15:formulaRef>
                          <c15:sqref>Sheet1!$C$2:$C$4</c15:sqref>
                        </c15:formulaRef>
                      </c:ext>
                    </c:extLst>
                    <c:numCache>
                      <c:formatCode>0%</c:formatCode>
                      <c:ptCount val="3"/>
                      <c:pt idx="0">
                        <c:v>0.48430000000000001</c:v>
                      </c:pt>
                      <c:pt idx="1">
                        <c:v>0.40560000000000002</c:v>
                      </c:pt>
                      <c:pt idx="2">
                        <c:v>0.56579999999999997</c:v>
                      </c:pt>
                    </c:numCache>
                  </c:numRef>
                </c:val>
                <c:extLst xmlns:c15="http://schemas.microsoft.com/office/drawing/2012/chart">
                  <c:ext xmlns:c16="http://schemas.microsoft.com/office/drawing/2014/chart" uri="{C3380CC4-5D6E-409C-BE32-E72D297353CC}">
                    <c16:uniqueId val="{00000011-264B-46D7-9B61-4B9332D8F959}"/>
                  </c:ext>
                </c:extLst>
              </c15:ser>
            </c15:filteredBarSeries>
          </c:ext>
        </c:extLst>
      </c:barChart>
      <c:catAx>
        <c:axId val="27059417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70590432"/>
        <c:crosses val="autoZero"/>
        <c:auto val="1"/>
        <c:lblAlgn val="ctr"/>
        <c:lblOffset val="100"/>
        <c:noMultiLvlLbl val="0"/>
      </c:catAx>
      <c:valAx>
        <c:axId val="270590432"/>
        <c:scaling>
          <c:orientation val="minMax"/>
        </c:scaling>
        <c:delete val="1"/>
        <c:axPos val="l"/>
        <c:numFmt formatCode="0%" sourceLinked="1"/>
        <c:majorTickMark val="none"/>
        <c:minorTickMark val="none"/>
        <c:tickLblPos val="nextTo"/>
        <c:crossAx val="270594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rgbClr val="1B146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34019792317208E-3"/>
          <c:y val="0.1303800654417317"/>
          <c:w val="0.99731562027218212"/>
          <c:h val="0.71972357321266989"/>
        </c:manualLayout>
      </c:layout>
      <c:barChart>
        <c:barDir val="col"/>
        <c:grouping val="clustered"/>
        <c:varyColors val="0"/>
        <c:ser>
          <c:idx val="0"/>
          <c:order val="0"/>
          <c:tx>
            <c:strRef>
              <c:f>Sheet1!$B$1</c:f>
              <c:strCache>
                <c:ptCount val="1"/>
                <c:pt idx="0">
                  <c:v>March '25</c:v>
                </c:pt>
              </c:strCache>
            </c:strRef>
          </c:tx>
          <c:spPr>
            <a:solidFill>
              <a:schemeClr val="accent1"/>
            </a:solidFill>
            <a:ln>
              <a:noFill/>
            </a:ln>
            <a:effectLst/>
          </c:spPr>
          <c:invertIfNegative val="0"/>
          <c:dPt>
            <c:idx val="0"/>
            <c:invertIfNegative val="0"/>
            <c:bubble3D val="0"/>
            <c:spPr>
              <a:solidFill>
                <a:srgbClr val="9BEAFF"/>
              </a:solidFill>
              <a:ln>
                <a:noFill/>
              </a:ln>
              <a:effectLst/>
            </c:spPr>
            <c:extLst>
              <c:ext xmlns:c16="http://schemas.microsoft.com/office/drawing/2014/chart" uri="{C3380CC4-5D6E-409C-BE32-E72D297353CC}">
                <c16:uniqueId val="{00000001-7CF5-4187-BF7C-5B481C253363}"/>
              </c:ext>
            </c:extLst>
          </c:dPt>
          <c:dPt>
            <c:idx val="1"/>
            <c:invertIfNegative val="0"/>
            <c:bubble3D val="0"/>
            <c:spPr>
              <a:solidFill>
                <a:srgbClr val="F7A7CB"/>
              </a:solidFill>
              <a:ln>
                <a:noFill/>
              </a:ln>
              <a:effectLst/>
            </c:spPr>
            <c:extLst>
              <c:ext xmlns:c16="http://schemas.microsoft.com/office/drawing/2014/chart" uri="{C3380CC4-5D6E-409C-BE32-E72D297353CC}">
                <c16:uniqueId val="{00000003-7CF5-4187-BF7C-5B481C253363}"/>
              </c:ext>
            </c:extLst>
          </c:dPt>
          <c:dPt>
            <c:idx val="2"/>
            <c:invertIfNegative val="0"/>
            <c:bubble3D val="0"/>
            <c:spPr>
              <a:solidFill>
                <a:srgbClr val="B3E3D8"/>
              </a:solidFill>
              <a:ln>
                <a:noFill/>
              </a:ln>
              <a:effectLst/>
            </c:spPr>
            <c:extLst>
              <c:ext xmlns:c16="http://schemas.microsoft.com/office/drawing/2014/chart" uri="{C3380CC4-5D6E-409C-BE32-E72D297353CC}">
                <c16:uniqueId val="{00000011-B438-4D79-9910-A07B0DBA3599}"/>
              </c:ext>
            </c:extLst>
          </c:dPt>
          <c:dLbls>
            <c:spPr>
              <a:noFill/>
              <a:ln>
                <a:noFill/>
              </a:ln>
              <a:effectLst/>
            </c:spPr>
            <c:txPr>
              <a:bodyPr rot="0" spcFirstLastPara="1" vertOverflow="ellipsis" vert="horz" wrap="square" anchor="ctr" anchorCtr="1"/>
              <a:lstStyle/>
              <a:p>
                <a:pPr algn="ct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A18-24</c:v>
                </c:pt>
                <c:pt idx="1">
                  <c:v>A25-34</c:v>
                </c:pt>
                <c:pt idx="2">
                  <c:v>A35+</c:v>
                </c:pt>
              </c:strCache>
            </c:strRef>
          </c:cat>
          <c:val>
            <c:numRef>
              <c:f>Sheet1!$B$2:$B$4</c:f>
              <c:numCache>
                <c:formatCode>0%</c:formatCode>
                <c:ptCount val="3"/>
                <c:pt idx="0">
                  <c:v>0.60009999999999997</c:v>
                </c:pt>
                <c:pt idx="1">
                  <c:v>0.59870000000000001</c:v>
                </c:pt>
                <c:pt idx="2">
                  <c:v>0.68</c:v>
                </c:pt>
              </c:numCache>
            </c:numRef>
          </c:val>
          <c:extLst>
            <c:ext xmlns:c16="http://schemas.microsoft.com/office/drawing/2014/chart" uri="{C3380CC4-5D6E-409C-BE32-E72D297353CC}">
              <c16:uniqueId val="{00000008-7CF5-4187-BF7C-5B481C253363}"/>
            </c:ext>
          </c:extLst>
        </c:ser>
        <c:ser>
          <c:idx val="1"/>
          <c:order val="1"/>
          <c:tx>
            <c:strRef>
              <c:f>Sheet1!$C$1</c:f>
              <c:strCache>
                <c:ptCount val="1"/>
                <c:pt idx="0">
                  <c:v>March '26</c:v>
                </c:pt>
              </c:strCache>
            </c:strRef>
          </c:tx>
          <c:spPr>
            <a:solidFill>
              <a:schemeClr val="accent2"/>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A-7CF5-4187-BF7C-5B481C253363}"/>
              </c:ext>
            </c:extLst>
          </c:dPt>
          <c:dPt>
            <c:idx val="1"/>
            <c:invertIfNegative val="0"/>
            <c:bubble3D val="0"/>
            <c:spPr>
              <a:solidFill>
                <a:srgbClr val="ED3C8D"/>
              </a:solidFill>
              <a:ln>
                <a:noFill/>
              </a:ln>
              <a:effectLst/>
            </c:spPr>
            <c:extLst>
              <c:ext xmlns:c16="http://schemas.microsoft.com/office/drawing/2014/chart" uri="{C3380CC4-5D6E-409C-BE32-E72D297353CC}">
                <c16:uniqueId val="{0000000C-7CF5-4187-BF7C-5B481C253363}"/>
              </c:ext>
            </c:extLst>
          </c:dPt>
          <c:dPt>
            <c:idx val="2"/>
            <c:invertIfNegative val="0"/>
            <c:bubble3D val="0"/>
            <c:spPr>
              <a:solidFill>
                <a:srgbClr val="4EBEA4"/>
              </a:solidFill>
              <a:ln>
                <a:noFill/>
              </a:ln>
              <a:effectLst/>
            </c:spPr>
            <c:extLst>
              <c:ext xmlns:c16="http://schemas.microsoft.com/office/drawing/2014/chart" uri="{C3380CC4-5D6E-409C-BE32-E72D297353CC}">
                <c16:uniqueId val="{00000010-B438-4D79-9910-A07B0DBA3599}"/>
              </c:ext>
            </c:extLst>
          </c:dPt>
          <c:dLbls>
            <c:spPr>
              <a:solidFill>
                <a:schemeClr val="bg1"/>
              </a:solidFill>
              <a:ln>
                <a:solidFill>
                  <a:srgbClr val="1B1464"/>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A18-24</c:v>
                </c:pt>
                <c:pt idx="1">
                  <c:v>A25-34</c:v>
                </c:pt>
                <c:pt idx="2">
                  <c:v>A35+</c:v>
                </c:pt>
              </c:strCache>
            </c:strRef>
          </c:cat>
          <c:val>
            <c:numRef>
              <c:f>Sheet1!$C$2:$C$4</c:f>
              <c:numCache>
                <c:formatCode>0%</c:formatCode>
                <c:ptCount val="3"/>
                <c:pt idx="0">
                  <c:v>0.67730000000000001</c:v>
                </c:pt>
                <c:pt idx="1">
                  <c:v>0.69510000000000005</c:v>
                </c:pt>
                <c:pt idx="2">
                  <c:v>0.69</c:v>
                </c:pt>
              </c:numCache>
            </c:numRef>
          </c:val>
          <c:extLst>
            <c:ext xmlns:c16="http://schemas.microsoft.com/office/drawing/2014/chart" uri="{C3380CC4-5D6E-409C-BE32-E72D297353CC}">
              <c16:uniqueId val="{00000011-7CF5-4187-BF7C-5B481C253363}"/>
            </c:ext>
          </c:extLst>
        </c:ser>
        <c:dLbls>
          <c:showLegendKey val="0"/>
          <c:showVal val="0"/>
          <c:showCatName val="0"/>
          <c:showSerName val="0"/>
          <c:showPercent val="0"/>
          <c:showBubbleSize val="0"/>
        </c:dLbls>
        <c:gapWidth val="100"/>
        <c:overlap val="-25"/>
        <c:axId val="270594176"/>
        <c:axId val="270590432"/>
      </c:barChart>
      <c:catAx>
        <c:axId val="2705941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70590432"/>
        <c:crosses val="autoZero"/>
        <c:auto val="1"/>
        <c:lblAlgn val="ctr"/>
        <c:lblOffset val="100"/>
        <c:noMultiLvlLbl val="0"/>
      </c:catAx>
      <c:valAx>
        <c:axId val="270590432"/>
        <c:scaling>
          <c:orientation val="minMax"/>
          <c:max val="0.73000000000000009"/>
          <c:min val="0"/>
        </c:scaling>
        <c:delete val="1"/>
        <c:axPos val="l"/>
        <c:numFmt formatCode="0%" sourceLinked="1"/>
        <c:majorTickMark val="out"/>
        <c:minorTickMark val="none"/>
        <c:tickLblPos val="nextTo"/>
        <c:crossAx val="270594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rgbClr val="1B146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73051447861371E-2"/>
          <c:y val="9.6433816992285981E-2"/>
          <c:w val="0.9634538971042772"/>
          <c:h val="0.75594530675641991"/>
        </c:manualLayout>
      </c:layout>
      <c:barChart>
        <c:barDir val="col"/>
        <c:grouping val="clustered"/>
        <c:varyColors val="0"/>
        <c:ser>
          <c:idx val="2"/>
          <c:order val="2"/>
          <c:tx>
            <c:strRef>
              <c:f>Sheet1!$D$1</c:f>
              <c:strCache>
                <c:ptCount val="1"/>
                <c:pt idx="0">
                  <c:v>March '25</c:v>
                </c:pt>
              </c:strCache>
            </c:strRef>
          </c:tx>
          <c:spPr>
            <a:solidFill>
              <a:schemeClr val="bg1">
                <a:lumMod val="65000"/>
              </a:schemeClr>
            </a:solidFill>
            <a:ln>
              <a:noFill/>
            </a:ln>
            <a:effectLst/>
          </c:spPr>
          <c:invertIfNegative val="0"/>
          <c:cat>
            <c:strRef>
              <c:f>Sheet1!$A$2:$A$5</c:f>
              <c:strCache>
                <c:ptCount val="4"/>
                <c:pt idx="3">
                  <c:v>A50+</c:v>
                </c:pt>
              </c:strCache>
            </c:strRef>
          </c:cat>
          <c:val>
            <c:numRef>
              <c:f>Sheet1!$D$2:$D$5</c:f>
              <c:numCache>
                <c:formatCode>General</c:formatCode>
                <c:ptCount val="4"/>
              </c:numCache>
            </c:numRef>
          </c:val>
          <c:extLst>
            <c:ext xmlns:c16="http://schemas.microsoft.com/office/drawing/2014/chart" uri="{C3380CC4-5D6E-409C-BE32-E72D297353CC}">
              <c16:uniqueId val="{00000012-2609-436A-AD2B-59A370C11D64}"/>
            </c:ext>
          </c:extLst>
        </c:ser>
        <c:ser>
          <c:idx val="3"/>
          <c:order val="3"/>
          <c:tx>
            <c:strRef>
              <c:f>Sheet1!$E$1</c:f>
              <c:strCache>
                <c:ptCount val="1"/>
                <c:pt idx="0">
                  <c:v>March '26</c:v>
                </c:pt>
              </c:strCache>
            </c:strRef>
          </c:tx>
          <c:spPr>
            <a:solidFill>
              <a:schemeClr val="bg1">
                <a:lumMod val="50000"/>
              </a:schemeClr>
            </a:solidFill>
            <a:ln>
              <a:noFill/>
            </a:ln>
            <a:effectLst/>
          </c:spPr>
          <c:invertIfNegative val="0"/>
          <c:cat>
            <c:strRef>
              <c:f>Sheet1!$A$2:$A$5</c:f>
              <c:strCache>
                <c:ptCount val="4"/>
                <c:pt idx="3">
                  <c:v>A50+</c:v>
                </c:pt>
              </c:strCache>
            </c:strRef>
          </c:cat>
          <c:val>
            <c:numRef>
              <c:f>Sheet1!$E$2:$E$5</c:f>
              <c:numCache>
                <c:formatCode>General</c:formatCode>
                <c:ptCount val="4"/>
              </c:numCache>
            </c:numRef>
          </c:val>
          <c:extLst>
            <c:ext xmlns:c16="http://schemas.microsoft.com/office/drawing/2014/chart" uri="{C3380CC4-5D6E-409C-BE32-E72D297353CC}">
              <c16:uniqueId val="{00000013-2609-436A-AD2B-59A370C11D64}"/>
            </c:ext>
          </c:extLst>
        </c:ser>
        <c:dLbls>
          <c:showLegendKey val="0"/>
          <c:showVal val="0"/>
          <c:showCatName val="0"/>
          <c:showSerName val="0"/>
          <c:showPercent val="0"/>
          <c:showBubbleSize val="0"/>
        </c:dLbls>
        <c:gapWidth val="219"/>
        <c:overlap val="-27"/>
        <c:axId val="270594176"/>
        <c:axId val="27059043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March '23</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2609-436A-AD2B-59A370C11D64}"/>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2609-436A-AD2B-59A370C11D64}"/>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2609-436A-AD2B-59A370C11D64}"/>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2609-436A-AD2B-59A370C11D64}"/>
                    </c:ext>
                  </c:extLst>
                </c:dPt>
                <c:dLbls>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3">
                        <c:v>A50+</c:v>
                      </c:pt>
                    </c:strCache>
                  </c:strRef>
                </c:cat>
                <c:val>
                  <c:numRef>
                    <c:extLst>
                      <c:ext uri="{02D57815-91ED-43cb-92C2-25804820EDAC}">
                        <c15:formulaRef>
                          <c15:sqref>Sheet1!$B$2:$B$5</c15:sqref>
                        </c15:formulaRef>
                      </c:ext>
                    </c:extLst>
                    <c:numCache>
                      <c:formatCode>General</c:formatCode>
                      <c:ptCount val="4"/>
                    </c:numCache>
                  </c:numRef>
                </c:val>
                <c:extLst>
                  <c:ext xmlns:c16="http://schemas.microsoft.com/office/drawing/2014/chart" uri="{C3380CC4-5D6E-409C-BE32-E72D297353CC}">
                    <c16:uniqueId val="{00000008-2609-436A-AD2B-59A370C11D6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March '24</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0A-2609-436A-AD2B-59A370C11D64}"/>
                    </c:ext>
                  </c:extLst>
                </c:dPt>
                <c:dPt>
                  <c:idx val="1"/>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0C-2609-436A-AD2B-59A370C11D64}"/>
                    </c:ext>
                  </c:extLst>
                </c:dPt>
                <c:dPt>
                  <c:idx val="2"/>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0E-2609-436A-AD2B-59A370C11D64}"/>
                    </c:ext>
                  </c:extLst>
                </c:dPt>
                <c:dPt>
                  <c:idx val="3"/>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10-2609-436A-AD2B-59A370C11D64}"/>
                    </c:ext>
                  </c:extLst>
                </c:dPt>
                <c:dLbls>
                  <c:spPr>
                    <a:noFill/>
                    <a:ln>
                      <a:noFill/>
                    </a:ln>
                    <a:effectLst/>
                  </c:spPr>
                  <c:txPr>
                    <a:bodyPr rot="0" spcFirstLastPara="1" vertOverflow="ellipsis" vert="horz" wrap="square" anchor="ctr" anchorCtr="1"/>
                    <a:lstStyle/>
                    <a:p>
                      <a:pPr algn="ctr">
                        <a:defRPr sz="12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4"/>
                      <c:pt idx="3">
                        <c:v>A50+</c:v>
                      </c:pt>
                    </c:strCache>
                  </c:strRef>
                </c:cat>
                <c:val>
                  <c:numRef>
                    <c:extLst xmlns:c15="http://schemas.microsoft.com/office/drawing/2012/chart">
                      <c:ext xmlns:c15="http://schemas.microsoft.com/office/drawing/2012/chart" uri="{02D57815-91ED-43cb-92C2-25804820EDAC}">
                        <c15:formulaRef>
                          <c15:sqref>Sheet1!$C$2:$C$5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11-2609-436A-AD2B-59A370C11D64}"/>
                  </c:ext>
                </c:extLst>
              </c15:ser>
            </c15:filteredBarSeries>
          </c:ext>
        </c:extLst>
      </c:barChart>
      <c:catAx>
        <c:axId val="270594176"/>
        <c:scaling>
          <c:orientation val="minMax"/>
        </c:scaling>
        <c:delete val="1"/>
        <c:axPos val="b"/>
        <c:numFmt formatCode="General" sourceLinked="1"/>
        <c:majorTickMark val="none"/>
        <c:minorTickMark val="none"/>
        <c:tickLblPos val="nextTo"/>
        <c:crossAx val="270590432"/>
        <c:crosses val="autoZero"/>
        <c:auto val="1"/>
        <c:lblAlgn val="ctr"/>
        <c:lblOffset val="100"/>
        <c:noMultiLvlLbl val="0"/>
      </c:catAx>
      <c:valAx>
        <c:axId val="270590432"/>
        <c:scaling>
          <c:orientation val="minMax"/>
        </c:scaling>
        <c:delete val="1"/>
        <c:axPos val="l"/>
        <c:numFmt formatCode="General" sourceLinked="1"/>
        <c:majorTickMark val="none"/>
        <c:minorTickMark val="none"/>
        <c:tickLblPos val="nextTo"/>
        <c:crossAx val="270594176"/>
        <c:crosses val="autoZero"/>
        <c:crossBetween val="between"/>
      </c:valAx>
      <c:spPr>
        <a:noFill/>
        <a:ln>
          <a:noFill/>
        </a:ln>
        <a:effectLst/>
      </c:spPr>
    </c:plotArea>
    <c:legend>
      <c:legendPos val="b"/>
      <c:layout>
        <c:manualLayout>
          <c:xMode val="edge"/>
          <c:yMode val="edge"/>
          <c:x val="0.28873275847772201"/>
          <c:y val="0.40942950865515343"/>
          <c:w val="0.43244581584264086"/>
          <c:h val="0.45038073844308424"/>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42756582062486E-2"/>
          <c:y val="0.12294722456913068"/>
          <c:w val="0.97451448683587505"/>
          <c:h val="0.74498601939133624"/>
        </c:manualLayout>
      </c:layout>
      <c:barChart>
        <c:barDir val="col"/>
        <c:grouping val="percentStacked"/>
        <c:varyColors val="0"/>
        <c:ser>
          <c:idx val="1"/>
          <c:order val="0"/>
          <c:tx>
            <c:strRef>
              <c:f>Sheet1!$C$1</c:f>
              <c:strCache>
                <c:ptCount val="1"/>
                <c:pt idx="0">
                  <c:v>Ad-free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Sheet1!$C$2:$C$4</c:f>
              <c:numCache>
                <c:formatCode>0%</c:formatCode>
                <c:ptCount val="3"/>
                <c:pt idx="0">
                  <c:v>0.67</c:v>
                </c:pt>
                <c:pt idx="1">
                  <c:v>0.61</c:v>
                </c:pt>
                <c:pt idx="2">
                  <c:v>0.54</c:v>
                </c:pt>
              </c:numCache>
            </c:numRef>
          </c:val>
          <c:extLst>
            <c:ext xmlns:c16="http://schemas.microsoft.com/office/drawing/2014/chart" uri="{C3380CC4-5D6E-409C-BE32-E72D297353CC}">
              <c16:uniqueId val="{00000001-C8DC-45C6-85D7-04AD4D9A0E95}"/>
            </c:ext>
          </c:extLst>
        </c:ser>
        <c:ser>
          <c:idx val="0"/>
          <c:order val="1"/>
          <c:tx>
            <c:strRef>
              <c:f>Sheet1!$B$1</c:f>
              <c:strCache>
                <c:ptCount val="1"/>
                <c:pt idx="0">
                  <c:v>Ad-supported</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c:formatCode>
                <c:ptCount val="3"/>
                <c:pt idx="0">
                  <c:v>0.33</c:v>
                </c:pt>
                <c:pt idx="1">
                  <c:v>0.39</c:v>
                </c:pt>
                <c:pt idx="2">
                  <c:v>0.46</c:v>
                </c:pt>
              </c:numCache>
            </c:numRef>
          </c:val>
          <c:extLst>
            <c:ext xmlns:c16="http://schemas.microsoft.com/office/drawing/2014/chart" uri="{C3380CC4-5D6E-409C-BE32-E72D297353CC}">
              <c16:uniqueId val="{00000000-C8DC-45C6-85D7-04AD4D9A0E95}"/>
            </c:ext>
          </c:extLst>
        </c:ser>
        <c:dLbls>
          <c:showLegendKey val="0"/>
          <c:showVal val="0"/>
          <c:showCatName val="0"/>
          <c:showSerName val="0"/>
          <c:showPercent val="0"/>
          <c:showBubbleSize val="0"/>
        </c:dLbls>
        <c:gapWidth val="97"/>
        <c:overlap val="100"/>
        <c:axId val="1438853855"/>
        <c:axId val="1438854335"/>
      </c:barChart>
      <c:catAx>
        <c:axId val="1438853855"/>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2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438854335"/>
        <c:crosses val="autoZero"/>
        <c:auto val="1"/>
        <c:lblAlgn val="ctr"/>
        <c:lblOffset val="100"/>
        <c:noMultiLvlLbl val="0"/>
      </c:catAx>
      <c:valAx>
        <c:axId val="1438854335"/>
        <c:scaling>
          <c:orientation val="minMax"/>
        </c:scaling>
        <c:delete val="1"/>
        <c:axPos val="l"/>
        <c:numFmt formatCode="0%" sourceLinked="1"/>
        <c:majorTickMark val="none"/>
        <c:minorTickMark val="none"/>
        <c:tickLblPos val="nextTo"/>
        <c:crossAx val="1438853855"/>
        <c:crosses val="autoZero"/>
        <c:crossBetween val="between"/>
      </c:valAx>
      <c:spPr>
        <a:noFill/>
        <a:ln>
          <a:noFill/>
        </a:ln>
        <a:effectLst/>
      </c:spPr>
    </c:plotArea>
    <c:legend>
      <c:legendPos val="t"/>
      <c:layout>
        <c:manualLayout>
          <c:xMode val="edge"/>
          <c:yMode val="edge"/>
          <c:x val="0.32816803217267831"/>
          <c:y val="1.6324034229953616E-2"/>
          <c:w val="0.3409514707120464"/>
          <c:h val="5.3573657011376466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0931841853923"/>
          <c:y val="9.9027705859967188E-2"/>
          <c:w val="0.88723241005438125"/>
          <c:h val="0.90097229414003277"/>
        </c:manualLayout>
      </c:layout>
      <c:barChart>
        <c:barDir val="bar"/>
        <c:grouping val="stacked"/>
        <c:varyColors val="0"/>
        <c:ser>
          <c:idx val="0"/>
          <c:order val="0"/>
          <c:tx>
            <c:strRef>
              <c:f>Sheet1!$A$2</c:f>
              <c:strCache>
                <c:ptCount val="1"/>
                <c:pt idx="0">
                  <c:v>Broadcast</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Sep '25</c:v>
                </c:pt>
                <c:pt idx="1">
                  <c:v>Oct '25</c:v>
                </c:pt>
                <c:pt idx="2">
                  <c:v>Nov  '25</c:v>
                </c:pt>
                <c:pt idx="3">
                  <c:v>Dec '25</c:v>
                </c:pt>
              </c:strCache>
            </c:strRef>
          </c:cat>
          <c:val>
            <c:numRef>
              <c:f>Sheet1!$B$2:$E$2</c:f>
              <c:numCache>
                <c:formatCode>0%</c:formatCode>
                <c:ptCount val="4"/>
                <c:pt idx="0">
                  <c:v>0.45300000000000001</c:v>
                </c:pt>
                <c:pt idx="1">
                  <c:v>0.47099999999999997</c:v>
                </c:pt>
                <c:pt idx="2">
                  <c:v>0.47499999999999998</c:v>
                </c:pt>
                <c:pt idx="3">
                  <c:v>0.47099999999999997</c:v>
                </c:pt>
              </c:numCache>
            </c:numRef>
          </c:val>
          <c:extLst>
            <c:ext xmlns:c16="http://schemas.microsoft.com/office/drawing/2014/chart" uri="{C3380CC4-5D6E-409C-BE32-E72D297353CC}">
              <c16:uniqueId val="{00000000-21AF-45BE-A60B-35450B786556}"/>
            </c:ext>
          </c:extLst>
        </c:ser>
        <c:ser>
          <c:idx val="1"/>
          <c:order val="1"/>
          <c:tx>
            <c:strRef>
              <c:f>Sheet1!$A$3</c:f>
              <c:strCache>
                <c:ptCount val="1"/>
                <c:pt idx="0">
                  <c:v>Cable</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Sep '25</c:v>
                </c:pt>
                <c:pt idx="1">
                  <c:v>Oct '25</c:v>
                </c:pt>
                <c:pt idx="2">
                  <c:v>Nov  '25</c:v>
                </c:pt>
                <c:pt idx="3">
                  <c:v>Dec '25</c:v>
                </c:pt>
              </c:strCache>
            </c:strRef>
          </c:cat>
          <c:val>
            <c:numRef>
              <c:f>Sheet1!$B$3:$E$3</c:f>
              <c:numCache>
                <c:formatCode>0%</c:formatCode>
                <c:ptCount val="4"/>
                <c:pt idx="0">
                  <c:v>0.38500000000000001</c:v>
                </c:pt>
                <c:pt idx="1">
                  <c:v>0.36799999999999999</c:v>
                </c:pt>
                <c:pt idx="2">
                  <c:v>0.35299999999999998</c:v>
                </c:pt>
                <c:pt idx="3">
                  <c:v>0.34799999999999998</c:v>
                </c:pt>
              </c:numCache>
            </c:numRef>
          </c:val>
          <c:extLst>
            <c:ext xmlns:c16="http://schemas.microsoft.com/office/drawing/2014/chart" uri="{C3380CC4-5D6E-409C-BE32-E72D297353CC}">
              <c16:uniqueId val="{00000001-21AF-45BE-A60B-35450B786556}"/>
            </c:ext>
          </c:extLst>
        </c:ser>
        <c:ser>
          <c:idx val="2"/>
          <c:order val="2"/>
          <c:tx>
            <c:strRef>
              <c:f>Sheet1!$A$4</c:f>
              <c:strCache>
                <c:ptCount val="1"/>
                <c:pt idx="0">
                  <c:v>Streaming</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Sep '25</c:v>
                </c:pt>
                <c:pt idx="1">
                  <c:v>Oct '25</c:v>
                </c:pt>
                <c:pt idx="2">
                  <c:v>Nov  '25</c:v>
                </c:pt>
                <c:pt idx="3">
                  <c:v>Dec '25</c:v>
                </c:pt>
              </c:strCache>
            </c:strRef>
          </c:cat>
          <c:val>
            <c:numRef>
              <c:f>Sheet1!$B$4:$E$4</c:f>
              <c:numCache>
                <c:formatCode>0%</c:formatCode>
                <c:ptCount val="4"/>
                <c:pt idx="0">
                  <c:v>0.16200000000000001</c:v>
                </c:pt>
                <c:pt idx="1">
                  <c:v>0.161</c:v>
                </c:pt>
                <c:pt idx="2">
                  <c:v>0.17199999999999999</c:v>
                </c:pt>
                <c:pt idx="3">
                  <c:v>0.18</c:v>
                </c:pt>
              </c:numCache>
            </c:numRef>
          </c:val>
          <c:extLst>
            <c:ext xmlns:c16="http://schemas.microsoft.com/office/drawing/2014/chart" uri="{C3380CC4-5D6E-409C-BE32-E72D297353CC}">
              <c16:uniqueId val="{00000002-21AF-45BE-A60B-35450B786556}"/>
            </c:ext>
          </c:extLst>
        </c:ser>
        <c:dLbls>
          <c:showLegendKey val="0"/>
          <c:showVal val="0"/>
          <c:showCatName val="0"/>
          <c:showSerName val="0"/>
          <c:showPercent val="0"/>
          <c:showBubbleSize val="0"/>
        </c:dLbls>
        <c:gapWidth val="75"/>
        <c:overlap val="100"/>
        <c:axId val="695522847"/>
        <c:axId val="695527647"/>
      </c:barChart>
      <c:catAx>
        <c:axId val="695522847"/>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8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695527647"/>
        <c:crosses val="autoZero"/>
        <c:auto val="1"/>
        <c:lblAlgn val="ctr"/>
        <c:lblOffset val="100"/>
        <c:noMultiLvlLbl val="0"/>
      </c:catAx>
      <c:valAx>
        <c:axId val="695527647"/>
        <c:scaling>
          <c:orientation val="minMax"/>
          <c:max val="1"/>
        </c:scaling>
        <c:delete val="1"/>
        <c:axPos val="b"/>
        <c:numFmt formatCode="0%" sourceLinked="1"/>
        <c:majorTickMark val="out"/>
        <c:minorTickMark val="none"/>
        <c:tickLblPos val="nextTo"/>
        <c:crossAx val="695522847"/>
        <c:crosses val="autoZero"/>
        <c:crossBetween val="between"/>
      </c:valAx>
      <c:spPr>
        <a:noFill/>
        <a:ln>
          <a:noFill/>
        </a:ln>
        <a:effectLst/>
      </c:spPr>
    </c:plotArea>
    <c:legend>
      <c:legendPos val="b"/>
      <c:layout>
        <c:manualLayout>
          <c:xMode val="edge"/>
          <c:yMode val="edge"/>
          <c:x val="0.34252582996643077"/>
          <c:y val="0"/>
          <c:w val="0.30968246934859306"/>
          <c:h val="7.0923611847618806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1">
          <a:solidFill>
            <a:srgbClr val="1B146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Retail media CTV ad spending</c:v>
                </c:pt>
              </c:strCache>
            </c:strRef>
          </c:tx>
          <c:spPr>
            <a:solidFill>
              <a:srgbClr val="4EBEA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2025</c:v>
                </c:pt>
                <c:pt idx="1">
                  <c:v>2026</c:v>
                </c:pt>
                <c:pt idx="2">
                  <c:v>2027</c:v>
                </c:pt>
                <c:pt idx="3">
                  <c:v>2028</c:v>
                </c:pt>
                <c:pt idx="4">
                  <c:v>2029</c:v>
                </c:pt>
              </c:numCache>
            </c:numRef>
          </c:cat>
          <c:val>
            <c:numRef>
              <c:f>Sheet1!$B$2:$B$6</c:f>
              <c:numCache>
                <c:formatCode>"$"#,##0.0</c:formatCode>
                <c:ptCount val="5"/>
                <c:pt idx="0">
                  <c:v>4.46</c:v>
                </c:pt>
                <c:pt idx="1">
                  <c:v>6.04</c:v>
                </c:pt>
                <c:pt idx="2">
                  <c:v>7.28</c:v>
                </c:pt>
                <c:pt idx="3">
                  <c:v>8.26</c:v>
                </c:pt>
                <c:pt idx="4">
                  <c:v>9.0299999999999994</c:v>
                </c:pt>
              </c:numCache>
            </c:numRef>
          </c:val>
          <c:extLst>
            <c:ext xmlns:c16="http://schemas.microsoft.com/office/drawing/2014/chart" uri="{C3380CC4-5D6E-409C-BE32-E72D297353CC}">
              <c16:uniqueId val="{00000000-D189-49A2-8540-612448E4B81B}"/>
            </c:ext>
          </c:extLst>
        </c:ser>
        <c:dLbls>
          <c:showLegendKey val="0"/>
          <c:showVal val="0"/>
          <c:showCatName val="0"/>
          <c:showSerName val="0"/>
          <c:showPercent val="0"/>
          <c:showBubbleSize val="0"/>
        </c:dLbls>
        <c:gapWidth val="100"/>
        <c:axId val="1561070032"/>
        <c:axId val="1561070512"/>
      </c:barChart>
      <c:catAx>
        <c:axId val="156107003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561070512"/>
        <c:crosses val="autoZero"/>
        <c:auto val="1"/>
        <c:lblAlgn val="ctr"/>
        <c:lblOffset val="100"/>
        <c:noMultiLvlLbl val="0"/>
      </c:catAx>
      <c:valAx>
        <c:axId val="1561070512"/>
        <c:scaling>
          <c:orientation val="minMax"/>
        </c:scaling>
        <c:delete val="1"/>
        <c:axPos val="l"/>
        <c:numFmt formatCode="&quot;$&quot;#,##0.0" sourceLinked="1"/>
        <c:majorTickMark val="none"/>
        <c:minorTickMark val="none"/>
        <c:tickLblPos val="nextTo"/>
        <c:crossAx val="1561070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1"/>
          <c:order val="0"/>
          <c:tx>
            <c:strRef>
              <c:f>Sheet1!$C$1</c:f>
              <c:strCache>
                <c:ptCount val="1"/>
                <c:pt idx="0">
                  <c:v>Streaming Services</c:v>
                </c:pt>
              </c:strCache>
            </c:strRef>
          </c:tx>
          <c:spPr>
            <a:solidFill>
              <a:srgbClr val="A343FF"/>
            </a:solidFill>
            <a:ln>
              <a:noFill/>
            </a:ln>
            <a:effectLst/>
          </c:spPr>
          <c:invertIfNegative val="0"/>
          <c:dLbls>
            <c:dLbl>
              <c:idx val="4"/>
              <c:tx>
                <c:rich>
                  <a:bodyPr/>
                  <a:lstStyle/>
                  <a:p>
                    <a:fld id="{0AB7682C-1CE8-417C-B2CA-1E2C7FC4B7FA}"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01D-4DDA-AB66-7B00408DF2D0}"/>
                </c:ext>
              </c:extLst>
            </c:dLbl>
            <c:dLbl>
              <c:idx val="5"/>
              <c:tx>
                <c:rich>
                  <a:bodyPr/>
                  <a:lstStyle/>
                  <a:p>
                    <a:fld id="{1F266C4E-2B80-44A7-950F-B176A18FF3EA}"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01D-4DDA-AB66-7B00408DF2D0}"/>
                </c:ext>
              </c:extLst>
            </c:dLbl>
            <c:spPr>
              <a:noFill/>
              <a:ln>
                <a:noFill/>
              </a:ln>
              <a:effectLst/>
            </c:spPr>
            <c:txPr>
              <a:bodyPr rot="0" spcFirstLastPara="1" vertOverflow="ellipsis" vert="horz" wrap="square" lIns="38100" tIns="19050" rIns="38100" bIns="19050" anchor="ctr" anchorCtr="0">
                <a:spAutoFit/>
              </a:bodyPr>
              <a:lstStyle/>
              <a:p>
                <a:pPr algn="ctr">
                  <a:defRPr lang="en-US" sz="2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2021</c:v>
                </c:pt>
                <c:pt idx="1">
                  <c:v>2022</c:v>
                </c:pt>
                <c:pt idx="2">
                  <c:v>2023</c:v>
                </c:pt>
                <c:pt idx="3">
                  <c:v>2024</c:v>
                </c:pt>
                <c:pt idx="4">
                  <c:v>2025</c:v>
                </c:pt>
                <c:pt idx="5">
                  <c:v>2026</c:v>
                </c:pt>
              </c:numCache>
            </c:numRef>
          </c:cat>
          <c:val>
            <c:numRef>
              <c:f>Sheet1!$C$2:$C$7</c:f>
              <c:numCache>
                <c:formatCode>0%</c:formatCode>
                <c:ptCount val="6"/>
                <c:pt idx="0">
                  <c:v>0.33</c:v>
                </c:pt>
                <c:pt idx="1">
                  <c:v>0.35</c:v>
                </c:pt>
                <c:pt idx="2">
                  <c:v>0.36</c:v>
                </c:pt>
                <c:pt idx="3">
                  <c:v>0.38</c:v>
                </c:pt>
                <c:pt idx="4">
                  <c:v>0.39</c:v>
                </c:pt>
                <c:pt idx="5">
                  <c:v>0.4</c:v>
                </c:pt>
              </c:numCache>
            </c:numRef>
          </c:val>
          <c:extLst>
            <c:ext xmlns:c16="http://schemas.microsoft.com/office/drawing/2014/chart" uri="{C3380CC4-5D6E-409C-BE32-E72D297353CC}">
              <c16:uniqueId val="{00000001-D3ED-4897-83E5-148A6FF0DA33}"/>
            </c:ext>
          </c:extLst>
        </c:ser>
        <c:ser>
          <c:idx val="0"/>
          <c:order val="1"/>
          <c:tx>
            <c:strRef>
              <c:f>Sheet1!$B$1</c:f>
              <c:strCache>
                <c:ptCount val="1"/>
                <c:pt idx="0">
                  <c:v>All Others</c:v>
                </c:pt>
              </c:strCache>
            </c:strRef>
          </c:tx>
          <c:spPr>
            <a:solidFill>
              <a:srgbClr val="1B1464"/>
            </a:solidFill>
            <a:ln>
              <a:noFill/>
            </a:ln>
            <a:effectLst/>
          </c:spPr>
          <c:invertIfNegative val="0"/>
          <c:dLbls>
            <c:dLbl>
              <c:idx val="4"/>
              <c:tx>
                <c:rich>
                  <a:bodyPr/>
                  <a:lstStyle/>
                  <a:p>
                    <a:fld id="{D9322E91-8119-4231-8356-EC71CFA2C56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01D-4DDA-AB66-7B00408DF2D0}"/>
                </c:ext>
              </c:extLst>
            </c:dLbl>
            <c:dLbl>
              <c:idx val="5"/>
              <c:tx>
                <c:rich>
                  <a:bodyPr/>
                  <a:lstStyle/>
                  <a:p>
                    <a:fld id="{37716D1C-F1EA-448C-803D-CA1BEDF6D9C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01D-4DDA-AB66-7B00408DF2D0}"/>
                </c:ext>
              </c:extLst>
            </c:dLbl>
            <c:spPr>
              <a:noFill/>
              <a:ln>
                <a:noFill/>
              </a:ln>
              <a:effectLst/>
            </c:spPr>
            <c:txPr>
              <a:bodyPr rot="0" spcFirstLastPara="1" vertOverflow="ellipsis" vert="horz" wrap="square" lIns="38100" tIns="19050" rIns="38100" bIns="19050" anchor="ctr" anchorCtr="0">
                <a:spAutoFit/>
              </a:bodyPr>
              <a:lstStyle/>
              <a:p>
                <a:pPr algn="ctr">
                  <a:defRPr lang="en-US" sz="2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2021</c:v>
                </c:pt>
                <c:pt idx="1">
                  <c:v>2022</c:v>
                </c:pt>
                <c:pt idx="2">
                  <c:v>2023</c:v>
                </c:pt>
                <c:pt idx="3">
                  <c:v>2024</c:v>
                </c:pt>
                <c:pt idx="4">
                  <c:v>2025</c:v>
                </c:pt>
                <c:pt idx="5">
                  <c:v>2026</c:v>
                </c:pt>
              </c:numCache>
            </c:numRef>
          </c:cat>
          <c:val>
            <c:numRef>
              <c:f>Sheet1!$B$2:$B$7</c:f>
              <c:numCache>
                <c:formatCode>0%</c:formatCode>
                <c:ptCount val="6"/>
                <c:pt idx="0">
                  <c:v>0.67</c:v>
                </c:pt>
                <c:pt idx="1">
                  <c:v>0.65</c:v>
                </c:pt>
                <c:pt idx="2">
                  <c:v>0.64</c:v>
                </c:pt>
                <c:pt idx="3">
                  <c:v>0.62</c:v>
                </c:pt>
                <c:pt idx="4">
                  <c:v>0.61</c:v>
                </c:pt>
                <c:pt idx="5">
                  <c:v>0.6</c:v>
                </c:pt>
              </c:numCache>
            </c:numRef>
          </c:val>
          <c:extLst>
            <c:ext xmlns:c16="http://schemas.microsoft.com/office/drawing/2014/chart" uri="{C3380CC4-5D6E-409C-BE32-E72D297353CC}">
              <c16:uniqueId val="{00000000-D3ED-4897-83E5-148A6FF0DA33}"/>
            </c:ext>
          </c:extLst>
        </c:ser>
        <c:dLbls>
          <c:showLegendKey val="0"/>
          <c:showVal val="0"/>
          <c:showCatName val="0"/>
          <c:showSerName val="0"/>
          <c:showPercent val="0"/>
          <c:showBubbleSize val="0"/>
        </c:dLbls>
        <c:gapWidth val="75"/>
        <c:overlap val="100"/>
        <c:axId val="1438853855"/>
        <c:axId val="1438854335"/>
      </c:barChart>
      <c:catAx>
        <c:axId val="1438853855"/>
        <c:scaling>
          <c:orientation val="minMax"/>
        </c:scaling>
        <c:delete val="0"/>
        <c:axPos val="b"/>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438854335"/>
        <c:crosses val="autoZero"/>
        <c:auto val="1"/>
        <c:lblAlgn val="ctr"/>
        <c:lblOffset val="100"/>
        <c:noMultiLvlLbl val="0"/>
      </c:catAx>
      <c:valAx>
        <c:axId val="1438854335"/>
        <c:scaling>
          <c:orientation val="minMax"/>
        </c:scaling>
        <c:delete val="1"/>
        <c:axPos val="l"/>
        <c:numFmt formatCode="0%" sourceLinked="1"/>
        <c:majorTickMark val="none"/>
        <c:minorTickMark val="none"/>
        <c:tickLblPos val="nextTo"/>
        <c:crossAx val="1438853855"/>
        <c:crosses val="autoZero"/>
        <c:crossBetween val="between"/>
      </c:valAx>
      <c:spPr>
        <a:noFill/>
        <a:ln>
          <a:noFill/>
        </a:ln>
        <a:effectLst/>
      </c:spPr>
    </c:plotArea>
    <c:legend>
      <c:legendPos val="t"/>
      <c:layout>
        <c:manualLayout>
          <c:xMode val="edge"/>
          <c:yMode val="edge"/>
          <c:x val="0.31890057284026924"/>
          <c:y val="3.3782318972655741E-3"/>
          <c:w val="0.36832267469092428"/>
          <c:h val="7.7810522686955208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740104983272925"/>
          <c:w val="1"/>
          <c:h val="0.69715456602737347"/>
        </c:manualLayout>
      </c:layout>
      <c:barChart>
        <c:barDir val="col"/>
        <c:grouping val="clustered"/>
        <c:varyColors val="0"/>
        <c:ser>
          <c:idx val="0"/>
          <c:order val="0"/>
          <c:tx>
            <c:strRef>
              <c:f>Sheet1!$B$1</c:f>
              <c:strCache>
                <c:ptCount val="1"/>
                <c:pt idx="0">
                  <c:v>March '25</c:v>
                </c:pt>
              </c:strCache>
            </c:strRef>
          </c:tx>
          <c:spPr>
            <a:solidFill>
              <a:schemeClr val="bg1">
                <a:lumMod val="75000"/>
              </a:schemeClr>
            </a:solidFill>
            <a:ln>
              <a:noFill/>
            </a:ln>
            <a:effectLst/>
          </c:spPr>
          <c:invertIfNegative val="0"/>
          <c:dPt>
            <c:idx val="0"/>
            <c:invertIfNegative val="0"/>
            <c:bubble3D val="0"/>
            <c:spPr>
              <a:solidFill>
                <a:srgbClr val="B3E3D8"/>
              </a:solidFill>
              <a:ln>
                <a:noFill/>
              </a:ln>
              <a:effectLst/>
            </c:spPr>
            <c:extLst>
              <c:ext xmlns:c16="http://schemas.microsoft.com/office/drawing/2014/chart" uri="{C3380CC4-5D6E-409C-BE32-E72D297353CC}">
                <c16:uniqueId val="{00000001-404D-455E-928D-C3B36A30D6E5}"/>
              </c:ext>
            </c:extLst>
          </c:dPt>
          <c:dPt>
            <c:idx val="1"/>
            <c:invertIfNegative val="0"/>
            <c:bubble3D val="0"/>
            <c:spPr>
              <a:solidFill>
                <a:srgbClr val="9BEAFF"/>
              </a:solidFill>
              <a:ln>
                <a:noFill/>
              </a:ln>
              <a:effectLst/>
            </c:spPr>
            <c:extLst>
              <c:ext xmlns:c16="http://schemas.microsoft.com/office/drawing/2014/chart" uri="{C3380CC4-5D6E-409C-BE32-E72D297353CC}">
                <c16:uniqueId val="{00000003-404D-455E-928D-C3B36A30D6E5}"/>
              </c:ext>
            </c:extLst>
          </c:dPt>
          <c:dPt>
            <c:idx val="2"/>
            <c:invertIfNegative val="0"/>
            <c:bubble3D val="0"/>
            <c:spPr>
              <a:solidFill>
                <a:srgbClr val="E4C9FF"/>
              </a:solidFill>
              <a:ln>
                <a:noFill/>
              </a:ln>
              <a:effectLst/>
            </c:spPr>
            <c:extLst>
              <c:ext xmlns:c16="http://schemas.microsoft.com/office/drawing/2014/chart" uri="{C3380CC4-5D6E-409C-BE32-E72D297353CC}">
                <c16:uniqueId val="{00000005-404D-455E-928D-C3B36A30D6E5}"/>
              </c:ext>
            </c:extLst>
          </c:dPt>
          <c:dPt>
            <c:idx val="3"/>
            <c:invertIfNegative val="0"/>
            <c:bubble3D val="0"/>
            <c:spPr>
              <a:solidFill>
                <a:srgbClr val="FBCDE2"/>
              </a:solidFill>
              <a:ln>
                <a:noFill/>
              </a:ln>
              <a:effectLst/>
            </c:spPr>
            <c:extLst>
              <c:ext xmlns:c16="http://schemas.microsoft.com/office/drawing/2014/chart" uri="{C3380CC4-5D6E-409C-BE32-E72D297353CC}">
                <c16:uniqueId val="{0000000C-9FA1-4261-87FA-14AFD068748D}"/>
              </c:ext>
            </c:extLst>
          </c:dPt>
          <c:dPt>
            <c:idx val="4"/>
            <c:invertIfNegative val="0"/>
            <c:bubble3D val="0"/>
            <c:spPr>
              <a:solidFill>
                <a:srgbClr val="FFF69F"/>
              </a:solidFill>
              <a:ln>
                <a:noFill/>
              </a:ln>
              <a:effectLst/>
            </c:spPr>
            <c:extLst>
              <c:ext xmlns:c16="http://schemas.microsoft.com/office/drawing/2014/chart" uri="{C3380CC4-5D6E-409C-BE32-E72D297353CC}">
                <c16:uniqueId val="{0000000F-9FA1-4261-87FA-14AFD068748D}"/>
              </c:ext>
            </c:extLst>
          </c:dPt>
          <c:dLbls>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Movies</c:v>
                </c:pt>
                <c:pt idx="1">
                  <c:v>Acquired content on the service</c:v>
                </c:pt>
                <c:pt idx="2">
                  <c:v>Original series exclusive to service</c:v>
                </c:pt>
                <c:pt idx="3">
                  <c:v>Sports</c:v>
                </c:pt>
                <c:pt idx="4">
                  <c:v>National News</c:v>
                </c:pt>
              </c:strCache>
            </c:strRef>
          </c:cat>
          <c:val>
            <c:numRef>
              <c:f>Sheet1!$B$2:$B$6</c:f>
              <c:numCache>
                <c:formatCode>0%</c:formatCode>
                <c:ptCount val="5"/>
                <c:pt idx="0">
                  <c:v>0.60880000000000001</c:v>
                </c:pt>
                <c:pt idx="1">
                  <c:v>0.51629999999999998</c:v>
                </c:pt>
                <c:pt idx="2">
                  <c:v>0.52190000000000003</c:v>
                </c:pt>
                <c:pt idx="3">
                  <c:v>0.30570000000000003</c:v>
                </c:pt>
                <c:pt idx="4">
                  <c:v>0.1249</c:v>
                </c:pt>
              </c:numCache>
            </c:numRef>
          </c:val>
          <c:extLst>
            <c:ext xmlns:c16="http://schemas.microsoft.com/office/drawing/2014/chart" uri="{C3380CC4-5D6E-409C-BE32-E72D297353CC}">
              <c16:uniqueId val="{00000008-404D-455E-928D-C3B36A30D6E5}"/>
            </c:ext>
          </c:extLst>
        </c:ser>
        <c:ser>
          <c:idx val="1"/>
          <c:order val="1"/>
          <c:tx>
            <c:strRef>
              <c:f>Sheet1!$C$1</c:f>
              <c:strCache>
                <c:ptCount val="1"/>
                <c:pt idx="0">
                  <c:v>March '26</c:v>
                </c:pt>
              </c:strCache>
            </c:strRef>
          </c:tx>
          <c:spPr>
            <a:solidFill>
              <a:schemeClr val="accent2"/>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A-404D-455E-928D-C3B36A30D6E5}"/>
              </c:ext>
            </c:extLst>
          </c:dPt>
          <c:dPt>
            <c:idx val="1"/>
            <c:invertIfNegative val="0"/>
            <c:bubble3D val="0"/>
            <c:spPr>
              <a:solidFill>
                <a:srgbClr val="00BFF2"/>
              </a:solidFill>
              <a:ln>
                <a:noFill/>
              </a:ln>
              <a:effectLst/>
            </c:spPr>
            <c:extLst>
              <c:ext xmlns:c16="http://schemas.microsoft.com/office/drawing/2014/chart" uri="{C3380CC4-5D6E-409C-BE32-E72D297353CC}">
                <c16:uniqueId val="{0000000C-404D-455E-928D-C3B36A30D6E5}"/>
              </c:ext>
            </c:extLst>
          </c:dPt>
          <c:dPt>
            <c:idx val="2"/>
            <c:invertIfNegative val="0"/>
            <c:bubble3D val="0"/>
            <c:spPr>
              <a:solidFill>
                <a:srgbClr val="002060"/>
              </a:solidFill>
              <a:ln>
                <a:noFill/>
              </a:ln>
              <a:effectLst/>
            </c:spPr>
            <c:extLst>
              <c:ext xmlns:c16="http://schemas.microsoft.com/office/drawing/2014/chart" uri="{C3380CC4-5D6E-409C-BE32-E72D297353CC}">
                <c16:uniqueId val="{0000000E-404D-455E-928D-C3B36A30D6E5}"/>
              </c:ext>
            </c:extLst>
          </c:dPt>
          <c:dPt>
            <c:idx val="3"/>
            <c:invertIfNegative val="0"/>
            <c:bubble3D val="0"/>
            <c:spPr>
              <a:solidFill>
                <a:srgbClr val="ED3C8D"/>
              </a:solidFill>
              <a:ln>
                <a:noFill/>
              </a:ln>
              <a:effectLst/>
            </c:spPr>
            <c:extLst>
              <c:ext xmlns:c16="http://schemas.microsoft.com/office/drawing/2014/chart" uri="{C3380CC4-5D6E-409C-BE32-E72D297353CC}">
                <c16:uniqueId val="{0000000D-9FA1-4261-87FA-14AFD068748D}"/>
              </c:ext>
            </c:extLst>
          </c:dPt>
          <c:dPt>
            <c:idx val="4"/>
            <c:invertIfNegative val="0"/>
            <c:bubble3D val="0"/>
            <c:spPr>
              <a:solidFill>
                <a:srgbClr val="FFE600"/>
              </a:solidFill>
              <a:ln>
                <a:noFill/>
              </a:ln>
              <a:effectLst/>
            </c:spPr>
            <c:extLst>
              <c:ext xmlns:c16="http://schemas.microsoft.com/office/drawing/2014/chart" uri="{C3380CC4-5D6E-409C-BE32-E72D297353CC}">
                <c16:uniqueId val="{0000000E-9FA1-4261-87FA-14AFD068748D}"/>
              </c:ext>
            </c:extLst>
          </c:dPt>
          <c:dLbls>
            <c:spPr>
              <a:solidFill>
                <a:schemeClr val="bg1"/>
              </a:solidFill>
              <a:ln>
                <a:solidFill>
                  <a:srgbClr val="1B1464"/>
                </a:solidFill>
              </a:ln>
              <a:effectLst/>
            </c:spPr>
            <c:txPr>
              <a:bodyPr rot="0" spcFirstLastPara="1" vertOverflow="ellipsis" vert="horz" wrap="square" anchor="ctr" anchorCtr="1"/>
              <a:lstStyle/>
              <a:p>
                <a:pPr algn="ctr">
                  <a:defRPr sz="22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Movies</c:v>
                </c:pt>
                <c:pt idx="1">
                  <c:v>Acquired content on the service</c:v>
                </c:pt>
                <c:pt idx="2">
                  <c:v>Original series exclusive to service</c:v>
                </c:pt>
                <c:pt idx="3">
                  <c:v>Sports</c:v>
                </c:pt>
                <c:pt idx="4">
                  <c:v>National News</c:v>
                </c:pt>
              </c:strCache>
            </c:strRef>
          </c:cat>
          <c:val>
            <c:numRef>
              <c:f>Sheet1!$C$2:$C$6</c:f>
              <c:numCache>
                <c:formatCode>0%</c:formatCode>
                <c:ptCount val="5"/>
                <c:pt idx="0">
                  <c:v>0.55010000000000003</c:v>
                </c:pt>
                <c:pt idx="1">
                  <c:v>0.49399999999999999</c:v>
                </c:pt>
                <c:pt idx="2">
                  <c:v>0.45689999999999997</c:v>
                </c:pt>
                <c:pt idx="3">
                  <c:v>0.36119999999999997</c:v>
                </c:pt>
                <c:pt idx="4">
                  <c:v>0.1371</c:v>
                </c:pt>
              </c:numCache>
            </c:numRef>
          </c:val>
          <c:extLst>
            <c:ext xmlns:c16="http://schemas.microsoft.com/office/drawing/2014/chart" uri="{C3380CC4-5D6E-409C-BE32-E72D297353CC}">
              <c16:uniqueId val="{00000011-404D-455E-928D-C3B36A30D6E5}"/>
            </c:ext>
          </c:extLst>
        </c:ser>
        <c:dLbls>
          <c:showLegendKey val="0"/>
          <c:showVal val="0"/>
          <c:showCatName val="0"/>
          <c:showSerName val="0"/>
          <c:showPercent val="0"/>
          <c:showBubbleSize val="0"/>
        </c:dLbls>
        <c:gapWidth val="125"/>
        <c:overlap val="-27"/>
        <c:axId val="270594176"/>
        <c:axId val="270590432"/>
      </c:barChart>
      <c:catAx>
        <c:axId val="270594176"/>
        <c:scaling>
          <c:orientation val="minMax"/>
        </c:scaling>
        <c:delete val="0"/>
        <c:axPos val="b"/>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70590432"/>
        <c:crosses val="autoZero"/>
        <c:auto val="1"/>
        <c:lblAlgn val="ctr"/>
        <c:lblOffset val="100"/>
        <c:noMultiLvlLbl val="0"/>
      </c:catAx>
      <c:valAx>
        <c:axId val="270590432"/>
        <c:scaling>
          <c:orientation val="minMax"/>
        </c:scaling>
        <c:delete val="1"/>
        <c:axPos val="l"/>
        <c:numFmt formatCode="0%" sourceLinked="1"/>
        <c:majorTickMark val="none"/>
        <c:minorTickMark val="none"/>
        <c:tickLblPos val="nextTo"/>
        <c:crossAx val="270594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a:solidFill>
            <a:srgbClr val="1B146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73051447861371E-2"/>
          <c:y val="9.6433816992285981E-2"/>
          <c:w val="0.9634538971042772"/>
          <c:h val="0.75594530675641991"/>
        </c:manualLayout>
      </c:layout>
      <c:barChart>
        <c:barDir val="col"/>
        <c:grouping val="clustered"/>
        <c:varyColors val="0"/>
        <c:ser>
          <c:idx val="0"/>
          <c:order val="0"/>
          <c:tx>
            <c:strRef>
              <c:f>Sheet1!$B$1</c:f>
              <c:strCache>
                <c:ptCount val="1"/>
                <c:pt idx="0">
                  <c:v>March '25</c:v>
                </c:pt>
              </c:strCache>
            </c:strRef>
          </c:tx>
          <c:spPr>
            <a:solidFill>
              <a:srgbClr val="DDDDDD"/>
            </a:solidFill>
            <a:ln>
              <a:noFill/>
            </a:ln>
            <a:effectLst/>
          </c:spPr>
          <c:invertIfNegative val="0"/>
          <c:dPt>
            <c:idx val="0"/>
            <c:invertIfNegative val="0"/>
            <c:bubble3D val="0"/>
            <c:spPr>
              <a:solidFill>
                <a:srgbClr val="DDDDDD"/>
              </a:solidFill>
              <a:ln>
                <a:noFill/>
              </a:ln>
              <a:effectLst/>
            </c:spPr>
            <c:extLst>
              <c:ext xmlns:c16="http://schemas.microsoft.com/office/drawing/2014/chart" uri="{C3380CC4-5D6E-409C-BE32-E72D297353CC}">
                <c16:uniqueId val="{00000001-48A4-4DA4-80FD-2429C78140E2}"/>
              </c:ext>
            </c:extLst>
          </c:dPt>
          <c:dPt>
            <c:idx val="1"/>
            <c:invertIfNegative val="0"/>
            <c:bubble3D val="0"/>
            <c:spPr>
              <a:solidFill>
                <a:srgbClr val="DDDDDD"/>
              </a:solidFill>
              <a:ln>
                <a:noFill/>
              </a:ln>
              <a:effectLst/>
            </c:spPr>
            <c:extLst>
              <c:ext xmlns:c16="http://schemas.microsoft.com/office/drawing/2014/chart" uri="{C3380CC4-5D6E-409C-BE32-E72D297353CC}">
                <c16:uniqueId val="{00000003-48A4-4DA4-80FD-2429C78140E2}"/>
              </c:ext>
            </c:extLst>
          </c:dPt>
          <c:dPt>
            <c:idx val="2"/>
            <c:invertIfNegative val="0"/>
            <c:bubble3D val="0"/>
            <c:spPr>
              <a:solidFill>
                <a:srgbClr val="DDDDDD"/>
              </a:solidFill>
              <a:ln>
                <a:noFill/>
              </a:ln>
              <a:effectLst/>
            </c:spPr>
            <c:extLst>
              <c:ext xmlns:c16="http://schemas.microsoft.com/office/drawing/2014/chart" uri="{C3380CC4-5D6E-409C-BE32-E72D297353CC}">
                <c16:uniqueId val="{00000005-48A4-4DA4-80FD-2429C78140E2}"/>
              </c:ext>
            </c:extLst>
          </c:dPt>
          <c:dPt>
            <c:idx val="3"/>
            <c:invertIfNegative val="0"/>
            <c:bubble3D val="0"/>
            <c:spPr>
              <a:solidFill>
                <a:srgbClr val="DDDDDD"/>
              </a:solidFill>
              <a:ln>
                <a:noFill/>
              </a:ln>
              <a:effectLst/>
            </c:spPr>
            <c:extLst>
              <c:ext xmlns:c16="http://schemas.microsoft.com/office/drawing/2014/chart" uri="{C3380CC4-5D6E-409C-BE32-E72D297353CC}">
                <c16:uniqueId val="{00000007-48A4-4DA4-80FD-2429C78140E2}"/>
              </c:ext>
            </c:extLst>
          </c:dPt>
          <c:dLbls>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3">
                  <c:v>A50+</c:v>
                </c:pt>
              </c:strCache>
            </c:strRef>
          </c:cat>
          <c:val>
            <c:numRef>
              <c:f>Sheet1!$B$2:$B$5</c:f>
              <c:numCache>
                <c:formatCode>General</c:formatCode>
                <c:ptCount val="4"/>
              </c:numCache>
            </c:numRef>
          </c:val>
          <c:extLst>
            <c:ext xmlns:c16="http://schemas.microsoft.com/office/drawing/2014/chart" uri="{C3380CC4-5D6E-409C-BE32-E72D297353CC}">
              <c16:uniqueId val="{00000008-48A4-4DA4-80FD-2429C78140E2}"/>
            </c:ext>
          </c:extLst>
        </c:ser>
        <c:ser>
          <c:idx val="1"/>
          <c:order val="1"/>
          <c:tx>
            <c:strRef>
              <c:f>Sheet1!$C$1</c:f>
              <c:strCache>
                <c:ptCount val="1"/>
                <c:pt idx="0">
                  <c:v>March '26</c:v>
                </c:pt>
              </c:strCache>
            </c:strRef>
          </c:tx>
          <c:spPr>
            <a:solidFill>
              <a:srgbClr val="7F7F7F"/>
            </a:solidFill>
            <a:ln>
              <a:noFill/>
            </a:ln>
            <a:effectLst/>
          </c:spPr>
          <c:invertIfNegative val="0"/>
          <c:cat>
            <c:strRef>
              <c:f>Sheet1!$A$2:$A$5</c:f>
              <c:strCache>
                <c:ptCount val="4"/>
                <c:pt idx="3">
                  <c:v>A50+</c:v>
                </c:pt>
              </c:strCache>
            </c:strRef>
          </c:cat>
          <c:val>
            <c:numRef>
              <c:f>Sheet1!$C$2:$C$5</c:f>
              <c:numCache>
                <c:formatCode>General</c:formatCode>
                <c:ptCount val="4"/>
              </c:numCache>
            </c:numRef>
          </c:val>
          <c:extLst>
            <c:ext xmlns:c16="http://schemas.microsoft.com/office/drawing/2014/chart" uri="{C3380CC4-5D6E-409C-BE32-E72D297353CC}">
              <c16:uniqueId val="{00000011-48A4-4DA4-80FD-2429C78140E2}"/>
            </c:ext>
          </c:extLst>
        </c:ser>
        <c:dLbls>
          <c:showLegendKey val="0"/>
          <c:showVal val="0"/>
          <c:showCatName val="0"/>
          <c:showSerName val="0"/>
          <c:showPercent val="0"/>
          <c:showBubbleSize val="0"/>
        </c:dLbls>
        <c:gapWidth val="219"/>
        <c:overlap val="-27"/>
        <c:axId val="270594176"/>
        <c:axId val="270590432"/>
      </c:barChart>
      <c:catAx>
        <c:axId val="270594176"/>
        <c:scaling>
          <c:orientation val="minMax"/>
        </c:scaling>
        <c:delete val="1"/>
        <c:axPos val="b"/>
        <c:numFmt formatCode="General" sourceLinked="1"/>
        <c:majorTickMark val="none"/>
        <c:minorTickMark val="none"/>
        <c:tickLblPos val="nextTo"/>
        <c:crossAx val="270590432"/>
        <c:crosses val="autoZero"/>
        <c:auto val="1"/>
        <c:lblAlgn val="ctr"/>
        <c:lblOffset val="100"/>
        <c:noMultiLvlLbl val="0"/>
      </c:catAx>
      <c:valAx>
        <c:axId val="270590432"/>
        <c:scaling>
          <c:orientation val="minMax"/>
        </c:scaling>
        <c:delete val="1"/>
        <c:axPos val="l"/>
        <c:numFmt formatCode="General" sourceLinked="1"/>
        <c:majorTickMark val="none"/>
        <c:minorTickMark val="none"/>
        <c:tickLblPos val="nextTo"/>
        <c:crossAx val="270594176"/>
        <c:crosses val="autoZero"/>
        <c:crossBetween val="between"/>
      </c:valAx>
      <c:spPr>
        <a:noFill/>
        <a:ln>
          <a:noFill/>
        </a:ln>
        <a:effectLst/>
      </c:spPr>
    </c:plotArea>
    <c:legend>
      <c:legendPos val="b"/>
      <c:layout>
        <c:manualLayout>
          <c:xMode val="edge"/>
          <c:yMode val="edge"/>
          <c:x val="0.29882070205717115"/>
          <c:y val="0.22216948242016818"/>
          <c:w val="0.39852666960347105"/>
          <c:h val="0.52081597059326756"/>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8940754711579854E-2"/>
          <c:w val="1"/>
          <c:h val="0.94997170354564497"/>
        </c:manualLayout>
      </c:layout>
      <c:barChart>
        <c:barDir val="col"/>
        <c:grouping val="clustered"/>
        <c:varyColors val="0"/>
        <c:ser>
          <c:idx val="0"/>
          <c:order val="0"/>
          <c:tx>
            <c:strRef>
              <c:f>Sheet1!$B$1</c:f>
              <c:strCache>
                <c:ptCount val="1"/>
                <c:pt idx="0">
                  <c:v>March 2024</c:v>
                </c:pt>
              </c:strCache>
            </c:strRef>
          </c:tx>
          <c:spPr>
            <a:solidFill>
              <a:srgbClr val="1F1A62"/>
            </a:solidFill>
            <a:ln>
              <a:noFill/>
            </a:ln>
            <a:effectLst/>
          </c:spPr>
          <c:invertIfNegative val="0"/>
          <c:dLbls>
            <c:dLbl>
              <c:idx val="3"/>
              <c:layout>
                <c:manualLayout>
                  <c:x val="3.8873936234920061E-3"/>
                  <c:y val="3.4968600998638594E-3"/>
                </c:manualLayout>
              </c:layout>
              <c:tx>
                <c:rich>
                  <a:bodyPr rot="0" spcFirstLastPara="1" vertOverflow="ellipsis" vert="horz" wrap="square" lIns="38100" tIns="19050" rIns="38100" bIns="19050" anchor="ctr" anchorCtr="0">
                    <a:spAutoFit/>
                  </a:bodyPr>
                  <a:lstStyle/>
                  <a:p>
                    <a:pPr algn="ctr">
                      <a:defRPr sz="1200" b="1" i="0" u="none" strike="noStrike" kern="1200" baseline="0">
                        <a:solidFill>
                          <a:srgbClr val="1B1464"/>
                        </a:solidFill>
                        <a:latin typeface="Arial" panose="020B0604020202020204" pitchFamily="34" charset="0"/>
                        <a:ea typeface="+mn-ea"/>
                        <a:cs typeface="Arial" panose="020B0604020202020204" pitchFamily="34" charset="0"/>
                      </a:defRPr>
                    </a:pPr>
                    <a:fld id="{72A807DB-0668-469A-B2EB-E2D42D92DE25}" type="VALUE">
                      <a:rPr lang="en-US" sz="1200">
                        <a:latin typeface="Arial" panose="020B0604020202020204" pitchFamily="34" charset="0"/>
                        <a:cs typeface="Arial" panose="020B0604020202020204" pitchFamily="34" charset="0"/>
                      </a:rPr>
                      <a:pPr algn="ctr">
                        <a:defRPr sz="1200" b="1">
                          <a:solidFill>
                            <a:srgbClr val="1B1464"/>
                          </a:solidFill>
                          <a:latin typeface="Arial" panose="020B0604020202020204" pitchFamily="34" charset="0"/>
                          <a:cs typeface="Arial"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ctr">
                    <a:defRPr sz="12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8768664782572357E-2"/>
                      <c:h val="6.6769116143063578E-2"/>
                    </c:manualLayout>
                  </c15:layout>
                  <c15:dlblFieldTable/>
                  <c15:showDataLabelsRange val="0"/>
                </c:ext>
                <c:ext xmlns:c16="http://schemas.microsoft.com/office/drawing/2014/chart" uri="{C3380CC4-5D6E-409C-BE32-E72D297353CC}">
                  <c16:uniqueId val="{00000000-B996-4F87-A568-2E2EAE3B058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NFL</c:v>
                </c:pt>
                <c:pt idx="1">
                  <c:v>NBA</c:v>
                </c:pt>
                <c:pt idx="2">
                  <c:v>MLB</c:v>
                </c:pt>
                <c:pt idx="3">
                  <c:v>NCAA Football</c:v>
                </c:pt>
                <c:pt idx="4">
                  <c:v>NCAA Basketball</c:v>
                </c:pt>
                <c:pt idx="5">
                  <c:v>NHL</c:v>
                </c:pt>
                <c:pt idx="6">
                  <c:v>Olympics</c:v>
                </c:pt>
                <c:pt idx="7">
                  <c:v>WNBA</c:v>
                </c:pt>
              </c:strCache>
            </c:strRef>
          </c:cat>
          <c:val>
            <c:numRef>
              <c:f>Sheet1!$B$2:$B$9</c:f>
              <c:numCache>
                <c:formatCode>0%</c:formatCode>
                <c:ptCount val="8"/>
                <c:pt idx="0">
                  <c:v>0.72</c:v>
                </c:pt>
                <c:pt idx="1">
                  <c:v>0.33</c:v>
                </c:pt>
                <c:pt idx="2">
                  <c:v>0.35</c:v>
                </c:pt>
                <c:pt idx="3">
                  <c:v>0.33</c:v>
                </c:pt>
                <c:pt idx="4">
                  <c:v>0.19</c:v>
                </c:pt>
                <c:pt idx="5">
                  <c:v>0.21</c:v>
                </c:pt>
                <c:pt idx="6">
                  <c:v>0.15</c:v>
                </c:pt>
                <c:pt idx="7">
                  <c:v>0.09</c:v>
                </c:pt>
              </c:numCache>
            </c:numRef>
          </c:val>
          <c:extLst>
            <c:ext xmlns:c16="http://schemas.microsoft.com/office/drawing/2014/chart" uri="{C3380CC4-5D6E-409C-BE32-E72D297353CC}">
              <c16:uniqueId val="{00000001-B996-4F87-A568-2E2EAE3B058A}"/>
            </c:ext>
          </c:extLst>
        </c:ser>
        <c:ser>
          <c:idx val="1"/>
          <c:order val="1"/>
          <c:tx>
            <c:strRef>
              <c:f>Sheet1!$C$1</c:f>
              <c:strCache>
                <c:ptCount val="1"/>
                <c:pt idx="0">
                  <c:v>March 2026</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343F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NFL</c:v>
                </c:pt>
                <c:pt idx="1">
                  <c:v>NBA</c:v>
                </c:pt>
                <c:pt idx="2">
                  <c:v>MLB</c:v>
                </c:pt>
                <c:pt idx="3">
                  <c:v>NCAA Football</c:v>
                </c:pt>
                <c:pt idx="4">
                  <c:v>NCAA Basketball</c:v>
                </c:pt>
                <c:pt idx="5">
                  <c:v>NHL</c:v>
                </c:pt>
                <c:pt idx="6">
                  <c:v>Olympics</c:v>
                </c:pt>
                <c:pt idx="7">
                  <c:v>WNBA</c:v>
                </c:pt>
              </c:strCache>
            </c:strRef>
          </c:cat>
          <c:val>
            <c:numRef>
              <c:f>Sheet1!$C$2:$C$9</c:f>
              <c:numCache>
                <c:formatCode>0%</c:formatCode>
                <c:ptCount val="8"/>
                <c:pt idx="0">
                  <c:v>0.76229999999999998</c:v>
                </c:pt>
                <c:pt idx="1">
                  <c:v>0.4078</c:v>
                </c:pt>
                <c:pt idx="2">
                  <c:v>0.4083</c:v>
                </c:pt>
                <c:pt idx="3">
                  <c:v>0.3276</c:v>
                </c:pt>
                <c:pt idx="4">
                  <c:v>0.2311</c:v>
                </c:pt>
                <c:pt idx="5">
                  <c:v>0.19750000000000001</c:v>
                </c:pt>
                <c:pt idx="6">
                  <c:v>0.19800000000000001</c:v>
                </c:pt>
                <c:pt idx="7">
                  <c:v>0.14180000000000001</c:v>
                </c:pt>
              </c:numCache>
            </c:numRef>
          </c:val>
          <c:extLst>
            <c:ext xmlns:c16="http://schemas.microsoft.com/office/drawing/2014/chart" uri="{C3380CC4-5D6E-409C-BE32-E72D297353CC}">
              <c16:uniqueId val="{00000002-B996-4F87-A568-2E2EAE3B058A}"/>
            </c:ext>
          </c:extLst>
        </c:ser>
        <c:dLbls>
          <c:showLegendKey val="0"/>
          <c:showVal val="0"/>
          <c:showCatName val="0"/>
          <c:showSerName val="0"/>
          <c:showPercent val="0"/>
          <c:showBubbleSize val="0"/>
        </c:dLbls>
        <c:gapWidth val="67"/>
        <c:axId val="298229568"/>
        <c:axId val="298225728"/>
      </c:barChart>
      <c:catAx>
        <c:axId val="29822956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98225728"/>
        <c:crosses val="autoZero"/>
        <c:auto val="1"/>
        <c:lblAlgn val="ctr"/>
        <c:lblOffset val="100"/>
        <c:noMultiLvlLbl val="0"/>
      </c:catAx>
      <c:valAx>
        <c:axId val="298225728"/>
        <c:scaling>
          <c:orientation val="minMax"/>
        </c:scaling>
        <c:delete val="1"/>
        <c:axPos val="l"/>
        <c:numFmt formatCode="0%" sourceLinked="1"/>
        <c:majorTickMark val="none"/>
        <c:minorTickMark val="none"/>
        <c:tickLblPos val="nextTo"/>
        <c:crossAx val="298229568"/>
        <c:crosses val="autoZero"/>
        <c:crossBetween val="between"/>
      </c:valAx>
      <c:spPr>
        <a:noFill/>
        <a:ln>
          <a:noFill/>
        </a:ln>
        <a:effectLst/>
      </c:spPr>
    </c:plotArea>
    <c:legend>
      <c:legendPos val="t"/>
      <c:layout>
        <c:manualLayout>
          <c:xMode val="edge"/>
          <c:yMode val="edge"/>
          <c:x val="0.26636851935939798"/>
          <c:y val="6.6343241492823994E-3"/>
          <c:w val="0.4586793683478862"/>
          <c:h val="6.6109966919288554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42756582062486E-2"/>
          <c:y val="0.12294722456913068"/>
          <c:w val="0.97451448683587505"/>
          <c:h val="0.74498601939133624"/>
        </c:manualLayout>
      </c:layout>
      <c:barChart>
        <c:barDir val="col"/>
        <c:grouping val="percentStacked"/>
        <c:varyColors val="0"/>
        <c:ser>
          <c:idx val="1"/>
          <c:order val="0"/>
          <c:tx>
            <c:strRef>
              <c:f>Sheet1!$C$1</c:f>
              <c:strCache>
                <c:ptCount val="1"/>
                <c:pt idx="0">
                  <c:v>Non-Bundle</c:v>
                </c:pt>
              </c:strCache>
            </c:strRef>
          </c:tx>
          <c:spPr>
            <a:solidFill>
              <a:srgbClr val="1B1464"/>
            </a:solidFill>
            <a:ln>
              <a:noFill/>
            </a:ln>
            <a:effectLst/>
          </c:spPr>
          <c:invertIfNegative val="0"/>
          <c:dLbls>
            <c:dLbl>
              <c:idx val="2"/>
              <c:tx>
                <c:rich>
                  <a:bodyPr/>
                  <a:lstStyle/>
                  <a:p>
                    <a:fld id="{99F2E8C7-9EBD-435C-B8B7-CB7BD3C031A8}" type="VALUE">
                      <a:rPr lang="en-US" smtClean="0"/>
                      <a:pPr/>
                      <a:t>[VALUE]</a:t>
                    </a:fld>
                    <a:endParaRPr lang="en-US"/>
                  </a:p>
                  <a:p>
                    <a:r>
                      <a:rPr lang="en-US" sz="1600" b="0" i="0"/>
                      <a:t>(194MM)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A86-4D30-B570-84505F312B84}"/>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Q4 '23</c:v>
                </c:pt>
                <c:pt idx="1">
                  <c:v>Q4 '24</c:v>
                </c:pt>
                <c:pt idx="2">
                  <c:v>Q4 '25</c:v>
                </c:pt>
              </c:strCache>
            </c:strRef>
          </c:cat>
          <c:val>
            <c:numRef>
              <c:f>Sheet1!$C$2:$C$4</c:f>
              <c:numCache>
                <c:formatCode>0%</c:formatCode>
                <c:ptCount val="3"/>
                <c:pt idx="0">
                  <c:v>0.86</c:v>
                </c:pt>
                <c:pt idx="1">
                  <c:v>0.81</c:v>
                </c:pt>
                <c:pt idx="2">
                  <c:v>0.73</c:v>
                </c:pt>
              </c:numCache>
            </c:numRef>
          </c:val>
          <c:extLst>
            <c:ext xmlns:c16="http://schemas.microsoft.com/office/drawing/2014/chart" uri="{C3380CC4-5D6E-409C-BE32-E72D297353CC}">
              <c16:uniqueId val="{00000001-6A86-4D30-B570-84505F312B84}"/>
            </c:ext>
          </c:extLst>
        </c:ser>
        <c:ser>
          <c:idx val="0"/>
          <c:order val="1"/>
          <c:tx>
            <c:strRef>
              <c:f>Sheet1!$B$1</c:f>
              <c:strCache>
                <c:ptCount val="1"/>
                <c:pt idx="0">
                  <c:v>Bundle</c:v>
                </c:pt>
              </c:strCache>
            </c:strRef>
          </c:tx>
          <c:spPr>
            <a:solidFill>
              <a:srgbClr val="A343FF"/>
            </a:solidFill>
            <a:ln>
              <a:noFill/>
            </a:ln>
            <a:effectLst/>
          </c:spPr>
          <c:invertIfNegative val="0"/>
          <c:dLbls>
            <c:dLbl>
              <c:idx val="2"/>
              <c:tx>
                <c:rich>
                  <a:bodyPr/>
                  <a:lstStyle/>
                  <a:p>
                    <a:fld id="{D6673C15-2585-44E4-98C7-6ED3C345CB44}" type="VALUE">
                      <a:rPr lang="en-US" smtClean="0"/>
                      <a:pPr/>
                      <a:t>[VALUE]</a:t>
                    </a:fld>
                    <a:br>
                      <a:rPr lang="en-US"/>
                    </a:br>
                    <a:r>
                      <a:rPr lang="en-US" sz="1600" b="0" i="0"/>
                      <a:t>(71MM)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A86-4D30-B570-84505F312B84}"/>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Q4 '23</c:v>
                </c:pt>
                <c:pt idx="1">
                  <c:v>Q4 '24</c:v>
                </c:pt>
                <c:pt idx="2">
                  <c:v>Q4 '25</c:v>
                </c:pt>
              </c:strCache>
            </c:strRef>
          </c:cat>
          <c:val>
            <c:numRef>
              <c:f>Sheet1!$B$2:$B$4</c:f>
              <c:numCache>
                <c:formatCode>0%</c:formatCode>
                <c:ptCount val="3"/>
                <c:pt idx="0">
                  <c:v>0.14000000000000001</c:v>
                </c:pt>
                <c:pt idx="1">
                  <c:v>0.19</c:v>
                </c:pt>
                <c:pt idx="2">
                  <c:v>0.27</c:v>
                </c:pt>
              </c:numCache>
            </c:numRef>
          </c:val>
          <c:extLst>
            <c:ext xmlns:c16="http://schemas.microsoft.com/office/drawing/2014/chart" uri="{C3380CC4-5D6E-409C-BE32-E72D297353CC}">
              <c16:uniqueId val="{00000000-6A86-4D30-B570-84505F312B84}"/>
            </c:ext>
          </c:extLst>
        </c:ser>
        <c:dLbls>
          <c:showLegendKey val="0"/>
          <c:showVal val="0"/>
          <c:showCatName val="0"/>
          <c:showSerName val="0"/>
          <c:showPercent val="0"/>
          <c:showBubbleSize val="0"/>
        </c:dLbls>
        <c:gapWidth val="97"/>
        <c:overlap val="100"/>
        <c:axId val="1438853855"/>
        <c:axId val="1438854335"/>
      </c:barChart>
      <c:catAx>
        <c:axId val="1438853855"/>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2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438854335"/>
        <c:crosses val="autoZero"/>
        <c:auto val="1"/>
        <c:lblAlgn val="ctr"/>
        <c:lblOffset val="100"/>
        <c:noMultiLvlLbl val="0"/>
      </c:catAx>
      <c:valAx>
        <c:axId val="1438854335"/>
        <c:scaling>
          <c:orientation val="minMax"/>
        </c:scaling>
        <c:delete val="1"/>
        <c:axPos val="l"/>
        <c:numFmt formatCode="0%" sourceLinked="1"/>
        <c:majorTickMark val="none"/>
        <c:minorTickMark val="none"/>
        <c:tickLblPos val="nextTo"/>
        <c:crossAx val="1438853855"/>
        <c:crosses val="autoZero"/>
        <c:crossBetween val="between"/>
      </c:valAx>
      <c:spPr>
        <a:noFill/>
        <a:ln>
          <a:noFill/>
        </a:ln>
        <a:effectLst/>
      </c:spPr>
    </c:plotArea>
    <c:legend>
      <c:legendPos val="t"/>
      <c:layout>
        <c:manualLayout>
          <c:xMode val="edge"/>
          <c:yMode val="edge"/>
          <c:x val="0.32816803217267831"/>
          <c:y val="1.6324034229953616E-2"/>
          <c:w val="0.3409514707120464"/>
          <c:h val="5.3573657011376466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73051447861371E-2"/>
          <c:y val="9.6433816992285981E-2"/>
          <c:w val="0.9634538971042772"/>
          <c:h val="0.75594530675641991"/>
        </c:manualLayout>
      </c:layout>
      <c:barChart>
        <c:barDir val="col"/>
        <c:grouping val="clustered"/>
        <c:varyColors val="0"/>
        <c:ser>
          <c:idx val="2"/>
          <c:order val="2"/>
          <c:tx>
            <c:strRef>
              <c:f>Sheet1!$D$1</c:f>
              <c:strCache>
                <c:ptCount val="1"/>
                <c:pt idx="0">
                  <c:v>March '25</c:v>
                </c:pt>
              </c:strCache>
            </c:strRef>
          </c:tx>
          <c:spPr>
            <a:solidFill>
              <a:schemeClr val="accent3"/>
            </a:solidFill>
            <a:ln>
              <a:noFill/>
            </a:ln>
            <a:effectLst/>
          </c:spPr>
          <c:invertIfNegative val="0"/>
          <c:dPt>
            <c:idx val="0"/>
            <c:invertIfNegative val="0"/>
            <c:bubble3D val="0"/>
            <c:spPr>
              <a:solidFill>
                <a:srgbClr val="6659DD"/>
              </a:solidFill>
              <a:ln>
                <a:noFill/>
              </a:ln>
              <a:effectLst/>
            </c:spPr>
            <c:extLst>
              <c:ext xmlns:c16="http://schemas.microsoft.com/office/drawing/2014/chart" uri="{C3380CC4-5D6E-409C-BE32-E72D297353CC}">
                <c16:uniqueId val="{0000000A-8DBB-4932-9282-432F7393F825}"/>
              </c:ext>
            </c:extLst>
          </c:dPt>
          <c:dPt>
            <c:idx val="1"/>
            <c:invertIfNegative val="0"/>
            <c:bubble3D val="0"/>
            <c:spPr>
              <a:solidFill>
                <a:srgbClr val="57DBFF"/>
              </a:solidFill>
              <a:ln>
                <a:noFill/>
              </a:ln>
              <a:effectLst/>
            </c:spPr>
            <c:extLst>
              <c:ext xmlns:c16="http://schemas.microsoft.com/office/drawing/2014/chart" uri="{C3380CC4-5D6E-409C-BE32-E72D297353CC}">
                <c16:uniqueId val="{00000009-8DBB-4932-9282-432F7393F825}"/>
              </c:ext>
            </c:extLst>
          </c:dPt>
          <c:dPt>
            <c:idx val="2"/>
            <c:invertIfNegative val="0"/>
            <c:bubble3D val="0"/>
            <c:spPr>
              <a:solidFill>
                <a:srgbClr val="4EBEA4"/>
              </a:solidFill>
              <a:ln>
                <a:noFill/>
              </a:ln>
              <a:effectLst/>
            </c:spPr>
            <c:extLst>
              <c:ext xmlns:c16="http://schemas.microsoft.com/office/drawing/2014/chart" uri="{C3380CC4-5D6E-409C-BE32-E72D297353CC}">
                <c16:uniqueId val="{00000011-0250-490C-A203-277DE3873304}"/>
              </c:ext>
            </c:extLst>
          </c:dPt>
          <c:dLbls>
            <c:spPr>
              <a:noFill/>
              <a:ln>
                <a:noFill/>
              </a:ln>
              <a:effectLst/>
            </c:spPr>
            <c:txPr>
              <a:bodyPr rot="0" spcFirstLastPara="1" vertOverflow="ellipsis" vert="horz" wrap="square" anchor="ctr" anchorCtr="1"/>
              <a:lstStyle/>
              <a:p>
                <a:pPr algn="ct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c:v>
                </c:pt>
                <c:pt idx="1">
                  <c:v>A18-34</c:v>
                </c:pt>
                <c:pt idx="2">
                  <c:v>A50+</c:v>
                </c:pt>
              </c:strCache>
            </c:strRef>
          </c:cat>
          <c:val>
            <c:numRef>
              <c:f>Sheet1!$D$2:$D$4</c:f>
              <c:numCache>
                <c:formatCode>0%</c:formatCode>
                <c:ptCount val="3"/>
                <c:pt idx="0">
                  <c:v>0.28960000000000002</c:v>
                </c:pt>
                <c:pt idx="1">
                  <c:v>0.38379999999999997</c:v>
                </c:pt>
                <c:pt idx="2">
                  <c:v>0.19070000000000001</c:v>
                </c:pt>
              </c:numCache>
            </c:numRef>
          </c:val>
          <c:extLst>
            <c:ext xmlns:c16="http://schemas.microsoft.com/office/drawing/2014/chart" uri="{C3380CC4-5D6E-409C-BE32-E72D297353CC}">
              <c16:uniqueId val="{00000008-8DBB-4932-9282-432F7393F825}"/>
            </c:ext>
          </c:extLst>
        </c:ser>
        <c:ser>
          <c:idx val="3"/>
          <c:order val="3"/>
          <c:tx>
            <c:strRef>
              <c:f>Sheet1!$E$1</c:f>
              <c:strCache>
                <c:ptCount val="1"/>
                <c:pt idx="0">
                  <c:v>March '26</c:v>
                </c:pt>
              </c:strCache>
            </c:strRef>
          </c:tx>
          <c:spPr>
            <a:solidFill>
              <a:schemeClr val="accent4"/>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13-6181-4645-8734-6AA9FF0EE183}"/>
              </c:ext>
            </c:extLst>
          </c:dPt>
          <c:dPt>
            <c:idx val="1"/>
            <c:invertIfNegative val="0"/>
            <c:bubble3D val="0"/>
            <c:spPr>
              <a:solidFill>
                <a:srgbClr val="00BFF2"/>
              </a:solidFill>
              <a:ln>
                <a:noFill/>
              </a:ln>
              <a:effectLst/>
            </c:spPr>
            <c:extLst>
              <c:ext xmlns:c16="http://schemas.microsoft.com/office/drawing/2014/chart" uri="{C3380CC4-5D6E-409C-BE32-E72D297353CC}">
                <c16:uniqueId val="{00000015-6181-4645-8734-6AA9FF0EE183}"/>
              </c:ext>
            </c:extLst>
          </c:dPt>
          <c:dPt>
            <c:idx val="2"/>
            <c:invertIfNegative val="0"/>
            <c:bubble3D val="0"/>
            <c:spPr>
              <a:solidFill>
                <a:srgbClr val="36927C"/>
              </a:solidFill>
              <a:ln>
                <a:noFill/>
              </a:ln>
              <a:effectLst/>
            </c:spPr>
            <c:extLst>
              <c:ext xmlns:c16="http://schemas.microsoft.com/office/drawing/2014/chart" uri="{C3380CC4-5D6E-409C-BE32-E72D297353CC}">
                <c16:uniqueId val="{00000014-6181-4645-8734-6AA9FF0EE183}"/>
              </c:ext>
            </c:extLst>
          </c:dPt>
          <c:dLbls>
            <c:dLbl>
              <c:idx val="0"/>
              <c:layout>
                <c:manualLayout>
                  <c:x val="6.6222218823239866E-3"/>
                  <c:y val="-4.69219219219219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181-4645-8734-6AA9FF0EE183}"/>
                </c:ext>
              </c:extLst>
            </c:dLbl>
            <c:dLbl>
              <c:idx val="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181-4645-8734-6AA9FF0EE183}"/>
                </c:ext>
              </c:extLst>
            </c:dLbl>
            <c:dLbl>
              <c:idx val="2"/>
              <c:layout>
                <c:manualLayout>
                  <c:x val="2.2074072941079955E-3"/>
                  <c:y val="-4.69219219219227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181-4645-8734-6AA9FF0EE183}"/>
                </c:ext>
              </c:extLst>
            </c:dLbl>
            <c:spPr>
              <a:solidFill>
                <a:schemeClr val="bg1"/>
              </a:solidFill>
              <a:ln>
                <a:solidFill>
                  <a:srgbClr val="1B1464"/>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c:v>
                </c:pt>
                <c:pt idx="1">
                  <c:v>A18-34</c:v>
                </c:pt>
                <c:pt idx="2">
                  <c:v>A50+</c:v>
                </c:pt>
              </c:strCache>
            </c:strRef>
          </c:cat>
          <c:val>
            <c:numRef>
              <c:f>Sheet1!$E$2:$E$4</c:f>
              <c:numCache>
                <c:formatCode>0%</c:formatCode>
                <c:ptCount val="3"/>
                <c:pt idx="0">
                  <c:v>0.29189999999999999</c:v>
                </c:pt>
                <c:pt idx="1">
                  <c:v>0.37880000000000003</c:v>
                </c:pt>
                <c:pt idx="2">
                  <c:v>0.21149999999999999</c:v>
                </c:pt>
              </c:numCache>
            </c:numRef>
          </c:val>
          <c:extLst>
            <c:ext xmlns:c16="http://schemas.microsoft.com/office/drawing/2014/chart" uri="{C3380CC4-5D6E-409C-BE32-E72D297353CC}">
              <c16:uniqueId val="{00000012-6181-4645-8734-6AA9FF0EE183}"/>
            </c:ext>
          </c:extLst>
        </c:ser>
        <c:dLbls>
          <c:showLegendKey val="0"/>
          <c:showVal val="0"/>
          <c:showCatName val="0"/>
          <c:showSerName val="0"/>
          <c:showPercent val="0"/>
          <c:showBubbleSize val="0"/>
        </c:dLbls>
        <c:gapWidth val="100"/>
        <c:overlap val="-25"/>
        <c:axId val="270594176"/>
        <c:axId val="27059043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March '23</c:v>
                      </c:pt>
                    </c:strCache>
                  </c:strRef>
                </c:tx>
                <c:spPr>
                  <a:solidFill>
                    <a:schemeClr val="bg1">
                      <a:lumMod val="75000"/>
                    </a:schemeClr>
                  </a:solidFill>
                  <a:ln>
                    <a:noFill/>
                  </a:ln>
                  <a:effectLst/>
                </c:spPr>
                <c:invertIfNegative val="0"/>
                <c:dPt>
                  <c:idx val="0"/>
                  <c:invertIfNegative val="0"/>
                  <c:bubble3D val="0"/>
                  <c:spPr>
                    <a:solidFill>
                      <a:srgbClr val="D3A7FF"/>
                    </a:solidFill>
                    <a:ln>
                      <a:noFill/>
                    </a:ln>
                    <a:effectLst/>
                  </c:spPr>
                  <c:extLst>
                    <c:ext xmlns:c16="http://schemas.microsoft.com/office/drawing/2014/chart" uri="{C3380CC4-5D6E-409C-BE32-E72D297353CC}">
                      <c16:uniqueId val="{00000001-1BBF-4A3A-B87D-F1D61FA0D992}"/>
                    </c:ext>
                  </c:extLst>
                </c:dPt>
                <c:dPt>
                  <c:idx val="1"/>
                  <c:invertIfNegative val="0"/>
                  <c:bubble3D val="0"/>
                  <c:spPr>
                    <a:solidFill>
                      <a:srgbClr val="B9F0FF"/>
                    </a:solidFill>
                    <a:ln>
                      <a:noFill/>
                    </a:ln>
                    <a:effectLst/>
                  </c:spPr>
                  <c:extLst>
                    <c:ext xmlns:c16="http://schemas.microsoft.com/office/drawing/2014/chart" uri="{C3380CC4-5D6E-409C-BE32-E72D297353CC}">
                      <c16:uniqueId val="{00000003-1BBF-4A3A-B87D-F1D61FA0D992}"/>
                    </c:ext>
                  </c:extLst>
                </c:dPt>
                <c:dPt>
                  <c:idx val="2"/>
                  <c:invertIfNegative val="0"/>
                  <c:bubble3D val="0"/>
                  <c:spPr>
                    <a:solidFill>
                      <a:srgbClr val="B4E2D6"/>
                    </a:solidFill>
                    <a:ln>
                      <a:noFill/>
                    </a:ln>
                    <a:effectLst/>
                  </c:spPr>
                  <c:extLst>
                    <c:ext xmlns:c16="http://schemas.microsoft.com/office/drawing/2014/chart" uri="{C3380CC4-5D6E-409C-BE32-E72D297353CC}">
                      <c16:uniqueId val="{00000005-0250-490C-A203-277DE3873304}"/>
                    </c:ext>
                  </c:extLst>
                </c:dPt>
                <c:dLbls>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Sheet1!$A$2:$A$4</c15:sqref>
                        </c15:formulaRef>
                      </c:ext>
                    </c:extLst>
                    <c:strCache>
                      <c:ptCount val="3"/>
                      <c:pt idx="0">
                        <c:v>A18+</c:v>
                      </c:pt>
                      <c:pt idx="1">
                        <c:v>A18-34</c:v>
                      </c:pt>
                      <c:pt idx="2">
                        <c:v>A50+</c:v>
                      </c:pt>
                    </c:strCache>
                  </c:strRef>
                </c:cat>
                <c:val>
                  <c:numRef>
                    <c:extLst>
                      <c:ext uri="{02D57815-91ED-43cb-92C2-25804820EDAC}">
                        <c15:formulaRef>
                          <c15:sqref>Sheet1!$B$2:$B$4</c15:sqref>
                        </c15:formulaRef>
                      </c:ext>
                    </c:extLst>
                    <c:numCache>
                      <c:formatCode>0%</c:formatCode>
                      <c:ptCount val="3"/>
                      <c:pt idx="0">
                        <c:v>0.27389999999999998</c:v>
                      </c:pt>
                      <c:pt idx="1">
                        <c:v>0.34489999999999998</c:v>
                      </c:pt>
                      <c:pt idx="2">
                        <c:v>0.18310000000000001</c:v>
                      </c:pt>
                    </c:numCache>
                  </c:numRef>
                </c:val>
                <c:extLst>
                  <c:ext xmlns:c16="http://schemas.microsoft.com/office/drawing/2014/chart" uri="{C3380CC4-5D6E-409C-BE32-E72D297353CC}">
                    <c16:uniqueId val="{00000008-1BBF-4A3A-B87D-F1D61FA0D992}"/>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March '24</c:v>
                      </c:pt>
                    </c:strCache>
                  </c:strRef>
                </c:tx>
                <c:spPr>
                  <a:solidFill>
                    <a:schemeClr val="accent2"/>
                  </a:solidFill>
                  <a:ln>
                    <a:noFill/>
                  </a:ln>
                  <a:effectLst/>
                </c:spPr>
                <c:invertIfNegative val="0"/>
                <c:dPt>
                  <c:idx val="0"/>
                  <c:invertIfNegative val="0"/>
                  <c:bubble3D val="0"/>
                  <c:spPr>
                    <a:solidFill>
                      <a:srgbClr val="B871FF"/>
                    </a:solidFill>
                    <a:ln>
                      <a:noFill/>
                    </a:ln>
                    <a:effectLst/>
                  </c:spPr>
                  <c:extLst xmlns:c15="http://schemas.microsoft.com/office/drawing/2012/chart">
                    <c:ext xmlns:c16="http://schemas.microsoft.com/office/drawing/2014/chart" uri="{C3380CC4-5D6E-409C-BE32-E72D297353CC}">
                      <c16:uniqueId val="{0000000A-1BBF-4A3A-B87D-F1D61FA0D992}"/>
                    </c:ext>
                  </c:extLst>
                </c:dPt>
                <c:dPt>
                  <c:idx val="1"/>
                  <c:invertIfNegative val="0"/>
                  <c:bubble3D val="0"/>
                  <c:spPr>
                    <a:solidFill>
                      <a:srgbClr val="8FE7FF"/>
                    </a:solidFill>
                    <a:ln>
                      <a:noFill/>
                    </a:ln>
                    <a:effectLst/>
                  </c:spPr>
                  <c:extLst xmlns:c15="http://schemas.microsoft.com/office/drawing/2012/chart">
                    <c:ext xmlns:c16="http://schemas.microsoft.com/office/drawing/2014/chart" uri="{C3380CC4-5D6E-409C-BE32-E72D297353CC}">
                      <c16:uniqueId val="{0000000C-1BBF-4A3A-B87D-F1D61FA0D992}"/>
                    </c:ext>
                  </c:extLst>
                </c:dPt>
                <c:dPt>
                  <c:idx val="2"/>
                  <c:invertIfNegative val="0"/>
                  <c:bubble3D val="0"/>
                  <c:spPr>
                    <a:solidFill>
                      <a:srgbClr val="87D3C1"/>
                    </a:solidFill>
                    <a:ln>
                      <a:noFill/>
                    </a:ln>
                    <a:effectLst/>
                  </c:spPr>
                  <c:extLst xmlns:c15="http://schemas.microsoft.com/office/drawing/2012/chart">
                    <c:ext xmlns:c16="http://schemas.microsoft.com/office/drawing/2014/chart" uri="{C3380CC4-5D6E-409C-BE32-E72D297353CC}">
                      <c16:uniqueId val="{0000000B-0250-490C-A203-277DE3873304}"/>
                    </c:ext>
                  </c:extLst>
                </c:dPt>
                <c:dLbls>
                  <c:spPr>
                    <a:noFill/>
                    <a:ln>
                      <a:noFill/>
                    </a:ln>
                    <a:effectLst/>
                  </c:spPr>
                  <c:txPr>
                    <a:bodyPr rot="0" spcFirstLastPara="1" vertOverflow="ellipsis" vert="horz" wrap="square" anchor="ctr" anchorCtr="1"/>
                    <a:lstStyle/>
                    <a:p>
                      <a:pPr algn="ctr">
                        <a:defRPr sz="1197"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Sheet1!$A$2:$A$4</c15:sqref>
                        </c15:formulaRef>
                      </c:ext>
                    </c:extLst>
                    <c:strCache>
                      <c:ptCount val="3"/>
                      <c:pt idx="0">
                        <c:v>A18+</c:v>
                      </c:pt>
                      <c:pt idx="1">
                        <c:v>A18-34</c:v>
                      </c:pt>
                      <c:pt idx="2">
                        <c:v>A50+</c:v>
                      </c:pt>
                    </c:strCache>
                  </c:strRef>
                </c:cat>
                <c:val>
                  <c:numRef>
                    <c:extLst xmlns:c15="http://schemas.microsoft.com/office/drawing/2012/chart">
                      <c:ext xmlns:c15="http://schemas.microsoft.com/office/drawing/2012/chart" uri="{02D57815-91ED-43cb-92C2-25804820EDAC}">
                        <c15:formulaRef>
                          <c15:sqref>Sheet1!$C$2:$C$4</c15:sqref>
                        </c15:formulaRef>
                      </c:ext>
                    </c:extLst>
                    <c:numCache>
                      <c:formatCode>0%</c:formatCode>
                      <c:ptCount val="3"/>
                      <c:pt idx="0">
                        <c:v>0.28710000000000002</c:v>
                      </c:pt>
                      <c:pt idx="1">
                        <c:v>0.33810000000000001</c:v>
                      </c:pt>
                      <c:pt idx="2">
                        <c:v>0.21329999999999999</c:v>
                      </c:pt>
                    </c:numCache>
                  </c:numRef>
                </c:val>
                <c:extLst xmlns:c15="http://schemas.microsoft.com/office/drawing/2012/chart">
                  <c:ext xmlns:c16="http://schemas.microsoft.com/office/drawing/2014/chart" uri="{C3380CC4-5D6E-409C-BE32-E72D297353CC}">
                    <c16:uniqueId val="{00000011-1BBF-4A3A-B87D-F1D61FA0D992}"/>
                  </c:ext>
                </c:extLst>
              </c15:ser>
            </c15:filteredBarSeries>
          </c:ext>
        </c:extLst>
      </c:barChart>
      <c:catAx>
        <c:axId val="27059417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270590432"/>
        <c:crosses val="autoZero"/>
        <c:auto val="1"/>
        <c:lblAlgn val="ctr"/>
        <c:lblOffset val="100"/>
        <c:noMultiLvlLbl val="0"/>
      </c:catAx>
      <c:valAx>
        <c:axId val="270590432"/>
        <c:scaling>
          <c:orientation val="minMax"/>
          <c:max val="0.70000000000000007"/>
        </c:scaling>
        <c:delete val="1"/>
        <c:axPos val="l"/>
        <c:numFmt formatCode="0%" sourceLinked="1"/>
        <c:majorTickMark val="out"/>
        <c:minorTickMark val="none"/>
        <c:tickLblPos val="nextTo"/>
        <c:crossAx val="270594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rgbClr val="1B146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73051447861371E-2"/>
          <c:y val="9.6433816992285981E-2"/>
          <c:w val="0.9634538971042772"/>
          <c:h val="0.75594530675641991"/>
        </c:manualLayout>
      </c:layout>
      <c:barChart>
        <c:barDir val="col"/>
        <c:grouping val="clustered"/>
        <c:varyColors val="0"/>
        <c:ser>
          <c:idx val="2"/>
          <c:order val="2"/>
          <c:tx>
            <c:strRef>
              <c:f>Sheet1!$D$1</c:f>
              <c:strCache>
                <c:ptCount val="1"/>
                <c:pt idx="0">
                  <c:v>March '25</c:v>
                </c:pt>
              </c:strCache>
            </c:strRef>
          </c:tx>
          <c:spPr>
            <a:solidFill>
              <a:schemeClr val="bg1">
                <a:lumMod val="65000"/>
              </a:schemeClr>
            </a:solidFill>
            <a:ln>
              <a:noFill/>
            </a:ln>
            <a:effectLst/>
          </c:spPr>
          <c:invertIfNegative val="0"/>
          <c:cat>
            <c:strRef>
              <c:f>Sheet1!$A$2:$A$5</c:f>
              <c:strCache>
                <c:ptCount val="4"/>
                <c:pt idx="3">
                  <c:v>A50+</c:v>
                </c:pt>
              </c:strCache>
            </c:strRef>
          </c:cat>
          <c:val>
            <c:numRef>
              <c:f>Sheet1!$D$2:$D$5</c:f>
              <c:numCache>
                <c:formatCode>General</c:formatCode>
                <c:ptCount val="4"/>
              </c:numCache>
            </c:numRef>
          </c:val>
          <c:extLst>
            <c:ext xmlns:c16="http://schemas.microsoft.com/office/drawing/2014/chart" uri="{C3380CC4-5D6E-409C-BE32-E72D297353CC}">
              <c16:uniqueId val="{00000012-32D7-4F14-A31F-03FE6B94ED0E}"/>
            </c:ext>
          </c:extLst>
        </c:ser>
        <c:ser>
          <c:idx val="3"/>
          <c:order val="3"/>
          <c:tx>
            <c:strRef>
              <c:f>Sheet1!$E$1</c:f>
              <c:strCache>
                <c:ptCount val="1"/>
                <c:pt idx="0">
                  <c:v>March '26</c:v>
                </c:pt>
              </c:strCache>
            </c:strRef>
          </c:tx>
          <c:spPr>
            <a:solidFill>
              <a:schemeClr val="bg1">
                <a:lumMod val="50000"/>
              </a:schemeClr>
            </a:solidFill>
            <a:ln>
              <a:noFill/>
            </a:ln>
            <a:effectLst/>
          </c:spPr>
          <c:invertIfNegative val="0"/>
          <c:cat>
            <c:strRef>
              <c:f>Sheet1!$A$2:$A$5</c:f>
              <c:strCache>
                <c:ptCount val="4"/>
                <c:pt idx="3">
                  <c:v>A50+</c:v>
                </c:pt>
              </c:strCache>
            </c:strRef>
          </c:cat>
          <c:val>
            <c:numRef>
              <c:f>Sheet1!$E$2:$E$5</c:f>
              <c:numCache>
                <c:formatCode>General</c:formatCode>
                <c:ptCount val="4"/>
              </c:numCache>
            </c:numRef>
          </c:val>
          <c:extLst>
            <c:ext xmlns:c16="http://schemas.microsoft.com/office/drawing/2014/chart" uri="{C3380CC4-5D6E-409C-BE32-E72D297353CC}">
              <c16:uniqueId val="{00000013-32D7-4F14-A31F-03FE6B94ED0E}"/>
            </c:ext>
          </c:extLst>
        </c:ser>
        <c:dLbls>
          <c:showLegendKey val="0"/>
          <c:showVal val="0"/>
          <c:showCatName val="0"/>
          <c:showSerName val="0"/>
          <c:showPercent val="0"/>
          <c:showBubbleSize val="0"/>
        </c:dLbls>
        <c:gapWidth val="219"/>
        <c:overlap val="-27"/>
        <c:axId val="270594176"/>
        <c:axId val="27059043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March '23</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32D7-4F14-A31F-03FE6B94ED0E}"/>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32D7-4F14-A31F-03FE6B94ED0E}"/>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32D7-4F14-A31F-03FE6B94ED0E}"/>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32D7-4F14-A31F-03FE6B94ED0E}"/>
                    </c:ext>
                  </c:extLst>
                </c:dPt>
                <c:dLbls>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3">
                        <c:v>A50+</c:v>
                      </c:pt>
                    </c:strCache>
                  </c:strRef>
                </c:cat>
                <c:val>
                  <c:numRef>
                    <c:extLst>
                      <c:ext uri="{02D57815-91ED-43cb-92C2-25804820EDAC}">
                        <c15:formulaRef>
                          <c15:sqref>Sheet1!$B$2:$B$5</c15:sqref>
                        </c15:formulaRef>
                      </c:ext>
                    </c:extLst>
                    <c:numCache>
                      <c:formatCode>General</c:formatCode>
                      <c:ptCount val="4"/>
                    </c:numCache>
                  </c:numRef>
                </c:val>
                <c:extLst>
                  <c:ext xmlns:c16="http://schemas.microsoft.com/office/drawing/2014/chart" uri="{C3380CC4-5D6E-409C-BE32-E72D297353CC}">
                    <c16:uniqueId val="{00000008-32D7-4F14-A31F-03FE6B94ED0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March '24</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0A-32D7-4F14-A31F-03FE6B94ED0E}"/>
                    </c:ext>
                  </c:extLst>
                </c:dPt>
                <c:dPt>
                  <c:idx val="1"/>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0C-32D7-4F14-A31F-03FE6B94ED0E}"/>
                    </c:ext>
                  </c:extLst>
                </c:dPt>
                <c:dPt>
                  <c:idx val="2"/>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0E-32D7-4F14-A31F-03FE6B94ED0E}"/>
                    </c:ext>
                  </c:extLst>
                </c:dPt>
                <c:dPt>
                  <c:idx val="3"/>
                  <c:invertIfNegative val="0"/>
                  <c:bubble3D val="0"/>
                  <c:spPr>
                    <a:solidFill>
                      <a:schemeClr val="bg1">
                        <a:lumMod val="75000"/>
                      </a:schemeClr>
                    </a:solidFill>
                    <a:ln>
                      <a:noFill/>
                    </a:ln>
                    <a:effectLst/>
                  </c:spPr>
                  <c:extLst xmlns:c15="http://schemas.microsoft.com/office/drawing/2012/chart">
                    <c:ext xmlns:c16="http://schemas.microsoft.com/office/drawing/2014/chart" uri="{C3380CC4-5D6E-409C-BE32-E72D297353CC}">
                      <c16:uniqueId val="{00000010-32D7-4F14-A31F-03FE6B94ED0E}"/>
                    </c:ext>
                  </c:extLst>
                </c:dPt>
                <c:dLbls>
                  <c:spPr>
                    <a:noFill/>
                    <a:ln>
                      <a:noFill/>
                    </a:ln>
                    <a:effectLst/>
                  </c:spPr>
                  <c:txPr>
                    <a:bodyPr rot="0" spcFirstLastPara="1" vertOverflow="ellipsis" vert="horz" wrap="square" anchor="ctr" anchorCtr="1"/>
                    <a:lstStyle/>
                    <a:p>
                      <a:pPr algn="ctr">
                        <a:defRPr sz="12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4"/>
                      <c:pt idx="3">
                        <c:v>A50+</c:v>
                      </c:pt>
                    </c:strCache>
                  </c:strRef>
                </c:cat>
                <c:val>
                  <c:numRef>
                    <c:extLst xmlns:c15="http://schemas.microsoft.com/office/drawing/2012/chart">
                      <c:ext xmlns:c15="http://schemas.microsoft.com/office/drawing/2012/chart" uri="{02D57815-91ED-43cb-92C2-25804820EDAC}">
                        <c15:formulaRef>
                          <c15:sqref>Sheet1!$C$2:$C$5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11-32D7-4F14-A31F-03FE6B94ED0E}"/>
                  </c:ext>
                </c:extLst>
              </c15:ser>
            </c15:filteredBarSeries>
          </c:ext>
        </c:extLst>
      </c:barChart>
      <c:catAx>
        <c:axId val="270594176"/>
        <c:scaling>
          <c:orientation val="minMax"/>
        </c:scaling>
        <c:delete val="1"/>
        <c:axPos val="b"/>
        <c:numFmt formatCode="General" sourceLinked="1"/>
        <c:majorTickMark val="none"/>
        <c:minorTickMark val="none"/>
        <c:tickLblPos val="nextTo"/>
        <c:crossAx val="270590432"/>
        <c:crosses val="autoZero"/>
        <c:auto val="1"/>
        <c:lblAlgn val="ctr"/>
        <c:lblOffset val="100"/>
        <c:noMultiLvlLbl val="0"/>
      </c:catAx>
      <c:valAx>
        <c:axId val="270590432"/>
        <c:scaling>
          <c:orientation val="minMax"/>
        </c:scaling>
        <c:delete val="1"/>
        <c:axPos val="l"/>
        <c:numFmt formatCode="General" sourceLinked="1"/>
        <c:majorTickMark val="none"/>
        <c:minorTickMark val="none"/>
        <c:tickLblPos val="nextTo"/>
        <c:crossAx val="270594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3212712592217"/>
          <c:y val="0.10231487402481136"/>
          <c:w val="0.85218019824253466"/>
          <c:h val="0.89768512597518868"/>
        </c:manualLayout>
      </c:layout>
      <c:barChart>
        <c:barDir val="bar"/>
        <c:grouping val="stacked"/>
        <c:varyColors val="0"/>
        <c:ser>
          <c:idx val="0"/>
          <c:order val="0"/>
          <c:tx>
            <c:strRef>
              <c:f>Sheet1!$B$1</c:f>
              <c:strCache>
                <c:ptCount val="1"/>
                <c:pt idx="0">
                  <c:v>Pay-TV HHs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2026</c:v>
                </c:pt>
                <c:pt idx="1">
                  <c:v>2025</c:v>
                </c:pt>
                <c:pt idx="2">
                  <c:v>2024</c:v>
                </c:pt>
              </c:numCache>
            </c:numRef>
          </c:cat>
          <c:val>
            <c:numRef>
              <c:f>Sheet1!$B$2:$B$4</c:f>
              <c:numCache>
                <c:formatCode>0%</c:formatCode>
                <c:ptCount val="3"/>
                <c:pt idx="0">
                  <c:v>0.47239999999999999</c:v>
                </c:pt>
                <c:pt idx="1">
                  <c:v>0.49990000000000001</c:v>
                </c:pt>
                <c:pt idx="2">
                  <c:v>0.53220000000000001</c:v>
                </c:pt>
              </c:numCache>
            </c:numRef>
          </c:val>
          <c:extLst>
            <c:ext xmlns:c16="http://schemas.microsoft.com/office/drawing/2014/chart" uri="{C3380CC4-5D6E-409C-BE32-E72D297353CC}">
              <c16:uniqueId val="{00000000-BA4B-437C-A73A-97D6EE490317}"/>
            </c:ext>
          </c:extLst>
        </c:ser>
        <c:ser>
          <c:idx val="1"/>
          <c:order val="1"/>
          <c:tx>
            <c:strRef>
              <c:f>Sheet1!$C$1</c:f>
              <c:strCache>
                <c:ptCount val="1"/>
                <c:pt idx="0">
                  <c:v>Non-Pay TV HHs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2026</c:v>
                </c:pt>
                <c:pt idx="1">
                  <c:v>2025</c:v>
                </c:pt>
                <c:pt idx="2">
                  <c:v>2024</c:v>
                </c:pt>
              </c:numCache>
            </c:numRef>
          </c:cat>
          <c:val>
            <c:numRef>
              <c:f>Sheet1!$C$2:$C$4</c:f>
              <c:numCache>
                <c:formatCode>0%</c:formatCode>
                <c:ptCount val="3"/>
                <c:pt idx="0">
                  <c:v>0.52759999999999996</c:v>
                </c:pt>
                <c:pt idx="1">
                  <c:v>0.50009999999999999</c:v>
                </c:pt>
                <c:pt idx="2">
                  <c:v>0.46779999999999999</c:v>
                </c:pt>
              </c:numCache>
            </c:numRef>
          </c:val>
          <c:extLst>
            <c:ext xmlns:c16="http://schemas.microsoft.com/office/drawing/2014/chart" uri="{C3380CC4-5D6E-409C-BE32-E72D297353CC}">
              <c16:uniqueId val="{00000001-BA4B-437C-A73A-97D6EE490317}"/>
            </c:ext>
          </c:extLst>
        </c:ser>
        <c:dLbls>
          <c:showLegendKey val="0"/>
          <c:showVal val="0"/>
          <c:showCatName val="0"/>
          <c:showSerName val="0"/>
          <c:showPercent val="0"/>
          <c:showBubbleSize val="0"/>
        </c:dLbls>
        <c:gapWidth val="125"/>
        <c:overlap val="100"/>
        <c:axId val="883731288"/>
        <c:axId val="883732600"/>
      </c:barChart>
      <c:catAx>
        <c:axId val="883731288"/>
        <c:scaling>
          <c:orientation val="maxMin"/>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2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883732600"/>
        <c:crosses val="autoZero"/>
        <c:auto val="1"/>
        <c:lblAlgn val="ctr"/>
        <c:lblOffset val="100"/>
        <c:noMultiLvlLbl val="0"/>
      </c:catAx>
      <c:valAx>
        <c:axId val="883732600"/>
        <c:scaling>
          <c:orientation val="minMax"/>
          <c:max val="1"/>
        </c:scaling>
        <c:delete val="1"/>
        <c:axPos val="t"/>
        <c:numFmt formatCode="0%" sourceLinked="1"/>
        <c:majorTickMark val="none"/>
        <c:minorTickMark val="none"/>
        <c:tickLblPos val="nextTo"/>
        <c:crossAx val="883731288"/>
        <c:crosses val="autoZero"/>
        <c:crossBetween val="between"/>
      </c:valAx>
      <c:spPr>
        <a:noFill/>
        <a:ln>
          <a:noFill/>
        </a:ln>
        <a:effectLst/>
      </c:spPr>
    </c:plotArea>
    <c:legend>
      <c:legendPos val="b"/>
      <c:layout>
        <c:manualLayout>
          <c:xMode val="edge"/>
          <c:yMode val="edge"/>
          <c:x val="0.23518819048761128"/>
          <c:y val="8.5003952715025557E-3"/>
          <c:w val="0.52074185047144494"/>
          <c:h val="9.1813125284744501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2060"/>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a:solidFill>
            <a:srgbClr val="002060"/>
          </a:solidFill>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53172313749125E-2"/>
          <c:y val="0.15264837468925596"/>
          <c:w val="0.9760936553725017"/>
          <c:h val="0.73710455231249172"/>
        </c:manualLayout>
      </c:layout>
      <c:barChart>
        <c:barDir val="col"/>
        <c:grouping val="clustered"/>
        <c:varyColors val="0"/>
        <c:ser>
          <c:idx val="2"/>
          <c:order val="2"/>
          <c:tx>
            <c:strRef>
              <c:f>Sheet1!$D$1</c:f>
              <c:strCache>
                <c:ptCount val="1"/>
                <c:pt idx="0">
                  <c:v>March '25</c:v>
                </c:pt>
              </c:strCache>
            </c:strRef>
          </c:tx>
          <c:spPr>
            <a:solidFill>
              <a:schemeClr val="bg1">
                <a:lumMod val="65000"/>
              </a:schemeClr>
            </a:solidFill>
            <a:ln>
              <a:noFill/>
            </a:ln>
            <a:effectLst/>
          </c:spPr>
          <c:invertIfNegative val="0"/>
          <c:dPt>
            <c:idx val="0"/>
            <c:invertIfNegative val="0"/>
            <c:bubble3D val="0"/>
            <c:spPr>
              <a:solidFill>
                <a:srgbClr val="6659DD"/>
              </a:solidFill>
              <a:ln>
                <a:noFill/>
              </a:ln>
              <a:effectLst/>
            </c:spPr>
            <c:extLst>
              <c:ext xmlns:c16="http://schemas.microsoft.com/office/drawing/2014/chart" uri="{C3380CC4-5D6E-409C-BE32-E72D297353CC}">
                <c16:uniqueId val="{00000003-0B59-4280-AD72-054F726D0D22}"/>
              </c:ext>
            </c:extLst>
          </c:dPt>
          <c:dPt>
            <c:idx val="1"/>
            <c:invertIfNegative val="0"/>
            <c:bubble3D val="0"/>
            <c:spPr>
              <a:solidFill>
                <a:srgbClr val="57DBFF"/>
              </a:solidFill>
              <a:ln>
                <a:noFill/>
              </a:ln>
              <a:effectLst/>
            </c:spPr>
            <c:extLst>
              <c:ext xmlns:c16="http://schemas.microsoft.com/office/drawing/2014/chart" uri="{C3380CC4-5D6E-409C-BE32-E72D297353CC}">
                <c16:uniqueId val="{00000006-0B59-4280-AD72-054F726D0D22}"/>
              </c:ext>
            </c:extLst>
          </c:dPt>
          <c:dPt>
            <c:idx val="2"/>
            <c:invertIfNegative val="0"/>
            <c:bubble3D val="0"/>
            <c:spPr>
              <a:solidFill>
                <a:srgbClr val="F05EA0"/>
              </a:solidFill>
              <a:ln>
                <a:noFill/>
              </a:ln>
              <a:effectLst/>
            </c:spPr>
            <c:extLst>
              <c:ext xmlns:c16="http://schemas.microsoft.com/office/drawing/2014/chart" uri="{C3380CC4-5D6E-409C-BE32-E72D297353CC}">
                <c16:uniqueId val="{00000009-0B59-4280-AD72-054F726D0D22}"/>
              </c:ext>
            </c:extLst>
          </c:dPt>
          <c:dPt>
            <c:idx val="3"/>
            <c:invertIfNegative val="0"/>
            <c:bubble3D val="0"/>
            <c:spPr>
              <a:solidFill>
                <a:srgbClr val="4EBEA4"/>
              </a:solidFill>
              <a:ln>
                <a:noFill/>
              </a:ln>
              <a:effectLst/>
            </c:spPr>
            <c:extLst>
              <c:ext xmlns:c16="http://schemas.microsoft.com/office/drawing/2014/chart" uri="{C3380CC4-5D6E-409C-BE32-E72D297353CC}">
                <c16:uniqueId val="{0000000C-0B59-4280-AD72-054F726D0D22}"/>
              </c:ext>
            </c:extLst>
          </c:dPt>
          <c:dLbls>
            <c:spPr>
              <a:noFill/>
              <a:ln>
                <a:noFill/>
              </a:ln>
              <a:effectLst/>
            </c:spPr>
            <c:txPr>
              <a:bodyPr rot="0" spcFirstLastPara="1" vertOverflow="ellipsis" vert="horz" wrap="square" anchor="ctr" anchorCtr="1"/>
              <a:lstStyle/>
              <a:p>
                <a:pPr algn="ct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A18+</c:v>
                </c:pt>
                <c:pt idx="1">
                  <c:v>A18-34</c:v>
                </c:pt>
                <c:pt idx="2">
                  <c:v>A35-49</c:v>
                </c:pt>
                <c:pt idx="3">
                  <c:v>A50+</c:v>
                </c:pt>
              </c:strCache>
            </c:strRef>
          </c:cat>
          <c:val>
            <c:numRef>
              <c:f>Sheet1!$D$2:$D$5</c:f>
              <c:numCache>
                <c:formatCode>0%</c:formatCode>
                <c:ptCount val="4"/>
                <c:pt idx="0">
                  <c:v>0.38569999999999999</c:v>
                </c:pt>
                <c:pt idx="1">
                  <c:v>0.49209999999999998</c:v>
                </c:pt>
                <c:pt idx="2">
                  <c:v>0.41899999999999998</c:v>
                </c:pt>
                <c:pt idx="3">
                  <c:v>0.2843</c:v>
                </c:pt>
              </c:numCache>
            </c:numRef>
          </c:val>
          <c:extLst>
            <c:ext xmlns:c16="http://schemas.microsoft.com/office/drawing/2014/chart" uri="{C3380CC4-5D6E-409C-BE32-E72D297353CC}">
              <c16:uniqueId val="{00000000-0B59-4280-AD72-054F726D0D22}"/>
            </c:ext>
          </c:extLst>
        </c:ser>
        <c:ser>
          <c:idx val="3"/>
          <c:order val="3"/>
          <c:tx>
            <c:strRef>
              <c:f>Sheet1!$E$1</c:f>
              <c:strCache>
                <c:ptCount val="1"/>
                <c:pt idx="0">
                  <c:v>March '26</c:v>
                </c:pt>
              </c:strCache>
            </c:strRef>
          </c:tx>
          <c:spPr>
            <a:solidFill>
              <a:srgbClr val="7F7F7F"/>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19-8357-4A03-8491-DD301B4DAB6E}"/>
              </c:ext>
            </c:extLst>
          </c:dPt>
          <c:dPt>
            <c:idx val="1"/>
            <c:invertIfNegative val="0"/>
            <c:bubble3D val="0"/>
            <c:spPr>
              <a:solidFill>
                <a:srgbClr val="00BFF2"/>
              </a:solidFill>
              <a:ln>
                <a:noFill/>
              </a:ln>
              <a:effectLst/>
            </c:spPr>
            <c:extLst>
              <c:ext xmlns:c16="http://schemas.microsoft.com/office/drawing/2014/chart" uri="{C3380CC4-5D6E-409C-BE32-E72D297353CC}">
                <c16:uniqueId val="{0000001A-8357-4A03-8491-DD301B4DAB6E}"/>
              </c:ext>
            </c:extLst>
          </c:dPt>
          <c:dPt>
            <c:idx val="2"/>
            <c:invertIfNegative val="0"/>
            <c:bubble3D val="0"/>
            <c:spPr>
              <a:solidFill>
                <a:srgbClr val="ED3C8D"/>
              </a:solidFill>
              <a:ln>
                <a:noFill/>
              </a:ln>
              <a:effectLst/>
            </c:spPr>
            <c:extLst>
              <c:ext xmlns:c16="http://schemas.microsoft.com/office/drawing/2014/chart" uri="{C3380CC4-5D6E-409C-BE32-E72D297353CC}">
                <c16:uniqueId val="{0000001C-8357-4A03-8491-DD301B4DAB6E}"/>
              </c:ext>
            </c:extLst>
          </c:dPt>
          <c:dPt>
            <c:idx val="3"/>
            <c:invertIfNegative val="0"/>
            <c:bubble3D val="0"/>
            <c:spPr>
              <a:solidFill>
                <a:srgbClr val="36927C"/>
              </a:solidFill>
              <a:ln>
                <a:noFill/>
              </a:ln>
              <a:effectLst/>
            </c:spPr>
            <c:extLst>
              <c:ext xmlns:c16="http://schemas.microsoft.com/office/drawing/2014/chart" uri="{C3380CC4-5D6E-409C-BE32-E72D297353CC}">
                <c16:uniqueId val="{0000001B-8357-4A03-8491-DD301B4DAB6E}"/>
              </c:ext>
            </c:extLst>
          </c:dPt>
          <c:dLbls>
            <c:spPr>
              <a:solidFill>
                <a:schemeClr val="bg1"/>
              </a:solidFill>
              <a:ln>
                <a:solidFill>
                  <a:srgbClr val="1B1464"/>
                </a:solid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A18+</c:v>
                </c:pt>
                <c:pt idx="1">
                  <c:v>A18-34</c:v>
                </c:pt>
                <c:pt idx="2">
                  <c:v>A35-49</c:v>
                </c:pt>
                <c:pt idx="3">
                  <c:v>A50+</c:v>
                </c:pt>
              </c:strCache>
            </c:strRef>
          </c:cat>
          <c:val>
            <c:numRef>
              <c:f>Sheet1!$E$2:$E$5</c:f>
              <c:numCache>
                <c:formatCode>0%</c:formatCode>
                <c:ptCount val="4"/>
                <c:pt idx="0">
                  <c:v>0.41689999999999999</c:v>
                </c:pt>
                <c:pt idx="1">
                  <c:v>0.54500000000000004</c:v>
                </c:pt>
                <c:pt idx="2">
                  <c:v>0.45270000000000005</c:v>
                </c:pt>
                <c:pt idx="3">
                  <c:v>0.29920000000000002</c:v>
                </c:pt>
              </c:numCache>
            </c:numRef>
          </c:val>
          <c:extLst>
            <c:ext xmlns:c16="http://schemas.microsoft.com/office/drawing/2014/chart" uri="{C3380CC4-5D6E-409C-BE32-E72D297353CC}">
              <c16:uniqueId val="{00000018-8357-4A03-8491-DD301B4DAB6E}"/>
            </c:ext>
          </c:extLst>
        </c:ser>
        <c:dLbls>
          <c:showLegendKey val="0"/>
          <c:showVal val="0"/>
          <c:showCatName val="0"/>
          <c:showSerName val="0"/>
          <c:showPercent val="0"/>
          <c:showBubbleSize val="0"/>
        </c:dLbls>
        <c:gapWidth val="100"/>
        <c:overlap val="-20"/>
        <c:axId val="33092960"/>
        <c:axId val="3309462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March '23</c:v>
                      </c:pt>
                    </c:strCache>
                  </c:strRef>
                </c:tx>
                <c:spPr>
                  <a:solidFill>
                    <a:schemeClr val="bg1">
                      <a:lumMod val="85000"/>
                    </a:schemeClr>
                  </a:solidFill>
                  <a:ln>
                    <a:noFill/>
                  </a:ln>
                  <a:effectLst/>
                </c:spPr>
                <c:invertIfNegative val="0"/>
                <c:dPt>
                  <c:idx val="0"/>
                  <c:invertIfNegative val="0"/>
                  <c:bubble3D val="0"/>
                  <c:spPr>
                    <a:solidFill>
                      <a:srgbClr val="D3A7FF"/>
                    </a:solidFill>
                    <a:ln>
                      <a:noFill/>
                    </a:ln>
                    <a:effectLst/>
                  </c:spPr>
                  <c:extLst>
                    <c:ext xmlns:c16="http://schemas.microsoft.com/office/drawing/2014/chart" uri="{C3380CC4-5D6E-409C-BE32-E72D297353CC}">
                      <c16:uniqueId val="{00000001-0B59-4280-AD72-054F726D0D22}"/>
                    </c:ext>
                  </c:extLst>
                </c:dPt>
                <c:dPt>
                  <c:idx val="1"/>
                  <c:invertIfNegative val="0"/>
                  <c:bubble3D val="0"/>
                  <c:spPr>
                    <a:solidFill>
                      <a:srgbClr val="B9F0FF"/>
                    </a:solidFill>
                    <a:ln>
                      <a:noFill/>
                    </a:ln>
                    <a:effectLst/>
                  </c:spPr>
                  <c:extLst>
                    <c:ext xmlns:c16="http://schemas.microsoft.com/office/drawing/2014/chart" uri="{C3380CC4-5D6E-409C-BE32-E72D297353CC}">
                      <c16:uniqueId val="{00000004-0B59-4280-AD72-054F726D0D22}"/>
                    </c:ext>
                  </c:extLst>
                </c:dPt>
                <c:dPt>
                  <c:idx val="2"/>
                  <c:invertIfNegative val="0"/>
                  <c:bubble3D val="0"/>
                  <c:spPr>
                    <a:solidFill>
                      <a:srgbClr val="FBCDE2"/>
                    </a:solidFill>
                    <a:ln>
                      <a:noFill/>
                    </a:ln>
                    <a:effectLst/>
                  </c:spPr>
                  <c:extLst>
                    <c:ext xmlns:c16="http://schemas.microsoft.com/office/drawing/2014/chart" uri="{C3380CC4-5D6E-409C-BE32-E72D297353CC}">
                      <c16:uniqueId val="{00000007-0B59-4280-AD72-054F726D0D22}"/>
                    </c:ext>
                  </c:extLst>
                </c:dPt>
                <c:dPt>
                  <c:idx val="3"/>
                  <c:invertIfNegative val="0"/>
                  <c:bubble3D val="0"/>
                  <c:spPr>
                    <a:solidFill>
                      <a:srgbClr val="B0E2D6"/>
                    </a:solidFill>
                    <a:ln>
                      <a:noFill/>
                    </a:ln>
                    <a:effectLst/>
                  </c:spPr>
                  <c:extLst>
                    <c:ext xmlns:c16="http://schemas.microsoft.com/office/drawing/2014/chart" uri="{C3380CC4-5D6E-409C-BE32-E72D297353CC}">
                      <c16:uniqueId val="{0000000A-0B59-4280-AD72-054F726D0D22}"/>
                    </c:ext>
                  </c:extLst>
                </c:dPt>
                <c:dLbls>
                  <c:spPr>
                    <a:noFill/>
                    <a:ln>
                      <a:noFill/>
                    </a:ln>
                    <a:effectLst/>
                  </c:spPr>
                  <c:txPr>
                    <a:bodyPr rot="0" spcFirstLastPara="1" vertOverflow="ellipsis" vert="horz" wrap="square" anchor="ctr" anchorCtr="1"/>
                    <a:lstStyle/>
                    <a:p>
                      <a:pP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0">
                        <c:v>A18+</c:v>
                      </c:pt>
                      <c:pt idx="1">
                        <c:v>A18-34</c:v>
                      </c:pt>
                      <c:pt idx="2">
                        <c:v>A35-49</c:v>
                      </c:pt>
                      <c:pt idx="3">
                        <c:v>A50+</c:v>
                      </c:pt>
                    </c:strCache>
                  </c:strRef>
                </c:cat>
                <c:val>
                  <c:numRef>
                    <c:extLst>
                      <c:ext uri="{02D57815-91ED-43cb-92C2-25804820EDAC}">
                        <c15:formulaRef>
                          <c15:sqref>Sheet1!$B$2:$B$5</c15:sqref>
                        </c15:formulaRef>
                      </c:ext>
                    </c:extLst>
                    <c:numCache>
                      <c:formatCode>0%</c:formatCode>
                      <c:ptCount val="4"/>
                      <c:pt idx="0">
                        <c:v>0.3826</c:v>
                      </c:pt>
                      <c:pt idx="1">
                        <c:v>0.4965</c:v>
                      </c:pt>
                      <c:pt idx="2">
                        <c:v>0.44280000000000003</c:v>
                      </c:pt>
                      <c:pt idx="3">
                        <c:v>0.25340000000000001</c:v>
                      </c:pt>
                    </c:numCache>
                  </c:numRef>
                </c:val>
                <c:extLst>
                  <c:ext xmlns:c16="http://schemas.microsoft.com/office/drawing/2014/chart" uri="{C3380CC4-5D6E-409C-BE32-E72D297353CC}">
                    <c16:uniqueId val="{00000000-0B12-41E1-B694-85FF1681E88B}"/>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March '24</c:v>
                      </c:pt>
                    </c:strCache>
                  </c:strRef>
                </c:tx>
                <c:spPr>
                  <a:solidFill>
                    <a:schemeClr val="bg1">
                      <a:lumMod val="75000"/>
                    </a:schemeClr>
                  </a:solidFill>
                  <a:ln>
                    <a:noFill/>
                  </a:ln>
                  <a:effectLst/>
                </c:spPr>
                <c:invertIfNegative val="0"/>
                <c:dPt>
                  <c:idx val="0"/>
                  <c:invertIfNegative val="0"/>
                  <c:bubble3D val="0"/>
                  <c:spPr>
                    <a:solidFill>
                      <a:srgbClr val="B871FF"/>
                    </a:solidFill>
                    <a:ln>
                      <a:noFill/>
                    </a:ln>
                    <a:effectLst/>
                  </c:spPr>
                  <c:extLst xmlns:c15="http://schemas.microsoft.com/office/drawing/2012/chart">
                    <c:ext xmlns:c16="http://schemas.microsoft.com/office/drawing/2014/chart" uri="{C3380CC4-5D6E-409C-BE32-E72D297353CC}">
                      <c16:uniqueId val="{00000002-0B59-4280-AD72-054F726D0D22}"/>
                    </c:ext>
                  </c:extLst>
                </c:dPt>
                <c:dPt>
                  <c:idx val="1"/>
                  <c:invertIfNegative val="0"/>
                  <c:bubble3D val="0"/>
                  <c:spPr>
                    <a:solidFill>
                      <a:srgbClr val="8FE7FF"/>
                    </a:solidFill>
                    <a:ln>
                      <a:noFill/>
                    </a:ln>
                    <a:effectLst/>
                  </c:spPr>
                  <c:extLst xmlns:c15="http://schemas.microsoft.com/office/drawing/2012/chart">
                    <c:ext xmlns:c16="http://schemas.microsoft.com/office/drawing/2014/chart" uri="{C3380CC4-5D6E-409C-BE32-E72D297353CC}">
                      <c16:uniqueId val="{00000005-0B59-4280-AD72-054F726D0D22}"/>
                    </c:ext>
                  </c:extLst>
                </c:dPt>
                <c:dPt>
                  <c:idx val="2"/>
                  <c:invertIfNegative val="0"/>
                  <c:bubble3D val="0"/>
                  <c:spPr>
                    <a:solidFill>
                      <a:srgbClr val="F7A7CB"/>
                    </a:solidFill>
                    <a:ln>
                      <a:noFill/>
                    </a:ln>
                    <a:effectLst/>
                  </c:spPr>
                  <c:extLst xmlns:c15="http://schemas.microsoft.com/office/drawing/2012/chart">
                    <c:ext xmlns:c16="http://schemas.microsoft.com/office/drawing/2014/chart" uri="{C3380CC4-5D6E-409C-BE32-E72D297353CC}">
                      <c16:uniqueId val="{00000008-0B59-4280-AD72-054F726D0D22}"/>
                    </c:ext>
                  </c:extLst>
                </c:dPt>
                <c:dPt>
                  <c:idx val="3"/>
                  <c:invertIfNegative val="0"/>
                  <c:bubble3D val="0"/>
                  <c:spPr>
                    <a:solidFill>
                      <a:srgbClr val="87D3C1"/>
                    </a:solidFill>
                    <a:ln>
                      <a:noFill/>
                    </a:ln>
                    <a:effectLst/>
                  </c:spPr>
                  <c:extLst xmlns:c15="http://schemas.microsoft.com/office/drawing/2012/chart">
                    <c:ext xmlns:c16="http://schemas.microsoft.com/office/drawing/2014/chart" uri="{C3380CC4-5D6E-409C-BE32-E72D297353CC}">
                      <c16:uniqueId val="{0000000B-0B59-4280-AD72-054F726D0D22}"/>
                    </c:ext>
                  </c:extLst>
                </c:dPt>
                <c:dLbls>
                  <c:spPr>
                    <a:noFill/>
                    <a:ln>
                      <a:noFill/>
                    </a:ln>
                    <a:effectLst/>
                  </c:spPr>
                  <c:txPr>
                    <a:bodyPr rot="0" spcFirstLastPara="1" vertOverflow="ellipsis" vert="horz" wrap="square" anchor="ctr" anchorCtr="1"/>
                    <a:lstStyle/>
                    <a:p>
                      <a:pPr algn="ct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4"/>
                      <c:pt idx="0">
                        <c:v>A18+</c:v>
                      </c:pt>
                      <c:pt idx="1">
                        <c:v>A18-34</c:v>
                      </c:pt>
                      <c:pt idx="2">
                        <c:v>A35-49</c:v>
                      </c:pt>
                      <c:pt idx="3">
                        <c:v>A50+</c:v>
                      </c:pt>
                    </c:strCache>
                  </c:strRef>
                </c:cat>
                <c:val>
                  <c:numRef>
                    <c:extLst xmlns:c15="http://schemas.microsoft.com/office/drawing/2012/chart">
                      <c:ext xmlns:c15="http://schemas.microsoft.com/office/drawing/2012/chart" uri="{02D57815-91ED-43cb-92C2-25804820EDAC}">
                        <c15:formulaRef>
                          <c15:sqref>Sheet1!$C$2:$C$5</c15:sqref>
                        </c15:formulaRef>
                      </c:ext>
                    </c:extLst>
                    <c:numCache>
                      <c:formatCode>0%</c:formatCode>
                      <c:ptCount val="4"/>
                      <c:pt idx="0">
                        <c:v>0.38140000000000002</c:v>
                      </c:pt>
                      <c:pt idx="1">
                        <c:v>0.49670000000000003</c:v>
                      </c:pt>
                      <c:pt idx="2">
                        <c:v>0.41359999999999997</c:v>
                      </c:pt>
                      <c:pt idx="3">
                        <c:v>0.27550000000000002</c:v>
                      </c:pt>
                    </c:numCache>
                  </c:numRef>
                </c:val>
                <c:extLst xmlns:c15="http://schemas.microsoft.com/office/drawing/2012/chart">
                  <c:ext xmlns:c16="http://schemas.microsoft.com/office/drawing/2014/chart" uri="{C3380CC4-5D6E-409C-BE32-E72D297353CC}">
                    <c16:uniqueId val="{00000000-AB48-40F7-A95E-B1A32719366E}"/>
                  </c:ext>
                </c:extLst>
              </c15:ser>
            </c15:filteredBarSeries>
          </c:ext>
        </c:extLst>
      </c:barChart>
      <c:catAx>
        <c:axId val="3309296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33094624"/>
        <c:crosses val="autoZero"/>
        <c:auto val="1"/>
        <c:lblAlgn val="ctr"/>
        <c:lblOffset val="100"/>
        <c:noMultiLvlLbl val="0"/>
      </c:catAx>
      <c:valAx>
        <c:axId val="33094624"/>
        <c:scaling>
          <c:orientation val="minMax"/>
          <c:max val="0.60000000000000009"/>
        </c:scaling>
        <c:delete val="1"/>
        <c:axPos val="l"/>
        <c:numFmt formatCode="0%" sourceLinked="1"/>
        <c:majorTickMark val="out"/>
        <c:minorTickMark val="none"/>
        <c:tickLblPos val="nextTo"/>
        <c:crossAx val="33092960"/>
        <c:crosses val="autoZero"/>
        <c:crossBetween val="between"/>
      </c:valAx>
      <c:spPr>
        <a:noFill/>
        <a:ln>
          <a:noFill/>
        </a:ln>
        <a:effectLst/>
      </c:spPr>
    </c:plotArea>
    <c:legend>
      <c:legendPos val="t"/>
      <c:layout>
        <c:manualLayout>
          <c:xMode val="edge"/>
          <c:yMode val="edge"/>
          <c:x val="0.34636348903944586"/>
          <c:y val="7.219019085215251E-4"/>
          <c:w val="0.30479066375957303"/>
          <c:h val="6.1602473391163447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rgbClr val="1B146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00224776388082E-2"/>
          <c:y val="8.1844893454623813E-2"/>
          <c:w val="0.94599955044722384"/>
          <c:h val="0.79524316834793751"/>
        </c:manualLayout>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Lbls>
            <c:dLbl>
              <c:idx val="3"/>
              <c:tx>
                <c:rich>
                  <a:bodyPr/>
                  <a:lstStyle/>
                  <a:p>
                    <a:fld id="{18CA5A81-ADCE-436E-BC37-CDC55F45C291}"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9EA-4DC4-BF4F-7C443CEBDBAB}"/>
                </c:ext>
              </c:extLst>
            </c:dLbl>
            <c:dLbl>
              <c:idx val="4"/>
              <c:tx>
                <c:rich>
                  <a:bodyPr/>
                  <a:lstStyle/>
                  <a:p>
                    <a:fld id="{335BDFCE-44C9-4E3B-B504-78EB74BBB3CE}"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9EA-4DC4-BF4F-7C443CEBDBAB}"/>
                </c:ext>
              </c:extLst>
            </c:dLbl>
            <c:dLbl>
              <c:idx val="5"/>
              <c:tx>
                <c:rich>
                  <a:bodyPr/>
                  <a:lstStyle/>
                  <a:p>
                    <a:fld id="{8A76D7FD-9C62-41EA-BFF6-10DEB9763F3D}"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A4B-43F6-BF27-E5FDD3C45620}"/>
                </c:ext>
              </c:extLst>
            </c:dLbl>
            <c:dLbl>
              <c:idx val="6"/>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prstClr val="white"/>
                        </a:solidFill>
                        <a:latin typeface="Helvetica" panose="020B0403020202020204" pitchFamily="34" charset="0"/>
                        <a:ea typeface="+mn-ea"/>
                        <a:cs typeface="+mn-cs"/>
                      </a:defRPr>
                    </a:pPr>
                    <a:fld id="{DF7F3113-A6BA-4262-B376-2B35163BBDEB}" type="VALUE">
                      <a:rPr lang="en-US" sz="1600" smtClean="0">
                        <a:latin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sz="1600" b="1">
                          <a:solidFill>
                            <a:prstClr val="white"/>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prstClr val="white"/>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A4B-43F6-BF27-E5FDD3C45620}"/>
                </c:ext>
              </c:extLst>
            </c:dLbl>
            <c:dLbl>
              <c:idx val="7"/>
              <c:tx>
                <c:rich>
                  <a:bodyPr/>
                  <a:lstStyle/>
                  <a:p>
                    <a:fld id="{71BBCA06-3998-482F-8311-C5296B828880}"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A4B-43F6-BF27-E5FDD3C4562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c:v>
                </c:pt>
                <c:pt idx="1">
                  <c:v>2017</c:v>
                </c:pt>
                <c:pt idx="2">
                  <c:v>2019</c:v>
                </c:pt>
                <c:pt idx="3">
                  <c:v>2021</c:v>
                </c:pt>
                <c:pt idx="4">
                  <c:v>2023</c:v>
                </c:pt>
                <c:pt idx="5">
                  <c:v>2025</c:v>
                </c:pt>
                <c:pt idx="6">
                  <c:v>2027</c:v>
                </c:pt>
                <c:pt idx="7">
                  <c:v>2029</c:v>
                </c:pt>
              </c:strCache>
            </c:strRef>
          </c:cat>
          <c:val>
            <c:numRef>
              <c:f>Sheet1!$B$2:$B$9</c:f>
              <c:numCache>
                <c:formatCode>0.0</c:formatCode>
                <c:ptCount val="8"/>
                <c:pt idx="0">
                  <c:v>89.082999999999998</c:v>
                </c:pt>
                <c:pt idx="1">
                  <c:v>128.089</c:v>
                </c:pt>
                <c:pt idx="2">
                  <c:v>159.36199999999999</c:v>
                </c:pt>
                <c:pt idx="3">
                  <c:v>195.495</c:v>
                </c:pt>
                <c:pt idx="4">
                  <c:v>222.566</c:v>
                </c:pt>
                <c:pt idx="5">
                  <c:v>250.19499999999999</c:v>
                </c:pt>
                <c:pt idx="6">
                  <c:v>270.57499999999999</c:v>
                </c:pt>
                <c:pt idx="7">
                  <c:v>287.839</c:v>
                </c:pt>
              </c:numCache>
            </c:numRef>
          </c:val>
          <c:extLst>
            <c:ext xmlns:c16="http://schemas.microsoft.com/office/drawing/2014/chart" uri="{C3380CC4-5D6E-409C-BE32-E72D297353CC}">
              <c16:uniqueId val="{00000000-69EA-4DC4-BF4F-7C443CEBDBAB}"/>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00224776388082E-2"/>
          <c:y val="0.25871921182266011"/>
          <c:w val="0.97299971609690561"/>
          <c:h val="0.62268147414036012"/>
        </c:manualLayout>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Lbls>
            <c:dLbl>
              <c:idx val="3"/>
              <c:tx>
                <c:rich>
                  <a:bodyPr/>
                  <a:lstStyle/>
                  <a:p>
                    <a:fld id="{18CA5A81-ADCE-436E-BC37-CDC55F45C291}"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13C-4E09-8C3F-B6907E681BF6}"/>
                </c:ext>
              </c:extLst>
            </c:dLbl>
            <c:dLbl>
              <c:idx val="4"/>
              <c:tx>
                <c:rich>
                  <a:bodyPr/>
                  <a:lstStyle/>
                  <a:p>
                    <a:fld id="{335BDFCE-44C9-4E3B-B504-78EB74BBB3CE}"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13C-4E09-8C3F-B6907E681BF6}"/>
                </c:ext>
              </c:extLst>
            </c:dLbl>
            <c:dLbl>
              <c:idx val="5"/>
              <c:tx>
                <c:rich>
                  <a:bodyPr/>
                  <a:lstStyle/>
                  <a:p>
                    <a:fld id="{8A76D7FD-9C62-41EA-BFF6-10DEB9763F3D}"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13C-4E09-8C3F-B6907E681BF6}"/>
                </c:ext>
              </c:extLst>
            </c:dLbl>
            <c:dLbl>
              <c:idx val="6"/>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1B1464"/>
                        </a:solidFill>
                        <a:latin typeface="Helvetica" panose="020B0403020202020204" pitchFamily="34" charset="0"/>
                        <a:ea typeface="+mn-ea"/>
                        <a:cs typeface="+mn-cs"/>
                      </a:defRPr>
                    </a:pPr>
                    <a:fld id="{DF7F3113-A6BA-4262-B376-2B35163BBDEB}" type="VALUE">
                      <a:rPr lang="en-US" sz="1400" smtClean="0">
                        <a:solidFill>
                          <a:srgbClr val="1B1464"/>
                        </a:solidFill>
                        <a:latin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sz="1400" b="1">
                          <a:solidFill>
                            <a:srgbClr val="1B1464"/>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13C-4E09-8C3F-B6907E681BF6}"/>
                </c:ext>
              </c:extLst>
            </c:dLbl>
            <c:dLbl>
              <c:idx val="7"/>
              <c:tx>
                <c:rich>
                  <a:bodyPr/>
                  <a:lstStyle/>
                  <a:p>
                    <a:fld id="{71BBCA06-3998-482F-8311-C5296B828880}" type="VALUE">
                      <a:rPr lang="en-US" smtClean="0">
                        <a:latin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13C-4E09-8C3F-B6907E681BF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c:v>
                </c:pt>
                <c:pt idx="1">
                  <c:v>2017</c:v>
                </c:pt>
                <c:pt idx="2">
                  <c:v>2019</c:v>
                </c:pt>
                <c:pt idx="3">
                  <c:v>2021</c:v>
                </c:pt>
                <c:pt idx="4">
                  <c:v>2023</c:v>
                </c:pt>
                <c:pt idx="5">
                  <c:v>2025</c:v>
                </c:pt>
                <c:pt idx="6">
                  <c:v>2027</c:v>
                </c:pt>
                <c:pt idx="7">
                  <c:v>2029</c:v>
                </c:pt>
              </c:strCache>
            </c:strRef>
          </c:cat>
          <c:val>
            <c:numRef>
              <c:f>Sheet1!$B$2:$B$9</c:f>
              <c:numCache>
                <c:formatCode>0.0</c:formatCode>
                <c:ptCount val="8"/>
                <c:pt idx="0">
                  <c:v>1.65</c:v>
                </c:pt>
                <c:pt idx="1">
                  <c:v>1.9</c:v>
                </c:pt>
                <c:pt idx="2">
                  <c:v>2</c:v>
                </c:pt>
                <c:pt idx="3">
                  <c:v>2.0499999999999998</c:v>
                </c:pt>
                <c:pt idx="4">
                  <c:v>2.23</c:v>
                </c:pt>
                <c:pt idx="5">
                  <c:v>2.37</c:v>
                </c:pt>
                <c:pt idx="6">
                  <c:v>2.4700000000000002</c:v>
                </c:pt>
                <c:pt idx="7">
                  <c:v>2.48</c:v>
                </c:pt>
              </c:numCache>
            </c:numRef>
          </c:val>
          <c:extLst>
            <c:ext xmlns:c16="http://schemas.microsoft.com/office/drawing/2014/chart" uri="{C3380CC4-5D6E-409C-BE32-E72D297353CC}">
              <c16:uniqueId val="{00000005-D13C-4E09-8C3F-B6907E681BF6}"/>
            </c:ext>
          </c:extLst>
        </c:ser>
        <c:dLbls>
          <c:showLegendKey val="0"/>
          <c:showVal val="0"/>
          <c:showCatName val="0"/>
          <c:showSerName val="0"/>
          <c:showPercent val="0"/>
          <c:showBubbleSize val="0"/>
        </c:dLbls>
        <c:gapWidth val="90"/>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88786853427515E-2"/>
          <c:y val="0.20334836369186304"/>
          <c:w val="0.9722242629314497"/>
          <c:h val="0.69085836952540847"/>
        </c:manualLayout>
      </c:layout>
      <c:barChart>
        <c:barDir val="col"/>
        <c:grouping val="stacked"/>
        <c:varyColors val="0"/>
        <c:ser>
          <c:idx val="0"/>
          <c:order val="0"/>
          <c:tx>
            <c:strRef>
              <c:f>Sheet1!$B$1</c:f>
              <c:strCache>
                <c:ptCount val="1"/>
                <c:pt idx="0">
                  <c:v>Traditional TV</c:v>
                </c:pt>
              </c:strCache>
            </c:strRef>
          </c:tx>
          <c:spPr>
            <a:solidFill>
              <a:srgbClr val="002060"/>
            </a:solidFill>
            <a:ln>
              <a:noFill/>
            </a:ln>
            <a:effectLst/>
          </c:spPr>
          <c:invertIfNegative val="0"/>
          <c:dLbls>
            <c:dLbl>
              <c:idx val="0"/>
              <c:tx>
                <c:rich>
                  <a:bodyPr/>
                  <a:lstStyle/>
                  <a:p>
                    <a:fld id="{71F8846D-FBA6-42C5-BE17-62B5ACD38024}" type="VALUE">
                      <a:rPr lang="en-US" smtClean="0">
                        <a:latin typeface="Arial" panose="020B0604020202020204" pitchFamily="34" charset="0"/>
                      </a:rPr>
                      <a:pPr/>
                      <a:t>[VALUE]</a:t>
                    </a:fld>
                    <a:endParaRPr lang="en-US">
                      <a:latin typeface="Arial" panose="020B0604020202020204" pitchFamily="34" charset="0"/>
                    </a:endParaRPr>
                  </a:p>
                  <a:p>
                    <a:r>
                      <a:rPr lang="en-US" sz="1100" b="0">
                        <a:latin typeface="Arial" panose="020B0604020202020204" pitchFamily="34" charset="0"/>
                      </a:rPr>
                      <a:t>(77%)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302-4914-BBC7-85FF1D6D2DF7}"/>
                </c:ext>
              </c:extLst>
            </c:dLbl>
            <c:dLbl>
              <c:idx val="1"/>
              <c:tx>
                <c:rich>
                  <a:bodyPr/>
                  <a:lstStyle/>
                  <a:p>
                    <a:fld id="{F77112AF-FB2E-4B0B-9553-785CBA56202E}" type="VALUE">
                      <a:rPr lang="en-US" smtClean="0">
                        <a:latin typeface="Arial" panose="020B0604020202020204" pitchFamily="34" charset="0"/>
                      </a:rPr>
                      <a:pPr/>
                      <a:t>[VALUE]</a:t>
                    </a:fld>
                    <a:endParaRPr lang="en-US">
                      <a:latin typeface="Arial" panose="020B0604020202020204" pitchFamily="34" charset="0"/>
                    </a:endParaRPr>
                  </a:p>
                  <a:p>
                    <a:r>
                      <a:rPr lang="en-US" sz="1100" b="0">
                        <a:latin typeface="Arial" panose="020B0604020202020204" pitchFamily="34" charset="0"/>
                      </a:rPr>
                      <a:t>(67%)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302-4914-BBC7-85FF1D6D2DF7}"/>
                </c:ext>
              </c:extLst>
            </c:dLbl>
            <c:dLbl>
              <c:idx val="2"/>
              <c:tx>
                <c:rich>
                  <a:bodyPr/>
                  <a:lstStyle/>
                  <a:p>
                    <a:fld id="{0473583A-F014-4397-A5AF-DEB9820B0C84}" type="VALUE">
                      <a:rPr lang="en-US" smtClean="0">
                        <a:latin typeface="Arial" panose="020B0604020202020204" pitchFamily="34" charset="0"/>
                      </a:rPr>
                      <a:pPr/>
                      <a:t>[VALUE]</a:t>
                    </a:fld>
                    <a:endParaRPr lang="en-US">
                      <a:latin typeface="Arial" panose="020B0604020202020204" pitchFamily="34" charset="0"/>
                    </a:endParaRPr>
                  </a:p>
                  <a:p>
                    <a:r>
                      <a:rPr lang="en-US" sz="1100" b="0">
                        <a:latin typeface="Arial" panose="020B0604020202020204" pitchFamily="34" charset="0"/>
                      </a:rPr>
                      <a:t>(57%)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302-4914-BBC7-85FF1D6D2DF7}"/>
                </c:ext>
              </c:extLst>
            </c:dLbl>
            <c:dLbl>
              <c:idx val="3"/>
              <c:tx>
                <c:rich>
                  <a:bodyPr/>
                  <a:lstStyle/>
                  <a:p>
                    <a:fld id="{AFE65EC5-A0D5-49FC-BF93-67569CDFB3A5}" type="VALUE">
                      <a:rPr lang="en-US" smtClean="0">
                        <a:latin typeface="Arial" panose="020B0604020202020204" pitchFamily="34" charset="0"/>
                      </a:rPr>
                      <a:pPr/>
                      <a:t>[VALUE]</a:t>
                    </a:fld>
                    <a:endParaRPr lang="en-US">
                      <a:latin typeface="Arial" panose="020B0604020202020204" pitchFamily="34" charset="0"/>
                    </a:endParaRPr>
                  </a:p>
                  <a:p>
                    <a:r>
                      <a:rPr lang="en-US" sz="1200" b="0">
                        <a:latin typeface="Arial" panose="020B0604020202020204" pitchFamily="34" charset="0"/>
                      </a:rPr>
                      <a:t>(47%)</a:t>
                    </a:r>
                  </a:p>
                </c:rich>
              </c:tx>
              <c:showLegendKey val="0"/>
              <c:showVal val="1"/>
              <c:showCatName val="0"/>
              <c:showSerName val="0"/>
              <c:showPercent val="0"/>
              <c:showBubbleSize val="0"/>
              <c:extLst>
                <c:ext xmlns:c15="http://schemas.microsoft.com/office/drawing/2012/chart" uri="{CE6537A1-D6FC-4f65-9D91-7224C49458BB}">
                  <c15:layout>
                    <c:manualLayout>
                      <c:w val="8.2363725460412388E-2"/>
                      <c:h val="0.16374157022502703"/>
                    </c:manualLayout>
                  </c15:layout>
                  <c15:dlblFieldTable/>
                  <c15:showDataLabelsRange val="0"/>
                </c:ext>
                <c:ext xmlns:c16="http://schemas.microsoft.com/office/drawing/2014/chart" uri="{C3380CC4-5D6E-409C-BE32-E72D297353CC}">
                  <c16:uniqueId val="{00000006-4302-4914-BBC7-85FF1D6D2DF7}"/>
                </c:ext>
              </c:extLst>
            </c:dLbl>
            <c:spPr>
              <a:noFill/>
              <a:ln>
                <a:noFill/>
              </a:ln>
              <a:effectLst/>
            </c:spPr>
            <c:txPr>
              <a:bodyPr rot="0" spcFirstLastPara="1" vertOverflow="ellipsis" vert="horz" wrap="square" anchor="ctr" anchorCtr="0"/>
              <a:lstStyle/>
              <a:p>
                <a:pPr algn="ctr">
                  <a:defRPr lang="en-US" sz="18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2024</c:v>
                </c:pt>
                <c:pt idx="2">
                  <c:v>2026</c:v>
                </c:pt>
                <c:pt idx="3">
                  <c:v>2028</c:v>
                </c:pt>
              </c:numCache>
            </c:numRef>
          </c:cat>
          <c:val>
            <c:numRef>
              <c:f>Sheet1!$B$2:$B$5</c:f>
              <c:numCache>
                <c:formatCode>"$"#,##0.0_);[Red]\("$"#,##0.0\)</c:formatCode>
                <c:ptCount val="4"/>
                <c:pt idx="0">
                  <c:v>66.599999999999994</c:v>
                </c:pt>
                <c:pt idx="1">
                  <c:v>59.1</c:v>
                </c:pt>
                <c:pt idx="2">
                  <c:v>49.39</c:v>
                </c:pt>
                <c:pt idx="3" formatCode="&quot;$&quot;#,##0.0">
                  <c:v>43.08</c:v>
                </c:pt>
              </c:numCache>
            </c:numRef>
          </c:val>
          <c:extLst>
            <c:ext xmlns:c16="http://schemas.microsoft.com/office/drawing/2014/chart" uri="{C3380CC4-5D6E-409C-BE32-E72D297353CC}">
              <c16:uniqueId val="{00000000-F865-49B6-8131-E7E6CD7134E9}"/>
            </c:ext>
          </c:extLst>
        </c:ser>
        <c:ser>
          <c:idx val="1"/>
          <c:order val="1"/>
          <c:tx>
            <c:strRef>
              <c:f>Sheet1!$C$1</c:f>
              <c:strCache>
                <c:ptCount val="1"/>
                <c:pt idx="0">
                  <c:v>CTV </c:v>
                </c:pt>
              </c:strCache>
            </c:strRef>
          </c:tx>
          <c:spPr>
            <a:solidFill>
              <a:srgbClr val="00BFF2"/>
            </a:solidFill>
            <a:ln>
              <a:noFill/>
            </a:ln>
            <a:effectLst/>
          </c:spPr>
          <c:invertIfNegative val="0"/>
          <c:dLbls>
            <c:dLbl>
              <c:idx val="0"/>
              <c:tx>
                <c:rich>
                  <a:bodyPr/>
                  <a:lstStyle/>
                  <a:p>
                    <a:fld id="{46020D3F-A4CE-40B8-A58B-C9246DCC9E08}" type="VALUE">
                      <a:rPr lang="en-US" smtClean="0">
                        <a:latin typeface="Arial" panose="020B0604020202020204" pitchFamily="34" charset="0"/>
                      </a:rPr>
                      <a:pPr/>
                      <a:t>[VALUE]</a:t>
                    </a:fld>
                    <a:endParaRPr lang="en-US">
                      <a:latin typeface="Arial" panose="020B0604020202020204" pitchFamily="34" charset="0"/>
                    </a:endParaRPr>
                  </a:p>
                  <a:p>
                    <a:r>
                      <a:rPr lang="en-US" sz="1100" b="0">
                        <a:latin typeface="Arial" panose="020B0604020202020204" pitchFamily="34" charset="0"/>
                      </a:rPr>
                      <a:t>(23%)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302-4914-BBC7-85FF1D6D2DF7}"/>
                </c:ext>
              </c:extLst>
            </c:dLbl>
            <c:dLbl>
              <c:idx val="1"/>
              <c:tx>
                <c:rich>
                  <a:bodyPr/>
                  <a:lstStyle/>
                  <a:p>
                    <a:fld id="{CE3D96DA-F629-4968-8982-E68D0648E6A8}" type="VALUE">
                      <a:rPr lang="en-US" smtClean="0">
                        <a:latin typeface="Arial" panose="020B0604020202020204" pitchFamily="34" charset="0"/>
                      </a:rPr>
                      <a:pPr/>
                      <a:t>[VALUE]</a:t>
                    </a:fld>
                    <a:endParaRPr lang="en-US">
                      <a:latin typeface="Arial" panose="020B0604020202020204" pitchFamily="34" charset="0"/>
                    </a:endParaRPr>
                  </a:p>
                  <a:p>
                    <a:r>
                      <a:rPr lang="en-US" sz="1100" b="0">
                        <a:latin typeface="Arial" panose="020B0604020202020204" pitchFamily="34" charset="0"/>
                      </a:rPr>
                      <a:t>(33%)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302-4914-BBC7-85FF1D6D2DF7}"/>
                </c:ext>
              </c:extLst>
            </c:dLbl>
            <c:dLbl>
              <c:idx val="2"/>
              <c:tx>
                <c:rich>
                  <a:bodyPr/>
                  <a:lstStyle/>
                  <a:p>
                    <a:fld id="{968EB194-D826-4908-97E0-8F58B6199360}" type="VALUE">
                      <a:rPr lang="en-US" smtClean="0">
                        <a:latin typeface="Arial" panose="020B0604020202020204" pitchFamily="34" charset="0"/>
                      </a:rPr>
                      <a:pPr/>
                      <a:t>[VALUE]</a:t>
                    </a:fld>
                    <a:endParaRPr lang="en-US">
                      <a:latin typeface="Arial" panose="020B0604020202020204" pitchFamily="34" charset="0"/>
                    </a:endParaRPr>
                  </a:p>
                  <a:p>
                    <a:r>
                      <a:rPr lang="en-US" sz="1100" b="0">
                        <a:latin typeface="Arial" panose="020B0604020202020204" pitchFamily="34" charset="0"/>
                      </a:rPr>
                      <a:t>(43%)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302-4914-BBC7-85FF1D6D2DF7}"/>
                </c:ext>
              </c:extLst>
            </c:dLbl>
            <c:dLbl>
              <c:idx val="3"/>
              <c:tx>
                <c:rich>
                  <a:bodyPr/>
                  <a:lstStyle/>
                  <a:p>
                    <a:fld id="{B88FE669-9B83-4874-8E78-810C3172FC83}" type="VALUE">
                      <a:rPr lang="en-US" smtClean="0">
                        <a:latin typeface="Arial" panose="020B0604020202020204" pitchFamily="34" charset="0"/>
                      </a:rPr>
                      <a:pPr/>
                      <a:t>[VALUE]</a:t>
                    </a:fld>
                    <a:endParaRPr lang="en-US">
                      <a:latin typeface="Arial" panose="020B0604020202020204" pitchFamily="34" charset="0"/>
                    </a:endParaRPr>
                  </a:p>
                  <a:p>
                    <a:r>
                      <a:rPr lang="en-US" sz="1200" b="0">
                        <a:latin typeface="Arial" panose="020B0604020202020204" pitchFamily="34" charset="0"/>
                      </a:rPr>
                      <a:t>(53%)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302-4914-BBC7-85FF1D6D2DF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2024</c:v>
                </c:pt>
                <c:pt idx="2">
                  <c:v>2026</c:v>
                </c:pt>
                <c:pt idx="3">
                  <c:v>2028</c:v>
                </c:pt>
              </c:numCache>
            </c:numRef>
          </c:cat>
          <c:val>
            <c:numRef>
              <c:f>Sheet1!$C$2:$C$5</c:f>
              <c:numCache>
                <c:formatCode>"$"#,##0.0_);[Red]\("$"#,##0.0\)</c:formatCode>
                <c:ptCount val="4"/>
                <c:pt idx="0">
                  <c:v>20</c:v>
                </c:pt>
                <c:pt idx="1">
                  <c:v>28.7</c:v>
                </c:pt>
                <c:pt idx="2">
                  <c:v>37.950000000000003</c:v>
                </c:pt>
                <c:pt idx="3" formatCode="&quot;$&quot;#,##0.0">
                  <c:v>47.62</c:v>
                </c:pt>
              </c:numCache>
            </c:numRef>
          </c:val>
          <c:extLst>
            <c:ext xmlns:c16="http://schemas.microsoft.com/office/drawing/2014/chart" uri="{C3380CC4-5D6E-409C-BE32-E72D297353CC}">
              <c16:uniqueId val="{00000001-F865-49B6-8131-E7E6CD7134E9}"/>
            </c:ext>
          </c:extLst>
        </c:ser>
        <c:dLbls>
          <c:showLegendKey val="0"/>
          <c:showVal val="0"/>
          <c:showCatName val="0"/>
          <c:showSerName val="0"/>
          <c:showPercent val="0"/>
          <c:showBubbleSize val="0"/>
        </c:dLbls>
        <c:gapWidth val="48"/>
        <c:overlap val="100"/>
        <c:axId val="33092960"/>
        <c:axId val="33094624"/>
      </c:barChart>
      <c:catAx>
        <c:axId val="3309296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F1A62"/>
                </a:solidFill>
                <a:latin typeface="Helvetica" panose="020B0403020202020204" pitchFamily="34" charset="0"/>
                <a:ea typeface="+mn-ea"/>
                <a:cs typeface="+mn-cs"/>
              </a:defRPr>
            </a:pPr>
            <a:endParaRPr lang="en-US"/>
          </a:p>
        </c:txPr>
        <c:crossAx val="33094624"/>
        <c:crosses val="autoZero"/>
        <c:auto val="1"/>
        <c:lblAlgn val="ctr"/>
        <c:lblOffset val="100"/>
        <c:noMultiLvlLbl val="0"/>
      </c:catAx>
      <c:valAx>
        <c:axId val="33094624"/>
        <c:scaling>
          <c:orientation val="minMax"/>
          <c:max val="90"/>
        </c:scaling>
        <c:delete val="1"/>
        <c:axPos val="l"/>
        <c:numFmt formatCode="&quot;$&quot;#,##0.0_);[Red]\(&quot;$&quot;#,##0.0\)" sourceLinked="1"/>
        <c:majorTickMark val="out"/>
        <c:minorTickMark val="none"/>
        <c:tickLblPos val="nextTo"/>
        <c:crossAx val="33092960"/>
        <c:crosses val="autoZero"/>
        <c:crossBetween val="between"/>
      </c:valAx>
      <c:spPr>
        <a:noFill/>
        <a:ln>
          <a:noFill/>
        </a:ln>
        <a:effectLst/>
      </c:spPr>
    </c:plotArea>
    <c:legend>
      <c:legendPos val="t"/>
      <c:layout>
        <c:manualLayout>
          <c:xMode val="edge"/>
          <c:yMode val="edge"/>
          <c:x val="0.315490483155486"/>
          <c:y val="3.4544635068571102E-3"/>
          <c:w val="0.36444411836999002"/>
          <c:h val="7.9566358747939228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rgbClr val="1F1A62"/>
          </a:solidFill>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3/24/2026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903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8FF04-9EBF-301E-A8C4-B4A220398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FB894-D4CC-4670-3FE0-73788B8ED0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3C1C50-6DFC-3B1D-067C-0AA401838B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202153-6C23-9E43-F8E8-0A6ED845EE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727F9-3F91-3F46-B202-A775857851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7676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D6527-3706-D948-416B-ED1463A65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89807-759C-BEC4-448C-C43A308E1A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4ECCFD7-F756-82BC-637E-FD8793E224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F35880-6FF0-C5C2-70FF-CD95FC1734EF}"/>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3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50C0-0298-AA66-0604-8DF77D6C3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BB39E-AC5D-7202-E3F5-9028D10FB3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0DFD84A-D5C9-960F-6719-41593F7FDC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D345BE-6CE1-7A3F-E15E-D6E1780087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269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C8977-1092-4858-9F15-825F39C2F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BE1FE-A7CE-3AA5-CCCF-D078E5958A8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135BC29-71EB-5FF0-E5A0-261B0B4A06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5D65B6-2638-4F14-10E9-653E8A37B12F}"/>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991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2711-A7C8-276D-1240-B42F37ED8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40C7C-85FC-034D-80F2-1E9527C254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DC5CCF9-888F-DA2C-292D-23AA451336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709780-6AD2-2150-6A28-11D468071E1C}"/>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8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509AE-AD6D-5A38-3148-303DAFBCF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7AB7D-C47A-6368-615E-14EEC1AE3A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26CC945-81B7-5906-2237-23D3A9818A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129056-B713-8B8A-07EE-B5EB7E807F62}"/>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260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E10D8-B0F7-B894-F89C-B828C1863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071A2-0F47-571F-3404-CA7C4FBDA3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D9825F-A6E9-2F6C-6116-5C7EEE6BEE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64A4D7-1D26-A546-71FD-89BDB0229CA8}"/>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344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27</a:t>
            </a:fld>
            <a:endParaRPr lang="en-US"/>
          </a:p>
        </p:txBody>
      </p:sp>
    </p:spTree>
    <p:extLst>
      <p:ext uri="{BB962C8B-B14F-4D97-AF65-F5344CB8AC3E}">
        <p14:creationId xmlns:p14="http://schemas.microsoft.com/office/powerpoint/2010/main" val="3741167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8486-3998-76BD-8C2F-D23EE160C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15923-6AF8-EC91-70E8-DF532655938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C2BDD3-C685-CA1E-F59F-54B31F2E3C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699721-F85C-D2B2-7273-466E1C2057EA}"/>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209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97409-9A87-B556-4945-D8A27512E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C64C8-2740-2945-D112-EF2667EED2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0FB733-33B9-8F43-EA34-2E601589C1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9214AE-709A-0A13-4C7B-90EE0C556A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75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CFBF9-518E-E668-B910-6637E5258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6A654-FAB2-CC18-C181-EA80BAD417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04D653-3462-92D7-B89A-5FA41357D5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70B338-5382-23DE-26A7-B8B3A4A8C5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71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9DB3F-6219-C033-1753-00632D124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88FF0-BC79-E2D3-9086-79BE1E3607A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787AC1-002B-7B80-4B35-8853C9A1C4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99F5AE-9418-7BD9-4D78-DB6453B35F4C}"/>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B32F4-5673-F3EF-A033-285F69BA6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99618-D7ED-65C9-5FFB-7E84084F0AF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D3AA50-09BA-81ED-4D4C-BA93C41624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4A4C3-7F1A-4FA6-6186-0C725A5091F9}"/>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55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3E57-D8B8-C192-7A10-09D79D1B0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A0E08-B947-CC95-CE05-FE99F46E62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ABA084-8342-44C1-3C7D-3F5170C6F6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586F30-9D6C-A2F1-B5CB-0C489B92B54E}"/>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721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2EFC2-3A4C-9DAE-234C-EA34452E7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4F255-AF67-B6AC-2B7E-E98E7074E9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259BA5F-C18E-E94D-1589-C8AE1078AD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981B19-D879-EBC5-49D2-DCBE6023B5D8}"/>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0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87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64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EE903-A8BE-03E8-0AE5-2AD934145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0030F-5B7F-1126-56B9-FA87C56EF4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A2FEF8-E18B-B6A3-3B16-E47A4D80A1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E17FD7-FD21-3D38-5477-410AC0E9BF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4912F-E57D-814B-B12F-ABF58C0E8E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9250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4912F-E57D-814B-B12F-ABF58C0E8E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3660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Arial" panose="020B0604020202020204" pitchFamily="34" charset="0"/>
                <a:cs typeface="Arial" panose="020B0604020202020204" pitchFamily="34" charset="0"/>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Arial" panose="020B0604020202020204" pitchFamily="34" charset="0"/>
                <a:cs typeface="Arial" panose="020B0604020202020204" pitchFamily="34" charset="0"/>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5185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22822AB3-F6D7-4545-82AA-56A1B85B6803}" type="datetime1">
              <a:rPr lang="en-US" smtClean="0"/>
              <a:t>3/24/2026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2053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36FE930D-6837-45FC-8C9B-7435FBDB3C4D}" type="datetime1">
              <a:rPr lang="en-US" smtClean="0"/>
              <a:t>3/24/2026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18752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E998A49B-E2D0-4C81-A500-CCE670D932C7}" type="datetime1">
              <a:rPr lang="en-US" smtClean="0"/>
              <a:t>3/24/2026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54360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F6D50880-88B5-4AE8-BC55-52D35CEF6F40}" type="datetime1">
              <a:rPr lang="en-US" smtClean="0"/>
              <a:t>3/24/2026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29564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C3E9E94E-CDA9-495B-9F9E-7F23CC901E50}" type="datetime1">
              <a:rPr lang="en-US" smtClean="0"/>
              <a:t>3/24/2026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76986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910222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75962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37658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44141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166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Arial" panose="020B0604020202020204" pitchFamily="34" charset="0"/>
                <a:cs typeface="Arial" panose="020B0604020202020204" pitchFamily="34" charset="0"/>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Arial" panose="020B0604020202020204" pitchFamily="34" charset="0"/>
                <a:cs typeface="Arial" panose="020B0604020202020204" pitchFamily="34" charset="0"/>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atin typeface="Arial" panose="020B0604020202020204" pitchFamily="34" charset="0"/>
              </a:defRPr>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7623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62983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33885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50412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33672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21566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859017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70945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67693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908471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14418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lvl1pPr>
              <a:defRPr>
                <a:latin typeface="Arial" panose="020B0604020202020204" pitchFamily="34" charset="0"/>
              </a:defRPr>
            </a:lvl1pPr>
          </a:lstStyle>
          <a:p>
            <a:fld id="{057451A4-BDE8-4453-B5DD-B1BC25EF3885}" type="datetime1">
              <a:rPr lang="en-US" smtClean="0"/>
              <a:pPr/>
              <a:t>3/24/2026</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lvl1pPr>
              <a:defRPr>
                <a:latin typeface="Arial" panose="020B0604020202020204" pitchFamily="34" charset="0"/>
              </a:defRPr>
            </a:lvl1pPr>
          </a:lstStyle>
          <a:p>
            <a:fld id="{7D33CAC0-E093-5148-AE6B-19334CEADB6C}" type="slidenum">
              <a:rPr lang="en-US" smtClean="0"/>
              <a:pPr/>
              <a:t>‹#›</a:t>
            </a:fld>
            <a:endParaRPr lang="en-US"/>
          </a:p>
        </p:txBody>
      </p:sp>
    </p:spTree>
    <p:extLst>
      <p:ext uri="{BB962C8B-B14F-4D97-AF65-F5344CB8AC3E}">
        <p14:creationId xmlns:p14="http://schemas.microsoft.com/office/powerpoint/2010/main" val="12764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962191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18899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39650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05006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96442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970329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149502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874122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7133-F948-AA2B-552A-A4C0F8ADAA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2B351A-1528-9322-48E9-1B53D81BA6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058A87-903F-F212-4CC9-977CE1D994CE}"/>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5" name="Footer Placeholder 4">
            <a:extLst>
              <a:ext uri="{FF2B5EF4-FFF2-40B4-BE49-F238E27FC236}">
                <a16:creationId xmlns:a16="http://schemas.microsoft.com/office/drawing/2014/main" id="{9A468B08-A16D-ACF2-F9EF-A20FEFDC4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90966-33AC-8B4C-4D8E-6D93041E1EA4}"/>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2323010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45D7-B5EF-6073-47F5-B26DE0A76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90E7DC-DDFA-F0DA-094D-E95D44992E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BCED6-F77D-2564-87D3-09295E6AD5F7}"/>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5" name="Footer Placeholder 4">
            <a:extLst>
              <a:ext uri="{FF2B5EF4-FFF2-40B4-BE49-F238E27FC236}">
                <a16:creationId xmlns:a16="http://schemas.microsoft.com/office/drawing/2014/main" id="{56CD23D7-481A-76B1-BBDB-E833513E6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B88AC-6D09-45FA-3B32-FDAE118089A1}"/>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134979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0C5B514B-DA56-42A1-8710-41ED4FABE842}" type="datetime1">
              <a:rPr lang="en-US" smtClean="0"/>
              <a:t>3/24/2026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77269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1ADD5-19E2-A97D-35F7-405407C80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89881F-2E24-BABD-6FF0-59C701D89F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BCC691-6286-7CFA-B37E-848DFC49518D}"/>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5" name="Footer Placeholder 4">
            <a:extLst>
              <a:ext uri="{FF2B5EF4-FFF2-40B4-BE49-F238E27FC236}">
                <a16:creationId xmlns:a16="http://schemas.microsoft.com/office/drawing/2014/main" id="{7537FD52-41A6-06C2-CACA-55BD1FCCD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DACB9-5381-1DC9-C4B1-132E668CAEBA}"/>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2598051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7049-9486-07A7-EA28-A0115DE34C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872880-19C0-3F1C-B8A2-574A485D01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A47C35-7B6A-BA80-5799-D119E784EF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CC45E7-E5B1-DB9A-C875-B57F644F3294}"/>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6" name="Footer Placeholder 5">
            <a:extLst>
              <a:ext uri="{FF2B5EF4-FFF2-40B4-BE49-F238E27FC236}">
                <a16:creationId xmlns:a16="http://schemas.microsoft.com/office/drawing/2014/main" id="{2E681FC7-A78B-3915-E8BB-8730EE169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54CCEA-14C5-53BC-32B7-D5C3C60C7B3E}"/>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3454357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4F95-C5F9-0AA3-20C4-3D964921C7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1622BF-CCBD-96E2-FF3C-D88D53A88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FF7660-5DF9-828E-75BB-EEEA46B9F2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B24000-545A-5F81-83C1-BAEE2F116C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A0EB1-18EC-1E09-6771-FDA21095B8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526A30-C79A-CBEB-DAF6-1EC370F18A17}"/>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8" name="Footer Placeholder 7">
            <a:extLst>
              <a:ext uri="{FF2B5EF4-FFF2-40B4-BE49-F238E27FC236}">
                <a16:creationId xmlns:a16="http://schemas.microsoft.com/office/drawing/2014/main" id="{AC47FB69-83DC-06B5-6EFC-5616C6CC1C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920156-0552-2B59-95D5-D2361B056A48}"/>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3071830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DCA1-AF32-C1B2-2385-D4F0F150BC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9DBE55-FC95-D637-8E47-D2500844CA89}"/>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4" name="Footer Placeholder 3">
            <a:extLst>
              <a:ext uri="{FF2B5EF4-FFF2-40B4-BE49-F238E27FC236}">
                <a16:creationId xmlns:a16="http://schemas.microsoft.com/office/drawing/2014/main" id="{92A86D5D-3B1F-B58D-0822-969C40BFB6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D9E0CB-2BF6-180C-A848-6C8AB0C59628}"/>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3021706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6F06C6-7719-0EB1-E2EB-8F64C9A905A1}"/>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3" name="Footer Placeholder 2">
            <a:extLst>
              <a:ext uri="{FF2B5EF4-FFF2-40B4-BE49-F238E27FC236}">
                <a16:creationId xmlns:a16="http://schemas.microsoft.com/office/drawing/2014/main" id="{A0728247-5BD7-9AF5-2F27-63F9C96ACE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431B18-4E50-B73E-3E5A-1A4691438CE6}"/>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1498668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A0677-A448-70BC-D8DB-445C79CD5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8CD094-F5BB-EA7E-1C23-A50101CCA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806BA5-CB67-50CC-2E9A-61BDF373E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E5C349-5AD2-BE76-1DB3-4B020ABCCCDF}"/>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6" name="Footer Placeholder 5">
            <a:extLst>
              <a:ext uri="{FF2B5EF4-FFF2-40B4-BE49-F238E27FC236}">
                <a16:creationId xmlns:a16="http://schemas.microsoft.com/office/drawing/2014/main" id="{D3F63A58-2570-66B3-7CCD-D726508E8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FEE29-2CC2-3233-9119-C4BFEA3D6D1B}"/>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1937529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91AF-07D1-01DD-B9BC-CC72EA0F7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3F659A-1B89-C7BC-EE83-0DCB5609B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3BE84D-59BF-B1E3-67DC-B1D6866FA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55931-19DF-C79A-AE10-23528FAC9292}"/>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6" name="Footer Placeholder 5">
            <a:extLst>
              <a:ext uri="{FF2B5EF4-FFF2-40B4-BE49-F238E27FC236}">
                <a16:creationId xmlns:a16="http://schemas.microsoft.com/office/drawing/2014/main" id="{9B2BE2CE-0C43-A46E-5715-2E1F9A9AE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E6CB2-EA5C-C9DD-038C-8BC70F920379}"/>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2188384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7C46-3FFF-2BC7-C778-88620CD781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884899-C7A3-FD39-E84F-8443EFCD77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61614-0A11-A37F-B2B5-14EF7F43C9EB}"/>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5" name="Footer Placeholder 4">
            <a:extLst>
              <a:ext uri="{FF2B5EF4-FFF2-40B4-BE49-F238E27FC236}">
                <a16:creationId xmlns:a16="http://schemas.microsoft.com/office/drawing/2014/main" id="{BEE2B34D-CCF4-381B-EE66-393DAE467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4F316-F6D2-CC76-4A1C-5FF3858B0A7F}"/>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83128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1CC2CB-A4FA-9FBC-6CA6-D46232D5B3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494C95-90D9-A028-7BD2-87F356C435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5DA7A-84CC-C3D4-2C7E-9537622F0A92}"/>
              </a:ext>
            </a:extLst>
          </p:cNvPr>
          <p:cNvSpPr>
            <a:spLocks noGrp="1"/>
          </p:cNvSpPr>
          <p:nvPr>
            <p:ph type="dt" sz="half" idx="10"/>
          </p:nvPr>
        </p:nvSpPr>
        <p:spPr/>
        <p:txBody>
          <a:bodyPr/>
          <a:lstStyle/>
          <a:p>
            <a:fld id="{9A694FB4-19E6-4678-BA14-839259F2AA4E}" type="datetimeFigureOut">
              <a:rPr lang="en-US" smtClean="0"/>
              <a:t>3/24/2026</a:t>
            </a:fld>
            <a:endParaRPr lang="en-US"/>
          </a:p>
        </p:txBody>
      </p:sp>
      <p:sp>
        <p:nvSpPr>
          <p:cNvPr id="5" name="Footer Placeholder 4">
            <a:extLst>
              <a:ext uri="{FF2B5EF4-FFF2-40B4-BE49-F238E27FC236}">
                <a16:creationId xmlns:a16="http://schemas.microsoft.com/office/drawing/2014/main" id="{A0746026-932A-F8BD-5ADD-D2E34D8E7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D0B0C-1E62-DB12-1C11-F2964E4DC476}"/>
              </a:ext>
            </a:extLst>
          </p:cNvPr>
          <p:cNvSpPr>
            <a:spLocks noGrp="1"/>
          </p:cNvSpPr>
          <p:nvPr>
            <p:ph type="sldNum" sz="quarter" idx="12"/>
          </p:nvPr>
        </p:nvSpPr>
        <p:spPr/>
        <p:txBody>
          <a:bodyPr/>
          <a:lstStyle/>
          <a:p>
            <a:fld id="{F2A2B110-6DB8-4F65-87E2-E577B5D4015C}" type="slidenum">
              <a:rPr lang="en-US" smtClean="0"/>
              <a:t>‹#›</a:t>
            </a:fld>
            <a:endParaRPr lang="en-US"/>
          </a:p>
        </p:txBody>
      </p:sp>
    </p:spTree>
    <p:extLst>
      <p:ext uri="{BB962C8B-B14F-4D97-AF65-F5344CB8AC3E}">
        <p14:creationId xmlns:p14="http://schemas.microsoft.com/office/powerpoint/2010/main" val="5489165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Arial" panose="020B0604020202020204" pitchFamily="34" charset="0"/>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30766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F527261-22C8-452C-AEE8-C50F669C15AE}" type="datetime1">
              <a:rPr lang="en-US" smtClean="0"/>
              <a:t>3/24/2026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86756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Arial" panose="020B0604020202020204" pitchFamily="34" charset="0"/>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702758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latin typeface="Arial" panose="020B0604020202020204" pitchFamily="34" charset="0"/>
            </a:endParaRP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Arial" panose="020B0604020202020204" pitchFamily="34" charset="0"/>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latin typeface="Arial" panose="020B0604020202020204" pitchFamily="34" charset="0"/>
                </a:endParaRPr>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latin typeface="Arial" panose="020B0604020202020204" pitchFamily="34" charset="0"/>
                </a:endParaRPr>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latin typeface="Arial" panose="020B0604020202020204" pitchFamily="34" charset="0"/>
                </a:endParaRPr>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latin typeface="Arial" panose="020B0604020202020204" pitchFamily="34" charset="0"/>
                </a:endParaRPr>
              </a:p>
            </p:txBody>
          </p:sp>
        </p:grpSp>
      </p:grpSp>
    </p:spTree>
    <p:extLst>
      <p:ext uri="{BB962C8B-B14F-4D97-AF65-F5344CB8AC3E}">
        <p14:creationId xmlns:p14="http://schemas.microsoft.com/office/powerpoint/2010/main" val="71659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lvl1pPr>
              <a:defRPr>
                <a:latin typeface="Arial" panose="020B0604020202020204" pitchFamily="34" charset="0"/>
              </a:defRPr>
            </a:lvl1pPr>
          </a:lstStyle>
          <a:p>
            <a:fld id="{50C3853C-0ABA-4CA4-8950-F4B459562918}" type="datetimeFigureOut">
              <a:rPr lang="en-US" smtClean="0"/>
              <a:pPr/>
              <a:t>3/24/2026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56017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1" y="1122363"/>
            <a:ext cx="9144000" cy="2387600"/>
          </a:xfrm>
        </p:spPr>
        <p:txBody>
          <a:bodyPr anchor="b"/>
          <a:lstStyle>
            <a:lvl1pPr algn="ctr">
              <a:defRPr sz="5799"/>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1" y="3602038"/>
            <a:ext cx="9144000" cy="1655762"/>
          </a:xfrm>
        </p:spPr>
        <p:txBody>
          <a:bodyPr/>
          <a:lstStyle>
            <a:lvl1pPr marL="0" indent="0" algn="ctr">
              <a:buNone/>
              <a:defRPr sz="2320"/>
            </a:lvl1pPr>
            <a:lvl2pPr marL="441884" indent="0" algn="ctr">
              <a:buNone/>
              <a:defRPr sz="1933"/>
            </a:lvl2pPr>
            <a:lvl3pPr marL="883768" indent="0" algn="ctr">
              <a:buNone/>
              <a:defRPr sz="1740"/>
            </a:lvl3pPr>
            <a:lvl4pPr marL="1325651" indent="0" algn="ctr">
              <a:buNone/>
              <a:defRPr sz="1546"/>
            </a:lvl4pPr>
            <a:lvl5pPr marL="1767535" indent="0" algn="ctr">
              <a:buNone/>
              <a:defRPr sz="1546"/>
            </a:lvl5pPr>
            <a:lvl6pPr marL="2209419" indent="0" algn="ctr">
              <a:buNone/>
              <a:defRPr sz="1546"/>
            </a:lvl6pPr>
            <a:lvl7pPr marL="2651303" indent="0" algn="ctr">
              <a:buNone/>
              <a:defRPr sz="1546"/>
            </a:lvl7pPr>
            <a:lvl8pPr marL="3093187" indent="0" algn="ctr">
              <a:buNone/>
              <a:defRPr sz="1546"/>
            </a:lvl8pPr>
            <a:lvl9pPr marL="3535070" indent="0" algn="ctr">
              <a:buNone/>
              <a:defRPr sz="1546"/>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7866279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821432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40"/>
            <a:ext cx="10515600" cy="2852737"/>
          </a:xfrm>
        </p:spPr>
        <p:txBody>
          <a:bodyPr anchor="b"/>
          <a:lstStyle>
            <a:lvl1pPr>
              <a:defRPr sz="5799"/>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5"/>
            <a:ext cx="10515600" cy="1500187"/>
          </a:xfrm>
        </p:spPr>
        <p:txBody>
          <a:bodyPr/>
          <a:lstStyle>
            <a:lvl1pPr marL="0" indent="0">
              <a:buNone/>
              <a:defRPr sz="2320">
                <a:solidFill>
                  <a:schemeClr val="tx1">
                    <a:tint val="75000"/>
                  </a:schemeClr>
                </a:solidFill>
              </a:defRPr>
            </a:lvl1pPr>
            <a:lvl2pPr marL="441884" indent="0">
              <a:buNone/>
              <a:defRPr sz="1933">
                <a:solidFill>
                  <a:schemeClr val="tx1">
                    <a:tint val="75000"/>
                  </a:schemeClr>
                </a:solidFill>
              </a:defRPr>
            </a:lvl2pPr>
            <a:lvl3pPr marL="883768" indent="0">
              <a:buNone/>
              <a:defRPr sz="1740">
                <a:solidFill>
                  <a:schemeClr val="tx1">
                    <a:tint val="75000"/>
                  </a:schemeClr>
                </a:solidFill>
              </a:defRPr>
            </a:lvl3pPr>
            <a:lvl4pPr marL="1325651" indent="0">
              <a:buNone/>
              <a:defRPr sz="1546">
                <a:solidFill>
                  <a:schemeClr val="tx1">
                    <a:tint val="75000"/>
                  </a:schemeClr>
                </a:solidFill>
              </a:defRPr>
            </a:lvl4pPr>
            <a:lvl5pPr marL="1767535" indent="0">
              <a:buNone/>
              <a:defRPr sz="1546">
                <a:solidFill>
                  <a:schemeClr val="tx1">
                    <a:tint val="75000"/>
                  </a:schemeClr>
                </a:solidFill>
              </a:defRPr>
            </a:lvl5pPr>
            <a:lvl6pPr marL="2209419" indent="0">
              <a:buNone/>
              <a:defRPr sz="1546">
                <a:solidFill>
                  <a:schemeClr val="tx1">
                    <a:tint val="75000"/>
                  </a:schemeClr>
                </a:solidFill>
              </a:defRPr>
            </a:lvl6pPr>
            <a:lvl7pPr marL="2651303" indent="0">
              <a:buNone/>
              <a:defRPr sz="1546">
                <a:solidFill>
                  <a:schemeClr val="tx1">
                    <a:tint val="75000"/>
                  </a:schemeClr>
                </a:solidFill>
              </a:defRPr>
            </a:lvl7pPr>
            <a:lvl8pPr marL="3093187" indent="0">
              <a:buNone/>
              <a:defRPr sz="1546">
                <a:solidFill>
                  <a:schemeClr val="tx1">
                    <a:tint val="75000"/>
                  </a:schemeClr>
                </a:solidFill>
              </a:defRPr>
            </a:lvl8pPr>
            <a:lvl9pPr marL="3535070" indent="0">
              <a:buNone/>
              <a:defRPr sz="154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839245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179812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9" y="1681163"/>
            <a:ext cx="5157787" cy="823912"/>
          </a:xfrm>
        </p:spPr>
        <p:txBody>
          <a:bodyPr anchor="b"/>
          <a:lstStyle>
            <a:lvl1pPr marL="0" indent="0">
              <a:buNone/>
              <a:defRPr sz="2320" b="1"/>
            </a:lvl1pPr>
            <a:lvl2pPr marL="441884" indent="0">
              <a:buNone/>
              <a:defRPr sz="1933" b="1"/>
            </a:lvl2pPr>
            <a:lvl3pPr marL="883768" indent="0">
              <a:buNone/>
              <a:defRPr sz="1740" b="1"/>
            </a:lvl3pPr>
            <a:lvl4pPr marL="1325651" indent="0">
              <a:buNone/>
              <a:defRPr sz="1546" b="1"/>
            </a:lvl4pPr>
            <a:lvl5pPr marL="1767535" indent="0">
              <a:buNone/>
              <a:defRPr sz="1546" b="1"/>
            </a:lvl5pPr>
            <a:lvl6pPr marL="2209419" indent="0">
              <a:buNone/>
              <a:defRPr sz="1546" b="1"/>
            </a:lvl6pPr>
            <a:lvl7pPr marL="2651303" indent="0">
              <a:buNone/>
              <a:defRPr sz="1546" b="1"/>
            </a:lvl7pPr>
            <a:lvl8pPr marL="3093187" indent="0">
              <a:buNone/>
              <a:defRPr sz="1546" b="1"/>
            </a:lvl8pPr>
            <a:lvl9pPr marL="3535070" indent="0">
              <a:buNone/>
              <a:defRPr sz="1546"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320" b="1"/>
            </a:lvl1pPr>
            <a:lvl2pPr marL="441884" indent="0">
              <a:buNone/>
              <a:defRPr sz="1933" b="1"/>
            </a:lvl2pPr>
            <a:lvl3pPr marL="883768" indent="0">
              <a:buNone/>
              <a:defRPr sz="1740" b="1"/>
            </a:lvl3pPr>
            <a:lvl4pPr marL="1325651" indent="0">
              <a:buNone/>
              <a:defRPr sz="1546" b="1"/>
            </a:lvl4pPr>
            <a:lvl5pPr marL="1767535" indent="0">
              <a:buNone/>
              <a:defRPr sz="1546" b="1"/>
            </a:lvl5pPr>
            <a:lvl6pPr marL="2209419" indent="0">
              <a:buNone/>
              <a:defRPr sz="1546" b="1"/>
            </a:lvl6pPr>
            <a:lvl7pPr marL="2651303" indent="0">
              <a:buNone/>
              <a:defRPr sz="1546" b="1"/>
            </a:lvl7pPr>
            <a:lvl8pPr marL="3093187" indent="0">
              <a:buNone/>
              <a:defRPr sz="1546" b="1"/>
            </a:lvl8pPr>
            <a:lvl9pPr marL="3535070" indent="0">
              <a:buNone/>
              <a:defRPr sz="1546"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26301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385556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190033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832C527E-4173-4FAC-8A7F-42C6E68FD0A9}" type="datetime1">
              <a:rPr lang="en-US" smtClean="0"/>
              <a:t>3/24/2026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032230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9" y="457200"/>
            <a:ext cx="3932237" cy="1600200"/>
          </a:xfrm>
        </p:spPr>
        <p:txBody>
          <a:bodyPr anchor="b"/>
          <a:lstStyle>
            <a:lvl1pPr>
              <a:defRPr sz="3093"/>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7"/>
            <a:ext cx="6172200" cy="4873625"/>
          </a:xfrm>
        </p:spPr>
        <p:txBody>
          <a:bodyPr/>
          <a:lstStyle>
            <a:lvl1pPr>
              <a:defRPr sz="3093"/>
            </a:lvl1pPr>
            <a:lvl2pPr>
              <a:defRPr sz="2706"/>
            </a:lvl2pPr>
            <a:lvl3pPr>
              <a:defRPr sz="2320"/>
            </a:lvl3pPr>
            <a:lvl4pPr>
              <a:defRPr sz="1933"/>
            </a:lvl4pPr>
            <a:lvl5pPr>
              <a:defRPr sz="1933"/>
            </a:lvl5pPr>
            <a:lvl6pPr>
              <a:defRPr sz="1933"/>
            </a:lvl6pPr>
            <a:lvl7pPr>
              <a:defRPr sz="1933"/>
            </a:lvl7pPr>
            <a:lvl8pPr>
              <a:defRPr sz="1933"/>
            </a:lvl8pPr>
            <a:lvl9pPr>
              <a:defRPr sz="1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9" y="2057400"/>
            <a:ext cx="3932237" cy="3811588"/>
          </a:xfrm>
        </p:spPr>
        <p:txBody>
          <a:bodyPr/>
          <a:lstStyle>
            <a:lvl1pPr marL="0" indent="0">
              <a:buNone/>
              <a:defRPr sz="1546"/>
            </a:lvl1pPr>
            <a:lvl2pPr marL="441884" indent="0">
              <a:buNone/>
              <a:defRPr sz="1353"/>
            </a:lvl2pPr>
            <a:lvl3pPr marL="883768" indent="0">
              <a:buNone/>
              <a:defRPr sz="1160"/>
            </a:lvl3pPr>
            <a:lvl4pPr marL="1325651" indent="0">
              <a:buNone/>
              <a:defRPr sz="966"/>
            </a:lvl4pPr>
            <a:lvl5pPr marL="1767535" indent="0">
              <a:buNone/>
              <a:defRPr sz="966"/>
            </a:lvl5pPr>
            <a:lvl6pPr marL="2209419" indent="0">
              <a:buNone/>
              <a:defRPr sz="966"/>
            </a:lvl6pPr>
            <a:lvl7pPr marL="2651303" indent="0">
              <a:buNone/>
              <a:defRPr sz="966"/>
            </a:lvl7pPr>
            <a:lvl8pPr marL="3093187" indent="0">
              <a:buNone/>
              <a:defRPr sz="966"/>
            </a:lvl8pPr>
            <a:lvl9pPr marL="3535070" indent="0">
              <a:buNone/>
              <a:defRPr sz="966"/>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1814871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9" y="457200"/>
            <a:ext cx="3932237" cy="1600200"/>
          </a:xfrm>
        </p:spPr>
        <p:txBody>
          <a:bodyPr anchor="b"/>
          <a:lstStyle>
            <a:lvl1pPr>
              <a:defRPr sz="3093"/>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7"/>
            <a:ext cx="6172200" cy="4873625"/>
          </a:xfrm>
        </p:spPr>
        <p:txBody>
          <a:bodyPr/>
          <a:lstStyle>
            <a:lvl1pPr marL="0" indent="0">
              <a:buNone/>
              <a:defRPr sz="3093"/>
            </a:lvl1pPr>
            <a:lvl2pPr marL="441884" indent="0">
              <a:buNone/>
              <a:defRPr sz="2706"/>
            </a:lvl2pPr>
            <a:lvl3pPr marL="883768" indent="0">
              <a:buNone/>
              <a:defRPr sz="2320"/>
            </a:lvl3pPr>
            <a:lvl4pPr marL="1325651" indent="0">
              <a:buNone/>
              <a:defRPr sz="1933"/>
            </a:lvl4pPr>
            <a:lvl5pPr marL="1767535" indent="0">
              <a:buNone/>
              <a:defRPr sz="1933"/>
            </a:lvl5pPr>
            <a:lvl6pPr marL="2209419" indent="0">
              <a:buNone/>
              <a:defRPr sz="1933"/>
            </a:lvl6pPr>
            <a:lvl7pPr marL="2651303" indent="0">
              <a:buNone/>
              <a:defRPr sz="1933"/>
            </a:lvl7pPr>
            <a:lvl8pPr marL="3093187" indent="0">
              <a:buNone/>
              <a:defRPr sz="1933"/>
            </a:lvl8pPr>
            <a:lvl9pPr marL="3535070" indent="0">
              <a:buNone/>
              <a:defRPr sz="1933"/>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9" y="2057400"/>
            <a:ext cx="3932237" cy="3811588"/>
          </a:xfrm>
        </p:spPr>
        <p:txBody>
          <a:bodyPr/>
          <a:lstStyle>
            <a:lvl1pPr marL="0" indent="0">
              <a:buNone/>
              <a:defRPr sz="1546"/>
            </a:lvl1pPr>
            <a:lvl2pPr marL="441884" indent="0">
              <a:buNone/>
              <a:defRPr sz="1353"/>
            </a:lvl2pPr>
            <a:lvl3pPr marL="883768" indent="0">
              <a:buNone/>
              <a:defRPr sz="1160"/>
            </a:lvl3pPr>
            <a:lvl4pPr marL="1325651" indent="0">
              <a:buNone/>
              <a:defRPr sz="966"/>
            </a:lvl4pPr>
            <a:lvl5pPr marL="1767535" indent="0">
              <a:buNone/>
              <a:defRPr sz="966"/>
            </a:lvl5pPr>
            <a:lvl6pPr marL="2209419" indent="0">
              <a:buNone/>
              <a:defRPr sz="966"/>
            </a:lvl6pPr>
            <a:lvl7pPr marL="2651303" indent="0">
              <a:buNone/>
              <a:defRPr sz="966"/>
            </a:lvl7pPr>
            <a:lvl8pPr marL="3093187" indent="0">
              <a:buNone/>
              <a:defRPr sz="966"/>
            </a:lvl8pPr>
            <a:lvl9pPr marL="3535070" indent="0">
              <a:buNone/>
              <a:defRPr sz="966"/>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78804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7577613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3/24/2026</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08423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6473-1FC1-BB18-5826-9E38B29507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DB0206-18D3-FFFB-90F8-CCFC6FFC1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F70528-D085-CC5C-6E96-3311C58C242C}"/>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5" name="Footer Placeholder 4">
            <a:extLst>
              <a:ext uri="{FF2B5EF4-FFF2-40B4-BE49-F238E27FC236}">
                <a16:creationId xmlns:a16="http://schemas.microsoft.com/office/drawing/2014/main" id="{6F67DFB1-46B5-5E79-890B-FB9E9E4B2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DBDB1-19B9-0604-3048-51429512A61C}"/>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19704817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75021-4627-DF2D-684E-64CAD3D95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2B92F-F0B0-D555-B6E8-D77E8F7B63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B9505-7628-3734-C97B-B6FEF61DCAFA}"/>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5" name="Footer Placeholder 4">
            <a:extLst>
              <a:ext uri="{FF2B5EF4-FFF2-40B4-BE49-F238E27FC236}">
                <a16:creationId xmlns:a16="http://schemas.microsoft.com/office/drawing/2014/main" id="{D07649C5-5B54-F77F-DC98-50A955927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B3C8D-A47B-8A54-9CC2-C4492A31FE60}"/>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39180513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93B46-05A9-FC3D-02D6-2FE2805752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65289C-AB93-AA52-8565-494B74E394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F2D05-0B11-7512-1D12-14606B6B4F1D}"/>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5" name="Footer Placeholder 4">
            <a:extLst>
              <a:ext uri="{FF2B5EF4-FFF2-40B4-BE49-F238E27FC236}">
                <a16:creationId xmlns:a16="http://schemas.microsoft.com/office/drawing/2014/main" id="{10FFE02D-F465-9C65-1C44-898CAFEE0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F96D9-0C5D-E4FB-909D-08130E1EA0D1}"/>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1324205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038E-9C4E-FEF7-37F9-09153213E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959D5-32C6-7651-B7C8-FA62BE54F7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21FB59-0BCB-00AE-EA20-F2F9EF89C0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1AB9AE-2D55-FC32-F9DE-73649A10152D}"/>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6" name="Footer Placeholder 5">
            <a:extLst>
              <a:ext uri="{FF2B5EF4-FFF2-40B4-BE49-F238E27FC236}">
                <a16:creationId xmlns:a16="http://schemas.microsoft.com/office/drawing/2014/main" id="{0E0EE508-B7B2-98CA-7563-363C239D4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B8558-0039-128F-6F1E-D00642259994}"/>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25195217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8A8A-A6AD-E95F-872E-9881498B99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340A9-CE20-D37D-897E-21DD3A5C2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F1A4E-9873-55EB-E866-1C486970FE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A28E8-496F-7245-E130-DFD70A46F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79D5F5-D5C3-0421-FB05-E090476993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C276B0-624F-20F7-FDA4-FCEE6F539AA4}"/>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8" name="Footer Placeholder 7">
            <a:extLst>
              <a:ext uri="{FF2B5EF4-FFF2-40B4-BE49-F238E27FC236}">
                <a16:creationId xmlns:a16="http://schemas.microsoft.com/office/drawing/2014/main" id="{161D5A83-5080-95FA-0B1F-CB37A581E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C47C5B-FC7B-FAFF-AE64-9970BF8E2BFC}"/>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19031656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6CB9-41BF-918B-C5F3-EC2A660410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619D83-C5FE-A9AC-A4A4-540478A65217}"/>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4" name="Footer Placeholder 3">
            <a:extLst>
              <a:ext uri="{FF2B5EF4-FFF2-40B4-BE49-F238E27FC236}">
                <a16:creationId xmlns:a16="http://schemas.microsoft.com/office/drawing/2014/main" id="{63A6F942-F183-3EC4-98BC-64E8F704AF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414C5A-63A8-24BA-562B-E2B3B34A7F72}"/>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6996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D6C292AF-5184-426E-82C8-799E42B843F1}" type="datetime1">
              <a:rPr lang="en-US" smtClean="0"/>
              <a:t>3/24/2026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1793016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E0CE174-C842-40AD-369C-D5202CB5D75A}"/>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6" name="Footer Placeholder 5">
            <a:extLst>
              <a:ext uri="{FF2B5EF4-FFF2-40B4-BE49-F238E27FC236}">
                <a16:creationId xmlns:a16="http://schemas.microsoft.com/office/drawing/2014/main" id="{D75F99EE-19DA-043F-4672-983D33F3F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BE18A-8527-F233-17B0-DD6CC44BC5D7}"/>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34941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603F-809B-1AB4-FB14-D481D6FA4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3A899-6495-3C40-8366-72566998E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1FF135-8A96-AA24-DB6D-E53EE7612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68E612-61AB-F59F-2CB8-4DF425AD0228}"/>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6" name="Footer Placeholder 5">
            <a:extLst>
              <a:ext uri="{FF2B5EF4-FFF2-40B4-BE49-F238E27FC236}">
                <a16:creationId xmlns:a16="http://schemas.microsoft.com/office/drawing/2014/main" id="{0D562053-E2B4-FB0F-6B12-AAD6DCED15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B75BD-75D6-FD6D-3BC3-876C35B6F1D4}"/>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2619845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52D5-3F01-4252-1938-3E7CCA217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A1669C-108B-2D35-E2F3-D8312FFAF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BDE250-2303-7A6C-0D13-39096F4FC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42744-934A-A92B-6680-7D35994D3F5A}"/>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6" name="Footer Placeholder 5">
            <a:extLst>
              <a:ext uri="{FF2B5EF4-FFF2-40B4-BE49-F238E27FC236}">
                <a16:creationId xmlns:a16="http://schemas.microsoft.com/office/drawing/2014/main" id="{8B25054B-883C-A40C-B7F6-A3CB6D25A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0D8E08-E252-B29B-0150-75338EC28B32}"/>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41218014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200C-1F50-F19B-0ACE-D5CC35DA7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47872F-299B-9FEE-323B-1A9D39565E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051AE-39FB-A9CF-5EE8-52BB4B6F3360}"/>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5" name="Footer Placeholder 4">
            <a:extLst>
              <a:ext uri="{FF2B5EF4-FFF2-40B4-BE49-F238E27FC236}">
                <a16:creationId xmlns:a16="http://schemas.microsoft.com/office/drawing/2014/main" id="{845F5C9E-7191-2568-39BE-AE2F89618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222DA-11C5-B0F7-F1E8-BAFBB9D7A6C3}"/>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29098730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690941-B876-ECED-75FD-D0FC6FC012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A3BDBB-61E4-91B6-8FF0-4B4D876532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D3E75-625A-13A4-3128-B9C8976B3836}"/>
              </a:ext>
            </a:extLst>
          </p:cNvPr>
          <p:cNvSpPr>
            <a:spLocks noGrp="1"/>
          </p:cNvSpPr>
          <p:nvPr>
            <p:ph type="dt" sz="half" idx="10"/>
          </p:nvPr>
        </p:nvSpPr>
        <p:spPr/>
        <p:txBody>
          <a:bodyPr/>
          <a:lstStyle/>
          <a:p>
            <a:fld id="{294D06E5-AAAA-164F-885D-49558E2D6980}" type="datetimeFigureOut">
              <a:rPr lang="en-US" smtClean="0"/>
              <a:t>3/24/2026</a:t>
            </a:fld>
            <a:endParaRPr lang="en-US"/>
          </a:p>
        </p:txBody>
      </p:sp>
      <p:sp>
        <p:nvSpPr>
          <p:cNvPr id="5" name="Footer Placeholder 4">
            <a:extLst>
              <a:ext uri="{FF2B5EF4-FFF2-40B4-BE49-F238E27FC236}">
                <a16:creationId xmlns:a16="http://schemas.microsoft.com/office/drawing/2014/main" id="{D9E2128C-E02B-FD4D-BFFF-B73CF2ACB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C6979-7D0F-C477-20ED-5F6AE37ED874}"/>
              </a:ext>
            </a:extLst>
          </p:cNvPr>
          <p:cNvSpPr>
            <a:spLocks noGrp="1"/>
          </p:cNvSpPr>
          <p:nvPr>
            <p:ph type="sldNum" sz="quarter" idx="12"/>
          </p:nvPr>
        </p:nvSpPr>
        <p:spPr/>
        <p:txBody>
          <a:bodyPr/>
          <a:lstStyle/>
          <a:p>
            <a:fld id="{E093775D-B493-3A46-AD7D-5B15AF9830F0}" type="slidenum">
              <a:rPr lang="en-US" smtClean="0"/>
              <a:t>‹#›</a:t>
            </a:fld>
            <a:endParaRPr lang="en-US"/>
          </a:p>
        </p:txBody>
      </p:sp>
    </p:spTree>
    <p:extLst>
      <p:ext uri="{BB962C8B-B14F-4D97-AF65-F5344CB8AC3E}">
        <p14:creationId xmlns:p14="http://schemas.microsoft.com/office/powerpoint/2010/main" val="1788188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0386822-DD65-B84C-A695-30A60B68D357}"/>
              </a:ext>
            </a:extLst>
          </p:cNvPr>
          <p:cNvSpPr>
            <a:spLocks noGrp="1"/>
          </p:cNvSpPr>
          <p:nvPr>
            <p:ph type="sldNum" sz="quarter" idx="10"/>
          </p:nvPr>
        </p:nvSpPr>
        <p:spPr/>
        <p:txBody>
          <a:bodyPr/>
          <a:lstStyle/>
          <a:p>
            <a:fld id="{B2D3C8E9-CDEB-8A41-9763-67D257143901}" type="slidenum">
              <a:rPr lang="en-US" smtClean="0"/>
              <a:pPr/>
              <a:t>‹#›</a:t>
            </a:fld>
            <a:endParaRPr lang="en-US"/>
          </a:p>
        </p:txBody>
      </p:sp>
      <p:sp>
        <p:nvSpPr>
          <p:cNvPr id="3" name="Title 2">
            <a:extLst>
              <a:ext uri="{FF2B5EF4-FFF2-40B4-BE49-F238E27FC236}">
                <a16:creationId xmlns:a16="http://schemas.microsoft.com/office/drawing/2014/main" id="{3C7238FF-EE4A-F349-8465-DB2F7E958258}"/>
              </a:ext>
            </a:extLst>
          </p:cNvPr>
          <p:cNvSpPr>
            <a:spLocks noGrp="1"/>
          </p:cNvSpPr>
          <p:nvPr>
            <p:ph type="title"/>
          </p:nvPr>
        </p:nvSpPr>
        <p:spPr>
          <a:xfrm>
            <a:off x="822960" y="274320"/>
            <a:ext cx="10515600" cy="917666"/>
          </a:xfrm>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D539976B-DFA9-914C-AEB1-400C85728920}"/>
              </a:ext>
            </a:extLst>
          </p:cNvPr>
          <p:cNvSpPr>
            <a:spLocks noGrp="1"/>
          </p:cNvSpPr>
          <p:nvPr>
            <p:ph type="body" sz="quarter" idx="11"/>
          </p:nvPr>
        </p:nvSpPr>
        <p:spPr>
          <a:xfrm>
            <a:off x="838199" y="2163186"/>
            <a:ext cx="10515600" cy="1932773"/>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AA40DFF6-8304-734F-B8AF-FAC7012B3364}"/>
              </a:ext>
            </a:extLst>
          </p:cNvPr>
          <p:cNvSpPr>
            <a:spLocks noGrp="1"/>
          </p:cNvSpPr>
          <p:nvPr>
            <p:ph type="body" sz="quarter" idx="12"/>
          </p:nvPr>
        </p:nvSpPr>
        <p:spPr>
          <a:xfrm>
            <a:off x="822960" y="1299090"/>
            <a:ext cx="10515600" cy="558800"/>
          </a:xfrm>
        </p:spPr>
        <p:txBody>
          <a:bodyPr/>
          <a:lstStyle>
            <a:lvl1pPr marL="0" indent="0">
              <a:lnSpc>
                <a:spcPct val="90000"/>
              </a:lnSpc>
              <a:spcAft>
                <a:spcPts val="0"/>
              </a:spcAft>
              <a:buFont typeface="Arial" panose="020B0604020202020204" pitchFamily="34" charset="0"/>
              <a:buNone/>
              <a:defRPr sz="1600" b="1"/>
            </a:lvl1pPr>
            <a:lvl2pPr marL="15875" indent="0">
              <a:lnSpc>
                <a:spcPct val="90000"/>
              </a:lnSpc>
              <a:spcAft>
                <a:spcPts val="0"/>
              </a:spcAft>
              <a:buFont typeface="Arial" panose="020B0604020202020204" pitchFamily="34" charset="0"/>
              <a:buNone/>
              <a:tabLst/>
              <a:defRPr sz="1600"/>
            </a:lvl2pPr>
          </a:lstStyle>
          <a:p>
            <a:pPr lvl="0"/>
            <a:r>
              <a:rPr lang="en-US"/>
              <a:t>Edit Master text styles</a:t>
            </a:r>
          </a:p>
          <a:p>
            <a:pPr lvl="1"/>
            <a:r>
              <a:rPr lang="en-US"/>
              <a:t>Second level</a:t>
            </a:r>
          </a:p>
        </p:txBody>
      </p:sp>
      <p:sp>
        <p:nvSpPr>
          <p:cNvPr id="4" name="Text Placeholder 3">
            <a:extLst>
              <a:ext uri="{FF2B5EF4-FFF2-40B4-BE49-F238E27FC236}">
                <a16:creationId xmlns:a16="http://schemas.microsoft.com/office/drawing/2014/main" id="{98B64A43-5939-2C4A-8230-ECFCC3A5A457}"/>
              </a:ext>
            </a:extLst>
          </p:cNvPr>
          <p:cNvSpPr>
            <a:spLocks noGrp="1"/>
          </p:cNvSpPr>
          <p:nvPr>
            <p:ph type="body" sz="quarter" idx="13"/>
          </p:nvPr>
        </p:nvSpPr>
        <p:spPr>
          <a:xfrm>
            <a:off x="2133600" y="6410325"/>
            <a:ext cx="8915400" cy="447675"/>
          </a:xfrm>
        </p:spPr>
        <p:txBody>
          <a:bodyPr anchor="t"/>
          <a:lstStyle>
            <a:lvl1pPr marL="6350" indent="0">
              <a:lnSpc>
                <a:spcPct val="90000"/>
              </a:lnSpc>
              <a:spcAft>
                <a:spcPts val="0"/>
              </a:spcAft>
              <a:buNone/>
              <a:tabLst/>
              <a:defRPr sz="900">
                <a:solidFill>
                  <a:schemeClr val="bg1">
                    <a:lumMod val="50000"/>
                  </a:schemeClr>
                </a:solidFill>
              </a:defRPr>
            </a:lvl1pPr>
            <a:lvl2pPr marL="6350" indent="0">
              <a:lnSpc>
                <a:spcPct val="90000"/>
              </a:lnSpc>
              <a:spcAft>
                <a:spcPts val="0"/>
              </a:spcAft>
              <a:buNone/>
              <a:tabLst/>
              <a:defRPr sz="900">
                <a:solidFill>
                  <a:schemeClr val="bg1">
                    <a:lumMod val="50000"/>
                  </a:schemeClr>
                </a:solidFill>
              </a:defRPr>
            </a:lvl2pPr>
            <a:lvl3pPr marL="6350" indent="0">
              <a:lnSpc>
                <a:spcPct val="90000"/>
              </a:lnSpc>
              <a:spcAft>
                <a:spcPts val="0"/>
              </a:spcAft>
              <a:buNone/>
              <a:tabLst/>
              <a:defRPr sz="900">
                <a:solidFill>
                  <a:schemeClr val="bg1">
                    <a:lumMod val="50000"/>
                  </a:schemeClr>
                </a:solidFill>
              </a:defRPr>
            </a:lvl3pPr>
            <a:lvl4pPr marL="6350" indent="0">
              <a:lnSpc>
                <a:spcPct val="90000"/>
              </a:lnSpc>
              <a:spcAft>
                <a:spcPts val="0"/>
              </a:spcAft>
              <a:buNone/>
              <a:tabLst/>
              <a:defRPr sz="900">
                <a:solidFill>
                  <a:schemeClr val="bg1">
                    <a:lumMod val="50000"/>
                  </a:schemeClr>
                </a:solidFill>
              </a:defRPr>
            </a:lvl4pPr>
            <a:lvl5pPr marL="6350" indent="0">
              <a:lnSpc>
                <a:spcPct val="90000"/>
              </a:lnSpc>
              <a:spcAft>
                <a:spcPts val="0"/>
              </a:spcAft>
              <a:buNone/>
              <a:tabLst/>
              <a:defRPr sz="900">
                <a:solidFill>
                  <a:schemeClr val="bg1">
                    <a:lumMod val="50000"/>
                  </a:schemeClr>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88303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More Logos">
  <p:cSld name="1_More Logos">
    <p:spTree>
      <p:nvGrpSpPr>
        <p:cNvPr id="1" name="Shape 29"/>
        <p:cNvGrpSpPr/>
        <p:nvPr/>
      </p:nvGrpSpPr>
      <p:grpSpPr>
        <a:xfrm>
          <a:off x="0" y="0"/>
          <a:ext cx="0" cy="0"/>
          <a:chOff x="0" y="0"/>
          <a:chExt cx="0" cy="0"/>
        </a:xfrm>
      </p:grpSpPr>
      <p:sp>
        <p:nvSpPr>
          <p:cNvPr id="30" name="Google Shape;30;p18"/>
          <p:cNvSpPr txBox="1">
            <a:spLocks noGrp="1"/>
          </p:cNvSpPr>
          <p:nvPr>
            <p:ph type="sldNum" idx="12"/>
          </p:nvPr>
        </p:nvSpPr>
        <p:spPr>
          <a:xfrm>
            <a:off x="11215942" y="6334029"/>
            <a:ext cx="137858" cy="153888"/>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18"/>
          <p:cNvSpPr>
            <a:spLocks noGrp="1"/>
          </p:cNvSpPr>
          <p:nvPr>
            <p:ph type="pic" idx="2"/>
          </p:nvPr>
        </p:nvSpPr>
        <p:spPr>
          <a:xfrm>
            <a:off x="994949"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18"/>
          <p:cNvSpPr>
            <a:spLocks noGrp="1"/>
          </p:cNvSpPr>
          <p:nvPr>
            <p:ph type="pic" idx="3"/>
          </p:nvPr>
        </p:nvSpPr>
        <p:spPr>
          <a:xfrm>
            <a:off x="994949"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 name="Google Shape;33;p18"/>
          <p:cNvSpPr>
            <a:spLocks noGrp="1"/>
          </p:cNvSpPr>
          <p:nvPr>
            <p:ph type="pic" idx="4"/>
          </p:nvPr>
        </p:nvSpPr>
        <p:spPr>
          <a:xfrm>
            <a:off x="994949"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4" name="Google Shape;34;p18"/>
          <p:cNvSpPr>
            <a:spLocks noGrp="1"/>
          </p:cNvSpPr>
          <p:nvPr>
            <p:ph type="pic" idx="5"/>
          </p:nvPr>
        </p:nvSpPr>
        <p:spPr>
          <a:xfrm>
            <a:off x="2502128"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 name="Google Shape;35;p18"/>
          <p:cNvSpPr>
            <a:spLocks noGrp="1"/>
          </p:cNvSpPr>
          <p:nvPr>
            <p:ph type="pic" idx="6"/>
          </p:nvPr>
        </p:nvSpPr>
        <p:spPr>
          <a:xfrm>
            <a:off x="2502128"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18"/>
          <p:cNvSpPr>
            <a:spLocks noGrp="1"/>
          </p:cNvSpPr>
          <p:nvPr>
            <p:ph type="pic" idx="7"/>
          </p:nvPr>
        </p:nvSpPr>
        <p:spPr>
          <a:xfrm>
            <a:off x="2502128"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18"/>
          <p:cNvSpPr>
            <a:spLocks noGrp="1"/>
          </p:cNvSpPr>
          <p:nvPr>
            <p:ph type="pic" idx="8"/>
          </p:nvPr>
        </p:nvSpPr>
        <p:spPr>
          <a:xfrm>
            <a:off x="4009296"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18"/>
          <p:cNvSpPr>
            <a:spLocks noGrp="1"/>
          </p:cNvSpPr>
          <p:nvPr>
            <p:ph type="pic" idx="9"/>
          </p:nvPr>
        </p:nvSpPr>
        <p:spPr>
          <a:xfrm>
            <a:off x="4009296"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Google Shape;39;p18"/>
          <p:cNvSpPr>
            <a:spLocks noGrp="1"/>
          </p:cNvSpPr>
          <p:nvPr>
            <p:ph type="pic" idx="13"/>
          </p:nvPr>
        </p:nvSpPr>
        <p:spPr>
          <a:xfrm>
            <a:off x="4009296"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8"/>
          <p:cNvSpPr txBox="1">
            <a:spLocks noGrp="1"/>
          </p:cNvSpPr>
          <p:nvPr>
            <p:ph type="title"/>
          </p:nvPr>
        </p:nvSpPr>
        <p:spPr>
          <a:xfrm>
            <a:off x="838200" y="737818"/>
            <a:ext cx="10515600" cy="474169"/>
          </a:xfrm>
          <a:prstGeom prst="rect">
            <a:avLst/>
          </a:prstGeom>
          <a:noFill/>
          <a:ln>
            <a:noFill/>
          </a:ln>
        </p:spPr>
        <p:txBody>
          <a:bodyPr spcFirstLastPara="1" wrap="square" lIns="0" tIns="0" rIns="0" bIns="0" anchor="t" anchorCtr="0">
            <a:normAutofit/>
          </a:bodyPr>
          <a:lstStyle>
            <a:lvl1pPr lvl="0" algn="l">
              <a:lnSpc>
                <a:spcPct val="222222"/>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8"/>
          <p:cNvSpPr>
            <a:spLocks noGrp="1"/>
          </p:cNvSpPr>
          <p:nvPr>
            <p:ph type="pic" idx="14"/>
          </p:nvPr>
        </p:nvSpPr>
        <p:spPr>
          <a:xfrm>
            <a:off x="5501640"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18"/>
          <p:cNvSpPr>
            <a:spLocks noGrp="1"/>
          </p:cNvSpPr>
          <p:nvPr>
            <p:ph type="pic" idx="15"/>
          </p:nvPr>
        </p:nvSpPr>
        <p:spPr>
          <a:xfrm>
            <a:off x="5501640"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Google Shape;43;p18"/>
          <p:cNvSpPr>
            <a:spLocks noGrp="1"/>
          </p:cNvSpPr>
          <p:nvPr>
            <p:ph type="pic" idx="16"/>
          </p:nvPr>
        </p:nvSpPr>
        <p:spPr>
          <a:xfrm>
            <a:off x="5501640"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Google Shape;44;p18"/>
          <p:cNvSpPr>
            <a:spLocks noGrp="1"/>
          </p:cNvSpPr>
          <p:nvPr>
            <p:ph type="pic" idx="17"/>
          </p:nvPr>
        </p:nvSpPr>
        <p:spPr>
          <a:xfrm>
            <a:off x="7008819"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18"/>
          <p:cNvSpPr>
            <a:spLocks noGrp="1"/>
          </p:cNvSpPr>
          <p:nvPr>
            <p:ph type="pic" idx="18"/>
          </p:nvPr>
        </p:nvSpPr>
        <p:spPr>
          <a:xfrm>
            <a:off x="7008819"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Google Shape;46;p18"/>
          <p:cNvSpPr>
            <a:spLocks noGrp="1"/>
          </p:cNvSpPr>
          <p:nvPr>
            <p:ph type="pic" idx="19"/>
          </p:nvPr>
        </p:nvSpPr>
        <p:spPr>
          <a:xfrm>
            <a:off x="7008819"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18"/>
          <p:cNvSpPr>
            <a:spLocks noGrp="1"/>
          </p:cNvSpPr>
          <p:nvPr>
            <p:ph type="pic" idx="20"/>
          </p:nvPr>
        </p:nvSpPr>
        <p:spPr>
          <a:xfrm>
            <a:off x="8515987"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Google Shape;48;p18"/>
          <p:cNvSpPr>
            <a:spLocks noGrp="1"/>
          </p:cNvSpPr>
          <p:nvPr>
            <p:ph type="pic" idx="21"/>
          </p:nvPr>
        </p:nvSpPr>
        <p:spPr>
          <a:xfrm>
            <a:off x="8515987"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 name="Google Shape;49;p18"/>
          <p:cNvSpPr>
            <a:spLocks noGrp="1"/>
          </p:cNvSpPr>
          <p:nvPr>
            <p:ph type="pic" idx="22"/>
          </p:nvPr>
        </p:nvSpPr>
        <p:spPr>
          <a:xfrm>
            <a:off x="8515987"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18"/>
          <p:cNvSpPr>
            <a:spLocks noGrp="1"/>
          </p:cNvSpPr>
          <p:nvPr>
            <p:ph type="pic" idx="23"/>
          </p:nvPr>
        </p:nvSpPr>
        <p:spPr>
          <a:xfrm>
            <a:off x="10008331" y="1699992"/>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8"/>
          <p:cNvSpPr>
            <a:spLocks noGrp="1"/>
          </p:cNvSpPr>
          <p:nvPr>
            <p:ph type="pic" idx="24"/>
          </p:nvPr>
        </p:nvSpPr>
        <p:spPr>
          <a:xfrm>
            <a:off x="10008331" y="31478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Google Shape;52;p18"/>
          <p:cNvSpPr>
            <a:spLocks noGrp="1"/>
          </p:cNvSpPr>
          <p:nvPr>
            <p:ph type="pic" idx="25"/>
          </p:nvPr>
        </p:nvSpPr>
        <p:spPr>
          <a:xfrm>
            <a:off x="10008331" y="4595665"/>
            <a:ext cx="1188720" cy="1188720"/>
          </a:xfrm>
          <a:prstGeom prst="rect">
            <a:avLst/>
          </a:prstGeom>
          <a:noFill/>
          <a:ln>
            <a:noFill/>
          </a:ln>
        </p:spPr>
        <p:txBody>
          <a:bodyPr spcFirstLastPara="1" wrap="square" lIns="0" tIns="0" rIns="0" bIns="0" anchor="ctr" anchorCtr="0">
            <a:spAutoFit/>
          </a:bodyPr>
          <a:lstStyle>
            <a:lvl1pPr marR="0" lvl="0" algn="ctr" rtl="0">
              <a:lnSpc>
                <a:spcPct val="166666"/>
              </a:lnSpc>
              <a:spcBef>
                <a:spcPts val="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75000"/>
              </a:lnSpc>
              <a:spcBef>
                <a:spcPts val="6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R="0" lvl="2" algn="l" rtl="0">
              <a:lnSpc>
                <a:spcPct val="185714"/>
              </a:lnSpc>
              <a:spcBef>
                <a:spcPts val="6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R="0" lvl="3" algn="l" rtl="0">
              <a:lnSpc>
                <a:spcPct val="200000"/>
              </a:lnSpc>
              <a:spcBef>
                <a:spcPts val="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R="0" lvl="4" algn="l" rtl="0">
              <a:lnSpc>
                <a:spcPct val="220000"/>
              </a:lnSpc>
              <a:spcBef>
                <a:spcPts val="6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005853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0386822-DD65-B84C-A695-30A60B68D357}"/>
              </a:ext>
            </a:extLst>
          </p:cNvPr>
          <p:cNvSpPr>
            <a:spLocks noGrp="1"/>
          </p:cNvSpPr>
          <p:nvPr>
            <p:ph type="sldNum" sz="quarter" idx="10"/>
          </p:nvPr>
        </p:nvSpPr>
        <p:spPr/>
        <p:txBody>
          <a:bodyPr/>
          <a:lstStyle/>
          <a:p>
            <a:fld id="{B2D3C8E9-CDEB-8A41-9763-67D257143901}" type="slidenum">
              <a:rPr lang="en-US" smtClean="0"/>
              <a:pPr/>
              <a:t>‹#›</a:t>
            </a:fld>
            <a:endParaRPr lang="en-US"/>
          </a:p>
        </p:txBody>
      </p:sp>
      <p:sp>
        <p:nvSpPr>
          <p:cNvPr id="3" name="Title 2">
            <a:extLst>
              <a:ext uri="{FF2B5EF4-FFF2-40B4-BE49-F238E27FC236}">
                <a16:creationId xmlns:a16="http://schemas.microsoft.com/office/drawing/2014/main" id="{3C7238FF-EE4A-F349-8465-DB2F7E958258}"/>
              </a:ext>
            </a:extLst>
          </p:cNvPr>
          <p:cNvSpPr>
            <a:spLocks noGrp="1"/>
          </p:cNvSpPr>
          <p:nvPr>
            <p:ph type="title"/>
          </p:nvPr>
        </p:nvSpPr>
        <p:spPr>
          <a:xfrm>
            <a:off x="822960" y="274320"/>
            <a:ext cx="10515600" cy="917666"/>
          </a:xfrm>
        </p:spPr>
        <p:txBody>
          <a:bodyPr/>
          <a:lstStyle>
            <a:lvl1pPr>
              <a:defRPr>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D539976B-DFA9-914C-AEB1-400C85728920}"/>
              </a:ext>
            </a:extLst>
          </p:cNvPr>
          <p:cNvSpPr>
            <a:spLocks noGrp="1"/>
          </p:cNvSpPr>
          <p:nvPr>
            <p:ph type="body" sz="quarter" idx="11"/>
          </p:nvPr>
        </p:nvSpPr>
        <p:spPr>
          <a:xfrm>
            <a:off x="838199" y="2163186"/>
            <a:ext cx="10515600" cy="1932773"/>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AA40DFF6-8304-734F-B8AF-FAC7012B3364}"/>
              </a:ext>
            </a:extLst>
          </p:cNvPr>
          <p:cNvSpPr>
            <a:spLocks noGrp="1"/>
          </p:cNvSpPr>
          <p:nvPr>
            <p:ph type="body" sz="quarter" idx="12"/>
          </p:nvPr>
        </p:nvSpPr>
        <p:spPr>
          <a:xfrm>
            <a:off x="822960" y="1299090"/>
            <a:ext cx="10515600" cy="558800"/>
          </a:xfrm>
        </p:spPr>
        <p:txBody>
          <a:bodyPr/>
          <a:lstStyle>
            <a:lvl1pPr marL="0" indent="0">
              <a:lnSpc>
                <a:spcPct val="90000"/>
              </a:lnSpc>
              <a:spcAft>
                <a:spcPts val="0"/>
              </a:spcAft>
              <a:buFont typeface="Arial" panose="020B0604020202020204" pitchFamily="34" charset="0"/>
              <a:buNone/>
              <a:defRPr sz="1600" b="1"/>
            </a:lvl1pPr>
            <a:lvl2pPr marL="15875" indent="0">
              <a:lnSpc>
                <a:spcPct val="90000"/>
              </a:lnSpc>
              <a:spcAft>
                <a:spcPts val="0"/>
              </a:spcAft>
              <a:buFont typeface="Arial" panose="020B0604020202020204" pitchFamily="34" charset="0"/>
              <a:buNone/>
              <a:tabLst/>
              <a:defRPr sz="1600"/>
            </a:lvl2pPr>
          </a:lstStyle>
          <a:p>
            <a:pPr lvl="0"/>
            <a:r>
              <a:rPr lang="en-US"/>
              <a:t>Edit Master text styles</a:t>
            </a:r>
          </a:p>
          <a:p>
            <a:pPr lvl="1"/>
            <a:r>
              <a:rPr lang="en-US"/>
              <a:t>Second level</a:t>
            </a:r>
          </a:p>
        </p:txBody>
      </p:sp>
      <p:sp>
        <p:nvSpPr>
          <p:cNvPr id="4" name="Text Placeholder 3">
            <a:extLst>
              <a:ext uri="{FF2B5EF4-FFF2-40B4-BE49-F238E27FC236}">
                <a16:creationId xmlns:a16="http://schemas.microsoft.com/office/drawing/2014/main" id="{98B64A43-5939-2C4A-8230-ECFCC3A5A457}"/>
              </a:ext>
            </a:extLst>
          </p:cNvPr>
          <p:cNvSpPr>
            <a:spLocks noGrp="1"/>
          </p:cNvSpPr>
          <p:nvPr>
            <p:ph type="body" sz="quarter" idx="13"/>
          </p:nvPr>
        </p:nvSpPr>
        <p:spPr>
          <a:xfrm>
            <a:off x="2133600" y="6410325"/>
            <a:ext cx="8915400" cy="447675"/>
          </a:xfrm>
        </p:spPr>
        <p:txBody>
          <a:bodyPr anchor="t"/>
          <a:lstStyle>
            <a:lvl1pPr marL="6350" indent="0">
              <a:lnSpc>
                <a:spcPct val="90000"/>
              </a:lnSpc>
              <a:spcAft>
                <a:spcPts val="0"/>
              </a:spcAft>
              <a:buNone/>
              <a:tabLst/>
              <a:defRPr sz="900">
                <a:solidFill>
                  <a:schemeClr val="bg1">
                    <a:lumMod val="50000"/>
                  </a:schemeClr>
                </a:solidFill>
              </a:defRPr>
            </a:lvl1pPr>
            <a:lvl2pPr marL="6350" indent="0">
              <a:lnSpc>
                <a:spcPct val="90000"/>
              </a:lnSpc>
              <a:spcAft>
                <a:spcPts val="0"/>
              </a:spcAft>
              <a:buNone/>
              <a:tabLst/>
              <a:defRPr sz="900">
                <a:solidFill>
                  <a:schemeClr val="bg1">
                    <a:lumMod val="50000"/>
                  </a:schemeClr>
                </a:solidFill>
              </a:defRPr>
            </a:lvl2pPr>
            <a:lvl3pPr marL="6350" indent="0">
              <a:lnSpc>
                <a:spcPct val="90000"/>
              </a:lnSpc>
              <a:spcAft>
                <a:spcPts val="0"/>
              </a:spcAft>
              <a:buNone/>
              <a:tabLst/>
              <a:defRPr sz="900">
                <a:solidFill>
                  <a:schemeClr val="bg1">
                    <a:lumMod val="50000"/>
                  </a:schemeClr>
                </a:solidFill>
              </a:defRPr>
            </a:lvl3pPr>
            <a:lvl4pPr marL="6350" indent="0">
              <a:lnSpc>
                <a:spcPct val="90000"/>
              </a:lnSpc>
              <a:spcAft>
                <a:spcPts val="0"/>
              </a:spcAft>
              <a:buNone/>
              <a:tabLst/>
              <a:defRPr sz="900">
                <a:solidFill>
                  <a:schemeClr val="bg1">
                    <a:lumMod val="50000"/>
                  </a:schemeClr>
                </a:solidFill>
              </a:defRPr>
            </a:lvl4pPr>
            <a:lvl5pPr marL="6350" indent="0">
              <a:lnSpc>
                <a:spcPct val="90000"/>
              </a:lnSpc>
              <a:spcAft>
                <a:spcPts val="0"/>
              </a:spcAft>
              <a:buNone/>
              <a:tabLst/>
              <a:defRPr sz="900">
                <a:solidFill>
                  <a:schemeClr val="bg1">
                    <a:lumMod val="50000"/>
                  </a:schemeClr>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55462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82980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EBC0C8CD-DFCD-49AC-9A63-541DF66F2CC6}" type="datetime1">
              <a:rPr lang="en-US" smtClean="0"/>
              <a:t>3/24/2026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91349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A32EDF6-B0AC-435B-A222-8D5942E2E43F}" type="datetime1">
              <a:rPr lang="en-US" smtClean="0"/>
              <a:t>3/24/2026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923758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theme" Target="../theme/theme6.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8.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91514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E195D-6B42-41DA-B23E-9C2644B64656}" type="datetime1">
              <a:rPr lang="en-US" smtClean="0"/>
              <a:t>3/24/2026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70084148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434555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3/24/2026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18508926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561424-C00C-5EC8-BD4C-2D0556C3F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666181-6475-356B-A1C7-38FBCC119A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A4507-B102-5C06-70B3-3937AC47FA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694FB4-19E6-4678-BA14-839259F2AA4E}" type="datetimeFigureOut">
              <a:rPr lang="en-US" smtClean="0"/>
              <a:t>3/24/2026</a:t>
            </a:fld>
            <a:endParaRPr lang="en-US"/>
          </a:p>
        </p:txBody>
      </p:sp>
      <p:sp>
        <p:nvSpPr>
          <p:cNvPr id="5" name="Footer Placeholder 4">
            <a:extLst>
              <a:ext uri="{FF2B5EF4-FFF2-40B4-BE49-F238E27FC236}">
                <a16:creationId xmlns:a16="http://schemas.microsoft.com/office/drawing/2014/main" id="{D2530EBF-F48A-82A3-0D11-6519CD903D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386C98D-EEB2-BC32-3251-DD091F67D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A2B110-6DB8-4F65-87E2-E577B5D4015C}" type="slidenum">
              <a:rPr lang="en-US" smtClean="0"/>
              <a:t>‹#›</a:t>
            </a:fld>
            <a:endParaRPr lang="en-US"/>
          </a:p>
        </p:txBody>
      </p:sp>
    </p:spTree>
    <p:extLst>
      <p:ext uri="{BB962C8B-B14F-4D97-AF65-F5344CB8AC3E}">
        <p14:creationId xmlns:p14="http://schemas.microsoft.com/office/powerpoint/2010/main" val="332727186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latin typeface="Arial" panose="020B0604020202020204" pitchFamily="34" charset="0"/>
              </a:defRPr>
            </a:lvl1pPr>
          </a:lstStyle>
          <a:p>
            <a:fld id="{222034A4-E40F-4E23-A773-AC1BBA02DF2C}" type="slidenum">
              <a:rPr lang="en-US" smtClean="0"/>
              <a:pPr/>
              <a:t>‹#›</a:t>
            </a:fld>
            <a:endParaRPr lang="en-US"/>
          </a:p>
        </p:txBody>
      </p:sp>
    </p:spTree>
    <p:extLst>
      <p:ext uri="{BB962C8B-B14F-4D97-AF65-F5344CB8AC3E}">
        <p14:creationId xmlns:p14="http://schemas.microsoft.com/office/powerpoint/2010/main" val="302588865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Lst>
  <p:hf hdr="0" ftr="0" dt="0"/>
  <p:txStyles>
    <p:titleStyle>
      <a:lvl1pPr algn="l" defTabSz="944056" rtl="0" eaLnBrk="1" latinLnBrk="0" hangingPunct="1">
        <a:lnSpc>
          <a:spcPct val="100000"/>
        </a:lnSpc>
        <a:spcBef>
          <a:spcPct val="0"/>
        </a:spcBef>
        <a:buNone/>
        <a:defRPr sz="3750" kern="1200">
          <a:solidFill>
            <a:schemeClr val="tx1"/>
          </a:solidFill>
          <a:latin typeface="Arial" panose="020B0604020202020204" pitchFamily="34" charset="0"/>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160">
                <a:solidFill>
                  <a:schemeClr val="tx1">
                    <a:tint val="75000"/>
                  </a:schemeClr>
                </a:solidFill>
              </a:defRPr>
            </a:lvl1pPr>
          </a:lstStyle>
          <a:p>
            <a:fld id="{EF675F10-90BA-9A4B-97C5-0F6D45F15F43}" type="datetimeFigureOut">
              <a:rPr lang="en-US" smtClean="0"/>
              <a:t>3/24/2026</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6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6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73662832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883768" rtl="0" eaLnBrk="1" latinLnBrk="0" hangingPunct="1">
        <a:lnSpc>
          <a:spcPct val="90000"/>
        </a:lnSpc>
        <a:spcBef>
          <a:spcPct val="0"/>
        </a:spcBef>
        <a:buNone/>
        <a:defRPr sz="4253" kern="1200">
          <a:solidFill>
            <a:schemeClr val="tx1"/>
          </a:solidFill>
          <a:latin typeface="+mj-lt"/>
          <a:ea typeface="+mj-ea"/>
          <a:cs typeface="+mj-cs"/>
        </a:defRPr>
      </a:lvl1pPr>
    </p:titleStyle>
    <p:bodyStyle>
      <a:lvl1pPr marL="220942" indent="-220942" algn="l" defTabSz="883768" rtl="0" eaLnBrk="1" latinLnBrk="0" hangingPunct="1">
        <a:lnSpc>
          <a:spcPct val="90000"/>
        </a:lnSpc>
        <a:spcBef>
          <a:spcPts val="966"/>
        </a:spcBef>
        <a:buFont typeface="Arial" panose="020B0604020202020204" pitchFamily="34" charset="0"/>
        <a:buChar char="•"/>
        <a:defRPr sz="2706" kern="1200">
          <a:solidFill>
            <a:schemeClr val="tx1"/>
          </a:solidFill>
          <a:latin typeface="+mn-lt"/>
          <a:ea typeface="+mn-ea"/>
          <a:cs typeface="+mn-cs"/>
        </a:defRPr>
      </a:lvl1pPr>
      <a:lvl2pPr marL="662826" indent="-220942" algn="l" defTabSz="883768" rtl="0" eaLnBrk="1" latinLnBrk="0" hangingPunct="1">
        <a:lnSpc>
          <a:spcPct val="90000"/>
        </a:lnSpc>
        <a:spcBef>
          <a:spcPts val="483"/>
        </a:spcBef>
        <a:buFont typeface="Arial" panose="020B0604020202020204" pitchFamily="34" charset="0"/>
        <a:buChar char="•"/>
        <a:defRPr sz="2320" kern="1200">
          <a:solidFill>
            <a:schemeClr val="tx1"/>
          </a:solidFill>
          <a:latin typeface="+mn-lt"/>
          <a:ea typeface="+mn-ea"/>
          <a:cs typeface="+mn-cs"/>
        </a:defRPr>
      </a:lvl2pPr>
      <a:lvl3pPr marL="1104710" indent="-220942" algn="l" defTabSz="883768" rtl="0" eaLnBrk="1" latinLnBrk="0" hangingPunct="1">
        <a:lnSpc>
          <a:spcPct val="90000"/>
        </a:lnSpc>
        <a:spcBef>
          <a:spcPts val="483"/>
        </a:spcBef>
        <a:buFont typeface="Arial" panose="020B0604020202020204" pitchFamily="34" charset="0"/>
        <a:buChar char="•"/>
        <a:defRPr sz="1933" kern="1200">
          <a:solidFill>
            <a:schemeClr val="tx1"/>
          </a:solidFill>
          <a:latin typeface="+mn-lt"/>
          <a:ea typeface="+mn-ea"/>
          <a:cs typeface="+mn-cs"/>
        </a:defRPr>
      </a:lvl3pPr>
      <a:lvl4pPr marL="1546593"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4pPr>
      <a:lvl5pPr marL="1988477"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5pPr>
      <a:lvl6pPr marL="2430361"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6pPr>
      <a:lvl7pPr marL="2872245"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7pPr>
      <a:lvl8pPr marL="3314129"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8pPr>
      <a:lvl9pPr marL="3756012"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9pPr>
    </p:bodyStyle>
    <p:otherStyle>
      <a:defPPr>
        <a:defRPr lang="en-US"/>
      </a:defPPr>
      <a:lvl1pPr marL="0" algn="l" defTabSz="883768" rtl="0" eaLnBrk="1" latinLnBrk="0" hangingPunct="1">
        <a:defRPr sz="1740" kern="1200">
          <a:solidFill>
            <a:schemeClr val="tx1"/>
          </a:solidFill>
          <a:latin typeface="+mn-lt"/>
          <a:ea typeface="+mn-ea"/>
          <a:cs typeface="+mn-cs"/>
        </a:defRPr>
      </a:lvl1pPr>
      <a:lvl2pPr marL="441884" algn="l" defTabSz="883768" rtl="0" eaLnBrk="1" latinLnBrk="0" hangingPunct="1">
        <a:defRPr sz="1740" kern="1200">
          <a:solidFill>
            <a:schemeClr val="tx1"/>
          </a:solidFill>
          <a:latin typeface="+mn-lt"/>
          <a:ea typeface="+mn-ea"/>
          <a:cs typeface="+mn-cs"/>
        </a:defRPr>
      </a:lvl2pPr>
      <a:lvl3pPr marL="883768" algn="l" defTabSz="883768" rtl="0" eaLnBrk="1" latinLnBrk="0" hangingPunct="1">
        <a:defRPr sz="1740" kern="1200">
          <a:solidFill>
            <a:schemeClr val="tx1"/>
          </a:solidFill>
          <a:latin typeface="+mn-lt"/>
          <a:ea typeface="+mn-ea"/>
          <a:cs typeface="+mn-cs"/>
        </a:defRPr>
      </a:lvl3pPr>
      <a:lvl4pPr marL="1325651" algn="l" defTabSz="883768" rtl="0" eaLnBrk="1" latinLnBrk="0" hangingPunct="1">
        <a:defRPr sz="1740" kern="1200">
          <a:solidFill>
            <a:schemeClr val="tx1"/>
          </a:solidFill>
          <a:latin typeface="+mn-lt"/>
          <a:ea typeface="+mn-ea"/>
          <a:cs typeface="+mn-cs"/>
        </a:defRPr>
      </a:lvl4pPr>
      <a:lvl5pPr marL="1767535" algn="l" defTabSz="883768" rtl="0" eaLnBrk="1" latinLnBrk="0" hangingPunct="1">
        <a:defRPr sz="1740" kern="1200">
          <a:solidFill>
            <a:schemeClr val="tx1"/>
          </a:solidFill>
          <a:latin typeface="+mn-lt"/>
          <a:ea typeface="+mn-ea"/>
          <a:cs typeface="+mn-cs"/>
        </a:defRPr>
      </a:lvl5pPr>
      <a:lvl6pPr marL="2209419" algn="l" defTabSz="883768" rtl="0" eaLnBrk="1" latinLnBrk="0" hangingPunct="1">
        <a:defRPr sz="1740" kern="1200">
          <a:solidFill>
            <a:schemeClr val="tx1"/>
          </a:solidFill>
          <a:latin typeface="+mn-lt"/>
          <a:ea typeface="+mn-ea"/>
          <a:cs typeface="+mn-cs"/>
        </a:defRPr>
      </a:lvl6pPr>
      <a:lvl7pPr marL="2651303" algn="l" defTabSz="883768" rtl="0" eaLnBrk="1" latinLnBrk="0" hangingPunct="1">
        <a:defRPr sz="1740" kern="1200">
          <a:solidFill>
            <a:schemeClr val="tx1"/>
          </a:solidFill>
          <a:latin typeface="+mn-lt"/>
          <a:ea typeface="+mn-ea"/>
          <a:cs typeface="+mn-cs"/>
        </a:defRPr>
      </a:lvl7pPr>
      <a:lvl8pPr marL="3093187" algn="l" defTabSz="883768" rtl="0" eaLnBrk="1" latinLnBrk="0" hangingPunct="1">
        <a:defRPr sz="1740" kern="1200">
          <a:solidFill>
            <a:schemeClr val="tx1"/>
          </a:solidFill>
          <a:latin typeface="+mn-lt"/>
          <a:ea typeface="+mn-ea"/>
          <a:cs typeface="+mn-cs"/>
        </a:defRPr>
      </a:lvl8pPr>
      <a:lvl9pPr marL="3535070" algn="l" defTabSz="883768" rtl="0" eaLnBrk="1" latinLnBrk="0" hangingPunct="1">
        <a:defRPr sz="17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07902-71C7-8B10-9C45-94B498FF6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571F6-B59B-AECE-4336-63B65558D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90581-92CE-3941-E4E8-F887FB373E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4D06E5-AAAA-164F-885D-49558E2D6980}" type="datetimeFigureOut">
              <a:rPr lang="en-US" smtClean="0"/>
              <a:t>3/24/2026</a:t>
            </a:fld>
            <a:endParaRPr lang="en-US"/>
          </a:p>
        </p:txBody>
      </p:sp>
      <p:sp>
        <p:nvSpPr>
          <p:cNvPr id="5" name="Footer Placeholder 4">
            <a:extLst>
              <a:ext uri="{FF2B5EF4-FFF2-40B4-BE49-F238E27FC236}">
                <a16:creationId xmlns:a16="http://schemas.microsoft.com/office/drawing/2014/main" id="{9A612C66-0643-0B2C-1FB7-3E3AF1C95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8447BC-E6F7-1713-937F-8004672DE7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93775D-B493-3A46-AD7D-5B15AF9830F0}" type="slidenum">
              <a:rPr lang="en-US" smtClean="0"/>
              <a:t>‹#›</a:t>
            </a:fld>
            <a:endParaRPr lang="en-US"/>
          </a:p>
        </p:txBody>
      </p:sp>
    </p:spTree>
    <p:extLst>
      <p:ext uri="{BB962C8B-B14F-4D97-AF65-F5344CB8AC3E}">
        <p14:creationId xmlns:p14="http://schemas.microsoft.com/office/powerpoint/2010/main" val="74652651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1.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openxmlformats.org/officeDocument/2006/relationships/hyperlink" Target="https://thevab.com/insight/uncovering-20-fallacies-realities-audience-advertising-content?utm_source=rising-tides&amp;utm_medium=vab-insights&amp;utm_campaign=" TargetMode="External"/><Relationship Id="rId5" Type="http://schemas.openxmlformats.org/officeDocument/2006/relationships/image" Target="../media/image12.png"/><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0.xml"/><Relationship Id="rId5" Type="http://schemas.openxmlformats.org/officeDocument/2006/relationships/hyperlink" Target="https://thevab.com/insight/uncovering-20-fallacies-realities-audience-advertising-content?utm_source=rising-tides&amp;utm_medium=vab-insights&amp;utm_campaign=" TargetMode="External"/><Relationship Id="rId4" Type="http://schemas.openxmlformats.org/officeDocument/2006/relationships/chart" Target="../charts/char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Layout" Target="../slideLayouts/slideLayout22.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5.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hyperlink" Target="https://thevab.com/insight/20-fast-facts-sports-fandom-viewership-and-advertising-impact?utm_source=rising-tides&amp;utm_medium=vab-insights&amp;utm_campaign=" TargetMode="External"/><Relationship Id="rId4" Type="http://schemas.openxmlformats.org/officeDocument/2006/relationships/chart" Target="../charts/char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chart" Target="../charts/chart17.xml"/><Relationship Id="rId5" Type="http://schemas.openxmlformats.org/officeDocument/2006/relationships/image" Target="../media/image25.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hyperlink" Target="https://thevab.com/insight/ctv-consumer-behaviors-2025?utm_source=rising-tides&amp;utm_medium=vab-insights&amp;utm_campaign=" TargetMode="External"/><Relationship Id="rId4" Type="http://schemas.openxmlformats.org/officeDocument/2006/relationships/chart" Target="../charts/char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chart" Target="../charts/char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chart" Target="../charts/chart21.xml"/><Relationship Id="rId5" Type="http://schemas.openxmlformats.org/officeDocument/2006/relationships/image" Target="../media/image26.jpeg"/><Relationship Id="rId4" Type="http://schemas.openxmlformats.org/officeDocument/2006/relationships/chart" Target="../charts/char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chart" Target="../charts/char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chart" Target="../charts/chart23.xml"/></Relationships>
</file>

<file path=ppt/slides/_rels/slide26.xml.rels><?xml version="1.0" encoding="UTF-8" standalone="yes"?>
<Relationships xmlns="http://schemas.openxmlformats.org/package/2006/relationships"><Relationship Id="rId3" Type="http://schemas.openxmlformats.org/officeDocument/2006/relationships/hyperlink" Target="https://thevab.com/insight/infographic-6-fast-facts-fast?utm_source=email&amp;utm_medium=insights-promo&amp;utm_campaign=fast-infographic-top3-email-feb6" TargetMode="External"/><Relationship Id="rId7"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2.png"/><Relationship Id="rId7" Type="http://schemas.openxmlformats.org/officeDocument/2006/relationships/hyperlink" Target="https://digiday.com/marketing/inside-walmart-connects-push-to-make-agentic-ai-the-next-battleground-in-retail-media/" TargetMode="External"/><Relationship Id="rId12"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hyperlink" Target="https://www.marketingbrew.com/stories/2026/01/07/commerce-media-retail-media-in-2026-ai-" TargetMode="External"/><Relationship Id="rId11" Type="http://schemas.openxmlformats.org/officeDocument/2006/relationships/image" Target="../media/image34.png"/><Relationship Id="rId5" Type="http://schemas.openxmlformats.org/officeDocument/2006/relationships/hyperlink" Target="https://adage.com/article/media/walmart-nbcu-bring-shoppable-ads-outcomes-measurement-live-sports/2593776" TargetMode="External"/><Relationship Id="rId10" Type="http://schemas.openxmlformats.org/officeDocument/2006/relationships/image" Target="../media/image33.png"/><Relationship Id="rId4" Type="http://schemas.openxmlformats.org/officeDocument/2006/relationships/chart" Target="../charts/chart24.xml"/><Relationship Id="rId9"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25.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12.png"/><Relationship Id="rId1" Type="http://schemas.openxmlformats.org/officeDocument/2006/relationships/slideLayout" Target="../slideLayouts/slideLayout22.xml"/><Relationship Id="rId4" Type="http://schemas.openxmlformats.org/officeDocument/2006/relationships/chart" Target="../charts/char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chart" Target="../charts/char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chart" Target="../charts/char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8" Type="http://schemas.openxmlformats.org/officeDocument/2006/relationships/hyperlink" Target="https://thevab.com/insight/left-your-own-connected-devices-2026-update?utm_source=rising-tides&amp;utm_medium=vab-insights&amp;utm_campaign=" TargetMode="External"/><Relationship Id="rId13" Type="http://schemas.openxmlformats.org/officeDocument/2006/relationships/image" Target="../media/image41.png"/><Relationship Id="rId18" Type="http://schemas.openxmlformats.org/officeDocument/2006/relationships/hyperlink" Target="https://thevab.com/team-board" TargetMode="External"/><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hyperlink" Target="https://thevab.com/insight/25-streaming-trends?utm_source=rising-tides&amp;utm_medium=vab-insights&amp;utm_campaign=" TargetMode="External"/><Relationship Id="rId17" Type="http://schemas.openxmlformats.org/officeDocument/2006/relationships/image" Target="../media/image43.png"/><Relationship Id="rId2" Type="http://schemas.openxmlformats.org/officeDocument/2006/relationships/hyperlink" Target="https://thevab.com/streaming-insights-hub?utm_source=rising-tides&amp;utm_medium=vab-insights&amp;utm_campaign=" TargetMode="External"/><Relationship Id="rId16" Type="http://schemas.openxmlformats.org/officeDocument/2006/relationships/hyperlink" Target="https://thevab.com/insight/uncovering-20-fallacies-realities-audience-advertising-content?utm_source=rising-tides&amp;utm_medium=vab-insights&amp;utm_campaign=" TargetMode="External"/><Relationship Id="rId1" Type="http://schemas.openxmlformats.org/officeDocument/2006/relationships/slideLayout" Target="../slideLayouts/slideLayout22.xml"/><Relationship Id="rId6" Type="http://schemas.openxmlformats.org/officeDocument/2006/relationships/hyperlink" Target="https://thevab.com/insight/power-of-premium-video?utm_source=rising-tides&amp;utm_medium=vab-insights&amp;utm_campaign=" TargetMode="External"/><Relationship Id="rId11" Type="http://schemas.openxmlformats.org/officeDocument/2006/relationships/image" Target="../media/image40.jpeg"/><Relationship Id="rId5" Type="http://schemas.openxmlformats.org/officeDocument/2006/relationships/hyperlink" Target="https://thevab.com/" TargetMode="External"/><Relationship Id="rId15" Type="http://schemas.openxmlformats.org/officeDocument/2006/relationships/image" Target="../media/image42.png"/><Relationship Id="rId10" Type="http://schemas.openxmlformats.org/officeDocument/2006/relationships/image" Target="../media/image39.png"/><Relationship Id="rId19"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hyperlink" Target="https://thevab.com/insight/answering-three-key-questions-understand-growth-fast?utm_source=rising-tides&amp;utm_medium=vab-insights&amp;utm_campaign=" TargetMode="External"/><Relationship Id="rId14" Type="http://schemas.openxmlformats.org/officeDocument/2006/relationships/hyperlink" Target="https://thevab.com/insight/ctv-consumer-behaviors-2025?utm_source=rising-tides&amp;utm_medium=vab-insights&amp;utm_campaig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7.xml"/><Relationship Id="rId1" Type="http://schemas.openxmlformats.org/officeDocument/2006/relationships/slideLayout" Target="../slideLayouts/slideLayout22.xml"/><Relationship Id="rId5" Type="http://schemas.openxmlformats.org/officeDocument/2006/relationships/hyperlink" Target="https://thevab.com/insight/left-your-own-connected-devices-2026-update?utm_source=rising-tides&amp;utm_medium=vab-insights&amp;utm_campaign=" TargetMode="Externa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1C1D44-E263-1759-1EA1-F13F1DD4A7CE}"/>
              </a:ext>
            </a:extLst>
          </p:cNvPr>
          <p:cNvPicPr>
            <a:picLocks noChangeAspect="1"/>
          </p:cNvPicPr>
          <p:nvPr/>
        </p:nvPicPr>
        <p:blipFill>
          <a:blip r:embed="rId3"/>
          <a:stretch>
            <a:fillRect/>
          </a:stretch>
        </p:blipFill>
        <p:spPr>
          <a:xfrm>
            <a:off x="5840358" y="0"/>
            <a:ext cx="6351641" cy="6858000"/>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840360" y="2662414"/>
            <a:ext cx="6351639"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grpSp>
        <p:nvGrpSpPr>
          <p:cNvPr id="7" name="Group 6">
            <a:extLst>
              <a:ext uri="{FF2B5EF4-FFF2-40B4-BE49-F238E27FC236}">
                <a16:creationId xmlns:a16="http://schemas.microsoft.com/office/drawing/2014/main" id="{BD3F90D8-EC4F-44E3-8868-8951815070FB}"/>
              </a:ext>
            </a:extLst>
          </p:cNvPr>
          <p:cNvGrpSpPr/>
          <p:nvPr/>
        </p:nvGrpSpPr>
        <p:grpSpPr>
          <a:xfrm>
            <a:off x="1836427" y="0"/>
            <a:ext cx="4003933"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grpSp>
      <p:pic>
        <p:nvPicPr>
          <p:cNvPr id="2" name="Picture 1" descr="A picture containing text&#10;&#10;Description automatically generated">
            <a:extLst>
              <a:ext uri="{FF2B5EF4-FFF2-40B4-BE49-F238E27FC236}">
                <a16:creationId xmlns:a16="http://schemas.microsoft.com/office/drawing/2014/main" id="{C7C2F9A2-D661-DCAF-BBF2-5BCD00516D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8300" y="1746558"/>
            <a:ext cx="3210535" cy="1394388"/>
          </a:xfrm>
          <a:prstGeom prst="rect">
            <a:avLst/>
          </a:prstGeom>
        </p:spPr>
      </p:pic>
      <p:pic>
        <p:nvPicPr>
          <p:cNvPr id="3" name="Picture 2">
            <a:extLst>
              <a:ext uri="{FF2B5EF4-FFF2-40B4-BE49-F238E27FC236}">
                <a16:creationId xmlns:a16="http://schemas.microsoft.com/office/drawing/2014/main" id="{83F11477-BD4A-32F0-09F5-CAF185E4AD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sp>
        <p:nvSpPr>
          <p:cNvPr id="4" name="Title 9">
            <a:extLst>
              <a:ext uri="{FF2B5EF4-FFF2-40B4-BE49-F238E27FC236}">
                <a16:creationId xmlns:a16="http://schemas.microsoft.com/office/drawing/2014/main" id="{54608453-FCAA-A7CE-9E01-61E6C87815FF}"/>
              </a:ext>
            </a:extLst>
          </p:cNvPr>
          <p:cNvSpPr txBox="1">
            <a:spLocks/>
          </p:cNvSpPr>
          <p:nvPr/>
        </p:nvSpPr>
        <p:spPr>
          <a:xfrm>
            <a:off x="55986" y="3423303"/>
            <a:ext cx="5961356" cy="1983197"/>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ED3C8D"/>
                </a:solidFill>
                <a:latin typeface="Arial" panose="020B0604020202020204" pitchFamily="34" charset="0"/>
              </a:rPr>
              <a:t>Rising Tides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BFF2"/>
                </a:solidFill>
                <a:latin typeface="Arial" panose="020B0604020202020204" pitchFamily="34" charset="0"/>
              </a:rPr>
              <a:t>26</a:t>
            </a:r>
            <a:r>
              <a:rPr kumimoji="0" lang="en-US" sz="2600" b="1" i="0" u="none" strike="noStrike" kern="1200" cap="none" spc="0" normalizeH="0" baseline="0" noProof="0">
                <a:ln>
                  <a:noFill/>
                </a:ln>
                <a:solidFill>
                  <a:srgbClr val="00BFF2"/>
                </a:solidFill>
                <a:effectLst/>
                <a:uLnTx/>
                <a:uFillTx/>
                <a:latin typeface="Arial" panose="020B0604020202020204" pitchFamily="34" charset="0"/>
                <a:ea typeface="+mj-ea"/>
                <a:cs typeface="+mj-cs"/>
              </a:rPr>
              <a:t> Streaming Insights That Are Impacting Marketing Plans in 2026</a:t>
            </a:r>
          </a:p>
        </p:txBody>
      </p:sp>
      <p:pic>
        <p:nvPicPr>
          <p:cNvPr id="5" name="Picture 4" descr="A picture containing text&#10;&#10;Description automatically generated">
            <a:extLst>
              <a:ext uri="{FF2B5EF4-FFF2-40B4-BE49-F238E27FC236}">
                <a16:creationId xmlns:a16="http://schemas.microsoft.com/office/drawing/2014/main" id="{D50CF1FF-B186-4C8A-2B41-77981091AE4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2206" y="5705004"/>
            <a:ext cx="2523582" cy="879183"/>
          </a:xfrm>
          <a:prstGeom prst="rect">
            <a:avLst/>
          </a:prstGeom>
        </p:spPr>
      </p:pic>
      <p:sp>
        <p:nvSpPr>
          <p:cNvPr id="9" name="Title 9">
            <a:extLst>
              <a:ext uri="{FF2B5EF4-FFF2-40B4-BE49-F238E27FC236}">
                <a16:creationId xmlns:a16="http://schemas.microsoft.com/office/drawing/2014/main" id="{CDBE2A89-012A-EA19-482B-87B54A9C35BE}"/>
              </a:ext>
            </a:extLst>
          </p:cNvPr>
          <p:cNvSpPr txBox="1">
            <a:spLocks/>
          </p:cNvSpPr>
          <p:nvPr/>
        </p:nvSpPr>
        <p:spPr>
          <a:xfrm>
            <a:off x="78039" y="5406500"/>
            <a:ext cx="1316228" cy="357866"/>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defTabSz="914400">
              <a:spcBef>
                <a:spcPts val="0"/>
              </a:spcBef>
              <a:defRPr/>
            </a:pPr>
            <a:r>
              <a:rPr kumimoji="0" lang="en-US" sz="1600" b="1" i="0" u="none" strike="noStrike" kern="1200" cap="none" spc="0" normalizeH="0" baseline="0" noProof="0">
                <a:ln>
                  <a:noFill/>
                </a:ln>
                <a:solidFill>
                  <a:srgbClr val="4EBEA4"/>
                </a:solidFill>
                <a:effectLst/>
                <a:uLnTx/>
                <a:uFillTx/>
                <a:latin typeface="Arial" panose="020B0604020202020204" pitchFamily="34" charset="0"/>
                <a:ea typeface="+mn-ea"/>
                <a:cs typeface="+mn-cs"/>
              </a:rPr>
              <a:t>March 2026</a:t>
            </a:r>
          </a:p>
        </p:txBody>
      </p:sp>
    </p:spTree>
    <p:extLst>
      <p:ext uri="{BB962C8B-B14F-4D97-AF65-F5344CB8AC3E}">
        <p14:creationId xmlns:p14="http://schemas.microsoft.com/office/powerpoint/2010/main" val="817185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3C8D"/>
        </a:solidFill>
        <a:effectLst/>
      </p:bgPr>
    </p:bg>
    <p:spTree>
      <p:nvGrpSpPr>
        <p:cNvPr id="1" name="">
          <a:extLst>
            <a:ext uri="{FF2B5EF4-FFF2-40B4-BE49-F238E27FC236}">
              <a16:creationId xmlns:a16="http://schemas.microsoft.com/office/drawing/2014/main" id="{8FA3F81C-6EC3-EA5E-4B93-C341DE87479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F61F3C8-5F06-9D12-C9AE-C3FB20EABFE6}"/>
              </a:ext>
            </a:extLst>
          </p:cNvPr>
          <p:cNvPicPr>
            <a:picLocks noChangeAspect="1"/>
          </p:cNvPicPr>
          <p:nvPr/>
        </p:nvPicPr>
        <p:blipFill>
          <a:blip r:embed="rId2" cstate="print">
            <a:extLst>
              <a:ext uri="{28A0092B-C50C-407E-A947-70E740481C1C}">
                <a14:useLocalDpi xmlns:a14="http://schemas.microsoft.com/office/drawing/2010/main"/>
              </a:ext>
            </a:extLst>
          </a:blip>
          <a:srcRect l="-1"/>
          <a:stretch/>
        </p:blipFill>
        <p:spPr>
          <a:xfrm>
            <a:off x="1252420" y="1"/>
            <a:ext cx="10939580" cy="6400800"/>
          </a:xfrm>
          <a:prstGeom prst="rect">
            <a:avLst/>
          </a:prstGeom>
        </p:spPr>
      </p:pic>
      <p:cxnSp>
        <p:nvCxnSpPr>
          <p:cNvPr id="6" name="Straight Connector 5">
            <a:extLst>
              <a:ext uri="{FF2B5EF4-FFF2-40B4-BE49-F238E27FC236}">
                <a16:creationId xmlns:a16="http://schemas.microsoft.com/office/drawing/2014/main" id="{AE2FA567-59F2-84FD-F79B-F0E4293AB7C1}"/>
              </a:ext>
            </a:extLst>
          </p:cNvPr>
          <p:cNvCxnSpPr/>
          <p:nvPr/>
        </p:nvCxnSpPr>
        <p:spPr>
          <a:xfrm>
            <a:off x="493843" y="294004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6DC91B97-E97A-EF7E-39D2-36D5427FF1E9}"/>
              </a:ext>
            </a:extLst>
          </p:cNvPr>
          <p:cNvSpPr txBox="1"/>
          <p:nvPr/>
        </p:nvSpPr>
        <p:spPr>
          <a:xfrm>
            <a:off x="382082" y="3434080"/>
            <a:ext cx="728331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00" cap="none" spc="0" normalizeH="0" baseline="0" noProof="0">
                <a:ln>
                  <a:noFill/>
                </a:ln>
                <a:solidFill>
                  <a:prstClr val="white"/>
                </a:solidFill>
                <a:effectLst/>
                <a:uLnTx/>
                <a:uFillTx/>
                <a:latin typeface="Arial" panose="020B0604020202020204" pitchFamily="34" charset="0"/>
                <a:ea typeface="Aptos" panose="020B0004020202020204" pitchFamily="34" charset="0"/>
                <a:cs typeface="Times New Roman" panose="02020603050405020304" pitchFamily="18" charset="0"/>
              </a:rPr>
              <a:t>Where Streaming Flows</a:t>
            </a:r>
            <a:br>
              <a:rPr kumimoji="0" lang="en-US" sz="2800" b="1" i="0" u="none" strike="noStrike" kern="100" cap="none" spc="0" normalizeH="0" baseline="0" noProof="0">
                <a:ln>
                  <a:noFill/>
                </a:ln>
                <a:solidFill>
                  <a:prstClr val="white"/>
                </a:solidFill>
                <a:effectLst/>
                <a:uLnTx/>
                <a:uFillTx/>
                <a:latin typeface="Arial" panose="020B0604020202020204" pitchFamily="34" charset="0"/>
                <a:ea typeface="Aptos" panose="020B0004020202020204" pitchFamily="34" charset="0"/>
                <a:cs typeface="Times New Roman" panose="02020603050405020304" pitchFamily="18" charset="0"/>
              </a:rPr>
            </a:br>
            <a:r>
              <a:rPr kumimoji="0" lang="en-US" sz="2800" i="0" u="none" strike="noStrike" kern="100" cap="none" spc="0" normalizeH="0" baseline="0" noProof="0">
                <a:ln>
                  <a:noFill/>
                </a:ln>
                <a:solidFill>
                  <a:prstClr val="white"/>
                </a:solidFill>
                <a:effectLst/>
                <a:uLnTx/>
                <a:uFillTx/>
                <a:latin typeface="Arial" panose="020B0604020202020204" pitchFamily="34" charset="0"/>
                <a:ea typeface="Aptos" panose="020B0004020202020204" pitchFamily="34" charset="0"/>
                <a:cs typeface="Times New Roman" panose="02020603050405020304" pitchFamily="18" charset="0"/>
              </a:rPr>
              <a:t>The devices, platforms and viewing behaviors shaping TV</a:t>
            </a:r>
          </a:p>
        </p:txBody>
      </p:sp>
      <p:sp>
        <p:nvSpPr>
          <p:cNvPr id="2" name="TextBox 1">
            <a:extLst>
              <a:ext uri="{FF2B5EF4-FFF2-40B4-BE49-F238E27FC236}">
                <a16:creationId xmlns:a16="http://schemas.microsoft.com/office/drawing/2014/main" id="{B076B210-F831-B77B-7CB9-64A46C3978A4}"/>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mn-cs"/>
              </a:rPr>
              <a:t>2</a:t>
            </a:r>
          </a:p>
        </p:txBody>
      </p:sp>
    </p:spTree>
    <p:extLst>
      <p:ext uri="{BB962C8B-B14F-4D97-AF65-F5344CB8AC3E}">
        <p14:creationId xmlns:p14="http://schemas.microsoft.com/office/powerpoint/2010/main" val="3194164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8EEEF-A505-A23B-3C0C-4545B967AFA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CE04372-D262-0DF6-ADAA-547DF4FC2DD2}"/>
              </a:ext>
            </a:extLst>
          </p:cNvPr>
          <p:cNvSpPr/>
          <p:nvPr/>
        </p:nvSpPr>
        <p:spPr>
          <a:xfrm>
            <a:off x="-21518" y="1765231"/>
            <a:ext cx="12213518" cy="510391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B370990-F140-F89C-974B-4E799FB1F90D}"/>
              </a:ext>
            </a:extLst>
          </p:cNvPr>
          <p:cNvSpPr txBox="1"/>
          <p:nvPr/>
        </p:nvSpPr>
        <p:spPr>
          <a:xfrm>
            <a:off x="447675" y="6303598"/>
            <a:ext cx="1153784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Hub Entertainment,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Decoding The Default</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August 2025. Note: Smart TV built-in apps refer to both pre-installed apps and those that the owner installs. *TV: Streaming media player (net), e.g., Roku, Fire TV, Apple TV.  </a:t>
            </a:r>
            <a:endParaRPr kumimoji="0" lang="fr-FR" sz="8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644B6D61-4A33-E6DE-F21E-DED2AF2B41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E3224016-21DC-4739-34AA-48EEFB42EE0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83107017-AE68-B161-5625-D4D4F6D228B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5" name="Chart 4">
            <a:extLst>
              <a:ext uri="{FF2B5EF4-FFF2-40B4-BE49-F238E27FC236}">
                <a16:creationId xmlns:a16="http://schemas.microsoft.com/office/drawing/2014/main" id="{43AD9D93-03D2-73D6-8DF1-4BA424236843}"/>
              </a:ext>
            </a:extLst>
          </p:cNvPr>
          <p:cNvGraphicFramePr/>
          <p:nvPr/>
        </p:nvGraphicFramePr>
        <p:xfrm>
          <a:off x="184281" y="2018918"/>
          <a:ext cx="11801241" cy="4125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AF1833E-58A4-062B-AE95-1EF14495C050}"/>
              </a:ext>
            </a:extLst>
          </p:cNvPr>
          <p:cNvSpPr txBox="1"/>
          <p:nvPr/>
        </p:nvSpPr>
        <p:spPr>
          <a:xfrm>
            <a:off x="-1" y="1794711"/>
            <a:ext cx="121704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Default Devices for Watching TV</a:t>
            </a:r>
            <a:endParaRPr kumimoji="0" lang="en-US" sz="1400" b="0" i="0"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24216352-12FD-DC30-1588-72851B76E9DF}"/>
              </a:ext>
            </a:extLst>
          </p:cNvPr>
          <p:cNvSpPr/>
          <p:nvPr/>
        </p:nvSpPr>
        <p:spPr>
          <a:xfrm>
            <a:off x="0" y="0"/>
            <a:ext cx="1977656"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TV Usage by Device</a:t>
            </a:r>
          </a:p>
        </p:txBody>
      </p:sp>
      <p:sp>
        <p:nvSpPr>
          <p:cNvPr id="15" name="Rectangle 14">
            <a:extLst>
              <a:ext uri="{FF2B5EF4-FFF2-40B4-BE49-F238E27FC236}">
                <a16:creationId xmlns:a16="http://schemas.microsoft.com/office/drawing/2014/main" id="{62AAFDF3-D142-14D4-1539-62801C5D3170}"/>
              </a:ext>
            </a:extLst>
          </p:cNvPr>
          <p:cNvSpPr/>
          <p:nvPr/>
        </p:nvSpPr>
        <p:spPr>
          <a:xfrm>
            <a:off x="138086" y="460954"/>
            <a:ext cx="1205391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While TV as the device has remained very consistent, the entry point for watching content has shifted significantly towards smart TV apps</a:t>
            </a:r>
          </a:p>
        </p:txBody>
      </p:sp>
      <p:sp>
        <p:nvSpPr>
          <p:cNvPr id="16" name="Right Brace 15">
            <a:extLst>
              <a:ext uri="{FF2B5EF4-FFF2-40B4-BE49-F238E27FC236}">
                <a16:creationId xmlns:a16="http://schemas.microsoft.com/office/drawing/2014/main" id="{147A3F2E-7473-4B88-4412-9833022128CF}"/>
              </a:ext>
            </a:extLst>
          </p:cNvPr>
          <p:cNvSpPr/>
          <p:nvPr/>
        </p:nvSpPr>
        <p:spPr>
          <a:xfrm rot="5400000">
            <a:off x="5137749" y="-195514"/>
            <a:ext cx="243796" cy="8412786"/>
          </a:xfrm>
          <a:prstGeom prst="rightBrace">
            <a:avLst>
              <a:gd name="adj1" fmla="val 30560"/>
              <a:gd name="adj2" fmla="val 50000"/>
            </a:avLst>
          </a:prstGeom>
          <a:ln w="28575">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79843C82-A24B-67E7-70CC-8A306F3A6BA7}"/>
              </a:ext>
            </a:extLst>
          </p:cNvPr>
          <p:cNvSpPr/>
          <p:nvPr/>
        </p:nvSpPr>
        <p:spPr>
          <a:xfrm>
            <a:off x="4782127" y="4117215"/>
            <a:ext cx="955040" cy="411724"/>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Total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74%</a:t>
            </a:r>
          </a:p>
        </p:txBody>
      </p:sp>
      <p:sp>
        <p:nvSpPr>
          <p:cNvPr id="21" name="Right Brace 20">
            <a:extLst>
              <a:ext uri="{FF2B5EF4-FFF2-40B4-BE49-F238E27FC236}">
                <a16:creationId xmlns:a16="http://schemas.microsoft.com/office/drawing/2014/main" id="{F5AA9988-DB2E-DA6D-0F37-B95FAB7B17DF}"/>
              </a:ext>
            </a:extLst>
          </p:cNvPr>
          <p:cNvSpPr/>
          <p:nvPr/>
        </p:nvSpPr>
        <p:spPr>
          <a:xfrm rot="5400000">
            <a:off x="5137749" y="1534165"/>
            <a:ext cx="243796" cy="8412786"/>
          </a:xfrm>
          <a:prstGeom prst="rightBrace">
            <a:avLst>
              <a:gd name="adj1" fmla="val 30560"/>
              <a:gd name="adj2" fmla="val 50000"/>
            </a:avLst>
          </a:prstGeom>
          <a:ln w="28575">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C7E67318-B96C-19DD-4EFE-768BD61D7DF2}"/>
              </a:ext>
            </a:extLst>
          </p:cNvPr>
          <p:cNvSpPr/>
          <p:nvPr/>
        </p:nvSpPr>
        <p:spPr>
          <a:xfrm>
            <a:off x="4782127" y="5846894"/>
            <a:ext cx="955040" cy="411724"/>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Total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74%</a:t>
            </a:r>
          </a:p>
        </p:txBody>
      </p:sp>
    </p:spTree>
    <p:extLst>
      <p:ext uri="{BB962C8B-B14F-4D97-AF65-F5344CB8AC3E}">
        <p14:creationId xmlns:p14="http://schemas.microsoft.com/office/powerpoint/2010/main" val="3834578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60D26-4386-BCE1-F204-597C296BD5C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EEFBE89-3D92-7AF8-EF3A-0358EF9EECC8}"/>
              </a:ext>
            </a:extLst>
          </p:cNvPr>
          <p:cNvSpPr>
            <a:spLocks/>
          </p:cNvSpPr>
          <p:nvPr/>
        </p:nvSpPr>
        <p:spPr>
          <a:xfrm>
            <a:off x="1"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5B246E6-6DD3-0051-F124-F62E9FFB5843}"/>
              </a:ext>
            </a:extLst>
          </p:cNvPr>
          <p:cNvSpPr txBox="1"/>
          <p:nvPr/>
        </p:nvSpPr>
        <p:spPr>
          <a:xfrm>
            <a:off x="0" y="1829639"/>
            <a:ext cx="121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 of TVs by Access Type</a:t>
            </a:r>
            <a:endPar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9C65E3CF-DEC0-C82C-FE6E-DEE7963F8115}"/>
              </a:ext>
            </a:extLst>
          </p:cNvPr>
          <p:cNvSpPr txBox="1"/>
          <p:nvPr/>
        </p:nvSpPr>
        <p:spPr>
          <a:xfrm>
            <a:off x="503714" y="6188181"/>
            <a:ext cx="114876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Source: Inscape, </a:t>
            </a:r>
            <a:r>
              <a:rPr kumimoji="0" lang="en-US" sz="800" b="0" i="1"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TV Market Trends Report</a:t>
            </a: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Q3 2025. Inscape Nationally Representative Panel, Base: 1hr+ of total viewing to at least one source type in quarter. Gaming console viewing is not included in these calculations. Results do not add up to 100% due to rounding.</a:t>
            </a:r>
            <a:endParaRPr kumimoji="0" lang="fr-FR"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29" name="Chart 28">
            <a:extLst>
              <a:ext uri="{FF2B5EF4-FFF2-40B4-BE49-F238E27FC236}">
                <a16:creationId xmlns:a16="http://schemas.microsoft.com/office/drawing/2014/main" id="{A5F5BDEB-D09F-6C07-CA77-D43FCE28897B}"/>
              </a:ext>
            </a:extLst>
          </p:cNvPr>
          <p:cNvGraphicFramePr/>
          <p:nvPr/>
        </p:nvGraphicFramePr>
        <p:xfrm>
          <a:off x="614455" y="2228417"/>
          <a:ext cx="10963091" cy="3899542"/>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a:extLst>
              <a:ext uri="{FF2B5EF4-FFF2-40B4-BE49-F238E27FC236}">
                <a16:creationId xmlns:a16="http://schemas.microsoft.com/office/drawing/2014/main" id="{D1BF284C-B688-D530-589D-183A173688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5C4C693A-EB72-1ED0-FBE2-FA9AACFED2D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10B45832-A59D-9573-C264-B65AC0308B4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8" name="Right Brace 7">
            <a:extLst>
              <a:ext uri="{FF2B5EF4-FFF2-40B4-BE49-F238E27FC236}">
                <a16:creationId xmlns:a16="http://schemas.microsoft.com/office/drawing/2014/main" id="{BDF9A297-F511-0871-F53D-993D5BA91DEE}"/>
              </a:ext>
            </a:extLst>
          </p:cNvPr>
          <p:cNvSpPr/>
          <p:nvPr/>
        </p:nvSpPr>
        <p:spPr>
          <a:xfrm>
            <a:off x="10978039" y="3278872"/>
            <a:ext cx="155448" cy="2414851"/>
          </a:xfrm>
          <a:prstGeom prst="rightBrace">
            <a:avLst/>
          </a:prstGeom>
          <a:ln>
            <a:solidFill>
              <a:srgbClr val="ED3C8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48DB9CF3-F8EB-8168-5F00-938F4207F3BE}"/>
              </a:ext>
            </a:extLst>
          </p:cNvPr>
          <p:cNvSpPr txBox="1"/>
          <p:nvPr/>
        </p:nvSpPr>
        <p:spPr>
          <a:xfrm>
            <a:off x="11087767" y="4297507"/>
            <a:ext cx="7003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85%</a:t>
            </a:r>
          </a:p>
        </p:txBody>
      </p:sp>
      <p:sp>
        <p:nvSpPr>
          <p:cNvPr id="16" name="Right Brace 15">
            <a:extLst>
              <a:ext uri="{FF2B5EF4-FFF2-40B4-BE49-F238E27FC236}">
                <a16:creationId xmlns:a16="http://schemas.microsoft.com/office/drawing/2014/main" id="{CE53273D-44DF-BB40-D7D0-FBE1342D9164}"/>
              </a:ext>
            </a:extLst>
          </p:cNvPr>
          <p:cNvSpPr/>
          <p:nvPr/>
        </p:nvSpPr>
        <p:spPr>
          <a:xfrm>
            <a:off x="8834911" y="3278872"/>
            <a:ext cx="155448" cy="2414851"/>
          </a:xfrm>
          <a:prstGeom prst="rightBrace">
            <a:avLst/>
          </a:prstGeom>
          <a:ln>
            <a:solidFill>
              <a:srgbClr val="ED3C8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D28C1457-F537-6FE4-6D11-B4DF6B722A74}"/>
              </a:ext>
            </a:extLst>
          </p:cNvPr>
          <p:cNvSpPr txBox="1"/>
          <p:nvPr/>
        </p:nvSpPr>
        <p:spPr>
          <a:xfrm>
            <a:off x="8944639" y="4297507"/>
            <a:ext cx="7003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84%</a:t>
            </a:r>
          </a:p>
        </p:txBody>
      </p:sp>
      <p:sp>
        <p:nvSpPr>
          <p:cNvPr id="18" name="Right Brace 17">
            <a:extLst>
              <a:ext uri="{FF2B5EF4-FFF2-40B4-BE49-F238E27FC236}">
                <a16:creationId xmlns:a16="http://schemas.microsoft.com/office/drawing/2014/main" id="{CCD069BB-2104-ECE0-2D01-B1A4C970D475}"/>
              </a:ext>
            </a:extLst>
          </p:cNvPr>
          <p:cNvSpPr/>
          <p:nvPr/>
        </p:nvSpPr>
        <p:spPr>
          <a:xfrm>
            <a:off x="6695312" y="3316443"/>
            <a:ext cx="155448" cy="2377280"/>
          </a:xfrm>
          <a:prstGeom prst="rightBrace">
            <a:avLst/>
          </a:prstGeom>
          <a:ln>
            <a:solidFill>
              <a:srgbClr val="ED3C8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551954D9-C77C-621F-7510-9D63E23E45AE}"/>
              </a:ext>
            </a:extLst>
          </p:cNvPr>
          <p:cNvSpPr txBox="1"/>
          <p:nvPr/>
        </p:nvSpPr>
        <p:spPr>
          <a:xfrm>
            <a:off x="6805040" y="4311761"/>
            <a:ext cx="7003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83%</a:t>
            </a:r>
          </a:p>
        </p:txBody>
      </p:sp>
      <p:sp>
        <p:nvSpPr>
          <p:cNvPr id="20" name="Right Brace 19">
            <a:extLst>
              <a:ext uri="{FF2B5EF4-FFF2-40B4-BE49-F238E27FC236}">
                <a16:creationId xmlns:a16="http://schemas.microsoft.com/office/drawing/2014/main" id="{0B5870D5-554B-168E-6875-1D279F957BEC}"/>
              </a:ext>
            </a:extLst>
          </p:cNvPr>
          <p:cNvSpPr/>
          <p:nvPr/>
        </p:nvSpPr>
        <p:spPr>
          <a:xfrm>
            <a:off x="4517904" y="3316443"/>
            <a:ext cx="155448" cy="2377280"/>
          </a:xfrm>
          <a:prstGeom prst="rightBrace">
            <a:avLst/>
          </a:prstGeom>
          <a:ln>
            <a:solidFill>
              <a:srgbClr val="ED3C8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3E10DD00-7D2C-E08D-14FC-5C9A56DE68FD}"/>
              </a:ext>
            </a:extLst>
          </p:cNvPr>
          <p:cNvSpPr txBox="1"/>
          <p:nvPr/>
        </p:nvSpPr>
        <p:spPr>
          <a:xfrm>
            <a:off x="4627632" y="4323898"/>
            <a:ext cx="7003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83%</a:t>
            </a:r>
          </a:p>
        </p:txBody>
      </p:sp>
      <p:sp>
        <p:nvSpPr>
          <p:cNvPr id="23" name="Right Brace 22">
            <a:extLst>
              <a:ext uri="{FF2B5EF4-FFF2-40B4-BE49-F238E27FC236}">
                <a16:creationId xmlns:a16="http://schemas.microsoft.com/office/drawing/2014/main" id="{51924C6F-DDBA-D73D-CA04-2486DCAB5821}"/>
              </a:ext>
            </a:extLst>
          </p:cNvPr>
          <p:cNvSpPr/>
          <p:nvPr/>
        </p:nvSpPr>
        <p:spPr>
          <a:xfrm>
            <a:off x="2391540" y="3316443"/>
            <a:ext cx="155448" cy="2377280"/>
          </a:xfrm>
          <a:prstGeom prst="rightBrace">
            <a:avLst/>
          </a:prstGeom>
          <a:ln>
            <a:solidFill>
              <a:srgbClr val="ED3C8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EA08FEA7-CD24-7CAD-D782-085726B52CF3}"/>
              </a:ext>
            </a:extLst>
          </p:cNvPr>
          <p:cNvSpPr txBox="1"/>
          <p:nvPr/>
        </p:nvSpPr>
        <p:spPr>
          <a:xfrm>
            <a:off x="2501268" y="4338745"/>
            <a:ext cx="7003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83%</a:t>
            </a:r>
          </a:p>
        </p:txBody>
      </p:sp>
      <p:sp>
        <p:nvSpPr>
          <p:cNvPr id="5" name="Rectangle 4">
            <a:extLst>
              <a:ext uri="{FF2B5EF4-FFF2-40B4-BE49-F238E27FC236}">
                <a16:creationId xmlns:a16="http://schemas.microsoft.com/office/drawing/2014/main" id="{7DC8CF4B-BC46-1B4C-4B50-DACA2227CD21}"/>
              </a:ext>
            </a:extLst>
          </p:cNvPr>
          <p:cNvSpPr/>
          <p:nvPr/>
        </p:nvSpPr>
        <p:spPr>
          <a:xfrm>
            <a:off x="-1" y="0"/>
            <a:ext cx="1842977"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TV by Access Type</a:t>
            </a:r>
          </a:p>
        </p:txBody>
      </p:sp>
      <p:sp>
        <p:nvSpPr>
          <p:cNvPr id="6" name="Rectangle 5">
            <a:extLst>
              <a:ext uri="{FF2B5EF4-FFF2-40B4-BE49-F238E27FC236}">
                <a16:creationId xmlns:a16="http://schemas.microsoft.com/office/drawing/2014/main" id="{108C4A40-75B4-B745-FB9C-6CBF41C21107}"/>
              </a:ext>
            </a:extLst>
          </p:cNvPr>
          <p:cNvSpPr/>
          <p:nvPr/>
        </p:nvSpPr>
        <p:spPr>
          <a:xfrm>
            <a:off x="138086" y="460954"/>
            <a:ext cx="1205391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Streaming is accessed on 85% </a:t>
            </a:r>
            <a:r>
              <a:rPr lang="en-US" sz="2600" b="1">
                <a:solidFill>
                  <a:srgbClr val="002060"/>
                </a:solidFill>
                <a:latin typeface="Arial" panose="020B0604020202020204" pitchFamily="34" charset="0"/>
              </a:rPr>
              <a:t>of all TVs while consumers are watching only streaming content exclusively across more than one-third of TVs now</a:t>
            </a:r>
            <a:endPar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2380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9C7516-6A0A-84C2-23D1-BBF1B8057DFB}"/>
              </a:ext>
            </a:extLst>
          </p:cNvPr>
          <p:cNvPicPr>
            <a:picLocks noChangeAspect="1"/>
          </p:cNvPicPr>
          <p:nvPr/>
        </p:nvPicPr>
        <p:blipFill>
          <a:blip r:embed="rId3"/>
          <a:srcRect t="6597" r="13870" b="25179"/>
          <a:stretch>
            <a:fillRect/>
          </a:stretch>
        </p:blipFill>
        <p:spPr>
          <a:xfrm>
            <a:off x="0" y="1765230"/>
            <a:ext cx="12192000" cy="5092770"/>
          </a:xfrm>
          <a:prstGeom prst="rect">
            <a:avLst/>
          </a:prstGeom>
        </p:spPr>
      </p:pic>
      <p:sp>
        <p:nvSpPr>
          <p:cNvPr id="36" name="Rectangle 35">
            <a:extLst>
              <a:ext uri="{FF2B5EF4-FFF2-40B4-BE49-F238E27FC236}">
                <a16:creationId xmlns:a16="http://schemas.microsoft.com/office/drawing/2014/main" id="{1B273339-B7CE-1C7A-A90C-4459679F9A95}"/>
              </a:ext>
            </a:extLst>
          </p:cNvPr>
          <p:cNvSpPr>
            <a:spLocks/>
          </p:cNvSpPr>
          <p:nvPr/>
        </p:nvSpPr>
        <p:spPr>
          <a:xfrm>
            <a:off x="-1" y="1765230"/>
            <a:ext cx="12192000" cy="5092770"/>
          </a:xfrm>
          <a:prstGeom prst="rect">
            <a:avLst/>
          </a:prstGeom>
          <a:solidFill>
            <a:srgbClr val="1B1464">
              <a:alpha val="50196"/>
            </a:srgbClr>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488315" y="6329317"/>
            <a:ext cx="1141854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Source: Tubi, </a:t>
            </a:r>
            <a:r>
              <a:rPr kumimoji="0" lang="en-US" sz="800" b="0"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The Stream 2026: When Intention Becomes Attention</a:t>
            </a:r>
            <a:r>
              <a:rPr kumimoji="0" lang="en-US" sz="800" b="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March 2026</a:t>
            </a:r>
            <a:r>
              <a:rPr lang="fr-FR" sz="800" b="1">
                <a:solidFill>
                  <a:schemeClr val="bg1"/>
                </a:solidFill>
                <a:latin typeface="Arial" panose="020B0604020202020204" pitchFamily="34" charset="0"/>
                <a:cs typeface="Arial" panose="020B0604020202020204" pitchFamily="34" charset="0"/>
              </a:rPr>
              <a:t>.</a:t>
            </a:r>
            <a:endParaRPr kumimoji="0" lang="en-US" sz="800" b="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3" name="Picture 22">
            <a:extLst>
              <a:ext uri="{FF2B5EF4-FFF2-40B4-BE49-F238E27FC236}">
                <a16:creationId xmlns:a16="http://schemas.microsoft.com/office/drawing/2014/main" id="{FBB479E1-3071-A26D-3770-8C9ECDB7E4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61738421-0CC5-FC22-61C0-ADE21A915B7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C05241C5-CB80-BFBC-E80F-1A326351776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7" name="Rectangle 6">
            <a:extLst>
              <a:ext uri="{FF2B5EF4-FFF2-40B4-BE49-F238E27FC236}">
                <a16:creationId xmlns:a16="http://schemas.microsoft.com/office/drawing/2014/main" id="{4D6AE8C4-1AFD-92B9-5BD9-5B455963B3C3}"/>
              </a:ext>
            </a:extLst>
          </p:cNvPr>
          <p:cNvSpPr/>
          <p:nvPr/>
        </p:nvSpPr>
        <p:spPr>
          <a:xfrm>
            <a:off x="0" y="0"/>
            <a:ext cx="1855304"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Communal Viewing</a:t>
            </a:r>
          </a:p>
        </p:txBody>
      </p:sp>
      <p:sp>
        <p:nvSpPr>
          <p:cNvPr id="13" name="Rectangle 12">
            <a:extLst>
              <a:ext uri="{FF2B5EF4-FFF2-40B4-BE49-F238E27FC236}">
                <a16:creationId xmlns:a16="http://schemas.microsoft.com/office/drawing/2014/main" id="{B427EC35-2BFD-6050-90F6-0FFC37339665}"/>
              </a:ext>
            </a:extLst>
          </p:cNvPr>
          <p:cNvSpPr/>
          <p:nvPr/>
        </p:nvSpPr>
        <p:spPr>
          <a:xfrm>
            <a:off x="138085" y="460954"/>
            <a:ext cx="1187974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Streaming serves as a shared experience, bringing viewers together for quality time with family at home and communal gatherings with friends</a:t>
            </a:r>
          </a:p>
        </p:txBody>
      </p:sp>
      <p:sp>
        <p:nvSpPr>
          <p:cNvPr id="37" name="Rectangle: Rounded Corners 36">
            <a:extLst>
              <a:ext uri="{FF2B5EF4-FFF2-40B4-BE49-F238E27FC236}">
                <a16:creationId xmlns:a16="http://schemas.microsoft.com/office/drawing/2014/main" id="{F736A9A0-DA6D-DBAD-CFD3-B58D30BBB8CC}"/>
              </a:ext>
            </a:extLst>
          </p:cNvPr>
          <p:cNvSpPr/>
          <p:nvPr/>
        </p:nvSpPr>
        <p:spPr>
          <a:xfrm>
            <a:off x="6408022" y="2684993"/>
            <a:ext cx="4556166" cy="2655741"/>
          </a:xfrm>
          <a:prstGeom prst="roundRect">
            <a:avLst>
              <a:gd name="adj" fmla="val 0"/>
            </a:avLst>
          </a:prstGeom>
          <a:solidFill>
            <a:srgbClr val="1B1464">
              <a:alpha val="80000"/>
            </a:srgbClr>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9E365B7-0F4D-4A43-36AA-54064D6B5D4F}"/>
              </a:ext>
            </a:extLst>
          </p:cNvPr>
          <p:cNvSpPr txBox="1"/>
          <p:nvPr/>
        </p:nvSpPr>
        <p:spPr>
          <a:xfrm>
            <a:off x="6552868" y="3895757"/>
            <a:ext cx="4266474" cy="1446550"/>
          </a:xfrm>
          <a:prstGeom prst="rect">
            <a:avLst/>
          </a:prstGeom>
          <a:noFill/>
        </p:spPr>
        <p:txBody>
          <a:bodyPr wrap="square" rtlCol="0">
            <a:spAutoFit/>
          </a:bodyPr>
          <a:lstStyle/>
          <a:p>
            <a:pPr algn="ctr"/>
            <a:r>
              <a:rPr lang="en-US" sz="2200">
                <a:solidFill>
                  <a:schemeClr val="bg1"/>
                </a:solidFill>
                <a:latin typeface="Arial" panose="020B0604020202020204" pitchFamily="34" charset="0"/>
                <a:cs typeface="Arial" panose="020B0604020202020204" pitchFamily="34" charset="0"/>
              </a:rPr>
              <a:t>are watching with </a:t>
            </a:r>
            <a:r>
              <a:rPr lang="en-US" sz="2200" b="1">
                <a:solidFill>
                  <a:srgbClr val="ED3C8D"/>
                </a:solidFill>
                <a:latin typeface="Arial" panose="020B0604020202020204" pitchFamily="34" charset="0"/>
                <a:cs typeface="Arial" panose="020B0604020202020204" pitchFamily="34" charset="0"/>
              </a:rPr>
              <a:t>other people they don’t live with</a:t>
            </a:r>
            <a:r>
              <a:rPr lang="en-US" sz="2200">
                <a:solidFill>
                  <a:schemeClr val="bg1"/>
                </a:solidFill>
                <a:latin typeface="Arial" panose="020B0604020202020204" pitchFamily="34" charset="0"/>
                <a:cs typeface="Arial" panose="020B0604020202020204" pitchFamily="34" charset="0"/>
              </a:rPr>
              <a:t>, like going to a friend’s house</a:t>
            </a:r>
          </a:p>
          <a:p>
            <a:pPr algn="ctr"/>
            <a:r>
              <a:rPr lang="en-US" sz="2200" b="1" i="1">
                <a:solidFill>
                  <a:srgbClr val="00BFF2"/>
                </a:solidFill>
                <a:latin typeface="Arial" panose="020B0604020202020204" pitchFamily="34" charset="0"/>
                <a:cs typeface="Arial" panose="020B0604020202020204" pitchFamily="34" charset="0"/>
              </a:rPr>
              <a:t>(+15% YoY)</a:t>
            </a:r>
          </a:p>
        </p:txBody>
      </p:sp>
      <p:sp>
        <p:nvSpPr>
          <p:cNvPr id="41" name="TextBox 40">
            <a:extLst>
              <a:ext uri="{FF2B5EF4-FFF2-40B4-BE49-F238E27FC236}">
                <a16:creationId xmlns:a16="http://schemas.microsoft.com/office/drawing/2014/main" id="{D34FDE96-281A-747E-731E-6F25840EB919}"/>
              </a:ext>
            </a:extLst>
          </p:cNvPr>
          <p:cNvSpPr txBox="1"/>
          <p:nvPr/>
        </p:nvSpPr>
        <p:spPr>
          <a:xfrm>
            <a:off x="6416989" y="2786462"/>
            <a:ext cx="4544896" cy="1200329"/>
          </a:xfrm>
          <a:prstGeom prst="rect">
            <a:avLst/>
          </a:prstGeom>
          <a:noFill/>
        </p:spPr>
        <p:txBody>
          <a:bodyPr wrap="square" rtlCol="0">
            <a:spAutoFit/>
          </a:bodyPr>
          <a:lstStyle/>
          <a:p>
            <a:pPr algn="ctr"/>
            <a:r>
              <a:rPr lang="en-US" sz="7200" b="1">
                <a:ln w="19050">
                  <a:solidFill>
                    <a:schemeClr val="bg1"/>
                  </a:solidFill>
                </a:ln>
                <a:solidFill>
                  <a:srgbClr val="ED3C8D"/>
                </a:solidFill>
                <a:latin typeface="Arial" panose="020B0604020202020204" pitchFamily="34" charset="0"/>
                <a:cs typeface="Arial" panose="020B0604020202020204" pitchFamily="34" charset="0"/>
              </a:rPr>
              <a:t>52%</a:t>
            </a:r>
          </a:p>
        </p:txBody>
      </p:sp>
      <p:sp>
        <p:nvSpPr>
          <p:cNvPr id="45" name="TextBox 44">
            <a:extLst>
              <a:ext uri="{FF2B5EF4-FFF2-40B4-BE49-F238E27FC236}">
                <a16:creationId xmlns:a16="http://schemas.microsoft.com/office/drawing/2014/main" id="{798B9225-A668-9EDA-8D33-679247E00BA3}"/>
              </a:ext>
            </a:extLst>
          </p:cNvPr>
          <p:cNvSpPr txBox="1"/>
          <p:nvPr/>
        </p:nvSpPr>
        <p:spPr>
          <a:xfrm>
            <a:off x="0" y="1961069"/>
            <a:ext cx="12192000" cy="338554"/>
          </a:xfrm>
          <a:prstGeom prst="rect">
            <a:avLst/>
          </a:prstGeom>
          <a:noFill/>
        </p:spPr>
        <p:txBody>
          <a:bodyPr wrap="square" rtlCol="0">
            <a:spAutoFit/>
          </a:bodyPr>
          <a:lstStyle/>
          <a:p>
            <a:pPr algn="ctr"/>
            <a:r>
              <a:rPr lang="en-US" sz="1600" b="1" u="sng">
                <a:solidFill>
                  <a:schemeClr val="bg1"/>
                </a:solidFill>
                <a:latin typeface="Arial" panose="020B0604020202020204" pitchFamily="34" charset="0"/>
                <a:cs typeface="Arial" panose="020B0604020202020204" pitchFamily="34" charset="0"/>
              </a:rPr>
              <a:t>% of Streaming Adults Who…</a:t>
            </a:r>
          </a:p>
        </p:txBody>
      </p:sp>
      <p:sp>
        <p:nvSpPr>
          <p:cNvPr id="47" name="Rectangle: Rounded Corners 46">
            <a:extLst>
              <a:ext uri="{FF2B5EF4-FFF2-40B4-BE49-F238E27FC236}">
                <a16:creationId xmlns:a16="http://schemas.microsoft.com/office/drawing/2014/main" id="{E0E0FAB4-2C6F-84F6-A3B6-C3835775DEB5}"/>
              </a:ext>
            </a:extLst>
          </p:cNvPr>
          <p:cNvSpPr/>
          <p:nvPr/>
        </p:nvSpPr>
        <p:spPr>
          <a:xfrm>
            <a:off x="1227812" y="2684993"/>
            <a:ext cx="4556166" cy="2655741"/>
          </a:xfrm>
          <a:prstGeom prst="roundRect">
            <a:avLst>
              <a:gd name="adj" fmla="val 0"/>
            </a:avLst>
          </a:prstGeom>
          <a:solidFill>
            <a:srgbClr val="1B1464">
              <a:alpha val="80000"/>
            </a:srgbClr>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264C052-341B-5AC2-F827-8492DFD62C08}"/>
              </a:ext>
            </a:extLst>
          </p:cNvPr>
          <p:cNvSpPr txBox="1"/>
          <p:nvPr/>
        </p:nvSpPr>
        <p:spPr>
          <a:xfrm>
            <a:off x="1230841" y="3895757"/>
            <a:ext cx="4556166" cy="1446550"/>
          </a:xfrm>
          <a:prstGeom prst="rect">
            <a:avLst/>
          </a:prstGeom>
          <a:noFill/>
        </p:spPr>
        <p:txBody>
          <a:bodyPr wrap="square" rtlCol="0">
            <a:spAutoFit/>
          </a:bodyPr>
          <a:lstStyle/>
          <a:p>
            <a:pPr algn="ctr"/>
            <a:r>
              <a:rPr lang="en-US" sz="2200">
                <a:solidFill>
                  <a:schemeClr val="bg1"/>
                </a:solidFill>
                <a:latin typeface="Arial" panose="020B0604020202020204" pitchFamily="34" charset="0"/>
                <a:cs typeface="Arial" panose="020B0604020202020204" pitchFamily="34" charset="0"/>
              </a:rPr>
              <a:t>agree members of their household use </a:t>
            </a:r>
            <a:r>
              <a:rPr lang="en-US" sz="2200" b="1">
                <a:solidFill>
                  <a:srgbClr val="ED3C8D"/>
                </a:solidFill>
                <a:latin typeface="Arial" panose="020B0604020202020204" pitchFamily="34" charset="0"/>
                <a:cs typeface="Arial" panose="020B0604020202020204" pitchFamily="34" charset="0"/>
              </a:rPr>
              <a:t>streaming together as a form of quality time</a:t>
            </a:r>
          </a:p>
          <a:p>
            <a:pPr algn="ctr"/>
            <a:r>
              <a:rPr lang="en-US" sz="2200" b="1" i="1">
                <a:solidFill>
                  <a:srgbClr val="00BFF2"/>
                </a:solidFill>
                <a:latin typeface="Arial" panose="020B0604020202020204" pitchFamily="34" charset="0"/>
                <a:cs typeface="Arial" panose="020B0604020202020204" pitchFamily="34" charset="0"/>
              </a:rPr>
              <a:t>(+4% YoY)</a:t>
            </a:r>
          </a:p>
        </p:txBody>
      </p:sp>
      <p:sp>
        <p:nvSpPr>
          <p:cNvPr id="49" name="TextBox 48">
            <a:extLst>
              <a:ext uri="{FF2B5EF4-FFF2-40B4-BE49-F238E27FC236}">
                <a16:creationId xmlns:a16="http://schemas.microsoft.com/office/drawing/2014/main" id="{FF2B434E-A4DF-F0C3-4559-87082BB00A0C}"/>
              </a:ext>
            </a:extLst>
          </p:cNvPr>
          <p:cNvSpPr txBox="1"/>
          <p:nvPr/>
        </p:nvSpPr>
        <p:spPr>
          <a:xfrm>
            <a:off x="1236779" y="2786462"/>
            <a:ext cx="4544896" cy="1200329"/>
          </a:xfrm>
          <a:prstGeom prst="rect">
            <a:avLst/>
          </a:prstGeom>
          <a:noFill/>
        </p:spPr>
        <p:txBody>
          <a:bodyPr wrap="square" rtlCol="0">
            <a:spAutoFit/>
          </a:bodyPr>
          <a:lstStyle>
            <a:defPPr>
              <a:defRPr lang="en-US"/>
            </a:defPPr>
            <a:lvl1pPr algn="ctr">
              <a:defRPr sz="6000" b="1">
                <a:ln w="19050">
                  <a:solidFill>
                    <a:schemeClr val="bg1"/>
                  </a:solidFill>
                </a:ln>
                <a:solidFill>
                  <a:srgbClr val="00BFF2"/>
                </a:solidFill>
                <a:latin typeface="Arial" panose="020B0604020202020204" pitchFamily="34" charset="0"/>
                <a:cs typeface="Arial" panose="020B0604020202020204" pitchFamily="34" charset="0"/>
              </a:defRPr>
            </a:lvl1pPr>
          </a:lstStyle>
          <a:p>
            <a:r>
              <a:rPr lang="en-US" sz="7200">
                <a:solidFill>
                  <a:srgbClr val="ED3C8D"/>
                </a:solidFill>
              </a:rPr>
              <a:t>75%</a:t>
            </a:r>
          </a:p>
        </p:txBody>
      </p:sp>
    </p:spTree>
    <p:extLst>
      <p:ext uri="{BB962C8B-B14F-4D97-AF65-F5344CB8AC3E}">
        <p14:creationId xmlns:p14="http://schemas.microsoft.com/office/powerpoint/2010/main" val="448743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9449-3096-2F42-A05F-1C70814B757E}"/>
            </a:ext>
          </a:extLst>
        </p:cNvPr>
        <p:cNvGrpSpPr/>
        <p:nvPr/>
      </p:nvGrpSpPr>
      <p:grpSpPr>
        <a:xfrm>
          <a:off x="0" y="0"/>
          <a:ext cx="0" cy="0"/>
          <a:chOff x="0" y="0"/>
          <a:chExt cx="0" cy="0"/>
        </a:xfrm>
      </p:grpSpPr>
      <p:pic>
        <p:nvPicPr>
          <p:cNvPr id="26" name="Picture 25" descr="A group of people watching television&#10;&#10;Description automatically generated">
            <a:extLst>
              <a:ext uri="{FF2B5EF4-FFF2-40B4-BE49-F238E27FC236}">
                <a16:creationId xmlns:a16="http://schemas.microsoft.com/office/drawing/2014/main" id="{DF593BD5-3A4C-8091-E6DC-B31F05236B9E}"/>
              </a:ext>
            </a:extLst>
          </p:cNvPr>
          <p:cNvPicPr>
            <a:picLocks/>
          </p:cNvPicPr>
          <p:nvPr/>
        </p:nvPicPr>
        <p:blipFill>
          <a:blip r:embed="rId3" cstate="print">
            <a:extLst>
              <a:ext uri="{28A0092B-C50C-407E-A947-70E740481C1C}">
                <a14:useLocalDpi xmlns:a14="http://schemas.microsoft.com/office/drawing/2010/main"/>
              </a:ext>
            </a:extLst>
          </a:blip>
          <a:srcRect/>
          <a:stretch/>
        </p:blipFill>
        <p:spPr>
          <a:xfrm>
            <a:off x="6667498" y="1686330"/>
            <a:ext cx="5524501" cy="5194110"/>
          </a:xfrm>
          <a:prstGeom prst="rect">
            <a:avLst/>
          </a:prstGeom>
          <a:ln w="28575">
            <a:noFill/>
          </a:ln>
        </p:spPr>
      </p:pic>
      <p:sp>
        <p:nvSpPr>
          <p:cNvPr id="27" name="Rectangle 26">
            <a:extLst>
              <a:ext uri="{FF2B5EF4-FFF2-40B4-BE49-F238E27FC236}">
                <a16:creationId xmlns:a16="http://schemas.microsoft.com/office/drawing/2014/main" id="{1AC39D7E-5C56-3DFE-DFD5-BC4CCE127619}"/>
              </a:ext>
            </a:extLst>
          </p:cNvPr>
          <p:cNvSpPr/>
          <p:nvPr/>
        </p:nvSpPr>
        <p:spPr>
          <a:xfrm>
            <a:off x="6667498" y="1675040"/>
            <a:ext cx="5524502" cy="5194110"/>
          </a:xfrm>
          <a:prstGeom prst="rect">
            <a:avLst/>
          </a:prstGeom>
          <a:solidFill>
            <a:srgbClr val="1B146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B0DEF8-3B60-1ABF-2FA0-119D66C8CD99}"/>
              </a:ext>
            </a:extLst>
          </p:cNvPr>
          <p:cNvSpPr>
            <a:spLocks/>
          </p:cNvSpPr>
          <p:nvPr/>
        </p:nvSpPr>
        <p:spPr>
          <a:xfrm>
            <a:off x="1" y="1686330"/>
            <a:ext cx="6667498" cy="51941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38D15A-3190-90E8-CB4B-2B521E06486A}"/>
              </a:ext>
            </a:extLst>
          </p:cNvPr>
          <p:cNvSpPr txBox="1"/>
          <p:nvPr/>
        </p:nvSpPr>
        <p:spPr>
          <a:xfrm>
            <a:off x="461689" y="5840939"/>
            <a:ext cx="6205812" cy="461665"/>
          </a:xfrm>
          <a:prstGeom prst="rect">
            <a:avLst/>
          </a:prstGeom>
          <a:noFill/>
        </p:spPr>
        <p:txBody>
          <a:bodyPr wrap="square" rtlCol="0">
            <a:spAutoFit/>
          </a:bodyPr>
          <a:lstStyle/>
          <a:p>
            <a:r>
              <a:rPr lang="en-US" sz="800">
                <a:solidFill>
                  <a:srgbClr val="1B1464"/>
                </a:solidFill>
                <a:latin typeface="Arial" panose="020B0604020202020204" pitchFamily="34" charset="0"/>
              </a:rPr>
              <a:t>Source: VAB + TVision Custom Study. July 2024-June 2025. P2+. ‘Co-viewing’ indicates the % of total impressions that occur with another viewer in the room. Weighted based on share of impressions. Premium Video Platforms represent an average of the 21 Premium Video Platforms analyzed. </a:t>
            </a:r>
            <a:endParaRPr lang="en-US" sz="800">
              <a:latin typeface="Arial" panose="020B0604020202020204" pitchFamily="34" charset="0"/>
            </a:endParaRPr>
          </a:p>
        </p:txBody>
      </p:sp>
      <p:graphicFrame>
        <p:nvGraphicFramePr>
          <p:cNvPr id="24" name="Chart 23">
            <a:extLst>
              <a:ext uri="{FF2B5EF4-FFF2-40B4-BE49-F238E27FC236}">
                <a16:creationId xmlns:a16="http://schemas.microsoft.com/office/drawing/2014/main" id="{B8BABD65-E01D-E522-ADDB-2403CEAC69FD}"/>
              </a:ext>
            </a:extLst>
          </p:cNvPr>
          <p:cNvGraphicFramePr/>
          <p:nvPr>
            <p:extLst>
              <p:ext uri="{D42A27DB-BD31-4B8C-83A1-F6EECF244321}">
                <p14:modId xmlns:p14="http://schemas.microsoft.com/office/powerpoint/2010/main" val="960706901"/>
              </p:ext>
            </p:extLst>
          </p:nvPr>
        </p:nvGraphicFramePr>
        <p:xfrm>
          <a:off x="510657" y="2075072"/>
          <a:ext cx="5646184" cy="3668464"/>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6E907EA1-6EEA-BE8F-9EED-9520CF2769C1}"/>
              </a:ext>
            </a:extLst>
          </p:cNvPr>
          <p:cNvSpPr txBox="1"/>
          <p:nvPr/>
        </p:nvSpPr>
        <p:spPr>
          <a:xfrm>
            <a:off x="-1" y="1736518"/>
            <a:ext cx="6667499" cy="553998"/>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1600" b="1" u="sng">
                <a:solidFill>
                  <a:srgbClr val="002060"/>
                </a:solidFill>
                <a:latin typeface="Arial" panose="020B0604020202020204" pitchFamily="34" charset="0"/>
              </a:rPr>
              <a:t>Average ‘Co-viewing’</a:t>
            </a:r>
          </a:p>
          <a:p>
            <a:pPr algn="ctr">
              <a:defRPr sz="1400" b="0" i="0" u="none" strike="noStrike" kern="1200" spc="0" baseline="0">
                <a:solidFill>
                  <a:prstClr val="black">
                    <a:lumMod val="65000"/>
                    <a:lumOff val="35000"/>
                  </a:prstClr>
                </a:solidFill>
                <a:latin typeface="+mn-lt"/>
                <a:ea typeface="+mn-ea"/>
                <a:cs typeface="+mn-cs"/>
              </a:defRPr>
            </a:pPr>
            <a:r>
              <a:rPr lang="en-US" sz="1400">
                <a:solidFill>
                  <a:srgbClr val="002060"/>
                </a:solidFill>
                <a:latin typeface="Arial" panose="020B0604020202020204" pitchFamily="34" charset="0"/>
              </a:rPr>
              <a:t>% of total impressions</a:t>
            </a:r>
          </a:p>
        </p:txBody>
      </p:sp>
      <p:pic>
        <p:nvPicPr>
          <p:cNvPr id="9" name="Picture 8">
            <a:extLst>
              <a:ext uri="{FF2B5EF4-FFF2-40B4-BE49-F238E27FC236}">
                <a16:creationId xmlns:a16="http://schemas.microsoft.com/office/drawing/2014/main" id="{2EE13EA8-F3E2-9147-CE1B-90BE469F004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1C5A6A12-33FE-DE49-47DC-EB6E493B7F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C3EAD916-A5CF-54BC-76A5-60F7F195D5C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hlinkClick r:id="rId6"/>
            <a:extLst>
              <a:ext uri="{FF2B5EF4-FFF2-40B4-BE49-F238E27FC236}">
                <a16:creationId xmlns:a16="http://schemas.microsoft.com/office/drawing/2014/main" id="{5E551450-97FE-F828-9A14-B272C2EF3ED9}"/>
              </a:ext>
            </a:extLst>
          </p:cNvPr>
          <p:cNvSpPr txBox="1">
            <a:spLocks/>
          </p:cNvSpPr>
          <p:nvPr/>
        </p:nvSpPr>
        <p:spPr>
          <a:xfrm>
            <a:off x="-3" y="6274794"/>
            <a:ext cx="12202272" cy="261610"/>
          </a:xfrm>
          <a:prstGeom prst="rect">
            <a:avLst/>
          </a:prstGeom>
          <a:solidFill>
            <a:srgbClr val="ED3C8D"/>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Click here to download the full report, </a:t>
            </a:r>
            <a:r>
              <a:rPr kumimoji="0" lang="en-US" sz="1100" b="1" u="sng" strike="noStrike" kern="1200" cap="none" spc="0" normalizeH="0" noProof="0">
                <a:ln>
                  <a:noFill/>
                </a:ln>
                <a:solidFill>
                  <a:srgbClr val="FFE600"/>
                </a:solidFill>
                <a:effectLst/>
                <a:uLnTx/>
                <a:uFillTx/>
                <a:latin typeface="Arial" panose="020B0604020202020204" pitchFamily="34" charset="0"/>
                <a:cs typeface="Arial" panose="020B0604020202020204" pitchFamily="34" charset="0"/>
              </a:rPr>
              <a:t>‘</a:t>
            </a:r>
            <a:r>
              <a:rPr lang="en-US" sz="1100" b="1" u="sng">
                <a:solidFill>
                  <a:srgbClr val="FFE600"/>
                </a:solidFill>
                <a:latin typeface="Arial" panose="020B0604020202020204" pitchFamily="34" charset="0"/>
                <a:cs typeface="Arial" panose="020B0604020202020204" pitchFamily="34" charset="0"/>
              </a:rPr>
              <a:t>The Impression Gap: What works harder for marketers on CTV -  Premium Video or YouTube?’</a:t>
            </a:r>
            <a:r>
              <a:rPr lang="en-US" sz="1100" b="1">
                <a:solidFill>
                  <a:srgbClr val="FFE600"/>
                </a:solidFill>
                <a:latin typeface="Arial" panose="020B0604020202020204" pitchFamily="34" charset="0"/>
                <a:cs typeface="Arial" panose="020B0604020202020204" pitchFamily="34" charset="0"/>
              </a:rPr>
              <a:t> </a:t>
            </a: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to learn more.</a:t>
            </a:r>
          </a:p>
        </p:txBody>
      </p:sp>
      <p:sp>
        <p:nvSpPr>
          <p:cNvPr id="28" name="Rectangle: Rounded Corners 28">
            <a:extLst>
              <a:ext uri="{FF2B5EF4-FFF2-40B4-BE49-F238E27FC236}">
                <a16:creationId xmlns:a16="http://schemas.microsoft.com/office/drawing/2014/main" id="{3D6E255A-07FF-4C7E-ECBC-12294531E52D}"/>
              </a:ext>
            </a:extLst>
          </p:cNvPr>
          <p:cNvSpPr/>
          <p:nvPr/>
        </p:nvSpPr>
        <p:spPr>
          <a:xfrm>
            <a:off x="6963187" y="2425435"/>
            <a:ext cx="4987210" cy="335450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E523B1D-9EBD-189E-7C75-27DB9EC3A0C8}"/>
              </a:ext>
            </a:extLst>
          </p:cNvPr>
          <p:cNvSpPr txBox="1"/>
          <p:nvPr/>
        </p:nvSpPr>
        <p:spPr>
          <a:xfrm>
            <a:off x="7142570" y="2202043"/>
            <a:ext cx="4628444" cy="523220"/>
          </a:xfrm>
          <a:prstGeom prst="rect">
            <a:avLst/>
          </a:prstGeom>
          <a:noFill/>
        </p:spPr>
        <p:txBody>
          <a:bodyPr wrap="square" rtlCol="0">
            <a:spAutoFit/>
          </a:bodyPr>
          <a:lstStyle/>
          <a:p>
            <a:pPr algn="ctr"/>
            <a:r>
              <a:rPr lang="en-US" sz="2000">
                <a:solidFill>
                  <a:srgbClr val="1B1464"/>
                </a:solidFill>
                <a:latin typeface="Arial" panose="020B0604020202020204" pitchFamily="34" charset="0"/>
              </a:rPr>
              <a:t>‘</a:t>
            </a:r>
            <a:r>
              <a:rPr lang="en-US" sz="2800">
                <a:solidFill>
                  <a:schemeClr val="bg1"/>
                </a:solidFill>
                <a:latin typeface="Arial" panose="020B0604020202020204" pitchFamily="34" charset="0"/>
              </a:rPr>
              <a:t>Co-viewing’ is</a:t>
            </a:r>
            <a:endParaRPr lang="en-US" sz="2000">
              <a:solidFill>
                <a:schemeClr val="bg1"/>
              </a:solidFill>
              <a:latin typeface="Arial" panose="020B0604020202020204" pitchFamily="34" charset="0"/>
            </a:endParaRPr>
          </a:p>
        </p:txBody>
      </p:sp>
      <p:sp>
        <p:nvSpPr>
          <p:cNvPr id="30" name="TextBox 29">
            <a:extLst>
              <a:ext uri="{FF2B5EF4-FFF2-40B4-BE49-F238E27FC236}">
                <a16:creationId xmlns:a16="http://schemas.microsoft.com/office/drawing/2014/main" id="{985E4832-2A5B-4098-3469-383F05464B02}"/>
              </a:ext>
            </a:extLst>
          </p:cNvPr>
          <p:cNvSpPr txBox="1"/>
          <p:nvPr/>
        </p:nvSpPr>
        <p:spPr>
          <a:xfrm>
            <a:off x="7269165" y="2481224"/>
            <a:ext cx="4321170" cy="1862048"/>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9600" b="1" i="0" u="none" strike="noStrike" normalizeH="0" baseline="0">
                <a:ln w="19050">
                  <a:solidFill>
                    <a:srgbClr val="1B1464"/>
                  </a:solidFill>
                </a:ln>
                <a:solidFill>
                  <a:srgbClr val="ED3C8D"/>
                </a:solidFill>
                <a:uLnTx/>
                <a:uFillTx/>
                <a:latin typeface="Helvetica" panose="020B0604020202020204" pitchFamily="34" charset="0"/>
                <a:ea typeface="Open Sans" panose="020B0606030504020204" pitchFamily="34" charset="0"/>
                <a:cs typeface="Helvetica" panose="020B0604020202020204" pitchFamily="34" charset="0"/>
              </a:defRPr>
            </a:lvl1pPr>
          </a:lstStyle>
          <a:p>
            <a:r>
              <a:rPr lang="en-US" sz="11500">
                <a:ln w="19050">
                  <a:noFill/>
                </a:ln>
                <a:latin typeface="Arial" panose="020B0604020202020204" pitchFamily="34" charset="0"/>
                <a:cs typeface="Arial" panose="020B0604020202020204" pitchFamily="34" charset="0"/>
              </a:rPr>
              <a:t>+33%</a:t>
            </a:r>
          </a:p>
        </p:txBody>
      </p:sp>
      <p:sp>
        <p:nvSpPr>
          <p:cNvPr id="31" name="TextBox 30">
            <a:extLst>
              <a:ext uri="{FF2B5EF4-FFF2-40B4-BE49-F238E27FC236}">
                <a16:creationId xmlns:a16="http://schemas.microsoft.com/office/drawing/2014/main" id="{0C62DCC4-525F-EB69-CC95-D667025350FD}"/>
              </a:ext>
            </a:extLst>
          </p:cNvPr>
          <p:cNvSpPr txBox="1"/>
          <p:nvPr/>
        </p:nvSpPr>
        <p:spPr>
          <a:xfrm>
            <a:off x="7464492" y="4182348"/>
            <a:ext cx="3976008" cy="1384995"/>
          </a:xfrm>
          <a:prstGeom prst="rect">
            <a:avLst/>
          </a:prstGeom>
          <a:noFill/>
        </p:spPr>
        <p:txBody>
          <a:bodyPr wrap="square" rtlCol="0">
            <a:spAutoFit/>
          </a:bodyPr>
          <a:lstStyle/>
          <a:p>
            <a:pPr algn="ctr"/>
            <a:r>
              <a:rPr lang="en-US" sz="2800">
                <a:solidFill>
                  <a:schemeClr val="bg1"/>
                </a:solidFill>
                <a:latin typeface="Arial" panose="020B0604020202020204" pitchFamily="34" charset="0"/>
              </a:rPr>
              <a:t>stronger on </a:t>
            </a:r>
            <a:r>
              <a:rPr lang="en-US" sz="2800" b="1">
                <a:solidFill>
                  <a:srgbClr val="ED3C8D"/>
                </a:solidFill>
                <a:latin typeface="Arial" panose="020B0604020202020204" pitchFamily="34" charset="0"/>
              </a:rPr>
              <a:t>Premium Video Platforms </a:t>
            </a:r>
            <a:r>
              <a:rPr lang="en-US" sz="2800">
                <a:solidFill>
                  <a:schemeClr val="bg1"/>
                </a:solidFill>
                <a:latin typeface="Arial" panose="020B0604020202020204" pitchFamily="34" charset="0"/>
              </a:rPr>
              <a:t>than YouTube</a:t>
            </a:r>
            <a:endParaRPr lang="en-US" sz="2800">
              <a:solidFill>
                <a:srgbClr val="00C4F6"/>
              </a:solidFill>
              <a:latin typeface="Arial" panose="020B0604020202020204" pitchFamily="34" charset="0"/>
            </a:endParaRPr>
          </a:p>
        </p:txBody>
      </p:sp>
      <p:sp>
        <p:nvSpPr>
          <p:cNvPr id="6" name="Rectangle 5">
            <a:extLst>
              <a:ext uri="{FF2B5EF4-FFF2-40B4-BE49-F238E27FC236}">
                <a16:creationId xmlns:a16="http://schemas.microsoft.com/office/drawing/2014/main" id="{7160CB3D-87EE-4EED-1585-55C57363B799}"/>
              </a:ext>
            </a:extLst>
          </p:cNvPr>
          <p:cNvSpPr/>
          <p:nvPr/>
        </p:nvSpPr>
        <p:spPr>
          <a:xfrm>
            <a:off x="0" y="0"/>
            <a:ext cx="2594344"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Co-Viewing by CTV Platform</a:t>
            </a:r>
          </a:p>
        </p:txBody>
      </p:sp>
      <p:sp>
        <p:nvSpPr>
          <p:cNvPr id="7" name="Rectangle 6">
            <a:extLst>
              <a:ext uri="{FF2B5EF4-FFF2-40B4-BE49-F238E27FC236}">
                <a16:creationId xmlns:a16="http://schemas.microsoft.com/office/drawing/2014/main" id="{4F81E46C-F549-262C-7B9C-992000D0648E}"/>
              </a:ext>
            </a:extLst>
          </p:cNvPr>
          <p:cNvSpPr/>
          <p:nvPr/>
        </p:nvSpPr>
        <p:spPr>
          <a:xfrm>
            <a:off x="138085" y="460954"/>
            <a:ext cx="12064183" cy="892552"/>
          </a:xfrm>
          <a:prstGeom prst="rect">
            <a:avLst/>
          </a:prstGeom>
        </p:spPr>
        <p:txBody>
          <a:bodyPr wrap="square">
            <a:spAutoFit/>
          </a:bodyPr>
          <a:lstStyle/>
          <a:p>
            <a:pPr lvl="0">
              <a:defRPr/>
            </a:pPr>
            <a:r>
              <a:rPr lang="en-US" sz="2600" b="1">
                <a:solidFill>
                  <a:srgbClr val="002060"/>
                </a:solidFill>
                <a:latin typeface="Arial" panose="020B0604020202020204" pitchFamily="34" charset="0"/>
              </a:rPr>
              <a:t>Connected TV viewers are much more likely to be co-viewing with others on Premium Video Platforms vs. YouTube which drives greater ad recall</a:t>
            </a:r>
          </a:p>
        </p:txBody>
      </p:sp>
    </p:spTree>
    <p:extLst>
      <p:ext uri="{BB962C8B-B14F-4D97-AF65-F5344CB8AC3E}">
        <p14:creationId xmlns:p14="http://schemas.microsoft.com/office/powerpoint/2010/main" val="61218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4D798-C262-567C-BDD7-A734A1D8C45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07DC72-8435-EE3B-E2EF-A69B1C4C2AFC}"/>
              </a:ext>
            </a:extLst>
          </p:cNvPr>
          <p:cNvSpPr>
            <a:spLocks/>
          </p:cNvSpPr>
          <p:nvPr/>
        </p:nvSpPr>
        <p:spPr>
          <a:xfrm>
            <a:off x="1"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480F6EA-4A6A-C2EC-868D-779211CE43F2}"/>
              </a:ext>
            </a:extLst>
          </p:cNvPr>
          <p:cNvSpPr txBox="1"/>
          <p:nvPr/>
        </p:nvSpPr>
        <p:spPr>
          <a:xfrm>
            <a:off x="421060" y="6061487"/>
            <a:ext cx="11489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VAB + TVision Custom Study. July 2024 – June 2025. P2+. Weighted based on duration of session. </a:t>
            </a:r>
          </a:p>
        </p:txBody>
      </p:sp>
      <p:pic>
        <p:nvPicPr>
          <p:cNvPr id="9" name="Picture 8">
            <a:extLst>
              <a:ext uri="{FF2B5EF4-FFF2-40B4-BE49-F238E27FC236}">
                <a16:creationId xmlns:a16="http://schemas.microsoft.com/office/drawing/2014/main" id="{1D18ACB8-D842-4B46-F35E-E039807B97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A2A2BC8F-90EA-4B75-37AB-079F6D431EE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409B201C-208D-FFBA-97C4-D25BE3C52EA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3" name="TextBox 2">
            <a:extLst>
              <a:ext uri="{FF2B5EF4-FFF2-40B4-BE49-F238E27FC236}">
                <a16:creationId xmlns:a16="http://schemas.microsoft.com/office/drawing/2014/main" id="{98D13C97-722B-6AA2-133C-E90425D0CADE}"/>
              </a:ext>
            </a:extLst>
          </p:cNvPr>
          <p:cNvSpPr txBox="1"/>
          <p:nvPr/>
        </p:nvSpPr>
        <p:spPr>
          <a:xfrm>
            <a:off x="0" y="1818607"/>
            <a:ext cx="12192000" cy="55399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Average Session Length by App Type on CTV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hours, minutes across a 12-month time period</a:t>
            </a:r>
            <a:endParaRPr kumimoji="0" lang="en-US" sz="1200" b="0" i="0" u="none" strike="noStrike" kern="1200" cap="none" spc="0" normalizeH="0" baseline="0" noProof="0">
              <a:ln>
                <a:noFill/>
              </a:ln>
              <a:solidFill>
                <a:srgbClr val="1F1A62"/>
              </a:solidFill>
              <a:effectLst/>
              <a:uLnTx/>
              <a:uFillTx/>
              <a:latin typeface="Arial" panose="020B0604020202020204" pitchFamily="34" charset="0"/>
              <a:ea typeface="+mn-ea"/>
              <a:cs typeface="Arial" panose="020B0604020202020204" pitchFamily="34" charset="0"/>
            </a:endParaRPr>
          </a:p>
        </p:txBody>
      </p:sp>
      <p:graphicFrame>
        <p:nvGraphicFramePr>
          <p:cNvPr id="2" name="Chart 1">
            <a:extLst>
              <a:ext uri="{FF2B5EF4-FFF2-40B4-BE49-F238E27FC236}">
                <a16:creationId xmlns:a16="http://schemas.microsoft.com/office/drawing/2014/main" id="{6147B6D3-25E3-57EC-B13F-77211D2314B3}"/>
              </a:ext>
            </a:extLst>
          </p:cNvPr>
          <p:cNvGraphicFramePr/>
          <p:nvPr>
            <p:extLst>
              <p:ext uri="{D42A27DB-BD31-4B8C-83A1-F6EECF244321}">
                <p14:modId xmlns:p14="http://schemas.microsoft.com/office/powerpoint/2010/main" val="4286302062"/>
              </p:ext>
            </p:extLst>
          </p:nvPr>
        </p:nvGraphicFramePr>
        <p:xfrm>
          <a:off x="114300" y="2484062"/>
          <a:ext cx="11923697" cy="348379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45761F01-F72C-EC98-B1C2-26CCF5AC6BD8}"/>
              </a:ext>
            </a:extLst>
          </p:cNvPr>
          <p:cNvSpPr txBox="1">
            <a:spLocks noGrp="1" noRot="1" noMove="1" noResize="1" noEditPoints="1" noAdjustHandles="1" noChangeArrowheads="1" noChangeShapeType="1"/>
          </p:cNvSpPr>
          <p:nvPr/>
        </p:nvSpPr>
        <p:spPr>
          <a:xfrm>
            <a:off x="10338706" y="5541068"/>
            <a:ext cx="968204" cy="307777"/>
          </a:xfrm>
          <a:prstGeom prst="rect">
            <a:avLst/>
          </a:prstGeom>
          <a:solidFill>
            <a:srgbClr val="E2E8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YouTube</a:t>
            </a:r>
          </a:p>
        </p:txBody>
      </p:sp>
      <p:sp>
        <p:nvSpPr>
          <p:cNvPr id="19" name="TextBox 18">
            <a:hlinkClick r:id="rId5"/>
            <a:extLst>
              <a:ext uri="{FF2B5EF4-FFF2-40B4-BE49-F238E27FC236}">
                <a16:creationId xmlns:a16="http://schemas.microsoft.com/office/drawing/2014/main" id="{A8A7FD50-BC5D-54A5-F3F5-8E0759612985}"/>
              </a:ext>
            </a:extLst>
          </p:cNvPr>
          <p:cNvSpPr txBox="1">
            <a:spLocks/>
          </p:cNvSpPr>
          <p:nvPr/>
        </p:nvSpPr>
        <p:spPr>
          <a:xfrm>
            <a:off x="-3" y="6274794"/>
            <a:ext cx="12202272" cy="261610"/>
          </a:xfrm>
          <a:prstGeom prst="rect">
            <a:avLst/>
          </a:prstGeom>
          <a:solidFill>
            <a:srgbClr val="ED3C8D"/>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Click here to download the full report, </a:t>
            </a:r>
            <a:r>
              <a:rPr kumimoji="0" lang="en-US" sz="1100" b="1" u="sng" strike="noStrike" kern="1200" cap="none" spc="0" normalizeH="0" noProof="0">
                <a:ln>
                  <a:noFill/>
                </a:ln>
                <a:solidFill>
                  <a:srgbClr val="FFE600"/>
                </a:solidFill>
                <a:effectLst/>
                <a:uLnTx/>
                <a:uFillTx/>
                <a:latin typeface="Arial" panose="020B0604020202020204" pitchFamily="34" charset="0"/>
                <a:cs typeface="Arial" panose="020B0604020202020204" pitchFamily="34" charset="0"/>
              </a:rPr>
              <a:t>‘</a:t>
            </a:r>
            <a:r>
              <a:rPr lang="en-US" sz="1100" b="1" u="sng">
                <a:solidFill>
                  <a:srgbClr val="FFE600"/>
                </a:solidFill>
                <a:latin typeface="Arial" panose="020B0604020202020204" pitchFamily="34" charset="0"/>
                <a:cs typeface="Arial" panose="020B0604020202020204" pitchFamily="34" charset="0"/>
              </a:rPr>
              <a:t>The Impression Gap: What works harder for marketers on CTV -  Premium Video or YouTube?’</a:t>
            </a:r>
            <a:r>
              <a:rPr lang="en-US" sz="1100" b="1">
                <a:solidFill>
                  <a:srgbClr val="FFE600"/>
                </a:solidFill>
                <a:latin typeface="Arial" panose="020B0604020202020204" pitchFamily="34" charset="0"/>
                <a:cs typeface="Arial" panose="020B0604020202020204" pitchFamily="34" charset="0"/>
              </a:rPr>
              <a:t> </a:t>
            </a: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to learn more.</a:t>
            </a:r>
          </a:p>
        </p:txBody>
      </p:sp>
      <p:sp>
        <p:nvSpPr>
          <p:cNvPr id="8" name="Rectangle 7">
            <a:extLst>
              <a:ext uri="{FF2B5EF4-FFF2-40B4-BE49-F238E27FC236}">
                <a16:creationId xmlns:a16="http://schemas.microsoft.com/office/drawing/2014/main" id="{E3496A55-D088-B207-186A-053BC19756DE}"/>
              </a:ext>
            </a:extLst>
          </p:cNvPr>
          <p:cNvSpPr/>
          <p:nvPr/>
        </p:nvSpPr>
        <p:spPr>
          <a:xfrm>
            <a:off x="0" y="0"/>
            <a:ext cx="1942214"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CTV Session Length</a:t>
            </a:r>
          </a:p>
        </p:txBody>
      </p:sp>
      <p:sp>
        <p:nvSpPr>
          <p:cNvPr id="12" name="Rectangle 11">
            <a:extLst>
              <a:ext uri="{FF2B5EF4-FFF2-40B4-BE49-F238E27FC236}">
                <a16:creationId xmlns:a16="http://schemas.microsoft.com/office/drawing/2014/main" id="{51915F00-5C67-7610-9D28-0896D95A4D12}"/>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cs typeface="Arial" panose="020B0604020202020204" pitchFamily="34" charset="0"/>
              </a:rPr>
              <a:t>Viewing sessions on CTVs are 49% longer for Premium Video Platforms than YouTube, which creates more opportunities for brand engagement</a:t>
            </a:r>
          </a:p>
        </p:txBody>
      </p:sp>
    </p:spTree>
    <p:extLst>
      <p:ext uri="{BB962C8B-B14F-4D97-AF65-F5344CB8AC3E}">
        <p14:creationId xmlns:p14="http://schemas.microsoft.com/office/powerpoint/2010/main" val="4018868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holding a remote control&#10;&#10;AI-generated content may be incorrect.">
            <a:extLst>
              <a:ext uri="{FF2B5EF4-FFF2-40B4-BE49-F238E27FC236}">
                <a16:creationId xmlns:a16="http://schemas.microsoft.com/office/drawing/2014/main" id="{7BE83327-04A9-671D-5369-6D19B5B024BE}"/>
              </a:ext>
            </a:extLst>
          </p:cNvPr>
          <p:cNvPicPr>
            <a:picLocks noChangeAspect="1"/>
          </p:cNvPicPr>
          <p:nvPr/>
        </p:nvPicPr>
        <p:blipFill>
          <a:blip r:embed="rId2" cstate="print">
            <a:extLst>
              <a:ext uri="{28A0092B-C50C-407E-A947-70E740481C1C}">
                <a14:useLocalDpi xmlns:a14="http://schemas.microsoft.com/office/drawing/2010/main"/>
              </a:ext>
            </a:extLst>
          </a:blip>
          <a:srcRect l="19330" r="15196"/>
          <a:stretch>
            <a:fillRect/>
          </a:stretch>
        </p:blipFill>
        <p:spPr>
          <a:xfrm>
            <a:off x="7617274" y="1669113"/>
            <a:ext cx="4574726" cy="5197073"/>
          </a:xfrm>
          <a:prstGeom prst="rect">
            <a:avLst/>
          </a:prstGeom>
        </p:spPr>
      </p:pic>
      <p:sp>
        <p:nvSpPr>
          <p:cNvPr id="15" name="Rectangle 14">
            <a:extLst>
              <a:ext uri="{FF2B5EF4-FFF2-40B4-BE49-F238E27FC236}">
                <a16:creationId xmlns:a16="http://schemas.microsoft.com/office/drawing/2014/main" id="{A80D01E9-2CE8-DECF-8063-DCB8801B4CE8}"/>
              </a:ext>
            </a:extLst>
          </p:cNvPr>
          <p:cNvSpPr/>
          <p:nvPr/>
        </p:nvSpPr>
        <p:spPr>
          <a:xfrm>
            <a:off x="7616256" y="1675040"/>
            <a:ext cx="4575744" cy="5194110"/>
          </a:xfrm>
          <a:prstGeom prst="rect">
            <a:avLst/>
          </a:prstGeom>
          <a:solidFill>
            <a:srgbClr val="1B146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A52767-29C9-0044-8C9D-DC18275F8DCE}"/>
              </a:ext>
            </a:extLst>
          </p:cNvPr>
          <p:cNvSpPr>
            <a:spLocks/>
          </p:cNvSpPr>
          <p:nvPr/>
        </p:nvSpPr>
        <p:spPr>
          <a:xfrm>
            <a:off x="0" y="1672077"/>
            <a:ext cx="7616256" cy="51941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8B919A6-C6D4-D97D-13CD-1F704781D98B}"/>
              </a:ext>
            </a:extLst>
          </p:cNvPr>
          <p:cNvSpPr txBox="1">
            <a:spLocks/>
          </p:cNvSpPr>
          <p:nvPr/>
        </p:nvSpPr>
        <p:spPr>
          <a:xfrm>
            <a:off x="447676" y="6079303"/>
            <a:ext cx="7060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MRI-Simmons,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Inside the </a:t>
            </a:r>
            <a:r>
              <a:rPr kumimoji="0" lang="en-US" sz="800" b="0" i="1" u="none" strike="noStrike" kern="1200" cap="none" spc="0" normalizeH="0" baseline="0" noProof="0" err="1">
                <a:ln>
                  <a:noFill/>
                </a:ln>
                <a:solidFill>
                  <a:srgbClr val="1B1464"/>
                </a:solidFill>
                <a:effectLst/>
                <a:uLnTx/>
                <a:uFillTx/>
                <a:latin typeface="Arial" panose="020B0604020202020204" pitchFamily="34" charset="0"/>
                <a:ea typeface="+mn-ea"/>
                <a:cs typeface="Arial" panose="020B0604020202020204" pitchFamily="34" charset="0"/>
              </a:rPr>
              <a:t>TVideo</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Shift: How Consumers Watch, Choose, and Engage Today</a:t>
            </a:r>
            <a:r>
              <a:rPr lang="en-US" sz="800">
                <a:solidFill>
                  <a:srgbClr val="1B1464"/>
                </a:solidFill>
                <a:latin typeface="Arial" panose="020B0604020202020204" pitchFamily="34" charset="0"/>
                <a:cs typeface="Arial" panose="020B0604020202020204" pitchFamily="34" charset="0"/>
              </a:rPr>
              <a:t>, January 2026 &amp;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From Cable to Clicks: The Evolution of American TV Habits</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January 2025. Audience insights from MRI-Simmons’ 2025 &amp; 2024 Cord Evolution Study. Streaming services Includes a mix of ad-supported, ad-free, paid subscriptions, free services and TV network apps. </a:t>
            </a:r>
            <a:endParaRPr kumimoji="0" lang="fr-FR" sz="8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953633D9-FA34-A189-EC9B-6A86D3D74C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AC818042-0716-50A5-85FB-A453003988E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3430702-56EC-6902-55E8-AB1BE459534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8" name="TextBox 17">
            <a:extLst>
              <a:ext uri="{FF2B5EF4-FFF2-40B4-BE49-F238E27FC236}">
                <a16:creationId xmlns:a16="http://schemas.microsoft.com/office/drawing/2014/main" id="{A61BB6DC-E4AC-E9E6-6B11-F59365802AF4}"/>
              </a:ext>
            </a:extLst>
          </p:cNvPr>
          <p:cNvSpPr txBox="1"/>
          <p:nvPr/>
        </p:nvSpPr>
        <p:spPr>
          <a:xfrm>
            <a:off x="0" y="1892158"/>
            <a:ext cx="76162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Average # of Streaming Services </a:t>
            </a:r>
            <a:r>
              <a:rPr lang="en-US" sz="1600" b="1" u="sng">
                <a:solidFill>
                  <a:srgbClr val="1B1464"/>
                </a:solidFill>
                <a:latin typeface="Arial" panose="020B0604020202020204" pitchFamily="34" charset="0"/>
              </a:rPr>
              <a:t>U</a:t>
            </a: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sed in the Past 12 Months</a:t>
            </a:r>
          </a:p>
        </p:txBody>
      </p:sp>
      <p:graphicFrame>
        <p:nvGraphicFramePr>
          <p:cNvPr id="22" name="Chart 21">
            <a:extLst>
              <a:ext uri="{FF2B5EF4-FFF2-40B4-BE49-F238E27FC236}">
                <a16:creationId xmlns:a16="http://schemas.microsoft.com/office/drawing/2014/main" id="{E9EF9CDA-CE99-D827-48D5-D35CBF203161}"/>
              </a:ext>
            </a:extLst>
          </p:cNvPr>
          <p:cNvGraphicFramePr/>
          <p:nvPr>
            <p:extLst>
              <p:ext uri="{D42A27DB-BD31-4B8C-83A1-F6EECF244321}">
                <p14:modId xmlns:p14="http://schemas.microsoft.com/office/powerpoint/2010/main" val="3782033009"/>
              </p:ext>
            </p:extLst>
          </p:nvPr>
        </p:nvGraphicFramePr>
        <p:xfrm>
          <a:off x="376989" y="2340630"/>
          <a:ext cx="6817895" cy="3584583"/>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Rounded Corners 28">
            <a:extLst>
              <a:ext uri="{FF2B5EF4-FFF2-40B4-BE49-F238E27FC236}">
                <a16:creationId xmlns:a16="http://schemas.microsoft.com/office/drawing/2014/main" id="{F67DC17F-BC22-847D-10B8-CCC329CB23CA}"/>
              </a:ext>
            </a:extLst>
          </p:cNvPr>
          <p:cNvSpPr/>
          <p:nvPr/>
        </p:nvSpPr>
        <p:spPr>
          <a:xfrm>
            <a:off x="6963187" y="2425435"/>
            <a:ext cx="4987210" cy="335450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5701849-0638-257C-77E3-F66C8CC1638F}"/>
              </a:ext>
            </a:extLst>
          </p:cNvPr>
          <p:cNvSpPr txBox="1"/>
          <p:nvPr/>
        </p:nvSpPr>
        <p:spPr>
          <a:xfrm>
            <a:off x="7743543" y="2526434"/>
            <a:ext cx="4321170" cy="1446550"/>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9600" b="1" i="0" u="none" strike="noStrike" normalizeH="0" baseline="0">
                <a:ln w="19050">
                  <a:solidFill>
                    <a:srgbClr val="1B1464"/>
                  </a:solidFill>
                </a:ln>
                <a:solidFill>
                  <a:srgbClr val="ED3C8D"/>
                </a:solidFill>
                <a:uLnTx/>
                <a:uFillTx/>
                <a:latin typeface="Helvetica" panose="020B0604020202020204" pitchFamily="34" charset="0"/>
                <a:ea typeface="Open Sans" panose="020B0606030504020204" pitchFamily="34" charset="0"/>
                <a:cs typeface="Helvetica" panose="020B0604020202020204" pitchFamily="34" charset="0"/>
              </a:defRPr>
            </a:lvl1pPr>
          </a:lstStyle>
          <a:p>
            <a:r>
              <a:rPr lang="en-US" sz="8800">
                <a:ln w="19050">
                  <a:noFill/>
                </a:ln>
                <a:latin typeface="Arial" panose="020B0604020202020204" pitchFamily="34" charset="0"/>
                <a:cs typeface="Arial" panose="020B0604020202020204" pitchFamily="34" charset="0"/>
              </a:rPr>
              <a:t>80%</a:t>
            </a:r>
          </a:p>
        </p:txBody>
      </p:sp>
      <p:sp>
        <p:nvSpPr>
          <p:cNvPr id="21" name="TextBox 20">
            <a:extLst>
              <a:ext uri="{FF2B5EF4-FFF2-40B4-BE49-F238E27FC236}">
                <a16:creationId xmlns:a16="http://schemas.microsoft.com/office/drawing/2014/main" id="{E1190385-3939-0294-A01B-8624D90DE15A}"/>
              </a:ext>
            </a:extLst>
          </p:cNvPr>
          <p:cNvSpPr txBox="1"/>
          <p:nvPr/>
        </p:nvSpPr>
        <p:spPr>
          <a:xfrm>
            <a:off x="7818461" y="4011523"/>
            <a:ext cx="4171335" cy="1384995"/>
          </a:xfrm>
          <a:prstGeom prst="rect">
            <a:avLst/>
          </a:prstGeom>
          <a:noFill/>
        </p:spPr>
        <p:txBody>
          <a:bodyPr wrap="square" rtlCol="0">
            <a:spAutoFit/>
          </a:bodyPr>
          <a:lstStyle/>
          <a:p>
            <a:pPr algn="ctr"/>
            <a:r>
              <a:rPr lang="en-US" sz="2800">
                <a:solidFill>
                  <a:schemeClr val="bg1"/>
                </a:solidFill>
                <a:latin typeface="Arial" panose="020B0604020202020204" pitchFamily="34" charset="0"/>
              </a:rPr>
              <a:t>of U.S. adults have used </a:t>
            </a:r>
            <a:r>
              <a:rPr lang="en-US" sz="2800" b="1">
                <a:solidFill>
                  <a:srgbClr val="ED3C8D"/>
                </a:solidFill>
                <a:latin typeface="Arial" panose="020B0604020202020204" pitchFamily="34" charset="0"/>
              </a:rPr>
              <a:t>3+ streaming services</a:t>
            </a:r>
            <a:r>
              <a:rPr lang="en-US" sz="2800">
                <a:solidFill>
                  <a:srgbClr val="ED3C8D"/>
                </a:solidFill>
                <a:latin typeface="Arial" panose="020B0604020202020204" pitchFamily="34" charset="0"/>
              </a:rPr>
              <a:t> </a:t>
            </a:r>
            <a:r>
              <a:rPr lang="en-US" sz="2800">
                <a:solidFill>
                  <a:schemeClr val="bg1"/>
                </a:solidFill>
                <a:latin typeface="Arial" panose="020B0604020202020204" pitchFamily="34" charset="0"/>
              </a:rPr>
              <a:t>in the past 12 months</a:t>
            </a:r>
            <a:endParaRPr lang="en-US" sz="2800">
              <a:solidFill>
                <a:srgbClr val="00C4F6"/>
              </a:solidFill>
              <a:latin typeface="Arial" panose="020B0604020202020204" pitchFamily="34" charset="0"/>
            </a:endParaRPr>
          </a:p>
        </p:txBody>
      </p:sp>
      <p:sp>
        <p:nvSpPr>
          <p:cNvPr id="3" name="Rectangle 2">
            <a:extLst>
              <a:ext uri="{FF2B5EF4-FFF2-40B4-BE49-F238E27FC236}">
                <a16:creationId xmlns:a16="http://schemas.microsoft.com/office/drawing/2014/main" id="{3186D3A1-301D-D8AD-72EE-84856700FD8B}"/>
              </a:ext>
            </a:extLst>
          </p:cNvPr>
          <p:cNvSpPr/>
          <p:nvPr/>
        </p:nvSpPr>
        <p:spPr>
          <a:xfrm>
            <a:off x="-1" y="0"/>
            <a:ext cx="2761862"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Services Streamed Annually</a:t>
            </a:r>
          </a:p>
        </p:txBody>
      </p:sp>
      <p:sp>
        <p:nvSpPr>
          <p:cNvPr id="9" name="Rectangle 8">
            <a:extLst>
              <a:ext uri="{FF2B5EF4-FFF2-40B4-BE49-F238E27FC236}">
                <a16:creationId xmlns:a16="http://schemas.microsoft.com/office/drawing/2014/main" id="{4B52A16A-04BA-0378-1D7F-2C5A7C448F16}"/>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Consumers total usage of streaming services across the year has recently plateaued as they sought to slightly consolidate their viewing options</a:t>
            </a:r>
          </a:p>
        </p:txBody>
      </p:sp>
    </p:spTree>
    <p:extLst>
      <p:ext uri="{BB962C8B-B14F-4D97-AF65-F5344CB8AC3E}">
        <p14:creationId xmlns:p14="http://schemas.microsoft.com/office/powerpoint/2010/main" val="312850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6E7A7E-0513-00AE-19EF-970A0EB5C2D9}"/>
              </a:ext>
            </a:extLst>
          </p:cNvPr>
          <p:cNvSpPr>
            <a:spLocks/>
          </p:cNvSpPr>
          <p:nvPr/>
        </p:nvSpPr>
        <p:spPr>
          <a:xfrm>
            <a:off x="1"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0C70173-9CA3-8BD8-A279-DDFB0C1BC07B}"/>
              </a:ext>
            </a:extLst>
          </p:cNvPr>
          <p:cNvSpPr txBox="1"/>
          <p:nvPr/>
        </p:nvSpPr>
        <p:spPr>
          <a:xfrm>
            <a:off x="0" y="1891373"/>
            <a:ext cx="12192000" cy="338554"/>
          </a:xfrm>
          <a:prstGeom prst="rect">
            <a:avLst/>
          </a:prstGeom>
          <a:noFill/>
        </p:spPr>
        <p:txBody>
          <a:bodyPr wrap="square" rtlCol="0">
            <a:spAutoFit/>
          </a:bodyPr>
          <a:lstStyle/>
          <a:p>
            <a:pPr lvl="0" algn="ctr">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Average Number of Apps </a:t>
            </a:r>
            <a:r>
              <a:rPr lang="en-US" sz="1600" b="1" u="sng">
                <a:solidFill>
                  <a:srgbClr val="1B1464"/>
                </a:solidFill>
                <a:latin typeface="Arial" panose="020B0604020202020204" pitchFamily="34" charset="0"/>
              </a:rPr>
              <a:t>Used Monthly Per Streaming TV</a:t>
            </a:r>
            <a:endPar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84EDE7CD-7202-C49F-2E98-7066E930C994}"/>
              </a:ext>
            </a:extLst>
          </p:cNvPr>
          <p:cNvSpPr txBox="1"/>
          <p:nvPr/>
        </p:nvSpPr>
        <p:spPr>
          <a:xfrm>
            <a:off x="503714" y="6321547"/>
            <a:ext cx="1148765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Source: Inscape, </a:t>
            </a:r>
            <a:r>
              <a:rPr kumimoji="0" lang="en-US" sz="800" b="0" i="1"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TV Market Trends Report</a:t>
            </a: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Q3 2025. Base: Opted-in Inscape TVs with at least </a:t>
            </a:r>
            <a:r>
              <a:rPr lang="en-US" sz="800">
                <a:solidFill>
                  <a:srgbClr val="002060"/>
                </a:solidFill>
                <a:latin typeface="Arial" panose="020B0604020202020204" pitchFamily="34" charset="0"/>
                <a:cs typeface="Arial" panose="020B0604020202020204" pitchFamily="34" charset="0"/>
              </a:rPr>
              <a:t>6</a:t>
            </a: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minutes of app viewing. Streaming includes viewership on vMVPDs. Gaming console viewing is not included in these calculations.</a:t>
            </a:r>
            <a:endParaRPr kumimoji="0" lang="fr-FR"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17" name="Chart 16">
            <a:extLst>
              <a:ext uri="{FF2B5EF4-FFF2-40B4-BE49-F238E27FC236}">
                <a16:creationId xmlns:a16="http://schemas.microsoft.com/office/drawing/2014/main" id="{4201EE58-F7B1-33CD-5709-F78D59930572}"/>
              </a:ext>
            </a:extLst>
          </p:cNvPr>
          <p:cNvGraphicFramePr/>
          <p:nvPr>
            <p:extLst>
              <p:ext uri="{D42A27DB-BD31-4B8C-83A1-F6EECF244321}">
                <p14:modId xmlns:p14="http://schemas.microsoft.com/office/powerpoint/2010/main" val="736786782"/>
              </p:ext>
            </p:extLst>
          </p:nvPr>
        </p:nvGraphicFramePr>
        <p:xfrm>
          <a:off x="257175" y="2550807"/>
          <a:ext cx="11734197" cy="3419114"/>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17">
            <a:extLst>
              <a:ext uri="{FF2B5EF4-FFF2-40B4-BE49-F238E27FC236}">
                <a16:creationId xmlns:a16="http://schemas.microsoft.com/office/drawing/2014/main" id="{AD07B2FC-3A89-8454-B72C-7CAC4C1730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9" name="Slide Number Placeholder 5">
            <a:extLst>
              <a:ext uri="{FF2B5EF4-FFF2-40B4-BE49-F238E27FC236}">
                <a16:creationId xmlns:a16="http://schemas.microsoft.com/office/drawing/2014/main" id="{20E2D60C-6B60-EB32-7073-1FFC0C4482B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E008C17E-377D-CCAF-A889-BE4F5DAFDFC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4" name="Rectangle 3">
            <a:extLst>
              <a:ext uri="{FF2B5EF4-FFF2-40B4-BE49-F238E27FC236}">
                <a16:creationId xmlns:a16="http://schemas.microsoft.com/office/drawing/2014/main" id="{AC4FACD9-1864-41F7-4B32-34743216779E}"/>
              </a:ext>
            </a:extLst>
          </p:cNvPr>
          <p:cNvSpPr/>
          <p:nvPr/>
        </p:nvSpPr>
        <p:spPr>
          <a:xfrm>
            <a:off x="-1" y="0"/>
            <a:ext cx="2693581"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Smart TV App Monthly Usage</a:t>
            </a:r>
          </a:p>
        </p:txBody>
      </p:sp>
      <p:sp>
        <p:nvSpPr>
          <p:cNvPr id="5" name="Rectangle 4">
            <a:extLst>
              <a:ext uri="{FF2B5EF4-FFF2-40B4-BE49-F238E27FC236}">
                <a16:creationId xmlns:a16="http://schemas.microsoft.com/office/drawing/2014/main" id="{D5A7B87C-67DE-D8F7-AE83-B5724A6D2B0D}"/>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Consumers use three to four streaming services habitually each month with a slight seasonal increase during Fall and Winter months</a:t>
            </a:r>
          </a:p>
        </p:txBody>
      </p:sp>
    </p:spTree>
    <p:extLst>
      <p:ext uri="{BB962C8B-B14F-4D97-AF65-F5344CB8AC3E}">
        <p14:creationId xmlns:p14="http://schemas.microsoft.com/office/powerpoint/2010/main" val="330634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18F9-0352-96A0-E133-1D8B0F623A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057FC2-8D2D-B69F-CCC8-C3E23DBC32C1}"/>
              </a:ext>
            </a:extLst>
          </p:cNvPr>
          <p:cNvSpPr>
            <a:spLocks/>
          </p:cNvSpPr>
          <p:nvPr/>
        </p:nvSpPr>
        <p:spPr>
          <a:xfrm>
            <a:off x="1"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89C16B5B-5569-8D2E-979D-4F62598769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5" name="Slide Number Placeholder 5">
            <a:extLst>
              <a:ext uri="{FF2B5EF4-FFF2-40B4-BE49-F238E27FC236}">
                <a16:creationId xmlns:a16="http://schemas.microsoft.com/office/drawing/2014/main" id="{A2DD5500-E285-C032-9B2B-EAC3D6639313}"/>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7617D486-B078-1AA3-9843-B34F8995F5E8}"/>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8" name="Chart 7">
            <a:extLst>
              <a:ext uri="{FF2B5EF4-FFF2-40B4-BE49-F238E27FC236}">
                <a16:creationId xmlns:a16="http://schemas.microsoft.com/office/drawing/2014/main" id="{F1D21866-2EBC-3C4D-F2EE-9C1F2CE8319A}"/>
              </a:ext>
            </a:extLst>
          </p:cNvPr>
          <p:cNvGraphicFramePr/>
          <p:nvPr>
            <p:extLst>
              <p:ext uri="{D42A27DB-BD31-4B8C-83A1-F6EECF244321}">
                <p14:modId xmlns:p14="http://schemas.microsoft.com/office/powerpoint/2010/main" val="2617145003"/>
              </p:ext>
            </p:extLst>
          </p:nvPr>
        </p:nvGraphicFramePr>
        <p:xfrm>
          <a:off x="457036" y="2175150"/>
          <a:ext cx="11308861" cy="377585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D0FC9280-E27F-759D-937A-C955F29AA75E}"/>
              </a:ext>
            </a:extLst>
          </p:cNvPr>
          <p:cNvSpPr txBox="1"/>
          <p:nvPr/>
        </p:nvSpPr>
        <p:spPr>
          <a:xfrm>
            <a:off x="10269" y="1797193"/>
            <a:ext cx="121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CTV Apps Used to Stream Sports</a:t>
            </a:r>
          </a:p>
        </p:txBody>
      </p:sp>
      <p:sp>
        <p:nvSpPr>
          <p:cNvPr id="12" name="TextBox 11">
            <a:extLst>
              <a:ext uri="{FF2B5EF4-FFF2-40B4-BE49-F238E27FC236}">
                <a16:creationId xmlns:a16="http://schemas.microsoft.com/office/drawing/2014/main" id="{A50F8AAA-4742-9C69-7E92-46A6D9429BF5}"/>
              </a:ext>
            </a:extLst>
          </p:cNvPr>
          <p:cNvSpPr txBox="1"/>
          <p:nvPr/>
        </p:nvSpPr>
        <p:spPr>
          <a:xfrm>
            <a:off x="426104" y="6093140"/>
            <a:ext cx="1164862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LG Ad Solutions,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Stadium to Screen: Streaming Live Sports in 2025</a:t>
            </a:r>
            <a:r>
              <a:rPr lang="en-US" sz="800" i="1">
                <a:solidFill>
                  <a:srgbClr val="1B1464"/>
                </a:solidFill>
                <a:latin typeface="Arial" panose="020B0604020202020204" pitchFamily="34" charset="0"/>
                <a:cs typeface="Arial" panose="020B0604020202020204" pitchFamily="34" charset="0"/>
              </a:rPr>
              <a:t>.</a:t>
            </a:r>
            <a:endPar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6" name="TextBox 5">
            <a:hlinkClick r:id="rId5"/>
            <a:extLst>
              <a:ext uri="{FF2B5EF4-FFF2-40B4-BE49-F238E27FC236}">
                <a16:creationId xmlns:a16="http://schemas.microsoft.com/office/drawing/2014/main" id="{7E98B03D-FE31-8C06-13A2-CE6AE5F6EA46}"/>
              </a:ext>
            </a:extLst>
          </p:cNvPr>
          <p:cNvSpPr txBox="1">
            <a:spLocks/>
          </p:cNvSpPr>
          <p:nvPr/>
        </p:nvSpPr>
        <p:spPr>
          <a:xfrm>
            <a:off x="-3" y="6274794"/>
            <a:ext cx="12202272" cy="261610"/>
          </a:xfrm>
          <a:prstGeom prst="rect">
            <a:avLst/>
          </a:prstGeom>
          <a:solidFill>
            <a:srgbClr val="ED3C8D"/>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Click here to download the full report, </a:t>
            </a:r>
            <a:r>
              <a:rPr kumimoji="0" lang="en-US" sz="1100" b="1" u="sng" strike="noStrike" kern="1200" cap="none" spc="0" normalizeH="0" noProof="0">
                <a:ln>
                  <a:noFill/>
                </a:ln>
                <a:solidFill>
                  <a:srgbClr val="FFE600"/>
                </a:solidFill>
                <a:effectLst/>
                <a:uLnTx/>
                <a:uFillTx/>
                <a:latin typeface="Arial" panose="020B0604020202020204" pitchFamily="34" charset="0"/>
                <a:cs typeface="Arial" panose="020B0604020202020204" pitchFamily="34" charset="0"/>
              </a:rPr>
              <a:t>‘Fast Break: 20 Facts on Sports Fandom, Viewership &amp; Advertising Impact</a:t>
            </a:r>
            <a:r>
              <a:rPr lang="en-US" sz="1100" b="1" u="sng">
                <a:solidFill>
                  <a:srgbClr val="FFE600"/>
                </a:solidFill>
                <a:latin typeface="Arial" panose="020B0604020202020204" pitchFamily="34" charset="0"/>
                <a:cs typeface="Arial" panose="020B0604020202020204" pitchFamily="34" charset="0"/>
              </a:rPr>
              <a:t>’</a:t>
            </a:r>
            <a:r>
              <a:rPr lang="en-US" sz="1100" b="1">
                <a:solidFill>
                  <a:srgbClr val="FFE600"/>
                </a:solidFill>
                <a:latin typeface="Arial" panose="020B0604020202020204" pitchFamily="34" charset="0"/>
                <a:cs typeface="Arial" panose="020B0604020202020204" pitchFamily="34" charset="0"/>
              </a:rPr>
              <a:t> </a:t>
            </a: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to </a:t>
            </a:r>
            <a:r>
              <a:rPr lang="en-US" sz="1100" b="1" i="1">
                <a:solidFill>
                  <a:prstClr val="white"/>
                </a:solidFill>
                <a:latin typeface="Arial" panose="020B0604020202020204" pitchFamily="34" charset="0"/>
                <a:cs typeface="Arial" panose="020B0604020202020204" pitchFamily="34" charset="0"/>
              </a:rPr>
              <a:t>get more insights on sports streaming.</a:t>
            </a:r>
            <a:endPar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ACCC247-97A8-98A3-B9B7-F82659ABEF10}"/>
              </a:ext>
            </a:extLst>
          </p:cNvPr>
          <p:cNvSpPr/>
          <p:nvPr/>
        </p:nvSpPr>
        <p:spPr>
          <a:xfrm>
            <a:off x="0" y="0"/>
            <a:ext cx="1828800"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CTV Sports Access</a:t>
            </a:r>
          </a:p>
        </p:txBody>
      </p:sp>
      <p:sp>
        <p:nvSpPr>
          <p:cNvPr id="17" name="Rectangle 16">
            <a:extLst>
              <a:ext uri="{FF2B5EF4-FFF2-40B4-BE49-F238E27FC236}">
                <a16:creationId xmlns:a16="http://schemas.microsoft.com/office/drawing/2014/main" id="{9D86D578-AD89-EBBE-4444-9A37D481EEB1}"/>
              </a:ext>
            </a:extLst>
          </p:cNvPr>
          <p:cNvSpPr/>
          <p:nvPr/>
        </p:nvSpPr>
        <p:spPr>
          <a:xfrm>
            <a:off x="138086" y="460954"/>
            <a:ext cx="12032395"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a:cs typeface="Arial"/>
              </a:rPr>
              <a:t>CTV app distribution adoption continues to grow for sports as the genre expands across streaming, with FAST services as an emerging opportunity</a:t>
            </a:r>
          </a:p>
        </p:txBody>
      </p:sp>
    </p:spTree>
    <p:extLst>
      <p:ext uri="{BB962C8B-B14F-4D97-AF65-F5344CB8AC3E}">
        <p14:creationId xmlns:p14="http://schemas.microsoft.com/office/powerpoint/2010/main" val="1861756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EBEA4"/>
        </a:solidFill>
        <a:effectLst/>
      </p:bgPr>
    </p:bg>
    <p:spTree>
      <p:nvGrpSpPr>
        <p:cNvPr id="1" name="">
          <a:extLst>
            <a:ext uri="{FF2B5EF4-FFF2-40B4-BE49-F238E27FC236}">
              <a16:creationId xmlns:a16="http://schemas.microsoft.com/office/drawing/2014/main" id="{88B5B911-D150-FB85-BC78-05F7160EF10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748A168-08A2-03C7-712E-F609D23F6AF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162772" y="1"/>
            <a:ext cx="11029228" cy="6449438"/>
          </a:xfrm>
          <a:prstGeom prst="rect">
            <a:avLst/>
          </a:prstGeom>
        </p:spPr>
      </p:pic>
      <p:cxnSp>
        <p:nvCxnSpPr>
          <p:cNvPr id="6" name="Straight Connector 5">
            <a:extLst>
              <a:ext uri="{FF2B5EF4-FFF2-40B4-BE49-F238E27FC236}">
                <a16:creationId xmlns:a16="http://schemas.microsoft.com/office/drawing/2014/main" id="{9D96BA8B-439B-AF3E-6324-D9B7D9FFABA0}"/>
              </a:ext>
            </a:extLst>
          </p:cNvPr>
          <p:cNvCxnSpPr/>
          <p:nvPr/>
        </p:nvCxnSpPr>
        <p:spPr>
          <a:xfrm>
            <a:off x="493843" y="294004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B0C42406-0D3E-899E-9E35-7A83542491F5}"/>
              </a:ext>
            </a:extLst>
          </p:cNvPr>
          <p:cNvSpPr txBox="1"/>
          <p:nvPr/>
        </p:nvSpPr>
        <p:spPr>
          <a:xfrm>
            <a:off x="382082" y="3434080"/>
            <a:ext cx="643146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00" cap="none" spc="0" normalizeH="0" baseline="0" noProof="0">
                <a:ln>
                  <a:noFill/>
                </a:ln>
                <a:solidFill>
                  <a:prstClr val="white"/>
                </a:solidFill>
                <a:effectLst/>
                <a:uLnTx/>
                <a:uFillTx/>
                <a:latin typeface="Arial" panose="020B0604020202020204" pitchFamily="34" charset="0"/>
                <a:ea typeface="Aptos" panose="020B0004020202020204" pitchFamily="34" charset="0"/>
                <a:cs typeface="Times New Roman" panose="02020603050405020304" pitchFamily="18" charset="0"/>
              </a:rPr>
              <a:t>The Ad-Supported Wave</a:t>
            </a:r>
            <a:br>
              <a:rPr kumimoji="0" lang="en-US" sz="2800" b="1" i="0" u="none" strike="noStrike" kern="100" cap="none" spc="0" normalizeH="0" baseline="0" noProof="0">
                <a:ln>
                  <a:noFill/>
                </a:ln>
                <a:solidFill>
                  <a:prstClr val="white"/>
                </a:solidFill>
                <a:effectLst/>
                <a:uLnTx/>
                <a:uFillTx/>
                <a:latin typeface="Arial" panose="020B0604020202020204" pitchFamily="34" charset="0"/>
                <a:ea typeface="Aptos" panose="020B0004020202020204" pitchFamily="34" charset="0"/>
                <a:cs typeface="Times New Roman" panose="02020603050405020304" pitchFamily="18" charset="0"/>
              </a:rPr>
            </a:br>
            <a:r>
              <a:rPr kumimoji="0" lang="en-US" sz="2800" i="0" u="none" strike="noStrike" kern="100" cap="none" spc="0" normalizeH="0" baseline="0" noProof="0">
                <a:ln>
                  <a:noFill/>
                </a:ln>
                <a:solidFill>
                  <a:prstClr val="white"/>
                </a:solidFill>
                <a:effectLst/>
                <a:uLnTx/>
                <a:uFillTx/>
                <a:latin typeface="Arial" panose="020B0604020202020204" pitchFamily="34" charset="0"/>
                <a:ea typeface="Aptos" panose="020B0004020202020204" pitchFamily="34" charset="0"/>
                <a:cs typeface="Times New Roman" panose="02020603050405020304" pitchFamily="18" charset="0"/>
              </a:rPr>
              <a:t>The rapid rise of ad-supported streaming across platforms</a:t>
            </a:r>
          </a:p>
        </p:txBody>
      </p:sp>
      <p:sp>
        <p:nvSpPr>
          <p:cNvPr id="2" name="TextBox 1">
            <a:extLst>
              <a:ext uri="{FF2B5EF4-FFF2-40B4-BE49-F238E27FC236}">
                <a16:creationId xmlns:a16="http://schemas.microsoft.com/office/drawing/2014/main" id="{A87A365F-523A-5E98-2EFA-799FCEF449A6}"/>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363770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5A50-ED31-FD48-C6EF-3F6A52A39EF7}"/>
            </a:ext>
          </a:extLst>
        </p:cNvPr>
        <p:cNvGrpSpPr/>
        <p:nvPr/>
      </p:nvGrpSpPr>
      <p:grpSpPr>
        <a:xfrm>
          <a:off x="0" y="0"/>
          <a:ext cx="0" cy="0"/>
          <a:chOff x="0" y="0"/>
          <a:chExt cx="0" cy="0"/>
        </a:xfrm>
      </p:grpSpPr>
      <p:pic>
        <p:nvPicPr>
          <p:cNvPr id="14" name="Picture 13" descr="A couple is sitting on a couch, enjoying a bowl of popcorn and watching a movie together.&#10;&#10;AI-generated content may be incorrect.">
            <a:extLst>
              <a:ext uri="{FF2B5EF4-FFF2-40B4-BE49-F238E27FC236}">
                <a16:creationId xmlns:a16="http://schemas.microsoft.com/office/drawing/2014/main" id="{82391017-B392-112E-D1F6-F6F7E521E51F}"/>
              </a:ext>
            </a:extLst>
          </p:cNvPr>
          <p:cNvPicPr>
            <a:picLocks noChangeAspect="1"/>
          </p:cNvPicPr>
          <p:nvPr/>
        </p:nvPicPr>
        <p:blipFill>
          <a:blip r:embed="rId3" cstate="hqprint">
            <a:extLst>
              <a:ext uri="{28A0092B-C50C-407E-A947-70E740481C1C}">
                <a14:useLocalDpi xmlns:a14="http://schemas.microsoft.com/office/drawing/2010/main"/>
              </a:ext>
            </a:extLst>
          </a:blip>
          <a:srcRect l="25646" r="22467"/>
          <a:stretch>
            <a:fillRect/>
          </a:stretch>
        </p:blipFill>
        <p:spPr>
          <a:xfrm>
            <a:off x="0" y="0"/>
            <a:ext cx="5343814" cy="6869150"/>
          </a:xfrm>
          <a:prstGeom prst="rect">
            <a:avLst/>
          </a:prstGeom>
        </p:spPr>
      </p:pic>
      <p:pic>
        <p:nvPicPr>
          <p:cNvPr id="8" name="Picture 7">
            <a:extLst>
              <a:ext uri="{FF2B5EF4-FFF2-40B4-BE49-F238E27FC236}">
                <a16:creationId xmlns:a16="http://schemas.microsoft.com/office/drawing/2014/main" id="{13EFBE49-C59C-FD65-C1A2-2E494E838B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33889" y="1"/>
            <a:ext cx="1258110" cy="732595"/>
          </a:xfrm>
          <a:prstGeom prst="rect">
            <a:avLst/>
          </a:prstGeom>
        </p:spPr>
      </p:pic>
      <p:sp>
        <p:nvSpPr>
          <p:cNvPr id="3" name="TextBox 2">
            <a:extLst>
              <a:ext uri="{FF2B5EF4-FFF2-40B4-BE49-F238E27FC236}">
                <a16:creationId xmlns:a16="http://schemas.microsoft.com/office/drawing/2014/main" id="{C0AE9921-202C-14CD-33B1-11FB23C7B982}"/>
              </a:ext>
            </a:extLst>
          </p:cNvPr>
          <p:cNvSpPr txBox="1"/>
          <p:nvPr/>
        </p:nvSpPr>
        <p:spPr>
          <a:xfrm>
            <a:off x="5573577" y="262687"/>
            <a:ext cx="636389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The ‘rising tides’ of ad-supported streaming are surging to new heights</a:t>
            </a:r>
            <a:endParaRPr kumimoji="0" lang="en-US" sz="2600" b="1" i="0" u="none" strike="noStrike" kern="1200" cap="none" spc="0" normalizeH="0" baseline="0" noProof="0">
              <a:ln>
                <a:noFill/>
              </a:ln>
              <a:solidFill>
                <a:srgbClr val="ED3C8D"/>
              </a:solidFill>
              <a:effectLst/>
              <a:highlight>
                <a:srgbClr val="FFFF00"/>
              </a:highligh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F0E93414-92D8-BBBF-B91B-B93B287D70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65EEF847-43B5-6526-11E9-1F3847BEF6A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10ED557C-33CD-E649-F9D1-CCCF7F992F0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TextBox 10">
            <a:extLst>
              <a:ext uri="{FF2B5EF4-FFF2-40B4-BE49-F238E27FC236}">
                <a16:creationId xmlns:a16="http://schemas.microsoft.com/office/drawing/2014/main" id="{44279224-1309-E0E3-086F-367F8234A115}"/>
              </a:ext>
            </a:extLst>
          </p:cNvPr>
          <p:cNvSpPr txBox="1"/>
          <p:nvPr/>
        </p:nvSpPr>
        <p:spPr>
          <a:xfrm>
            <a:off x="5573577" y="1181234"/>
            <a:ext cx="6363897" cy="5447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1B1464"/>
                </a:solidFill>
                <a:latin typeface="Arial" panose="020B0604020202020204" pitchFamily="34" charset="0"/>
                <a:cs typeface="Arial" panose="020B0604020202020204" pitchFamily="34" charset="0"/>
              </a:rPr>
              <a:t>As the ad-supported ecosystem continues to evolve, we are highlighting </a:t>
            </a:r>
            <a:r>
              <a:rPr lang="en-US" b="1">
                <a:solidFill>
                  <a:srgbClr val="1B1464"/>
                </a:solidFill>
                <a:latin typeface="Arial" panose="020B0604020202020204" pitchFamily="34" charset="0"/>
                <a:cs typeface="Arial" panose="020B0604020202020204" pitchFamily="34" charset="0"/>
              </a:rPr>
              <a:t>26 insights shaping the streaming landscape</a:t>
            </a:r>
            <a:r>
              <a:rPr lang="en-US">
                <a:solidFill>
                  <a:srgbClr val="1B1464"/>
                </a:solidFill>
                <a:latin typeface="Arial" panose="020B0604020202020204" pitchFamily="34" charset="0"/>
                <a:cs typeface="Arial" panose="020B0604020202020204" pitchFamily="34" charset="0"/>
              </a:rPr>
              <a:t> for 2026, which marks VAB’s </a:t>
            </a:r>
            <a:r>
              <a:rPr lang="en-US" b="1">
                <a:solidFill>
                  <a:srgbClr val="1B1464"/>
                </a:solidFill>
                <a:latin typeface="Arial" panose="020B0604020202020204" pitchFamily="34" charset="0"/>
                <a:cs typeface="Arial" panose="020B0604020202020204" pitchFamily="34" charset="0"/>
              </a:rPr>
              <a:t>12</a:t>
            </a:r>
            <a:r>
              <a:rPr lang="en-US" b="1" baseline="30000">
                <a:solidFill>
                  <a:srgbClr val="1B1464"/>
                </a:solidFill>
                <a:latin typeface="Arial" panose="020B0604020202020204" pitchFamily="34" charset="0"/>
                <a:cs typeface="Arial" panose="020B0604020202020204" pitchFamily="34" charset="0"/>
              </a:rPr>
              <a:t>th</a:t>
            </a:r>
            <a:r>
              <a:rPr lang="en-US" b="1">
                <a:solidFill>
                  <a:srgbClr val="1B1464"/>
                </a:solidFill>
                <a:latin typeface="Arial" panose="020B0604020202020204" pitchFamily="34" charset="0"/>
                <a:cs typeface="Arial" panose="020B0604020202020204" pitchFamily="34" charset="0"/>
              </a:rPr>
              <a:t> year </a:t>
            </a:r>
            <a:r>
              <a:rPr lang="en-US">
                <a:solidFill>
                  <a:srgbClr val="1B1464"/>
                </a:solidFill>
                <a:latin typeface="Arial" panose="020B0604020202020204" pitchFamily="34" charset="0"/>
                <a:cs typeface="Arial" panose="020B0604020202020204" pitchFamily="34" charset="0"/>
              </a:rPr>
              <a:t>of analyzing this marketplace.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a:p>
            <a:pPr lvl="0"/>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These </a:t>
            </a:r>
            <a:r>
              <a:rPr lang="en-US">
                <a:solidFill>
                  <a:srgbClr val="1B1464"/>
                </a:solidFill>
                <a:latin typeface="Arial" panose="020B0604020202020204" pitchFamily="34" charset="0"/>
                <a:cs typeface="Arial" panose="020B0604020202020204" pitchFamily="34" charset="0"/>
              </a:rPr>
              <a:t>insights</a:t>
            </a:r>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provide</a:t>
            </a:r>
            <a:r>
              <a:rPr lang="en-US">
                <a:solidFill>
                  <a:srgbClr val="1B1464"/>
                </a:solidFill>
                <a:latin typeface="Arial" panose="020B0604020202020204" pitchFamily="34" charset="0"/>
              </a:rPr>
              <a:t> the latest research on </a:t>
            </a:r>
            <a:r>
              <a:rPr lang="en-US" b="1">
                <a:solidFill>
                  <a:srgbClr val="1B1464"/>
                </a:solidFill>
                <a:latin typeface="Arial" panose="020B0604020202020204" pitchFamily="34" charset="0"/>
              </a:rPr>
              <a:t>streaming behaviors, device and platform usage</a:t>
            </a:r>
            <a:r>
              <a:rPr lang="en-US">
                <a:solidFill>
                  <a:srgbClr val="1B1464"/>
                </a:solidFill>
                <a:latin typeface="Arial" panose="020B0604020202020204" pitchFamily="34" charset="0"/>
              </a:rPr>
              <a:t>, the </a:t>
            </a:r>
            <a:r>
              <a:rPr lang="en-US" b="1">
                <a:solidFill>
                  <a:srgbClr val="1B1464"/>
                </a:solidFill>
                <a:latin typeface="Arial" panose="020B0604020202020204" pitchFamily="34" charset="0"/>
              </a:rPr>
              <a:t>growth of</a:t>
            </a:r>
            <a:br>
              <a:rPr lang="en-US" b="1">
                <a:solidFill>
                  <a:srgbClr val="1B1464"/>
                </a:solidFill>
                <a:latin typeface="Arial" panose="020B0604020202020204" pitchFamily="34" charset="0"/>
              </a:rPr>
            </a:br>
            <a:r>
              <a:rPr lang="en-US" b="1">
                <a:solidFill>
                  <a:srgbClr val="1B1464"/>
                </a:solidFill>
                <a:latin typeface="Arial" panose="020B0604020202020204" pitchFamily="34" charset="0"/>
              </a:rPr>
              <a:t>ad-supported</a:t>
            </a:r>
            <a:r>
              <a:rPr lang="en-US">
                <a:solidFill>
                  <a:srgbClr val="1B1464"/>
                </a:solidFill>
                <a:latin typeface="Arial" panose="020B0604020202020204" pitchFamily="34" charset="0"/>
              </a:rPr>
              <a:t> services and tiers, and the importance of</a:t>
            </a:r>
            <a:br>
              <a:rPr lang="en-US">
                <a:solidFill>
                  <a:srgbClr val="1B1464"/>
                </a:solidFill>
                <a:latin typeface="Arial" panose="020B0604020202020204" pitchFamily="34" charset="0"/>
              </a:rPr>
            </a:br>
            <a:r>
              <a:rPr lang="en-US" b="1">
                <a:solidFill>
                  <a:srgbClr val="1B1464"/>
                </a:solidFill>
                <a:latin typeface="Arial" panose="020B0604020202020204" pitchFamily="34" charset="0"/>
              </a:rPr>
              <a:t>quality content</a:t>
            </a:r>
            <a:r>
              <a:rPr lang="en-US">
                <a:solidFill>
                  <a:srgbClr val="1B1464"/>
                </a:solidFill>
                <a:latin typeface="Arial" panose="020B0604020202020204" pitchFamily="34" charset="0"/>
              </a:rPr>
              <a:t>.</a:t>
            </a:r>
          </a:p>
          <a:p>
            <a:pPr lvl="0"/>
            <a:endPar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a:p>
            <a:pPr lvl="0"/>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The </a:t>
            </a:r>
            <a:r>
              <a:rPr lang="en-US">
                <a:solidFill>
                  <a:srgbClr val="1B1464"/>
                </a:solidFill>
                <a:latin typeface="Arial" panose="020B0604020202020204" pitchFamily="34" charset="0"/>
                <a:cs typeface="Arial" panose="020B0604020202020204" pitchFamily="34" charset="0"/>
              </a:rPr>
              <a:t>high-water mark of ad-supported streaming has </a:t>
            </a:r>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cemented its role as a </a:t>
            </a: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cornerstone of Premium Video</a:t>
            </a:r>
            <a:br>
              <a:rPr lang="en-US" b="1">
                <a:solidFill>
                  <a:srgbClr val="1B1464"/>
                </a:solidFill>
                <a:latin typeface="Arial" panose="020B0604020202020204" pitchFamily="34" charset="0"/>
                <a:cs typeface="Arial" panose="020B0604020202020204" pitchFamily="34" charset="0"/>
              </a:rPr>
            </a:b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and Multiscreen TV strategies </a:t>
            </a:r>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as it </a:t>
            </a:r>
            <a:r>
              <a:rPr kumimoji="0" lang="en-US"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drives innovation </a:t>
            </a:r>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across </a:t>
            </a: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CTV home screens, live sports </a:t>
            </a:r>
            <a:r>
              <a:rPr kumimoji="0" lang="en-US"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and</a:t>
            </a:r>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t>
            </a: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retail media</a:t>
            </a:r>
            <a:r>
              <a:rPr kumimoji="0" lang="en-US"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t>
            </a:r>
            <a:r>
              <a:rPr kumimoji="0" lang="en-US"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t>
            </a:r>
            <a:r>
              <a:rPr lang="en-US">
                <a:solidFill>
                  <a:srgbClr val="1B1464"/>
                </a:solidFill>
                <a:latin typeface="Arial" panose="020B0604020202020204" pitchFamily="34" charset="0"/>
                <a:cs typeface="Arial" panose="020B0604020202020204" pitchFamily="34" charset="0"/>
              </a:rPr>
              <a:t>creating </a:t>
            </a:r>
            <a:r>
              <a:rPr kumimoji="0" lang="en-US"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new opportunities for brands to connect with engaged audiences. </a:t>
            </a:r>
          </a:p>
          <a:p>
            <a:pPr lvl="0"/>
            <a:endParaRPr lang="en-US" sz="1600">
              <a:solidFill>
                <a:srgbClr val="1B1464"/>
              </a:solidFill>
              <a:latin typeface="Arial" panose="020B0604020202020204" pitchFamily="34" charset="0"/>
              <a:cs typeface="Arial" panose="020B0604020202020204" pitchFamily="34" charset="0"/>
            </a:endParaRPr>
          </a:p>
          <a:p>
            <a:pPr lvl="0"/>
            <a:r>
              <a:rPr lang="en-US" b="1">
                <a:solidFill>
                  <a:srgbClr val="00BFF2"/>
                </a:solidFill>
                <a:latin typeface="Arial" panose="020B0604020202020204" pitchFamily="34" charset="0"/>
                <a:cs typeface="Arial" panose="020B0604020202020204" pitchFamily="34" charset="0"/>
              </a:rPr>
              <a:t>Read on to explore</a:t>
            </a:r>
            <a:r>
              <a:rPr kumimoji="0" lang="en-US"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how these 26 </a:t>
            </a:r>
            <a:r>
              <a:rPr lang="en-US" b="1">
                <a:solidFill>
                  <a:srgbClr val="00BFF2"/>
                </a:solidFill>
                <a:latin typeface="Arial" panose="020B0604020202020204" pitchFamily="34" charset="0"/>
                <a:cs typeface="Arial" panose="020B0604020202020204" pitchFamily="34" charset="0"/>
              </a:rPr>
              <a:t>insights</a:t>
            </a:r>
            <a:r>
              <a:rPr kumimoji="0" lang="en-US"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are reshaping</a:t>
            </a:r>
            <a:br>
              <a:rPr kumimoji="0" lang="en-US"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ad-supported streaming and marketing plans in 2026.</a:t>
            </a:r>
            <a:endParaRPr lang="en-US" sz="2000" b="1">
              <a:solidFill>
                <a:srgbClr val="00BF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74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DAEB-F10B-E5EB-E4B4-98B9D648D5C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DFB7DE6-224C-B5AA-D58F-9BABC9157206}"/>
              </a:ext>
            </a:extLst>
          </p:cNvPr>
          <p:cNvSpPr>
            <a:spLocks/>
          </p:cNvSpPr>
          <p:nvPr/>
        </p:nvSpPr>
        <p:spPr>
          <a:xfrm>
            <a:off x="7620" y="1760063"/>
            <a:ext cx="6642252" cy="4298591"/>
          </a:xfrm>
          <a:prstGeom prst="rect">
            <a:avLst/>
          </a:prstGeom>
          <a:solidFill>
            <a:srgbClr val="E2E8F1"/>
          </a:solidFill>
          <a:ln>
            <a:solidFill>
              <a:srgbClr val="E2E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5F7EE523-C192-76F2-FC01-5ADE5F21AEC0}"/>
              </a:ext>
            </a:extLst>
          </p:cNvPr>
          <p:cNvSpPr/>
          <p:nvPr/>
        </p:nvSpPr>
        <p:spPr>
          <a:xfrm>
            <a:off x="777096" y="2460794"/>
            <a:ext cx="5095536" cy="2963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4B0767F-CCA2-1F26-FFB4-BA5D500E5500}"/>
              </a:ext>
            </a:extLst>
          </p:cNvPr>
          <p:cNvPicPr>
            <a:picLocks noChangeAspect="1"/>
          </p:cNvPicPr>
          <p:nvPr/>
        </p:nvPicPr>
        <p:blipFill>
          <a:blip r:embed="rId3"/>
          <a:stretch>
            <a:fillRect/>
          </a:stretch>
        </p:blipFill>
        <p:spPr>
          <a:xfrm>
            <a:off x="671444" y="2377427"/>
            <a:ext cx="5299364" cy="3497580"/>
          </a:xfrm>
          <a:prstGeom prst="rect">
            <a:avLst/>
          </a:prstGeom>
        </p:spPr>
      </p:pic>
      <p:pic>
        <p:nvPicPr>
          <p:cNvPr id="23" name="Picture 22">
            <a:extLst>
              <a:ext uri="{FF2B5EF4-FFF2-40B4-BE49-F238E27FC236}">
                <a16:creationId xmlns:a16="http://schemas.microsoft.com/office/drawing/2014/main" id="{FAA9A7E6-8F84-0A45-F3D0-0044D99258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E70A0F2F-9670-047E-DB35-15EDF96BFDC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A83D9D03-38A9-4E94-5C23-6112B00A82C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3" name="TextBox 2">
            <a:extLst>
              <a:ext uri="{FF2B5EF4-FFF2-40B4-BE49-F238E27FC236}">
                <a16:creationId xmlns:a16="http://schemas.microsoft.com/office/drawing/2014/main" id="{D8DC91F2-9066-FEE4-CC42-DDDD7D5F7360}"/>
              </a:ext>
            </a:extLst>
          </p:cNvPr>
          <p:cNvSpPr txBox="1"/>
          <p:nvPr/>
        </p:nvSpPr>
        <p:spPr>
          <a:xfrm>
            <a:off x="426104" y="6311660"/>
            <a:ext cx="1164862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a:t>
            </a:r>
            <a:r>
              <a:rPr lang="en-US" sz="800">
                <a:solidFill>
                  <a:srgbClr val="1B1464"/>
                </a:solidFill>
                <a:latin typeface="Arial" panose="020B0604020202020204" pitchFamily="34" charset="0"/>
                <a:cs typeface="Arial" panose="020B0604020202020204" pitchFamily="34" charset="0"/>
              </a:rPr>
              <a:t>ESHAP Media</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t>
            </a:r>
            <a:r>
              <a:rPr lang="en-US" sz="800" i="1">
                <a:solidFill>
                  <a:srgbClr val="1B1464"/>
                </a:solidFill>
                <a:latin typeface="Arial" panose="020B0604020202020204" pitchFamily="34" charset="0"/>
                <a:cs typeface="Arial" panose="020B0604020202020204" pitchFamily="34" charset="0"/>
              </a:rPr>
              <a:t>War &amp; Peace: The 2026 Agenda</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t>
            </a:r>
            <a:r>
              <a:rPr lang="en-US" sz="800">
                <a:solidFill>
                  <a:srgbClr val="1B1464"/>
                </a:solidFill>
                <a:latin typeface="Arial" panose="020B0604020202020204" pitchFamily="34" charset="0"/>
                <a:cs typeface="Arial" panose="020B0604020202020204" pitchFamily="34" charset="0"/>
              </a:rPr>
              <a:t>1/5/</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26.</a:t>
            </a:r>
            <a:endPar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B7CAE6C-DE88-CABA-F923-512628E1154E}"/>
              </a:ext>
            </a:extLst>
          </p:cNvPr>
          <p:cNvSpPr txBox="1"/>
          <p:nvPr/>
        </p:nvSpPr>
        <p:spPr>
          <a:xfrm>
            <a:off x="0" y="1884079"/>
            <a:ext cx="66422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Share of U.S. CTVs with Home Screen Ads</a:t>
            </a:r>
          </a:p>
        </p:txBody>
      </p:sp>
      <p:pic>
        <p:nvPicPr>
          <p:cNvPr id="14" name="Picture 13" descr="A person is sitting on a bed, holding a remote, watching various TV shows on a large screen.&#10;&#10;AI-generated content may be incorrect.">
            <a:extLst>
              <a:ext uri="{FF2B5EF4-FFF2-40B4-BE49-F238E27FC236}">
                <a16:creationId xmlns:a16="http://schemas.microsoft.com/office/drawing/2014/main" id="{F104EC35-8057-E302-4E15-392658E2D7C6}"/>
              </a:ext>
            </a:extLst>
          </p:cNvPr>
          <p:cNvPicPr>
            <a:picLocks noChangeAspect="1"/>
          </p:cNvPicPr>
          <p:nvPr/>
        </p:nvPicPr>
        <p:blipFill>
          <a:blip r:embed="rId5" cstate="hqprint">
            <a:extLst>
              <a:ext uri="{28A0092B-C50C-407E-A947-70E740481C1C}">
                <a14:useLocalDpi xmlns:a14="http://schemas.microsoft.com/office/drawing/2010/main"/>
              </a:ext>
            </a:extLst>
          </a:blip>
          <a:srcRect l="11054" r="3020"/>
          <a:stretch>
            <a:fillRect/>
          </a:stretch>
        </p:blipFill>
        <p:spPr>
          <a:xfrm>
            <a:off x="6642252" y="1754469"/>
            <a:ext cx="5549748" cy="4304185"/>
          </a:xfrm>
          <a:prstGeom prst="rect">
            <a:avLst/>
          </a:prstGeom>
        </p:spPr>
      </p:pic>
      <p:graphicFrame>
        <p:nvGraphicFramePr>
          <p:cNvPr id="9" name="Chart 8">
            <a:extLst>
              <a:ext uri="{FF2B5EF4-FFF2-40B4-BE49-F238E27FC236}">
                <a16:creationId xmlns:a16="http://schemas.microsoft.com/office/drawing/2014/main" id="{5663E9DD-286C-A643-E51C-1E4CACA70AD5}"/>
              </a:ext>
            </a:extLst>
          </p:cNvPr>
          <p:cNvGraphicFramePr/>
          <p:nvPr>
            <p:extLst>
              <p:ext uri="{D42A27DB-BD31-4B8C-83A1-F6EECF244321}">
                <p14:modId xmlns:p14="http://schemas.microsoft.com/office/powerpoint/2010/main" val="1933184220"/>
              </p:ext>
            </p:extLst>
          </p:nvPr>
        </p:nvGraphicFramePr>
        <p:xfrm>
          <a:off x="793902" y="2535972"/>
          <a:ext cx="4940300" cy="2842021"/>
        </p:xfrm>
        <a:graphic>
          <a:graphicData uri="http://schemas.openxmlformats.org/drawingml/2006/chart">
            <c:chart xmlns:c="http://schemas.openxmlformats.org/drawingml/2006/chart" xmlns:r="http://schemas.openxmlformats.org/officeDocument/2006/relationships" r:id="rId6"/>
          </a:graphicData>
        </a:graphic>
      </p:graphicFrame>
      <p:sp>
        <p:nvSpPr>
          <p:cNvPr id="7" name="Rectangle 6">
            <a:extLst>
              <a:ext uri="{FF2B5EF4-FFF2-40B4-BE49-F238E27FC236}">
                <a16:creationId xmlns:a16="http://schemas.microsoft.com/office/drawing/2014/main" id="{9DC43E46-D231-9108-72C6-0908EE00F9C9}"/>
              </a:ext>
            </a:extLst>
          </p:cNvPr>
          <p:cNvSpPr/>
          <p:nvPr/>
        </p:nvSpPr>
        <p:spPr>
          <a:xfrm>
            <a:off x="0" y="0"/>
            <a:ext cx="2126512"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CTV Home Screen Ads</a:t>
            </a:r>
          </a:p>
        </p:txBody>
      </p:sp>
      <p:sp>
        <p:nvSpPr>
          <p:cNvPr id="13" name="Rectangle 12">
            <a:extLst>
              <a:ext uri="{FF2B5EF4-FFF2-40B4-BE49-F238E27FC236}">
                <a16:creationId xmlns:a16="http://schemas.microsoft.com/office/drawing/2014/main" id="{404D6E38-685F-C676-87A3-E48A0EB5FEB4}"/>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Nearly all CTV viewers see advertising on their home screens when they turn on their TV, even before they navigate to services and content</a:t>
            </a:r>
          </a:p>
        </p:txBody>
      </p:sp>
    </p:spTree>
    <p:extLst>
      <p:ext uri="{BB962C8B-B14F-4D97-AF65-F5344CB8AC3E}">
        <p14:creationId xmlns:p14="http://schemas.microsoft.com/office/powerpoint/2010/main" val="3514781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96B61-5408-944B-A910-5310A6437E1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04D0054-B4B0-2632-08E5-0826BA0D888D}"/>
              </a:ext>
            </a:extLst>
          </p:cNvPr>
          <p:cNvSpPr>
            <a:spLocks/>
          </p:cNvSpPr>
          <p:nvPr/>
        </p:nvSpPr>
        <p:spPr>
          <a:xfrm>
            <a:off x="1"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D0DA00C-95E2-6B0F-8E69-C94B310947F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BBCBAE86-E0ED-8A74-2669-61C9DF22341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01644A03-4026-F32C-F00C-ACCCC9F1706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3" name="TextBox 2">
            <a:extLst>
              <a:ext uri="{FF2B5EF4-FFF2-40B4-BE49-F238E27FC236}">
                <a16:creationId xmlns:a16="http://schemas.microsoft.com/office/drawing/2014/main" id="{CAF26203-C2C4-4F22-4C30-0F1269912F1D}"/>
              </a:ext>
            </a:extLst>
          </p:cNvPr>
          <p:cNvSpPr txBox="1"/>
          <p:nvPr/>
        </p:nvSpPr>
        <p:spPr>
          <a:xfrm>
            <a:off x="483207" y="6072173"/>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Arial" panose="020B0604020202020204" pitchFamily="34" charset="0"/>
                <a:ea typeface="+mn-ea"/>
                <a:cs typeface="+mn-cs"/>
              </a:rPr>
              <a:t>Source</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Emarketer, </a:t>
            </a:r>
            <a:r>
              <a:rPr kumimoji="0" lang="en-US" sz="800" b="0" i="1" u="none" strike="noStrike" kern="1200" cap="none" spc="0" normalizeH="0" baseline="0" noProof="0" dirty="0">
                <a:ln>
                  <a:noFill/>
                </a:ln>
                <a:solidFill>
                  <a:srgbClr val="1B1464"/>
                </a:solidFill>
                <a:effectLst/>
                <a:uLnTx/>
                <a:uFillTx/>
                <a:latin typeface="Arial" panose="020B0604020202020204" pitchFamily="34" charset="0"/>
                <a:ea typeface="+mn-ea"/>
                <a:cs typeface="+mn-cs"/>
              </a:rPr>
              <a:t>Ad-Supported Video on Demand (AVOD) Viewers</a:t>
            </a:r>
            <a:r>
              <a:rPr kumimoji="0" lang="en-US" sz="800" b="0" i="0" u="none" strike="noStrike" kern="1200" cap="none" spc="0" normalizeH="0" baseline="0" noProof="0" dirty="0">
                <a:ln>
                  <a:noFill/>
                </a:ln>
                <a:solidFill>
                  <a:srgbClr val="1B1464"/>
                </a:solidFill>
                <a:effectLst/>
                <a:uLnTx/>
                <a:uFillTx/>
                <a:latin typeface="Arial" panose="020B0604020202020204" pitchFamily="34" charset="0"/>
                <a:ea typeface="+mn-ea"/>
                <a:cs typeface="+mn-cs"/>
              </a:rPr>
              <a:t>, February 2026.</a:t>
            </a:r>
            <a:endParaRPr kumimoji="0" lang="en-US" sz="800" b="0" i="1" u="none" strike="noStrike" kern="1200" cap="none" spc="0" normalizeH="0" baseline="0" noProof="0" dirty="0">
              <a:ln>
                <a:noFill/>
              </a:ln>
              <a:solidFill>
                <a:srgbClr val="1B1464"/>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3507ADA5-B5D9-F5A0-F502-2CB5D04D49CB}"/>
              </a:ext>
            </a:extLst>
          </p:cNvPr>
          <p:cNvSpPr txBox="1"/>
          <p:nvPr/>
        </p:nvSpPr>
        <p:spPr>
          <a:xfrm>
            <a:off x="3056" y="1827921"/>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Ad-Supported Video on Demand (AVOD) Viewers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In Millions</a:t>
            </a:r>
          </a:p>
        </p:txBody>
      </p:sp>
      <p:graphicFrame>
        <p:nvGraphicFramePr>
          <p:cNvPr id="11" name="Chart 10">
            <a:extLst>
              <a:ext uri="{FF2B5EF4-FFF2-40B4-BE49-F238E27FC236}">
                <a16:creationId xmlns:a16="http://schemas.microsoft.com/office/drawing/2014/main" id="{301746DC-2DDC-89AF-DBDA-A7ADF6DDF4C3}"/>
              </a:ext>
            </a:extLst>
          </p:cNvPr>
          <p:cNvGraphicFramePr/>
          <p:nvPr>
            <p:extLst>
              <p:ext uri="{D42A27DB-BD31-4B8C-83A1-F6EECF244321}">
                <p14:modId xmlns:p14="http://schemas.microsoft.com/office/powerpoint/2010/main" val="863358279"/>
              </p:ext>
            </p:extLst>
          </p:nvPr>
        </p:nvGraphicFramePr>
        <p:xfrm>
          <a:off x="670575" y="2120114"/>
          <a:ext cx="10906831" cy="356033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47E568A-38E7-B62B-9386-36304C4A0D3B}"/>
              </a:ext>
            </a:extLst>
          </p:cNvPr>
          <p:cNvSpPr txBox="1"/>
          <p:nvPr/>
        </p:nvSpPr>
        <p:spPr>
          <a:xfrm>
            <a:off x="1489474" y="5634271"/>
            <a:ext cx="760719" cy="307777"/>
          </a:xfrm>
          <a:prstGeom prst="rect">
            <a:avLst/>
          </a:prstGeom>
          <a:solidFill>
            <a:schemeClr val="bg1"/>
          </a:solid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mn-cs"/>
              </a:rPr>
              <a:t>49%</a:t>
            </a:r>
          </a:p>
        </p:txBody>
      </p:sp>
      <p:sp>
        <p:nvSpPr>
          <p:cNvPr id="14" name="TextBox 13">
            <a:extLst>
              <a:ext uri="{FF2B5EF4-FFF2-40B4-BE49-F238E27FC236}">
                <a16:creationId xmlns:a16="http://schemas.microsoft.com/office/drawing/2014/main" id="{FD2CF7F8-767F-71EB-0C60-B8291288FECE}"/>
              </a:ext>
            </a:extLst>
          </p:cNvPr>
          <p:cNvSpPr txBox="1"/>
          <p:nvPr/>
        </p:nvSpPr>
        <p:spPr>
          <a:xfrm>
            <a:off x="3621793" y="5634271"/>
            <a:ext cx="760719" cy="307777"/>
          </a:xfrm>
          <a:prstGeom prst="rect">
            <a:avLst/>
          </a:prstGeom>
          <a:solidFill>
            <a:schemeClr val="bg1"/>
          </a:solid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mn-cs"/>
              </a:rPr>
              <a:t>55%</a:t>
            </a:r>
          </a:p>
        </p:txBody>
      </p:sp>
      <p:sp>
        <p:nvSpPr>
          <p:cNvPr id="15" name="TextBox 14">
            <a:extLst>
              <a:ext uri="{FF2B5EF4-FFF2-40B4-BE49-F238E27FC236}">
                <a16:creationId xmlns:a16="http://schemas.microsoft.com/office/drawing/2014/main" id="{D913EC45-7D40-60A9-0BFF-7AC4AF198D52}"/>
              </a:ext>
            </a:extLst>
          </p:cNvPr>
          <p:cNvSpPr txBox="1"/>
          <p:nvPr/>
        </p:nvSpPr>
        <p:spPr>
          <a:xfrm>
            <a:off x="5728712" y="5634271"/>
            <a:ext cx="760719" cy="307777"/>
          </a:xfrm>
          <a:prstGeom prst="rect">
            <a:avLst/>
          </a:prstGeom>
          <a:solidFill>
            <a:schemeClr val="bg1"/>
          </a:solid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mn-cs"/>
              </a:rPr>
              <a:t>60%</a:t>
            </a:r>
          </a:p>
        </p:txBody>
      </p:sp>
      <p:sp>
        <p:nvSpPr>
          <p:cNvPr id="16" name="TextBox 15">
            <a:extLst>
              <a:ext uri="{FF2B5EF4-FFF2-40B4-BE49-F238E27FC236}">
                <a16:creationId xmlns:a16="http://schemas.microsoft.com/office/drawing/2014/main" id="{DCA7F86D-3084-2F26-4114-6DB67DD5673B}"/>
              </a:ext>
            </a:extLst>
          </p:cNvPr>
          <p:cNvSpPr txBox="1"/>
          <p:nvPr/>
        </p:nvSpPr>
        <p:spPr>
          <a:xfrm>
            <a:off x="7864996" y="5634271"/>
            <a:ext cx="760719" cy="307777"/>
          </a:xfrm>
          <a:prstGeom prst="rect">
            <a:avLst/>
          </a:prstGeom>
          <a:solidFill>
            <a:schemeClr val="bg1"/>
          </a:solid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mn-cs"/>
              </a:rPr>
              <a:t>62%</a:t>
            </a:r>
          </a:p>
        </p:txBody>
      </p:sp>
      <p:sp>
        <p:nvSpPr>
          <p:cNvPr id="17" name="TextBox 16">
            <a:extLst>
              <a:ext uri="{FF2B5EF4-FFF2-40B4-BE49-F238E27FC236}">
                <a16:creationId xmlns:a16="http://schemas.microsoft.com/office/drawing/2014/main" id="{426CECA4-7882-E143-9939-1C9C046A2520}"/>
              </a:ext>
            </a:extLst>
          </p:cNvPr>
          <p:cNvSpPr txBox="1"/>
          <p:nvPr/>
        </p:nvSpPr>
        <p:spPr>
          <a:xfrm>
            <a:off x="9999546" y="5634271"/>
            <a:ext cx="760719" cy="307777"/>
          </a:xfrm>
          <a:prstGeom prst="rect">
            <a:avLst/>
          </a:prstGeom>
          <a:solidFill>
            <a:schemeClr val="bg1"/>
          </a:solid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mn-cs"/>
              </a:rPr>
              <a:t>63%</a:t>
            </a:r>
          </a:p>
        </p:txBody>
      </p:sp>
      <p:sp>
        <p:nvSpPr>
          <p:cNvPr id="10" name="Rectangle 9">
            <a:extLst>
              <a:ext uri="{FF2B5EF4-FFF2-40B4-BE49-F238E27FC236}">
                <a16:creationId xmlns:a16="http://schemas.microsoft.com/office/drawing/2014/main" id="{73AAD8FB-C6A6-82BD-E70F-1B4C98A4FFE7}"/>
              </a:ext>
            </a:extLst>
          </p:cNvPr>
          <p:cNvSpPr/>
          <p:nvPr/>
        </p:nvSpPr>
        <p:spPr>
          <a:xfrm>
            <a:off x="143274" y="5634271"/>
            <a:ext cx="1119793" cy="303571"/>
          </a:xfrm>
          <a:prstGeom prst="rect">
            <a:avLst/>
          </a:prstGeom>
          <a:solidFill>
            <a:srgbClr val="FFFFFF"/>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EBEA4"/>
                </a:solidFill>
                <a:effectLst/>
                <a:uLnTx/>
                <a:uFillTx/>
                <a:latin typeface="Arial" panose="020B0604020202020204" pitchFamily="34" charset="0"/>
                <a:ea typeface="+mn-ea"/>
                <a:cs typeface="+mn-cs"/>
              </a:rPr>
              <a:t>% of U.S. pop</a:t>
            </a:r>
          </a:p>
        </p:txBody>
      </p:sp>
      <p:sp>
        <p:nvSpPr>
          <p:cNvPr id="21" name="TextBox 20">
            <a:hlinkClick r:id="rId5"/>
            <a:extLst>
              <a:ext uri="{FF2B5EF4-FFF2-40B4-BE49-F238E27FC236}">
                <a16:creationId xmlns:a16="http://schemas.microsoft.com/office/drawing/2014/main" id="{65B16097-E95C-2FFF-1BF5-7D880F39812F}"/>
              </a:ext>
            </a:extLst>
          </p:cNvPr>
          <p:cNvSpPr txBox="1">
            <a:spLocks/>
          </p:cNvSpPr>
          <p:nvPr/>
        </p:nvSpPr>
        <p:spPr>
          <a:xfrm>
            <a:off x="-3" y="6274794"/>
            <a:ext cx="12202272" cy="261610"/>
          </a:xfrm>
          <a:prstGeom prst="rect">
            <a:avLst/>
          </a:prstGeom>
          <a:solidFill>
            <a:srgbClr val="4EBEA4"/>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Click here to download the full report, </a:t>
            </a:r>
            <a:r>
              <a:rPr kumimoji="0" lang="en-US" sz="1100" b="1" u="sng" strike="noStrike" kern="1200" cap="none" spc="0" normalizeH="0" noProof="0">
                <a:ln>
                  <a:noFill/>
                </a:ln>
                <a:solidFill>
                  <a:srgbClr val="1B1464"/>
                </a:solidFill>
                <a:effectLst/>
                <a:uLnTx/>
                <a:uFillTx/>
                <a:latin typeface="Arial" panose="020B0604020202020204" pitchFamily="34" charset="0"/>
                <a:cs typeface="Arial" panose="020B0604020202020204" pitchFamily="34" charset="0"/>
              </a:rPr>
              <a:t>‘Staying Current on Streaming</a:t>
            </a:r>
            <a:r>
              <a:rPr lang="en-US" sz="1100" b="1" u="sng">
                <a:solidFill>
                  <a:srgbClr val="1B1464"/>
                </a:solidFill>
                <a:latin typeface="Arial" panose="020B0604020202020204" pitchFamily="34" charset="0"/>
                <a:cs typeface="Arial" panose="020B0604020202020204" pitchFamily="34" charset="0"/>
              </a:rPr>
              <a:t>: The Latest on Connected TV Consumer Behaviors’</a:t>
            </a:r>
            <a:r>
              <a:rPr lang="en-US" sz="1100" b="1">
                <a:solidFill>
                  <a:srgbClr val="FFE600"/>
                </a:solidFill>
                <a:latin typeface="Arial" panose="020B0604020202020204" pitchFamily="34" charset="0"/>
                <a:cs typeface="Arial" panose="020B0604020202020204" pitchFamily="34" charset="0"/>
              </a:rPr>
              <a:t> </a:t>
            </a: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to </a:t>
            </a:r>
            <a:r>
              <a:rPr lang="en-US" sz="1100" b="1" i="1">
                <a:solidFill>
                  <a:prstClr val="white"/>
                </a:solidFill>
                <a:latin typeface="Arial" panose="020B0604020202020204" pitchFamily="34" charset="0"/>
                <a:cs typeface="Arial" panose="020B0604020202020204" pitchFamily="34" charset="0"/>
              </a:rPr>
              <a:t>get more key insights on ad-supported streaming.</a:t>
            </a:r>
            <a:endPar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82CC1F39-00C6-ACF6-7C0C-0B749AB9DDF9}"/>
              </a:ext>
            </a:extLst>
          </p:cNvPr>
          <p:cNvSpPr/>
          <p:nvPr/>
        </p:nvSpPr>
        <p:spPr>
          <a:xfrm>
            <a:off x="11044754" y="2126919"/>
            <a:ext cx="965566" cy="549551"/>
          </a:xfrm>
          <a:prstGeom prst="roundRect">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a:ln>
                  <a:noFill/>
                </a:ln>
                <a:solidFill>
                  <a:srgbClr val="4EBEA4"/>
                </a:solidFill>
                <a:effectLst/>
                <a:uLnTx/>
                <a:uFillTx/>
                <a:latin typeface="Arial" panose="020B0604020202020204" pitchFamily="34" charset="0"/>
                <a:cs typeface="Arial" panose="020B0604020202020204" pitchFamily="34" charset="0"/>
              </a:rPr>
              <a:t>+</a:t>
            </a:r>
            <a:r>
              <a:rPr lang="en-US" sz="2000" b="1">
                <a:solidFill>
                  <a:srgbClr val="4EBEA4"/>
                </a:solidFill>
                <a:latin typeface="Arial" panose="020B0604020202020204" pitchFamily="34" charset="0"/>
                <a:cs typeface="Arial" panose="020B0604020202020204" pitchFamily="34" charset="0"/>
              </a:rPr>
              <a:t>32</a:t>
            </a:r>
            <a:r>
              <a:rPr kumimoji="0" lang="en-US" sz="2000" b="1" i="0" u="none" strike="noStrike" kern="1200" cap="none" spc="0" normalizeH="0" baseline="0" noProof="0">
                <a:ln>
                  <a:noFill/>
                </a:ln>
                <a:solidFill>
                  <a:srgbClr val="4EBEA4"/>
                </a:solidFill>
                <a:effectLst/>
                <a:uLnTx/>
                <a:uFillTx/>
                <a:latin typeface="Arial" panose="020B0604020202020204" pitchFamily="34" charset="0"/>
                <a:cs typeface="Arial" panose="020B0604020202020204" pitchFamily="34" charset="0"/>
              </a:rPr>
              <a:t>%</a:t>
            </a:r>
            <a:br>
              <a:rPr lang="en-US" sz="1200">
                <a:solidFill>
                  <a:srgbClr val="1B1464"/>
                </a:solidFill>
                <a:latin typeface="Arial" panose="020B0604020202020204" pitchFamily="34" charset="0"/>
                <a:cs typeface="Arial" panose="020B0604020202020204" pitchFamily="34" charset="0"/>
              </a:rPr>
            </a:br>
            <a:r>
              <a:rPr lang="en-US" sz="1050">
                <a:solidFill>
                  <a:srgbClr val="1B1464"/>
                </a:solidFill>
                <a:latin typeface="Arial" panose="020B0604020202020204" pitchFamily="34" charset="0"/>
                <a:cs typeface="Arial" panose="020B0604020202020204" pitchFamily="34" charset="0"/>
              </a:rPr>
              <a:t>vs. 2023</a:t>
            </a:r>
            <a:endParaRPr kumimoji="0" lang="en-US" sz="120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435AC61F-7EC7-AF83-A6AF-42F8A20CA3A0}"/>
              </a:ext>
            </a:extLst>
          </p:cNvPr>
          <p:cNvSpPr/>
          <p:nvPr/>
        </p:nvSpPr>
        <p:spPr>
          <a:xfrm>
            <a:off x="0" y="0"/>
            <a:ext cx="2332074"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Growth of AVOD Viewers</a:t>
            </a:r>
          </a:p>
        </p:txBody>
      </p:sp>
      <p:sp>
        <p:nvSpPr>
          <p:cNvPr id="22" name="Rectangle 21">
            <a:extLst>
              <a:ext uri="{FF2B5EF4-FFF2-40B4-BE49-F238E27FC236}">
                <a16:creationId xmlns:a16="http://schemas.microsoft.com/office/drawing/2014/main" id="{C4FA8FB3-D58A-102E-CAFE-7C34CCF36637}"/>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Ad-supported streaming services are viewed by almost 210 million consumers, providing a platform to reach nearly two-thirds of the U.S.</a:t>
            </a:r>
            <a:endParaRPr lang="en-US" sz="2600" b="1">
              <a:ln>
                <a:solidFill>
                  <a:srgbClr val="1B1464"/>
                </a:solidFill>
              </a:ln>
              <a:solidFill>
                <a:srgbClr val="1B1464"/>
              </a:solidFill>
              <a:latin typeface="Arial" panose="020B0604020202020204" pitchFamily="34" charset="0"/>
            </a:endParaRPr>
          </a:p>
        </p:txBody>
      </p:sp>
    </p:spTree>
    <p:extLst>
      <p:ext uri="{BB962C8B-B14F-4D97-AF65-F5344CB8AC3E}">
        <p14:creationId xmlns:p14="http://schemas.microsoft.com/office/powerpoint/2010/main" val="3337101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9F5E-C2AA-7CAF-7230-0B68C7B868B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94385D9-CFE3-48C5-1445-12AAF66DE122}"/>
              </a:ext>
            </a:extLst>
          </p:cNvPr>
          <p:cNvSpPr/>
          <p:nvPr/>
        </p:nvSpPr>
        <p:spPr>
          <a:xfrm>
            <a:off x="0" y="1790410"/>
            <a:ext cx="12192002" cy="507873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27C6FA7A-B58B-BB4D-2AE4-2C8E13684A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0C4E442A-2E5B-20D5-A813-64498B1A019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1EBCAEA2-18D4-57E8-0F09-3B2EFBBA04F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666FD644-8C44-FACC-06F2-4CA68A955DD9}"/>
              </a:ext>
            </a:extLst>
          </p:cNvPr>
          <p:cNvSpPr txBox="1"/>
          <p:nvPr/>
        </p:nvSpPr>
        <p:spPr>
          <a:xfrm>
            <a:off x="459850" y="6325041"/>
            <a:ext cx="11687274" cy="215444"/>
          </a:xfrm>
          <a:prstGeom prst="rect">
            <a:avLst/>
          </a:prstGeom>
          <a:noFill/>
        </p:spPr>
        <p:txBody>
          <a:bodyPr wrap="square" rtlCol="0">
            <a:spAutoFit/>
          </a:bodyPr>
          <a:lstStyle/>
          <a:p>
            <a:pPr lvl="0">
              <a:defRPr/>
            </a:pPr>
            <a:r>
              <a:rPr lang="en-US" sz="800">
                <a:solidFill>
                  <a:srgbClr val="1B1464"/>
                </a:solidFill>
                <a:latin typeface="Arial" panose="020B0604020202020204" pitchFamily="34" charset="0"/>
                <a:cs typeface="Arial" panose="020B0604020202020204" pitchFamily="34" charset="0"/>
              </a:rPr>
              <a:t>Source: Hub Entertainment, </a:t>
            </a:r>
            <a:r>
              <a:rPr lang="en-US" sz="800" i="1">
                <a:solidFill>
                  <a:srgbClr val="1B1464"/>
                </a:solidFill>
                <a:latin typeface="Arial" panose="020B0604020202020204" pitchFamily="34" charset="0"/>
                <a:cs typeface="Arial" panose="020B0604020202020204" pitchFamily="34" charset="0"/>
              </a:rPr>
              <a:t>TV Advertising: Fact vs Fiction</a:t>
            </a:r>
            <a:r>
              <a:rPr lang="en-US" sz="800">
                <a:solidFill>
                  <a:srgbClr val="1B1464"/>
                </a:solidFill>
                <a:latin typeface="Arial" panose="020B0604020202020204" pitchFamily="34" charset="0"/>
                <a:cs typeface="Arial" panose="020B0604020202020204" pitchFamily="34" charset="0"/>
              </a:rPr>
              <a:t>, December 2025.</a:t>
            </a:r>
            <a:endParaRPr lang="fr-FR" sz="800" b="1">
              <a:solidFill>
                <a:srgbClr val="1B1464"/>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FD7E780-A57C-77FF-7BA2-C25BE6836FD4}"/>
              </a:ext>
            </a:extLst>
          </p:cNvPr>
          <p:cNvSpPr/>
          <p:nvPr/>
        </p:nvSpPr>
        <p:spPr>
          <a:xfrm>
            <a:off x="0" y="0"/>
            <a:ext cx="2780522"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400" b="1">
                <a:solidFill>
                  <a:prstClr val="white"/>
                </a:solidFill>
                <a:latin typeface="Arial" panose="020B0604020202020204" pitchFamily="34" charset="0"/>
                <a:cs typeface="Arial" panose="020B0604020202020204" pitchFamily="34" charset="0"/>
              </a:rPr>
              <a:t>Appetite for Ads on Streaming</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3F5BCB0F-58C0-6B6A-0B11-1AF21DA8CE19}"/>
              </a:ext>
            </a:extLst>
          </p:cNvPr>
          <p:cNvSpPr/>
          <p:nvPr/>
        </p:nvSpPr>
        <p:spPr>
          <a:xfrm>
            <a:off x="138086" y="460954"/>
            <a:ext cx="1205391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mn-ea"/>
                <a:cs typeface="+mn-cs"/>
              </a:rPr>
              <a:t>More than two-thirds of viewers would choose </a:t>
            </a:r>
            <a:r>
              <a:rPr lang="en-US" sz="2600" b="1">
                <a:solidFill>
                  <a:srgbClr val="1F1A62"/>
                </a:solidFill>
                <a:latin typeface="Arial" panose="020B0604020202020204" pitchFamily="34" charset="0"/>
              </a:rPr>
              <a:t>watching ads in streaming content if it means saving more money each month</a:t>
            </a:r>
            <a:endParaRPr kumimoji="0" lang="en-US" sz="2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343CB5E5-02F2-1B8A-AD31-E0F37A59EAD5}"/>
              </a:ext>
            </a:extLst>
          </p:cNvPr>
          <p:cNvSpPr txBox="1"/>
          <p:nvPr/>
        </p:nvSpPr>
        <p:spPr>
          <a:xfrm>
            <a:off x="1983591" y="2053850"/>
            <a:ext cx="70391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Arial" panose="020B0604020202020204" pitchFamily="34" charset="0"/>
                <a:ea typeface="+mn-ea"/>
                <a:cs typeface="+mn-cs"/>
              </a:rPr>
              <a:t>Which statement comes closest to how you feel about ads?</a:t>
            </a:r>
          </a:p>
        </p:txBody>
      </p:sp>
      <p:graphicFrame>
        <p:nvGraphicFramePr>
          <p:cNvPr id="17" name="Chart 16">
            <a:extLst>
              <a:ext uri="{FF2B5EF4-FFF2-40B4-BE49-F238E27FC236}">
                <a16:creationId xmlns:a16="http://schemas.microsoft.com/office/drawing/2014/main" id="{EACB96DF-8CBE-6053-70A6-098137C458A6}"/>
              </a:ext>
            </a:extLst>
          </p:cNvPr>
          <p:cNvGraphicFramePr/>
          <p:nvPr>
            <p:extLst>
              <p:ext uri="{D42A27DB-BD31-4B8C-83A1-F6EECF244321}">
                <p14:modId xmlns:p14="http://schemas.microsoft.com/office/powerpoint/2010/main" val="2828511165"/>
              </p:ext>
            </p:extLst>
          </p:nvPr>
        </p:nvGraphicFramePr>
        <p:xfrm>
          <a:off x="2135992" y="2656398"/>
          <a:ext cx="6708140" cy="3527413"/>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119195A5-C320-A7A4-DF56-07421F1CB37A}"/>
              </a:ext>
            </a:extLst>
          </p:cNvPr>
          <p:cNvSpPr/>
          <p:nvPr/>
        </p:nvSpPr>
        <p:spPr>
          <a:xfrm>
            <a:off x="8767932" y="3474478"/>
            <a:ext cx="381000" cy="320040"/>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E1988F5-F97C-819C-FB65-C92DD4CA993A}"/>
              </a:ext>
            </a:extLst>
          </p:cNvPr>
          <p:cNvSpPr txBox="1"/>
          <p:nvPr/>
        </p:nvSpPr>
        <p:spPr>
          <a:xfrm>
            <a:off x="9275207" y="3175103"/>
            <a:ext cx="2423160" cy="892552"/>
          </a:xfrm>
          <a:prstGeom prst="rect">
            <a:avLst/>
          </a:prstGeom>
          <a:solidFill>
            <a:schemeClr val="bg1"/>
          </a:solidFill>
          <a:ln w="19050">
            <a:solidFill>
              <a:srgbClr val="4EBEA4"/>
            </a:solidFill>
          </a:ln>
        </p:spPr>
        <p:txBody>
          <a:bodyPr wrap="square" rtlCol="0">
            <a:spAutoFit/>
          </a:bodyPr>
          <a:lstStyle/>
          <a:p>
            <a:pPr algn="ctr"/>
            <a:r>
              <a:rPr lang="en-US" sz="1600" b="1">
                <a:solidFill>
                  <a:srgbClr val="4EBEA4"/>
                </a:solidFill>
                <a:latin typeface="Arial" panose="020B0604020202020204" pitchFamily="34" charset="0"/>
                <a:cs typeface="Arial" panose="020B0604020202020204" pitchFamily="34" charset="0"/>
              </a:rPr>
              <a:t>I’d rather save money:</a:t>
            </a:r>
          </a:p>
          <a:p>
            <a:pPr algn="ctr"/>
            <a:r>
              <a:rPr lang="en-US" sz="1200">
                <a:solidFill>
                  <a:srgbClr val="1B1464"/>
                </a:solidFill>
                <a:latin typeface="Arial" panose="020B0604020202020204" pitchFamily="34" charset="0"/>
                <a:cs typeface="Arial" panose="020B0604020202020204" pitchFamily="34" charset="0"/>
              </a:rPr>
              <a:t>If watching ads will cost $4-$5 less than watching ad-free, I’ll almost always choose that option</a:t>
            </a:r>
          </a:p>
        </p:txBody>
      </p:sp>
      <p:sp>
        <p:nvSpPr>
          <p:cNvPr id="20" name="Rectangle 19">
            <a:extLst>
              <a:ext uri="{FF2B5EF4-FFF2-40B4-BE49-F238E27FC236}">
                <a16:creationId xmlns:a16="http://schemas.microsoft.com/office/drawing/2014/main" id="{13FD7CD4-196A-E7B3-1C36-66AEE2C25C5F}"/>
              </a:ext>
            </a:extLst>
          </p:cNvPr>
          <p:cNvSpPr/>
          <p:nvPr/>
        </p:nvSpPr>
        <p:spPr>
          <a:xfrm>
            <a:off x="8767932" y="4623360"/>
            <a:ext cx="381000" cy="32004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625CE98-3061-120F-499B-567D44418ECD}"/>
              </a:ext>
            </a:extLst>
          </p:cNvPr>
          <p:cNvSpPr txBox="1"/>
          <p:nvPr/>
        </p:nvSpPr>
        <p:spPr>
          <a:xfrm>
            <a:off x="9275207" y="4354638"/>
            <a:ext cx="2423160" cy="892552"/>
          </a:xfrm>
          <a:prstGeom prst="rect">
            <a:avLst/>
          </a:prstGeom>
          <a:solidFill>
            <a:schemeClr val="bg1"/>
          </a:solidFill>
          <a:ln w="19050">
            <a:solidFill>
              <a:srgbClr val="1B1464"/>
            </a:solidFill>
          </a:ln>
        </p:spPr>
        <p:txBody>
          <a:bodyPr wrap="square" rtlCol="0">
            <a:spAutoFit/>
          </a:bodyPr>
          <a:lstStyle/>
          <a:p>
            <a:pPr algn="ctr"/>
            <a:r>
              <a:rPr lang="en-US" sz="1600" b="1">
                <a:solidFill>
                  <a:srgbClr val="1B1464"/>
                </a:solidFill>
                <a:latin typeface="Arial" panose="020B0604020202020204" pitchFamily="34" charset="0"/>
                <a:cs typeface="Arial" panose="020B0604020202020204" pitchFamily="34" charset="0"/>
              </a:rPr>
              <a:t>I’d rather avoid ads:</a:t>
            </a:r>
          </a:p>
          <a:p>
            <a:pPr algn="ctr"/>
            <a:r>
              <a:rPr lang="en-US" sz="1200">
                <a:solidFill>
                  <a:srgbClr val="1B1464"/>
                </a:solidFill>
                <a:latin typeface="Arial" panose="020B0604020202020204" pitchFamily="34" charset="0"/>
                <a:cs typeface="Arial" panose="020B0604020202020204" pitchFamily="34" charset="0"/>
              </a:rPr>
              <a:t>If there is an ad-free option, I’ll almost always choose it even if</a:t>
            </a:r>
            <a:br>
              <a:rPr lang="en-US" sz="1200">
                <a:solidFill>
                  <a:srgbClr val="1B1464"/>
                </a:solidFill>
                <a:latin typeface="Arial" panose="020B0604020202020204" pitchFamily="34" charset="0"/>
                <a:cs typeface="Arial" panose="020B0604020202020204" pitchFamily="34" charset="0"/>
              </a:rPr>
            </a:br>
            <a:r>
              <a:rPr lang="en-US" sz="1200">
                <a:solidFill>
                  <a:srgbClr val="1B1464"/>
                </a:solidFill>
                <a:latin typeface="Arial" panose="020B0604020202020204" pitchFamily="34" charset="0"/>
                <a:cs typeface="Arial" panose="020B0604020202020204" pitchFamily="34" charset="0"/>
              </a:rPr>
              <a:t>it costs $4-$5 more per month</a:t>
            </a:r>
          </a:p>
        </p:txBody>
      </p:sp>
      <p:sp>
        <p:nvSpPr>
          <p:cNvPr id="22" name="Rectangle: Rounded Corners 21">
            <a:extLst>
              <a:ext uri="{FF2B5EF4-FFF2-40B4-BE49-F238E27FC236}">
                <a16:creationId xmlns:a16="http://schemas.microsoft.com/office/drawing/2014/main" id="{94362B2E-3594-EBA2-479E-34B4D33AD678}"/>
              </a:ext>
            </a:extLst>
          </p:cNvPr>
          <p:cNvSpPr/>
          <p:nvPr/>
        </p:nvSpPr>
        <p:spPr>
          <a:xfrm>
            <a:off x="8253582" y="2533690"/>
            <a:ext cx="956310" cy="603796"/>
          </a:xfrm>
          <a:prstGeom prst="roundRect">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1600" b="1" i="0" u="none" strike="noStrike" kern="1200" cap="none" spc="0" normalizeH="0" baseline="0" noProof="0">
                <a:ln>
                  <a:noFill/>
                </a:ln>
                <a:solidFill>
                  <a:srgbClr val="4EBEA4"/>
                </a:solidFill>
                <a:effectLst/>
                <a:uLnTx/>
                <a:uFillTx/>
                <a:latin typeface="Arial" panose="020B0604020202020204" pitchFamily="34" charset="0"/>
                <a:cs typeface="Arial" panose="020B0604020202020204" pitchFamily="34" charset="0"/>
              </a:rPr>
              <a:t>+13%</a:t>
            </a:r>
          </a:p>
          <a:p>
            <a:pPr marL="0" marR="0" indent="0" algn="ctr" defTabSz="914400" rtl="0" eaLnBrk="1" fontAlgn="auto" latinLnBrk="0" hangingPunct="1">
              <a:lnSpc>
                <a:spcPct val="100000"/>
              </a:lnSpc>
              <a:spcBef>
                <a:spcPts val="0"/>
              </a:spcBef>
              <a:spcAft>
                <a:spcPts val="0"/>
              </a:spcAft>
              <a:buClrTx/>
              <a:buSzTx/>
              <a:buFontTx/>
              <a:buNone/>
              <a:tabLst/>
            </a:pPr>
            <a:r>
              <a:rPr kumimoji="0" lang="en-US" sz="1100" i="1" u="none" strike="noStrike" kern="1200" cap="none" spc="0" normalizeH="0" baseline="0" noProof="0">
                <a:ln>
                  <a:noFill/>
                </a:ln>
                <a:solidFill>
                  <a:srgbClr val="4EBEA4"/>
                </a:solidFill>
                <a:effectLst/>
                <a:uLnTx/>
                <a:uFillTx/>
                <a:latin typeface="Arial" panose="020B0604020202020204" pitchFamily="34" charset="0"/>
                <a:cs typeface="Arial" panose="020B0604020202020204" pitchFamily="34" charset="0"/>
              </a:rPr>
              <a:t>(+8pp)</a:t>
            </a:r>
          </a:p>
          <a:p>
            <a:pPr marL="0" marR="0" indent="0" algn="ctr" defTabSz="914400" rtl="0" eaLnBrk="1" fontAlgn="auto" latinLnBrk="0" hangingPunct="1">
              <a:lnSpc>
                <a:spcPct val="100000"/>
              </a:lnSpc>
              <a:spcBef>
                <a:spcPts val="0"/>
              </a:spcBef>
              <a:spcAft>
                <a:spcPts val="0"/>
              </a:spcAft>
              <a:buClrTx/>
              <a:buSzTx/>
              <a:buFontTx/>
              <a:buNone/>
              <a:tabLst/>
            </a:pPr>
            <a:r>
              <a:rPr lang="en-US" sz="900">
                <a:solidFill>
                  <a:srgbClr val="4EBEA4"/>
                </a:solidFill>
                <a:latin typeface="Arial" panose="020B0604020202020204" pitchFamily="34" charset="0"/>
                <a:cs typeface="Arial" panose="020B0604020202020204" pitchFamily="34" charset="0"/>
              </a:rPr>
              <a:t>vs Dec ‘21</a:t>
            </a:r>
            <a:endParaRPr kumimoji="0" lang="en-US" sz="900" i="0" u="none" strike="noStrike" kern="1200" cap="none" spc="0" normalizeH="0" baseline="0" noProof="0">
              <a:ln>
                <a:noFill/>
              </a:ln>
              <a:solidFill>
                <a:srgbClr val="4EBEA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519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E893-CFB6-E333-CE03-9906FC76A6E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42F9D24-579D-4CB0-C280-F2DAB30E3CD7}"/>
              </a:ext>
            </a:extLst>
          </p:cNvPr>
          <p:cNvSpPr/>
          <p:nvPr/>
        </p:nvSpPr>
        <p:spPr>
          <a:xfrm>
            <a:off x="4953001" y="1765230"/>
            <a:ext cx="7238566" cy="405982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C46334E0-B4F9-A0D2-7BED-3C7603F8DA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4ED04B2D-E02E-6B49-563A-0BDA19A2D99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4E10B948-16FB-7C17-68E0-2B06ADF6023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4" name="TextBox 13">
            <a:extLst>
              <a:ext uri="{FF2B5EF4-FFF2-40B4-BE49-F238E27FC236}">
                <a16:creationId xmlns:a16="http://schemas.microsoft.com/office/drawing/2014/main" id="{C8EC65AA-32D6-DEDC-6D93-FB43C99C5A60}"/>
              </a:ext>
            </a:extLst>
          </p:cNvPr>
          <p:cNvSpPr txBox="1"/>
          <p:nvPr/>
        </p:nvSpPr>
        <p:spPr>
          <a:xfrm>
            <a:off x="511598" y="6195398"/>
            <a:ext cx="117087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Source: VAB analysis of MRI-Simmons March 2025 &amp; March 2026 Cord Evolution Study, A18+.</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‘I prefer streaming free video content with ads/commercials instead of paying for a subscription without ads/commercials’ (</a:t>
            </a: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strongly / somewhat agree). Base = ‘Streamed in the past 12 months’.</a:t>
            </a:r>
          </a:p>
        </p:txBody>
      </p:sp>
      <p:sp>
        <p:nvSpPr>
          <p:cNvPr id="16" name="TextBox 15">
            <a:extLst>
              <a:ext uri="{FF2B5EF4-FFF2-40B4-BE49-F238E27FC236}">
                <a16:creationId xmlns:a16="http://schemas.microsoft.com/office/drawing/2014/main" id="{4642D140-98C5-F3D4-CC0D-271099F01AE8}"/>
              </a:ext>
            </a:extLst>
          </p:cNvPr>
          <p:cNvSpPr txBox="1"/>
          <p:nvPr/>
        </p:nvSpPr>
        <p:spPr>
          <a:xfrm>
            <a:off x="5295002" y="1930109"/>
            <a:ext cx="6554564"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 </a:t>
            </a:r>
            <a:r>
              <a:rPr kumimoji="0" lang="en-US" sz="16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prefer streaming free video content with ads / commercials </a:t>
            </a:r>
            <a:r>
              <a:rPr kumimoji="0" lang="en-US" sz="16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instead of paying for a subscription without ads / commercials’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of video streamers that agree</a:t>
            </a:r>
          </a:p>
        </p:txBody>
      </p:sp>
      <p:graphicFrame>
        <p:nvGraphicFramePr>
          <p:cNvPr id="7" name="Chart 6">
            <a:extLst>
              <a:ext uri="{FF2B5EF4-FFF2-40B4-BE49-F238E27FC236}">
                <a16:creationId xmlns:a16="http://schemas.microsoft.com/office/drawing/2014/main" id="{8B3DF03B-76F9-AD2C-32E9-54BA0FB3DC3D}"/>
              </a:ext>
            </a:extLst>
          </p:cNvPr>
          <p:cNvGraphicFramePr/>
          <p:nvPr>
            <p:extLst>
              <p:ext uri="{D42A27DB-BD31-4B8C-83A1-F6EECF244321}">
                <p14:modId xmlns:p14="http://schemas.microsoft.com/office/powerpoint/2010/main" val="3935723818"/>
              </p:ext>
            </p:extLst>
          </p:nvPr>
        </p:nvGraphicFramePr>
        <p:xfrm>
          <a:off x="5477901" y="2730328"/>
          <a:ext cx="6188765" cy="2857944"/>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a:extLst>
              <a:ext uri="{FF2B5EF4-FFF2-40B4-BE49-F238E27FC236}">
                <a16:creationId xmlns:a16="http://schemas.microsoft.com/office/drawing/2014/main" id="{45F29976-80A4-3143-27BD-0DF4AE6267F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1764365"/>
            <a:ext cx="4953000" cy="4059824"/>
          </a:xfrm>
          <a:prstGeom prst="rect">
            <a:avLst/>
          </a:prstGeom>
        </p:spPr>
      </p:pic>
      <p:graphicFrame>
        <p:nvGraphicFramePr>
          <p:cNvPr id="3" name="Chart 2">
            <a:extLst>
              <a:ext uri="{FF2B5EF4-FFF2-40B4-BE49-F238E27FC236}">
                <a16:creationId xmlns:a16="http://schemas.microsoft.com/office/drawing/2014/main" id="{712F260D-C6C0-2F54-71D1-92915501FCF6}"/>
              </a:ext>
            </a:extLst>
          </p:cNvPr>
          <p:cNvGraphicFramePr/>
          <p:nvPr>
            <p:extLst>
              <p:ext uri="{D42A27DB-BD31-4B8C-83A1-F6EECF244321}">
                <p14:modId xmlns:p14="http://schemas.microsoft.com/office/powerpoint/2010/main" val="4239356857"/>
              </p:ext>
            </p:extLst>
          </p:nvPr>
        </p:nvGraphicFramePr>
        <p:xfrm>
          <a:off x="5951633" y="5280640"/>
          <a:ext cx="5125345" cy="543549"/>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angle 8">
            <a:extLst>
              <a:ext uri="{FF2B5EF4-FFF2-40B4-BE49-F238E27FC236}">
                <a16:creationId xmlns:a16="http://schemas.microsoft.com/office/drawing/2014/main" id="{19A59DD4-235F-88CD-048C-4299A684DAFB}"/>
              </a:ext>
            </a:extLst>
          </p:cNvPr>
          <p:cNvSpPr/>
          <p:nvPr/>
        </p:nvSpPr>
        <p:spPr>
          <a:xfrm>
            <a:off x="0" y="0"/>
            <a:ext cx="2594344"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Ad Preference on Streaming</a:t>
            </a:r>
          </a:p>
        </p:txBody>
      </p:sp>
      <p:sp>
        <p:nvSpPr>
          <p:cNvPr id="12" name="Rectangle 11">
            <a:extLst>
              <a:ext uri="{FF2B5EF4-FFF2-40B4-BE49-F238E27FC236}">
                <a16:creationId xmlns:a16="http://schemas.microsoft.com/office/drawing/2014/main" id="{ADB63C25-FDB0-89E0-653C-8FEC84ADEA45}"/>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Most audiences, especially younger demographics, actually prefer free streaming services with ads over ad-free subscriptions</a:t>
            </a:r>
          </a:p>
        </p:txBody>
      </p:sp>
    </p:spTree>
    <p:extLst>
      <p:ext uri="{BB962C8B-B14F-4D97-AF65-F5344CB8AC3E}">
        <p14:creationId xmlns:p14="http://schemas.microsoft.com/office/powerpoint/2010/main" val="854305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4A2B0-2B4C-6BE7-D547-DE78CBB254A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2104A3-72CE-1E83-BA39-73DAEC2285E9}"/>
              </a:ext>
            </a:extLst>
          </p:cNvPr>
          <p:cNvSpPr/>
          <p:nvPr/>
        </p:nvSpPr>
        <p:spPr>
          <a:xfrm>
            <a:off x="0" y="1765230"/>
            <a:ext cx="12191567"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FE074BA-F069-5539-2E1B-8988DEF7F8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E8EFB272-E14C-6039-8F05-B7A6A27BE9B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A5A92B13-A2E8-8076-24FD-374DC1E7BB9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TextBox 9">
            <a:extLst>
              <a:ext uri="{FF2B5EF4-FFF2-40B4-BE49-F238E27FC236}">
                <a16:creationId xmlns:a16="http://schemas.microsoft.com/office/drawing/2014/main" id="{7DB7739F-B8F2-7AD2-0490-D4E1BA493B23}"/>
              </a:ext>
            </a:extLst>
          </p:cNvPr>
          <p:cNvSpPr txBox="1"/>
          <p:nvPr/>
        </p:nvSpPr>
        <p:spPr>
          <a:xfrm>
            <a:off x="396686" y="6226519"/>
            <a:ext cx="11547664"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srgbClr val="1B1464"/>
                </a:solidFill>
                <a:effectLst/>
                <a:uLnTx/>
                <a:uFillTx/>
                <a:latin typeface="Helvetica" panose="020B0403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Arial" panose="020B0604020202020204" pitchFamily="34" charset="0"/>
                <a:ea typeface="+mn-ea"/>
                <a:cs typeface="+mn-cs"/>
              </a:rPr>
              <a:t>Source</a:t>
            </a:r>
            <a:r>
              <a:rPr lang="en-US">
                <a:latin typeface="Arial" panose="020B0604020202020204" pitchFamily="34" charset="0"/>
              </a:rPr>
              <a:t>: Antenna, </a:t>
            </a:r>
            <a:r>
              <a:rPr lang="en-US" i="1">
                <a:latin typeface="Arial" panose="020B0604020202020204" pitchFamily="34" charset="0"/>
              </a:rPr>
              <a:t>State of Subscriptions: Adds &amp; Ads, </a:t>
            </a:r>
            <a:r>
              <a:rPr lang="en-US">
                <a:latin typeface="Arial" panose="020B0604020202020204" pitchFamily="34" charset="0"/>
              </a:rPr>
              <a:t>May 2025. US-only. Excludes Apple TV+, Starz, Free Tiers, MVPD + Telco Distribution and select Bundles. Premium SVOD services with an ad plan are included: Discovery+, Disney+, Hulu, Max, Netflix, Paramount+ and Peacock.</a:t>
            </a:r>
            <a:endParaRPr kumimoji="0" lang="en-US" sz="800" b="0" i="0" u="none" strike="noStrike" kern="1200" cap="none" spc="0" normalizeH="0" baseline="0" noProof="0">
              <a:ln>
                <a:noFill/>
              </a:ln>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9F84028A-C928-3732-811B-7A352D22E9D4}"/>
              </a:ext>
            </a:extLst>
          </p:cNvPr>
          <p:cNvSpPr txBox="1"/>
          <p:nvPr/>
        </p:nvSpPr>
        <p:spPr>
          <a:xfrm>
            <a:off x="0" y="1807542"/>
            <a:ext cx="121704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Premium SVOD Subscriptions by Plan Tier</a:t>
            </a:r>
            <a:endPar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graphicFrame>
        <p:nvGraphicFramePr>
          <p:cNvPr id="14" name="Chart 13">
            <a:extLst>
              <a:ext uri="{FF2B5EF4-FFF2-40B4-BE49-F238E27FC236}">
                <a16:creationId xmlns:a16="http://schemas.microsoft.com/office/drawing/2014/main" id="{08679E9F-C336-FCAD-7499-0D89DFF548CA}"/>
              </a:ext>
            </a:extLst>
          </p:cNvPr>
          <p:cNvGraphicFramePr/>
          <p:nvPr>
            <p:extLst>
              <p:ext uri="{D42A27DB-BD31-4B8C-83A1-F6EECF244321}">
                <p14:modId xmlns:p14="http://schemas.microsoft.com/office/powerpoint/2010/main" val="1554607151"/>
              </p:ext>
            </p:extLst>
          </p:nvPr>
        </p:nvGraphicFramePr>
        <p:xfrm>
          <a:off x="614456" y="2158504"/>
          <a:ext cx="10653620" cy="4115343"/>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Rounded Corners 7">
            <a:extLst>
              <a:ext uri="{FF2B5EF4-FFF2-40B4-BE49-F238E27FC236}">
                <a16:creationId xmlns:a16="http://schemas.microsoft.com/office/drawing/2014/main" id="{83A6F20F-8545-26E4-7B9E-6C7E89C6B1E0}"/>
              </a:ext>
            </a:extLst>
          </p:cNvPr>
          <p:cNvSpPr/>
          <p:nvPr/>
        </p:nvSpPr>
        <p:spPr>
          <a:xfrm>
            <a:off x="10473936" y="2312716"/>
            <a:ext cx="1255885" cy="828325"/>
          </a:xfrm>
          <a:prstGeom prst="roundRect">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400" b="1" i="0" u="none" strike="noStrike" kern="1200" cap="none" spc="0" normalizeH="0" baseline="0" noProof="0">
                <a:ln>
                  <a:noFill/>
                </a:ln>
                <a:solidFill>
                  <a:srgbClr val="4EBEA4"/>
                </a:solidFill>
                <a:effectLst/>
                <a:uLnTx/>
                <a:uFillTx/>
                <a:latin typeface="Arial" panose="020B0604020202020204" pitchFamily="34" charset="0"/>
                <a:cs typeface="Arial" panose="020B0604020202020204" pitchFamily="34" charset="0"/>
              </a:rPr>
              <a:t>+39%</a:t>
            </a:r>
          </a:p>
          <a:p>
            <a:pPr marL="0" marR="0" indent="0" algn="ctr" defTabSz="914400" rtl="0" eaLnBrk="1" fontAlgn="auto" latinLnBrk="0" hangingPunct="1">
              <a:lnSpc>
                <a:spcPct val="100000"/>
              </a:lnSpc>
              <a:spcBef>
                <a:spcPts val="0"/>
              </a:spcBef>
              <a:spcAft>
                <a:spcPts val="0"/>
              </a:spcAft>
              <a:buClrTx/>
              <a:buSzTx/>
              <a:buFontTx/>
              <a:buNone/>
              <a:tabLst/>
            </a:pPr>
            <a:r>
              <a:rPr lang="en-US" sz="1200" i="1">
                <a:solidFill>
                  <a:srgbClr val="1B1464"/>
                </a:solidFill>
                <a:latin typeface="Arial" panose="020B0604020202020204" pitchFamily="34" charset="0"/>
                <a:cs typeface="Arial" panose="020B0604020202020204" pitchFamily="34" charset="0"/>
              </a:rPr>
              <a:t>(+13 PP)</a:t>
            </a:r>
            <a:br>
              <a:rPr lang="en-US" sz="1200">
                <a:solidFill>
                  <a:srgbClr val="1B1464"/>
                </a:solidFill>
                <a:latin typeface="Arial" panose="020B0604020202020204" pitchFamily="34" charset="0"/>
                <a:cs typeface="Arial" panose="020B0604020202020204" pitchFamily="34" charset="0"/>
              </a:rPr>
            </a:br>
            <a:r>
              <a:rPr lang="en-US" sz="1100">
                <a:solidFill>
                  <a:srgbClr val="1B1464"/>
                </a:solidFill>
                <a:latin typeface="Arial" panose="020B0604020202020204" pitchFamily="34" charset="0"/>
                <a:cs typeface="Arial" panose="020B0604020202020204" pitchFamily="34" charset="0"/>
              </a:rPr>
              <a:t>vs. 2023</a:t>
            </a:r>
            <a:endParaRPr kumimoji="0" lang="en-US" sz="120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2089EDB-243A-0B99-D0BD-E3D7271206BB}"/>
              </a:ext>
            </a:extLst>
          </p:cNvPr>
          <p:cNvSpPr/>
          <p:nvPr/>
        </p:nvSpPr>
        <p:spPr>
          <a:xfrm>
            <a:off x="-1" y="0"/>
            <a:ext cx="2752532"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Growing Adoption of Ad Tiers</a:t>
            </a:r>
          </a:p>
        </p:txBody>
      </p:sp>
      <p:sp>
        <p:nvSpPr>
          <p:cNvPr id="9" name="Rectangle 8">
            <a:extLst>
              <a:ext uri="{FF2B5EF4-FFF2-40B4-BE49-F238E27FC236}">
                <a16:creationId xmlns:a16="http://schemas.microsoft.com/office/drawing/2014/main" id="{5F8A7D52-4582-B3D5-6474-5CCF6C60C27B}"/>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F1A62"/>
                </a:solidFill>
                <a:latin typeface="Arial" panose="020B0604020202020204" pitchFamily="34" charset="0"/>
              </a:rPr>
              <a:t>Nearly half of all streaming subscriptions are now for ad-supported tiers and services, as consumers shift their consumption preferences</a:t>
            </a:r>
          </a:p>
        </p:txBody>
      </p:sp>
    </p:spTree>
    <p:extLst>
      <p:ext uri="{BB962C8B-B14F-4D97-AF65-F5344CB8AC3E}">
        <p14:creationId xmlns:p14="http://schemas.microsoft.com/office/powerpoint/2010/main" val="2620467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85D6-B208-DEF0-B80D-6EAA215B90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891BD18-A210-9EC8-00C7-969EBE259EA8}"/>
              </a:ext>
            </a:extLst>
          </p:cNvPr>
          <p:cNvSpPr/>
          <p:nvPr/>
        </p:nvSpPr>
        <p:spPr>
          <a:xfrm>
            <a:off x="0" y="1765230"/>
            <a:ext cx="12191567"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4C0ED89-50A2-77F5-34BD-D072E169A5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7732994C-A229-CCD7-83FD-9AC117B5AFC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B16CBB54-7047-6627-658B-7E06F5ECD0D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5" name="Chart 4">
            <a:extLst>
              <a:ext uri="{FF2B5EF4-FFF2-40B4-BE49-F238E27FC236}">
                <a16:creationId xmlns:a16="http://schemas.microsoft.com/office/drawing/2014/main" id="{99EB62CF-7BCD-75E0-C407-4AC3EE6B8570}"/>
              </a:ext>
            </a:extLst>
          </p:cNvPr>
          <p:cNvGraphicFramePr/>
          <p:nvPr>
            <p:extLst>
              <p:ext uri="{D42A27DB-BD31-4B8C-83A1-F6EECF244321}">
                <p14:modId xmlns:p14="http://schemas.microsoft.com/office/powerpoint/2010/main" val="336749504"/>
              </p:ext>
            </p:extLst>
          </p:nvPr>
        </p:nvGraphicFramePr>
        <p:xfrm>
          <a:off x="415305" y="2230582"/>
          <a:ext cx="11308861" cy="384698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B581E5EB-7A5A-84A3-B8B1-058D9E35A3F8}"/>
              </a:ext>
            </a:extLst>
          </p:cNvPr>
          <p:cNvSpPr txBox="1"/>
          <p:nvPr/>
        </p:nvSpPr>
        <p:spPr>
          <a:xfrm>
            <a:off x="0" y="1848704"/>
            <a:ext cx="121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National Share of Ad Time by Platform</a:t>
            </a:r>
            <a:endPar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F735EFD9-C4EA-39CE-9167-BCD7DF17191B}"/>
              </a:ext>
            </a:extLst>
          </p:cNvPr>
          <p:cNvSpPr txBox="1"/>
          <p:nvPr/>
        </p:nvSpPr>
        <p:spPr>
          <a:xfrm>
            <a:off x="483206" y="6208158"/>
            <a:ext cx="11784994" cy="3354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90" b="0" i="0" u="none" strike="noStrike" kern="1200" cap="none" spc="0" normalizeH="0" baseline="0" noProof="0">
                <a:ln>
                  <a:noFill/>
                </a:ln>
                <a:solidFill>
                  <a:srgbClr val="002060"/>
                </a:solidFill>
                <a:effectLst/>
                <a:uLnTx/>
                <a:uFillTx/>
                <a:latin typeface="Arial" panose="020B0604020202020204" pitchFamily="34" charset="0"/>
                <a:ea typeface="+mn-ea"/>
                <a:cs typeface="+mn-cs"/>
              </a:rPr>
              <a:t>Source: Comscore, </a:t>
            </a:r>
            <a:r>
              <a:rPr kumimoji="0" lang="en-US" sz="790" b="0" i="1" u="none" strike="noStrike" kern="1200" cap="none" spc="0" normalizeH="0" baseline="0" noProof="0">
                <a:ln>
                  <a:noFill/>
                </a:ln>
                <a:solidFill>
                  <a:srgbClr val="002060"/>
                </a:solidFill>
                <a:effectLst/>
                <a:uLnTx/>
                <a:uFillTx/>
                <a:latin typeface="Arial" panose="020B0604020202020204" pitchFamily="34" charset="0"/>
                <a:ea typeface="+mn-ea"/>
                <a:cs typeface="+mn-cs"/>
              </a:rPr>
              <a:t>The Scoreboard - Holiday Viewing Lifts Streaming Ad Time in December</a:t>
            </a:r>
            <a:r>
              <a:rPr kumimoji="0" lang="en-US" sz="790" b="0" i="0" u="none" strike="noStrike" kern="1200" cap="none" spc="0" normalizeH="0" baseline="0" noProof="0">
                <a:ln>
                  <a:noFill/>
                </a:ln>
                <a:solidFill>
                  <a:srgbClr val="002060"/>
                </a:solidFill>
                <a:effectLst/>
                <a:uLnTx/>
                <a:uFillTx/>
                <a:latin typeface="Arial" panose="020B0604020202020204" pitchFamily="34" charset="0"/>
                <a:ea typeface="+mn-ea"/>
                <a:cs typeface="+mn-cs"/>
              </a:rPr>
              <a:t>, February 2026. Comscore share of ad time data, rolling four-week periods ending during broadcast months of September to December 2025. Includes measurements of all ads, including linear-originating, streaming-originating, national, and local for all 210 markets tracked by Comscore. Share of ad time is based on publisher-specific entities across broadcast networks, cable networks, and streaming services. </a:t>
            </a:r>
            <a:endParaRPr kumimoji="0" lang="en-US" sz="790" b="0" i="1"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5EC60115-3C83-D49D-7D41-7178BAE92D1B}"/>
              </a:ext>
            </a:extLst>
          </p:cNvPr>
          <p:cNvSpPr txBox="1"/>
          <p:nvPr/>
        </p:nvSpPr>
        <p:spPr>
          <a:xfrm>
            <a:off x="4710113" y="2445555"/>
            <a:ext cx="804862" cy="215444"/>
          </a:xfrm>
          <a:prstGeom prst="rect">
            <a:avLst/>
          </a:prstGeom>
          <a:noFill/>
        </p:spPr>
        <p:txBody>
          <a:bodyPr wrap="square" rtlCol="0">
            <a:spAutoFit/>
          </a:bodyPr>
          <a:lstStyle/>
          <a:p>
            <a:pPr algn="ctr"/>
            <a:r>
              <a:rPr lang="en-US" sz="800" i="1">
                <a:solidFill>
                  <a:srgbClr val="002060"/>
                </a:solidFill>
                <a:latin typeface="Arial" panose="020B0604020202020204" pitchFamily="34" charset="0"/>
                <a:cs typeface="Arial" panose="020B0604020202020204" pitchFamily="34" charset="0"/>
              </a:rPr>
              <a:t>(15 networks)</a:t>
            </a:r>
          </a:p>
        </p:txBody>
      </p:sp>
      <p:sp>
        <p:nvSpPr>
          <p:cNvPr id="12" name="TextBox 11">
            <a:extLst>
              <a:ext uri="{FF2B5EF4-FFF2-40B4-BE49-F238E27FC236}">
                <a16:creationId xmlns:a16="http://schemas.microsoft.com/office/drawing/2014/main" id="{7B3294ED-37E9-D6CE-3227-6350CFB0E3E5}"/>
              </a:ext>
            </a:extLst>
          </p:cNvPr>
          <p:cNvSpPr txBox="1"/>
          <p:nvPr/>
        </p:nvSpPr>
        <p:spPr>
          <a:xfrm>
            <a:off x="5559427" y="2445555"/>
            <a:ext cx="1117600" cy="215444"/>
          </a:xfrm>
          <a:prstGeom prst="rect">
            <a:avLst/>
          </a:prstGeom>
          <a:noFill/>
        </p:spPr>
        <p:txBody>
          <a:bodyPr wrap="square" rtlCol="0">
            <a:spAutoFit/>
          </a:bodyPr>
          <a:lstStyle/>
          <a:p>
            <a:pPr algn="ctr"/>
            <a:r>
              <a:rPr lang="en-US" sz="800" i="1">
                <a:solidFill>
                  <a:srgbClr val="002060"/>
                </a:solidFill>
                <a:latin typeface="Arial" panose="020B0604020202020204" pitchFamily="34" charset="0"/>
                <a:cs typeface="Arial" panose="020B0604020202020204" pitchFamily="34" charset="0"/>
              </a:rPr>
              <a:t>(125 networks)</a:t>
            </a:r>
          </a:p>
        </p:txBody>
      </p:sp>
      <p:sp>
        <p:nvSpPr>
          <p:cNvPr id="13" name="TextBox 12">
            <a:extLst>
              <a:ext uri="{FF2B5EF4-FFF2-40B4-BE49-F238E27FC236}">
                <a16:creationId xmlns:a16="http://schemas.microsoft.com/office/drawing/2014/main" id="{24B8C59F-28E8-C866-3969-A2025B001F90}"/>
              </a:ext>
            </a:extLst>
          </p:cNvPr>
          <p:cNvSpPr txBox="1"/>
          <p:nvPr/>
        </p:nvSpPr>
        <p:spPr>
          <a:xfrm>
            <a:off x="6777036" y="2445554"/>
            <a:ext cx="804863" cy="215444"/>
          </a:xfrm>
          <a:prstGeom prst="rect">
            <a:avLst/>
          </a:prstGeom>
          <a:noFill/>
        </p:spPr>
        <p:txBody>
          <a:bodyPr wrap="square" rtlCol="0">
            <a:spAutoFit/>
          </a:bodyPr>
          <a:lstStyle/>
          <a:p>
            <a:pPr algn="ctr"/>
            <a:r>
              <a:rPr lang="en-US" sz="800" i="1">
                <a:solidFill>
                  <a:srgbClr val="002060"/>
                </a:solidFill>
                <a:latin typeface="Arial" panose="020B0604020202020204" pitchFamily="34" charset="0"/>
                <a:cs typeface="Arial" panose="020B0604020202020204" pitchFamily="34" charset="0"/>
              </a:rPr>
              <a:t>(50 networks)</a:t>
            </a:r>
          </a:p>
        </p:txBody>
      </p:sp>
      <p:sp>
        <p:nvSpPr>
          <p:cNvPr id="14" name="Rectangle 13">
            <a:extLst>
              <a:ext uri="{FF2B5EF4-FFF2-40B4-BE49-F238E27FC236}">
                <a16:creationId xmlns:a16="http://schemas.microsoft.com/office/drawing/2014/main" id="{958C9C6A-BE5C-E59D-5952-597CDBBFD18E}"/>
              </a:ext>
            </a:extLst>
          </p:cNvPr>
          <p:cNvSpPr/>
          <p:nvPr/>
        </p:nvSpPr>
        <p:spPr>
          <a:xfrm>
            <a:off x="0" y="0"/>
            <a:ext cx="2239926"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Ad Time by TV Platform</a:t>
            </a:r>
          </a:p>
        </p:txBody>
      </p:sp>
      <p:sp>
        <p:nvSpPr>
          <p:cNvPr id="15" name="Rectangle 14">
            <a:extLst>
              <a:ext uri="{FF2B5EF4-FFF2-40B4-BE49-F238E27FC236}">
                <a16:creationId xmlns:a16="http://schemas.microsoft.com/office/drawing/2014/main" id="{15968752-5ACE-7D82-BAFE-CDFD2679AADE}"/>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F1A62"/>
                </a:solidFill>
                <a:latin typeface="Arial" panose="020B0604020202020204" pitchFamily="34" charset="0"/>
              </a:rPr>
              <a:t>Streaming’s share of TV advertising time is incrementally growing alongside a consumer shift towards ad-supported platforms and services</a:t>
            </a:r>
          </a:p>
        </p:txBody>
      </p:sp>
    </p:spTree>
    <p:extLst>
      <p:ext uri="{BB962C8B-B14F-4D97-AF65-F5344CB8AC3E}">
        <p14:creationId xmlns:p14="http://schemas.microsoft.com/office/powerpoint/2010/main" val="3488807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50C9F-2399-E184-7E25-FF92E408C01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1745BB-A845-D04D-CA6F-C2112BCCE144}"/>
              </a:ext>
            </a:extLst>
          </p:cNvPr>
          <p:cNvSpPr/>
          <p:nvPr/>
        </p:nvSpPr>
        <p:spPr>
          <a:xfrm>
            <a:off x="0" y="1765230"/>
            <a:ext cx="12191567"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325AAF0-296C-99A3-3858-26EF1EA7BC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B6CAF197-C202-419B-051B-F2BCEEE6047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7E14006C-1396-910E-CDF4-F7475C601BC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4" name="Rectangle: Rounded Corners 13">
            <a:extLst>
              <a:ext uri="{FF2B5EF4-FFF2-40B4-BE49-F238E27FC236}">
                <a16:creationId xmlns:a16="http://schemas.microsoft.com/office/drawing/2014/main" id="{AF2D0FFF-DC87-10B3-7D1C-FE949EC2459A}"/>
              </a:ext>
            </a:extLst>
          </p:cNvPr>
          <p:cNvSpPr/>
          <p:nvPr/>
        </p:nvSpPr>
        <p:spPr>
          <a:xfrm>
            <a:off x="185372" y="2112495"/>
            <a:ext cx="2702208" cy="3829553"/>
          </a:xfrm>
          <a:prstGeom prst="roundRect">
            <a:avLst>
              <a:gd name="adj" fmla="val 8161"/>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rgbClr val="4EBEA4"/>
              </a:solidFill>
            </a:endParaRPr>
          </a:p>
        </p:txBody>
      </p:sp>
      <p:sp>
        <p:nvSpPr>
          <p:cNvPr id="18" name="TextBox 17">
            <a:extLst>
              <a:ext uri="{FF2B5EF4-FFF2-40B4-BE49-F238E27FC236}">
                <a16:creationId xmlns:a16="http://schemas.microsoft.com/office/drawing/2014/main" id="{3E987F0A-22E1-04F5-3B4D-B8120DED723F}"/>
              </a:ext>
            </a:extLst>
          </p:cNvPr>
          <p:cNvSpPr txBox="1"/>
          <p:nvPr/>
        </p:nvSpPr>
        <p:spPr>
          <a:xfrm>
            <a:off x="213814" y="3504954"/>
            <a:ext cx="2655973" cy="1200329"/>
          </a:xfrm>
          <a:prstGeom prst="rect">
            <a:avLst/>
          </a:prstGeom>
          <a:noFill/>
        </p:spPr>
        <p:txBody>
          <a:bodyPr wrap="square" rtlCol="0">
            <a:spAutoFit/>
          </a:bodyPr>
          <a:lstStyle/>
          <a:p>
            <a:pPr algn="ctr"/>
            <a:r>
              <a:rPr lang="en-US" sz="7200" b="1">
                <a:ln w="19050">
                  <a:solidFill>
                    <a:srgbClr val="1B1464"/>
                  </a:solidFill>
                </a:ln>
                <a:solidFill>
                  <a:srgbClr val="4EBEA4"/>
                </a:solidFill>
                <a:latin typeface="Arial" panose="020B0604020202020204" pitchFamily="34" charset="0"/>
                <a:cs typeface="Arial" panose="020B0604020202020204" pitchFamily="34" charset="0"/>
              </a:rPr>
              <a:t>+57%</a:t>
            </a:r>
          </a:p>
        </p:txBody>
      </p:sp>
      <p:sp>
        <p:nvSpPr>
          <p:cNvPr id="19" name="TextBox 18">
            <a:extLst>
              <a:ext uri="{FF2B5EF4-FFF2-40B4-BE49-F238E27FC236}">
                <a16:creationId xmlns:a16="http://schemas.microsoft.com/office/drawing/2014/main" id="{EED9035E-8DF2-A544-627A-886325B47948}"/>
              </a:ext>
            </a:extLst>
          </p:cNvPr>
          <p:cNvSpPr txBox="1"/>
          <p:nvPr/>
        </p:nvSpPr>
        <p:spPr>
          <a:xfrm>
            <a:off x="185372" y="4718750"/>
            <a:ext cx="2702208" cy="954107"/>
          </a:xfrm>
          <a:prstGeom prst="rect">
            <a:avLst/>
          </a:prstGeom>
          <a:noFill/>
        </p:spPr>
        <p:txBody>
          <a:bodyPr wrap="square" rtlCol="0">
            <a:spAutoFit/>
          </a:bodyPr>
          <a:lstStyle/>
          <a:p>
            <a:pPr algn="ctr"/>
            <a:r>
              <a:rPr lang="en-US" sz="2000" b="1">
                <a:solidFill>
                  <a:srgbClr val="1B1464"/>
                </a:solidFill>
                <a:latin typeface="Arial" panose="020B0604020202020204" pitchFamily="34" charset="0"/>
                <a:cs typeface="Arial" panose="020B0604020202020204" pitchFamily="34" charset="0"/>
              </a:rPr>
              <a:t>increase in number of FAST </a:t>
            </a:r>
            <a:r>
              <a:rPr lang="en-US" sz="2000" b="1">
                <a:solidFill>
                  <a:srgbClr val="4EBEA4"/>
                </a:solidFill>
                <a:latin typeface="Arial" panose="020B0604020202020204" pitchFamily="34" charset="0"/>
                <a:cs typeface="Arial" panose="020B0604020202020204" pitchFamily="34" charset="0"/>
              </a:rPr>
              <a:t>channels</a:t>
            </a:r>
          </a:p>
          <a:p>
            <a:pPr algn="ctr"/>
            <a:r>
              <a:rPr lang="en-US" sz="1400" i="1">
                <a:solidFill>
                  <a:srgbClr val="1B1464"/>
                </a:solidFill>
                <a:latin typeface="Arial" panose="020B0604020202020204" pitchFamily="34" charset="0"/>
                <a:cs typeface="Arial" panose="020B0604020202020204" pitchFamily="34" charset="0"/>
              </a:rPr>
              <a:t>in 2025 vs. 2023</a:t>
            </a:r>
          </a:p>
        </p:txBody>
      </p:sp>
      <p:sp>
        <p:nvSpPr>
          <p:cNvPr id="28" name="Rectangle: Rounded Corners 27">
            <a:extLst>
              <a:ext uri="{FF2B5EF4-FFF2-40B4-BE49-F238E27FC236}">
                <a16:creationId xmlns:a16="http://schemas.microsoft.com/office/drawing/2014/main" id="{1BCDF032-6D8B-A3CA-F2BC-424F3C939939}"/>
              </a:ext>
            </a:extLst>
          </p:cNvPr>
          <p:cNvSpPr/>
          <p:nvPr/>
        </p:nvSpPr>
        <p:spPr>
          <a:xfrm>
            <a:off x="3222047" y="2112495"/>
            <a:ext cx="2702208" cy="3829553"/>
          </a:xfrm>
          <a:prstGeom prst="roundRect">
            <a:avLst>
              <a:gd name="adj" fmla="val 8161"/>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rgbClr val="4EBEA4"/>
              </a:solidFill>
            </a:endParaRPr>
          </a:p>
        </p:txBody>
      </p:sp>
      <p:sp>
        <p:nvSpPr>
          <p:cNvPr id="30" name="TextBox 29">
            <a:extLst>
              <a:ext uri="{FF2B5EF4-FFF2-40B4-BE49-F238E27FC236}">
                <a16:creationId xmlns:a16="http://schemas.microsoft.com/office/drawing/2014/main" id="{FCE349B7-46DD-701F-DDD7-323162A4CF2F}"/>
              </a:ext>
            </a:extLst>
          </p:cNvPr>
          <p:cNvSpPr txBox="1"/>
          <p:nvPr/>
        </p:nvSpPr>
        <p:spPr>
          <a:xfrm>
            <a:off x="3252436" y="3504954"/>
            <a:ext cx="2657865" cy="1200329"/>
          </a:xfrm>
          <a:prstGeom prst="rect">
            <a:avLst/>
          </a:prstGeom>
          <a:noFill/>
        </p:spPr>
        <p:txBody>
          <a:bodyPr wrap="square" rtlCol="0">
            <a:spAutoFit/>
          </a:bodyPr>
          <a:lstStyle/>
          <a:p>
            <a:pPr algn="ctr"/>
            <a:r>
              <a:rPr lang="en-US" sz="7200" b="1">
                <a:ln w="19050">
                  <a:solidFill>
                    <a:srgbClr val="1B1464"/>
                  </a:solidFill>
                </a:ln>
                <a:solidFill>
                  <a:srgbClr val="4EBEA4"/>
                </a:solidFill>
                <a:latin typeface="Arial" panose="020B0604020202020204" pitchFamily="34" charset="0"/>
                <a:cs typeface="Arial" panose="020B0604020202020204" pitchFamily="34" charset="0"/>
              </a:rPr>
              <a:t>+19%</a:t>
            </a:r>
          </a:p>
        </p:txBody>
      </p:sp>
      <p:sp>
        <p:nvSpPr>
          <p:cNvPr id="31" name="TextBox 30">
            <a:extLst>
              <a:ext uri="{FF2B5EF4-FFF2-40B4-BE49-F238E27FC236}">
                <a16:creationId xmlns:a16="http://schemas.microsoft.com/office/drawing/2014/main" id="{8C751C07-08E4-D0BD-A41A-C50963F74083}"/>
              </a:ext>
            </a:extLst>
          </p:cNvPr>
          <p:cNvSpPr txBox="1"/>
          <p:nvPr/>
        </p:nvSpPr>
        <p:spPr>
          <a:xfrm>
            <a:off x="3222047" y="4718750"/>
            <a:ext cx="2702208" cy="954107"/>
          </a:xfrm>
          <a:prstGeom prst="rect">
            <a:avLst/>
          </a:prstGeom>
          <a:noFill/>
        </p:spPr>
        <p:txBody>
          <a:bodyPr wrap="square" rtlCol="0">
            <a:spAutoFit/>
          </a:bodyPr>
          <a:lstStyle/>
          <a:p>
            <a:pPr algn="ctr"/>
            <a:r>
              <a:rPr lang="en-US" sz="2000" b="1">
                <a:solidFill>
                  <a:srgbClr val="1B1464"/>
                </a:solidFill>
                <a:latin typeface="Arial" panose="020B0604020202020204" pitchFamily="34" charset="0"/>
                <a:cs typeface="Arial" panose="020B0604020202020204" pitchFamily="34" charset="0"/>
              </a:rPr>
              <a:t>increase in</a:t>
            </a:r>
            <a:br>
              <a:rPr lang="en-US" sz="2000" b="1">
                <a:solidFill>
                  <a:srgbClr val="1B1464"/>
                </a:solidFill>
                <a:latin typeface="Arial" panose="020B0604020202020204" pitchFamily="34" charset="0"/>
                <a:cs typeface="Arial" panose="020B0604020202020204" pitchFamily="34" charset="0"/>
              </a:rPr>
            </a:br>
            <a:r>
              <a:rPr lang="en-US" sz="2000" b="1">
                <a:solidFill>
                  <a:srgbClr val="1B1464"/>
                </a:solidFill>
                <a:latin typeface="Arial" panose="020B0604020202020204" pitchFamily="34" charset="0"/>
                <a:cs typeface="Arial" panose="020B0604020202020204" pitchFamily="34" charset="0"/>
              </a:rPr>
              <a:t>FAST </a:t>
            </a:r>
            <a:r>
              <a:rPr lang="en-US" sz="2000" b="1">
                <a:solidFill>
                  <a:srgbClr val="4EBEA4"/>
                </a:solidFill>
                <a:latin typeface="Arial" panose="020B0604020202020204" pitchFamily="34" charset="0"/>
                <a:cs typeface="Arial" panose="020B0604020202020204" pitchFamily="34" charset="0"/>
              </a:rPr>
              <a:t>viewers</a:t>
            </a:r>
          </a:p>
          <a:p>
            <a:pPr algn="ctr"/>
            <a:r>
              <a:rPr lang="en-US" sz="1400" i="1">
                <a:solidFill>
                  <a:srgbClr val="1B1464"/>
                </a:solidFill>
                <a:latin typeface="Arial" panose="020B0604020202020204" pitchFamily="34" charset="0"/>
                <a:cs typeface="Arial" panose="020B0604020202020204" pitchFamily="34" charset="0"/>
              </a:rPr>
              <a:t>in 2025 vs. 2022</a:t>
            </a:r>
          </a:p>
        </p:txBody>
      </p:sp>
      <p:sp>
        <p:nvSpPr>
          <p:cNvPr id="36" name="Rectangle: Rounded Corners 35">
            <a:extLst>
              <a:ext uri="{FF2B5EF4-FFF2-40B4-BE49-F238E27FC236}">
                <a16:creationId xmlns:a16="http://schemas.microsoft.com/office/drawing/2014/main" id="{891BE719-2CDB-D3E3-84E2-79942ACABA3D}"/>
              </a:ext>
            </a:extLst>
          </p:cNvPr>
          <p:cNvSpPr/>
          <p:nvPr/>
        </p:nvSpPr>
        <p:spPr>
          <a:xfrm>
            <a:off x="6258722" y="2112495"/>
            <a:ext cx="2702208" cy="3829553"/>
          </a:xfrm>
          <a:prstGeom prst="roundRect">
            <a:avLst>
              <a:gd name="adj" fmla="val 8161"/>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rgbClr val="4EBEA4"/>
              </a:solidFill>
            </a:endParaRPr>
          </a:p>
        </p:txBody>
      </p:sp>
      <p:sp>
        <p:nvSpPr>
          <p:cNvPr id="37" name="TextBox 36">
            <a:extLst>
              <a:ext uri="{FF2B5EF4-FFF2-40B4-BE49-F238E27FC236}">
                <a16:creationId xmlns:a16="http://schemas.microsoft.com/office/drawing/2014/main" id="{C6165AB1-B314-512B-7419-7639FE230BC8}"/>
              </a:ext>
            </a:extLst>
          </p:cNvPr>
          <p:cNvSpPr txBox="1"/>
          <p:nvPr/>
        </p:nvSpPr>
        <p:spPr>
          <a:xfrm>
            <a:off x="6292950" y="3504954"/>
            <a:ext cx="2655973" cy="1200329"/>
          </a:xfrm>
          <a:prstGeom prst="rect">
            <a:avLst/>
          </a:prstGeom>
          <a:noFill/>
        </p:spPr>
        <p:txBody>
          <a:bodyPr wrap="square" rtlCol="0">
            <a:spAutoFit/>
          </a:bodyPr>
          <a:lstStyle/>
          <a:p>
            <a:pPr algn="ctr"/>
            <a:r>
              <a:rPr lang="en-US" sz="7200" b="1">
                <a:ln w="19050">
                  <a:solidFill>
                    <a:srgbClr val="1B1464"/>
                  </a:solidFill>
                </a:ln>
                <a:solidFill>
                  <a:srgbClr val="4EBEA4"/>
                </a:solidFill>
                <a:latin typeface="Arial" panose="020B0604020202020204" pitchFamily="34" charset="0"/>
                <a:cs typeface="Arial" panose="020B0604020202020204" pitchFamily="34" charset="0"/>
              </a:rPr>
              <a:t>+54%</a:t>
            </a:r>
          </a:p>
        </p:txBody>
      </p:sp>
      <p:sp>
        <p:nvSpPr>
          <p:cNvPr id="38" name="TextBox 37">
            <a:extLst>
              <a:ext uri="{FF2B5EF4-FFF2-40B4-BE49-F238E27FC236}">
                <a16:creationId xmlns:a16="http://schemas.microsoft.com/office/drawing/2014/main" id="{483C2306-43AE-4C56-CB71-9BB8F13581C4}"/>
              </a:ext>
            </a:extLst>
          </p:cNvPr>
          <p:cNvSpPr txBox="1"/>
          <p:nvPr/>
        </p:nvSpPr>
        <p:spPr>
          <a:xfrm>
            <a:off x="6258722" y="4718750"/>
            <a:ext cx="2702208" cy="954107"/>
          </a:xfrm>
          <a:prstGeom prst="rect">
            <a:avLst/>
          </a:prstGeom>
          <a:noFill/>
        </p:spPr>
        <p:txBody>
          <a:bodyPr wrap="square" rtlCol="0">
            <a:spAutoFit/>
          </a:bodyPr>
          <a:lstStyle/>
          <a:p>
            <a:pPr algn="ctr"/>
            <a:r>
              <a:rPr lang="en-US" sz="2000" b="1">
                <a:solidFill>
                  <a:srgbClr val="1B1464"/>
                </a:solidFill>
                <a:latin typeface="Arial" panose="020B0604020202020204" pitchFamily="34" charset="0"/>
                <a:cs typeface="Arial" panose="020B0604020202020204" pitchFamily="34" charset="0"/>
              </a:rPr>
              <a:t>increase in </a:t>
            </a:r>
            <a:r>
              <a:rPr lang="en-US" sz="2000" b="1">
                <a:solidFill>
                  <a:srgbClr val="4EBEA4"/>
                </a:solidFill>
                <a:latin typeface="Arial" panose="020B0604020202020204" pitchFamily="34" charset="0"/>
                <a:cs typeface="Arial" panose="020B0604020202020204" pitchFamily="34" charset="0"/>
              </a:rPr>
              <a:t>time spent</a:t>
            </a:r>
            <a:r>
              <a:rPr lang="en-US" sz="2000" b="1">
                <a:solidFill>
                  <a:srgbClr val="1B1464"/>
                </a:solidFill>
                <a:latin typeface="Arial" panose="020B0604020202020204" pitchFamily="34" charset="0"/>
                <a:cs typeface="Arial" panose="020B0604020202020204" pitchFamily="34" charset="0"/>
              </a:rPr>
              <a:t> with FAST</a:t>
            </a:r>
          </a:p>
          <a:p>
            <a:pPr algn="ctr"/>
            <a:r>
              <a:rPr lang="en-US" sz="1400" i="1">
                <a:solidFill>
                  <a:srgbClr val="1B1464"/>
                </a:solidFill>
                <a:latin typeface="Arial" panose="020B0604020202020204" pitchFamily="34" charset="0"/>
                <a:cs typeface="Arial" panose="020B0604020202020204" pitchFamily="34" charset="0"/>
              </a:rPr>
              <a:t>in 2025 vs. 2022</a:t>
            </a:r>
          </a:p>
        </p:txBody>
      </p:sp>
      <p:sp>
        <p:nvSpPr>
          <p:cNvPr id="39" name="Rectangle: Rounded Corners 38">
            <a:extLst>
              <a:ext uri="{FF2B5EF4-FFF2-40B4-BE49-F238E27FC236}">
                <a16:creationId xmlns:a16="http://schemas.microsoft.com/office/drawing/2014/main" id="{5AB717F4-9D27-123B-5304-3800FEBC8F1D}"/>
              </a:ext>
            </a:extLst>
          </p:cNvPr>
          <p:cNvSpPr/>
          <p:nvPr/>
        </p:nvSpPr>
        <p:spPr>
          <a:xfrm>
            <a:off x="9295397" y="2112495"/>
            <a:ext cx="2702208" cy="3829553"/>
          </a:xfrm>
          <a:prstGeom prst="roundRect">
            <a:avLst>
              <a:gd name="adj" fmla="val 8161"/>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rgbClr val="4EBEA4"/>
              </a:solidFill>
            </a:endParaRPr>
          </a:p>
        </p:txBody>
      </p:sp>
      <p:sp>
        <p:nvSpPr>
          <p:cNvPr id="40" name="TextBox 39">
            <a:extLst>
              <a:ext uri="{FF2B5EF4-FFF2-40B4-BE49-F238E27FC236}">
                <a16:creationId xmlns:a16="http://schemas.microsoft.com/office/drawing/2014/main" id="{B8FDDA3E-2A41-922C-C746-1A245DF17D52}"/>
              </a:ext>
            </a:extLst>
          </p:cNvPr>
          <p:cNvSpPr txBox="1"/>
          <p:nvPr/>
        </p:nvSpPr>
        <p:spPr>
          <a:xfrm>
            <a:off x="9331572" y="3504954"/>
            <a:ext cx="2657865" cy="1200329"/>
          </a:xfrm>
          <a:prstGeom prst="rect">
            <a:avLst/>
          </a:prstGeom>
          <a:noFill/>
        </p:spPr>
        <p:txBody>
          <a:bodyPr wrap="square" rtlCol="0">
            <a:spAutoFit/>
          </a:bodyPr>
          <a:lstStyle/>
          <a:p>
            <a:pPr algn="ctr"/>
            <a:r>
              <a:rPr lang="en-US" sz="7200" b="1">
                <a:ln w="19050">
                  <a:solidFill>
                    <a:srgbClr val="1B1464"/>
                  </a:solidFill>
                </a:ln>
                <a:solidFill>
                  <a:srgbClr val="4EBEA4"/>
                </a:solidFill>
                <a:latin typeface="Arial" panose="020B0604020202020204" pitchFamily="34" charset="0"/>
                <a:cs typeface="Arial" panose="020B0604020202020204" pitchFamily="34" charset="0"/>
              </a:rPr>
              <a:t>+25%</a:t>
            </a:r>
          </a:p>
        </p:txBody>
      </p:sp>
      <p:sp>
        <p:nvSpPr>
          <p:cNvPr id="41" name="TextBox 40">
            <a:extLst>
              <a:ext uri="{FF2B5EF4-FFF2-40B4-BE49-F238E27FC236}">
                <a16:creationId xmlns:a16="http://schemas.microsoft.com/office/drawing/2014/main" id="{B3BC2707-6077-43A9-F644-AFCCE743F1C2}"/>
              </a:ext>
            </a:extLst>
          </p:cNvPr>
          <p:cNvSpPr txBox="1"/>
          <p:nvPr/>
        </p:nvSpPr>
        <p:spPr>
          <a:xfrm>
            <a:off x="9295397" y="4632239"/>
            <a:ext cx="2702208" cy="1261884"/>
          </a:xfrm>
          <a:prstGeom prst="rect">
            <a:avLst/>
          </a:prstGeom>
          <a:noFill/>
        </p:spPr>
        <p:txBody>
          <a:bodyPr wrap="square" rtlCol="0">
            <a:spAutoFit/>
          </a:bodyPr>
          <a:lstStyle/>
          <a:p>
            <a:pPr algn="ctr"/>
            <a:r>
              <a:rPr lang="en-US" sz="2000" b="1">
                <a:solidFill>
                  <a:srgbClr val="1B1464"/>
                </a:solidFill>
                <a:latin typeface="Arial" panose="020B0604020202020204" pitchFamily="34" charset="0"/>
                <a:cs typeface="Arial" panose="020B0604020202020204" pitchFamily="34" charset="0"/>
              </a:rPr>
              <a:t>increase in average </a:t>
            </a:r>
            <a:r>
              <a:rPr lang="en-US" sz="2000" b="1">
                <a:solidFill>
                  <a:srgbClr val="4EBEA4"/>
                </a:solidFill>
                <a:latin typeface="Arial" panose="020B0604020202020204" pitchFamily="34" charset="0"/>
                <a:cs typeface="Arial" panose="020B0604020202020204" pitchFamily="34" charset="0"/>
              </a:rPr>
              <a:t>channel sessions duration</a:t>
            </a:r>
          </a:p>
          <a:p>
            <a:pPr algn="ctr"/>
            <a:r>
              <a:rPr lang="en-US" sz="1400" i="1">
                <a:solidFill>
                  <a:srgbClr val="1B1464"/>
                </a:solidFill>
                <a:latin typeface="Arial" panose="020B0604020202020204" pitchFamily="34" charset="0"/>
                <a:cs typeface="Arial" panose="020B0604020202020204" pitchFamily="34" charset="0"/>
              </a:rPr>
              <a:t>in 2025 vs. 2024</a:t>
            </a:r>
          </a:p>
        </p:txBody>
      </p:sp>
      <p:sp>
        <p:nvSpPr>
          <p:cNvPr id="2" name="TextBox 1">
            <a:hlinkClick r:id="rId3"/>
            <a:extLst>
              <a:ext uri="{FF2B5EF4-FFF2-40B4-BE49-F238E27FC236}">
                <a16:creationId xmlns:a16="http://schemas.microsoft.com/office/drawing/2014/main" id="{47DDA109-ADB0-8C71-509A-0EF8947763D3}"/>
              </a:ext>
            </a:extLst>
          </p:cNvPr>
          <p:cNvSpPr txBox="1">
            <a:spLocks/>
          </p:cNvSpPr>
          <p:nvPr/>
        </p:nvSpPr>
        <p:spPr>
          <a:xfrm>
            <a:off x="-3" y="6274794"/>
            <a:ext cx="12202272" cy="261610"/>
          </a:xfrm>
          <a:prstGeom prst="rect">
            <a:avLst/>
          </a:prstGeom>
          <a:solidFill>
            <a:srgbClr val="4EBEA4"/>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Click here to download the </a:t>
            </a:r>
            <a:r>
              <a:rPr lang="en-US" sz="1100" b="1" i="1">
                <a:solidFill>
                  <a:prstClr val="white"/>
                </a:solidFill>
                <a:latin typeface="Arial" panose="020B0604020202020204" pitchFamily="34" charset="0"/>
                <a:cs typeface="Arial" panose="020B0604020202020204" pitchFamily="34" charset="0"/>
              </a:rPr>
              <a:t>infographic</a:t>
            </a: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a:t>
            </a:r>
            <a:r>
              <a:rPr kumimoji="0" lang="en-US" sz="1100" b="1" i="1" u="none" strike="noStrike" kern="1200" cap="none" spc="0" normalizeH="0" noProof="0">
                <a:ln>
                  <a:noFill/>
                </a:ln>
                <a:solidFill>
                  <a:srgbClr val="1B1464"/>
                </a:solidFill>
                <a:effectLst/>
                <a:uLnTx/>
                <a:uFillTx/>
                <a:latin typeface="Arial" panose="020B0604020202020204" pitchFamily="34" charset="0"/>
                <a:cs typeface="Arial" panose="020B0604020202020204" pitchFamily="34" charset="0"/>
              </a:rPr>
              <a:t>‘</a:t>
            </a:r>
            <a:r>
              <a:rPr lang="en-US" sz="1100" b="1" i="1" u="sng">
                <a:solidFill>
                  <a:srgbClr val="1B1464"/>
                </a:solidFill>
                <a:latin typeface="Arial" panose="020B0604020202020204" pitchFamily="34" charset="0"/>
                <a:cs typeface="Arial" panose="020B0604020202020204" pitchFamily="34" charset="0"/>
              </a:rPr>
              <a:t>6 Fast Facts on FAST: Understanding the FAST Ecosystem’</a:t>
            </a:r>
            <a:r>
              <a:rPr lang="en-US" sz="1100" b="1" i="1">
                <a:solidFill>
                  <a:srgbClr val="FFE600"/>
                </a:solidFill>
                <a:latin typeface="Arial" panose="020B0604020202020204" pitchFamily="34" charset="0"/>
                <a:cs typeface="Arial" panose="020B0604020202020204" pitchFamily="34" charset="0"/>
              </a:rPr>
              <a:t> </a:t>
            </a: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to </a:t>
            </a:r>
            <a:r>
              <a:rPr lang="en-US" sz="1100" b="1" i="1">
                <a:solidFill>
                  <a:prstClr val="white"/>
                </a:solidFill>
                <a:latin typeface="Arial" panose="020B0604020202020204" pitchFamily="34" charset="0"/>
                <a:cs typeface="Arial" panose="020B0604020202020204" pitchFamily="34" charset="0"/>
              </a:rPr>
              <a:t>get more key insights on FAST.</a:t>
            </a:r>
            <a:endPar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E2697B9-520A-805B-5BCC-E647C21DF931}"/>
              </a:ext>
            </a:extLst>
          </p:cNvPr>
          <p:cNvSpPr txBox="1"/>
          <p:nvPr/>
        </p:nvSpPr>
        <p:spPr>
          <a:xfrm>
            <a:off x="483207" y="6060655"/>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mn-cs"/>
              </a:rPr>
              <a:t>Source: VAB, </a:t>
            </a:r>
            <a:r>
              <a:rPr kumimoji="0" lang="en-US" sz="800" b="0" i="1" u="none" strike="noStrike" kern="1200" cap="none" spc="0" normalizeH="0" baseline="0" noProof="0">
                <a:ln>
                  <a:noFill/>
                </a:ln>
                <a:solidFill>
                  <a:srgbClr val="002060"/>
                </a:solidFill>
                <a:effectLst/>
                <a:uLnTx/>
                <a:uFillTx/>
                <a:latin typeface="Arial" panose="020B0604020202020204" pitchFamily="34" charset="0"/>
                <a:ea typeface="+mn-ea"/>
                <a:cs typeface="+mn-cs"/>
              </a:rPr>
              <a:t>Free For All: Understanding The Growth of FAST Through Three Key Questions</a:t>
            </a:r>
            <a:r>
              <a:rPr kumimoji="0" lang="en-US" sz="800" b="0" u="none" strike="noStrike" kern="1200" cap="none" spc="0" normalizeH="0" baseline="0" noProof="0">
                <a:ln>
                  <a:noFill/>
                </a:ln>
                <a:solidFill>
                  <a:srgbClr val="002060"/>
                </a:solidFill>
                <a:effectLst/>
                <a:uLnTx/>
                <a:uFillTx/>
                <a:latin typeface="Arial" panose="020B0604020202020204" pitchFamily="34" charset="0"/>
                <a:ea typeface="+mn-ea"/>
                <a:cs typeface="+mn-cs"/>
              </a:rPr>
              <a:t>, October 2025.</a:t>
            </a:r>
            <a:endParaRPr kumimoji="0" lang="en-US" sz="800" b="0" i="1"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496E332F-2807-4401-BACB-3C9C2CA9BFF7}"/>
              </a:ext>
            </a:extLst>
          </p:cNvPr>
          <p:cNvPicPr>
            <a:picLocks noChangeAspect="1"/>
          </p:cNvPicPr>
          <p:nvPr/>
        </p:nvPicPr>
        <p:blipFill>
          <a:blip r:embed="rId4"/>
          <a:stretch>
            <a:fillRect/>
          </a:stretch>
        </p:blipFill>
        <p:spPr>
          <a:xfrm>
            <a:off x="947895" y="2276890"/>
            <a:ext cx="1182159" cy="1182159"/>
          </a:xfrm>
          <a:prstGeom prst="rect">
            <a:avLst/>
          </a:prstGeom>
        </p:spPr>
      </p:pic>
      <p:pic>
        <p:nvPicPr>
          <p:cNvPr id="21" name="Picture 20">
            <a:extLst>
              <a:ext uri="{FF2B5EF4-FFF2-40B4-BE49-F238E27FC236}">
                <a16:creationId xmlns:a16="http://schemas.microsoft.com/office/drawing/2014/main" id="{C9DFC7AF-9654-648F-4997-6F8F98E37633}"/>
              </a:ext>
            </a:extLst>
          </p:cNvPr>
          <p:cNvPicPr>
            <a:picLocks noChangeAspect="1"/>
          </p:cNvPicPr>
          <p:nvPr/>
        </p:nvPicPr>
        <p:blipFill>
          <a:blip r:embed="rId5"/>
          <a:stretch>
            <a:fillRect/>
          </a:stretch>
        </p:blipFill>
        <p:spPr>
          <a:xfrm>
            <a:off x="3962440" y="2257258"/>
            <a:ext cx="1221422" cy="1221422"/>
          </a:xfrm>
          <a:prstGeom prst="rect">
            <a:avLst/>
          </a:prstGeom>
        </p:spPr>
      </p:pic>
      <p:pic>
        <p:nvPicPr>
          <p:cNvPr id="23" name="Picture 22">
            <a:extLst>
              <a:ext uri="{FF2B5EF4-FFF2-40B4-BE49-F238E27FC236}">
                <a16:creationId xmlns:a16="http://schemas.microsoft.com/office/drawing/2014/main" id="{5B53A198-34EC-8D7B-4213-94C5768E6AA3}"/>
              </a:ext>
            </a:extLst>
          </p:cNvPr>
          <p:cNvPicPr>
            <a:picLocks noChangeAspect="1"/>
          </p:cNvPicPr>
          <p:nvPr/>
        </p:nvPicPr>
        <p:blipFill>
          <a:blip r:embed="rId6"/>
          <a:stretch>
            <a:fillRect/>
          </a:stretch>
        </p:blipFill>
        <p:spPr>
          <a:xfrm>
            <a:off x="7055998" y="2314141"/>
            <a:ext cx="1107656" cy="1107656"/>
          </a:xfrm>
          <a:prstGeom prst="rect">
            <a:avLst/>
          </a:prstGeom>
        </p:spPr>
      </p:pic>
      <p:pic>
        <p:nvPicPr>
          <p:cNvPr id="25" name="Picture 24">
            <a:extLst>
              <a:ext uri="{FF2B5EF4-FFF2-40B4-BE49-F238E27FC236}">
                <a16:creationId xmlns:a16="http://schemas.microsoft.com/office/drawing/2014/main" id="{BD2F595D-F836-C0F9-1FBA-C4237C759839}"/>
              </a:ext>
            </a:extLst>
          </p:cNvPr>
          <p:cNvPicPr>
            <a:picLocks noChangeAspect="1"/>
          </p:cNvPicPr>
          <p:nvPr/>
        </p:nvPicPr>
        <p:blipFill>
          <a:blip r:embed="rId7"/>
          <a:stretch>
            <a:fillRect/>
          </a:stretch>
        </p:blipFill>
        <p:spPr>
          <a:xfrm>
            <a:off x="10076903" y="2284368"/>
            <a:ext cx="1167202" cy="1167202"/>
          </a:xfrm>
          <a:prstGeom prst="rect">
            <a:avLst/>
          </a:prstGeom>
        </p:spPr>
      </p:pic>
      <p:sp>
        <p:nvSpPr>
          <p:cNvPr id="11" name="Rectangle 10">
            <a:extLst>
              <a:ext uri="{FF2B5EF4-FFF2-40B4-BE49-F238E27FC236}">
                <a16:creationId xmlns:a16="http://schemas.microsoft.com/office/drawing/2014/main" id="{17729503-EE82-7CBE-FE9D-5C5EDF68D493}"/>
              </a:ext>
            </a:extLst>
          </p:cNvPr>
          <p:cNvSpPr/>
          <p:nvPr/>
        </p:nvSpPr>
        <p:spPr>
          <a:xfrm>
            <a:off x="0" y="0"/>
            <a:ext cx="1567543"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Growth of FAST</a:t>
            </a:r>
          </a:p>
        </p:txBody>
      </p:sp>
      <p:sp>
        <p:nvSpPr>
          <p:cNvPr id="12" name="Rectangle 11">
            <a:extLst>
              <a:ext uri="{FF2B5EF4-FFF2-40B4-BE49-F238E27FC236}">
                <a16:creationId xmlns:a16="http://schemas.microsoft.com/office/drawing/2014/main" id="{86C07F75-7F62-FE11-BA50-C968A0F5B7C4}"/>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F1A62"/>
                </a:solidFill>
                <a:latin typeface="Arial" panose="020B0604020202020204" pitchFamily="34" charset="0"/>
              </a:rPr>
              <a:t>FAST platforms and services are achieving meaningful scale as viewership becomes more habitual and advertising opportunities increase</a:t>
            </a:r>
          </a:p>
        </p:txBody>
      </p:sp>
    </p:spTree>
    <p:extLst>
      <p:ext uri="{BB962C8B-B14F-4D97-AF65-F5344CB8AC3E}">
        <p14:creationId xmlns:p14="http://schemas.microsoft.com/office/powerpoint/2010/main" val="806558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F5DD5-BBA2-7F13-7D3D-545BFD6D756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B5AAB81-5A02-886B-4F17-6B2393544547}"/>
              </a:ext>
            </a:extLst>
          </p:cNvPr>
          <p:cNvSpPr/>
          <p:nvPr/>
        </p:nvSpPr>
        <p:spPr>
          <a:xfrm>
            <a:off x="5658127" y="1765230"/>
            <a:ext cx="6533874" cy="4396274"/>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AF95B9B-27B9-0596-EE40-752FA55F8DFA}"/>
              </a:ext>
            </a:extLst>
          </p:cNvPr>
          <p:cNvSpPr/>
          <p:nvPr/>
        </p:nvSpPr>
        <p:spPr>
          <a:xfrm>
            <a:off x="0" y="1765230"/>
            <a:ext cx="5658127" cy="439627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9610D28-686B-CF55-57FD-7484DE09C15B}"/>
              </a:ext>
            </a:extLst>
          </p:cNvPr>
          <p:cNvSpPr txBox="1"/>
          <p:nvPr/>
        </p:nvSpPr>
        <p:spPr>
          <a:xfrm>
            <a:off x="438321" y="6141990"/>
            <a:ext cx="1148765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Source: Emarketer, </a:t>
            </a:r>
            <a:r>
              <a:rPr kumimoji="0" lang="en-US" sz="700" b="0" i="1"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U.S. Retail Media Connected TV Ad Spending</a:t>
            </a:r>
            <a:r>
              <a:rPr kumimoji="0" lang="en-US" sz="7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December 2025. Note: Digital advertising that appears on websites or apps that are primarily engaged in retail ecommerce or is bought through a retailer's media network or demand-side platform (DSP); examples of websites or apps primarily engaged in retail ecommerce include Amazon, Walmart, and eBay; examples of retail media networks include Amazon's DSP and Etsy's Offsite Ads; includes ads purchased through retail media networks that may not appear on ecommerce sites or apps. Additional Note: Includes advertising that appears on desktop and laptop computers as well as mobile phones, tablets, and other internet-connected devices, and includes all the various formats of advertising on those platforms.</a:t>
            </a:r>
            <a:endParaRPr kumimoji="0" lang="fr-FR" sz="7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579FCF09-5AE3-26B8-40B3-47E6279309BE}"/>
              </a:ext>
            </a:extLst>
          </p:cNvPr>
          <p:cNvSpPr txBox="1"/>
          <p:nvPr/>
        </p:nvSpPr>
        <p:spPr>
          <a:xfrm>
            <a:off x="6623737" y="1819174"/>
            <a:ext cx="4769750" cy="307777"/>
          </a:xfrm>
          <a:prstGeom prst="rect">
            <a:avLst/>
          </a:prstGeom>
          <a:noFill/>
        </p:spPr>
        <p:txBody>
          <a:bodyPr wrap="square" rtlCol="0">
            <a:spAutoFit/>
          </a:bodyPr>
          <a:lstStyle/>
          <a:p>
            <a:pPr algn="ctr"/>
            <a:r>
              <a:rPr lang="en-US" sz="1400" i="1">
                <a:solidFill>
                  <a:schemeClr val="bg1"/>
                </a:solidFill>
                <a:latin typeface="Arial" panose="020B0604020202020204" pitchFamily="34" charset="0"/>
                <a:cs typeface="Heebo" pitchFamily="2" charset="-79"/>
              </a:rPr>
              <a:t>Sampling of Recent News about Retail Media</a:t>
            </a:r>
          </a:p>
        </p:txBody>
      </p:sp>
      <p:pic>
        <p:nvPicPr>
          <p:cNvPr id="6" name="Picture 5">
            <a:extLst>
              <a:ext uri="{FF2B5EF4-FFF2-40B4-BE49-F238E27FC236}">
                <a16:creationId xmlns:a16="http://schemas.microsoft.com/office/drawing/2014/main" id="{24CADB92-8E91-6A28-AB1B-15DC198AF6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203BDDD5-F93E-1D42-A573-67D63C46D2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3BEC80F7-C5EF-677E-5D1C-71F5E0E1A96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34" name="TextBox 33">
            <a:extLst>
              <a:ext uri="{FF2B5EF4-FFF2-40B4-BE49-F238E27FC236}">
                <a16:creationId xmlns:a16="http://schemas.microsoft.com/office/drawing/2014/main" id="{7145EF46-9008-D9FC-2E5C-012183260746}"/>
              </a:ext>
            </a:extLst>
          </p:cNvPr>
          <p:cNvSpPr txBox="1"/>
          <p:nvPr/>
        </p:nvSpPr>
        <p:spPr>
          <a:xfrm>
            <a:off x="-5438" y="1891373"/>
            <a:ext cx="566844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B1464"/>
                </a:solidFill>
                <a:latin typeface="Arial" panose="020B0604020202020204" pitchFamily="34" charset="0"/>
              </a:rPr>
              <a:t>U.S. Retail Media Connected TV Ad Spending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strike="noStrike" kern="1200" cap="none" spc="0" normalizeH="0" baseline="0" noProof="0">
                <a:ln>
                  <a:noFill/>
                </a:ln>
                <a:solidFill>
                  <a:srgbClr val="1B1464"/>
                </a:solidFill>
                <a:effectLst/>
                <a:uLnTx/>
                <a:uFillTx/>
                <a:latin typeface="Arial" panose="020B0604020202020204" pitchFamily="34" charset="0"/>
                <a:ea typeface="+mn-ea"/>
                <a:cs typeface="+mn-cs"/>
              </a:rPr>
              <a:t>$ in billions</a:t>
            </a:r>
          </a:p>
        </p:txBody>
      </p:sp>
      <p:graphicFrame>
        <p:nvGraphicFramePr>
          <p:cNvPr id="35" name="Chart 34">
            <a:extLst>
              <a:ext uri="{FF2B5EF4-FFF2-40B4-BE49-F238E27FC236}">
                <a16:creationId xmlns:a16="http://schemas.microsoft.com/office/drawing/2014/main" id="{9414EBED-3253-8ED6-77DF-53F18ECFC6ED}"/>
              </a:ext>
            </a:extLst>
          </p:cNvPr>
          <p:cNvGraphicFramePr/>
          <p:nvPr>
            <p:extLst>
              <p:ext uri="{D42A27DB-BD31-4B8C-83A1-F6EECF244321}">
                <p14:modId xmlns:p14="http://schemas.microsoft.com/office/powerpoint/2010/main" val="2305146832"/>
              </p:ext>
            </p:extLst>
          </p:nvPr>
        </p:nvGraphicFramePr>
        <p:xfrm>
          <a:off x="-5439" y="2550807"/>
          <a:ext cx="5567896" cy="3419114"/>
        </p:xfrm>
        <a:graphic>
          <a:graphicData uri="http://schemas.openxmlformats.org/drawingml/2006/chart">
            <c:chart xmlns:c="http://schemas.openxmlformats.org/drawingml/2006/chart" xmlns:r="http://schemas.openxmlformats.org/officeDocument/2006/relationships" r:id="rId4"/>
          </a:graphicData>
        </a:graphic>
      </p:graphicFrame>
      <p:grpSp>
        <p:nvGrpSpPr>
          <p:cNvPr id="23" name="Group 22">
            <a:extLst>
              <a:ext uri="{FF2B5EF4-FFF2-40B4-BE49-F238E27FC236}">
                <a16:creationId xmlns:a16="http://schemas.microsoft.com/office/drawing/2014/main" id="{4D11DA49-3DDD-BBCE-7E08-BF6FE241021C}"/>
              </a:ext>
            </a:extLst>
          </p:cNvPr>
          <p:cNvGrpSpPr/>
          <p:nvPr/>
        </p:nvGrpSpPr>
        <p:grpSpPr>
          <a:xfrm>
            <a:off x="5722248" y="2175808"/>
            <a:ext cx="4083918" cy="1026500"/>
            <a:chOff x="7381509" y="2559577"/>
            <a:chExt cx="4269577" cy="990600"/>
          </a:xfrm>
        </p:grpSpPr>
        <p:sp>
          <p:nvSpPr>
            <p:cNvPr id="24" name="Rectangle: Rounded Corners 23">
              <a:extLst>
                <a:ext uri="{FF2B5EF4-FFF2-40B4-BE49-F238E27FC236}">
                  <a16:creationId xmlns:a16="http://schemas.microsoft.com/office/drawing/2014/main" id="{A0A07F77-BCAE-28FB-6EFD-297C09D887EC}"/>
                </a:ext>
              </a:extLst>
            </p:cNvPr>
            <p:cNvSpPr/>
            <p:nvPr/>
          </p:nvSpPr>
          <p:spPr>
            <a:xfrm>
              <a:off x="7381509" y="2559577"/>
              <a:ext cx="4269577" cy="990600"/>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AEA10F7-B6E6-588C-C4B7-3CA7B49926A8}"/>
                </a:ext>
              </a:extLst>
            </p:cNvPr>
            <p:cNvSpPr txBox="1"/>
            <p:nvPr/>
          </p:nvSpPr>
          <p:spPr>
            <a:xfrm>
              <a:off x="10575669" y="2619163"/>
              <a:ext cx="896197" cy="276999"/>
            </a:xfrm>
            <a:prstGeom prst="rect">
              <a:avLst/>
            </a:prstGeom>
            <a:noFill/>
          </p:spPr>
          <p:txBody>
            <a:bodyPr wrap="square" rtlCol="0">
              <a:spAutoFit/>
            </a:bodyPr>
            <a:lstStyle/>
            <a:p>
              <a:pPr algn="r"/>
              <a:r>
                <a:rPr lang="en-US" sz="1200">
                  <a:solidFill>
                    <a:srgbClr val="002060"/>
                  </a:solidFill>
                  <a:latin typeface="Arial" panose="020B0604020202020204" pitchFamily="34" charset="0"/>
                </a:rPr>
                <a:t>6/26/25</a:t>
              </a:r>
            </a:p>
          </p:txBody>
        </p:sp>
      </p:grpSp>
      <p:grpSp>
        <p:nvGrpSpPr>
          <p:cNvPr id="37" name="Group 36">
            <a:extLst>
              <a:ext uri="{FF2B5EF4-FFF2-40B4-BE49-F238E27FC236}">
                <a16:creationId xmlns:a16="http://schemas.microsoft.com/office/drawing/2014/main" id="{D9A895D0-EEF8-3575-E933-2BC0E57474FC}"/>
              </a:ext>
            </a:extLst>
          </p:cNvPr>
          <p:cNvGrpSpPr/>
          <p:nvPr/>
        </p:nvGrpSpPr>
        <p:grpSpPr>
          <a:xfrm>
            <a:off x="9860455" y="2446884"/>
            <a:ext cx="2321713" cy="1852946"/>
            <a:chOff x="9900463" y="2990375"/>
            <a:chExt cx="2276835" cy="1684496"/>
          </a:xfrm>
        </p:grpSpPr>
        <p:sp>
          <p:nvSpPr>
            <p:cNvPr id="21" name="Rectangle: Rounded Corners 20">
              <a:hlinkClick r:id="rId5"/>
              <a:extLst>
                <a:ext uri="{FF2B5EF4-FFF2-40B4-BE49-F238E27FC236}">
                  <a16:creationId xmlns:a16="http://schemas.microsoft.com/office/drawing/2014/main" id="{E3019533-3B65-30CB-D325-8B23A3AA1615}"/>
                </a:ext>
              </a:extLst>
            </p:cNvPr>
            <p:cNvSpPr/>
            <p:nvPr/>
          </p:nvSpPr>
          <p:spPr>
            <a:xfrm>
              <a:off x="9900463" y="2990375"/>
              <a:ext cx="2225224" cy="1684496"/>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hlinkClick r:id="rId5"/>
              <a:extLst>
                <a:ext uri="{FF2B5EF4-FFF2-40B4-BE49-F238E27FC236}">
                  <a16:creationId xmlns:a16="http://schemas.microsoft.com/office/drawing/2014/main" id="{57B248A2-C8EE-1536-AB1B-199DA68F3A7B}"/>
                </a:ext>
              </a:extLst>
            </p:cNvPr>
            <p:cNvSpPr txBox="1"/>
            <p:nvPr/>
          </p:nvSpPr>
          <p:spPr>
            <a:xfrm>
              <a:off x="9933264" y="3401612"/>
              <a:ext cx="2244034" cy="1063228"/>
            </a:xfrm>
            <a:prstGeom prst="rect">
              <a:avLst/>
            </a:prstGeom>
            <a:noFill/>
          </p:spPr>
          <p:txBody>
            <a:bodyPr wrap="square">
              <a:spAutoFit/>
            </a:bodyPr>
            <a:lstStyle/>
            <a:p>
              <a:pPr algn="l" fontAlgn="base">
                <a:spcAft>
                  <a:spcPts val="1125"/>
                </a:spcAft>
              </a:pPr>
              <a:r>
                <a:rPr lang="en-US" sz="1400" b="1" i="0" cap="all">
                  <a:solidFill>
                    <a:srgbClr val="1B1464"/>
                  </a:solidFill>
                  <a:effectLst/>
                  <a:latin typeface="Trade Gothic Next Heavy" panose="020F0502020204030204" pitchFamily="34" charset="0"/>
                </a:rPr>
                <a:t>Retail media’s mid-2025 reality: Why advertisers are going all in on full-funnel</a:t>
              </a:r>
            </a:p>
          </p:txBody>
        </p:sp>
        <p:sp>
          <p:nvSpPr>
            <p:cNvPr id="33" name="TextBox 32">
              <a:extLst>
                <a:ext uri="{FF2B5EF4-FFF2-40B4-BE49-F238E27FC236}">
                  <a16:creationId xmlns:a16="http://schemas.microsoft.com/office/drawing/2014/main" id="{2488F3FB-1389-F3D6-B91F-B679740336FE}"/>
                </a:ext>
              </a:extLst>
            </p:cNvPr>
            <p:cNvSpPr txBox="1"/>
            <p:nvPr/>
          </p:nvSpPr>
          <p:spPr>
            <a:xfrm>
              <a:off x="11023565" y="3058445"/>
              <a:ext cx="979545" cy="279797"/>
            </a:xfrm>
            <a:prstGeom prst="rect">
              <a:avLst/>
            </a:prstGeom>
            <a:noFill/>
          </p:spPr>
          <p:txBody>
            <a:bodyPr wrap="square" rtlCol="0">
              <a:spAutoFit/>
            </a:bodyPr>
            <a:lstStyle/>
            <a:p>
              <a:pPr algn="r"/>
              <a:r>
                <a:rPr lang="en-US" sz="1400">
                  <a:solidFill>
                    <a:srgbClr val="002060"/>
                  </a:solidFill>
                  <a:latin typeface="Arial" panose="020B0604020202020204" pitchFamily="34" charset="0"/>
                </a:rPr>
                <a:t>7/8/25</a:t>
              </a:r>
            </a:p>
          </p:txBody>
        </p:sp>
      </p:grpSp>
      <p:grpSp>
        <p:nvGrpSpPr>
          <p:cNvPr id="51" name="Group 50">
            <a:extLst>
              <a:ext uri="{FF2B5EF4-FFF2-40B4-BE49-F238E27FC236}">
                <a16:creationId xmlns:a16="http://schemas.microsoft.com/office/drawing/2014/main" id="{98684518-C317-29F6-B792-186384DEDF71}"/>
              </a:ext>
            </a:extLst>
          </p:cNvPr>
          <p:cNvGrpSpPr/>
          <p:nvPr/>
        </p:nvGrpSpPr>
        <p:grpSpPr>
          <a:xfrm>
            <a:off x="5712546" y="4700500"/>
            <a:ext cx="3178892" cy="1221183"/>
            <a:chOff x="5712546" y="4780886"/>
            <a:chExt cx="3178892" cy="1221183"/>
          </a:xfrm>
        </p:grpSpPr>
        <p:sp>
          <p:nvSpPr>
            <p:cNvPr id="41" name="Rectangle: Rounded Corners 40">
              <a:hlinkClick r:id="rId6"/>
              <a:extLst>
                <a:ext uri="{FF2B5EF4-FFF2-40B4-BE49-F238E27FC236}">
                  <a16:creationId xmlns:a16="http://schemas.microsoft.com/office/drawing/2014/main" id="{AEF28E37-134B-BCB6-E5F7-E7E024158333}"/>
                </a:ext>
              </a:extLst>
            </p:cNvPr>
            <p:cNvSpPr/>
            <p:nvPr/>
          </p:nvSpPr>
          <p:spPr>
            <a:xfrm>
              <a:off x="5712546" y="4787690"/>
              <a:ext cx="3178892" cy="1214379"/>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4B5D1A56-DD5E-A78F-E8AD-B6A1B8C36A65}"/>
                </a:ext>
              </a:extLst>
            </p:cNvPr>
            <p:cNvSpPr txBox="1"/>
            <p:nvPr/>
          </p:nvSpPr>
          <p:spPr>
            <a:xfrm>
              <a:off x="7916549" y="4780886"/>
              <a:ext cx="779833" cy="276999"/>
            </a:xfrm>
            <a:prstGeom prst="rect">
              <a:avLst/>
            </a:prstGeom>
            <a:noFill/>
          </p:spPr>
          <p:txBody>
            <a:bodyPr wrap="square" rtlCol="0">
              <a:spAutoFit/>
            </a:bodyPr>
            <a:lstStyle/>
            <a:p>
              <a:pPr algn="r"/>
              <a:r>
                <a:rPr lang="en-US" sz="1200">
                  <a:solidFill>
                    <a:srgbClr val="002060"/>
                  </a:solidFill>
                  <a:latin typeface="Arial" panose="020B0604020202020204" pitchFamily="34" charset="0"/>
                </a:rPr>
                <a:t>1/7/26</a:t>
              </a:r>
            </a:p>
          </p:txBody>
        </p:sp>
      </p:grpSp>
      <p:grpSp>
        <p:nvGrpSpPr>
          <p:cNvPr id="61" name="Group 60">
            <a:extLst>
              <a:ext uri="{FF2B5EF4-FFF2-40B4-BE49-F238E27FC236}">
                <a16:creationId xmlns:a16="http://schemas.microsoft.com/office/drawing/2014/main" id="{39711183-DD47-8698-06B3-B4D7CB198C7B}"/>
              </a:ext>
            </a:extLst>
          </p:cNvPr>
          <p:cNvGrpSpPr/>
          <p:nvPr/>
        </p:nvGrpSpPr>
        <p:grpSpPr>
          <a:xfrm>
            <a:off x="5682377" y="3506310"/>
            <a:ext cx="4105275" cy="907021"/>
            <a:chOff x="5763752" y="3963367"/>
            <a:chExt cx="4105275" cy="749604"/>
          </a:xfrm>
        </p:grpSpPr>
        <p:sp>
          <p:nvSpPr>
            <p:cNvPr id="39" name="Rectangle: Rounded Corners 38">
              <a:extLst>
                <a:ext uri="{FF2B5EF4-FFF2-40B4-BE49-F238E27FC236}">
                  <a16:creationId xmlns:a16="http://schemas.microsoft.com/office/drawing/2014/main" id="{08A131CA-6909-19E3-2A0D-4128136960B6}"/>
                </a:ext>
              </a:extLst>
            </p:cNvPr>
            <p:cNvSpPr/>
            <p:nvPr/>
          </p:nvSpPr>
          <p:spPr>
            <a:xfrm>
              <a:off x="5763752" y="3963367"/>
              <a:ext cx="4105275" cy="74960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2DFA230-19D7-B002-17E0-2464B7E34CE7}"/>
                </a:ext>
              </a:extLst>
            </p:cNvPr>
            <p:cNvSpPr txBox="1"/>
            <p:nvPr/>
          </p:nvSpPr>
          <p:spPr>
            <a:xfrm>
              <a:off x="9039505" y="3978153"/>
              <a:ext cx="779833" cy="228925"/>
            </a:xfrm>
            <a:prstGeom prst="rect">
              <a:avLst/>
            </a:prstGeom>
            <a:noFill/>
          </p:spPr>
          <p:txBody>
            <a:bodyPr wrap="square" rtlCol="0">
              <a:spAutoFit/>
            </a:bodyPr>
            <a:lstStyle/>
            <a:p>
              <a:pPr algn="r"/>
              <a:r>
                <a:rPr lang="en-US" sz="1200">
                  <a:solidFill>
                    <a:srgbClr val="002060"/>
                  </a:solidFill>
                  <a:latin typeface="Arial" panose="020B0604020202020204" pitchFamily="34" charset="0"/>
                </a:rPr>
                <a:t>9/1/25</a:t>
              </a:r>
            </a:p>
          </p:txBody>
        </p:sp>
      </p:grpSp>
      <p:grpSp>
        <p:nvGrpSpPr>
          <p:cNvPr id="16" name="Group 15">
            <a:extLst>
              <a:ext uri="{FF2B5EF4-FFF2-40B4-BE49-F238E27FC236}">
                <a16:creationId xmlns:a16="http://schemas.microsoft.com/office/drawing/2014/main" id="{25493FCE-7877-2E6A-D775-03B050893F27}"/>
              </a:ext>
            </a:extLst>
          </p:cNvPr>
          <p:cNvGrpSpPr/>
          <p:nvPr/>
        </p:nvGrpSpPr>
        <p:grpSpPr>
          <a:xfrm>
            <a:off x="8966654" y="4707304"/>
            <a:ext cx="3178891" cy="1214379"/>
            <a:chOff x="8966654" y="4707304"/>
            <a:chExt cx="3178891" cy="1214379"/>
          </a:xfrm>
        </p:grpSpPr>
        <p:sp>
          <p:nvSpPr>
            <p:cNvPr id="43" name="Rectangle: Rounded Corners 42">
              <a:hlinkClick r:id="rId7"/>
              <a:extLst>
                <a:ext uri="{FF2B5EF4-FFF2-40B4-BE49-F238E27FC236}">
                  <a16:creationId xmlns:a16="http://schemas.microsoft.com/office/drawing/2014/main" id="{0C5B879C-D05E-939E-39D5-4CD10825C40F}"/>
                </a:ext>
              </a:extLst>
            </p:cNvPr>
            <p:cNvSpPr/>
            <p:nvPr/>
          </p:nvSpPr>
          <p:spPr>
            <a:xfrm>
              <a:off x="8966654" y="4707304"/>
              <a:ext cx="3178891" cy="1214379"/>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18D29445-28BD-7BDC-DE4A-E8B249FC97F4}"/>
                </a:ext>
              </a:extLst>
            </p:cNvPr>
            <p:cNvSpPr txBox="1"/>
            <p:nvPr/>
          </p:nvSpPr>
          <p:spPr>
            <a:xfrm>
              <a:off x="11222021" y="4717217"/>
              <a:ext cx="782526" cy="276999"/>
            </a:xfrm>
            <a:prstGeom prst="rect">
              <a:avLst/>
            </a:prstGeom>
            <a:noFill/>
          </p:spPr>
          <p:txBody>
            <a:bodyPr wrap="square" rtlCol="0">
              <a:spAutoFit/>
            </a:bodyPr>
            <a:lstStyle/>
            <a:p>
              <a:pPr algn="r"/>
              <a:r>
                <a:rPr lang="en-US" sz="1200">
                  <a:solidFill>
                    <a:srgbClr val="002060"/>
                  </a:solidFill>
                  <a:latin typeface="Arial" panose="020B0604020202020204" pitchFamily="34" charset="0"/>
                </a:rPr>
                <a:t>1/9/26</a:t>
              </a:r>
            </a:p>
          </p:txBody>
        </p:sp>
      </p:grpSp>
      <p:sp>
        <p:nvSpPr>
          <p:cNvPr id="15" name="TextBox 14">
            <a:hlinkClick r:id="rId5"/>
            <a:extLst>
              <a:ext uri="{FF2B5EF4-FFF2-40B4-BE49-F238E27FC236}">
                <a16:creationId xmlns:a16="http://schemas.microsoft.com/office/drawing/2014/main" id="{5A5B49F7-FAD4-026A-2923-A71776129B85}"/>
              </a:ext>
            </a:extLst>
          </p:cNvPr>
          <p:cNvSpPr txBox="1"/>
          <p:nvPr/>
        </p:nvSpPr>
        <p:spPr>
          <a:xfrm>
            <a:off x="5730930" y="2491619"/>
            <a:ext cx="4083917" cy="984885"/>
          </a:xfrm>
          <a:prstGeom prst="rect">
            <a:avLst/>
          </a:prstGeom>
          <a:noFill/>
        </p:spPr>
        <p:txBody>
          <a:bodyPr wrap="square">
            <a:spAutoFit/>
          </a:bodyPr>
          <a:lstStyle/>
          <a:p>
            <a:r>
              <a:rPr lang="en-US" sz="1400" b="1">
                <a:solidFill>
                  <a:srgbClr val="1B1464"/>
                </a:solidFill>
              </a:rPr>
              <a:t>QVC and HSN head to Philo: </a:t>
            </a:r>
            <a:r>
              <a:rPr lang="en-US" sz="1400">
                <a:solidFill>
                  <a:srgbClr val="1B1464"/>
                </a:solidFill>
              </a:rPr>
              <a:t>As the company hones in on livestreaming e-commerce, the partnership with Philo TV guarantees new viewers for QVC Group.</a:t>
            </a:r>
          </a:p>
          <a:p>
            <a:pPr algn="l" fontAlgn="base">
              <a:spcAft>
                <a:spcPts val="1125"/>
              </a:spcAft>
            </a:pPr>
            <a:endParaRPr lang="en-US" sz="1600" b="1" i="0" cap="all">
              <a:solidFill>
                <a:srgbClr val="1B1464"/>
              </a:solidFill>
              <a:effectLst/>
              <a:latin typeface="Trade Gothic Next Heavy" panose="020F0502020204030204" pitchFamily="34" charset="0"/>
            </a:endParaRPr>
          </a:p>
        </p:txBody>
      </p:sp>
      <p:pic>
        <p:nvPicPr>
          <p:cNvPr id="2052" name="Picture 4" descr="Retail Dive - Scaling Retail">
            <a:extLst>
              <a:ext uri="{FF2B5EF4-FFF2-40B4-BE49-F238E27FC236}">
                <a16:creationId xmlns:a16="http://schemas.microsoft.com/office/drawing/2014/main" id="{02C3CC7C-ADA1-0BB3-76C5-6E686625C104}"/>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17792" t="42057" r="17381" b="41951"/>
          <a:stretch>
            <a:fillRect/>
          </a:stretch>
        </p:blipFill>
        <p:spPr bwMode="auto">
          <a:xfrm>
            <a:off x="5807542" y="2235742"/>
            <a:ext cx="1183419" cy="2437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rId5"/>
            <a:extLst>
              <a:ext uri="{FF2B5EF4-FFF2-40B4-BE49-F238E27FC236}">
                <a16:creationId xmlns:a16="http://schemas.microsoft.com/office/drawing/2014/main" id="{9161E1A5-E3FB-5B6D-A88A-C12F1663D394}"/>
              </a:ext>
            </a:extLst>
          </p:cNvPr>
          <p:cNvSpPr txBox="1"/>
          <p:nvPr/>
        </p:nvSpPr>
        <p:spPr>
          <a:xfrm>
            <a:off x="5753796" y="3810437"/>
            <a:ext cx="4033855" cy="584775"/>
          </a:xfrm>
          <a:prstGeom prst="rect">
            <a:avLst/>
          </a:prstGeom>
          <a:noFill/>
        </p:spPr>
        <p:txBody>
          <a:bodyPr wrap="square">
            <a:spAutoFit/>
          </a:bodyPr>
          <a:lstStyle/>
          <a:p>
            <a:r>
              <a:rPr lang="en-US" sz="1600">
                <a:solidFill>
                  <a:srgbClr val="1B1464"/>
                </a:solidFill>
              </a:rPr>
              <a:t>Walmart+ Celebrates 5th Anniversary With Expanded Video Streaming Choices</a:t>
            </a:r>
          </a:p>
        </p:txBody>
      </p:sp>
      <p:pic>
        <p:nvPicPr>
          <p:cNvPr id="2058" name="Picture 10" descr="Walmart Logo, symbol, meaning, history, PNG, brand">
            <a:extLst>
              <a:ext uri="{FF2B5EF4-FFF2-40B4-BE49-F238E27FC236}">
                <a16:creationId xmlns:a16="http://schemas.microsoft.com/office/drawing/2014/main" id="{EC3FE473-2AB7-50E4-BEDA-2835B6AE4F97}"/>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27579" b="28093"/>
          <a:stretch>
            <a:fillRect/>
          </a:stretch>
        </p:blipFill>
        <p:spPr bwMode="auto">
          <a:xfrm>
            <a:off x="5807542" y="3578788"/>
            <a:ext cx="925770" cy="2308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6"/>
            <a:extLst>
              <a:ext uri="{FF2B5EF4-FFF2-40B4-BE49-F238E27FC236}">
                <a16:creationId xmlns:a16="http://schemas.microsoft.com/office/drawing/2014/main" id="{4A1264F0-07A9-D49C-DDD5-B81EB6A89679}"/>
              </a:ext>
            </a:extLst>
          </p:cNvPr>
          <p:cNvSpPr txBox="1"/>
          <p:nvPr/>
        </p:nvSpPr>
        <p:spPr>
          <a:xfrm>
            <a:off x="5729690" y="4925336"/>
            <a:ext cx="3228543" cy="915635"/>
          </a:xfrm>
          <a:prstGeom prst="rect">
            <a:avLst/>
          </a:prstGeom>
          <a:noFill/>
        </p:spPr>
        <p:txBody>
          <a:bodyPr wrap="square">
            <a:spAutoFit/>
          </a:bodyPr>
          <a:lstStyle/>
          <a:p>
            <a:pPr algn="l">
              <a:spcAft>
                <a:spcPts val="900"/>
              </a:spcAft>
              <a:buNone/>
            </a:pPr>
            <a:r>
              <a:rPr lang="en-US" sz="1400" b="1" i="0">
                <a:solidFill>
                  <a:srgbClr val="002060"/>
                </a:solidFill>
                <a:effectLst/>
                <a:latin typeface="Sohne"/>
              </a:rPr>
              <a:t>What 2026 has in store for commerce media, according to experts</a:t>
            </a:r>
          </a:p>
          <a:p>
            <a:pPr algn="l">
              <a:buNone/>
            </a:pPr>
            <a:r>
              <a:rPr lang="en-US" sz="900" b="0" i="0">
                <a:solidFill>
                  <a:srgbClr val="002060"/>
                </a:solidFill>
                <a:effectLst/>
                <a:latin typeface="Sohne"/>
              </a:rPr>
              <a:t>Brands may seek out buying simplicity, and AI agents could mean a “battle for the soul of retail media,” one executive said.</a:t>
            </a:r>
          </a:p>
        </p:txBody>
      </p:sp>
      <p:pic>
        <p:nvPicPr>
          <p:cNvPr id="19" name="Picture 18">
            <a:extLst>
              <a:ext uri="{FF2B5EF4-FFF2-40B4-BE49-F238E27FC236}">
                <a16:creationId xmlns:a16="http://schemas.microsoft.com/office/drawing/2014/main" id="{3C2FA66A-944D-287B-C480-709AA002B38B}"/>
              </a:ext>
            </a:extLst>
          </p:cNvPr>
          <p:cNvPicPr>
            <a:picLocks noChangeAspect="1"/>
          </p:cNvPicPr>
          <p:nvPr/>
        </p:nvPicPr>
        <p:blipFill>
          <a:blip r:embed="rId10"/>
          <a:stretch>
            <a:fillRect/>
          </a:stretch>
        </p:blipFill>
        <p:spPr>
          <a:xfrm>
            <a:off x="5904833" y="4784308"/>
            <a:ext cx="1172525" cy="100133"/>
          </a:xfrm>
          <a:prstGeom prst="rect">
            <a:avLst/>
          </a:prstGeom>
        </p:spPr>
      </p:pic>
      <p:sp>
        <p:nvSpPr>
          <p:cNvPr id="25" name="TextBox 24">
            <a:hlinkClick r:id="rId7"/>
            <a:extLst>
              <a:ext uri="{FF2B5EF4-FFF2-40B4-BE49-F238E27FC236}">
                <a16:creationId xmlns:a16="http://schemas.microsoft.com/office/drawing/2014/main" id="{5439DAF6-7F40-169C-F5E3-C71C368CD819}"/>
              </a:ext>
            </a:extLst>
          </p:cNvPr>
          <p:cNvSpPr txBox="1"/>
          <p:nvPr/>
        </p:nvSpPr>
        <p:spPr>
          <a:xfrm>
            <a:off x="8954239" y="4965861"/>
            <a:ext cx="3242219" cy="954107"/>
          </a:xfrm>
          <a:prstGeom prst="rect">
            <a:avLst/>
          </a:prstGeom>
          <a:noFill/>
        </p:spPr>
        <p:txBody>
          <a:bodyPr wrap="square">
            <a:spAutoFit/>
          </a:bodyPr>
          <a:lstStyle/>
          <a:p>
            <a:pPr algn="ctr" fontAlgn="base">
              <a:spcBef>
                <a:spcPts val="1875"/>
              </a:spcBef>
              <a:spcAft>
                <a:spcPts val="1875"/>
              </a:spcAft>
              <a:buNone/>
            </a:pPr>
            <a:r>
              <a:rPr lang="en-US" sz="1400" b="1" i="0">
                <a:solidFill>
                  <a:srgbClr val="000000"/>
                </a:solidFill>
                <a:effectLst/>
                <a:latin typeface="Proxima Nova"/>
              </a:rPr>
              <a:t>Walmart Connect takes a play out of the Amazon playbook to make agentic AI the next battleground in retail media</a:t>
            </a:r>
          </a:p>
        </p:txBody>
      </p:sp>
      <p:pic>
        <p:nvPicPr>
          <p:cNvPr id="2050" name="Picture 2">
            <a:extLst>
              <a:ext uri="{FF2B5EF4-FFF2-40B4-BE49-F238E27FC236}">
                <a16:creationId xmlns:a16="http://schemas.microsoft.com/office/drawing/2014/main" id="{58C0F0CB-EF20-3F2D-D950-51323A2893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2678" y="2598569"/>
            <a:ext cx="1063567" cy="1803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5713ED2-4228-A4DB-0F9A-0C31E285D5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94440" y="4770818"/>
            <a:ext cx="1063567" cy="1803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7AA70AF-004A-1FF2-129F-AF588D749B0C}"/>
              </a:ext>
            </a:extLst>
          </p:cNvPr>
          <p:cNvSpPr/>
          <p:nvPr/>
        </p:nvSpPr>
        <p:spPr>
          <a:xfrm>
            <a:off x="0" y="0"/>
            <a:ext cx="1665767"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CTV Retail Media</a:t>
            </a:r>
          </a:p>
        </p:txBody>
      </p:sp>
      <p:sp>
        <p:nvSpPr>
          <p:cNvPr id="18" name="Rectangle 17">
            <a:extLst>
              <a:ext uri="{FF2B5EF4-FFF2-40B4-BE49-F238E27FC236}">
                <a16:creationId xmlns:a16="http://schemas.microsoft.com/office/drawing/2014/main" id="{35E2E6FB-69BC-D184-0F7F-D1A5E9C8D698}"/>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F1A62"/>
                </a:solidFill>
                <a:latin typeface="Arial" panose="020B0604020202020204" pitchFamily="34" charset="0"/>
              </a:rPr>
              <a:t>Retail media on CTV is steadily growing while expanding data partnerships and shoppable ad opportunities on streaming platforms</a:t>
            </a:r>
          </a:p>
        </p:txBody>
      </p:sp>
      <p:sp>
        <p:nvSpPr>
          <p:cNvPr id="2" name="Rectangle 1">
            <a:extLst>
              <a:ext uri="{FF2B5EF4-FFF2-40B4-BE49-F238E27FC236}">
                <a16:creationId xmlns:a16="http://schemas.microsoft.com/office/drawing/2014/main" id="{8CD5D01A-F8F6-F793-F482-B20003A615C6}"/>
              </a:ext>
            </a:extLst>
          </p:cNvPr>
          <p:cNvSpPr/>
          <p:nvPr/>
        </p:nvSpPr>
        <p:spPr>
          <a:xfrm>
            <a:off x="283351" y="1330530"/>
            <a:ext cx="11411311" cy="307777"/>
          </a:xfrm>
          <a:prstGeom prst="rect">
            <a:avLst/>
          </a:prstGeom>
        </p:spPr>
        <p:txBody>
          <a:bodyPr wrap="square">
            <a:spAutoFit/>
          </a:bodyPr>
          <a:lstStyle/>
          <a:p>
            <a:pPr marL="285750" lvl="0" indent="-285750">
              <a:buBlip>
                <a:blip r:embed="rId12"/>
              </a:buBlip>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rPr>
              <a:t>CTV retail media ad spending is projected to </a:t>
            </a:r>
            <a:r>
              <a:rPr kumimoji="0" lang="en-US" sz="1400" b="0" i="0" u="sng" strike="noStrike" kern="1200" cap="none" spc="0" normalizeH="0" baseline="0" noProof="0">
                <a:ln>
                  <a:noFill/>
                </a:ln>
                <a:solidFill>
                  <a:srgbClr val="1B1464"/>
                </a:solidFill>
                <a:effectLst/>
                <a:uLnTx/>
                <a:uFillTx/>
                <a:latin typeface="Arial" panose="020B0604020202020204" pitchFamily="34" charset="0"/>
                <a:ea typeface="+mn-ea"/>
                <a:cs typeface="+mn-cs"/>
              </a:rPr>
              <a:t>double</a:t>
            </a: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over a five-year period between 2025 - 2029</a:t>
            </a:r>
          </a:p>
        </p:txBody>
      </p:sp>
    </p:spTree>
    <p:extLst>
      <p:ext uri="{BB962C8B-B14F-4D97-AF65-F5344CB8AC3E}">
        <p14:creationId xmlns:p14="http://schemas.microsoft.com/office/powerpoint/2010/main" val="3977134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343FF"/>
        </a:solidFill>
        <a:effectLst/>
      </p:bgPr>
    </p:bg>
    <p:spTree>
      <p:nvGrpSpPr>
        <p:cNvPr id="1" name="">
          <a:extLst>
            <a:ext uri="{FF2B5EF4-FFF2-40B4-BE49-F238E27FC236}">
              <a16:creationId xmlns:a16="http://schemas.microsoft.com/office/drawing/2014/main" id="{6C0DA3F5-F8EB-94C8-1FA2-0B53E2C258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DAEBF8-DECB-9041-B1A6-6A320ADA52BC}"/>
              </a:ext>
            </a:extLst>
          </p:cNvPr>
          <p:cNvPicPr>
            <a:picLocks noChangeAspect="1"/>
          </p:cNvPicPr>
          <p:nvPr/>
        </p:nvPicPr>
        <p:blipFill>
          <a:blip r:embed="rId2" cstate="print">
            <a:extLst>
              <a:ext uri="{28A0092B-C50C-407E-A947-70E740481C1C}">
                <a14:useLocalDpi xmlns:a14="http://schemas.microsoft.com/office/drawing/2010/main"/>
              </a:ext>
            </a:extLst>
          </a:blip>
          <a:srcRect l="-1"/>
          <a:stretch/>
        </p:blipFill>
        <p:spPr>
          <a:xfrm>
            <a:off x="1252420" y="1"/>
            <a:ext cx="10939580" cy="6400800"/>
          </a:xfrm>
          <a:prstGeom prst="rect">
            <a:avLst/>
          </a:prstGeom>
        </p:spPr>
      </p:pic>
      <p:cxnSp>
        <p:nvCxnSpPr>
          <p:cNvPr id="6" name="Straight Connector 5">
            <a:extLst>
              <a:ext uri="{FF2B5EF4-FFF2-40B4-BE49-F238E27FC236}">
                <a16:creationId xmlns:a16="http://schemas.microsoft.com/office/drawing/2014/main" id="{5C27D9F2-E10F-74A5-AFC0-25F664E606C5}"/>
              </a:ext>
            </a:extLst>
          </p:cNvPr>
          <p:cNvCxnSpPr/>
          <p:nvPr/>
        </p:nvCxnSpPr>
        <p:spPr>
          <a:xfrm>
            <a:off x="493843" y="294004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39561C25-31ED-8A5F-B5DF-C3D186EA35C3}"/>
              </a:ext>
            </a:extLst>
          </p:cNvPr>
          <p:cNvSpPr txBox="1"/>
          <p:nvPr/>
        </p:nvSpPr>
        <p:spPr>
          <a:xfrm>
            <a:off x="382082" y="3434080"/>
            <a:ext cx="5790118" cy="1384995"/>
          </a:xfrm>
          <a:prstGeom prst="rect">
            <a:avLst/>
          </a:prstGeom>
          <a:noFill/>
        </p:spPr>
        <p:txBody>
          <a:bodyPr wrap="square" rtlCol="0">
            <a:spAutoFit/>
          </a:bodyPr>
          <a:lstStyle/>
          <a:p>
            <a:pPr marL="0" marR="0"/>
            <a:r>
              <a:rPr lang="en-US" sz="2800" b="1" u="sng" kern="100">
                <a:solidFill>
                  <a:schemeClr val="bg1"/>
                </a:solidFill>
                <a:effectLst/>
                <a:latin typeface="Arial" panose="020B0604020202020204" pitchFamily="34" charset="0"/>
                <a:ea typeface="Aptos" panose="020B0004020202020204" pitchFamily="34" charset="0"/>
                <a:cs typeface="Times New Roman" panose="02020603050405020304" pitchFamily="18" charset="0"/>
              </a:rPr>
              <a:t>High Tide for Quality</a:t>
            </a:r>
            <a:br>
              <a:rPr lang="en-US" sz="2800" b="1" kern="100">
                <a:solidFill>
                  <a:schemeClr val="bg1"/>
                </a:solidFill>
                <a:effectLst/>
                <a:latin typeface="Arial" panose="020B0604020202020204" pitchFamily="34" charset="0"/>
                <a:ea typeface="Aptos" panose="020B0004020202020204" pitchFamily="34" charset="0"/>
                <a:cs typeface="Times New Roman" panose="02020603050405020304" pitchFamily="18" charset="0"/>
              </a:rPr>
            </a:br>
            <a:r>
              <a:rPr lang="en-US" sz="2800" kern="100">
                <a:solidFill>
                  <a:schemeClr val="bg1"/>
                </a:solidFill>
                <a:effectLst/>
                <a:latin typeface="Arial" panose="020B0604020202020204" pitchFamily="34" charset="0"/>
                <a:ea typeface="Aptos" panose="020B0004020202020204" pitchFamily="34" charset="0"/>
                <a:cs typeface="Times New Roman" panose="02020603050405020304" pitchFamily="18" charset="0"/>
              </a:rPr>
              <a:t>Entertainment content and live sports &amp; news are powering growth</a:t>
            </a:r>
          </a:p>
        </p:txBody>
      </p:sp>
      <p:sp>
        <p:nvSpPr>
          <p:cNvPr id="2" name="TextBox 1">
            <a:extLst>
              <a:ext uri="{FF2B5EF4-FFF2-40B4-BE49-F238E27FC236}">
                <a16:creationId xmlns:a16="http://schemas.microsoft.com/office/drawing/2014/main" id="{A5E62518-EFAF-8E41-E9E4-19899F33AAC3}"/>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mn-cs"/>
              </a:rPr>
              <a:t>4</a:t>
            </a:r>
          </a:p>
        </p:txBody>
      </p:sp>
    </p:spTree>
    <p:extLst>
      <p:ext uri="{BB962C8B-B14F-4D97-AF65-F5344CB8AC3E}">
        <p14:creationId xmlns:p14="http://schemas.microsoft.com/office/powerpoint/2010/main" val="3507905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C0DF9-00FF-D3AA-E18E-D2BDC00728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82A29D5-48F1-DE6D-5457-81D588FD1E5F}"/>
              </a:ext>
            </a:extLst>
          </p:cNvPr>
          <p:cNvSpPr>
            <a:spLocks/>
          </p:cNvSpPr>
          <p:nvPr/>
        </p:nvSpPr>
        <p:spPr>
          <a:xfrm>
            <a:off x="1"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70956EE-3B21-1E90-8D50-698919FEE52A}"/>
              </a:ext>
            </a:extLst>
          </p:cNvPr>
          <p:cNvSpPr txBox="1"/>
          <p:nvPr/>
        </p:nvSpPr>
        <p:spPr>
          <a:xfrm>
            <a:off x="0" y="1805456"/>
            <a:ext cx="121920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Global Content Spend by Company 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Share</a:t>
            </a:r>
            <a:endParaRPr kumimoji="0" lang="en-US" sz="12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EE2B384-259D-0182-ADC1-EAD592D5ECDF}"/>
              </a:ext>
            </a:extLst>
          </p:cNvPr>
          <p:cNvSpPr txBox="1"/>
          <p:nvPr/>
        </p:nvSpPr>
        <p:spPr>
          <a:xfrm>
            <a:off x="503714" y="6315181"/>
            <a:ext cx="1148765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Source: Ampere Analysis, January 2026.’All Others’ include commercial broadcasters, public broadcasters, theatrical studios and Pay-TV networks.</a:t>
            </a:r>
            <a:endParaRPr kumimoji="0" lang="fr-FR"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13" name="Chart 12">
            <a:extLst>
              <a:ext uri="{FF2B5EF4-FFF2-40B4-BE49-F238E27FC236}">
                <a16:creationId xmlns:a16="http://schemas.microsoft.com/office/drawing/2014/main" id="{53C44504-FFA1-FD2B-F726-FB905B23B23A}"/>
              </a:ext>
            </a:extLst>
          </p:cNvPr>
          <p:cNvGraphicFramePr/>
          <p:nvPr>
            <p:extLst>
              <p:ext uri="{D42A27DB-BD31-4B8C-83A1-F6EECF244321}">
                <p14:modId xmlns:p14="http://schemas.microsoft.com/office/powerpoint/2010/main" val="1569182343"/>
              </p:ext>
            </p:extLst>
          </p:nvPr>
        </p:nvGraphicFramePr>
        <p:xfrm>
          <a:off x="614455" y="2461385"/>
          <a:ext cx="10963091" cy="3759363"/>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icture 13">
            <a:extLst>
              <a:ext uri="{FF2B5EF4-FFF2-40B4-BE49-F238E27FC236}">
                <a16:creationId xmlns:a16="http://schemas.microsoft.com/office/drawing/2014/main" id="{11F9B7E1-88DB-B3BB-5B91-DE96F91FC6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5" name="Slide Number Placeholder 5">
            <a:extLst>
              <a:ext uri="{FF2B5EF4-FFF2-40B4-BE49-F238E27FC236}">
                <a16:creationId xmlns:a16="http://schemas.microsoft.com/office/drawing/2014/main" id="{E84BB9EA-A3FC-A6FF-1683-E814F0F0C69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75B44909-DAAE-9E58-6C47-E2C97F97F5D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056354AC-A9FB-859A-89A6-C101B3BA8985}"/>
              </a:ext>
            </a:extLst>
          </p:cNvPr>
          <p:cNvSpPr/>
          <p:nvPr/>
        </p:nvSpPr>
        <p:spPr>
          <a:xfrm>
            <a:off x="-1" y="0"/>
            <a:ext cx="2452577"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Content Shift to Streaming</a:t>
            </a:r>
          </a:p>
        </p:txBody>
      </p:sp>
      <p:sp>
        <p:nvSpPr>
          <p:cNvPr id="7" name="Rectangle 6">
            <a:extLst>
              <a:ext uri="{FF2B5EF4-FFF2-40B4-BE49-F238E27FC236}">
                <a16:creationId xmlns:a16="http://schemas.microsoft.com/office/drawing/2014/main" id="{C50EC91B-89C0-2969-0D2F-0E61FDAC16B0}"/>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F1A62"/>
                </a:solidFill>
                <a:latin typeface="Arial" panose="020B0604020202020204" pitchFamily="34" charset="0"/>
              </a:rPr>
              <a:t>Content spend is following audiences’ evolving video consumption habits as platforms increasingly invest in ‘streaming-first’ programming</a:t>
            </a:r>
          </a:p>
        </p:txBody>
      </p:sp>
      <p:sp>
        <p:nvSpPr>
          <p:cNvPr id="12" name="TextBox 11">
            <a:extLst>
              <a:ext uri="{FF2B5EF4-FFF2-40B4-BE49-F238E27FC236}">
                <a16:creationId xmlns:a16="http://schemas.microsoft.com/office/drawing/2014/main" id="{AE882CB6-AD4A-314E-A818-BFB354C9C245}"/>
              </a:ext>
            </a:extLst>
          </p:cNvPr>
          <p:cNvSpPr txBox="1"/>
          <p:nvPr/>
        </p:nvSpPr>
        <p:spPr>
          <a:xfrm>
            <a:off x="10039350" y="3902595"/>
            <a:ext cx="1009649" cy="261610"/>
          </a:xfrm>
          <a:prstGeom prst="rect">
            <a:avLst/>
          </a:prstGeom>
          <a:noFill/>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($154B)</a:t>
            </a:r>
          </a:p>
        </p:txBody>
      </p:sp>
      <p:sp>
        <p:nvSpPr>
          <p:cNvPr id="17" name="TextBox 16">
            <a:extLst>
              <a:ext uri="{FF2B5EF4-FFF2-40B4-BE49-F238E27FC236}">
                <a16:creationId xmlns:a16="http://schemas.microsoft.com/office/drawing/2014/main" id="{47EF1608-D6B8-7DAA-454B-E702A546D590}"/>
              </a:ext>
            </a:extLst>
          </p:cNvPr>
          <p:cNvSpPr txBox="1"/>
          <p:nvPr/>
        </p:nvSpPr>
        <p:spPr>
          <a:xfrm>
            <a:off x="10039349" y="5323295"/>
            <a:ext cx="1009649" cy="261610"/>
          </a:xfrm>
          <a:prstGeom prst="rect">
            <a:avLst/>
          </a:prstGeom>
          <a:noFill/>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($101B)</a:t>
            </a:r>
          </a:p>
        </p:txBody>
      </p:sp>
    </p:spTree>
    <p:extLst>
      <p:ext uri="{BB962C8B-B14F-4D97-AF65-F5344CB8AC3E}">
        <p14:creationId xmlns:p14="http://schemas.microsoft.com/office/powerpoint/2010/main" val="168906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F09B2-A89C-D254-6A87-3633C2D6D172}"/>
            </a:ext>
          </a:extLst>
        </p:cNvPr>
        <p:cNvGrpSpPr/>
        <p:nvPr/>
      </p:nvGrpSpPr>
      <p:grpSpPr>
        <a:xfrm>
          <a:off x="0" y="0"/>
          <a:ext cx="0" cy="0"/>
          <a:chOff x="0" y="0"/>
          <a:chExt cx="0" cy="0"/>
        </a:xfrm>
      </p:grpSpPr>
      <p:sp>
        <p:nvSpPr>
          <p:cNvPr id="115" name="Rectangle 114">
            <a:extLst>
              <a:ext uri="{FF2B5EF4-FFF2-40B4-BE49-F238E27FC236}">
                <a16:creationId xmlns:a16="http://schemas.microsoft.com/office/drawing/2014/main" id="{A9799F98-9595-B116-25B3-61F458F58BAF}"/>
              </a:ext>
            </a:extLst>
          </p:cNvPr>
          <p:cNvSpPr/>
          <p:nvPr/>
        </p:nvSpPr>
        <p:spPr>
          <a:xfrm>
            <a:off x="0" y="0"/>
            <a:ext cx="12191567"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858A65-9E28-ED35-28EF-BDBB1192F3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D16D49BD-5ED8-8FCF-46B5-BED0E7AA0A7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F1D26F78-B9CC-5638-DEF3-2F080C4152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09991" y="1"/>
            <a:ext cx="1082008" cy="630051"/>
          </a:xfrm>
          <a:prstGeom prst="rect">
            <a:avLst/>
          </a:prstGeom>
        </p:spPr>
      </p:pic>
      <p:sp>
        <p:nvSpPr>
          <p:cNvPr id="134" name="Rectangle 133">
            <a:extLst>
              <a:ext uri="{FF2B5EF4-FFF2-40B4-BE49-F238E27FC236}">
                <a16:creationId xmlns:a16="http://schemas.microsoft.com/office/drawing/2014/main" id="{1F8BE6AE-65E6-9B36-F80E-152162DD4BFD}"/>
              </a:ext>
            </a:extLst>
          </p:cNvPr>
          <p:cNvSpPr/>
          <p:nvPr/>
        </p:nvSpPr>
        <p:spPr>
          <a:xfrm>
            <a:off x="316651" y="452378"/>
            <a:ext cx="10576636"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Arial" panose="020B0604020202020204" pitchFamily="34" charset="0"/>
                <a:ea typeface="+mn-ea"/>
                <a:cs typeface="+mn-cs"/>
              </a:rPr>
              <a:t>26 Streaming Insights That Are Impacting Marketing Plans in 2026</a:t>
            </a:r>
          </a:p>
        </p:txBody>
      </p:sp>
      <p:sp>
        <p:nvSpPr>
          <p:cNvPr id="42" name="Rectangle 41">
            <a:extLst>
              <a:ext uri="{FF2B5EF4-FFF2-40B4-BE49-F238E27FC236}">
                <a16:creationId xmlns:a16="http://schemas.microsoft.com/office/drawing/2014/main" id="{A740D5B4-F00D-C62D-1324-6B1B5ADDABE5}"/>
              </a:ext>
            </a:extLst>
          </p:cNvPr>
          <p:cNvSpPr/>
          <p:nvPr/>
        </p:nvSpPr>
        <p:spPr>
          <a:xfrm>
            <a:off x="158653" y="1264272"/>
            <a:ext cx="2845626" cy="1154039"/>
          </a:xfrm>
          <a:prstGeom prst="rect">
            <a:avLst/>
          </a:prstGeom>
          <a:solidFill>
            <a:srgbClr val="00BFF2"/>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51" name="Rectangle 50">
            <a:extLst>
              <a:ext uri="{FF2B5EF4-FFF2-40B4-BE49-F238E27FC236}">
                <a16:creationId xmlns:a16="http://schemas.microsoft.com/office/drawing/2014/main" id="{BBF3EB42-A40B-00DA-2BB9-D68FB63523CD}"/>
              </a:ext>
            </a:extLst>
          </p:cNvPr>
          <p:cNvSpPr/>
          <p:nvPr/>
        </p:nvSpPr>
        <p:spPr>
          <a:xfrm>
            <a:off x="3192425" y="1264272"/>
            <a:ext cx="2845626" cy="1154039"/>
          </a:xfrm>
          <a:prstGeom prst="rect">
            <a:avLst/>
          </a:prstGeom>
          <a:solidFill>
            <a:srgbClr val="ED3C8D"/>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53" name="Rectangle 52">
            <a:extLst>
              <a:ext uri="{FF2B5EF4-FFF2-40B4-BE49-F238E27FC236}">
                <a16:creationId xmlns:a16="http://schemas.microsoft.com/office/drawing/2014/main" id="{8C4D20F6-8BB6-F93F-019A-42E14D54D50F}"/>
              </a:ext>
            </a:extLst>
          </p:cNvPr>
          <p:cNvSpPr/>
          <p:nvPr/>
        </p:nvSpPr>
        <p:spPr>
          <a:xfrm>
            <a:off x="6205806" y="1264272"/>
            <a:ext cx="2845626" cy="1154039"/>
          </a:xfrm>
          <a:prstGeom prst="rect">
            <a:avLst/>
          </a:prstGeom>
          <a:solidFill>
            <a:srgbClr val="4EBEA4"/>
          </a:solid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65" name="Rectangle 64">
            <a:extLst>
              <a:ext uri="{FF2B5EF4-FFF2-40B4-BE49-F238E27FC236}">
                <a16:creationId xmlns:a16="http://schemas.microsoft.com/office/drawing/2014/main" id="{B887E490-6C64-30E4-90F7-08677717452D}"/>
              </a:ext>
            </a:extLst>
          </p:cNvPr>
          <p:cNvSpPr/>
          <p:nvPr/>
        </p:nvSpPr>
        <p:spPr>
          <a:xfrm>
            <a:off x="9203345" y="1264272"/>
            <a:ext cx="2845626" cy="1154039"/>
          </a:xfrm>
          <a:prstGeom prst="rect">
            <a:avLst/>
          </a:prstGeom>
          <a:solidFill>
            <a:srgbClr val="A343FF"/>
          </a:solidFill>
          <a:ln w="57150">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73" name="Rectangle 72">
            <a:extLst>
              <a:ext uri="{FF2B5EF4-FFF2-40B4-BE49-F238E27FC236}">
                <a16:creationId xmlns:a16="http://schemas.microsoft.com/office/drawing/2014/main" id="{88E17E94-B83B-B961-6DE5-E3553F9994A7}"/>
              </a:ext>
            </a:extLst>
          </p:cNvPr>
          <p:cNvSpPr/>
          <p:nvPr/>
        </p:nvSpPr>
        <p:spPr>
          <a:xfrm>
            <a:off x="162516" y="2532832"/>
            <a:ext cx="2837901" cy="424294"/>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Consumer Definition of TV</a:t>
            </a:r>
          </a:p>
        </p:txBody>
      </p:sp>
      <p:sp>
        <p:nvSpPr>
          <p:cNvPr id="75" name="Rectangle 74">
            <a:extLst>
              <a:ext uri="{FF2B5EF4-FFF2-40B4-BE49-F238E27FC236}">
                <a16:creationId xmlns:a16="http://schemas.microsoft.com/office/drawing/2014/main" id="{32E26B32-A2CF-9601-E536-A5D1920FA8C8}"/>
              </a:ext>
            </a:extLst>
          </p:cNvPr>
          <p:cNvSpPr/>
          <p:nvPr/>
        </p:nvSpPr>
        <p:spPr>
          <a:xfrm>
            <a:off x="162516" y="3022437"/>
            <a:ext cx="2837901" cy="424294"/>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Pace of Cord-Cutting</a:t>
            </a:r>
          </a:p>
        </p:txBody>
      </p:sp>
      <p:sp>
        <p:nvSpPr>
          <p:cNvPr id="80" name="Rectangle 79">
            <a:extLst>
              <a:ext uri="{FF2B5EF4-FFF2-40B4-BE49-F238E27FC236}">
                <a16:creationId xmlns:a16="http://schemas.microsoft.com/office/drawing/2014/main" id="{6A5B1F51-AFBC-6EBE-F8F7-3BB887E36CB7}"/>
              </a:ext>
            </a:extLst>
          </p:cNvPr>
          <p:cNvSpPr/>
          <p:nvPr/>
        </p:nvSpPr>
        <p:spPr>
          <a:xfrm>
            <a:off x="3196288" y="3022437"/>
            <a:ext cx="2837901" cy="424294"/>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400" b="1">
                <a:solidFill>
                  <a:srgbClr val="ED3C8D"/>
                </a:solidFill>
                <a:latin typeface="Arial" panose="020B0604020202020204" pitchFamily="34" charset="0"/>
                <a:cs typeface="Arial" panose="020B0604020202020204" pitchFamily="34" charset="0"/>
              </a:rPr>
              <a:t>TV by Access Type</a:t>
            </a:r>
          </a:p>
        </p:txBody>
      </p:sp>
      <p:sp>
        <p:nvSpPr>
          <p:cNvPr id="81" name="Rectangle 80">
            <a:extLst>
              <a:ext uri="{FF2B5EF4-FFF2-40B4-BE49-F238E27FC236}">
                <a16:creationId xmlns:a16="http://schemas.microsoft.com/office/drawing/2014/main" id="{687F98F5-001A-1209-4AF8-E68368D9667E}"/>
              </a:ext>
            </a:extLst>
          </p:cNvPr>
          <p:cNvSpPr/>
          <p:nvPr/>
        </p:nvSpPr>
        <p:spPr>
          <a:xfrm>
            <a:off x="3196288" y="3509147"/>
            <a:ext cx="2837901" cy="424294"/>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da-DK" sz="1400" b="1">
                <a:solidFill>
                  <a:srgbClr val="ED3C8D"/>
                </a:solidFill>
                <a:latin typeface="Arial" panose="020B0604020202020204" pitchFamily="34" charset="0"/>
                <a:cs typeface="Arial" panose="020B0604020202020204" pitchFamily="34" charset="0"/>
              </a:rPr>
              <a:t>Communal Viewing</a:t>
            </a:r>
            <a:endPar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endParaRPr>
          </a:p>
        </p:txBody>
      </p:sp>
      <p:sp>
        <p:nvSpPr>
          <p:cNvPr id="82" name="Rectangle 81">
            <a:extLst>
              <a:ext uri="{FF2B5EF4-FFF2-40B4-BE49-F238E27FC236}">
                <a16:creationId xmlns:a16="http://schemas.microsoft.com/office/drawing/2014/main" id="{7AEB0AE7-8722-1044-1AB0-5D04B4A5B21B}"/>
              </a:ext>
            </a:extLst>
          </p:cNvPr>
          <p:cNvSpPr/>
          <p:nvPr/>
        </p:nvSpPr>
        <p:spPr>
          <a:xfrm>
            <a:off x="3196288" y="4000528"/>
            <a:ext cx="2837901" cy="424294"/>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Co-Viewing by CTV Platform</a:t>
            </a:r>
          </a:p>
        </p:txBody>
      </p:sp>
      <p:sp>
        <p:nvSpPr>
          <p:cNvPr id="83" name="Rectangle 82">
            <a:extLst>
              <a:ext uri="{FF2B5EF4-FFF2-40B4-BE49-F238E27FC236}">
                <a16:creationId xmlns:a16="http://schemas.microsoft.com/office/drawing/2014/main" id="{C6F2EA80-67F6-1606-E616-150BE3EF762B}"/>
              </a:ext>
            </a:extLst>
          </p:cNvPr>
          <p:cNvSpPr/>
          <p:nvPr/>
        </p:nvSpPr>
        <p:spPr>
          <a:xfrm>
            <a:off x="3196288" y="4502435"/>
            <a:ext cx="2837901" cy="424294"/>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CTV Session Length</a:t>
            </a:r>
          </a:p>
        </p:txBody>
      </p:sp>
      <p:sp>
        <p:nvSpPr>
          <p:cNvPr id="84" name="Rectangle 83">
            <a:extLst>
              <a:ext uri="{FF2B5EF4-FFF2-40B4-BE49-F238E27FC236}">
                <a16:creationId xmlns:a16="http://schemas.microsoft.com/office/drawing/2014/main" id="{9FA09390-1332-2DFF-CCB5-31FFD51E133F}"/>
              </a:ext>
            </a:extLst>
          </p:cNvPr>
          <p:cNvSpPr/>
          <p:nvPr/>
        </p:nvSpPr>
        <p:spPr>
          <a:xfrm>
            <a:off x="3196288" y="4994574"/>
            <a:ext cx="2837901" cy="424294"/>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Services Streamed Annually</a:t>
            </a:r>
          </a:p>
        </p:txBody>
      </p:sp>
      <p:sp>
        <p:nvSpPr>
          <p:cNvPr id="89" name="Rectangle 88">
            <a:extLst>
              <a:ext uri="{FF2B5EF4-FFF2-40B4-BE49-F238E27FC236}">
                <a16:creationId xmlns:a16="http://schemas.microsoft.com/office/drawing/2014/main" id="{E056BCDE-5818-AD04-2DAC-AB625B745748}"/>
              </a:ext>
            </a:extLst>
          </p:cNvPr>
          <p:cNvSpPr/>
          <p:nvPr/>
        </p:nvSpPr>
        <p:spPr>
          <a:xfrm>
            <a:off x="6209669" y="2532832"/>
            <a:ext cx="2837901" cy="424294"/>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CTV Home Screen Ads</a:t>
            </a:r>
          </a:p>
        </p:txBody>
      </p:sp>
      <p:sp>
        <p:nvSpPr>
          <p:cNvPr id="90" name="Rectangle 89">
            <a:extLst>
              <a:ext uri="{FF2B5EF4-FFF2-40B4-BE49-F238E27FC236}">
                <a16:creationId xmlns:a16="http://schemas.microsoft.com/office/drawing/2014/main" id="{F05CBFF0-C590-6BA6-D46F-AB7CEA41793C}"/>
              </a:ext>
            </a:extLst>
          </p:cNvPr>
          <p:cNvSpPr/>
          <p:nvPr/>
        </p:nvSpPr>
        <p:spPr>
          <a:xfrm>
            <a:off x="6209669" y="3022437"/>
            <a:ext cx="2837901" cy="424294"/>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Growth of AVOD Viewers</a:t>
            </a:r>
          </a:p>
        </p:txBody>
      </p:sp>
      <p:sp>
        <p:nvSpPr>
          <p:cNvPr id="91" name="Rectangle 90">
            <a:extLst>
              <a:ext uri="{FF2B5EF4-FFF2-40B4-BE49-F238E27FC236}">
                <a16:creationId xmlns:a16="http://schemas.microsoft.com/office/drawing/2014/main" id="{3EDF00CC-E059-2018-7F2D-D68473F3D48F}"/>
              </a:ext>
            </a:extLst>
          </p:cNvPr>
          <p:cNvSpPr/>
          <p:nvPr/>
        </p:nvSpPr>
        <p:spPr>
          <a:xfrm>
            <a:off x="6209669" y="4000528"/>
            <a:ext cx="2837901" cy="424294"/>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Ad Preference </a:t>
            </a:r>
            <a:r>
              <a:rPr lang="en-US" sz="1400" b="1">
                <a:solidFill>
                  <a:srgbClr val="4EBEA4"/>
                </a:solidFill>
                <a:latin typeface="Arial" panose="020B0604020202020204" pitchFamily="34" charset="0"/>
                <a:cs typeface="Arial" panose="020B0604020202020204" pitchFamily="34" charset="0"/>
              </a:rPr>
              <a:t>on Streaming</a:t>
            </a:r>
            <a:endPar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endParaRPr>
          </a:p>
        </p:txBody>
      </p:sp>
      <p:sp>
        <p:nvSpPr>
          <p:cNvPr id="92" name="Rectangle 91">
            <a:extLst>
              <a:ext uri="{FF2B5EF4-FFF2-40B4-BE49-F238E27FC236}">
                <a16:creationId xmlns:a16="http://schemas.microsoft.com/office/drawing/2014/main" id="{4B9D01DB-8D96-3E70-5851-DFD59FE1C6E9}"/>
              </a:ext>
            </a:extLst>
          </p:cNvPr>
          <p:cNvSpPr/>
          <p:nvPr/>
        </p:nvSpPr>
        <p:spPr>
          <a:xfrm>
            <a:off x="6209669" y="3509147"/>
            <a:ext cx="2837901" cy="424294"/>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srgbClr val="4EBEA4"/>
                </a:solidFill>
                <a:latin typeface="Arial" panose="020B0604020202020204" pitchFamily="34" charset="0"/>
                <a:cs typeface="Arial" panose="020B0604020202020204" pitchFamily="34" charset="0"/>
              </a:rPr>
              <a:t>Appetite for Ads on Streaming</a:t>
            </a:r>
          </a:p>
        </p:txBody>
      </p:sp>
      <p:sp>
        <p:nvSpPr>
          <p:cNvPr id="93" name="Rectangle 92">
            <a:extLst>
              <a:ext uri="{FF2B5EF4-FFF2-40B4-BE49-F238E27FC236}">
                <a16:creationId xmlns:a16="http://schemas.microsoft.com/office/drawing/2014/main" id="{BE97DC55-9F5E-6F0F-2CAF-F2C806D6431F}"/>
              </a:ext>
            </a:extLst>
          </p:cNvPr>
          <p:cNvSpPr/>
          <p:nvPr/>
        </p:nvSpPr>
        <p:spPr>
          <a:xfrm>
            <a:off x="6209669" y="4994574"/>
            <a:ext cx="2837901" cy="424294"/>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Ad Time by TV Platform</a:t>
            </a:r>
          </a:p>
        </p:txBody>
      </p:sp>
      <p:sp>
        <p:nvSpPr>
          <p:cNvPr id="94" name="Rectangle 93">
            <a:extLst>
              <a:ext uri="{FF2B5EF4-FFF2-40B4-BE49-F238E27FC236}">
                <a16:creationId xmlns:a16="http://schemas.microsoft.com/office/drawing/2014/main" id="{D0890E62-6B64-E9CB-66D0-1A4E7425366A}"/>
              </a:ext>
            </a:extLst>
          </p:cNvPr>
          <p:cNvSpPr/>
          <p:nvPr/>
        </p:nvSpPr>
        <p:spPr>
          <a:xfrm>
            <a:off x="6209669" y="4502435"/>
            <a:ext cx="2837901" cy="424294"/>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400" b="1">
                <a:solidFill>
                  <a:srgbClr val="4EBEA4"/>
                </a:solidFill>
                <a:latin typeface="Arial" panose="020B0604020202020204" pitchFamily="34" charset="0"/>
              </a:rPr>
              <a:t>Growing Adoption of Ad Tiers</a:t>
            </a:r>
          </a:p>
        </p:txBody>
      </p:sp>
      <p:sp>
        <p:nvSpPr>
          <p:cNvPr id="95" name="Rectangle 94">
            <a:extLst>
              <a:ext uri="{FF2B5EF4-FFF2-40B4-BE49-F238E27FC236}">
                <a16:creationId xmlns:a16="http://schemas.microsoft.com/office/drawing/2014/main" id="{D0BE6F61-ADE8-4A47-FC0E-A3064166CB2F}"/>
              </a:ext>
            </a:extLst>
          </p:cNvPr>
          <p:cNvSpPr/>
          <p:nvPr/>
        </p:nvSpPr>
        <p:spPr>
          <a:xfrm>
            <a:off x="9207208" y="3022437"/>
            <a:ext cx="2837901" cy="424294"/>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The Ubiquity of Multiscreen TV</a:t>
            </a:r>
          </a:p>
        </p:txBody>
      </p:sp>
      <p:sp>
        <p:nvSpPr>
          <p:cNvPr id="96" name="Rectangle 95">
            <a:extLst>
              <a:ext uri="{FF2B5EF4-FFF2-40B4-BE49-F238E27FC236}">
                <a16:creationId xmlns:a16="http://schemas.microsoft.com/office/drawing/2014/main" id="{16BAC8D6-EEF8-F9BF-3688-4419C3CB7C51}"/>
              </a:ext>
            </a:extLst>
          </p:cNvPr>
          <p:cNvSpPr/>
          <p:nvPr/>
        </p:nvSpPr>
        <p:spPr>
          <a:xfrm>
            <a:off x="9207208" y="2532832"/>
            <a:ext cx="2837901" cy="424294"/>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Content Shift to Streaming</a:t>
            </a:r>
          </a:p>
        </p:txBody>
      </p:sp>
      <p:sp>
        <p:nvSpPr>
          <p:cNvPr id="97" name="Rectangle 96">
            <a:extLst>
              <a:ext uri="{FF2B5EF4-FFF2-40B4-BE49-F238E27FC236}">
                <a16:creationId xmlns:a16="http://schemas.microsoft.com/office/drawing/2014/main" id="{44B29998-B7E3-4A47-B783-53E75E29E6E6}"/>
              </a:ext>
            </a:extLst>
          </p:cNvPr>
          <p:cNvSpPr/>
          <p:nvPr/>
        </p:nvSpPr>
        <p:spPr>
          <a:xfrm>
            <a:off x="9207208" y="3509147"/>
            <a:ext cx="2837901" cy="424294"/>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Top Content Genres</a:t>
            </a:r>
          </a:p>
        </p:txBody>
      </p:sp>
      <p:sp>
        <p:nvSpPr>
          <p:cNvPr id="98" name="Rectangle 97">
            <a:extLst>
              <a:ext uri="{FF2B5EF4-FFF2-40B4-BE49-F238E27FC236}">
                <a16:creationId xmlns:a16="http://schemas.microsoft.com/office/drawing/2014/main" id="{0C38DC71-4BE3-6698-6687-3AE94106851F}"/>
              </a:ext>
            </a:extLst>
          </p:cNvPr>
          <p:cNvSpPr/>
          <p:nvPr/>
        </p:nvSpPr>
        <p:spPr>
          <a:xfrm>
            <a:off x="9207208" y="4000528"/>
            <a:ext cx="2837901" cy="424294"/>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Live Sports Streaming</a:t>
            </a:r>
          </a:p>
        </p:txBody>
      </p:sp>
      <p:sp>
        <p:nvSpPr>
          <p:cNvPr id="100" name="TextBox 99">
            <a:extLst>
              <a:ext uri="{FF2B5EF4-FFF2-40B4-BE49-F238E27FC236}">
                <a16:creationId xmlns:a16="http://schemas.microsoft.com/office/drawing/2014/main" id="{ECE51699-909B-6D42-DF54-7D7C1CBC4043}"/>
              </a:ext>
            </a:extLst>
          </p:cNvPr>
          <p:cNvSpPr txBox="1"/>
          <p:nvPr/>
        </p:nvSpPr>
        <p:spPr>
          <a:xfrm>
            <a:off x="158653" y="1441182"/>
            <a:ext cx="2845626"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Arial" panose="020B0604020202020204" pitchFamily="34" charset="0"/>
                <a:ea typeface="+mn-ea"/>
                <a:cs typeface="+mn-cs"/>
              </a:rPr>
              <a:t>Audience Currents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How viewers define, connect</a:t>
            </a:r>
            <a:b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and engage with TV</a:t>
            </a:r>
          </a:p>
        </p:txBody>
      </p:sp>
      <p:sp>
        <p:nvSpPr>
          <p:cNvPr id="101" name="TextBox 100">
            <a:extLst>
              <a:ext uri="{FF2B5EF4-FFF2-40B4-BE49-F238E27FC236}">
                <a16:creationId xmlns:a16="http://schemas.microsoft.com/office/drawing/2014/main" id="{4700AD53-B862-E055-4AB5-0EC3923F4982}"/>
              </a:ext>
            </a:extLst>
          </p:cNvPr>
          <p:cNvSpPr txBox="1"/>
          <p:nvPr/>
        </p:nvSpPr>
        <p:spPr>
          <a:xfrm>
            <a:off x="3192425" y="1441182"/>
            <a:ext cx="2845626"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Arial" panose="020B0604020202020204" pitchFamily="34" charset="0"/>
                <a:ea typeface="+mn-ea"/>
                <a:cs typeface="+mn-cs"/>
              </a:rPr>
              <a:t>Where Streaming Flows</a:t>
            </a:r>
            <a:br>
              <a:rPr kumimoji="0" lang="en-US" sz="2800" b="1" i="0" u="sng"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The devices, platforms and viewing behaviors shaping CTV</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TextBox 101">
            <a:extLst>
              <a:ext uri="{FF2B5EF4-FFF2-40B4-BE49-F238E27FC236}">
                <a16:creationId xmlns:a16="http://schemas.microsoft.com/office/drawing/2014/main" id="{7A614E38-8021-18F2-F9A6-38FC46E6528D}"/>
              </a:ext>
            </a:extLst>
          </p:cNvPr>
          <p:cNvSpPr txBox="1"/>
          <p:nvPr/>
        </p:nvSpPr>
        <p:spPr>
          <a:xfrm>
            <a:off x="6181296" y="1441182"/>
            <a:ext cx="2876118"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Arial" panose="020B0604020202020204" pitchFamily="34" charset="0"/>
                <a:ea typeface="+mn-ea"/>
                <a:cs typeface="+mn-cs"/>
              </a:rPr>
              <a:t>The Ad-Supported Wave</a:t>
            </a:r>
            <a:br>
              <a:rPr kumimoji="0" lang="en-US" sz="2800" b="1" i="0" u="sng"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The rapid rise of ad-supported streaming across platforms</a:t>
            </a:r>
          </a:p>
        </p:txBody>
      </p:sp>
      <p:sp>
        <p:nvSpPr>
          <p:cNvPr id="103" name="TextBox 102">
            <a:extLst>
              <a:ext uri="{FF2B5EF4-FFF2-40B4-BE49-F238E27FC236}">
                <a16:creationId xmlns:a16="http://schemas.microsoft.com/office/drawing/2014/main" id="{513B0092-D127-0389-B6B9-CB573E6028DA}"/>
              </a:ext>
            </a:extLst>
          </p:cNvPr>
          <p:cNvSpPr txBox="1"/>
          <p:nvPr/>
        </p:nvSpPr>
        <p:spPr>
          <a:xfrm>
            <a:off x="9122466" y="1441182"/>
            <a:ext cx="3007383"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Arial" panose="020B0604020202020204" pitchFamily="34" charset="0"/>
                <a:ea typeface="+mn-ea"/>
                <a:cs typeface="+mn-cs"/>
              </a:rPr>
              <a:t>High Tide for Quality</a:t>
            </a:r>
            <a:br>
              <a:rPr kumimoji="0" lang="en-US" sz="2800" b="1" i="0" u="sng"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Entertainment content and live sports &amp; news are powering growth</a:t>
            </a:r>
          </a:p>
        </p:txBody>
      </p:sp>
      <p:sp>
        <p:nvSpPr>
          <p:cNvPr id="104" name="Rectangle 103">
            <a:extLst>
              <a:ext uri="{FF2B5EF4-FFF2-40B4-BE49-F238E27FC236}">
                <a16:creationId xmlns:a16="http://schemas.microsoft.com/office/drawing/2014/main" id="{CDF4A28F-AE37-CF3D-8034-952968D2A0BD}"/>
              </a:ext>
            </a:extLst>
          </p:cNvPr>
          <p:cNvSpPr/>
          <p:nvPr/>
        </p:nvSpPr>
        <p:spPr>
          <a:xfrm>
            <a:off x="3196288" y="2532832"/>
            <a:ext cx="2837901" cy="424294"/>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400" b="1">
                <a:solidFill>
                  <a:srgbClr val="ED3C8D"/>
                </a:solidFill>
                <a:latin typeface="Arial" panose="020B0604020202020204" pitchFamily="34" charset="0"/>
                <a:cs typeface="Arial" panose="020B0604020202020204" pitchFamily="34" charset="0"/>
              </a:rPr>
              <a:t>TV Usage by Device</a:t>
            </a:r>
          </a:p>
        </p:txBody>
      </p:sp>
      <p:sp>
        <p:nvSpPr>
          <p:cNvPr id="118" name="Rectangle 117">
            <a:extLst>
              <a:ext uri="{FF2B5EF4-FFF2-40B4-BE49-F238E27FC236}">
                <a16:creationId xmlns:a16="http://schemas.microsoft.com/office/drawing/2014/main" id="{BEA4DE95-F911-75A6-5F0D-A292D8A31521}"/>
              </a:ext>
            </a:extLst>
          </p:cNvPr>
          <p:cNvSpPr/>
          <p:nvPr/>
        </p:nvSpPr>
        <p:spPr>
          <a:xfrm>
            <a:off x="152672" y="3509147"/>
            <a:ext cx="2837901" cy="424294"/>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Diverse Streaming Audiences</a:t>
            </a:r>
          </a:p>
        </p:txBody>
      </p:sp>
      <p:sp>
        <p:nvSpPr>
          <p:cNvPr id="119" name="Rectangle 118">
            <a:extLst>
              <a:ext uri="{FF2B5EF4-FFF2-40B4-BE49-F238E27FC236}">
                <a16:creationId xmlns:a16="http://schemas.microsoft.com/office/drawing/2014/main" id="{91FBFC83-199F-9DFC-A6C3-BF262CDB7698}"/>
              </a:ext>
            </a:extLst>
          </p:cNvPr>
          <p:cNvSpPr/>
          <p:nvPr/>
        </p:nvSpPr>
        <p:spPr>
          <a:xfrm>
            <a:off x="152672" y="4000528"/>
            <a:ext cx="2837901" cy="424294"/>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endParaRPr>
          </a:p>
        </p:txBody>
      </p:sp>
      <p:sp>
        <p:nvSpPr>
          <p:cNvPr id="123" name="Rectangle 122">
            <a:extLst>
              <a:ext uri="{FF2B5EF4-FFF2-40B4-BE49-F238E27FC236}">
                <a16:creationId xmlns:a16="http://schemas.microsoft.com/office/drawing/2014/main" id="{6A58F8C6-3C0E-2180-7887-7D092817DC45}"/>
              </a:ext>
            </a:extLst>
          </p:cNvPr>
          <p:cNvSpPr/>
          <p:nvPr/>
        </p:nvSpPr>
        <p:spPr>
          <a:xfrm>
            <a:off x="152672" y="4502435"/>
            <a:ext cx="2837901" cy="424294"/>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endParaRPr>
          </a:p>
        </p:txBody>
      </p:sp>
      <p:sp>
        <p:nvSpPr>
          <p:cNvPr id="124" name="TextBox 123">
            <a:extLst>
              <a:ext uri="{FF2B5EF4-FFF2-40B4-BE49-F238E27FC236}">
                <a16:creationId xmlns:a16="http://schemas.microsoft.com/office/drawing/2014/main" id="{7C86ADD0-DB55-A43F-469F-59EB026000A4}"/>
              </a:ext>
            </a:extLst>
          </p:cNvPr>
          <p:cNvSpPr txBox="1"/>
          <p:nvPr/>
        </p:nvSpPr>
        <p:spPr>
          <a:xfrm>
            <a:off x="142828" y="4058787"/>
            <a:ext cx="28575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BFF2"/>
                </a:solidFill>
                <a:latin typeface="Arial" panose="020B0604020202020204" pitchFamily="34" charset="0"/>
              </a:rPr>
              <a:t>Smart TV Ownership</a:t>
            </a:r>
          </a:p>
        </p:txBody>
      </p:sp>
      <p:sp>
        <p:nvSpPr>
          <p:cNvPr id="127" name="Rectangle 126">
            <a:extLst>
              <a:ext uri="{FF2B5EF4-FFF2-40B4-BE49-F238E27FC236}">
                <a16:creationId xmlns:a16="http://schemas.microsoft.com/office/drawing/2014/main" id="{DB89EAC9-E44D-D03E-BDBC-5F17002B8FD1}"/>
              </a:ext>
            </a:extLst>
          </p:cNvPr>
          <p:cNvSpPr/>
          <p:nvPr/>
        </p:nvSpPr>
        <p:spPr>
          <a:xfrm>
            <a:off x="6199825" y="5486783"/>
            <a:ext cx="2837901" cy="424294"/>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Growth of FAST</a:t>
            </a:r>
          </a:p>
        </p:txBody>
      </p:sp>
      <p:sp>
        <p:nvSpPr>
          <p:cNvPr id="128" name="Rectangle 127">
            <a:extLst>
              <a:ext uri="{FF2B5EF4-FFF2-40B4-BE49-F238E27FC236}">
                <a16:creationId xmlns:a16="http://schemas.microsoft.com/office/drawing/2014/main" id="{9A529B51-4E69-E2EB-A8AD-7E69A1854081}"/>
              </a:ext>
            </a:extLst>
          </p:cNvPr>
          <p:cNvSpPr/>
          <p:nvPr/>
        </p:nvSpPr>
        <p:spPr>
          <a:xfrm>
            <a:off x="6199825" y="5971702"/>
            <a:ext cx="2837901" cy="424294"/>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CTV Retail Media</a:t>
            </a:r>
          </a:p>
        </p:txBody>
      </p:sp>
      <p:sp>
        <p:nvSpPr>
          <p:cNvPr id="135" name="Rectangle 134">
            <a:extLst>
              <a:ext uri="{FF2B5EF4-FFF2-40B4-BE49-F238E27FC236}">
                <a16:creationId xmlns:a16="http://schemas.microsoft.com/office/drawing/2014/main" id="{57E8C0FE-1780-09AE-CD29-50BBF61160D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36" name="Rectangle 135">
            <a:extLst>
              <a:ext uri="{FF2B5EF4-FFF2-40B4-BE49-F238E27FC236}">
                <a16:creationId xmlns:a16="http://schemas.microsoft.com/office/drawing/2014/main" id="{C8C77B14-5F7F-4145-823A-B5C15E58A9CA}"/>
              </a:ext>
            </a:extLst>
          </p:cNvPr>
          <p:cNvSpPr/>
          <p:nvPr/>
        </p:nvSpPr>
        <p:spPr>
          <a:xfrm>
            <a:off x="9199347" y="4502435"/>
            <a:ext cx="2837901" cy="424294"/>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Bundling Up</a:t>
            </a:r>
          </a:p>
        </p:txBody>
      </p:sp>
      <p:sp>
        <p:nvSpPr>
          <p:cNvPr id="3" name="Rectangle 2">
            <a:extLst>
              <a:ext uri="{FF2B5EF4-FFF2-40B4-BE49-F238E27FC236}">
                <a16:creationId xmlns:a16="http://schemas.microsoft.com/office/drawing/2014/main" id="{8C66B2ED-14AC-DB41-CF72-FAD22EC213C3}"/>
              </a:ext>
            </a:extLst>
          </p:cNvPr>
          <p:cNvSpPr/>
          <p:nvPr/>
        </p:nvSpPr>
        <p:spPr>
          <a:xfrm>
            <a:off x="3196288" y="5486783"/>
            <a:ext cx="2837901" cy="424294"/>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Smart TV App Monthly Usage</a:t>
            </a:r>
            <a:endPar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A82D6533-8630-5D95-CF5A-7CD214BFD996}"/>
              </a:ext>
            </a:extLst>
          </p:cNvPr>
          <p:cNvSpPr/>
          <p:nvPr/>
        </p:nvSpPr>
        <p:spPr>
          <a:xfrm>
            <a:off x="3196288" y="5971702"/>
            <a:ext cx="2837901" cy="424294"/>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CTV Sports Access</a:t>
            </a:r>
          </a:p>
        </p:txBody>
      </p:sp>
      <p:sp>
        <p:nvSpPr>
          <p:cNvPr id="120" name="TextBox 119">
            <a:extLst>
              <a:ext uri="{FF2B5EF4-FFF2-40B4-BE49-F238E27FC236}">
                <a16:creationId xmlns:a16="http://schemas.microsoft.com/office/drawing/2014/main" id="{D141B591-88B8-E8FF-89C9-09523EC0B7F3}"/>
              </a:ext>
            </a:extLst>
          </p:cNvPr>
          <p:cNvSpPr txBox="1"/>
          <p:nvPr/>
        </p:nvSpPr>
        <p:spPr>
          <a:xfrm>
            <a:off x="142828" y="4560694"/>
            <a:ext cx="2857589" cy="307777"/>
          </a:xfrm>
          <a:prstGeom prst="rect">
            <a:avLst/>
          </a:prstGeom>
          <a:noFill/>
        </p:spPr>
        <p:txBody>
          <a:bodyPr wrap="square" rtlCol="0">
            <a:spAutoFit/>
          </a:bodyPr>
          <a:lstStyle/>
          <a:p>
            <a:pPr lvl="0" algn="ctr">
              <a:defRPr/>
            </a:pPr>
            <a:r>
              <a:rPr lang="en-US" sz="1400" b="1">
                <a:solidFill>
                  <a:srgbClr val="00BFF2"/>
                </a:solidFill>
                <a:latin typeface="Arial" panose="020B0604020202020204" pitchFamily="34" charset="0"/>
              </a:rPr>
              <a:t>Convergent TV Ad Spend</a:t>
            </a:r>
          </a:p>
        </p:txBody>
      </p:sp>
    </p:spTree>
    <p:extLst>
      <p:ext uri="{BB962C8B-B14F-4D97-AF65-F5344CB8AC3E}">
        <p14:creationId xmlns:p14="http://schemas.microsoft.com/office/powerpoint/2010/main" val="410223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83E48-3E0E-C793-D829-C8B67A51B5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174BD1-AF0F-2673-03B2-8CDD4A570791}"/>
              </a:ext>
            </a:extLst>
          </p:cNvPr>
          <p:cNvSpPr/>
          <p:nvPr/>
        </p:nvSpPr>
        <p:spPr>
          <a:xfrm>
            <a:off x="5499100" y="1671398"/>
            <a:ext cx="6692900" cy="437697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D2852EC-911C-F435-5AC5-2CD78452BB28}"/>
              </a:ext>
            </a:extLst>
          </p:cNvPr>
          <p:cNvPicPr>
            <a:picLocks noChangeAspect="1"/>
          </p:cNvPicPr>
          <p:nvPr/>
        </p:nvPicPr>
        <p:blipFill>
          <a:blip r:embed="rId3" cstate="print">
            <a:extLst>
              <a:ext uri="{28A0092B-C50C-407E-A947-70E740481C1C}">
                <a14:useLocalDpi xmlns:a14="http://schemas.microsoft.com/office/drawing/2010/main"/>
              </a:ext>
            </a:extLst>
          </a:blip>
          <a:srcRect b="-58"/>
          <a:stretch/>
        </p:blipFill>
        <p:spPr>
          <a:xfrm>
            <a:off x="-1" y="1673939"/>
            <a:ext cx="5499097" cy="4371896"/>
          </a:xfrm>
          <a:prstGeom prst="rect">
            <a:avLst/>
          </a:prstGeom>
        </p:spPr>
      </p:pic>
      <p:pic>
        <p:nvPicPr>
          <p:cNvPr id="23" name="Picture 22">
            <a:extLst>
              <a:ext uri="{FF2B5EF4-FFF2-40B4-BE49-F238E27FC236}">
                <a16:creationId xmlns:a16="http://schemas.microsoft.com/office/drawing/2014/main" id="{B1C2AC28-B7A4-ABCB-F254-355D4C303C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A91F854E-0A0F-0F52-8033-173E224D8F7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DB57EDCD-CF1A-10FB-4EA2-F1097FA0411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4" name="TextBox 13">
            <a:extLst>
              <a:ext uri="{FF2B5EF4-FFF2-40B4-BE49-F238E27FC236}">
                <a16:creationId xmlns:a16="http://schemas.microsoft.com/office/drawing/2014/main" id="{86AFEFA0-C546-B006-56B3-C04508052556}"/>
              </a:ext>
            </a:extLst>
          </p:cNvPr>
          <p:cNvSpPr txBox="1"/>
          <p:nvPr/>
        </p:nvSpPr>
        <p:spPr>
          <a:xfrm>
            <a:off x="503713" y="6204384"/>
            <a:ext cx="11647155"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srgbClr val="1B1464"/>
                </a:solidFill>
                <a:effectLst/>
                <a:uLnTx/>
                <a:uFillTx/>
                <a:latin typeface="Helvetica" panose="020B0403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mn-cs"/>
              </a:rPr>
              <a:t>Source: VAB analysis of </a:t>
            </a: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MRI-Simmons March 2026 Cord Evolution Study, A18+. *Q: Non ad-supported and ad-supported streaming services used in the past 30 days. Base = ‘streamed in the past 12 months’. Note: To be considered a multiscreen TV app you must be a TV network, or an associated streaming app (e.g., Adult Swim, NBC) or an MVPD app (e.g., Spectrum, Xfinity) or a service owned by one of the major multiscreen TV companies (e.g., Disney+, Max, Paramount+).</a:t>
            </a:r>
            <a:endPar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A7CD7BD7-BFD8-B526-FE01-D02B784B894B}"/>
              </a:ext>
            </a:extLst>
          </p:cNvPr>
          <p:cNvSpPr txBox="1"/>
          <p:nvPr/>
        </p:nvSpPr>
        <p:spPr>
          <a:xfrm>
            <a:off x="5499099" y="1708723"/>
            <a:ext cx="669289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Calibri" panose="020F0502020204030204" pitchFamily="34" charset="0"/>
                <a:cs typeface="Arial" panose="020B0604020202020204" pitchFamily="34" charset="0"/>
              </a:rPr>
              <a:t>% of streamers who have used a </a:t>
            </a: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Calibri" panose="020F0502020204030204" pitchFamily="34" charset="0"/>
                <a:cs typeface="Arial" panose="020B0604020202020204" pitchFamily="34" charset="0"/>
              </a:rPr>
              <a:t>network TV app or streaming service owned by a multiscreen TV company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Calibri" panose="020F0502020204030204" pitchFamily="34" charset="0"/>
                <a:cs typeface="Arial" panose="020B0604020202020204" pitchFamily="34" charset="0"/>
              </a:rPr>
              <a:t>Last 30 days*</a:t>
            </a:r>
          </a:p>
        </p:txBody>
      </p:sp>
      <p:sp>
        <p:nvSpPr>
          <p:cNvPr id="6" name="Rectangle 5">
            <a:extLst>
              <a:ext uri="{FF2B5EF4-FFF2-40B4-BE49-F238E27FC236}">
                <a16:creationId xmlns:a16="http://schemas.microsoft.com/office/drawing/2014/main" id="{BCE17F38-DE20-2545-40C2-89C7DB11BAB7}"/>
              </a:ext>
            </a:extLst>
          </p:cNvPr>
          <p:cNvSpPr/>
          <p:nvPr/>
        </p:nvSpPr>
        <p:spPr>
          <a:xfrm>
            <a:off x="0" y="0"/>
            <a:ext cx="2873830"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The Ubiquity of Multiscreen TV</a:t>
            </a:r>
          </a:p>
        </p:txBody>
      </p:sp>
      <p:sp>
        <p:nvSpPr>
          <p:cNvPr id="9" name="Rectangle 8">
            <a:extLst>
              <a:ext uri="{FF2B5EF4-FFF2-40B4-BE49-F238E27FC236}">
                <a16:creationId xmlns:a16="http://schemas.microsoft.com/office/drawing/2014/main" id="{B0562CB1-4119-9074-AE9F-36E8CD538250}"/>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The desire for professionally produced, premium video content across multiscreen TV streaming services is quite ubiquitous across all audiences</a:t>
            </a:r>
          </a:p>
        </p:txBody>
      </p:sp>
      <p:sp>
        <p:nvSpPr>
          <p:cNvPr id="15" name="Rectangle: Rounded Corners 14">
            <a:extLst>
              <a:ext uri="{FF2B5EF4-FFF2-40B4-BE49-F238E27FC236}">
                <a16:creationId xmlns:a16="http://schemas.microsoft.com/office/drawing/2014/main" id="{88144152-D7D0-0777-B197-9756E240AA52}"/>
              </a:ext>
            </a:extLst>
          </p:cNvPr>
          <p:cNvSpPr/>
          <p:nvPr/>
        </p:nvSpPr>
        <p:spPr>
          <a:xfrm>
            <a:off x="6096000" y="2661383"/>
            <a:ext cx="2465339" cy="1535234"/>
          </a:xfrm>
          <a:prstGeom prst="roundRect">
            <a:avLst/>
          </a:prstGeom>
          <a:solidFill>
            <a:srgbClr val="1B146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1"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A18-24</a:t>
            </a:r>
            <a:br>
              <a:rPr kumimoji="0" lang="en-US" sz="2000"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br>
            <a:endParaRPr kumimoji="0" lang="en-US" sz="600"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pPr>
            <a:r>
              <a:rPr lang="en-US" sz="4400" b="1">
                <a:solidFill>
                  <a:schemeClr val="bg1"/>
                </a:solidFill>
                <a:latin typeface="Arial" panose="020B0604020202020204" pitchFamily="34" charset="0"/>
                <a:cs typeface="Arial" panose="020B0604020202020204" pitchFamily="34" charset="0"/>
              </a:rPr>
              <a:t>89%</a:t>
            </a:r>
            <a:endParaRPr kumimoji="0" lang="en-US" sz="4400" b="1" i="0"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88E03A3A-737F-BE10-123A-31E75F7643C6}"/>
              </a:ext>
            </a:extLst>
          </p:cNvPr>
          <p:cNvSpPr/>
          <p:nvPr/>
        </p:nvSpPr>
        <p:spPr>
          <a:xfrm>
            <a:off x="9158239" y="2661383"/>
            <a:ext cx="2465339" cy="1535234"/>
          </a:xfrm>
          <a:prstGeom prst="roundRect">
            <a:avLst/>
          </a:prstGeom>
          <a:solidFill>
            <a:srgbClr val="00BFF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1"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A25-34</a:t>
            </a:r>
            <a:br>
              <a:rPr kumimoji="0" lang="en-US" sz="2000"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br>
            <a:endParaRPr kumimoji="0" lang="en-US" sz="600"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pPr>
            <a:r>
              <a:rPr lang="en-US" sz="4400" b="1">
                <a:solidFill>
                  <a:schemeClr val="bg1"/>
                </a:solidFill>
                <a:latin typeface="Arial" panose="020B0604020202020204" pitchFamily="34" charset="0"/>
                <a:cs typeface="Arial" panose="020B0604020202020204" pitchFamily="34" charset="0"/>
              </a:rPr>
              <a:t>90%</a:t>
            </a:r>
            <a:endParaRPr kumimoji="0" lang="en-US" sz="4400" b="1" i="0"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20ECA20A-2878-E846-90DF-B4E6472E86CE}"/>
              </a:ext>
            </a:extLst>
          </p:cNvPr>
          <p:cNvSpPr/>
          <p:nvPr/>
        </p:nvSpPr>
        <p:spPr>
          <a:xfrm>
            <a:off x="6096000" y="4306310"/>
            <a:ext cx="2465339" cy="1535234"/>
          </a:xfrm>
          <a:prstGeom prst="roundRect">
            <a:avLst/>
          </a:prstGeom>
          <a:solidFill>
            <a:srgbClr val="ED3C8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1"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A35-49</a:t>
            </a:r>
            <a:br>
              <a:rPr kumimoji="0" lang="en-US" sz="2000"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br>
            <a:endParaRPr kumimoji="0" lang="en-US" sz="600"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pPr>
            <a:r>
              <a:rPr lang="en-US" sz="4400" b="1">
                <a:solidFill>
                  <a:schemeClr val="bg1"/>
                </a:solidFill>
                <a:latin typeface="Arial" panose="020B0604020202020204" pitchFamily="34" charset="0"/>
                <a:cs typeface="Arial" panose="020B0604020202020204" pitchFamily="34" charset="0"/>
              </a:rPr>
              <a:t>88%</a:t>
            </a:r>
            <a:endParaRPr kumimoji="0" lang="en-US" sz="4400" b="1" i="0"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DDD98B1-0260-B2D6-F2E1-565421FD65CD}"/>
              </a:ext>
            </a:extLst>
          </p:cNvPr>
          <p:cNvSpPr/>
          <p:nvPr/>
        </p:nvSpPr>
        <p:spPr>
          <a:xfrm>
            <a:off x="9158239" y="4306310"/>
            <a:ext cx="2465339" cy="1535234"/>
          </a:xfrm>
          <a:prstGeom prst="roundRect">
            <a:avLst/>
          </a:prstGeom>
          <a:solidFill>
            <a:srgbClr val="4EB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000" b="1"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A50+</a:t>
            </a:r>
            <a:br>
              <a:rPr kumimoji="0" lang="en-US" sz="2000"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br>
            <a:endParaRPr kumimoji="0" lang="en-US" sz="600"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pPr>
            <a:r>
              <a:rPr lang="en-US" sz="4400" b="1">
                <a:solidFill>
                  <a:schemeClr val="bg1"/>
                </a:solidFill>
                <a:latin typeface="Arial" panose="020B0604020202020204" pitchFamily="34" charset="0"/>
                <a:cs typeface="Arial" panose="020B0604020202020204" pitchFamily="34" charset="0"/>
              </a:rPr>
              <a:t>85%</a:t>
            </a:r>
            <a:endParaRPr kumimoji="0" lang="en-US" sz="4400" b="1" i="0"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510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151D04-CA67-70C1-C39C-EC41329A48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139C5E13-3398-F536-D788-42008A4FE8F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0E265A39-7AF0-5806-B988-2A96CB9B4AC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2" name="TextBox 11">
            <a:extLst>
              <a:ext uri="{FF2B5EF4-FFF2-40B4-BE49-F238E27FC236}">
                <a16:creationId xmlns:a16="http://schemas.microsoft.com/office/drawing/2014/main" id="{C7F26A0D-8EDA-AAD1-4553-ED9EE579A70F}"/>
              </a:ext>
            </a:extLst>
          </p:cNvPr>
          <p:cNvSpPr txBox="1"/>
          <p:nvPr/>
        </p:nvSpPr>
        <p:spPr>
          <a:xfrm>
            <a:off x="503714" y="6084775"/>
            <a:ext cx="11487658"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a:t>
            </a:r>
            <a:r>
              <a:rPr kumimoji="0" lang="en-US" sz="800" b="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VAB analysis of MRI-Simmons March 2025 &amp; March 2026 Cord Evolution Study, A18+. Base = ‘streamed in the past 12 months’. </a:t>
            </a:r>
            <a:r>
              <a:rPr lang="en-US" sz="800">
                <a:solidFill>
                  <a:srgbClr val="1B1464"/>
                </a:solidFill>
                <a:latin typeface="Arial" panose="020B0604020202020204" pitchFamily="34" charset="0"/>
                <a:cs typeface="Arial" panose="020B0604020202020204" pitchFamily="34" charset="0"/>
              </a:rPr>
              <a:t>Original series - </a:t>
            </a:r>
            <a:r>
              <a:rPr kumimoji="0" lang="en-US" sz="800" b="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e.g., Stranger Things, Handmaids Tale, The Crown, etc. </a:t>
            </a:r>
            <a:r>
              <a:rPr lang="en-US" sz="800">
                <a:solidFill>
                  <a:srgbClr val="1B1464"/>
                </a:solidFill>
                <a:latin typeface="Arial" panose="020B0604020202020204" pitchFamily="34" charset="0"/>
                <a:cs typeface="Arial" panose="020B0604020202020204" pitchFamily="34" charset="0"/>
              </a:rPr>
              <a:t>Movies - </a:t>
            </a:r>
            <a:r>
              <a:rPr kumimoji="0" lang="en-US" sz="800" b="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Old and new releases. Acquired content – Includes ‘Series that no longer air on traditional TV networks (e.g., Friends, How I Met Your Mother, Friday Night Lights, etc.’ </a:t>
            </a:r>
            <a:r>
              <a:rPr lang="en-US" sz="800">
                <a:solidFill>
                  <a:srgbClr val="1B1464"/>
                </a:solidFill>
                <a:latin typeface="Arial" panose="020B0604020202020204" pitchFamily="34" charset="0"/>
                <a:cs typeface="Arial" panose="020B0604020202020204" pitchFamily="34" charset="0"/>
              </a:rPr>
              <a:t>&amp;</a:t>
            </a:r>
            <a:r>
              <a:rPr kumimoji="0" lang="en-US" sz="800" b="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‘Series that are currently airing on traditional TV networks (e.g., The Walking Dead, The Good Place, This Is Us, etc.)’, Sports – Includes ‘Sports events the service streams (e.g. Football, Soccer, etc.) </a:t>
            </a:r>
            <a:r>
              <a:rPr lang="en-US" sz="800">
                <a:solidFill>
                  <a:srgbClr val="1B1464"/>
                </a:solidFill>
                <a:latin typeface="Arial" panose="020B0604020202020204" pitchFamily="34" charset="0"/>
                <a:cs typeface="Arial" panose="020B0604020202020204" pitchFamily="34" charset="0"/>
              </a:rPr>
              <a:t>&amp; ‘Sports talk/debate/betting show’ (e.g. First Take, Around the Horn, etc.).</a:t>
            </a:r>
            <a:endParaRPr kumimoji="0" lang="fr-FR"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DDC6D9ED-9F7A-6C84-E8B7-3F70FBD990D8}"/>
              </a:ext>
            </a:extLst>
          </p:cNvPr>
          <p:cNvSpPr/>
          <p:nvPr/>
        </p:nvSpPr>
        <p:spPr>
          <a:xfrm>
            <a:off x="0" y="1671398"/>
            <a:ext cx="12191999" cy="437697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4EB2FB6-D690-EC51-B1D3-FA7411430D9F}"/>
              </a:ext>
            </a:extLst>
          </p:cNvPr>
          <p:cNvSpPr txBox="1"/>
          <p:nvPr/>
        </p:nvSpPr>
        <p:spPr>
          <a:xfrm>
            <a:off x="0" y="181384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Calibri" panose="020F0502020204030204" pitchFamily="34" charset="0"/>
                <a:cs typeface="Arial" panose="020B0604020202020204" pitchFamily="34" charset="0"/>
              </a:rPr>
              <a:t>Top Drivers to Use / Subscribe to a Streaming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B1464"/>
                </a:solidFill>
                <a:latin typeface="Arial" panose="020B0604020202020204" pitchFamily="34" charset="0"/>
                <a:ea typeface="Calibri" panose="020F0502020204030204" pitchFamily="34" charset="0"/>
                <a:cs typeface="Arial" panose="020B0604020202020204" pitchFamily="34" charset="0"/>
              </a:rPr>
              <a:t>% of streamers</a:t>
            </a:r>
            <a:endParaRPr kumimoji="0" lang="en-US" sz="1600" i="0" u="none" strike="noStrike" kern="1200" cap="none" spc="0" normalizeH="0" baseline="0" noProof="0">
              <a:ln>
                <a:noFill/>
              </a:ln>
              <a:solidFill>
                <a:srgbClr val="1B1464"/>
              </a:solidFill>
              <a:effectLst/>
              <a:uLnTx/>
              <a:uFillTx/>
              <a:latin typeface="Calibri" panose="020F0502020204030204"/>
              <a:ea typeface="+mn-ea"/>
              <a:cs typeface="+mn-cs"/>
            </a:endParaRPr>
          </a:p>
        </p:txBody>
      </p:sp>
      <p:graphicFrame>
        <p:nvGraphicFramePr>
          <p:cNvPr id="21" name="Chart 20">
            <a:extLst>
              <a:ext uri="{FF2B5EF4-FFF2-40B4-BE49-F238E27FC236}">
                <a16:creationId xmlns:a16="http://schemas.microsoft.com/office/drawing/2014/main" id="{9B91660D-E0F0-A225-E639-34550D6700C2}"/>
              </a:ext>
            </a:extLst>
          </p:cNvPr>
          <p:cNvGraphicFramePr/>
          <p:nvPr>
            <p:extLst>
              <p:ext uri="{D42A27DB-BD31-4B8C-83A1-F6EECF244321}">
                <p14:modId xmlns:p14="http://schemas.microsoft.com/office/powerpoint/2010/main" val="3011652983"/>
              </p:ext>
            </p:extLst>
          </p:nvPr>
        </p:nvGraphicFramePr>
        <p:xfrm>
          <a:off x="210393" y="2524835"/>
          <a:ext cx="11780979" cy="34473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FEA4D658-A983-7392-ED5F-FC20A23366AB}"/>
              </a:ext>
            </a:extLst>
          </p:cNvPr>
          <p:cNvGraphicFramePr/>
          <p:nvPr>
            <p:extLst>
              <p:ext uri="{D42A27DB-BD31-4B8C-83A1-F6EECF244321}">
                <p14:modId xmlns:p14="http://schemas.microsoft.com/office/powerpoint/2010/main" val="2597879979"/>
              </p:ext>
            </p:extLst>
          </p:nvPr>
        </p:nvGraphicFramePr>
        <p:xfrm>
          <a:off x="2781739" y="2331402"/>
          <a:ext cx="6628520" cy="543549"/>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0908AAC0-8D37-D2BE-A69F-A59CC0946BBC}"/>
              </a:ext>
            </a:extLst>
          </p:cNvPr>
          <p:cNvSpPr/>
          <p:nvPr/>
        </p:nvSpPr>
        <p:spPr>
          <a:xfrm>
            <a:off x="0" y="0"/>
            <a:ext cx="1899684"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Top Content Genres</a:t>
            </a:r>
          </a:p>
        </p:txBody>
      </p:sp>
      <p:sp>
        <p:nvSpPr>
          <p:cNvPr id="6" name="Rectangle 5">
            <a:extLst>
              <a:ext uri="{FF2B5EF4-FFF2-40B4-BE49-F238E27FC236}">
                <a16:creationId xmlns:a16="http://schemas.microsoft.com/office/drawing/2014/main" id="{0A9B5098-DDDA-347C-C843-504E97D700CD}"/>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Viewers have a growing desire for sports and news content on streaming beyond the ever-popular entertainment genres of movies and TV series</a:t>
            </a:r>
          </a:p>
        </p:txBody>
      </p:sp>
    </p:spTree>
    <p:extLst>
      <p:ext uri="{BB962C8B-B14F-4D97-AF65-F5344CB8AC3E}">
        <p14:creationId xmlns:p14="http://schemas.microsoft.com/office/powerpoint/2010/main" val="1978947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F1A63-C162-501A-D9E0-611C5C149C9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975B782-536A-BADE-526B-CA75436BFE30}"/>
              </a:ext>
            </a:extLst>
          </p:cNvPr>
          <p:cNvSpPr/>
          <p:nvPr/>
        </p:nvSpPr>
        <p:spPr>
          <a:xfrm>
            <a:off x="-2" y="1685013"/>
            <a:ext cx="3963914" cy="4589781"/>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554F564-0BA2-29E2-BA4D-CADF2E41208C}"/>
              </a:ext>
            </a:extLst>
          </p:cNvPr>
          <p:cNvSpPr/>
          <p:nvPr/>
        </p:nvSpPr>
        <p:spPr>
          <a:xfrm>
            <a:off x="3963912" y="1685013"/>
            <a:ext cx="8228087" cy="4589781"/>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47B103B-BD2D-44D7-6D0D-5E27F78860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6FA02DC1-A401-FE53-22BE-DF6182CE9E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C93B8FBE-361F-98AE-9561-0FEEE449241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7" name="TextBox 6">
            <a:extLst>
              <a:ext uri="{FF2B5EF4-FFF2-40B4-BE49-F238E27FC236}">
                <a16:creationId xmlns:a16="http://schemas.microsoft.com/office/drawing/2014/main" id="{8E861E01-D68B-C921-E2D8-A521AA80A2FC}"/>
              </a:ext>
            </a:extLst>
          </p:cNvPr>
          <p:cNvSpPr txBox="1">
            <a:spLocks/>
          </p:cNvSpPr>
          <p:nvPr/>
        </p:nvSpPr>
        <p:spPr>
          <a:xfrm>
            <a:off x="-3" y="6274794"/>
            <a:ext cx="12202272" cy="261610"/>
          </a:xfrm>
          <a:prstGeom prst="rect">
            <a:avLst/>
          </a:prstGeom>
          <a:solidFill>
            <a:srgbClr val="A343FF"/>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Click here to download the full report, </a:t>
            </a:r>
            <a:r>
              <a:rPr kumimoji="0" lang="en-US" sz="1100" b="1" i="1" u="none" strike="noStrike" kern="1200" cap="none" spc="0" normalizeH="0" noProof="0">
                <a:ln>
                  <a:noFill/>
                </a:ln>
                <a:solidFill>
                  <a:srgbClr val="FFE600"/>
                </a:solidFill>
                <a:effectLst/>
                <a:uLnTx/>
                <a:uFillTx/>
                <a:latin typeface="Arial" panose="020B0604020202020204" pitchFamily="34" charset="0"/>
                <a:cs typeface="Arial" panose="020B0604020202020204" pitchFamily="34" charset="0"/>
              </a:rPr>
              <a:t>‘</a:t>
            </a:r>
            <a:r>
              <a:rPr lang="en-US" sz="1100" b="1" i="1" u="sng">
                <a:solidFill>
                  <a:srgbClr val="FFE600"/>
                </a:solidFill>
                <a:latin typeface="Arial" panose="020B0604020202020204" pitchFamily="34" charset="0"/>
                <a:cs typeface="Arial" panose="020B0604020202020204" pitchFamily="34" charset="0"/>
              </a:rPr>
              <a:t>What are the most popular sports to reach audiences through streaming?’</a:t>
            </a:r>
            <a:r>
              <a:rPr lang="en-US" sz="1100" b="1" i="1">
                <a:solidFill>
                  <a:srgbClr val="FFE600"/>
                </a:solidFill>
                <a:latin typeface="Arial" panose="020B0604020202020204" pitchFamily="34" charset="0"/>
                <a:cs typeface="Arial" panose="020B0604020202020204" pitchFamily="34" charset="0"/>
              </a:rPr>
              <a:t> </a:t>
            </a: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to </a:t>
            </a:r>
            <a:r>
              <a:rPr lang="en-US" sz="1100" b="1" i="1">
                <a:solidFill>
                  <a:prstClr val="white"/>
                </a:solidFill>
                <a:latin typeface="Arial" panose="020B0604020202020204" pitchFamily="34" charset="0"/>
                <a:cs typeface="Arial" panose="020B0604020202020204" pitchFamily="34" charset="0"/>
              </a:rPr>
              <a:t>see multicultural sports streaming insights and more.</a:t>
            </a:r>
            <a:endPar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507A9CA-304B-3DDB-7057-D827CA06445A}"/>
              </a:ext>
            </a:extLst>
          </p:cNvPr>
          <p:cNvSpPr txBox="1"/>
          <p:nvPr/>
        </p:nvSpPr>
        <p:spPr>
          <a:xfrm>
            <a:off x="0" y="1870915"/>
            <a:ext cx="3953642" cy="338554"/>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 of streamers that...</a:t>
            </a:r>
          </a:p>
        </p:txBody>
      </p:sp>
      <p:sp>
        <p:nvSpPr>
          <p:cNvPr id="11" name="TextBox 10">
            <a:extLst>
              <a:ext uri="{FF2B5EF4-FFF2-40B4-BE49-F238E27FC236}">
                <a16:creationId xmlns:a16="http://schemas.microsoft.com/office/drawing/2014/main" id="{01A20CC5-3CA1-C524-4649-EDFF8B937A54}"/>
              </a:ext>
            </a:extLst>
          </p:cNvPr>
          <p:cNvSpPr txBox="1"/>
          <p:nvPr/>
        </p:nvSpPr>
        <p:spPr>
          <a:xfrm>
            <a:off x="-10272" y="2483543"/>
            <a:ext cx="3963914" cy="1292662"/>
          </a:xfrm>
          <a:prstGeom prst="rect">
            <a:avLst/>
          </a:prstGeom>
          <a:noFill/>
        </p:spPr>
        <p:txBody>
          <a:bodyPr wrap="square" rtlCol="0">
            <a:spAutoFit/>
          </a:bodyPr>
          <a:lstStyle/>
          <a:p>
            <a:pPr algn="ctr"/>
            <a:r>
              <a:rPr lang="en-US" sz="5400" b="1">
                <a:ln w="12700">
                  <a:solidFill>
                    <a:srgbClr val="1B1464"/>
                  </a:solidFill>
                </a:ln>
                <a:solidFill>
                  <a:srgbClr val="FFE600"/>
                </a:solidFill>
                <a:latin typeface="Arial" panose="020B0604020202020204" pitchFamily="34" charset="0"/>
                <a:cs typeface="Arial" panose="020B0604020202020204" pitchFamily="34" charset="0"/>
              </a:rPr>
              <a:t>60%</a:t>
            </a:r>
          </a:p>
          <a:p>
            <a:pPr algn="ctr"/>
            <a:r>
              <a:rPr lang="en-US" sz="2400">
                <a:solidFill>
                  <a:schemeClr val="bg1"/>
                </a:solidFill>
                <a:latin typeface="Arial" panose="020B0604020202020204" pitchFamily="34" charset="0"/>
                <a:cs typeface="Arial" panose="020B0604020202020204" pitchFamily="34" charset="0"/>
              </a:rPr>
              <a:t>Like to </a:t>
            </a:r>
            <a:r>
              <a:rPr lang="en-US" sz="2400" b="1">
                <a:solidFill>
                  <a:schemeClr val="bg1"/>
                </a:solidFill>
                <a:latin typeface="Arial" panose="020B0604020202020204" pitchFamily="34" charset="0"/>
                <a:cs typeface="Arial" panose="020B0604020202020204" pitchFamily="34" charset="0"/>
              </a:rPr>
              <a:t>stream live sports</a:t>
            </a:r>
          </a:p>
        </p:txBody>
      </p:sp>
      <p:sp>
        <p:nvSpPr>
          <p:cNvPr id="12" name="TextBox 11">
            <a:extLst>
              <a:ext uri="{FF2B5EF4-FFF2-40B4-BE49-F238E27FC236}">
                <a16:creationId xmlns:a16="http://schemas.microsoft.com/office/drawing/2014/main" id="{7AAF2333-7EC6-50F8-2772-88B597DF2953}"/>
              </a:ext>
            </a:extLst>
          </p:cNvPr>
          <p:cNvSpPr txBox="1"/>
          <p:nvPr/>
        </p:nvSpPr>
        <p:spPr>
          <a:xfrm>
            <a:off x="-10272" y="4152404"/>
            <a:ext cx="3963914" cy="1661993"/>
          </a:xfrm>
          <a:prstGeom prst="rect">
            <a:avLst/>
          </a:prstGeom>
          <a:noFill/>
        </p:spPr>
        <p:txBody>
          <a:bodyPr wrap="square" rtlCol="0">
            <a:spAutoFit/>
          </a:bodyPr>
          <a:lstStyle/>
          <a:p>
            <a:pPr algn="ctr"/>
            <a:r>
              <a:rPr lang="en-US" sz="5400" b="1">
                <a:ln w="12700">
                  <a:solidFill>
                    <a:srgbClr val="1B1464"/>
                  </a:solidFill>
                </a:ln>
                <a:solidFill>
                  <a:srgbClr val="FFE600"/>
                </a:solidFill>
                <a:latin typeface="Arial" panose="020B0604020202020204" pitchFamily="34" charset="0"/>
                <a:cs typeface="Arial" panose="020B0604020202020204" pitchFamily="34" charset="0"/>
              </a:rPr>
              <a:t>40%</a:t>
            </a:r>
          </a:p>
          <a:p>
            <a:pPr algn="ctr"/>
            <a:r>
              <a:rPr lang="en-US" sz="2400" b="1">
                <a:solidFill>
                  <a:schemeClr val="bg1"/>
                </a:solidFill>
                <a:latin typeface="Arial" panose="020B0604020202020204" pitchFamily="34" charset="0"/>
                <a:cs typeface="Arial" panose="020B0604020202020204" pitchFamily="34" charset="0"/>
              </a:rPr>
              <a:t>Have streamed sports</a:t>
            </a:r>
            <a:br>
              <a:rPr lang="en-US" sz="2400" b="1">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in the last month</a:t>
            </a:r>
            <a:endParaRPr lang="en-US" sz="2400"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1351689-E005-AFB4-750D-2937A5220CBC}"/>
              </a:ext>
            </a:extLst>
          </p:cNvPr>
          <p:cNvSpPr txBox="1"/>
          <p:nvPr/>
        </p:nvSpPr>
        <p:spPr>
          <a:xfrm>
            <a:off x="3953642" y="1710638"/>
            <a:ext cx="824557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Which of the following sports have you streamed live in the last 12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of sports streamers</a:t>
            </a:r>
            <a:endPar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graphicFrame>
        <p:nvGraphicFramePr>
          <p:cNvPr id="16" name="Chart 15">
            <a:extLst>
              <a:ext uri="{FF2B5EF4-FFF2-40B4-BE49-F238E27FC236}">
                <a16:creationId xmlns:a16="http://schemas.microsoft.com/office/drawing/2014/main" id="{E979C8C2-1794-1634-D0DA-BF9E54377750}"/>
              </a:ext>
            </a:extLst>
          </p:cNvPr>
          <p:cNvGraphicFramePr/>
          <p:nvPr>
            <p:extLst>
              <p:ext uri="{D42A27DB-BD31-4B8C-83A1-F6EECF244321}">
                <p14:modId xmlns:p14="http://schemas.microsoft.com/office/powerpoint/2010/main" val="2632078295"/>
              </p:ext>
            </p:extLst>
          </p:nvPr>
        </p:nvGraphicFramePr>
        <p:xfrm>
          <a:off x="4086224" y="2392588"/>
          <a:ext cx="8053737" cy="3562081"/>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 Placeholder 24">
            <a:extLst>
              <a:ext uri="{FF2B5EF4-FFF2-40B4-BE49-F238E27FC236}">
                <a16:creationId xmlns:a16="http://schemas.microsoft.com/office/drawing/2014/main" id="{0E6FDE70-402E-0526-5C97-C4100CC08105}"/>
              </a:ext>
            </a:extLst>
          </p:cNvPr>
          <p:cNvSpPr txBox="1">
            <a:spLocks/>
          </p:cNvSpPr>
          <p:nvPr/>
        </p:nvSpPr>
        <p:spPr>
          <a:xfrm>
            <a:off x="3974182" y="5991551"/>
            <a:ext cx="8165780" cy="34360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7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Source: VAB analysis of MRI-Simmons Cord Evolution </a:t>
            </a:r>
            <a:r>
              <a:rPr lang="en-US" sz="700">
                <a:solidFill>
                  <a:srgbClr val="1B1464"/>
                </a:solidFill>
                <a:latin typeface="Arial" panose="020B0604020202020204" pitchFamily="34" charset="0"/>
                <a:ea typeface="Open Sans" panose="020B0606030504020204" pitchFamily="34" charset="0"/>
                <a:cs typeface="Open Sans" panose="020B0606030504020204" pitchFamily="34" charset="0"/>
              </a:rPr>
              <a:t>March 2024 </a:t>
            </a:r>
            <a:r>
              <a:rPr lang="en-US" sz="700" i="1">
                <a:solidFill>
                  <a:srgbClr val="1B1464"/>
                </a:solidFill>
                <a:latin typeface="Arial" panose="020B0604020202020204" pitchFamily="34" charset="0"/>
                <a:ea typeface="Open Sans" panose="020B0606030504020204" pitchFamily="34" charset="0"/>
                <a:cs typeface="Open Sans" panose="020B0606030504020204" pitchFamily="34" charset="0"/>
              </a:rPr>
              <a:t>(fielded Jan</a:t>
            </a:r>
            <a:r>
              <a:rPr kumimoji="0" lang="en-US" sz="700" b="0" i="1"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 </a:t>
            </a:r>
            <a:r>
              <a:rPr lang="en-US" sz="700" i="1">
                <a:solidFill>
                  <a:srgbClr val="1B1464"/>
                </a:solidFill>
                <a:latin typeface="Arial" panose="020B0604020202020204" pitchFamily="34" charset="0"/>
                <a:ea typeface="Open Sans" panose="020B0606030504020204" pitchFamily="34" charset="0"/>
                <a:cs typeface="Open Sans" panose="020B0606030504020204" pitchFamily="34" charset="0"/>
              </a:rPr>
              <a:t>16</a:t>
            </a:r>
            <a:r>
              <a:rPr kumimoji="0" lang="en-US" sz="700" b="0" i="1"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 202</a:t>
            </a:r>
            <a:r>
              <a:rPr lang="en-US" sz="700" i="1">
                <a:solidFill>
                  <a:srgbClr val="1B1464"/>
                </a:solidFill>
                <a:latin typeface="Arial" panose="020B0604020202020204" pitchFamily="34" charset="0"/>
                <a:ea typeface="Open Sans" panose="020B0606030504020204" pitchFamily="34" charset="0"/>
                <a:cs typeface="Open Sans" panose="020B0606030504020204" pitchFamily="34" charset="0"/>
              </a:rPr>
              <a:t>4 - Jan</a:t>
            </a:r>
            <a:r>
              <a:rPr kumimoji="0" lang="en-US" sz="700" b="0" i="1"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 28, 202</a:t>
            </a:r>
            <a:r>
              <a:rPr lang="en-US" sz="700" i="1">
                <a:solidFill>
                  <a:srgbClr val="1B1464"/>
                </a:solidFill>
                <a:latin typeface="Arial" panose="020B0604020202020204" pitchFamily="34" charset="0"/>
                <a:ea typeface="Open Sans" panose="020B0606030504020204" pitchFamily="34" charset="0"/>
                <a:cs typeface="Open Sans" panose="020B0606030504020204" pitchFamily="34" charset="0"/>
              </a:rPr>
              <a:t>4</a:t>
            </a:r>
            <a:r>
              <a:rPr kumimoji="0" lang="en-US" sz="700" b="0" i="1"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 </a:t>
            </a:r>
            <a:r>
              <a:rPr kumimoji="0" lang="en-US" sz="7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&amp; </a:t>
            </a:r>
            <a:r>
              <a:rPr lang="en-US" sz="700">
                <a:solidFill>
                  <a:srgbClr val="1B1464"/>
                </a:solidFill>
                <a:latin typeface="Arial" panose="020B0604020202020204" pitchFamily="34" charset="0"/>
                <a:ea typeface="Open Sans" panose="020B0606030504020204" pitchFamily="34" charset="0"/>
                <a:cs typeface="Open Sans" panose="020B0606030504020204" pitchFamily="34" charset="0"/>
              </a:rPr>
              <a:t>March 2026 </a:t>
            </a:r>
            <a:r>
              <a:rPr kumimoji="0" lang="en-US" sz="700" b="0" i="1"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a:t>
            </a:r>
            <a:r>
              <a:rPr lang="en-US" sz="700" i="1">
                <a:solidFill>
                  <a:srgbClr val="1B1464"/>
                </a:solidFill>
                <a:latin typeface="Arial" panose="020B0604020202020204" pitchFamily="34" charset="0"/>
                <a:ea typeface="Open Sans" panose="020B0606030504020204" pitchFamily="34" charset="0"/>
                <a:cs typeface="Open Sans" panose="020B0606030504020204" pitchFamily="34" charset="0"/>
              </a:rPr>
              <a:t>fielded Jan 19, 2026 - Feb 2, 2026</a:t>
            </a:r>
            <a:r>
              <a:rPr kumimoji="0" lang="en-US" sz="700" b="0" i="1"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a:t>
            </a:r>
            <a:r>
              <a:rPr kumimoji="0" lang="en-US" sz="7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 studies, Base: has streamed live sports in the last 30 days. Note: Olympics can include people streaming relevant content such as replays, highlights and other related programming after the Olympics have aired.</a:t>
            </a:r>
          </a:p>
        </p:txBody>
      </p:sp>
      <p:sp>
        <p:nvSpPr>
          <p:cNvPr id="18" name="TextBox 17">
            <a:extLst>
              <a:ext uri="{FF2B5EF4-FFF2-40B4-BE49-F238E27FC236}">
                <a16:creationId xmlns:a16="http://schemas.microsoft.com/office/drawing/2014/main" id="{D903F444-341A-9B87-8C95-9264C21F0474}"/>
              </a:ext>
            </a:extLst>
          </p:cNvPr>
          <p:cNvSpPr txBox="1"/>
          <p:nvPr/>
        </p:nvSpPr>
        <p:spPr>
          <a:xfrm>
            <a:off x="10165815" y="5741136"/>
            <a:ext cx="929249" cy="184666"/>
          </a:xfrm>
          <a:prstGeom prst="rect">
            <a:avLst/>
          </a:prstGeom>
          <a:noFill/>
        </p:spPr>
        <p:txBody>
          <a:bodyPr wrap="square" rtlCol="0">
            <a:spAutoFit/>
          </a:bodyPr>
          <a:lstStyle/>
          <a:p>
            <a:pPr algn="ctr"/>
            <a:r>
              <a:rPr lang="en-US" sz="600" i="1">
                <a:solidFill>
                  <a:srgbClr val="1F1A62"/>
                </a:solidFill>
                <a:latin typeface="Arial" panose="020B0604020202020204" pitchFamily="34" charset="0"/>
                <a:cs typeface="Arial" panose="020B0604020202020204" pitchFamily="34" charset="0"/>
              </a:rPr>
              <a:t>Summer or Winter</a:t>
            </a:r>
          </a:p>
        </p:txBody>
      </p:sp>
      <p:sp>
        <p:nvSpPr>
          <p:cNvPr id="14" name="Rectangle 13">
            <a:extLst>
              <a:ext uri="{FF2B5EF4-FFF2-40B4-BE49-F238E27FC236}">
                <a16:creationId xmlns:a16="http://schemas.microsoft.com/office/drawing/2014/main" id="{5F539415-24A9-F874-C621-C80BFF7929BF}"/>
              </a:ext>
            </a:extLst>
          </p:cNvPr>
          <p:cNvSpPr/>
          <p:nvPr/>
        </p:nvSpPr>
        <p:spPr>
          <a:xfrm>
            <a:off x="0" y="0"/>
            <a:ext cx="2098158"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Live Sports Streaming</a:t>
            </a:r>
          </a:p>
        </p:txBody>
      </p:sp>
      <p:sp>
        <p:nvSpPr>
          <p:cNvPr id="19" name="Rectangle 18">
            <a:extLst>
              <a:ext uri="{FF2B5EF4-FFF2-40B4-BE49-F238E27FC236}">
                <a16:creationId xmlns:a16="http://schemas.microsoft.com/office/drawing/2014/main" id="{50644024-F6C7-AAB5-8534-C49FC657E9F7}"/>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Live sports has seen significant CTV viewership growth as leagues, such as the NFL, expand their presence across streaming services</a:t>
            </a:r>
          </a:p>
        </p:txBody>
      </p:sp>
    </p:spTree>
    <p:extLst>
      <p:ext uri="{BB962C8B-B14F-4D97-AF65-F5344CB8AC3E}">
        <p14:creationId xmlns:p14="http://schemas.microsoft.com/office/powerpoint/2010/main" val="1991349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4CBB1-AFDF-74FC-DD6E-A329718DA07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9DA0750-12B4-7193-0F27-10D49C1FD1AA}"/>
              </a:ext>
            </a:extLst>
          </p:cNvPr>
          <p:cNvSpPr/>
          <p:nvPr/>
        </p:nvSpPr>
        <p:spPr>
          <a:xfrm>
            <a:off x="0" y="1765230"/>
            <a:ext cx="12192000" cy="510107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89A8A46-7811-7799-1949-C9A45F9F4F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06C6131B-10DA-068E-AD07-D21A28E3893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FC7325AF-6372-9A78-7861-5F9C3D1023B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5" name="TextBox 14">
            <a:extLst>
              <a:ext uri="{FF2B5EF4-FFF2-40B4-BE49-F238E27FC236}">
                <a16:creationId xmlns:a16="http://schemas.microsoft.com/office/drawing/2014/main" id="{935449F9-9337-D0FD-1C28-B5725B1AEB8B}"/>
              </a:ext>
            </a:extLst>
          </p:cNvPr>
          <p:cNvSpPr txBox="1"/>
          <p:nvPr/>
        </p:nvSpPr>
        <p:spPr>
          <a:xfrm>
            <a:off x="503714" y="6214447"/>
            <a:ext cx="114876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Antenna,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State of Subscriptions: Premium SVOD – 2025 Year in Review, </a:t>
            </a:r>
            <a:r>
              <a:rPr kumimoji="0" lang="en-US" sz="800" b="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February 2026</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US-only. Excludes Free Tiers, MVPD + Telco Distribution, and select Bundles. Note: Bundles exclude consumers who get access to services included in broad intracompany bundles (e.g., Amazon Prime Video and Amazon Music within Amazon Prime) or inter-company bundles (e.g. SVOD service included at no additional charge in a Comcast Xfinity 200 channel package). </a:t>
            </a:r>
          </a:p>
        </p:txBody>
      </p:sp>
      <p:sp>
        <p:nvSpPr>
          <p:cNvPr id="12" name="TextBox 11">
            <a:extLst>
              <a:ext uri="{FF2B5EF4-FFF2-40B4-BE49-F238E27FC236}">
                <a16:creationId xmlns:a16="http://schemas.microsoft.com/office/drawing/2014/main" id="{60D7AC22-2EB4-9255-FB12-5077AECCD7BF}"/>
              </a:ext>
            </a:extLst>
          </p:cNvPr>
          <p:cNvSpPr txBox="1"/>
          <p:nvPr/>
        </p:nvSpPr>
        <p:spPr>
          <a:xfrm>
            <a:off x="0" y="1807542"/>
            <a:ext cx="121704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Premium SVOD Subscriptions by </a:t>
            </a:r>
            <a:r>
              <a:rPr lang="en-US" sz="1600" b="1" u="sng">
                <a:solidFill>
                  <a:srgbClr val="1B1464"/>
                </a:solidFill>
                <a:latin typeface="Arial" panose="020B0604020202020204" pitchFamily="34" charset="0"/>
              </a:rPr>
              <a:t>Bundle Type</a:t>
            </a:r>
            <a:endPar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graphicFrame>
        <p:nvGraphicFramePr>
          <p:cNvPr id="14" name="Chart 13">
            <a:extLst>
              <a:ext uri="{FF2B5EF4-FFF2-40B4-BE49-F238E27FC236}">
                <a16:creationId xmlns:a16="http://schemas.microsoft.com/office/drawing/2014/main" id="{A1725AC0-E87C-E8F4-A9DB-AFDA7F0DC92F}"/>
              </a:ext>
            </a:extLst>
          </p:cNvPr>
          <p:cNvGraphicFramePr/>
          <p:nvPr>
            <p:extLst>
              <p:ext uri="{D42A27DB-BD31-4B8C-83A1-F6EECF244321}">
                <p14:modId xmlns:p14="http://schemas.microsoft.com/office/powerpoint/2010/main" val="1105012287"/>
              </p:ext>
            </p:extLst>
          </p:nvPr>
        </p:nvGraphicFramePr>
        <p:xfrm>
          <a:off x="614456" y="2158504"/>
          <a:ext cx="10653620" cy="4043565"/>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Rounded Corners 15">
            <a:extLst>
              <a:ext uri="{FF2B5EF4-FFF2-40B4-BE49-F238E27FC236}">
                <a16:creationId xmlns:a16="http://schemas.microsoft.com/office/drawing/2014/main" id="{57DD348E-4094-6C8C-5AA4-CFCF7CCD12ED}"/>
              </a:ext>
            </a:extLst>
          </p:cNvPr>
          <p:cNvSpPr/>
          <p:nvPr/>
        </p:nvSpPr>
        <p:spPr>
          <a:xfrm>
            <a:off x="10474153" y="2238613"/>
            <a:ext cx="1255885" cy="862102"/>
          </a:xfrm>
          <a:prstGeom prst="roundRect">
            <a:avLst/>
          </a:prstGeom>
          <a:solidFill>
            <a:schemeClr val="bg1"/>
          </a:solidFill>
          <a:ln w="28575">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2800" b="1" i="0" u="none" strike="noStrike" kern="1200" cap="none" spc="0" normalizeH="0" baseline="0" noProof="0">
                <a:ln>
                  <a:noFill/>
                </a:ln>
                <a:solidFill>
                  <a:srgbClr val="A343FF"/>
                </a:solidFill>
                <a:effectLst/>
                <a:uLnTx/>
                <a:uFillTx/>
                <a:latin typeface="Arial" panose="020B0604020202020204" pitchFamily="34" charset="0"/>
                <a:cs typeface="Arial" panose="020B0604020202020204" pitchFamily="34" charset="0"/>
              </a:rPr>
              <a:t>+52%</a:t>
            </a:r>
          </a:p>
          <a:p>
            <a:pPr marL="0" marR="0" indent="0" algn="ctr" defTabSz="914400" rtl="0" eaLnBrk="1" fontAlgn="auto" latinLnBrk="0" hangingPunct="1">
              <a:lnSpc>
                <a:spcPct val="100000"/>
              </a:lnSpc>
              <a:spcBef>
                <a:spcPts val="0"/>
              </a:spcBef>
              <a:spcAft>
                <a:spcPts val="0"/>
              </a:spcAft>
              <a:buClrTx/>
              <a:buSzTx/>
              <a:buFontTx/>
              <a:buNone/>
              <a:tabLst/>
            </a:pPr>
            <a:r>
              <a:rPr lang="en-US" sz="1200" i="1">
                <a:solidFill>
                  <a:srgbClr val="1B1464"/>
                </a:solidFill>
                <a:latin typeface="Arial" panose="020B0604020202020204" pitchFamily="34" charset="0"/>
                <a:cs typeface="Arial" panose="020B0604020202020204" pitchFamily="34" charset="0"/>
              </a:rPr>
              <a:t>(+13 PP)</a:t>
            </a:r>
            <a:br>
              <a:rPr lang="en-US" sz="1200">
                <a:solidFill>
                  <a:srgbClr val="1B1464"/>
                </a:solidFill>
                <a:latin typeface="Arial" panose="020B0604020202020204" pitchFamily="34" charset="0"/>
                <a:cs typeface="Arial" panose="020B0604020202020204" pitchFamily="34" charset="0"/>
              </a:rPr>
            </a:br>
            <a:r>
              <a:rPr lang="en-US" sz="1100">
                <a:solidFill>
                  <a:srgbClr val="1B1464"/>
                </a:solidFill>
                <a:latin typeface="Arial" panose="020B0604020202020204" pitchFamily="34" charset="0"/>
                <a:cs typeface="Arial" panose="020B0604020202020204" pitchFamily="34" charset="0"/>
              </a:rPr>
              <a:t>vs. Q4 ‘23</a:t>
            </a:r>
            <a:endParaRPr kumimoji="0" lang="en-US" sz="140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174FD57-18AA-285F-8C7B-9F3F7A27A0DB}"/>
              </a:ext>
            </a:extLst>
          </p:cNvPr>
          <p:cNvSpPr/>
          <p:nvPr/>
        </p:nvSpPr>
        <p:spPr>
          <a:xfrm>
            <a:off x="0" y="0"/>
            <a:ext cx="1311349"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Bundling Up</a:t>
            </a:r>
          </a:p>
        </p:txBody>
      </p:sp>
      <p:sp>
        <p:nvSpPr>
          <p:cNvPr id="7" name="Rectangle 6">
            <a:extLst>
              <a:ext uri="{FF2B5EF4-FFF2-40B4-BE49-F238E27FC236}">
                <a16:creationId xmlns:a16="http://schemas.microsoft.com/office/drawing/2014/main" id="{FCBD9E49-5566-2367-E469-4271DF74736C}"/>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More than one-quarter of subscriptions are bundled with multiple services as consumers look to access more content while gaining cost efficiencies</a:t>
            </a:r>
          </a:p>
        </p:txBody>
      </p:sp>
    </p:spTree>
    <p:extLst>
      <p:ext uri="{BB962C8B-B14F-4D97-AF65-F5344CB8AC3E}">
        <p14:creationId xmlns:p14="http://schemas.microsoft.com/office/powerpoint/2010/main" val="3282977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62E1D-99A7-6E11-0BAA-BB966B26CCE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07C30A6-DBEC-CEF9-6E1A-7E956232AD17}"/>
              </a:ext>
            </a:extLst>
          </p:cNvPr>
          <p:cNvSpPr/>
          <p:nvPr/>
        </p:nvSpPr>
        <p:spPr>
          <a:xfrm>
            <a:off x="-19878" y="-1"/>
            <a:ext cx="5587439"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Arial"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of all adults</a:t>
            </a:r>
          </a:p>
        </p:txBody>
      </p:sp>
      <p:pic>
        <p:nvPicPr>
          <p:cNvPr id="5" name="Picture 4">
            <a:extLst>
              <a:ext uri="{FF2B5EF4-FFF2-40B4-BE49-F238E27FC236}">
                <a16:creationId xmlns:a16="http://schemas.microsoft.com/office/drawing/2014/main" id="{C69BF183-22D2-5771-DEAF-14A9C32FA3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0A451657-CC1F-8CAD-03EE-F6656022D00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A65648A3-4BE2-8002-B76F-BC3F0A39EB4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3" name="Rectangle 2">
            <a:extLst>
              <a:ext uri="{FF2B5EF4-FFF2-40B4-BE49-F238E27FC236}">
                <a16:creationId xmlns:a16="http://schemas.microsoft.com/office/drawing/2014/main" id="{688DD8B6-27BE-8CA9-A7A0-1205168DE9D6}"/>
              </a:ext>
            </a:extLst>
          </p:cNvPr>
          <p:cNvSpPr/>
          <p:nvPr/>
        </p:nvSpPr>
        <p:spPr>
          <a:xfrm>
            <a:off x="5724772" y="314337"/>
            <a:ext cx="6365627" cy="5909310"/>
          </a:xfrm>
          <a:prstGeom prst="rect">
            <a:avLst/>
          </a:prstGeom>
          <a:noFill/>
        </p:spPr>
        <p:txBody>
          <a:bodyPr wrap="square"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US" sz="2000" b="1">
                <a:solidFill>
                  <a:srgbClr val="ED3C8D"/>
                </a:solidFill>
                <a:latin typeface="Arial" panose="020B0604020202020204" pitchFamily="34" charset="0"/>
                <a:cs typeface="Arial" panose="020B0604020202020204" pitchFamily="34" charset="0"/>
              </a:rPr>
              <a:t>The ‘rising tides’ of streaming are creating more opportunities for ad investment in premium video</a:t>
            </a:r>
          </a:p>
          <a:p>
            <a:pPr marR="0" lvl="0" algn="l" defTabSz="914400" rtl="0" eaLnBrk="1" fontAlgn="auto" latinLnBrk="0" hangingPunct="1">
              <a:lnSpc>
                <a:spcPct val="100000"/>
              </a:lnSpc>
              <a:spcBef>
                <a:spcPts val="0"/>
              </a:spcBef>
              <a:spcAft>
                <a:spcPts val="0"/>
              </a:spcAft>
              <a:buClrTx/>
              <a:buSzTx/>
              <a:tabLst/>
              <a:defRPr/>
            </a:pPr>
            <a:endParaRPr lang="en-US">
              <a:solidFill>
                <a:srgbClr val="1B1464"/>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Arial" panose="020B0604020202020204" pitchFamily="34" charset="0"/>
                <a:cs typeface="Arial" panose="020B0604020202020204" pitchFamily="34" charset="0"/>
              </a:rPr>
              <a:t>With streaming reshaping consumer perceptions of TV, more</a:t>
            </a:r>
            <a:br>
              <a:rPr lang="en-US" sz="1600">
                <a:solidFill>
                  <a:srgbClr val="1B1464"/>
                </a:solidFill>
                <a:latin typeface="Arial" panose="020B0604020202020204" pitchFamily="34" charset="0"/>
                <a:cs typeface="Arial" panose="020B0604020202020204" pitchFamily="34" charset="0"/>
              </a:rPr>
            </a:br>
            <a:r>
              <a:rPr lang="en-US" sz="1600">
                <a:solidFill>
                  <a:srgbClr val="1B1464"/>
                </a:solidFill>
                <a:latin typeface="Arial" panose="020B0604020202020204" pitchFamily="34" charset="0"/>
                <a:cs typeface="Arial" panose="020B0604020202020204" pitchFamily="34" charset="0"/>
              </a:rPr>
              <a:t>ad dollars are shifting across multiscreen premium video platforms to follow evolving viewer behaviors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200">
              <a:solidFill>
                <a:srgbClr val="1B1464"/>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Arial" panose="020B0604020202020204" pitchFamily="34" charset="0"/>
                <a:cs typeface="Arial" panose="020B0604020202020204" pitchFamily="34" charset="0"/>
              </a:rPr>
              <a:t>As audiences streamline their streaming services and become more intentional with how they consume content, Premium</a:t>
            </a:r>
            <a:br>
              <a:rPr lang="en-US" sz="1600">
                <a:solidFill>
                  <a:srgbClr val="1B1464"/>
                </a:solidFill>
                <a:latin typeface="Arial" panose="020B0604020202020204" pitchFamily="34" charset="0"/>
                <a:cs typeface="Arial" panose="020B0604020202020204" pitchFamily="34" charset="0"/>
              </a:rPr>
            </a:br>
            <a:r>
              <a:rPr lang="en-US" sz="1600">
                <a:solidFill>
                  <a:srgbClr val="1B1464"/>
                </a:solidFill>
                <a:latin typeface="Arial" panose="020B0604020202020204" pitchFamily="34" charset="0"/>
                <a:cs typeface="Arial" panose="020B0604020202020204" pitchFamily="34" charset="0"/>
              </a:rPr>
              <a:t>Video platforms offer marketers an opportunity to connect with communal audiences that creates sustained viewing experiences</a:t>
            </a:r>
            <a:br>
              <a:rPr lang="en-US" sz="1600">
                <a:solidFill>
                  <a:srgbClr val="1B1464"/>
                </a:solidFill>
                <a:latin typeface="Arial" panose="020B0604020202020204" pitchFamily="34" charset="0"/>
                <a:cs typeface="Arial" panose="020B0604020202020204" pitchFamily="34" charset="0"/>
              </a:rPr>
            </a:br>
            <a:endParaRPr lang="en-US" sz="2200">
              <a:solidFill>
                <a:srgbClr val="1B1464"/>
              </a:solidFill>
              <a:latin typeface="Arial" panose="020B0604020202020204" pitchFamily="34" charset="0"/>
              <a:cs typeface="Arial" panose="020B0604020202020204" pitchFamily="34" charset="0"/>
            </a:endParaRPr>
          </a:p>
          <a:p>
            <a:pPr marL="285750" lvl="0" indent="-285750">
              <a:buBlip>
                <a:blip r:embed="rId3"/>
              </a:buBlip>
              <a:defRPr/>
            </a:pPr>
            <a:r>
              <a:rPr lang="en-US" sz="1600">
                <a:solidFill>
                  <a:srgbClr val="1B1464"/>
                </a:solidFill>
                <a:latin typeface="Arial" panose="020B0604020202020204" pitchFamily="34" charset="0"/>
                <a:cs typeface="Arial" panose="020B0604020202020204" pitchFamily="34" charset="0"/>
              </a:rPr>
              <a:t>Consumer appetite, preference and adoption for ad-supported tiers and services on streaming are growing, creating greater scale for brands to reach highly engaged audiences across AVOD, SVOD, FAST &amp; vMVPD platforms</a:t>
            </a:r>
            <a:endParaRPr lang="en-US" sz="1600">
              <a:solidFill>
                <a:srgbClr val="FF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200">
              <a:solidFill>
                <a:srgbClr val="1B1464"/>
              </a:solidFill>
              <a:latin typeface="Arial" panose="020B0604020202020204" pitchFamily="34" charset="0"/>
              <a:cs typeface="Arial" panose="020B0604020202020204" pitchFamily="34" charset="0"/>
            </a:endParaRPr>
          </a:p>
          <a:p>
            <a:pPr marL="285750" lvl="0" indent="-285750">
              <a:buBlip>
                <a:blip r:embed="rId3"/>
              </a:buBlip>
              <a:defRPr/>
            </a:pPr>
            <a:r>
              <a:rPr lang="en-US" sz="1600">
                <a:solidFill>
                  <a:srgbClr val="1B1464"/>
                </a:solidFill>
                <a:latin typeface="Arial" panose="020B0604020202020204" pitchFamily="34" charset="0"/>
                <a:cs typeface="Arial" panose="020B0604020202020204" pitchFamily="34" charset="0"/>
              </a:rPr>
              <a:t>Viewers gravitate towards services that create, and invest in,</a:t>
            </a:r>
            <a:br>
              <a:rPr lang="en-US" sz="1600">
                <a:solidFill>
                  <a:srgbClr val="1B1464"/>
                </a:solidFill>
                <a:latin typeface="Arial" panose="020B0604020202020204" pitchFamily="34" charset="0"/>
                <a:cs typeface="Arial" panose="020B0604020202020204" pitchFamily="34" charset="0"/>
              </a:rPr>
            </a:br>
            <a:r>
              <a:rPr lang="en-US" sz="1600">
                <a:solidFill>
                  <a:srgbClr val="1B1464"/>
                </a:solidFill>
                <a:latin typeface="Arial" panose="020B0604020202020204" pitchFamily="34" charset="0"/>
                <a:cs typeface="Arial" panose="020B0604020202020204" pitchFamily="34" charset="0"/>
              </a:rPr>
              <a:t>high quality content – such as movies, original series, acquired libraries and live sports &amp; news – providing marketers the opportunity to reach highly engaged audiences in premium</a:t>
            </a:r>
            <a:br>
              <a:rPr lang="en-US" sz="1600">
                <a:solidFill>
                  <a:srgbClr val="1B1464"/>
                </a:solidFill>
                <a:latin typeface="Arial" panose="020B0604020202020204" pitchFamily="34" charset="0"/>
                <a:cs typeface="Arial" panose="020B0604020202020204" pitchFamily="34" charset="0"/>
              </a:rPr>
            </a:br>
            <a:r>
              <a:rPr lang="en-US" sz="1600">
                <a:solidFill>
                  <a:srgbClr val="1B1464"/>
                </a:solidFill>
                <a:latin typeface="Arial" panose="020B0604020202020204" pitchFamily="34" charset="0"/>
                <a:cs typeface="Arial" panose="020B0604020202020204" pitchFamily="34" charset="0"/>
              </a:rPr>
              <a:t>video environments</a:t>
            </a:r>
            <a:endParaRPr lang="en-US" sz="1600" strike="sngStrike">
              <a:solidFill>
                <a:srgbClr val="FF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E47891D-3C3C-3B27-D6BD-FD292B79ADB1}"/>
              </a:ext>
            </a:extLst>
          </p:cNvPr>
          <p:cNvSpPr/>
          <p:nvPr/>
        </p:nvSpPr>
        <p:spPr>
          <a:xfrm>
            <a:off x="272957" y="2851550"/>
            <a:ext cx="53064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Key Marketer Takeaways</a:t>
            </a:r>
          </a:p>
        </p:txBody>
      </p:sp>
    </p:spTree>
    <p:extLst>
      <p:ext uri="{BB962C8B-B14F-4D97-AF65-F5344CB8AC3E}">
        <p14:creationId xmlns:p14="http://schemas.microsoft.com/office/powerpoint/2010/main" val="523815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062172A-6145-8DDC-7C8A-33F577277B13}"/>
              </a:ext>
            </a:extLst>
          </p:cNvPr>
          <p:cNvSpPr/>
          <p:nvPr/>
        </p:nvSpPr>
        <p:spPr>
          <a:xfrm>
            <a:off x="-14514" y="0"/>
            <a:ext cx="6096000" cy="6868510"/>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155150"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Arial" panose="020B0604020202020204" pitchFamily="34" charset="0"/>
                <a:ea typeface="+mn-ea"/>
                <a:cs typeface="+mn-cs"/>
              </a:rPr>
              <a:t>Creators</a:t>
            </a:r>
          </a:p>
        </p:txBody>
      </p:sp>
      <p:sp>
        <p:nvSpPr>
          <p:cNvPr id="53" name="Rectangle 52">
            <a:extLst>
              <a:ext uri="{FF2B5EF4-FFF2-40B4-BE49-F238E27FC236}">
                <a16:creationId xmlns:a16="http://schemas.microsoft.com/office/drawing/2014/main" id="{C2B422BA-B563-997E-7AF1-1A4C8656C115}"/>
              </a:ext>
            </a:extLst>
          </p:cNvPr>
          <p:cNvSpPr/>
          <p:nvPr/>
        </p:nvSpPr>
        <p:spPr>
          <a:xfrm>
            <a:off x="155150" y="3564399"/>
            <a:ext cx="5637951" cy="24314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Looking for more data, insights and takeaways? Check out this related VAB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prstClr val="white"/>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Visit our </a:t>
            </a:r>
            <a:r>
              <a:rPr kumimoji="0" lang="en-US" sz="2000" b="1" i="0" u="none" strike="noStrike" kern="1200" cap="none" spc="0" normalizeH="0" baseline="0" noProof="0">
                <a:ln>
                  <a:noFill/>
                </a:ln>
                <a:solidFill>
                  <a:srgbClr val="00C3F6"/>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Streaming Video Resources Hub</a:t>
            </a:r>
            <a:r>
              <a:rPr kumimoji="0" lang="en-US" sz="2000" b="1" i="0" u="none" strike="noStrike" kern="1200" cap="none" spc="0" normalizeH="0" baseline="0" noProof="0">
                <a:ln>
                  <a:noFill/>
                </a:ln>
                <a:solidFill>
                  <a:srgbClr val="00C3F6"/>
                </a:solidFill>
                <a:effectLst/>
                <a:uLnTx/>
                <a:uFillTx/>
                <a:latin typeface="Arial" panose="020B0604020202020204" pitchFamily="34" charset="0"/>
                <a:ea typeface="+mn-ea"/>
                <a:cs typeface="+mn-cs"/>
              </a:rPr>
              <a:t> </a:t>
            </a:r>
            <a:br>
              <a:rPr kumimoji="0" lang="en-US" sz="2000" b="1" i="0" u="none" strike="noStrike" kern="1200" cap="none" spc="0" normalizeH="0" baseline="0" noProof="0">
                <a:ln>
                  <a:noFill/>
                </a:ln>
                <a:solidFill>
                  <a:srgbClr val="00C3F6"/>
                </a:solidFill>
                <a:effectLst/>
                <a:uLnTx/>
                <a:uFillTx/>
                <a:latin typeface="Arial" panose="020B0604020202020204" pitchFamily="34" charset="0"/>
                <a:ea typeface="+mn-ea"/>
                <a:cs typeface="+mn-cs"/>
              </a:rPr>
            </a:b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for the latest consumption stats, trends and advertising opportunities.</a:t>
            </a:r>
          </a:p>
        </p:txBody>
      </p:sp>
      <p:pic>
        <p:nvPicPr>
          <p:cNvPr id="3" name="Picture 2">
            <a:extLst>
              <a:ext uri="{FF2B5EF4-FFF2-40B4-BE49-F238E27FC236}">
                <a16:creationId xmlns:a16="http://schemas.microsoft.com/office/drawing/2014/main" id="{F5293CB1-64A8-D00F-619F-A8CCA10120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6770" y="523"/>
            <a:ext cx="1065229" cy="620281"/>
          </a:xfrm>
          <a:prstGeom prst="rect">
            <a:avLst/>
          </a:prstGeom>
        </p:spPr>
      </p:pic>
      <p:pic>
        <p:nvPicPr>
          <p:cNvPr id="7" name="Picture 6">
            <a:extLst>
              <a:ext uri="{FF2B5EF4-FFF2-40B4-BE49-F238E27FC236}">
                <a16:creationId xmlns:a16="http://schemas.microsoft.com/office/drawing/2014/main" id="{56E7A918-2B19-842A-AE56-830B1DBB6F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4B90B14F-E25D-2613-A4A8-CB80F900F6D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C034E066-E88D-62A6-3F24-4DF9741DD85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4" name="Rectangle 3">
            <a:extLst>
              <a:ext uri="{FF2B5EF4-FFF2-40B4-BE49-F238E27FC236}">
                <a16:creationId xmlns:a16="http://schemas.microsoft.com/office/drawing/2014/main" id="{A9BA0EC7-0CB7-795D-3256-C56A28F7B6DB}"/>
              </a:ext>
            </a:extLst>
          </p:cNvPr>
          <p:cNvSpPr/>
          <p:nvPr/>
        </p:nvSpPr>
        <p:spPr>
          <a:xfrm>
            <a:off x="6330989" y="6047695"/>
            <a:ext cx="56518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a:t>
            </a:r>
            <a:r>
              <a:rPr kumimoji="0" lang="en-US" sz="1200" b="1" i="0" u="none" strike="noStrike" kern="1200" cap="none" spc="0" normalizeH="0" baseline="0" noProof="0">
                <a:ln>
                  <a:noFill/>
                </a:ln>
                <a:solidFill>
                  <a:srgbClr val="00BFF2"/>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theVAB.com</a:t>
            </a:r>
            <a:endParaRPr kumimoji="0" lang="en-US" sz="12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5" name="TextBox 4">
            <a:hlinkClick r:id="rId6"/>
            <a:extLst>
              <a:ext uri="{FF2B5EF4-FFF2-40B4-BE49-F238E27FC236}">
                <a16:creationId xmlns:a16="http://schemas.microsoft.com/office/drawing/2014/main" id="{94AB506D-3536-5E55-9258-977570069933}"/>
              </a:ext>
            </a:extLst>
          </p:cNvPr>
          <p:cNvSpPr txBox="1"/>
          <p:nvPr/>
        </p:nvSpPr>
        <p:spPr>
          <a:xfrm>
            <a:off x="6555941" y="5469735"/>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The Power of Premium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rPr>
              <a:t>What it Means for Multiscreen TV and Why it Matters to Marketers</a:t>
            </a:r>
          </a:p>
        </p:txBody>
      </p:sp>
      <p:pic>
        <p:nvPicPr>
          <p:cNvPr id="11" name="Picture 10">
            <a:hlinkClick r:id="rId6"/>
            <a:extLst>
              <a:ext uri="{FF2B5EF4-FFF2-40B4-BE49-F238E27FC236}">
                <a16:creationId xmlns:a16="http://schemas.microsoft.com/office/drawing/2014/main" id="{45DE500F-C09B-5CDC-EFD7-4AF7B62AB565}"/>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552230" y="4201095"/>
            <a:ext cx="2236965" cy="1258293"/>
          </a:xfrm>
          <a:prstGeom prst="rect">
            <a:avLst/>
          </a:prstGeom>
          <a:ln>
            <a:solidFill>
              <a:srgbClr val="1B1464"/>
            </a:solidFill>
          </a:ln>
        </p:spPr>
      </p:pic>
      <p:sp>
        <p:nvSpPr>
          <p:cNvPr id="12" name="TextBox 11">
            <a:hlinkClick r:id="rId8"/>
            <a:extLst>
              <a:ext uri="{FF2B5EF4-FFF2-40B4-BE49-F238E27FC236}">
                <a16:creationId xmlns:a16="http://schemas.microsoft.com/office/drawing/2014/main" id="{50F41558-4365-63AE-E6A0-10131C7EEE66}"/>
              </a:ext>
            </a:extLst>
          </p:cNvPr>
          <p:cNvSpPr txBox="1"/>
          <p:nvPr/>
        </p:nvSpPr>
        <p:spPr>
          <a:xfrm>
            <a:off x="6271113" y="3583536"/>
            <a:ext cx="2799198"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Left To Your Own (Connected) Devices </a:t>
            </a:r>
            <a:r>
              <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rPr>
              <a:t>Examining How Consumers Are Embracing Smart Technology In Their Everyday Lives – Jan ‘26</a:t>
            </a:r>
          </a:p>
        </p:txBody>
      </p:sp>
      <p:sp>
        <p:nvSpPr>
          <p:cNvPr id="8" name="TextBox 7">
            <a:hlinkClick r:id="rId9"/>
            <a:extLst>
              <a:ext uri="{FF2B5EF4-FFF2-40B4-BE49-F238E27FC236}">
                <a16:creationId xmlns:a16="http://schemas.microsoft.com/office/drawing/2014/main" id="{701C680C-E357-3DB6-0042-F5D943B753AE}"/>
              </a:ext>
            </a:extLst>
          </p:cNvPr>
          <p:cNvSpPr txBox="1"/>
          <p:nvPr/>
        </p:nvSpPr>
        <p:spPr>
          <a:xfrm>
            <a:off x="9331505" y="1648651"/>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Free for 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rPr>
              <a:t>Understanding the Growth of FAST Through Three Key Questions</a:t>
            </a:r>
          </a:p>
        </p:txBody>
      </p:sp>
      <p:pic>
        <p:nvPicPr>
          <p:cNvPr id="9" name="Picture 8">
            <a:hlinkClick r:id="rId9"/>
            <a:extLst>
              <a:ext uri="{FF2B5EF4-FFF2-40B4-BE49-F238E27FC236}">
                <a16:creationId xmlns:a16="http://schemas.microsoft.com/office/drawing/2014/main" id="{95726F6D-F9ED-02E4-020F-190C0DA35EB3}"/>
              </a:ext>
            </a:extLst>
          </p:cNvPr>
          <p:cNvPicPr>
            <a:picLocks noChangeAspect="1"/>
          </p:cNvPicPr>
          <p:nvPr/>
        </p:nvPicPr>
        <p:blipFill>
          <a:blip r:embed="rId10"/>
          <a:srcRect/>
          <a:stretch/>
        </p:blipFill>
        <p:spPr>
          <a:xfrm>
            <a:off x="9337258" y="386740"/>
            <a:ext cx="2218037" cy="1247646"/>
          </a:xfrm>
          <a:prstGeom prst="rect">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14" name="Picture 13">
            <a:hlinkClick r:id="rId12"/>
            <a:extLst>
              <a:ext uri="{FF2B5EF4-FFF2-40B4-BE49-F238E27FC236}">
                <a16:creationId xmlns:a16="http://schemas.microsoft.com/office/drawing/2014/main" id="{290E5EEE-07FD-7E7F-7C8F-E53F00E20DBF}"/>
              </a:ext>
            </a:extLst>
          </p:cNvPr>
          <p:cNvPicPr>
            <a:picLocks noChangeAspect="1"/>
          </p:cNvPicPr>
          <p:nvPr/>
        </p:nvPicPr>
        <p:blipFill>
          <a:blip r:embed="rId13"/>
          <a:srcRect/>
          <a:stretch/>
        </p:blipFill>
        <p:spPr>
          <a:xfrm>
            <a:off x="9324249" y="4203193"/>
            <a:ext cx="2244054" cy="1262280"/>
          </a:xfrm>
          <a:prstGeom prst="rect">
            <a:avLst/>
          </a:prstGeom>
          <a:ln>
            <a:solidFill>
              <a:srgbClr val="1B1464"/>
            </a:solidFill>
          </a:ln>
        </p:spPr>
      </p:pic>
      <p:sp>
        <p:nvSpPr>
          <p:cNvPr id="15" name="TextBox 14">
            <a:hlinkClick r:id="rId12"/>
            <a:extLst>
              <a:ext uri="{FF2B5EF4-FFF2-40B4-BE49-F238E27FC236}">
                <a16:creationId xmlns:a16="http://schemas.microsoft.com/office/drawing/2014/main" id="{649A6CAA-C37E-33F1-C72F-C920F75B992B}"/>
              </a:ext>
            </a:extLst>
          </p:cNvPr>
          <p:cNvSpPr txBox="1"/>
          <p:nvPr/>
        </p:nvSpPr>
        <p:spPr>
          <a:xfrm>
            <a:off x="9161751" y="5480174"/>
            <a:ext cx="256905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Bigger, Bolder, More Ad-Supported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rgbClr val="201A62"/>
                </a:solidFill>
                <a:latin typeface="Arial" panose="020B0604020202020204" pitchFamily="34" charset="0"/>
              </a:rPr>
              <a:t>25 Streaming Trends That Are Impacting Marketing Plans in 2025</a:t>
            </a:r>
            <a:endPar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endParaRPr>
          </a:p>
        </p:txBody>
      </p:sp>
      <p:pic>
        <p:nvPicPr>
          <p:cNvPr id="16" name="Picture 15">
            <a:hlinkClick r:id="rId14"/>
            <a:extLst>
              <a:ext uri="{FF2B5EF4-FFF2-40B4-BE49-F238E27FC236}">
                <a16:creationId xmlns:a16="http://schemas.microsoft.com/office/drawing/2014/main" id="{AEDFDA26-841A-A0D0-E35F-34397AE763B0}"/>
              </a:ext>
            </a:extLst>
          </p:cNvPr>
          <p:cNvPicPr>
            <a:picLocks noChangeAspect="1"/>
          </p:cNvPicPr>
          <p:nvPr/>
        </p:nvPicPr>
        <p:blipFill>
          <a:blip r:embed="rId15"/>
          <a:srcRect/>
          <a:stretch/>
        </p:blipFill>
        <p:spPr>
          <a:xfrm>
            <a:off x="9329307" y="2307808"/>
            <a:ext cx="2233939" cy="1256591"/>
          </a:xfrm>
          <a:prstGeom prst="rect">
            <a:avLst/>
          </a:prstGeom>
          <a:ln>
            <a:solidFill>
              <a:srgbClr val="1B1464"/>
            </a:solidFill>
          </a:ln>
        </p:spPr>
      </p:pic>
      <p:pic>
        <p:nvPicPr>
          <p:cNvPr id="17" name="Picture 16">
            <a:hlinkClick r:id="rId16"/>
            <a:extLst>
              <a:ext uri="{FF2B5EF4-FFF2-40B4-BE49-F238E27FC236}">
                <a16:creationId xmlns:a16="http://schemas.microsoft.com/office/drawing/2014/main" id="{BEB34278-D091-71B3-984F-81CED20BDB90}"/>
              </a:ext>
            </a:extLst>
          </p:cNvPr>
          <p:cNvPicPr>
            <a:picLocks noChangeAspect="1"/>
          </p:cNvPicPr>
          <p:nvPr/>
        </p:nvPicPr>
        <p:blipFill>
          <a:blip r:embed="rId17"/>
          <a:srcRect/>
          <a:stretch/>
        </p:blipFill>
        <p:spPr>
          <a:xfrm>
            <a:off x="6548684" y="389542"/>
            <a:ext cx="2244056" cy="1262282"/>
          </a:xfrm>
          <a:prstGeom prst="rect">
            <a:avLst/>
          </a:prstGeom>
          <a:ln>
            <a:solidFill>
              <a:srgbClr val="1B1464"/>
            </a:solidFill>
          </a:ln>
        </p:spPr>
      </p:pic>
      <p:sp>
        <p:nvSpPr>
          <p:cNvPr id="18" name="TextBox 17">
            <a:hlinkClick r:id="rId16"/>
            <a:extLst>
              <a:ext uri="{FF2B5EF4-FFF2-40B4-BE49-F238E27FC236}">
                <a16:creationId xmlns:a16="http://schemas.microsoft.com/office/drawing/2014/main" id="{1D6E1FD9-E534-A858-0E9A-ABAEF5C78BAB}"/>
              </a:ext>
            </a:extLst>
          </p:cNvPr>
          <p:cNvSpPr txBox="1"/>
          <p:nvPr/>
        </p:nvSpPr>
        <p:spPr>
          <a:xfrm>
            <a:off x="6555941" y="1657159"/>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The Impression Gap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rPr>
              <a:t>What works harder for marketers on CTV – Premium Video or YouTube?</a:t>
            </a:r>
          </a:p>
        </p:txBody>
      </p:sp>
      <p:sp>
        <p:nvSpPr>
          <p:cNvPr id="19" name="TextBox 18">
            <a:hlinkClick r:id="rId14"/>
            <a:extLst>
              <a:ext uri="{FF2B5EF4-FFF2-40B4-BE49-F238E27FC236}">
                <a16:creationId xmlns:a16="http://schemas.microsoft.com/office/drawing/2014/main" id="{CBA46ADF-8A47-F959-06EF-F20BA10B17BA}"/>
              </a:ext>
            </a:extLst>
          </p:cNvPr>
          <p:cNvSpPr txBox="1"/>
          <p:nvPr/>
        </p:nvSpPr>
        <p:spPr>
          <a:xfrm>
            <a:off x="9002166" y="3575425"/>
            <a:ext cx="2876327"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Staying Current on Streaming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rPr>
              <a:t>The Latest on Connected TV Consumer</a:t>
            </a:r>
            <a:br>
              <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rPr>
            </a:br>
            <a:r>
              <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rPr>
              <a:t>Behaviors - </a:t>
            </a:r>
            <a:r>
              <a:rPr lang="en-US" sz="900">
                <a:solidFill>
                  <a:srgbClr val="201A62"/>
                </a:solidFill>
                <a:latin typeface="Arial" panose="020B0604020202020204" pitchFamily="34" charset="0"/>
              </a:rPr>
              <a:t>June 2025</a:t>
            </a:r>
            <a:endParaRPr kumimoji="0" lang="en-US" sz="900" b="0" i="0" u="none" strike="noStrike" kern="1200" cap="none" spc="0" normalizeH="0" baseline="0" noProof="0">
              <a:ln>
                <a:noFill/>
              </a:ln>
              <a:solidFill>
                <a:srgbClr val="201A62"/>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7A3D24D4-9788-72C2-EB40-6FA0C08E6FEE}"/>
              </a:ext>
            </a:extLst>
          </p:cNvPr>
          <p:cNvGrpSpPr/>
          <p:nvPr/>
        </p:nvGrpSpPr>
        <p:grpSpPr>
          <a:xfrm>
            <a:off x="3424403" y="769833"/>
            <a:ext cx="2407488" cy="744993"/>
            <a:chOff x="2206295" y="542425"/>
            <a:chExt cx="1947205" cy="744993"/>
          </a:xfrm>
        </p:grpSpPr>
        <p:sp>
          <p:nvSpPr>
            <p:cNvPr id="29" name="TextBox 28">
              <a:extLst>
                <a:ext uri="{FF2B5EF4-FFF2-40B4-BE49-F238E27FC236}">
                  <a16:creationId xmlns:a16="http://schemas.microsoft.com/office/drawing/2014/main" id="{6B352F65-3BAE-A2AA-2DEB-FFC68A850440}"/>
                </a:ext>
              </a:extLst>
            </p:cNvPr>
            <p:cNvSpPr txBox="1"/>
            <p:nvPr/>
          </p:nvSpPr>
          <p:spPr>
            <a:xfrm>
              <a:off x="2206295"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Reed Kiely</a:t>
              </a:r>
            </a:p>
          </p:txBody>
        </p:sp>
        <p:sp>
          <p:nvSpPr>
            <p:cNvPr id="31" name="TextBox 30">
              <a:extLst>
                <a:ext uri="{FF2B5EF4-FFF2-40B4-BE49-F238E27FC236}">
                  <a16:creationId xmlns:a16="http://schemas.microsoft.com/office/drawing/2014/main" id="{0F813BF7-846D-A68B-8C50-36921D45491C}"/>
                </a:ext>
              </a:extLst>
            </p:cNvPr>
            <p:cNvSpPr txBox="1"/>
            <p:nvPr/>
          </p:nvSpPr>
          <p:spPr>
            <a:xfrm>
              <a:off x="2206295" y="856531"/>
              <a:ext cx="1947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VP, 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reedk@thevab.com</a:t>
              </a:r>
            </a:p>
          </p:txBody>
        </p:sp>
      </p:grpSp>
      <p:grpSp>
        <p:nvGrpSpPr>
          <p:cNvPr id="32" name="Group 31">
            <a:extLst>
              <a:ext uri="{FF2B5EF4-FFF2-40B4-BE49-F238E27FC236}">
                <a16:creationId xmlns:a16="http://schemas.microsoft.com/office/drawing/2014/main" id="{047D8960-18DA-1742-B7D1-1211051E3844}"/>
              </a:ext>
            </a:extLst>
          </p:cNvPr>
          <p:cNvGrpSpPr/>
          <p:nvPr/>
        </p:nvGrpSpPr>
        <p:grpSpPr>
          <a:xfrm>
            <a:off x="114524" y="1740857"/>
            <a:ext cx="3248919" cy="744993"/>
            <a:chOff x="4357874" y="542425"/>
            <a:chExt cx="1791974" cy="744993"/>
          </a:xfrm>
        </p:grpSpPr>
        <p:sp>
          <p:nvSpPr>
            <p:cNvPr id="39" name="TextBox 38">
              <a:hlinkClick r:id="rId18"/>
              <a:extLst>
                <a:ext uri="{FF2B5EF4-FFF2-40B4-BE49-F238E27FC236}">
                  <a16:creationId xmlns:a16="http://schemas.microsoft.com/office/drawing/2014/main" id="{48A65AA4-4BCC-199E-E74E-CFA2FFF0B976}"/>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0CEC6F2-32DF-FC53-5422-084812032CF5}"/>
                </a:ext>
              </a:extLst>
            </p:cNvPr>
            <p:cNvSpPr txBox="1"/>
            <p:nvPr/>
          </p:nvSpPr>
          <p:spPr>
            <a:xfrm>
              <a:off x="4357874" y="856531"/>
              <a:ext cx="1791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Associate Director, Insights, Strategy &amp; Analytics karolinag@thevab.com</a:t>
              </a:r>
            </a:p>
          </p:txBody>
        </p:sp>
      </p:grpSp>
      <p:grpSp>
        <p:nvGrpSpPr>
          <p:cNvPr id="41" name="Group 40">
            <a:extLst>
              <a:ext uri="{FF2B5EF4-FFF2-40B4-BE49-F238E27FC236}">
                <a16:creationId xmlns:a16="http://schemas.microsoft.com/office/drawing/2014/main" id="{960C2D13-8F10-D170-D6C6-7189216B9826}"/>
              </a:ext>
            </a:extLst>
          </p:cNvPr>
          <p:cNvGrpSpPr/>
          <p:nvPr/>
        </p:nvGrpSpPr>
        <p:grpSpPr>
          <a:xfrm>
            <a:off x="114524" y="769833"/>
            <a:ext cx="2717360" cy="744993"/>
            <a:chOff x="2529807" y="542425"/>
            <a:chExt cx="1962494" cy="744993"/>
          </a:xfrm>
        </p:grpSpPr>
        <p:sp>
          <p:nvSpPr>
            <p:cNvPr id="42" name="TextBox 41">
              <a:hlinkClick r:id="rId18"/>
              <a:extLst>
                <a:ext uri="{FF2B5EF4-FFF2-40B4-BE49-F238E27FC236}">
                  <a16:creationId xmlns:a16="http://schemas.microsoft.com/office/drawing/2014/main" id="{0E7BC0B2-0501-A02A-51D6-90D93B69E89F}"/>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Jason Wiese</a:t>
              </a:r>
            </a:p>
          </p:txBody>
        </p:sp>
        <p:sp>
          <p:nvSpPr>
            <p:cNvPr id="43" name="TextBox 42">
              <a:extLst>
                <a:ext uri="{FF2B5EF4-FFF2-40B4-BE49-F238E27FC236}">
                  <a16:creationId xmlns:a16="http://schemas.microsoft.com/office/drawing/2014/main" id="{CC566A19-5B10-1472-7A8B-61582A5A2396}"/>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EVP, Strategic Insights &amp;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jasonw@thevab.com</a:t>
              </a:r>
            </a:p>
          </p:txBody>
        </p:sp>
      </p:grpSp>
      <p:grpSp>
        <p:nvGrpSpPr>
          <p:cNvPr id="44" name="Group 43">
            <a:extLst>
              <a:ext uri="{FF2B5EF4-FFF2-40B4-BE49-F238E27FC236}">
                <a16:creationId xmlns:a16="http://schemas.microsoft.com/office/drawing/2014/main" id="{0891E1DA-D560-9900-35DE-5506B759221C}"/>
              </a:ext>
            </a:extLst>
          </p:cNvPr>
          <p:cNvGrpSpPr/>
          <p:nvPr/>
        </p:nvGrpSpPr>
        <p:grpSpPr>
          <a:xfrm>
            <a:off x="3424403" y="1737384"/>
            <a:ext cx="2447925" cy="744993"/>
            <a:chOff x="4357874" y="542425"/>
            <a:chExt cx="1791974" cy="744993"/>
          </a:xfrm>
        </p:grpSpPr>
        <p:sp>
          <p:nvSpPr>
            <p:cNvPr id="45" name="TextBox 44">
              <a:hlinkClick r:id="rId18"/>
              <a:extLst>
                <a:ext uri="{FF2B5EF4-FFF2-40B4-BE49-F238E27FC236}">
                  <a16:creationId xmlns:a16="http://schemas.microsoft.com/office/drawing/2014/main" id="{81FE75F8-3F2D-C278-5ECA-41DC2F3FE8C8}"/>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Arial" panose="020B0604020202020204" pitchFamily="34" charset="0"/>
                </a:rPr>
                <a:t>Amanda Cashman</a:t>
              </a:r>
            </a:p>
          </p:txBody>
        </p:sp>
        <p:sp>
          <p:nvSpPr>
            <p:cNvPr id="46" name="TextBox 45">
              <a:extLst>
                <a:ext uri="{FF2B5EF4-FFF2-40B4-BE49-F238E27FC236}">
                  <a16:creationId xmlns:a16="http://schemas.microsoft.com/office/drawing/2014/main" id="{A43AD28E-081E-6594-5F62-924D54858CB2}"/>
                </a:ext>
              </a:extLst>
            </p:cNvPr>
            <p:cNvSpPr txBox="1"/>
            <p:nvPr/>
          </p:nvSpPr>
          <p:spPr>
            <a:xfrm>
              <a:off x="4357874" y="856531"/>
              <a:ext cx="1791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rPr>
                <a:t>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Arial" panose="020B0604020202020204" pitchFamily="34" charset="0"/>
                </a:rPr>
                <a:t>amandac</a:t>
              </a:r>
              <a:r>
                <a:rPr kumimoji="0" lang="en-US" sz="1100" b="0" i="0" u="none" strike="noStrike" kern="1200" cap="none" spc="0" normalizeH="0" baseline="0" noProof="0">
                  <a:ln>
                    <a:noFill/>
                  </a:ln>
                  <a:solidFill>
                    <a:schemeClr val="bg1"/>
                  </a:solidFill>
                  <a:effectLst/>
                  <a:uLnTx/>
                  <a:uFillTx/>
                  <a:latin typeface="Arial" panose="020B0604020202020204" pitchFamily="34" charset="0"/>
                </a:rPr>
                <a:t>@thevab.com</a:t>
              </a:r>
            </a:p>
          </p:txBody>
        </p:sp>
      </p:grpSp>
      <p:pic>
        <p:nvPicPr>
          <p:cNvPr id="20" name="Picture 19">
            <a:hlinkClick r:id="rId8"/>
            <a:extLst>
              <a:ext uri="{FF2B5EF4-FFF2-40B4-BE49-F238E27FC236}">
                <a16:creationId xmlns:a16="http://schemas.microsoft.com/office/drawing/2014/main" id="{05F4BFD9-E26B-F4BD-78C4-B21E6A216D4C}"/>
              </a:ext>
            </a:extLst>
          </p:cNvPr>
          <p:cNvPicPr>
            <a:picLocks noChangeAspect="1"/>
          </p:cNvPicPr>
          <p:nvPr/>
        </p:nvPicPr>
        <p:blipFill>
          <a:blip r:embed="rId19"/>
          <a:stretch>
            <a:fillRect/>
          </a:stretch>
        </p:blipFill>
        <p:spPr>
          <a:xfrm>
            <a:off x="6561694" y="2311567"/>
            <a:ext cx="2218037" cy="1247646"/>
          </a:xfrm>
          <a:prstGeom prst="rect">
            <a:avLst/>
          </a:prstGeom>
          <a:ln>
            <a:solidFill>
              <a:srgbClr val="1B1464"/>
            </a:solidFill>
          </a:ln>
        </p:spPr>
      </p:pic>
    </p:spTree>
    <p:extLst>
      <p:ext uri="{BB962C8B-B14F-4D97-AF65-F5344CB8AC3E}">
        <p14:creationId xmlns:p14="http://schemas.microsoft.com/office/powerpoint/2010/main" val="1334572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Arial" panose="020B0604020202020204" pitchFamily="34"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Arial" panose="020B0604020202020204" pitchFamily="34" charset="0"/>
                <a:ea typeface="+mn-ea"/>
                <a:cs typeface="+mn-cs"/>
              </a:rPr>
              <a:t>simplify</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Arial" panose="020B0604020202020204" pitchFamily="34" charset="0"/>
                <a:ea typeface="+mn-ea"/>
                <a:cs typeface="+mn-cs"/>
              </a:rPr>
              <a:t>discover </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Arial" panose="020B0604020202020204" pitchFamily="34" charset="0"/>
                <a:ea typeface="+mn-ea"/>
                <a:cs typeface="+mn-cs"/>
              </a:rPr>
              <a:t>transform</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Arial" panose="020B0604020202020204" pitchFamily="34"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Arial" panose="020B0604020202020204" pitchFamily="34"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Arial" panose="020B0604020202020204" pitchFamily="34"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3"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4" name="Picture 3">
            <a:extLst>
              <a:ext uri="{FF2B5EF4-FFF2-40B4-BE49-F238E27FC236}">
                <a16:creationId xmlns:a16="http://schemas.microsoft.com/office/drawing/2014/main" id="{DB9F4471-EE68-5FB5-2E3D-669F90E23B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70E9792E-4937-1EEA-7109-2564D3D207A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C44AC7D3-9209-EDE2-1DD6-F9D6B943C6A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885916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C0F3"/>
        </a:solidFill>
        <a:effectLst/>
      </p:bgPr>
    </p:bg>
    <p:spTree>
      <p:nvGrpSpPr>
        <p:cNvPr id="1" name="">
          <a:extLst>
            <a:ext uri="{FF2B5EF4-FFF2-40B4-BE49-F238E27FC236}">
              <a16:creationId xmlns:a16="http://schemas.microsoft.com/office/drawing/2014/main" id="{D410AB20-D870-1E32-AD4D-B25E61C418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CA1AC3-A33A-726F-31D5-0B1E7324248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29688" y="1"/>
            <a:ext cx="11162312" cy="6527260"/>
          </a:xfrm>
          <a:prstGeom prst="rect">
            <a:avLst/>
          </a:prstGeom>
        </p:spPr>
      </p:pic>
      <p:cxnSp>
        <p:nvCxnSpPr>
          <p:cNvPr id="5" name="Straight Connector 4">
            <a:extLst>
              <a:ext uri="{FF2B5EF4-FFF2-40B4-BE49-F238E27FC236}">
                <a16:creationId xmlns:a16="http://schemas.microsoft.com/office/drawing/2014/main" id="{AC1DF7CD-74DF-1C27-38EA-C2B1006C1C3A}"/>
              </a:ext>
            </a:extLst>
          </p:cNvPr>
          <p:cNvCxnSpPr/>
          <p:nvPr/>
        </p:nvCxnSpPr>
        <p:spPr>
          <a:xfrm>
            <a:off x="493843" y="2940040"/>
            <a:ext cx="521208"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EEFFB00D-31F6-5D4E-94C5-2E0B00E7675B}"/>
              </a:ext>
            </a:extLst>
          </p:cNvPr>
          <p:cNvSpPr txBox="1"/>
          <p:nvPr/>
        </p:nvSpPr>
        <p:spPr>
          <a:xfrm>
            <a:off x="382082" y="3434080"/>
            <a:ext cx="7283314" cy="1384995"/>
          </a:xfrm>
          <a:prstGeom prst="rect">
            <a:avLst/>
          </a:prstGeom>
          <a:noFill/>
        </p:spPr>
        <p:txBody>
          <a:bodyPr wrap="square" rtlCol="0">
            <a:spAutoFit/>
          </a:bodyPr>
          <a:lstStyle/>
          <a:p>
            <a:pPr marL="0" marR="0"/>
            <a:r>
              <a:rPr lang="en-US" sz="2800" b="1" u="sng" kern="100">
                <a:solidFill>
                  <a:schemeClr val="bg1"/>
                </a:solidFill>
                <a:effectLst/>
                <a:latin typeface="Arial" panose="020B0604020202020204" pitchFamily="34" charset="0"/>
                <a:ea typeface="Aptos" panose="020B0004020202020204" pitchFamily="34" charset="0"/>
                <a:cs typeface="Times New Roman" panose="02020603050405020304" pitchFamily="18" charset="0"/>
              </a:rPr>
              <a:t>Audience Currents</a:t>
            </a:r>
          </a:p>
          <a:p>
            <a:pPr marL="0" marR="0"/>
            <a:r>
              <a:rPr lang="en-US" sz="2800" kern="100">
                <a:solidFill>
                  <a:schemeClr val="bg1"/>
                </a:solidFill>
                <a:effectLst/>
                <a:latin typeface="Arial" panose="020B0604020202020204" pitchFamily="34" charset="0"/>
                <a:ea typeface="Aptos" panose="020B0004020202020204" pitchFamily="34" charset="0"/>
                <a:cs typeface="Times New Roman" panose="02020603050405020304" pitchFamily="18" charset="0"/>
              </a:rPr>
              <a:t>How viewers define, connect</a:t>
            </a:r>
            <a:br>
              <a:rPr lang="en-US" sz="2800" kern="100">
                <a:solidFill>
                  <a:schemeClr val="bg1"/>
                </a:solidFill>
                <a:effectLst/>
                <a:latin typeface="Arial" panose="020B0604020202020204" pitchFamily="34" charset="0"/>
                <a:ea typeface="Aptos" panose="020B0004020202020204" pitchFamily="34" charset="0"/>
                <a:cs typeface="Times New Roman" panose="02020603050405020304" pitchFamily="18" charset="0"/>
              </a:rPr>
            </a:br>
            <a:r>
              <a:rPr lang="en-US" sz="2800" kern="100">
                <a:solidFill>
                  <a:schemeClr val="bg1"/>
                </a:solidFill>
                <a:effectLst/>
                <a:latin typeface="Arial" panose="020B0604020202020204" pitchFamily="34" charset="0"/>
                <a:ea typeface="Aptos" panose="020B0004020202020204" pitchFamily="34" charset="0"/>
                <a:cs typeface="Times New Roman" panose="02020603050405020304" pitchFamily="18" charset="0"/>
              </a:rPr>
              <a:t>and engage with TV</a:t>
            </a:r>
          </a:p>
        </p:txBody>
      </p:sp>
      <p:sp>
        <p:nvSpPr>
          <p:cNvPr id="8" name="TextBox 7">
            <a:extLst>
              <a:ext uri="{FF2B5EF4-FFF2-40B4-BE49-F238E27FC236}">
                <a16:creationId xmlns:a16="http://schemas.microsoft.com/office/drawing/2014/main" id="{80A064DE-F193-8A90-301A-2D0EBFB5AB07}"/>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mn-cs"/>
              </a:rPr>
              <a:t>1</a:t>
            </a:r>
          </a:p>
        </p:txBody>
      </p:sp>
    </p:spTree>
    <p:extLst>
      <p:ext uri="{BB962C8B-B14F-4D97-AF65-F5344CB8AC3E}">
        <p14:creationId xmlns:p14="http://schemas.microsoft.com/office/powerpoint/2010/main" val="39984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1F247-4534-661C-1D4C-1DF5F4DEBA4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94AD4A-5B93-0452-C47D-7B304F83A585}"/>
              </a:ext>
            </a:extLst>
          </p:cNvPr>
          <p:cNvSpPr/>
          <p:nvPr/>
        </p:nvSpPr>
        <p:spPr>
          <a:xfrm>
            <a:off x="0" y="1765230"/>
            <a:ext cx="12191567"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768EC6D6-CA68-BAF3-1B20-12FCBBB525DB}"/>
              </a:ext>
            </a:extLst>
          </p:cNvPr>
          <p:cNvSpPr/>
          <p:nvPr/>
        </p:nvSpPr>
        <p:spPr>
          <a:xfrm>
            <a:off x="6205857" y="2450803"/>
            <a:ext cx="5834070" cy="3772576"/>
          </a:xfrm>
          <a:prstGeom prst="roundRect">
            <a:avLst/>
          </a:prstGeom>
          <a:solidFill>
            <a:schemeClr val="bg1"/>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16A45ECC-0925-46A2-3B4F-CB5527C1C511}"/>
              </a:ext>
            </a:extLst>
          </p:cNvPr>
          <p:cNvSpPr/>
          <p:nvPr/>
        </p:nvSpPr>
        <p:spPr>
          <a:xfrm>
            <a:off x="205059" y="2450803"/>
            <a:ext cx="5834070" cy="3772576"/>
          </a:xfrm>
          <a:prstGeom prst="roundRect">
            <a:avLst/>
          </a:prstGeom>
          <a:solidFill>
            <a:schemeClr val="bg1"/>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AC18A2B-F681-0676-51A5-E21E90C67D8D}"/>
              </a:ext>
            </a:extLst>
          </p:cNvPr>
          <p:cNvSpPr txBox="1"/>
          <p:nvPr/>
        </p:nvSpPr>
        <p:spPr>
          <a:xfrm>
            <a:off x="483207" y="6306650"/>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VAB analysis of MRI-Simmons March 2025 &amp; March 2026 Cord Evolution Studies, A18+. Base = ‘Streamed in the past 12 months.’</a:t>
            </a:r>
            <a:endPar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01061F8-EF38-F150-1743-0E3BA68002BB}"/>
              </a:ext>
            </a:extLst>
          </p:cNvPr>
          <p:cNvSpPr txBox="1"/>
          <p:nvPr/>
        </p:nvSpPr>
        <p:spPr>
          <a:xfrm>
            <a:off x="-433" y="1825959"/>
            <a:ext cx="1219243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How do you personally define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of video streamers who agree</a:t>
            </a:r>
          </a:p>
        </p:txBody>
      </p:sp>
      <p:sp>
        <p:nvSpPr>
          <p:cNvPr id="8" name="TextBox 7">
            <a:extLst>
              <a:ext uri="{FF2B5EF4-FFF2-40B4-BE49-F238E27FC236}">
                <a16:creationId xmlns:a16="http://schemas.microsoft.com/office/drawing/2014/main" id="{82E15FCB-D8B5-D175-B584-E4DDB8B51F52}"/>
              </a:ext>
            </a:extLst>
          </p:cNvPr>
          <p:cNvSpPr txBox="1"/>
          <p:nvPr/>
        </p:nvSpPr>
        <p:spPr>
          <a:xfrm>
            <a:off x="503714" y="2600844"/>
            <a:ext cx="51805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t>
            </a: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Anything I can watch on my TV set</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whether it’s </a:t>
            </a:r>
            <a:b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via streaming or cable, satellite, fiber optic’</a:t>
            </a:r>
          </a:p>
        </p:txBody>
      </p:sp>
      <p:sp>
        <p:nvSpPr>
          <p:cNvPr id="15" name="TextBox 14">
            <a:extLst>
              <a:ext uri="{FF2B5EF4-FFF2-40B4-BE49-F238E27FC236}">
                <a16:creationId xmlns:a16="http://schemas.microsoft.com/office/drawing/2014/main" id="{B3B4B00E-1DF5-12A9-D344-EF58CB571AD6}"/>
              </a:ext>
            </a:extLst>
          </p:cNvPr>
          <p:cNvSpPr txBox="1"/>
          <p:nvPr/>
        </p:nvSpPr>
        <p:spPr>
          <a:xfrm>
            <a:off x="6507729" y="2600844"/>
            <a:ext cx="518055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‘Anything I can watch </a:t>
            </a: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on any device</a:t>
            </a:r>
            <a:r>
              <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t>
            </a:r>
          </a:p>
        </p:txBody>
      </p:sp>
      <p:pic>
        <p:nvPicPr>
          <p:cNvPr id="39" name="Picture 38">
            <a:extLst>
              <a:ext uri="{FF2B5EF4-FFF2-40B4-BE49-F238E27FC236}">
                <a16:creationId xmlns:a16="http://schemas.microsoft.com/office/drawing/2014/main" id="{2EE5D76E-8A74-EBD7-FCC3-6874181C0B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0" name="Slide Number Placeholder 5">
            <a:extLst>
              <a:ext uri="{FF2B5EF4-FFF2-40B4-BE49-F238E27FC236}">
                <a16:creationId xmlns:a16="http://schemas.microsoft.com/office/drawing/2014/main" id="{8BEAB68B-60CC-E9F4-58FE-AF6BE8875D4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ectangle 40">
            <a:extLst>
              <a:ext uri="{FF2B5EF4-FFF2-40B4-BE49-F238E27FC236}">
                <a16:creationId xmlns:a16="http://schemas.microsoft.com/office/drawing/2014/main" id="{1E0A540D-11D6-5FC6-4BD1-86C847A6304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36" name="Chart 35">
            <a:extLst>
              <a:ext uri="{FF2B5EF4-FFF2-40B4-BE49-F238E27FC236}">
                <a16:creationId xmlns:a16="http://schemas.microsoft.com/office/drawing/2014/main" id="{17A28CC4-34BF-7EBC-05A9-6C54116E42D8}"/>
              </a:ext>
            </a:extLst>
          </p:cNvPr>
          <p:cNvGraphicFramePr/>
          <p:nvPr/>
        </p:nvGraphicFramePr>
        <p:xfrm>
          <a:off x="531321" y="5716641"/>
          <a:ext cx="5125345" cy="5435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a:extLst>
              <a:ext uri="{FF2B5EF4-FFF2-40B4-BE49-F238E27FC236}">
                <a16:creationId xmlns:a16="http://schemas.microsoft.com/office/drawing/2014/main" id="{12BA7B17-6B1B-DBB9-E870-A61534C0497A}"/>
              </a:ext>
            </a:extLst>
          </p:cNvPr>
          <p:cNvGraphicFramePr/>
          <p:nvPr/>
        </p:nvGraphicFramePr>
        <p:xfrm>
          <a:off x="192430" y="3260657"/>
          <a:ext cx="5753356" cy="27044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a:extLst>
              <a:ext uri="{FF2B5EF4-FFF2-40B4-BE49-F238E27FC236}">
                <a16:creationId xmlns:a16="http://schemas.microsoft.com/office/drawing/2014/main" id="{1700A16E-0EE3-43CF-0D95-25C0587D9530}"/>
              </a:ext>
            </a:extLst>
          </p:cNvPr>
          <p:cNvGraphicFramePr/>
          <p:nvPr/>
        </p:nvGraphicFramePr>
        <p:xfrm>
          <a:off x="6246214" y="3259555"/>
          <a:ext cx="5753356" cy="2706624"/>
        </p:xfrm>
        <a:graphic>
          <a:graphicData uri="http://schemas.openxmlformats.org/drawingml/2006/chart">
            <c:chart xmlns:c="http://schemas.openxmlformats.org/drawingml/2006/chart" xmlns:r="http://schemas.openxmlformats.org/officeDocument/2006/relationships" r:id="rId6"/>
          </a:graphicData>
        </a:graphic>
      </p:graphicFrame>
      <p:pic>
        <p:nvPicPr>
          <p:cNvPr id="6" name="Picture 5" descr="A picture containing icon&#10;&#10;Description automatically generated">
            <a:extLst>
              <a:ext uri="{FF2B5EF4-FFF2-40B4-BE49-F238E27FC236}">
                <a16:creationId xmlns:a16="http://schemas.microsoft.com/office/drawing/2014/main" id="{494A48F5-C841-EB5A-B082-94620B207D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35805" y="3114273"/>
            <a:ext cx="516374" cy="516374"/>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D7497B06-82CD-B662-6381-7F2898505B5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69875" y="2922496"/>
            <a:ext cx="516374" cy="516374"/>
          </a:xfrm>
          <a:prstGeom prst="rect">
            <a:avLst/>
          </a:prstGeom>
        </p:spPr>
      </p:pic>
      <p:pic>
        <p:nvPicPr>
          <p:cNvPr id="9" name="Picture 8" descr="Icon&#10;&#10;Description automatically generated">
            <a:extLst>
              <a:ext uri="{FF2B5EF4-FFF2-40B4-BE49-F238E27FC236}">
                <a16:creationId xmlns:a16="http://schemas.microsoft.com/office/drawing/2014/main" id="{46B51DC0-B714-CD16-E947-CC2EDAF7EF0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16962" y="2922496"/>
            <a:ext cx="516374" cy="516374"/>
          </a:xfrm>
          <a:prstGeom prst="rect">
            <a:avLst/>
          </a:prstGeom>
        </p:spPr>
      </p:pic>
      <p:graphicFrame>
        <p:nvGraphicFramePr>
          <p:cNvPr id="11" name="Chart 10">
            <a:extLst>
              <a:ext uri="{FF2B5EF4-FFF2-40B4-BE49-F238E27FC236}">
                <a16:creationId xmlns:a16="http://schemas.microsoft.com/office/drawing/2014/main" id="{8E385B21-71F8-64D6-5525-84304D5C5C01}"/>
              </a:ext>
            </a:extLst>
          </p:cNvPr>
          <p:cNvGraphicFramePr/>
          <p:nvPr/>
        </p:nvGraphicFramePr>
        <p:xfrm>
          <a:off x="6535334" y="5738876"/>
          <a:ext cx="5125345" cy="543549"/>
        </p:xfrm>
        <a:graphic>
          <a:graphicData uri="http://schemas.openxmlformats.org/drawingml/2006/chart">
            <c:chart xmlns:c="http://schemas.openxmlformats.org/drawingml/2006/chart" xmlns:r="http://schemas.openxmlformats.org/officeDocument/2006/relationships" r:id="rId9"/>
          </a:graphicData>
        </a:graphic>
      </p:graphicFrame>
      <p:sp>
        <p:nvSpPr>
          <p:cNvPr id="13" name="Rectangle 12">
            <a:extLst>
              <a:ext uri="{FF2B5EF4-FFF2-40B4-BE49-F238E27FC236}">
                <a16:creationId xmlns:a16="http://schemas.microsoft.com/office/drawing/2014/main" id="{B9C4E72D-C030-7ED0-A27F-054E09FDB172}"/>
              </a:ext>
            </a:extLst>
          </p:cNvPr>
          <p:cNvSpPr/>
          <p:nvPr/>
        </p:nvSpPr>
        <p:spPr>
          <a:xfrm>
            <a:off x="-1" y="0"/>
            <a:ext cx="2459665" cy="338671"/>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Consumer Definition of TV</a:t>
            </a:r>
          </a:p>
        </p:txBody>
      </p:sp>
      <p:sp>
        <p:nvSpPr>
          <p:cNvPr id="14" name="Rectangle 13">
            <a:extLst>
              <a:ext uri="{FF2B5EF4-FFF2-40B4-BE49-F238E27FC236}">
                <a16:creationId xmlns:a16="http://schemas.microsoft.com/office/drawing/2014/main" id="{ACF6828D-93B3-E228-C6E5-33E3E986D51E}"/>
              </a:ext>
            </a:extLst>
          </p:cNvPr>
          <p:cNvSpPr/>
          <p:nvPr/>
        </p:nvSpPr>
        <p:spPr>
          <a:xfrm>
            <a:off x="138085" y="460954"/>
            <a:ext cx="1190184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Arial" panose="020B0604020202020204" pitchFamily="34" charset="0"/>
                <a:ea typeface="+mn-ea"/>
                <a:cs typeface="+mn-cs"/>
              </a:rPr>
              <a:t>While younger adults are more likely to have a broader definition of ‘TV,' </a:t>
            </a:r>
            <a:r>
              <a:rPr lang="en-US" sz="2600" b="1">
                <a:solidFill>
                  <a:srgbClr val="002060"/>
                </a:solidFill>
                <a:latin typeface="Arial" panose="020B0604020202020204" pitchFamily="34" charset="0"/>
              </a:rPr>
              <a:t>they are increasingly thinking of it in terms of TV as the device</a:t>
            </a:r>
            <a:endParaRPr kumimoji="0" lang="en-US" sz="2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4494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5C1E-48A7-5620-34A1-D553C5195340}"/>
            </a:ext>
          </a:extLst>
        </p:cNvPr>
        <p:cNvGrpSpPr/>
        <p:nvPr/>
      </p:nvGrpSpPr>
      <p:grpSpPr>
        <a:xfrm>
          <a:off x="0" y="0"/>
          <a:ext cx="0" cy="0"/>
          <a:chOff x="0" y="0"/>
          <a:chExt cx="0" cy="0"/>
        </a:xfrm>
      </p:grpSpPr>
      <p:pic>
        <p:nvPicPr>
          <p:cNvPr id="24" name="Picture 23" descr="A cozy family is sitting together on a living room sofa, with a child playing on a laptop.&#10;&#10;AI-generated content may be incorrect.">
            <a:extLst>
              <a:ext uri="{FF2B5EF4-FFF2-40B4-BE49-F238E27FC236}">
                <a16:creationId xmlns:a16="http://schemas.microsoft.com/office/drawing/2014/main" id="{CB85F827-FE7A-8D3D-C693-5A6D388E3701}"/>
              </a:ext>
            </a:extLst>
          </p:cNvPr>
          <p:cNvPicPr>
            <a:picLocks noChangeAspect="1"/>
          </p:cNvPicPr>
          <p:nvPr/>
        </p:nvPicPr>
        <p:blipFill>
          <a:blip r:embed="rId3" cstate="hqprint">
            <a:extLst>
              <a:ext uri="{28A0092B-C50C-407E-A947-70E740481C1C}">
                <a14:useLocalDpi xmlns:a14="http://schemas.microsoft.com/office/drawing/2010/main"/>
              </a:ext>
            </a:extLst>
          </a:blip>
          <a:srcRect l="11055" t="389" r="15377" b="-389"/>
          <a:stretch>
            <a:fillRect/>
          </a:stretch>
        </p:blipFill>
        <p:spPr>
          <a:xfrm>
            <a:off x="7445802" y="1763586"/>
            <a:ext cx="4746198" cy="4300959"/>
          </a:xfrm>
          <a:prstGeom prst="rect">
            <a:avLst/>
          </a:prstGeom>
        </p:spPr>
      </p:pic>
      <p:sp>
        <p:nvSpPr>
          <p:cNvPr id="3" name="Rectangle 2">
            <a:extLst>
              <a:ext uri="{FF2B5EF4-FFF2-40B4-BE49-F238E27FC236}">
                <a16:creationId xmlns:a16="http://schemas.microsoft.com/office/drawing/2014/main" id="{40105CC2-0FC0-ABD5-FECF-8A77F93E7B26}"/>
              </a:ext>
            </a:extLst>
          </p:cNvPr>
          <p:cNvSpPr/>
          <p:nvPr/>
        </p:nvSpPr>
        <p:spPr>
          <a:xfrm>
            <a:off x="1" y="1765231"/>
            <a:ext cx="7447516" cy="430096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1AB0A5B-A347-6837-DAA1-9B0A28411E38}"/>
              </a:ext>
            </a:extLst>
          </p:cNvPr>
          <p:cNvSpPr txBox="1"/>
          <p:nvPr/>
        </p:nvSpPr>
        <p:spPr>
          <a:xfrm>
            <a:off x="516372" y="6115886"/>
            <a:ext cx="11654109" cy="415498"/>
          </a:xfrm>
          <a:prstGeom prst="rect">
            <a:avLst/>
          </a:prstGeom>
          <a:noFill/>
        </p:spPr>
        <p:txBody>
          <a:bodyPr wrap="square" rtlCol="0">
            <a:spAutoFit/>
          </a:bodyPr>
          <a:lstStyle/>
          <a:p>
            <a:pPr lvl="0">
              <a:defRPr/>
            </a:pPr>
            <a:r>
              <a:rPr kumimoji="0" lang="en-US" sz="7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Source: Emarketer, </a:t>
            </a:r>
            <a:r>
              <a:rPr kumimoji="0" lang="en-US" sz="700" b="0"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Pay TV Households &amp; Viewers </a:t>
            </a:r>
            <a:r>
              <a:rPr kumimoji="0" lang="en-US" sz="700" b="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&amp; </a:t>
            </a:r>
            <a:r>
              <a:rPr kumimoji="0" lang="en-US" sz="700" b="0"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Non-</a:t>
            </a:r>
            <a:r>
              <a:rPr lang="en-US" sz="700" i="1">
                <a:solidFill>
                  <a:srgbClr val="1B1464"/>
                </a:solidFill>
                <a:latin typeface="Arial" panose="020B0604020202020204" pitchFamily="34" charset="0"/>
                <a:cs typeface="Arial" panose="020B0604020202020204" pitchFamily="34" charset="0"/>
              </a:rPr>
              <a:t>Pay TV Households &amp; Viewers – </a:t>
            </a:r>
            <a:r>
              <a:rPr kumimoji="0" lang="en-US" sz="700" b="0"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U.S.,</a:t>
            </a:r>
            <a:r>
              <a:rPr lang="en-US" sz="700">
                <a:solidFill>
                  <a:srgbClr val="1B1464"/>
                </a:solidFill>
                <a:latin typeface="Arial" panose="020B0604020202020204" pitchFamily="34" charset="0"/>
                <a:cs typeface="Arial" panose="020B0604020202020204" pitchFamily="34" charset="0"/>
              </a:rPr>
              <a:t> October 2025. </a:t>
            </a:r>
            <a:r>
              <a:rPr kumimoji="0" lang="en-US" sz="7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Note: Pay TV households are those with a subscription to a traditional or digital (vMVPD) pay TV service. Non-Pay-TV households are those without a subscription to a traditional or digital (vMVPD) pay TV service. Additional Note: Traditional pay TV services include cable, satellite, telecom and fiber operators, multiple system operators (MSOs), multichannel video programming distributors (MVPDs), and major TV broadcast and cable networks. Virtual multichannel video programming distributors (vMVPDs) are internet-delivered live TV services (e.g., Hulu + Live TV, Sling TV, YouTube TV). </a:t>
            </a:r>
            <a:r>
              <a:rPr lang="en-US" sz="700">
                <a:solidFill>
                  <a:srgbClr val="1B1464"/>
                </a:solidFill>
                <a:latin typeface="Arial" panose="020B0604020202020204" pitchFamily="34" charset="0"/>
                <a:cs typeface="Arial" panose="020B0604020202020204" pitchFamily="34" charset="0"/>
              </a:rPr>
              <a:t>*VAB analysis of MRI-Simmons March 2026 Cord Evolution Study, A18+. Cord Cutters’: no pay-TV; cancelled it, ‘Cord Nevers’: no pay-TV; never had it.</a:t>
            </a:r>
            <a:endParaRPr kumimoji="0" lang="fr-FR" sz="7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357D542B-2368-0E9B-B891-A03F41024A20}"/>
              </a:ext>
            </a:extLst>
          </p:cNvPr>
          <p:cNvGraphicFramePr/>
          <p:nvPr>
            <p:extLst>
              <p:ext uri="{D42A27DB-BD31-4B8C-83A1-F6EECF244321}">
                <p14:modId xmlns:p14="http://schemas.microsoft.com/office/powerpoint/2010/main" val="2856074150"/>
              </p:ext>
            </p:extLst>
          </p:nvPr>
        </p:nvGraphicFramePr>
        <p:xfrm>
          <a:off x="188033" y="2459882"/>
          <a:ext cx="7071452" cy="352289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5AC24999-DAC6-0FE0-A782-D8B690FCD917}"/>
              </a:ext>
            </a:extLst>
          </p:cNvPr>
          <p:cNvSpPr txBox="1"/>
          <p:nvPr/>
        </p:nvSpPr>
        <p:spPr>
          <a:xfrm>
            <a:off x="0" y="1844000"/>
            <a:ext cx="7445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Share of U.S. Pay TV vs. Non-Pay TV Households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rgbClr val="002060"/>
                </a:solidFill>
                <a:latin typeface="Arial" panose="020B0604020202020204" pitchFamily="34" charset="0"/>
                <a:cs typeface="Arial" panose="020B0604020202020204" pitchFamily="34" charset="0"/>
              </a:rPr>
              <a:t>Pay-TV HH universe include vMVPDs</a:t>
            </a:r>
            <a:endParaRPr kumimoji="0" lang="en-US" sz="1050" i="1"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4BEB0580-4E12-7130-E2B9-E55EF55D8E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9D0F17B3-2CFD-3A2A-B2A1-6425595D9E3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7F2DBBDF-B051-1FD3-9D35-B31C707EBE5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13" name="TextBox 12">
            <a:extLst>
              <a:ext uri="{FF2B5EF4-FFF2-40B4-BE49-F238E27FC236}">
                <a16:creationId xmlns:a16="http://schemas.microsoft.com/office/drawing/2014/main" id="{595A1CE6-B5CC-F60E-1833-BCB7E4B90AFC}"/>
              </a:ext>
            </a:extLst>
          </p:cNvPr>
          <p:cNvSpPr txBox="1"/>
          <p:nvPr/>
        </p:nvSpPr>
        <p:spPr>
          <a:xfrm>
            <a:off x="1073425" y="3585440"/>
            <a:ext cx="284611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B1464"/>
                </a:solidFill>
                <a:latin typeface="Arial" panose="020B0604020202020204" pitchFamily="34" charset="0"/>
              </a:rPr>
              <a:t>63.4</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mn-ea"/>
                <a:cs typeface="+mn-cs"/>
              </a:rPr>
              <a:t>MM HHs</a:t>
            </a:r>
          </a:p>
        </p:txBody>
      </p:sp>
      <p:sp>
        <p:nvSpPr>
          <p:cNvPr id="15" name="TextBox 14">
            <a:extLst>
              <a:ext uri="{FF2B5EF4-FFF2-40B4-BE49-F238E27FC236}">
                <a16:creationId xmlns:a16="http://schemas.microsoft.com/office/drawing/2014/main" id="{C62DA33D-0BCF-FD31-7AFE-908DEB73775B}"/>
              </a:ext>
            </a:extLst>
          </p:cNvPr>
          <p:cNvSpPr txBox="1"/>
          <p:nvPr/>
        </p:nvSpPr>
        <p:spPr>
          <a:xfrm>
            <a:off x="3919538" y="3578156"/>
            <a:ext cx="318165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B1464"/>
                </a:solidFill>
                <a:latin typeface="Arial" panose="020B0604020202020204" pitchFamily="34" charset="0"/>
              </a:rPr>
              <a:t>70.8</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mn-ea"/>
                <a:cs typeface="+mn-cs"/>
              </a:rPr>
              <a:t>MM HHs</a:t>
            </a:r>
          </a:p>
        </p:txBody>
      </p:sp>
      <p:sp>
        <p:nvSpPr>
          <p:cNvPr id="16" name="TextBox 15">
            <a:extLst>
              <a:ext uri="{FF2B5EF4-FFF2-40B4-BE49-F238E27FC236}">
                <a16:creationId xmlns:a16="http://schemas.microsoft.com/office/drawing/2014/main" id="{A3DBBA56-D94E-D1CF-A3A7-6D7352017A70}"/>
              </a:ext>
            </a:extLst>
          </p:cNvPr>
          <p:cNvSpPr txBox="1"/>
          <p:nvPr/>
        </p:nvSpPr>
        <p:spPr>
          <a:xfrm>
            <a:off x="1073426" y="4636622"/>
            <a:ext cx="3000100" cy="2720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B1464"/>
                </a:solidFill>
                <a:latin typeface="Arial" panose="020B0604020202020204" pitchFamily="34" charset="0"/>
              </a:rPr>
              <a:t>66.6</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mn-ea"/>
                <a:cs typeface="+mn-cs"/>
              </a:rPr>
              <a:t>MM HHs</a:t>
            </a:r>
          </a:p>
        </p:txBody>
      </p:sp>
      <p:sp>
        <p:nvSpPr>
          <p:cNvPr id="17" name="TextBox 16">
            <a:extLst>
              <a:ext uri="{FF2B5EF4-FFF2-40B4-BE49-F238E27FC236}">
                <a16:creationId xmlns:a16="http://schemas.microsoft.com/office/drawing/2014/main" id="{36F07AEA-85B4-F565-4276-4F49CC9BB1E7}"/>
              </a:ext>
            </a:extLst>
          </p:cNvPr>
          <p:cNvSpPr txBox="1"/>
          <p:nvPr/>
        </p:nvSpPr>
        <p:spPr>
          <a:xfrm>
            <a:off x="4073525" y="4636622"/>
            <a:ext cx="3027666" cy="2720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mn-ea"/>
                <a:cs typeface="+mn-cs"/>
              </a:rPr>
              <a:t>66.6MM HHs</a:t>
            </a:r>
          </a:p>
        </p:txBody>
      </p:sp>
      <p:sp>
        <p:nvSpPr>
          <p:cNvPr id="18" name="TextBox 17">
            <a:extLst>
              <a:ext uri="{FF2B5EF4-FFF2-40B4-BE49-F238E27FC236}">
                <a16:creationId xmlns:a16="http://schemas.microsoft.com/office/drawing/2014/main" id="{4723AB0D-69F8-00DA-7A52-129D8816F443}"/>
              </a:ext>
            </a:extLst>
          </p:cNvPr>
          <p:cNvSpPr txBox="1"/>
          <p:nvPr/>
        </p:nvSpPr>
        <p:spPr>
          <a:xfrm>
            <a:off x="1079950" y="5687205"/>
            <a:ext cx="31967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B1464"/>
                </a:solidFill>
                <a:latin typeface="Arial" panose="020B0604020202020204" pitchFamily="34" charset="0"/>
              </a:rPr>
              <a:t>70.4</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mn-ea"/>
                <a:cs typeface="+mn-cs"/>
              </a:rPr>
              <a:t>MM HHs</a:t>
            </a:r>
          </a:p>
        </p:txBody>
      </p:sp>
      <p:sp>
        <p:nvSpPr>
          <p:cNvPr id="19" name="TextBox 18">
            <a:extLst>
              <a:ext uri="{FF2B5EF4-FFF2-40B4-BE49-F238E27FC236}">
                <a16:creationId xmlns:a16="http://schemas.microsoft.com/office/drawing/2014/main" id="{FE0675DC-D6E6-1834-4A5F-3689E7742E2E}"/>
              </a:ext>
            </a:extLst>
          </p:cNvPr>
          <p:cNvSpPr txBox="1"/>
          <p:nvPr/>
        </p:nvSpPr>
        <p:spPr>
          <a:xfrm>
            <a:off x="4276727" y="5688357"/>
            <a:ext cx="28244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B1464"/>
                </a:solidFill>
                <a:latin typeface="Arial" panose="020B0604020202020204" pitchFamily="34" charset="0"/>
              </a:rPr>
              <a:t>61.9</a:t>
            </a:r>
            <a:r>
              <a:rPr kumimoji="0" lang="en-US" sz="1100" b="0" i="0" u="none" strike="noStrike" kern="1200" cap="none" spc="0" normalizeH="0" baseline="0" noProof="0">
                <a:ln>
                  <a:noFill/>
                </a:ln>
                <a:solidFill>
                  <a:srgbClr val="1B1464"/>
                </a:solidFill>
                <a:effectLst/>
                <a:uLnTx/>
                <a:uFillTx/>
                <a:latin typeface="Arial" panose="020B0604020202020204" pitchFamily="34" charset="0"/>
                <a:ea typeface="+mn-ea"/>
                <a:cs typeface="+mn-cs"/>
              </a:rPr>
              <a:t>MM HHs</a:t>
            </a:r>
          </a:p>
        </p:txBody>
      </p:sp>
      <p:sp>
        <p:nvSpPr>
          <p:cNvPr id="7" name="Rectangle 6">
            <a:extLst>
              <a:ext uri="{FF2B5EF4-FFF2-40B4-BE49-F238E27FC236}">
                <a16:creationId xmlns:a16="http://schemas.microsoft.com/office/drawing/2014/main" id="{C71C037A-250F-6D32-30FE-AFD0CEFF6BC6}"/>
              </a:ext>
            </a:extLst>
          </p:cNvPr>
          <p:cNvSpPr/>
          <p:nvPr/>
        </p:nvSpPr>
        <p:spPr>
          <a:xfrm>
            <a:off x="283351" y="1330530"/>
            <a:ext cx="11411311" cy="307777"/>
          </a:xfrm>
          <a:prstGeom prst="rect">
            <a:avLst/>
          </a:prstGeom>
        </p:spPr>
        <p:txBody>
          <a:bodyPr wrap="square">
            <a:spAutoFit/>
          </a:bodyPr>
          <a:lstStyle/>
          <a:p>
            <a:pPr marL="285750" lvl="0" indent="-285750">
              <a:buBlip>
                <a:blip r:embed="rId6"/>
              </a:buBlip>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rPr>
              <a:t>59% of adults 18+ consider themselves ‘cordless,’ with ‘cord cutters’ accounting for 34% and ‘cord nevers’ </a:t>
            </a:r>
            <a:r>
              <a:rPr lang="en-US" sz="1400">
                <a:solidFill>
                  <a:srgbClr val="1B1464"/>
                </a:solidFill>
                <a:latin typeface="Arial" panose="020B0604020202020204" pitchFamily="34" charset="0"/>
              </a:rPr>
              <a:t>making up </a:t>
            </a: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rPr>
              <a:t>25%</a:t>
            </a:r>
            <a:r>
              <a:rPr lang="en-US" sz="1400">
                <a:solidFill>
                  <a:srgbClr val="1B1464"/>
                </a:solidFill>
                <a:latin typeface="Arial" panose="020B0604020202020204" pitchFamily="34" charset="0"/>
              </a:rPr>
              <a:t>* </a:t>
            </a:r>
            <a:endPar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4DBD0344-721B-E30F-7221-59DFE53BF309}"/>
              </a:ext>
            </a:extLst>
          </p:cNvPr>
          <p:cNvSpPr/>
          <p:nvPr/>
        </p:nvSpPr>
        <p:spPr>
          <a:xfrm>
            <a:off x="0" y="0"/>
            <a:ext cx="2048540" cy="338671"/>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Pace of Cord-Cutting</a:t>
            </a:r>
          </a:p>
        </p:txBody>
      </p:sp>
      <p:sp>
        <p:nvSpPr>
          <p:cNvPr id="14" name="Rectangle 13">
            <a:extLst>
              <a:ext uri="{FF2B5EF4-FFF2-40B4-BE49-F238E27FC236}">
                <a16:creationId xmlns:a16="http://schemas.microsoft.com/office/drawing/2014/main" id="{0F502EFB-7DA8-C404-986F-B4384D4F7F41}"/>
              </a:ext>
            </a:extLst>
          </p:cNvPr>
          <p:cNvSpPr/>
          <p:nvPr/>
        </p:nvSpPr>
        <p:spPr>
          <a:xfrm>
            <a:off x="138086" y="460954"/>
            <a:ext cx="11648066"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Non-pay TV HHs have overtaken total pay-TV HHs (including vMVPDs) during 2026 with nearly 71 million homes</a:t>
            </a:r>
            <a:endParaRPr lang="en-US" sz="2600" b="1">
              <a:solidFill>
                <a:srgbClr val="FF0000"/>
              </a:solidFill>
              <a:latin typeface="Arial" panose="020B0604020202020204" pitchFamily="34" charset="0"/>
            </a:endParaRPr>
          </a:p>
        </p:txBody>
      </p:sp>
    </p:spTree>
    <p:extLst>
      <p:ext uri="{BB962C8B-B14F-4D97-AF65-F5344CB8AC3E}">
        <p14:creationId xmlns:p14="http://schemas.microsoft.com/office/powerpoint/2010/main" val="3095306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66F5-7752-B109-7437-C766B21B8C8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BAF2146-A0B8-BC24-17FB-CE34ED2A5880}"/>
              </a:ext>
            </a:extLst>
          </p:cNvPr>
          <p:cNvSpPr/>
          <p:nvPr/>
        </p:nvSpPr>
        <p:spPr>
          <a:xfrm>
            <a:off x="0" y="1765230"/>
            <a:ext cx="12191567"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C5EEB21-8157-300E-BB85-7BE4B0E9186F}"/>
              </a:ext>
            </a:extLst>
          </p:cNvPr>
          <p:cNvSpPr txBox="1"/>
          <p:nvPr/>
        </p:nvSpPr>
        <p:spPr>
          <a:xfrm>
            <a:off x="516372" y="6202378"/>
            <a:ext cx="11601450"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VAB analysis of MRI-Simmons </a:t>
            </a:r>
            <a:r>
              <a:rPr lang="en-US" sz="800">
                <a:solidFill>
                  <a:srgbClr val="1B1464"/>
                </a:solidFill>
                <a:latin typeface="Arial" panose="020B0604020202020204" pitchFamily="34" charset="0"/>
                <a:cs typeface="Arial" panose="020B0604020202020204" pitchFamily="34" charset="0"/>
              </a:rPr>
              <a:t>March 2025 &amp; March 2026 Cord Evolution Study</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A18+. Base = ‘Streamed in the past 12 months.’ ‘Multicultural Audiences’ includes respondents who are of Spanish or Hispanic origin, non-Hispanic Black / African American, non-Hispanic Asian, non-Hispanic American Indian or Alaska Native and non-Hispanic other.</a:t>
            </a:r>
            <a:endParaRPr kumimoji="0" lang="fr-FR"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pic>
        <p:nvPicPr>
          <p:cNvPr id="23" name="Picture 22">
            <a:extLst>
              <a:ext uri="{FF2B5EF4-FFF2-40B4-BE49-F238E27FC236}">
                <a16:creationId xmlns:a16="http://schemas.microsoft.com/office/drawing/2014/main" id="{1C5A712F-B99F-13A0-C10B-E4A7EB2BE3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4ECD129F-30C6-5A4C-6762-893C64E333D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581B3F2D-D66E-F707-BE9E-9F80B61E640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2" name="Chart 1">
            <a:extLst>
              <a:ext uri="{FF2B5EF4-FFF2-40B4-BE49-F238E27FC236}">
                <a16:creationId xmlns:a16="http://schemas.microsoft.com/office/drawing/2014/main" id="{0DB11A42-FE21-3EB8-DC17-CF9C89AB153E}"/>
              </a:ext>
            </a:extLst>
          </p:cNvPr>
          <p:cNvGraphicFramePr/>
          <p:nvPr>
            <p:extLst>
              <p:ext uri="{D42A27DB-BD31-4B8C-83A1-F6EECF244321}">
                <p14:modId xmlns:p14="http://schemas.microsoft.com/office/powerpoint/2010/main" val="877972030"/>
              </p:ext>
            </p:extLst>
          </p:nvPr>
        </p:nvGraphicFramePr>
        <p:xfrm>
          <a:off x="252363" y="2358716"/>
          <a:ext cx="11687274" cy="376228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CB0CF718-8E17-63FF-CB7D-0F79BD089750}"/>
              </a:ext>
            </a:extLst>
          </p:cNvPr>
          <p:cNvSpPr txBox="1"/>
          <p:nvPr/>
        </p:nvSpPr>
        <p:spPr>
          <a:xfrm>
            <a:off x="10542" y="1804718"/>
            <a:ext cx="1217048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Multicultural Streaming Audiences </a:t>
            </a:r>
            <a:b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of U.S. A18+ Streaming Population by Age</a:t>
            </a:r>
            <a:endParaRPr kumimoji="0" lang="en-US" sz="12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97E78DA4-EA09-DF0D-24C8-74D0621898A2}"/>
              </a:ext>
            </a:extLst>
          </p:cNvPr>
          <p:cNvSpPr/>
          <p:nvPr/>
        </p:nvSpPr>
        <p:spPr>
          <a:xfrm>
            <a:off x="2152091" y="3936021"/>
            <a:ext cx="1272210" cy="762337"/>
          </a:xfrm>
          <a:prstGeom prst="ellipse">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en-US" sz="1200">
                <a:solidFill>
                  <a:srgbClr val="1B1464"/>
                </a:solidFill>
                <a:latin typeface="Arial" panose="020B0604020202020204" pitchFamily="34" charset="0"/>
                <a:cs typeface="Heebo" pitchFamily="2" charset="-79"/>
              </a:rPr>
              <a:t>vs. 40</a:t>
            </a:r>
            <a:r>
              <a:rPr kumimoji="0" lang="en-US" sz="1200" i="0" u="none" strike="noStrike" kern="1200" cap="none" spc="0" normalizeH="0" baseline="0" noProof="0">
                <a:ln>
                  <a:noFill/>
                </a:ln>
                <a:solidFill>
                  <a:srgbClr val="1B1464"/>
                </a:solidFill>
                <a:effectLst/>
                <a:uLnTx/>
                <a:uFillTx/>
                <a:latin typeface="Arial" panose="020B0604020202020204" pitchFamily="34" charset="0"/>
                <a:cs typeface="Heebo" pitchFamily="2" charset="-79"/>
              </a:rPr>
              <a:t>% </a:t>
            </a:r>
            <a:br>
              <a:rPr kumimoji="0" lang="en-US" sz="1200" i="0" u="none" strike="noStrike" kern="1200" cap="none" spc="0" normalizeH="0" baseline="0" noProof="0">
                <a:ln>
                  <a:noFill/>
                </a:ln>
                <a:solidFill>
                  <a:srgbClr val="1B1464"/>
                </a:solidFill>
                <a:effectLst/>
                <a:uLnTx/>
                <a:uFillTx/>
                <a:latin typeface="Arial" panose="020B0604020202020204" pitchFamily="34" charset="0"/>
                <a:cs typeface="Heebo" pitchFamily="2" charset="-79"/>
              </a:rPr>
            </a:br>
            <a:r>
              <a:rPr lang="en-US" sz="1000">
                <a:solidFill>
                  <a:srgbClr val="1B1464"/>
                </a:solidFill>
                <a:latin typeface="Arial" panose="020B0604020202020204" pitchFamily="34" charset="0"/>
                <a:cs typeface="Heebo" pitchFamily="2" charset="-79"/>
              </a:rPr>
              <a:t>of </a:t>
            </a:r>
            <a:r>
              <a:rPr kumimoji="0" lang="en-US" sz="1000" i="0" u="none" strike="noStrike" kern="1200" cap="none" spc="0" normalizeH="0" baseline="0" noProof="0">
                <a:ln>
                  <a:noFill/>
                </a:ln>
                <a:solidFill>
                  <a:srgbClr val="1B1464"/>
                </a:solidFill>
                <a:effectLst/>
                <a:uLnTx/>
                <a:uFillTx/>
                <a:latin typeface="Arial" panose="020B0604020202020204" pitchFamily="34" charset="0"/>
                <a:cs typeface="Heebo" pitchFamily="2" charset="-79"/>
              </a:rPr>
              <a:t>A18+ pop</a:t>
            </a:r>
          </a:p>
          <a:p>
            <a:pPr marL="0" marR="0" indent="0" algn="ctr" defTabSz="914400" rtl="0" eaLnBrk="1" fontAlgn="auto" latinLnBrk="0" hangingPunct="1">
              <a:lnSpc>
                <a:spcPct val="100000"/>
              </a:lnSpc>
              <a:spcBef>
                <a:spcPts val="0"/>
              </a:spcBef>
              <a:spcAft>
                <a:spcPts val="0"/>
              </a:spcAft>
              <a:buClrTx/>
              <a:buSzTx/>
              <a:buFontTx/>
              <a:buNone/>
              <a:tabLst/>
            </a:pPr>
            <a:r>
              <a:rPr lang="en-US" sz="900">
                <a:solidFill>
                  <a:srgbClr val="1B1464"/>
                </a:solidFill>
                <a:latin typeface="Arial" panose="020B0604020202020204" pitchFamily="34" charset="0"/>
                <a:cs typeface="Heebo" pitchFamily="2" charset="-79"/>
              </a:rPr>
              <a:t>(103 Index)</a:t>
            </a:r>
            <a:endParaRPr kumimoji="0" lang="en-US" sz="900" i="0" u="none" strike="noStrike" kern="1200" cap="none" spc="0" normalizeH="0" baseline="0" noProof="0">
              <a:ln>
                <a:noFill/>
              </a:ln>
              <a:solidFill>
                <a:srgbClr val="1B1464"/>
              </a:solidFill>
              <a:effectLst/>
              <a:uLnTx/>
              <a:uFillTx/>
              <a:latin typeface="Arial" panose="020B0604020202020204" pitchFamily="34" charset="0"/>
              <a:cs typeface="Heebo" pitchFamily="2" charset="-79"/>
            </a:endParaRPr>
          </a:p>
        </p:txBody>
      </p:sp>
      <p:sp>
        <p:nvSpPr>
          <p:cNvPr id="4" name="Oval 3">
            <a:extLst>
              <a:ext uri="{FF2B5EF4-FFF2-40B4-BE49-F238E27FC236}">
                <a16:creationId xmlns:a16="http://schemas.microsoft.com/office/drawing/2014/main" id="{09D4EA8A-BD9C-5B47-55F5-6F84EA4EB3ED}"/>
              </a:ext>
            </a:extLst>
          </p:cNvPr>
          <p:cNvSpPr/>
          <p:nvPr/>
        </p:nvSpPr>
        <p:spPr>
          <a:xfrm>
            <a:off x="10708283" y="4505302"/>
            <a:ext cx="1272210" cy="762337"/>
          </a:xfrm>
          <a:prstGeom prst="ellipse">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en-US" sz="1200" i="0" u="none" strike="noStrike" kern="1200" cap="none" spc="0" normalizeH="0" baseline="0" noProof="0">
                <a:ln>
                  <a:noFill/>
                </a:ln>
                <a:solidFill>
                  <a:srgbClr val="1B1464"/>
                </a:solidFill>
                <a:effectLst/>
                <a:uLnTx/>
                <a:uFillTx/>
                <a:latin typeface="Arial" panose="020B0604020202020204" pitchFamily="34" charset="0"/>
                <a:cs typeface="Heebo" pitchFamily="2" charset="-79"/>
              </a:rPr>
              <a:t>vs. 28%</a:t>
            </a:r>
            <a: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Heebo" pitchFamily="2" charset="-79"/>
              </a:rPr>
              <a:t> </a:t>
            </a:r>
            <a:br>
              <a:rPr kumimoji="0" lang="en-US" sz="1200" b="1" i="0" u="none" strike="noStrike" kern="1200" cap="none" spc="0" normalizeH="0" baseline="0" noProof="0">
                <a:ln>
                  <a:noFill/>
                </a:ln>
                <a:solidFill>
                  <a:srgbClr val="1B1464"/>
                </a:solidFill>
                <a:effectLst/>
                <a:uLnTx/>
                <a:uFillTx/>
                <a:latin typeface="Arial" panose="020B0604020202020204" pitchFamily="34" charset="0"/>
                <a:cs typeface="Heebo" pitchFamily="2" charset="-79"/>
              </a:rPr>
            </a:br>
            <a:r>
              <a:rPr lang="en-US" sz="1000">
                <a:solidFill>
                  <a:srgbClr val="1B1464"/>
                </a:solidFill>
                <a:latin typeface="Arial" panose="020B0604020202020204" pitchFamily="34" charset="0"/>
                <a:cs typeface="Heebo" pitchFamily="2" charset="-79"/>
              </a:rPr>
              <a:t>of </a:t>
            </a:r>
            <a:r>
              <a:rPr kumimoji="0" lang="en-US" sz="1000" i="0" u="none" strike="noStrike" kern="1200" cap="none" spc="0" normalizeH="0" baseline="0" noProof="0">
                <a:ln>
                  <a:noFill/>
                </a:ln>
                <a:solidFill>
                  <a:srgbClr val="1B1464"/>
                </a:solidFill>
                <a:effectLst/>
                <a:uLnTx/>
                <a:uFillTx/>
                <a:latin typeface="Arial" panose="020B0604020202020204" pitchFamily="34" charset="0"/>
                <a:cs typeface="Heebo" pitchFamily="2" charset="-79"/>
              </a:rPr>
              <a:t>A50+ pop</a:t>
            </a:r>
          </a:p>
          <a:p>
            <a:pPr marL="0" marR="0" indent="0" algn="ctr" defTabSz="914400" rtl="0" eaLnBrk="1" fontAlgn="auto" latinLnBrk="0" hangingPunct="1">
              <a:lnSpc>
                <a:spcPct val="100000"/>
              </a:lnSpc>
              <a:spcBef>
                <a:spcPts val="0"/>
              </a:spcBef>
              <a:spcAft>
                <a:spcPts val="0"/>
              </a:spcAft>
              <a:buClrTx/>
              <a:buSzTx/>
              <a:buFontTx/>
              <a:buNone/>
              <a:tabLst/>
            </a:pPr>
            <a:r>
              <a:rPr lang="en-US" sz="900">
                <a:solidFill>
                  <a:srgbClr val="1B1464"/>
                </a:solidFill>
                <a:latin typeface="Arial" panose="020B0604020202020204" pitchFamily="34" charset="0"/>
                <a:cs typeface="Heebo" pitchFamily="2" charset="-79"/>
              </a:rPr>
              <a:t>(105 Index)</a:t>
            </a:r>
            <a:endParaRPr kumimoji="0" lang="en-US" sz="900" i="0" u="none" strike="noStrike" kern="1200" cap="none" spc="0" normalizeH="0" baseline="0" noProof="0">
              <a:ln>
                <a:noFill/>
              </a:ln>
              <a:solidFill>
                <a:srgbClr val="1B1464"/>
              </a:solidFill>
              <a:effectLst/>
              <a:uLnTx/>
              <a:uFillTx/>
              <a:latin typeface="Arial" panose="020B0604020202020204" pitchFamily="34" charset="0"/>
              <a:cs typeface="Heebo" pitchFamily="2" charset="-79"/>
            </a:endParaRPr>
          </a:p>
        </p:txBody>
      </p:sp>
      <p:sp>
        <p:nvSpPr>
          <p:cNvPr id="9" name="Rectangle 8">
            <a:extLst>
              <a:ext uri="{FF2B5EF4-FFF2-40B4-BE49-F238E27FC236}">
                <a16:creationId xmlns:a16="http://schemas.microsoft.com/office/drawing/2014/main" id="{51670D54-47BB-12C3-E818-071FB4CEB36F}"/>
              </a:ext>
            </a:extLst>
          </p:cNvPr>
          <p:cNvSpPr/>
          <p:nvPr/>
        </p:nvSpPr>
        <p:spPr>
          <a:xfrm>
            <a:off x="-1" y="0"/>
            <a:ext cx="2729023" cy="338671"/>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Diverse Streaming Audiences</a:t>
            </a:r>
          </a:p>
        </p:txBody>
      </p:sp>
      <p:sp>
        <p:nvSpPr>
          <p:cNvPr id="11" name="Rectangle 10">
            <a:extLst>
              <a:ext uri="{FF2B5EF4-FFF2-40B4-BE49-F238E27FC236}">
                <a16:creationId xmlns:a16="http://schemas.microsoft.com/office/drawing/2014/main" id="{3482B781-B6BC-5994-C4B1-0B4C947E0530}"/>
              </a:ext>
            </a:extLst>
          </p:cNvPr>
          <p:cNvSpPr/>
          <p:nvPr/>
        </p:nvSpPr>
        <p:spPr>
          <a:xfrm>
            <a:off x="138085" y="460954"/>
            <a:ext cx="11979737"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Multicultural audiences now account for over half of adult 18-34 streamers, underscoring their importance to multiscreen TV campaigns</a:t>
            </a:r>
          </a:p>
        </p:txBody>
      </p:sp>
    </p:spTree>
    <p:extLst>
      <p:ext uri="{BB962C8B-B14F-4D97-AF65-F5344CB8AC3E}">
        <p14:creationId xmlns:p14="http://schemas.microsoft.com/office/powerpoint/2010/main" val="3754959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9A74A-17B6-1AC2-A70C-DB22AD598814}"/>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FAFBA2C-02CF-3991-014B-3B2A2488CD5D}"/>
              </a:ext>
            </a:extLst>
          </p:cNvPr>
          <p:cNvSpPr>
            <a:spLocks/>
          </p:cNvSpPr>
          <p:nvPr/>
        </p:nvSpPr>
        <p:spPr>
          <a:xfrm>
            <a:off x="0" y="1696163"/>
            <a:ext cx="6391624" cy="4300777"/>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FF476BE-BFC1-CC5A-6539-C60C4F71DAF9}"/>
              </a:ext>
            </a:extLst>
          </p:cNvPr>
          <p:cNvSpPr>
            <a:spLocks/>
          </p:cNvSpPr>
          <p:nvPr/>
        </p:nvSpPr>
        <p:spPr>
          <a:xfrm>
            <a:off x="6389835" y="1696163"/>
            <a:ext cx="5802165" cy="430077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9CD86550-B3F4-E35A-A025-C9013A56F8F7}"/>
              </a:ext>
            </a:extLst>
          </p:cNvPr>
          <p:cNvGraphicFramePr/>
          <p:nvPr>
            <p:extLst>
              <p:ext uri="{D42A27DB-BD31-4B8C-83A1-F6EECF244321}">
                <p14:modId xmlns:p14="http://schemas.microsoft.com/office/powerpoint/2010/main" val="781569468"/>
              </p:ext>
            </p:extLst>
          </p:nvPr>
        </p:nvGraphicFramePr>
        <p:xfrm>
          <a:off x="0" y="2254235"/>
          <a:ext cx="6225702" cy="283409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0B2B525A-40B6-56E3-5949-6BB84EFEDF0C}"/>
              </a:ext>
            </a:extLst>
          </p:cNvPr>
          <p:cNvSpPr txBox="1"/>
          <p:nvPr/>
        </p:nvSpPr>
        <p:spPr>
          <a:xfrm>
            <a:off x="483207" y="6052922"/>
            <a:ext cx="1153891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Industry data; S&amp;P Global Market Intelligence Kagan estimates. Data compiled October 2025. ‘Installed Base’ refers to the total number of units of a product currently in use by customers. Compound Annual Growth Rate (CAGR): 9.0%. </a:t>
            </a:r>
          </a:p>
        </p:txBody>
      </p:sp>
      <p:sp>
        <p:nvSpPr>
          <p:cNvPr id="10" name="TextBox 9">
            <a:extLst>
              <a:ext uri="{FF2B5EF4-FFF2-40B4-BE49-F238E27FC236}">
                <a16:creationId xmlns:a16="http://schemas.microsoft.com/office/drawing/2014/main" id="{BD8F00CE-2E44-06D2-8434-17E20ADCC244}"/>
              </a:ext>
            </a:extLst>
          </p:cNvPr>
          <p:cNvSpPr txBox="1"/>
          <p:nvPr/>
        </p:nvSpPr>
        <p:spPr>
          <a:xfrm>
            <a:off x="206620" y="1836144"/>
            <a:ext cx="5889379"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sng" strike="noStrike" kern="1200" cap="none" spc="0" normalizeH="0" baseline="0" noProof="0">
                <a:ln>
                  <a:noFill/>
                </a:ln>
                <a:solidFill>
                  <a:prstClr val="white"/>
                </a:solidFill>
                <a:effectLst/>
                <a:uLnTx/>
                <a:uFillTx/>
                <a:latin typeface="Arial" panose="020B0604020202020204" pitchFamily="34" charset="0"/>
                <a:ea typeface="+mn-ea"/>
                <a:cs typeface="+mn-cs"/>
              </a:rPr>
              <a:t>Smart TV Set Installed Base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In millions</a:t>
            </a:r>
          </a:p>
        </p:txBody>
      </p:sp>
      <p:sp>
        <p:nvSpPr>
          <p:cNvPr id="13" name="TextBox 12">
            <a:extLst>
              <a:ext uri="{FF2B5EF4-FFF2-40B4-BE49-F238E27FC236}">
                <a16:creationId xmlns:a16="http://schemas.microsoft.com/office/drawing/2014/main" id="{C3FD23B2-DA36-30D4-40AF-77937A580389}"/>
              </a:ext>
            </a:extLst>
          </p:cNvPr>
          <p:cNvSpPr txBox="1"/>
          <p:nvPr/>
        </p:nvSpPr>
        <p:spPr>
          <a:xfrm>
            <a:off x="224362" y="5274458"/>
            <a:ext cx="57216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mn-cs"/>
              </a:rPr>
              <a:t>% of Total TV Households</a:t>
            </a:r>
          </a:p>
        </p:txBody>
      </p:sp>
      <p:sp>
        <p:nvSpPr>
          <p:cNvPr id="14" name="Rectangle 13">
            <a:extLst>
              <a:ext uri="{FF2B5EF4-FFF2-40B4-BE49-F238E27FC236}">
                <a16:creationId xmlns:a16="http://schemas.microsoft.com/office/drawing/2014/main" id="{646D9179-2128-48EA-CA87-EB4990C89902}"/>
              </a:ext>
            </a:extLst>
          </p:cNvPr>
          <p:cNvSpPr/>
          <p:nvPr/>
        </p:nvSpPr>
        <p:spPr>
          <a:xfrm>
            <a:off x="2454610" y="5629030"/>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mn-cs"/>
              </a:rPr>
              <a:t>74%</a:t>
            </a:r>
          </a:p>
        </p:txBody>
      </p:sp>
      <p:sp>
        <p:nvSpPr>
          <p:cNvPr id="15" name="Rectangle 14">
            <a:extLst>
              <a:ext uri="{FF2B5EF4-FFF2-40B4-BE49-F238E27FC236}">
                <a16:creationId xmlns:a16="http://schemas.microsoft.com/office/drawing/2014/main" id="{375B2382-5037-50F4-C9D8-878B1ECA8ACA}"/>
              </a:ext>
            </a:extLst>
          </p:cNvPr>
          <p:cNvSpPr/>
          <p:nvPr/>
        </p:nvSpPr>
        <p:spPr>
          <a:xfrm>
            <a:off x="3195304" y="5629030"/>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mn-cs"/>
              </a:rPr>
              <a:t>76%</a:t>
            </a:r>
          </a:p>
        </p:txBody>
      </p:sp>
      <p:sp>
        <p:nvSpPr>
          <p:cNvPr id="16" name="Rectangle 15">
            <a:extLst>
              <a:ext uri="{FF2B5EF4-FFF2-40B4-BE49-F238E27FC236}">
                <a16:creationId xmlns:a16="http://schemas.microsoft.com/office/drawing/2014/main" id="{55C9BF2A-324E-BD57-9545-1FD65162BCFD}"/>
              </a:ext>
            </a:extLst>
          </p:cNvPr>
          <p:cNvSpPr/>
          <p:nvPr/>
        </p:nvSpPr>
        <p:spPr>
          <a:xfrm>
            <a:off x="3929663" y="5629030"/>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mn-cs"/>
              </a:rPr>
              <a:t>79%</a:t>
            </a:r>
          </a:p>
        </p:txBody>
      </p:sp>
      <p:sp>
        <p:nvSpPr>
          <p:cNvPr id="17" name="Rectangle 16">
            <a:extLst>
              <a:ext uri="{FF2B5EF4-FFF2-40B4-BE49-F238E27FC236}">
                <a16:creationId xmlns:a16="http://schemas.microsoft.com/office/drawing/2014/main" id="{D422C5DA-5BDF-7DF4-8347-19E1AC7FC6A0}"/>
              </a:ext>
            </a:extLst>
          </p:cNvPr>
          <p:cNvSpPr/>
          <p:nvPr/>
        </p:nvSpPr>
        <p:spPr>
          <a:xfrm>
            <a:off x="4691328" y="5629030"/>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mn-cs"/>
              </a:rPr>
              <a:t>82%</a:t>
            </a:r>
          </a:p>
        </p:txBody>
      </p:sp>
      <p:sp>
        <p:nvSpPr>
          <p:cNvPr id="18" name="Rectangle 17">
            <a:extLst>
              <a:ext uri="{FF2B5EF4-FFF2-40B4-BE49-F238E27FC236}">
                <a16:creationId xmlns:a16="http://schemas.microsoft.com/office/drawing/2014/main" id="{831A0B95-FE99-8699-6F50-090E203F6E17}"/>
              </a:ext>
            </a:extLst>
          </p:cNvPr>
          <p:cNvSpPr/>
          <p:nvPr/>
        </p:nvSpPr>
        <p:spPr>
          <a:xfrm>
            <a:off x="5400748" y="5629030"/>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mn-cs"/>
              </a:rPr>
              <a:t>83%</a:t>
            </a:r>
          </a:p>
        </p:txBody>
      </p:sp>
      <p:pic>
        <p:nvPicPr>
          <p:cNvPr id="3" name="Picture 2">
            <a:extLst>
              <a:ext uri="{FF2B5EF4-FFF2-40B4-BE49-F238E27FC236}">
                <a16:creationId xmlns:a16="http://schemas.microsoft.com/office/drawing/2014/main" id="{45C2293F-33B4-CAA8-0939-DC86B8E9DE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A8968B52-A086-890E-681D-0EB4605BCCE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BA629F37-5423-DDF6-7C15-D4FE087D159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B9AEF782-4A90-758A-F41B-7D92F1CAA6B0}"/>
              </a:ext>
            </a:extLst>
          </p:cNvPr>
          <p:cNvSpPr/>
          <p:nvPr/>
        </p:nvSpPr>
        <p:spPr>
          <a:xfrm>
            <a:off x="1723644" y="5629030"/>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mn-cs"/>
              </a:rPr>
              <a:t>63%</a:t>
            </a:r>
          </a:p>
        </p:txBody>
      </p:sp>
      <p:sp>
        <p:nvSpPr>
          <p:cNvPr id="19" name="Rectangle 18">
            <a:extLst>
              <a:ext uri="{FF2B5EF4-FFF2-40B4-BE49-F238E27FC236}">
                <a16:creationId xmlns:a16="http://schemas.microsoft.com/office/drawing/2014/main" id="{4CF21320-7E52-89A7-7E2D-6CF9595858CD}"/>
              </a:ext>
            </a:extLst>
          </p:cNvPr>
          <p:cNvSpPr/>
          <p:nvPr/>
        </p:nvSpPr>
        <p:spPr>
          <a:xfrm>
            <a:off x="971808" y="5629030"/>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mn-cs"/>
              </a:rPr>
              <a:t>55%</a:t>
            </a:r>
          </a:p>
        </p:txBody>
      </p:sp>
      <p:sp>
        <p:nvSpPr>
          <p:cNvPr id="20" name="Rectangle 19">
            <a:extLst>
              <a:ext uri="{FF2B5EF4-FFF2-40B4-BE49-F238E27FC236}">
                <a16:creationId xmlns:a16="http://schemas.microsoft.com/office/drawing/2014/main" id="{6209E5D7-CFA3-1ADB-4D2D-CF9CC7440DB2}"/>
              </a:ext>
            </a:extLst>
          </p:cNvPr>
          <p:cNvSpPr/>
          <p:nvPr/>
        </p:nvSpPr>
        <p:spPr>
          <a:xfrm>
            <a:off x="224363" y="5629030"/>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mn-cs"/>
              </a:rPr>
              <a:t>45%</a:t>
            </a:r>
          </a:p>
        </p:txBody>
      </p:sp>
      <p:sp>
        <p:nvSpPr>
          <p:cNvPr id="22" name="TextBox 21">
            <a:extLst>
              <a:ext uri="{FF2B5EF4-FFF2-40B4-BE49-F238E27FC236}">
                <a16:creationId xmlns:a16="http://schemas.microsoft.com/office/drawing/2014/main" id="{97E3AF1D-4352-C2E6-0C6C-2A06C7BC982B}"/>
              </a:ext>
            </a:extLst>
          </p:cNvPr>
          <p:cNvSpPr txBox="1"/>
          <p:nvPr/>
        </p:nvSpPr>
        <p:spPr>
          <a:xfrm>
            <a:off x="6642306" y="1836144"/>
            <a:ext cx="5343074" cy="338554"/>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da-DK"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Average # of Smart TVs per HH </a:t>
            </a:r>
          </a:p>
        </p:txBody>
      </p:sp>
      <p:graphicFrame>
        <p:nvGraphicFramePr>
          <p:cNvPr id="40" name="Chart 39">
            <a:extLst>
              <a:ext uri="{FF2B5EF4-FFF2-40B4-BE49-F238E27FC236}">
                <a16:creationId xmlns:a16="http://schemas.microsoft.com/office/drawing/2014/main" id="{EBC59E52-7C2E-540F-9C83-5D473F6AC822}"/>
              </a:ext>
            </a:extLst>
          </p:cNvPr>
          <p:cNvGraphicFramePr/>
          <p:nvPr>
            <p:extLst>
              <p:ext uri="{D42A27DB-BD31-4B8C-83A1-F6EECF244321}">
                <p14:modId xmlns:p14="http://schemas.microsoft.com/office/powerpoint/2010/main" val="2719038358"/>
              </p:ext>
            </p:extLst>
          </p:nvPr>
        </p:nvGraphicFramePr>
        <p:xfrm>
          <a:off x="6535413" y="2498476"/>
          <a:ext cx="5471269" cy="2573025"/>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Box 41">
            <a:extLst>
              <a:ext uri="{FF2B5EF4-FFF2-40B4-BE49-F238E27FC236}">
                <a16:creationId xmlns:a16="http://schemas.microsoft.com/office/drawing/2014/main" id="{27D74FD7-A177-5ACA-DA96-3C9CB1499A69}"/>
              </a:ext>
            </a:extLst>
          </p:cNvPr>
          <p:cNvSpPr txBox="1"/>
          <p:nvPr/>
        </p:nvSpPr>
        <p:spPr>
          <a:xfrm>
            <a:off x="6723261" y="5283440"/>
            <a:ext cx="52255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Smart TV % of Total TV Set Installed Base</a:t>
            </a:r>
          </a:p>
        </p:txBody>
      </p:sp>
      <p:sp>
        <p:nvSpPr>
          <p:cNvPr id="43" name="Rectangle 42">
            <a:extLst>
              <a:ext uri="{FF2B5EF4-FFF2-40B4-BE49-F238E27FC236}">
                <a16:creationId xmlns:a16="http://schemas.microsoft.com/office/drawing/2014/main" id="{26B49EC1-0FD2-FD22-CCE7-E65CDF8D9527}"/>
              </a:ext>
            </a:extLst>
          </p:cNvPr>
          <p:cNvSpPr/>
          <p:nvPr/>
        </p:nvSpPr>
        <p:spPr>
          <a:xfrm>
            <a:off x="8720042" y="5629030"/>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56%</a:t>
            </a:r>
          </a:p>
        </p:txBody>
      </p:sp>
      <p:sp>
        <p:nvSpPr>
          <p:cNvPr id="44" name="Rectangle 43">
            <a:extLst>
              <a:ext uri="{FF2B5EF4-FFF2-40B4-BE49-F238E27FC236}">
                <a16:creationId xmlns:a16="http://schemas.microsoft.com/office/drawing/2014/main" id="{5478CD1D-BBB6-47B1-75D5-25F7C2F5CF41}"/>
              </a:ext>
            </a:extLst>
          </p:cNvPr>
          <p:cNvSpPr/>
          <p:nvPr/>
        </p:nvSpPr>
        <p:spPr>
          <a:xfrm>
            <a:off x="9402369" y="5629030"/>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64%</a:t>
            </a:r>
          </a:p>
        </p:txBody>
      </p:sp>
      <p:sp>
        <p:nvSpPr>
          <p:cNvPr id="45" name="Rectangle 44">
            <a:extLst>
              <a:ext uri="{FF2B5EF4-FFF2-40B4-BE49-F238E27FC236}">
                <a16:creationId xmlns:a16="http://schemas.microsoft.com/office/drawing/2014/main" id="{93A68574-45E3-4DF2-A8D1-C6641EE5F60A}"/>
              </a:ext>
            </a:extLst>
          </p:cNvPr>
          <p:cNvSpPr/>
          <p:nvPr/>
        </p:nvSpPr>
        <p:spPr>
          <a:xfrm>
            <a:off x="10058907" y="5629030"/>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72%</a:t>
            </a:r>
          </a:p>
        </p:txBody>
      </p:sp>
      <p:sp>
        <p:nvSpPr>
          <p:cNvPr id="46" name="Rectangle 45">
            <a:extLst>
              <a:ext uri="{FF2B5EF4-FFF2-40B4-BE49-F238E27FC236}">
                <a16:creationId xmlns:a16="http://schemas.microsoft.com/office/drawing/2014/main" id="{E224E420-6F02-2673-B32D-38FD4F750E3E}"/>
              </a:ext>
            </a:extLst>
          </p:cNvPr>
          <p:cNvSpPr/>
          <p:nvPr/>
        </p:nvSpPr>
        <p:spPr>
          <a:xfrm>
            <a:off x="10723296" y="5629030"/>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78%</a:t>
            </a:r>
          </a:p>
        </p:txBody>
      </p:sp>
      <p:sp>
        <p:nvSpPr>
          <p:cNvPr id="47" name="Rectangle 46">
            <a:extLst>
              <a:ext uri="{FF2B5EF4-FFF2-40B4-BE49-F238E27FC236}">
                <a16:creationId xmlns:a16="http://schemas.microsoft.com/office/drawing/2014/main" id="{98C3F0A4-AE15-EEE5-D5BA-C9D138ABB32D}"/>
              </a:ext>
            </a:extLst>
          </p:cNvPr>
          <p:cNvSpPr/>
          <p:nvPr/>
        </p:nvSpPr>
        <p:spPr>
          <a:xfrm>
            <a:off x="11403532" y="5629030"/>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85%</a:t>
            </a:r>
          </a:p>
        </p:txBody>
      </p:sp>
      <p:sp>
        <p:nvSpPr>
          <p:cNvPr id="48" name="Rectangle 47">
            <a:extLst>
              <a:ext uri="{FF2B5EF4-FFF2-40B4-BE49-F238E27FC236}">
                <a16:creationId xmlns:a16="http://schemas.microsoft.com/office/drawing/2014/main" id="{4E27F500-D305-B5FE-03BC-533033DF8414}"/>
              </a:ext>
            </a:extLst>
          </p:cNvPr>
          <p:cNvSpPr/>
          <p:nvPr/>
        </p:nvSpPr>
        <p:spPr>
          <a:xfrm>
            <a:off x="8057172" y="5629030"/>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45%</a:t>
            </a:r>
          </a:p>
        </p:txBody>
      </p:sp>
      <p:sp>
        <p:nvSpPr>
          <p:cNvPr id="49" name="Rectangle 48">
            <a:extLst>
              <a:ext uri="{FF2B5EF4-FFF2-40B4-BE49-F238E27FC236}">
                <a16:creationId xmlns:a16="http://schemas.microsoft.com/office/drawing/2014/main" id="{3CC18934-CDE7-EFB1-598B-83C398FD70B0}"/>
              </a:ext>
            </a:extLst>
          </p:cNvPr>
          <p:cNvSpPr/>
          <p:nvPr/>
        </p:nvSpPr>
        <p:spPr>
          <a:xfrm>
            <a:off x="7412337" y="5629030"/>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36%</a:t>
            </a:r>
          </a:p>
        </p:txBody>
      </p:sp>
      <p:sp>
        <p:nvSpPr>
          <p:cNvPr id="50" name="Rectangle 49">
            <a:extLst>
              <a:ext uri="{FF2B5EF4-FFF2-40B4-BE49-F238E27FC236}">
                <a16:creationId xmlns:a16="http://schemas.microsoft.com/office/drawing/2014/main" id="{E95EAAE1-64C9-0990-A263-C9F8E7B96218}"/>
              </a:ext>
            </a:extLst>
          </p:cNvPr>
          <p:cNvSpPr/>
          <p:nvPr/>
        </p:nvSpPr>
        <p:spPr>
          <a:xfrm>
            <a:off x="6723261" y="5629030"/>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rPr>
              <a:t>25%</a:t>
            </a:r>
          </a:p>
        </p:txBody>
      </p:sp>
      <p:sp>
        <p:nvSpPr>
          <p:cNvPr id="4" name="Rectangle 3">
            <a:extLst>
              <a:ext uri="{FF2B5EF4-FFF2-40B4-BE49-F238E27FC236}">
                <a16:creationId xmlns:a16="http://schemas.microsoft.com/office/drawing/2014/main" id="{27651C1E-778B-D6EC-977C-F4E9AB03CBC6}"/>
              </a:ext>
            </a:extLst>
          </p:cNvPr>
          <p:cNvSpPr/>
          <p:nvPr/>
        </p:nvSpPr>
        <p:spPr>
          <a:xfrm>
            <a:off x="-1" y="0"/>
            <a:ext cx="1940767" cy="338671"/>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Smart TV Ownership</a:t>
            </a:r>
          </a:p>
        </p:txBody>
      </p:sp>
      <p:sp>
        <p:nvSpPr>
          <p:cNvPr id="5" name="Rectangle 4">
            <a:extLst>
              <a:ext uri="{FF2B5EF4-FFF2-40B4-BE49-F238E27FC236}">
                <a16:creationId xmlns:a16="http://schemas.microsoft.com/office/drawing/2014/main" id="{6B1FD1E3-8C95-A3D1-A7DE-A6A8666DB0D5}"/>
              </a:ext>
            </a:extLst>
          </p:cNvPr>
          <p:cNvSpPr/>
          <p:nvPr/>
        </p:nvSpPr>
        <p:spPr>
          <a:xfrm>
            <a:off x="138086" y="460954"/>
            <a:ext cx="120539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Smart TVs are now the standard in homes, with continued growth and increasing prevalence of households with multiple connected TVs</a:t>
            </a:r>
          </a:p>
        </p:txBody>
      </p:sp>
      <p:sp>
        <p:nvSpPr>
          <p:cNvPr id="25" name="TextBox 24">
            <a:hlinkClick r:id="rId5"/>
            <a:extLst>
              <a:ext uri="{FF2B5EF4-FFF2-40B4-BE49-F238E27FC236}">
                <a16:creationId xmlns:a16="http://schemas.microsoft.com/office/drawing/2014/main" id="{4CA5E9A8-3559-26AE-2AC8-F5E538D6565E}"/>
              </a:ext>
            </a:extLst>
          </p:cNvPr>
          <p:cNvSpPr txBox="1">
            <a:spLocks/>
          </p:cNvSpPr>
          <p:nvPr/>
        </p:nvSpPr>
        <p:spPr>
          <a:xfrm>
            <a:off x="-3" y="6274794"/>
            <a:ext cx="12202272" cy="261610"/>
          </a:xfrm>
          <a:prstGeom prst="rect">
            <a:avLst/>
          </a:prstGeom>
          <a:solidFill>
            <a:srgbClr val="00BFF2"/>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Click here to download the full report, </a:t>
            </a:r>
            <a:r>
              <a:rPr kumimoji="0" lang="en-US" sz="1100" b="1" u="sng" strike="noStrike" kern="1200" cap="none" spc="0" normalizeH="0" noProof="0">
                <a:ln>
                  <a:noFill/>
                </a:ln>
                <a:solidFill>
                  <a:srgbClr val="FFE600"/>
                </a:solidFill>
                <a:effectLst/>
                <a:uLnTx/>
                <a:uFillTx/>
                <a:latin typeface="Arial" panose="020B0604020202020204" pitchFamily="34" charset="0"/>
                <a:cs typeface="Arial" panose="020B0604020202020204" pitchFamily="34" charset="0"/>
              </a:rPr>
              <a:t>‘</a:t>
            </a:r>
            <a:r>
              <a:rPr lang="en-US" sz="1100" b="1" u="sng">
                <a:solidFill>
                  <a:srgbClr val="FFE600"/>
                </a:solidFill>
                <a:latin typeface="Arial" panose="020B0604020202020204" pitchFamily="34" charset="0"/>
                <a:cs typeface="Arial" panose="020B0604020202020204" pitchFamily="34" charset="0"/>
              </a:rPr>
              <a:t>Left To Your Own (Connected) Devices – January 2026’</a:t>
            </a:r>
            <a:r>
              <a:rPr lang="en-US" sz="1100" b="1">
                <a:solidFill>
                  <a:srgbClr val="FFE600"/>
                </a:solidFill>
                <a:latin typeface="Arial" panose="020B0604020202020204" pitchFamily="34" charset="0"/>
                <a:cs typeface="Arial" panose="020B0604020202020204" pitchFamily="34" charset="0"/>
              </a:rPr>
              <a:t> </a:t>
            </a:r>
            <a:r>
              <a:rPr kumimoji="0" lang="en-US" sz="1100" b="1" i="1"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to learn more about Connected TVs.</a:t>
            </a:r>
          </a:p>
        </p:txBody>
      </p:sp>
    </p:spTree>
    <p:extLst>
      <p:ext uri="{BB962C8B-B14F-4D97-AF65-F5344CB8AC3E}">
        <p14:creationId xmlns:p14="http://schemas.microsoft.com/office/powerpoint/2010/main" val="1102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wo individuals engage in a friendly handshake at a sunlit, natural window-filled office environment.&#10;&#10;AI-generated content may be incorrect.">
            <a:extLst>
              <a:ext uri="{FF2B5EF4-FFF2-40B4-BE49-F238E27FC236}">
                <a16:creationId xmlns:a16="http://schemas.microsoft.com/office/drawing/2014/main" id="{01D461E9-EE1E-F85D-388B-991D9334596C}"/>
              </a:ext>
            </a:extLst>
          </p:cNvPr>
          <p:cNvPicPr>
            <a:picLocks noChangeAspect="1"/>
          </p:cNvPicPr>
          <p:nvPr/>
        </p:nvPicPr>
        <p:blipFill>
          <a:blip r:embed="rId3" cstate="hqprint">
            <a:extLst>
              <a:ext uri="{28A0092B-C50C-407E-A947-70E740481C1C}">
                <a14:useLocalDpi xmlns:a14="http://schemas.microsoft.com/office/drawing/2010/main"/>
              </a:ext>
            </a:extLst>
          </a:blip>
          <a:srcRect l="53094" r="2618"/>
          <a:stretch>
            <a:fillRect/>
          </a:stretch>
        </p:blipFill>
        <p:spPr>
          <a:xfrm>
            <a:off x="8854275" y="1765230"/>
            <a:ext cx="3358231" cy="5055571"/>
          </a:xfrm>
          <a:prstGeom prst="rect">
            <a:avLst/>
          </a:prstGeom>
        </p:spPr>
      </p:pic>
      <p:sp>
        <p:nvSpPr>
          <p:cNvPr id="11" name="Rectangle 10">
            <a:extLst>
              <a:ext uri="{FF2B5EF4-FFF2-40B4-BE49-F238E27FC236}">
                <a16:creationId xmlns:a16="http://schemas.microsoft.com/office/drawing/2014/main" id="{46AE52CE-3E7F-B5A7-D1BB-662D1C57F5BC}"/>
              </a:ext>
            </a:extLst>
          </p:cNvPr>
          <p:cNvSpPr/>
          <p:nvPr/>
        </p:nvSpPr>
        <p:spPr>
          <a:xfrm>
            <a:off x="0" y="1765230"/>
            <a:ext cx="8854276"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503715" y="6073506"/>
            <a:ext cx="8477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Source: Emarketer, </a:t>
            </a:r>
            <a:r>
              <a:rPr kumimoji="0" lang="en-US" sz="800" b="0" i="1"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U.S. Connected TV Ad Spending &amp; U.S. TV Ad Spending</a:t>
            </a: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lang="en-US" sz="800">
                <a:solidFill>
                  <a:srgbClr val="002060"/>
                </a:solidFill>
                <a:latin typeface="Arial" panose="020B0604020202020204" pitchFamily="34" charset="0"/>
                <a:cs typeface="Arial" panose="020B0604020202020204" pitchFamily="34" charset="0"/>
              </a:rPr>
              <a:t>Dec</a:t>
            </a:r>
            <a:r>
              <a:rPr kumimoji="0" lang="en-US"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ember 2025. Note: CTV includes digital advertising that appears on CTV devices, includes display ads that appear on home screens and in-stream </a:t>
            </a:r>
            <a:r>
              <a:rPr lang="en-US" sz="800">
                <a:solidFill>
                  <a:srgbClr val="002060"/>
                </a:solidFill>
                <a:latin typeface="Arial" panose="020B0604020202020204" pitchFamily="34" charset="0"/>
                <a:cs typeface="Arial" panose="020B0604020202020204" pitchFamily="34" charset="0"/>
              </a:rPr>
              <a:t>video ads that appear on CTVs from platforms like Hulu, Roku and YouTube, and excludes network-sold inventory from traditional linear TV and addressable TV advertising; traditional TV includes broadcast TV (network, syndication and spot) and cable TV, and excludes digital.</a:t>
            </a:r>
            <a:endParaRPr kumimoji="0" lang="fr-FR" sz="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2" name="Chart 1">
            <a:extLst>
              <a:ext uri="{FF2B5EF4-FFF2-40B4-BE49-F238E27FC236}">
                <a16:creationId xmlns:a16="http://schemas.microsoft.com/office/drawing/2014/main" id="{093B23DD-41C3-78F9-CFDA-83B0FFD732B5}"/>
              </a:ext>
            </a:extLst>
          </p:cNvPr>
          <p:cNvGraphicFramePr/>
          <p:nvPr>
            <p:extLst>
              <p:ext uri="{D42A27DB-BD31-4B8C-83A1-F6EECF244321}">
                <p14:modId xmlns:p14="http://schemas.microsoft.com/office/powerpoint/2010/main" val="3016099834"/>
              </p:ext>
            </p:extLst>
          </p:nvPr>
        </p:nvGraphicFramePr>
        <p:xfrm>
          <a:off x="263127" y="2351155"/>
          <a:ext cx="8328023" cy="372157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80126589-2EE5-A839-8EA6-66A63438129B}"/>
              </a:ext>
            </a:extLst>
          </p:cNvPr>
          <p:cNvSpPr txBox="1"/>
          <p:nvPr/>
        </p:nvSpPr>
        <p:spPr>
          <a:xfrm>
            <a:off x="40557" y="1797157"/>
            <a:ext cx="8773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U.S. TV and Connected TV (CTV) Ad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in billions</a:t>
            </a:r>
          </a:p>
        </p:txBody>
      </p:sp>
      <p:sp>
        <p:nvSpPr>
          <p:cNvPr id="17" name="TextBox 16">
            <a:extLst>
              <a:ext uri="{FF2B5EF4-FFF2-40B4-BE49-F238E27FC236}">
                <a16:creationId xmlns:a16="http://schemas.microsoft.com/office/drawing/2014/main" id="{F567AA24-2E03-44C1-A002-D0ECF4C6B632}"/>
              </a:ext>
            </a:extLst>
          </p:cNvPr>
          <p:cNvSpPr txBox="1"/>
          <p:nvPr/>
        </p:nvSpPr>
        <p:spPr>
          <a:xfrm>
            <a:off x="953843" y="2798605"/>
            <a:ext cx="9391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B1464"/>
                </a:solidFill>
                <a:effectLst/>
                <a:uLnTx/>
                <a:uFillTx/>
                <a:latin typeface="Arial" panose="020B0604020202020204" pitchFamily="34" charset="0"/>
                <a:ea typeface="+mn-ea"/>
                <a:cs typeface="+mn-cs"/>
              </a:rPr>
              <a:t>$86.6</a:t>
            </a:r>
          </a:p>
        </p:txBody>
      </p:sp>
      <p:pic>
        <p:nvPicPr>
          <p:cNvPr id="9" name="Picture 8">
            <a:extLst>
              <a:ext uri="{FF2B5EF4-FFF2-40B4-BE49-F238E27FC236}">
                <a16:creationId xmlns:a16="http://schemas.microsoft.com/office/drawing/2014/main" id="{6472F2A5-C69D-9269-F0AB-ED4DDDD5EE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88C2F1ED-D826-E714-93D0-CD6AD6E0FF2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8E8C2B79-93CB-AFB2-2C2F-3D1F3825015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AD20CB42-5E88-43A2-97E1-69612D8785CC}"/>
              </a:ext>
            </a:extLst>
          </p:cNvPr>
          <p:cNvSpPr txBox="1"/>
          <p:nvPr/>
        </p:nvSpPr>
        <p:spPr>
          <a:xfrm>
            <a:off x="3027407" y="2770633"/>
            <a:ext cx="8529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B1464"/>
                </a:solidFill>
                <a:effectLst/>
                <a:uLnTx/>
                <a:uFillTx/>
                <a:latin typeface="Arial" panose="020B0604020202020204" pitchFamily="34" charset="0"/>
                <a:ea typeface="+mn-ea"/>
                <a:cs typeface="+mn-cs"/>
              </a:rPr>
              <a:t>$</a:t>
            </a:r>
            <a:r>
              <a:rPr lang="en-US" sz="2000" b="1" u="sng">
                <a:solidFill>
                  <a:srgbClr val="1B1464"/>
                </a:solidFill>
                <a:latin typeface="Arial" panose="020B0604020202020204" pitchFamily="34" charset="0"/>
              </a:rPr>
              <a:t>87.8</a:t>
            </a:r>
            <a:endParaRPr kumimoji="0" lang="en-US" sz="2000" b="1" i="0" u="sng"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67585D33-AF0F-A5AC-895B-6C64B3B890C7}"/>
              </a:ext>
            </a:extLst>
          </p:cNvPr>
          <p:cNvSpPr txBox="1"/>
          <p:nvPr/>
        </p:nvSpPr>
        <p:spPr>
          <a:xfrm>
            <a:off x="5045293" y="2774329"/>
            <a:ext cx="8529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B1464"/>
                </a:solidFill>
                <a:effectLst/>
                <a:uLnTx/>
                <a:uFillTx/>
                <a:latin typeface="Arial" panose="020B0604020202020204" pitchFamily="34" charset="0"/>
                <a:ea typeface="+mn-ea"/>
                <a:cs typeface="+mn-cs"/>
              </a:rPr>
              <a:t>$</a:t>
            </a:r>
            <a:r>
              <a:rPr lang="en-US" sz="2000" b="1" u="sng">
                <a:solidFill>
                  <a:srgbClr val="1B1464"/>
                </a:solidFill>
                <a:latin typeface="Arial" panose="020B0604020202020204" pitchFamily="34" charset="0"/>
              </a:rPr>
              <a:t>87</a:t>
            </a:r>
            <a:r>
              <a:rPr kumimoji="0" lang="en-US" sz="2000" b="1" i="0" u="sng" strike="noStrike" kern="1200" cap="none" spc="0" normalizeH="0" baseline="0" noProof="0">
                <a:ln>
                  <a:noFill/>
                </a:ln>
                <a:solidFill>
                  <a:srgbClr val="1B1464"/>
                </a:solidFill>
                <a:effectLst/>
                <a:uLnTx/>
                <a:uFillTx/>
                <a:latin typeface="Arial" panose="020B0604020202020204" pitchFamily="34" charset="0"/>
                <a:ea typeface="+mn-ea"/>
                <a:cs typeface="+mn-cs"/>
              </a:rPr>
              <a:t>.4</a:t>
            </a:r>
          </a:p>
        </p:txBody>
      </p:sp>
      <p:sp>
        <p:nvSpPr>
          <p:cNvPr id="14" name="TextBox 13">
            <a:extLst>
              <a:ext uri="{FF2B5EF4-FFF2-40B4-BE49-F238E27FC236}">
                <a16:creationId xmlns:a16="http://schemas.microsoft.com/office/drawing/2014/main" id="{87C4C1FE-FEDF-4496-5803-03A13B78B35A}"/>
              </a:ext>
            </a:extLst>
          </p:cNvPr>
          <p:cNvSpPr txBox="1"/>
          <p:nvPr/>
        </p:nvSpPr>
        <p:spPr>
          <a:xfrm>
            <a:off x="7072215" y="2695186"/>
            <a:ext cx="8529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B1464"/>
                </a:solidFill>
                <a:effectLst/>
                <a:uLnTx/>
                <a:uFillTx/>
                <a:latin typeface="Arial" panose="020B0604020202020204" pitchFamily="34" charset="0"/>
                <a:ea typeface="+mn-ea"/>
                <a:cs typeface="+mn-cs"/>
              </a:rPr>
              <a:t>$90</a:t>
            </a:r>
            <a:r>
              <a:rPr lang="en-US" sz="2000" b="1" u="sng">
                <a:solidFill>
                  <a:srgbClr val="1B1464"/>
                </a:solidFill>
                <a:latin typeface="Arial" panose="020B0604020202020204" pitchFamily="34" charset="0"/>
              </a:rPr>
              <a:t>.7</a:t>
            </a:r>
            <a:endParaRPr kumimoji="0" lang="en-US" sz="2000" b="1" i="0" u="sng"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8" name="Rectangle 17">
            <a:extLst>
              <a:ext uri="{FF2B5EF4-FFF2-40B4-BE49-F238E27FC236}">
                <a16:creationId xmlns:a16="http://schemas.microsoft.com/office/drawing/2014/main" id="{B567ADCD-78EA-5EAD-1DCF-CDFEE9B07AD5}"/>
              </a:ext>
            </a:extLst>
          </p:cNvPr>
          <p:cNvSpPr/>
          <p:nvPr/>
        </p:nvSpPr>
        <p:spPr>
          <a:xfrm>
            <a:off x="0" y="0"/>
            <a:ext cx="2346476" cy="338671"/>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Convergent TV Ad Spend</a:t>
            </a:r>
          </a:p>
        </p:txBody>
      </p:sp>
      <p:sp>
        <p:nvSpPr>
          <p:cNvPr id="19" name="Rectangle 18">
            <a:extLst>
              <a:ext uri="{FF2B5EF4-FFF2-40B4-BE49-F238E27FC236}">
                <a16:creationId xmlns:a16="http://schemas.microsoft.com/office/drawing/2014/main" id="{C90409F9-DC04-92A5-6AAC-9A7CB00C5FF2}"/>
              </a:ext>
            </a:extLst>
          </p:cNvPr>
          <p:cNvSpPr/>
          <p:nvPr/>
        </p:nvSpPr>
        <p:spPr>
          <a:xfrm>
            <a:off x="138086" y="460954"/>
            <a:ext cx="11648066"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rPr>
              <a:t>Ad dollars within convergent TV are following audiences and steadily shifting share to CTV at a pace of 10 percentage points every two years</a:t>
            </a:r>
          </a:p>
        </p:txBody>
      </p:sp>
    </p:spTree>
    <p:extLst>
      <p:ext uri="{BB962C8B-B14F-4D97-AF65-F5344CB8AC3E}">
        <p14:creationId xmlns:p14="http://schemas.microsoft.com/office/powerpoint/2010/main" val="1679030907"/>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1464"/>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1" i="0" u="none" strike="noStrike" kern="1200" cap="none" spc="0" normalizeH="0" baseline="0" noProof="0">
            <a:ln>
              <a:noFill/>
            </a:ln>
            <a:solidFill>
              <a:prstClr val="white"/>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7" ma:contentTypeDescription="Create a new document." ma:contentTypeScope="" ma:versionID="3dee9b162007303c59b09462c883cb4e">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7995f6eb616c33638189f90e12f472bf"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Jason Wiese</DisplayName>
        <AccountId>13</AccountId>
        <AccountType/>
      </UserInfo>
      <UserInfo>
        <DisplayName>Karolina Guillen</DisplayName>
        <AccountId>14</AccountId>
        <AccountType/>
      </UserInfo>
      <UserInfo>
        <DisplayName>Leah Montner Dixon</DisplayName>
        <AccountId>10</AccountId>
        <AccountType/>
      </UserInfo>
      <UserInfo>
        <DisplayName>Reed Kiely</DisplayName>
        <AccountId>39</AccountId>
        <AccountType/>
      </UserInfo>
      <UserInfo>
        <DisplayName>Kaileen Cain</DisplayName>
        <AccountId>143</AccountId>
        <AccountType/>
      </UserInfo>
      <UserInfo>
        <DisplayName>Danielle Delauro</DisplayName>
        <AccountId>38</AccountId>
        <AccountType/>
      </UserInfo>
      <UserInfo>
        <DisplayName>Marianne Vita</DisplayName>
        <AccountId>43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BA420B-06A3-450A-8E8A-D9AB418EF718}"/>
</file>

<file path=customXml/itemProps2.xml><?xml version="1.0" encoding="utf-8"?>
<ds:datastoreItem xmlns:ds="http://schemas.openxmlformats.org/officeDocument/2006/customXml" ds:itemID="{04B3A686-109E-4D35-8D80-BBBDF1C6F2B5}">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2D0582F-E546-4FAA-9542-4DCA9B87B9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4692</Words>
  <Application>Microsoft Office PowerPoint</Application>
  <PresentationFormat>Widescreen</PresentationFormat>
  <Paragraphs>466</Paragraphs>
  <Slides>36</Slides>
  <Notes>20</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36</vt:i4>
      </vt:variant>
    </vt:vector>
  </HeadingPairs>
  <TitlesOfParts>
    <vt:vector size="54" baseType="lpstr">
      <vt:lpstr>Aptos</vt:lpstr>
      <vt:lpstr>Aptos Display</vt:lpstr>
      <vt:lpstr>Arial</vt:lpstr>
      <vt:lpstr>Calibri</vt:lpstr>
      <vt:lpstr>Calibri Light</vt:lpstr>
      <vt:lpstr>Century Gothic</vt:lpstr>
      <vt:lpstr>Proxima Nova</vt:lpstr>
      <vt:lpstr>Sohne</vt:lpstr>
      <vt:lpstr>Trade Gothic Next Heavy</vt:lpstr>
      <vt:lpstr>Trebuchet MS</vt:lpstr>
      <vt:lpstr>1_Custom Design</vt:lpstr>
      <vt:lpstr>3_Office Theme</vt:lpstr>
      <vt:lpstr>Office Theme</vt:lpstr>
      <vt:lpstr>1_Office Theme</vt:lpstr>
      <vt:lpstr>2_Office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1</cp:revision>
  <cp:lastPrinted>2020-02-11T14:46:11Z</cp:lastPrinted>
  <dcterms:created xsi:type="dcterms:W3CDTF">2019-11-08T17:29:39Z</dcterms:created>
  <dcterms:modified xsi:type="dcterms:W3CDTF">2026-03-24T13:49:19Z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2044800</vt:r8>
  </property>
  <property fmtid="{D5CDD505-2E9C-101B-9397-08002B2CF9AE}" pid="3" name="ContentTypeId">
    <vt:lpwstr>0x0101002ABCF5620D45EF4AA969D5E9CFDA206E</vt:lpwstr>
  </property>
  <property fmtid="{D5CDD505-2E9C-101B-9397-08002B2CF9AE}" pid="4" name="MediaServiceImageTags">
    <vt:lpwstr/>
  </property>
</Properties>
</file>