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57" r:id="rId6"/>
  </p:sldMasterIdLst>
  <p:notesMasterIdLst>
    <p:notesMasterId r:id="rId27"/>
  </p:notesMasterIdLst>
  <p:sldIdLst>
    <p:sldId id="2144327818" r:id="rId7"/>
    <p:sldId id="2146846279" r:id="rId8"/>
    <p:sldId id="2144328358" r:id="rId9"/>
    <p:sldId id="2144327824" r:id="rId10"/>
    <p:sldId id="2144328293" r:id="rId11"/>
    <p:sldId id="2144328276" r:id="rId12"/>
    <p:sldId id="2144328352" r:id="rId13"/>
    <p:sldId id="2146846276" r:id="rId14"/>
    <p:sldId id="2146846283" r:id="rId15"/>
    <p:sldId id="2147469639" r:id="rId16"/>
    <p:sldId id="2144327787" r:id="rId17"/>
    <p:sldId id="2144327817" r:id="rId18"/>
    <p:sldId id="2144328249" r:id="rId19"/>
    <p:sldId id="2147469642" r:id="rId20"/>
    <p:sldId id="2144328288" r:id="rId21"/>
    <p:sldId id="2146846284" r:id="rId22"/>
    <p:sldId id="2144328250" r:id="rId23"/>
    <p:sldId id="2147469638" r:id="rId24"/>
    <p:sldId id="2146846282" r:id="rId25"/>
    <p:sldId id="2146846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F0141AB7-7F25-3C16-C77D-5FEA2DA4B116}" name="Karolina Guillen" initials="" userId="S::karolinaG@thevab.com::c1c08796-a0be-47c6-af52-5d31fd96ec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66C5AD"/>
    <a:srgbClr val="ED3C8D"/>
    <a:srgbClr val="4EBEA4"/>
    <a:srgbClr val="00BFF2"/>
    <a:srgbClr val="FFFFFF"/>
    <a:srgbClr val="FFE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32D6B-01BF-49BD-82EE-50EB713D796A}" v="1" dt="2024-11-25T22:31:15.124"/>
    <p1510:client id="{A53E2151-2D82-485D-B496-181B5382CA56}" v="1" dt="2024-11-26T19:46:33.497"/>
    <p1510:client id="{D537BE93-0FE8-4F2E-B8DF-12D1B2EE392F}" v="3" dt="2024-11-26T00:36:01.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1069" autoAdjust="0"/>
  </p:normalViewPr>
  <p:slideViewPr>
    <p:cSldViewPr snapToGrid="0">
      <p:cViewPr varScale="1">
        <p:scale>
          <a:sx n="111" d="100"/>
          <a:sy n="111" d="100"/>
        </p:scale>
        <p:origin x="5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D537BE93-0FE8-4F2E-B8DF-12D1B2EE392F}"/>
    <pc:docChg chg="undo custSel delSld modSld sldOrd">
      <pc:chgData name="Jason Wiese" userId="4bff8d5b-7de6-4655-b397-69b0afc81113" providerId="ADAL" clId="{D537BE93-0FE8-4F2E-B8DF-12D1B2EE392F}" dt="2024-11-26T00:36:01.833" v="1300"/>
      <pc:docMkLst>
        <pc:docMk/>
      </pc:docMkLst>
      <pc:sldChg chg="modSp mod">
        <pc:chgData name="Jason Wiese" userId="4bff8d5b-7de6-4655-b397-69b0afc81113" providerId="ADAL" clId="{D537BE93-0FE8-4F2E-B8DF-12D1B2EE392F}" dt="2024-11-26T00:21:57.735" v="1283" actId="1035"/>
        <pc:sldMkLst>
          <pc:docMk/>
          <pc:sldMk cId="1313045543" sldId="2144327817"/>
        </pc:sldMkLst>
        <pc:spChg chg="mod">
          <ac:chgData name="Jason Wiese" userId="4bff8d5b-7de6-4655-b397-69b0afc81113" providerId="ADAL" clId="{D537BE93-0FE8-4F2E-B8DF-12D1B2EE392F}" dt="2024-11-26T00:21:57.735" v="1283" actId="1035"/>
          <ac:spMkLst>
            <pc:docMk/>
            <pc:sldMk cId="1313045543" sldId="2144327817"/>
            <ac:spMk id="5" creationId="{A157CEAC-2565-41A7-91C4-44A29667DF92}"/>
          </ac:spMkLst>
        </pc:spChg>
        <pc:spChg chg="mod">
          <ac:chgData name="Jason Wiese" userId="4bff8d5b-7de6-4655-b397-69b0afc81113" providerId="ADAL" clId="{D537BE93-0FE8-4F2E-B8DF-12D1B2EE392F}" dt="2024-11-26T00:21:57.735" v="1283" actId="1035"/>
          <ac:spMkLst>
            <pc:docMk/>
            <pc:sldMk cId="1313045543" sldId="2144327817"/>
            <ac:spMk id="34" creationId="{49ACFFBD-79D8-43FD-B6D8-C7695EEC636D}"/>
          </ac:spMkLst>
        </pc:spChg>
        <pc:spChg chg="mod">
          <ac:chgData name="Jason Wiese" userId="4bff8d5b-7de6-4655-b397-69b0afc81113" providerId="ADAL" clId="{D537BE93-0FE8-4F2E-B8DF-12D1B2EE392F}" dt="2024-11-26T00:21:57.735" v="1283" actId="1035"/>
          <ac:spMkLst>
            <pc:docMk/>
            <pc:sldMk cId="1313045543" sldId="2144327817"/>
            <ac:spMk id="37" creationId="{F488D3E9-29AE-465D-B642-0524D5CC8E8B}"/>
          </ac:spMkLst>
        </pc:spChg>
        <pc:spChg chg="mod">
          <ac:chgData name="Jason Wiese" userId="4bff8d5b-7de6-4655-b397-69b0afc81113" providerId="ADAL" clId="{D537BE93-0FE8-4F2E-B8DF-12D1B2EE392F}" dt="2024-11-26T00:21:57.735" v="1283" actId="1035"/>
          <ac:spMkLst>
            <pc:docMk/>
            <pc:sldMk cId="1313045543" sldId="2144327817"/>
            <ac:spMk id="38" creationId="{328FABEA-F66D-437E-8E0B-B021ECD94BA1}"/>
          </ac:spMkLst>
        </pc:spChg>
        <pc:spChg chg="mod">
          <ac:chgData name="Jason Wiese" userId="4bff8d5b-7de6-4655-b397-69b0afc81113" providerId="ADAL" clId="{D537BE93-0FE8-4F2E-B8DF-12D1B2EE392F}" dt="2024-11-26T00:21:57.735" v="1283" actId="1035"/>
          <ac:spMkLst>
            <pc:docMk/>
            <pc:sldMk cId="1313045543" sldId="2144327817"/>
            <ac:spMk id="39" creationId="{0CFA2EAA-1F35-4136-98A2-F43D21116B9C}"/>
          </ac:spMkLst>
        </pc:spChg>
        <pc:spChg chg="mod">
          <ac:chgData name="Jason Wiese" userId="4bff8d5b-7de6-4655-b397-69b0afc81113" providerId="ADAL" clId="{D537BE93-0FE8-4F2E-B8DF-12D1B2EE392F}" dt="2024-11-26T00:21:57.735" v="1283" actId="1035"/>
          <ac:spMkLst>
            <pc:docMk/>
            <pc:sldMk cId="1313045543" sldId="2144327817"/>
            <ac:spMk id="40" creationId="{0E41BECB-1984-4C48-B243-CD8590333C27}"/>
          </ac:spMkLst>
        </pc:spChg>
        <pc:spChg chg="mod">
          <ac:chgData name="Jason Wiese" userId="4bff8d5b-7de6-4655-b397-69b0afc81113" providerId="ADAL" clId="{D537BE93-0FE8-4F2E-B8DF-12D1B2EE392F}" dt="2024-11-26T00:21:57.735" v="1283" actId="1035"/>
          <ac:spMkLst>
            <pc:docMk/>
            <pc:sldMk cId="1313045543" sldId="2144327817"/>
            <ac:spMk id="43" creationId="{61D0F0DE-B6F5-4001-B67D-D5BF9D1553C1}"/>
          </ac:spMkLst>
        </pc:spChg>
        <pc:spChg chg="mod">
          <ac:chgData name="Jason Wiese" userId="4bff8d5b-7de6-4655-b397-69b0afc81113" providerId="ADAL" clId="{D537BE93-0FE8-4F2E-B8DF-12D1B2EE392F}" dt="2024-11-26T00:21:57.735" v="1283" actId="1035"/>
          <ac:spMkLst>
            <pc:docMk/>
            <pc:sldMk cId="1313045543" sldId="2144327817"/>
            <ac:spMk id="44" creationId="{D5B74E87-EEE7-4469-9901-F242E94F268F}"/>
          </ac:spMkLst>
        </pc:spChg>
        <pc:spChg chg="mod">
          <ac:chgData name="Jason Wiese" userId="4bff8d5b-7de6-4655-b397-69b0afc81113" providerId="ADAL" clId="{D537BE93-0FE8-4F2E-B8DF-12D1B2EE392F}" dt="2024-11-26T00:21:57.735" v="1283" actId="1035"/>
          <ac:spMkLst>
            <pc:docMk/>
            <pc:sldMk cId="1313045543" sldId="2144327817"/>
            <ac:spMk id="45" creationId="{C139F65F-504C-4230-A383-267294024781}"/>
          </ac:spMkLst>
        </pc:spChg>
        <pc:spChg chg="mod">
          <ac:chgData name="Jason Wiese" userId="4bff8d5b-7de6-4655-b397-69b0afc81113" providerId="ADAL" clId="{D537BE93-0FE8-4F2E-B8DF-12D1B2EE392F}" dt="2024-11-26T00:21:57.735" v="1283" actId="1035"/>
          <ac:spMkLst>
            <pc:docMk/>
            <pc:sldMk cId="1313045543" sldId="2144327817"/>
            <ac:spMk id="46" creationId="{3774461F-4EF4-4633-A49E-2D14A121528F}"/>
          </ac:spMkLst>
        </pc:spChg>
        <pc:cxnChg chg="mod">
          <ac:chgData name="Jason Wiese" userId="4bff8d5b-7de6-4655-b397-69b0afc81113" providerId="ADAL" clId="{D537BE93-0FE8-4F2E-B8DF-12D1B2EE392F}" dt="2024-11-26T00:21:57.735" v="1283" actId="1035"/>
          <ac:cxnSpMkLst>
            <pc:docMk/>
            <pc:sldMk cId="1313045543" sldId="2144327817"/>
            <ac:cxnSpMk id="29" creationId="{E5F5799B-28A1-4CA2-8690-02FB6800692A}"/>
          </ac:cxnSpMkLst>
        </pc:cxnChg>
      </pc:sldChg>
      <pc:sldChg chg="modSp mod">
        <pc:chgData name="Jason Wiese" userId="4bff8d5b-7de6-4655-b397-69b0afc81113" providerId="ADAL" clId="{D537BE93-0FE8-4F2E-B8DF-12D1B2EE392F}" dt="2024-11-07T02:58:49.959" v="376" actId="20577"/>
        <pc:sldMkLst>
          <pc:docMk/>
          <pc:sldMk cId="1142435943" sldId="2144328250"/>
        </pc:sldMkLst>
        <pc:spChg chg="mod">
          <ac:chgData name="Jason Wiese" userId="4bff8d5b-7de6-4655-b397-69b0afc81113" providerId="ADAL" clId="{D537BE93-0FE8-4F2E-B8DF-12D1B2EE392F}" dt="2024-11-07T02:58:49.959" v="376" actId="20577"/>
          <ac:spMkLst>
            <pc:docMk/>
            <pc:sldMk cId="1142435943" sldId="2144328250"/>
            <ac:spMk id="25" creationId="{D6F3E4AB-B239-4014-8CC3-C8706E0369B4}"/>
          </ac:spMkLst>
        </pc:spChg>
      </pc:sldChg>
      <pc:sldChg chg="modSp mod">
        <pc:chgData name="Jason Wiese" userId="4bff8d5b-7de6-4655-b397-69b0afc81113" providerId="ADAL" clId="{D537BE93-0FE8-4F2E-B8DF-12D1B2EE392F}" dt="2024-11-14T21:19:37.029" v="1270" actId="20577"/>
        <pc:sldMkLst>
          <pc:docMk/>
          <pc:sldMk cId="1758558430" sldId="2146846279"/>
        </pc:sldMkLst>
        <pc:spChg chg="mod">
          <ac:chgData name="Jason Wiese" userId="4bff8d5b-7de6-4655-b397-69b0afc81113" providerId="ADAL" clId="{D537BE93-0FE8-4F2E-B8DF-12D1B2EE392F}" dt="2024-11-14T21:19:37.029" v="1270" actId="20577"/>
          <ac:spMkLst>
            <pc:docMk/>
            <pc:sldMk cId="1758558430" sldId="2146846279"/>
            <ac:spMk id="10" creationId="{0CE850BD-F43E-4AC5-90A1-34532CB24D49}"/>
          </ac:spMkLst>
        </pc:spChg>
      </pc:sldChg>
      <pc:sldChg chg="addSp delSp modSp mod">
        <pc:chgData name="Jason Wiese" userId="4bff8d5b-7de6-4655-b397-69b0afc81113" providerId="ADAL" clId="{D537BE93-0FE8-4F2E-B8DF-12D1B2EE392F}" dt="2024-11-26T00:36:01.833" v="1300"/>
        <pc:sldMkLst>
          <pc:docMk/>
          <pc:sldMk cId="1415269232" sldId="2147469638"/>
        </pc:sldMkLst>
        <pc:spChg chg="del">
          <ac:chgData name="Jason Wiese" userId="4bff8d5b-7de6-4655-b397-69b0afc81113" providerId="ADAL" clId="{D537BE93-0FE8-4F2E-B8DF-12D1B2EE392F}" dt="2024-11-26T00:23:07.850" v="1287" actId="478"/>
          <ac:spMkLst>
            <pc:docMk/>
            <pc:sldMk cId="1415269232" sldId="2147469638"/>
            <ac:spMk id="5" creationId="{CCB2BF92-1E73-9F41-4316-F8520EAE9259}"/>
          </ac:spMkLst>
        </pc:spChg>
        <pc:spChg chg="del">
          <ac:chgData name="Jason Wiese" userId="4bff8d5b-7de6-4655-b397-69b0afc81113" providerId="ADAL" clId="{D537BE93-0FE8-4F2E-B8DF-12D1B2EE392F}" dt="2024-11-26T00:23:05.113" v="1286" actId="478"/>
          <ac:spMkLst>
            <pc:docMk/>
            <pc:sldMk cId="1415269232" sldId="2147469638"/>
            <ac:spMk id="12" creationId="{276EAE0F-6B94-DBBE-B5A2-1D046A71D131}"/>
          </ac:spMkLst>
        </pc:spChg>
        <pc:spChg chg="del">
          <ac:chgData name="Jason Wiese" userId="4bff8d5b-7de6-4655-b397-69b0afc81113" providerId="ADAL" clId="{D537BE93-0FE8-4F2E-B8DF-12D1B2EE392F}" dt="2024-11-26T00:23:05.113" v="1286" actId="478"/>
          <ac:spMkLst>
            <pc:docMk/>
            <pc:sldMk cId="1415269232" sldId="2147469638"/>
            <ac:spMk id="13" creationId="{C7718AFE-61A6-E3E1-4805-2BF63AAA9BE7}"/>
          </ac:spMkLst>
        </pc:spChg>
        <pc:spChg chg="del">
          <ac:chgData name="Jason Wiese" userId="4bff8d5b-7de6-4655-b397-69b0afc81113" providerId="ADAL" clId="{D537BE93-0FE8-4F2E-B8DF-12D1B2EE392F}" dt="2024-11-26T00:23:05.113" v="1286" actId="478"/>
          <ac:spMkLst>
            <pc:docMk/>
            <pc:sldMk cId="1415269232" sldId="2147469638"/>
            <ac:spMk id="14" creationId="{2C3C1F83-6F66-7436-8D3E-44AC0BC22638}"/>
          </ac:spMkLst>
        </pc:spChg>
        <pc:spChg chg="add mod">
          <ac:chgData name="Jason Wiese" userId="4bff8d5b-7de6-4655-b397-69b0afc81113" providerId="ADAL" clId="{D537BE93-0FE8-4F2E-B8DF-12D1B2EE392F}" dt="2024-11-26T00:23:20.255" v="1288"/>
          <ac:spMkLst>
            <pc:docMk/>
            <pc:sldMk cId="1415269232" sldId="2147469638"/>
            <ac:spMk id="15" creationId="{995F836A-848D-24B6-FB44-1C7A1BFBF332}"/>
          </ac:spMkLst>
        </pc:spChg>
        <pc:spChg chg="del">
          <ac:chgData name="Jason Wiese" userId="4bff8d5b-7de6-4655-b397-69b0afc81113" providerId="ADAL" clId="{D537BE93-0FE8-4F2E-B8DF-12D1B2EE392F}" dt="2024-11-26T00:23:05.113" v="1286" actId="478"/>
          <ac:spMkLst>
            <pc:docMk/>
            <pc:sldMk cId="1415269232" sldId="2147469638"/>
            <ac:spMk id="17" creationId="{91648005-F728-2997-48EE-EB92E8350C29}"/>
          </ac:spMkLst>
        </pc:spChg>
        <pc:spChg chg="del">
          <ac:chgData name="Jason Wiese" userId="4bff8d5b-7de6-4655-b397-69b0afc81113" providerId="ADAL" clId="{D537BE93-0FE8-4F2E-B8DF-12D1B2EE392F}" dt="2024-11-26T00:23:05.113" v="1286" actId="478"/>
          <ac:spMkLst>
            <pc:docMk/>
            <pc:sldMk cId="1415269232" sldId="2147469638"/>
            <ac:spMk id="18" creationId="{879B2F76-5C94-3414-17FA-6924CBC634AC}"/>
          </ac:spMkLst>
        </pc:spChg>
        <pc:spChg chg="del">
          <ac:chgData name="Jason Wiese" userId="4bff8d5b-7de6-4655-b397-69b0afc81113" providerId="ADAL" clId="{D537BE93-0FE8-4F2E-B8DF-12D1B2EE392F}" dt="2024-11-26T00:23:05.113" v="1286" actId="478"/>
          <ac:spMkLst>
            <pc:docMk/>
            <pc:sldMk cId="1415269232" sldId="2147469638"/>
            <ac:spMk id="20" creationId="{40E4C824-5BA5-08F7-1EF9-23660BFC0E27}"/>
          </ac:spMkLst>
        </pc:spChg>
        <pc:spChg chg="add mod">
          <ac:chgData name="Jason Wiese" userId="4bff8d5b-7de6-4655-b397-69b0afc81113" providerId="ADAL" clId="{D537BE93-0FE8-4F2E-B8DF-12D1B2EE392F}" dt="2024-11-26T00:23:20.255" v="1288"/>
          <ac:spMkLst>
            <pc:docMk/>
            <pc:sldMk cId="1415269232" sldId="2147469638"/>
            <ac:spMk id="21" creationId="{A8989A7D-4BA8-3B6B-956E-3B582F45E236}"/>
          </ac:spMkLst>
        </pc:spChg>
        <pc:spChg chg="add mod">
          <ac:chgData name="Jason Wiese" userId="4bff8d5b-7de6-4655-b397-69b0afc81113" providerId="ADAL" clId="{D537BE93-0FE8-4F2E-B8DF-12D1B2EE392F}" dt="2024-11-26T00:23:20.255" v="1288"/>
          <ac:spMkLst>
            <pc:docMk/>
            <pc:sldMk cId="1415269232" sldId="2147469638"/>
            <ac:spMk id="23" creationId="{2AF61D07-A14B-355B-1BB4-F4A16A3ACCE6}"/>
          </ac:spMkLst>
        </pc:spChg>
        <pc:spChg chg="del">
          <ac:chgData name="Jason Wiese" userId="4bff8d5b-7de6-4655-b397-69b0afc81113" providerId="ADAL" clId="{D537BE93-0FE8-4F2E-B8DF-12D1B2EE392F}" dt="2024-11-26T00:23:05.113" v="1286" actId="478"/>
          <ac:spMkLst>
            <pc:docMk/>
            <pc:sldMk cId="1415269232" sldId="2147469638"/>
            <ac:spMk id="25" creationId="{434A5E2E-FD2E-0F89-E498-E56C09412370}"/>
          </ac:spMkLst>
        </pc:spChg>
        <pc:spChg chg="add del mod">
          <ac:chgData name="Jason Wiese" userId="4bff8d5b-7de6-4655-b397-69b0afc81113" providerId="ADAL" clId="{D537BE93-0FE8-4F2E-B8DF-12D1B2EE392F}" dt="2024-11-26T00:23:41.331" v="1289" actId="478"/>
          <ac:spMkLst>
            <pc:docMk/>
            <pc:sldMk cId="1415269232" sldId="2147469638"/>
            <ac:spMk id="26" creationId="{2652AAF2-75DE-24BC-FACE-C32BBC876AD3}"/>
          </ac:spMkLst>
        </pc:spChg>
        <pc:spChg chg="add mod">
          <ac:chgData name="Jason Wiese" userId="4bff8d5b-7de6-4655-b397-69b0afc81113" providerId="ADAL" clId="{D537BE93-0FE8-4F2E-B8DF-12D1B2EE392F}" dt="2024-11-26T00:23:20.255" v="1288"/>
          <ac:spMkLst>
            <pc:docMk/>
            <pc:sldMk cId="1415269232" sldId="2147469638"/>
            <ac:spMk id="28" creationId="{F8210EBA-0EE2-F833-37CF-6BA7E3176C81}"/>
          </ac:spMkLst>
        </pc:spChg>
        <pc:spChg chg="add mod">
          <ac:chgData name="Jason Wiese" userId="4bff8d5b-7de6-4655-b397-69b0afc81113" providerId="ADAL" clId="{D537BE93-0FE8-4F2E-B8DF-12D1B2EE392F}" dt="2024-11-26T00:23:20.255" v="1288"/>
          <ac:spMkLst>
            <pc:docMk/>
            <pc:sldMk cId="1415269232" sldId="2147469638"/>
            <ac:spMk id="30" creationId="{86921EF6-D0DA-AEE6-ED83-F0C15DCAE14C}"/>
          </ac:spMkLst>
        </pc:spChg>
        <pc:spChg chg="add mod">
          <ac:chgData name="Jason Wiese" userId="4bff8d5b-7de6-4655-b397-69b0afc81113" providerId="ADAL" clId="{D537BE93-0FE8-4F2E-B8DF-12D1B2EE392F}" dt="2024-11-26T00:23:20.255" v="1288"/>
          <ac:spMkLst>
            <pc:docMk/>
            <pc:sldMk cId="1415269232" sldId="2147469638"/>
            <ac:spMk id="35" creationId="{834842C9-B58D-754C-C282-2DE5FF14D59D}"/>
          </ac:spMkLst>
        </pc:spChg>
        <pc:spChg chg="add mod">
          <ac:chgData name="Jason Wiese" userId="4bff8d5b-7de6-4655-b397-69b0afc81113" providerId="ADAL" clId="{D537BE93-0FE8-4F2E-B8DF-12D1B2EE392F}" dt="2024-11-26T00:23:20.255" v="1288"/>
          <ac:spMkLst>
            <pc:docMk/>
            <pc:sldMk cId="1415269232" sldId="2147469638"/>
            <ac:spMk id="37" creationId="{AE935D4E-94CC-E661-24E7-9D44989F8E17}"/>
          </ac:spMkLst>
        </pc:spChg>
        <pc:spChg chg="add mod">
          <ac:chgData name="Jason Wiese" userId="4bff8d5b-7de6-4655-b397-69b0afc81113" providerId="ADAL" clId="{D537BE93-0FE8-4F2E-B8DF-12D1B2EE392F}" dt="2024-11-26T00:23:20.255" v="1288"/>
          <ac:spMkLst>
            <pc:docMk/>
            <pc:sldMk cId="1415269232" sldId="2147469638"/>
            <ac:spMk id="39" creationId="{D5B41705-F63B-8315-E16D-2A40D0DFD447}"/>
          </ac:spMkLst>
        </pc:spChg>
        <pc:spChg chg="add mod">
          <ac:chgData name="Jason Wiese" userId="4bff8d5b-7de6-4655-b397-69b0afc81113" providerId="ADAL" clId="{D537BE93-0FE8-4F2E-B8DF-12D1B2EE392F}" dt="2024-11-26T00:23:20.255" v="1288"/>
          <ac:spMkLst>
            <pc:docMk/>
            <pc:sldMk cId="1415269232" sldId="2147469638"/>
            <ac:spMk id="41" creationId="{F4ACF6EF-C3E1-0C66-BFCC-99B7E4BF113B}"/>
          </ac:spMkLst>
        </pc:spChg>
        <pc:spChg chg="add mod">
          <ac:chgData name="Jason Wiese" userId="4bff8d5b-7de6-4655-b397-69b0afc81113" providerId="ADAL" clId="{D537BE93-0FE8-4F2E-B8DF-12D1B2EE392F}" dt="2024-11-26T00:23:20.255" v="1288"/>
          <ac:spMkLst>
            <pc:docMk/>
            <pc:sldMk cId="1415269232" sldId="2147469638"/>
            <ac:spMk id="43" creationId="{6B83C0E3-2C5D-63BD-3D4A-598666780BBF}"/>
          </ac:spMkLst>
        </pc:spChg>
        <pc:spChg chg="add mod">
          <ac:chgData name="Jason Wiese" userId="4bff8d5b-7de6-4655-b397-69b0afc81113" providerId="ADAL" clId="{D537BE93-0FE8-4F2E-B8DF-12D1B2EE392F}" dt="2024-11-26T00:23:20.255" v="1288"/>
          <ac:spMkLst>
            <pc:docMk/>
            <pc:sldMk cId="1415269232" sldId="2147469638"/>
            <ac:spMk id="45" creationId="{64AFF30A-D683-02FB-60CE-82F27F8746E5}"/>
          </ac:spMkLst>
        </pc:spChg>
        <pc:spChg chg="add mod">
          <ac:chgData name="Jason Wiese" userId="4bff8d5b-7de6-4655-b397-69b0afc81113" providerId="ADAL" clId="{D537BE93-0FE8-4F2E-B8DF-12D1B2EE392F}" dt="2024-11-26T00:24:39.194" v="1299" actId="1035"/>
          <ac:spMkLst>
            <pc:docMk/>
            <pc:sldMk cId="1415269232" sldId="2147469638"/>
            <ac:spMk id="47" creationId="{414F6370-4537-1AEF-00B5-267D8853FCC8}"/>
          </ac:spMkLst>
        </pc:spChg>
        <pc:picChg chg="del">
          <ac:chgData name="Jason Wiese" userId="4bff8d5b-7de6-4655-b397-69b0afc81113" providerId="ADAL" clId="{D537BE93-0FE8-4F2E-B8DF-12D1B2EE392F}" dt="2024-11-26T00:23:05.113" v="1286" actId="478"/>
          <ac:picMkLst>
            <pc:docMk/>
            <pc:sldMk cId="1415269232" sldId="2147469638"/>
            <ac:picMk id="2" creationId="{85EABD10-F373-9B1B-FF7A-610B61BAD42A}"/>
          </ac:picMkLst>
        </pc:picChg>
        <pc:picChg chg="del">
          <ac:chgData name="Jason Wiese" userId="4bff8d5b-7de6-4655-b397-69b0afc81113" providerId="ADAL" clId="{D537BE93-0FE8-4F2E-B8DF-12D1B2EE392F}" dt="2024-11-26T00:23:05.113" v="1286" actId="478"/>
          <ac:picMkLst>
            <pc:docMk/>
            <pc:sldMk cId="1415269232" sldId="2147469638"/>
            <ac:picMk id="3" creationId="{5E436504-582F-0418-617B-06B247A583B0}"/>
          </ac:picMkLst>
        </pc:picChg>
        <pc:picChg chg="del">
          <ac:chgData name="Jason Wiese" userId="4bff8d5b-7de6-4655-b397-69b0afc81113" providerId="ADAL" clId="{D537BE93-0FE8-4F2E-B8DF-12D1B2EE392F}" dt="2024-11-26T00:23:05.113" v="1286" actId="478"/>
          <ac:picMkLst>
            <pc:docMk/>
            <pc:sldMk cId="1415269232" sldId="2147469638"/>
            <ac:picMk id="7" creationId="{EA883797-CE0F-25AC-E8FD-A3D629013CCE}"/>
          </ac:picMkLst>
        </pc:picChg>
        <pc:picChg chg="add mod">
          <ac:chgData name="Jason Wiese" userId="4bff8d5b-7de6-4655-b397-69b0afc81113" providerId="ADAL" clId="{D537BE93-0FE8-4F2E-B8DF-12D1B2EE392F}" dt="2024-11-26T00:23:20.255" v="1288"/>
          <ac:picMkLst>
            <pc:docMk/>
            <pc:sldMk cId="1415269232" sldId="2147469638"/>
            <ac:picMk id="8" creationId="{9B0D6717-531A-F228-3459-B23E31D6DA19}"/>
          </ac:picMkLst>
        </pc:picChg>
        <pc:picChg chg="del">
          <ac:chgData name="Jason Wiese" userId="4bff8d5b-7de6-4655-b397-69b0afc81113" providerId="ADAL" clId="{D537BE93-0FE8-4F2E-B8DF-12D1B2EE392F}" dt="2024-11-26T00:23:05.113" v="1286" actId="478"/>
          <ac:picMkLst>
            <pc:docMk/>
            <pc:sldMk cId="1415269232" sldId="2147469638"/>
            <ac:picMk id="9" creationId="{8179DC5D-AE3C-4CED-8242-20367FCB6007}"/>
          </ac:picMkLst>
        </pc:picChg>
        <pc:picChg chg="del">
          <ac:chgData name="Jason Wiese" userId="4bff8d5b-7de6-4655-b397-69b0afc81113" providerId="ADAL" clId="{D537BE93-0FE8-4F2E-B8DF-12D1B2EE392F}" dt="2024-11-26T00:23:05.113" v="1286" actId="478"/>
          <ac:picMkLst>
            <pc:docMk/>
            <pc:sldMk cId="1415269232" sldId="2147469638"/>
            <ac:picMk id="10" creationId="{B241FE03-43FE-1A02-9A1C-7019BC289F22}"/>
          </ac:picMkLst>
        </pc:picChg>
        <pc:picChg chg="del">
          <ac:chgData name="Jason Wiese" userId="4bff8d5b-7de6-4655-b397-69b0afc81113" providerId="ADAL" clId="{D537BE93-0FE8-4F2E-B8DF-12D1B2EE392F}" dt="2024-11-26T00:23:05.113" v="1286" actId="478"/>
          <ac:picMkLst>
            <pc:docMk/>
            <pc:sldMk cId="1415269232" sldId="2147469638"/>
            <ac:picMk id="11" creationId="{928EE10C-3987-EAAE-A1EB-FB80E7E2A8C6}"/>
          </ac:picMkLst>
        </pc:picChg>
        <pc:picChg chg="del">
          <ac:chgData name="Jason Wiese" userId="4bff8d5b-7de6-4655-b397-69b0afc81113" providerId="ADAL" clId="{D537BE93-0FE8-4F2E-B8DF-12D1B2EE392F}" dt="2024-11-26T00:23:05.113" v="1286" actId="478"/>
          <ac:picMkLst>
            <pc:docMk/>
            <pc:sldMk cId="1415269232" sldId="2147469638"/>
            <ac:picMk id="16" creationId="{43DA6FAE-33EC-4933-1004-9EF68DF0D203}"/>
          </ac:picMkLst>
        </pc:picChg>
        <pc:picChg chg="add mod">
          <ac:chgData name="Jason Wiese" userId="4bff8d5b-7de6-4655-b397-69b0afc81113" providerId="ADAL" clId="{D537BE93-0FE8-4F2E-B8DF-12D1B2EE392F}" dt="2024-11-26T00:23:20.255" v="1288"/>
          <ac:picMkLst>
            <pc:docMk/>
            <pc:sldMk cId="1415269232" sldId="2147469638"/>
            <ac:picMk id="19" creationId="{A63C59C9-65E9-43F8-FD0C-33E4902EC74C}"/>
          </ac:picMkLst>
        </pc:picChg>
        <pc:picChg chg="add mod">
          <ac:chgData name="Jason Wiese" userId="4bff8d5b-7de6-4655-b397-69b0afc81113" providerId="ADAL" clId="{D537BE93-0FE8-4F2E-B8DF-12D1B2EE392F}" dt="2024-11-26T00:23:20.255" v="1288"/>
          <ac:picMkLst>
            <pc:docMk/>
            <pc:sldMk cId="1415269232" sldId="2147469638"/>
            <ac:picMk id="22" creationId="{53342C8C-4D4A-DE74-5A5B-929DE4A69D08}"/>
          </ac:picMkLst>
        </pc:picChg>
        <pc:picChg chg="add del mod">
          <ac:chgData name="Jason Wiese" userId="4bff8d5b-7de6-4655-b397-69b0afc81113" providerId="ADAL" clId="{D537BE93-0FE8-4F2E-B8DF-12D1B2EE392F}" dt="2024-11-26T00:23:41.331" v="1289" actId="478"/>
          <ac:picMkLst>
            <pc:docMk/>
            <pc:sldMk cId="1415269232" sldId="2147469638"/>
            <ac:picMk id="24" creationId="{1FF6DF98-54BB-414F-9F38-FC9E6C5E8377}"/>
          </ac:picMkLst>
        </pc:picChg>
        <pc:picChg chg="add mod">
          <ac:chgData name="Jason Wiese" userId="4bff8d5b-7de6-4655-b397-69b0afc81113" providerId="ADAL" clId="{D537BE93-0FE8-4F2E-B8DF-12D1B2EE392F}" dt="2024-11-26T00:23:20.255" v="1288"/>
          <ac:picMkLst>
            <pc:docMk/>
            <pc:sldMk cId="1415269232" sldId="2147469638"/>
            <ac:picMk id="27" creationId="{62C0AA89-891D-8602-4477-24FFBE72B364}"/>
          </ac:picMkLst>
        </pc:picChg>
        <pc:picChg chg="add mod">
          <ac:chgData name="Jason Wiese" userId="4bff8d5b-7de6-4655-b397-69b0afc81113" providerId="ADAL" clId="{D537BE93-0FE8-4F2E-B8DF-12D1B2EE392F}" dt="2024-11-26T00:23:20.255" v="1288"/>
          <ac:picMkLst>
            <pc:docMk/>
            <pc:sldMk cId="1415269232" sldId="2147469638"/>
            <ac:picMk id="29" creationId="{F757E4CD-76E3-3350-BA58-757684B9CA0C}"/>
          </ac:picMkLst>
        </pc:picChg>
        <pc:picChg chg="add mod">
          <ac:chgData name="Jason Wiese" userId="4bff8d5b-7de6-4655-b397-69b0afc81113" providerId="ADAL" clId="{D537BE93-0FE8-4F2E-B8DF-12D1B2EE392F}" dt="2024-11-26T00:23:20.255" v="1288"/>
          <ac:picMkLst>
            <pc:docMk/>
            <pc:sldMk cId="1415269232" sldId="2147469638"/>
            <ac:picMk id="34" creationId="{2BFA1C7B-7D55-C7D1-372F-246C50EB79F9}"/>
          </ac:picMkLst>
        </pc:picChg>
        <pc:picChg chg="add mod">
          <ac:chgData name="Jason Wiese" userId="4bff8d5b-7de6-4655-b397-69b0afc81113" providerId="ADAL" clId="{D537BE93-0FE8-4F2E-B8DF-12D1B2EE392F}" dt="2024-11-26T00:23:20.255" v="1288"/>
          <ac:picMkLst>
            <pc:docMk/>
            <pc:sldMk cId="1415269232" sldId="2147469638"/>
            <ac:picMk id="36" creationId="{0D52B68D-1F8C-C623-262A-D028671A5604}"/>
          </ac:picMkLst>
        </pc:picChg>
        <pc:picChg chg="add mod">
          <ac:chgData name="Jason Wiese" userId="4bff8d5b-7de6-4655-b397-69b0afc81113" providerId="ADAL" clId="{D537BE93-0FE8-4F2E-B8DF-12D1B2EE392F}" dt="2024-11-26T00:23:20.255" v="1288"/>
          <ac:picMkLst>
            <pc:docMk/>
            <pc:sldMk cId="1415269232" sldId="2147469638"/>
            <ac:picMk id="38" creationId="{894D0C1A-70DB-5B59-E27C-2F03EF3A7467}"/>
          </ac:picMkLst>
        </pc:picChg>
        <pc:picChg chg="add mod">
          <ac:chgData name="Jason Wiese" userId="4bff8d5b-7de6-4655-b397-69b0afc81113" providerId="ADAL" clId="{D537BE93-0FE8-4F2E-B8DF-12D1B2EE392F}" dt="2024-11-26T00:23:20.255" v="1288"/>
          <ac:picMkLst>
            <pc:docMk/>
            <pc:sldMk cId="1415269232" sldId="2147469638"/>
            <ac:picMk id="40" creationId="{98950735-58B0-3424-1A6F-7E15905BC831}"/>
          </ac:picMkLst>
        </pc:picChg>
        <pc:picChg chg="add mod">
          <ac:chgData name="Jason Wiese" userId="4bff8d5b-7de6-4655-b397-69b0afc81113" providerId="ADAL" clId="{D537BE93-0FE8-4F2E-B8DF-12D1B2EE392F}" dt="2024-11-26T00:23:20.255" v="1288"/>
          <ac:picMkLst>
            <pc:docMk/>
            <pc:sldMk cId="1415269232" sldId="2147469638"/>
            <ac:picMk id="42" creationId="{CA5FC723-572A-F2C3-8F38-3927814BD01B}"/>
          </ac:picMkLst>
        </pc:picChg>
        <pc:picChg chg="add mod">
          <ac:chgData name="Jason Wiese" userId="4bff8d5b-7de6-4655-b397-69b0afc81113" providerId="ADAL" clId="{D537BE93-0FE8-4F2E-B8DF-12D1B2EE392F}" dt="2024-11-26T00:36:01.833" v="1300"/>
          <ac:picMkLst>
            <pc:docMk/>
            <pc:sldMk cId="1415269232" sldId="2147469638"/>
            <ac:picMk id="44" creationId="{8115E729-DDDC-8C2B-A93C-094418ED2D67}"/>
          </ac:picMkLst>
        </pc:picChg>
        <pc:picChg chg="add mod">
          <ac:chgData name="Jason Wiese" userId="4bff8d5b-7de6-4655-b397-69b0afc81113" providerId="ADAL" clId="{D537BE93-0FE8-4F2E-B8DF-12D1B2EE392F}" dt="2024-11-26T00:24:39.194" v="1299" actId="1035"/>
          <ac:picMkLst>
            <pc:docMk/>
            <pc:sldMk cId="1415269232" sldId="2147469638"/>
            <ac:picMk id="46" creationId="{C992CE89-061B-DE29-AE04-FE5B2D9902D4}"/>
          </ac:picMkLst>
        </pc:picChg>
      </pc:sldChg>
      <pc:sldChg chg="addSp delSp modSp del mod ord">
        <pc:chgData name="Jason Wiese" userId="4bff8d5b-7de6-4655-b397-69b0afc81113" providerId="ADAL" clId="{D537BE93-0FE8-4F2E-B8DF-12D1B2EE392F}" dt="2024-11-26T00:22:39.617" v="1285"/>
        <pc:sldMkLst>
          <pc:docMk/>
          <pc:sldMk cId="3166084998" sldId="2147469642"/>
        </pc:sldMkLst>
        <pc:spChg chg="mod">
          <ac:chgData name="Jason Wiese" userId="4bff8d5b-7de6-4655-b397-69b0afc81113" providerId="ADAL" clId="{D537BE93-0FE8-4F2E-B8DF-12D1B2EE392F}" dt="2024-11-07T03:30:11.917" v="1260" actId="20577"/>
          <ac:spMkLst>
            <pc:docMk/>
            <pc:sldMk cId="3166084998" sldId="2147469642"/>
            <ac:spMk id="25" creationId="{D6F3E4AB-B239-4014-8CC3-C8706E0369B4}"/>
          </ac:spMkLst>
        </pc:spChg>
        <pc:spChg chg="mod">
          <ac:chgData name="Jason Wiese" userId="4bff8d5b-7de6-4655-b397-69b0afc81113" providerId="ADAL" clId="{D537BE93-0FE8-4F2E-B8DF-12D1B2EE392F}" dt="2024-11-07T03:28:33.290" v="1241" actId="14100"/>
          <ac:spMkLst>
            <pc:docMk/>
            <pc:sldMk cId="3166084998" sldId="2147469642"/>
            <ac:spMk id="30" creationId="{75F81532-3D49-4828-8247-ECFA9B63B40D}"/>
          </ac:spMkLst>
        </pc:spChg>
        <pc:grpChg chg="mod">
          <ac:chgData name="Jason Wiese" userId="4bff8d5b-7de6-4655-b397-69b0afc81113" providerId="ADAL" clId="{D537BE93-0FE8-4F2E-B8DF-12D1B2EE392F}" dt="2024-11-07T03:28:47.705" v="1245" actId="1076"/>
          <ac:grpSpMkLst>
            <pc:docMk/>
            <pc:sldMk cId="3166084998" sldId="2147469642"/>
            <ac:grpSpMk id="12" creationId="{6C95BA7F-6455-B2B9-CC69-5D175F85536B}"/>
          </ac:grpSpMkLst>
        </pc:grpChg>
        <pc:picChg chg="add del mod">
          <ac:chgData name="Jason Wiese" userId="4bff8d5b-7de6-4655-b397-69b0afc81113" providerId="ADAL" clId="{D537BE93-0FE8-4F2E-B8DF-12D1B2EE392F}" dt="2024-11-14T21:13:28.710" v="1268" actId="1076"/>
          <ac:picMkLst>
            <pc:docMk/>
            <pc:sldMk cId="3166084998" sldId="2147469642"/>
            <ac:picMk id="3" creationId="{6B568811-ABBF-F926-090A-CB59048160AC}"/>
          </ac:picMkLst>
        </pc:picChg>
      </pc:sldChg>
    </pc:docChg>
  </pc:docChgLst>
  <pc:docChgLst>
    <pc:chgData name="Karolina Guillen" userId="c1c08796-a0be-47c6-af52-5d31fd96ec50" providerId="ADAL" clId="{0B7062A1-7D33-4444-BD95-9066DA404C73}"/>
    <pc:docChg chg="modSld">
      <pc:chgData name="Karolina Guillen" userId="c1c08796-a0be-47c6-af52-5d31fd96ec50" providerId="ADAL" clId="{0B7062A1-7D33-4444-BD95-9066DA404C73}" dt="2024-10-24T14:22:55.172" v="118" actId="1076"/>
      <pc:docMkLst>
        <pc:docMk/>
      </pc:docMkLst>
      <pc:sldChg chg="addSp delSp modSp mod">
        <pc:chgData name="Karolina Guillen" userId="c1c08796-a0be-47c6-af52-5d31fd96ec50" providerId="ADAL" clId="{0B7062A1-7D33-4444-BD95-9066DA404C73}" dt="2024-10-24T14:22:55.172" v="118" actId="1076"/>
        <pc:sldMkLst>
          <pc:docMk/>
          <pc:sldMk cId="3166084998" sldId="2147469642"/>
        </pc:sldMkLst>
        <pc:spChg chg="mod topLvl">
          <ac:chgData name="Karolina Guillen" userId="c1c08796-a0be-47c6-af52-5d31fd96ec50" providerId="ADAL" clId="{0B7062A1-7D33-4444-BD95-9066DA404C73}" dt="2024-10-24T14:19:47.912" v="112" actId="14100"/>
          <ac:spMkLst>
            <pc:docMk/>
            <pc:sldMk cId="3166084998" sldId="2147469642"/>
            <ac:spMk id="8" creationId="{0023BEB8-6CA2-470D-BB53-5B252DD08C41}"/>
          </ac:spMkLst>
        </pc:spChg>
        <pc:spChg chg="mod topLvl">
          <ac:chgData name="Karolina Guillen" userId="c1c08796-a0be-47c6-af52-5d31fd96ec50" providerId="ADAL" clId="{0B7062A1-7D33-4444-BD95-9066DA404C73}" dt="2024-10-24T14:19:54.508" v="113" actId="14100"/>
          <ac:spMkLst>
            <pc:docMk/>
            <pc:sldMk cId="3166084998" sldId="2147469642"/>
            <ac:spMk id="24" creationId="{C3CFC45B-AD32-4195-AE41-34E50E99EEF8}"/>
          </ac:spMkLst>
        </pc:spChg>
        <pc:grpChg chg="del mod">
          <ac:chgData name="Karolina Guillen" userId="c1c08796-a0be-47c6-af52-5d31fd96ec50" providerId="ADAL" clId="{0B7062A1-7D33-4444-BD95-9066DA404C73}" dt="2024-10-24T14:11:15.566" v="38" actId="165"/>
          <ac:grpSpMkLst>
            <pc:docMk/>
            <pc:sldMk cId="3166084998" sldId="2147469642"/>
            <ac:grpSpMk id="10" creationId="{6FE37C38-91DB-ECAF-16F1-EB8D65253C14}"/>
          </ac:grpSpMkLst>
        </pc:grpChg>
        <pc:grpChg chg="add mod">
          <ac:chgData name="Karolina Guillen" userId="c1c08796-a0be-47c6-af52-5d31fd96ec50" providerId="ADAL" clId="{0B7062A1-7D33-4444-BD95-9066DA404C73}" dt="2024-10-24T14:19:32.385" v="91" actId="164"/>
          <ac:grpSpMkLst>
            <pc:docMk/>
            <pc:sldMk cId="3166084998" sldId="2147469642"/>
            <ac:grpSpMk id="12" creationId="{6C95BA7F-6455-B2B9-CC69-5D175F85536B}"/>
          </ac:grpSpMkLst>
        </pc:grpChg>
        <pc:picChg chg="add mod">
          <ac:chgData name="Karolina Guillen" userId="c1c08796-a0be-47c6-af52-5d31fd96ec50" providerId="ADAL" clId="{0B7062A1-7D33-4444-BD95-9066DA404C73}" dt="2024-10-24T14:19:32.385" v="91" actId="164"/>
          <ac:picMkLst>
            <pc:docMk/>
            <pc:sldMk cId="3166084998" sldId="2147469642"/>
            <ac:picMk id="7" creationId="{0E2D045E-D75C-4622-7FC0-AD8ADE92AD53}"/>
          </ac:picMkLst>
        </pc:picChg>
        <pc:picChg chg="add mod">
          <ac:chgData name="Karolina Guillen" userId="c1c08796-a0be-47c6-af52-5d31fd96ec50" providerId="ADAL" clId="{0B7062A1-7D33-4444-BD95-9066DA404C73}" dt="2024-10-24T14:19:32.385" v="91" actId="164"/>
          <ac:picMkLst>
            <pc:docMk/>
            <pc:sldMk cId="3166084998" sldId="2147469642"/>
            <ac:picMk id="11" creationId="{88D77BE6-26D6-0F83-E858-FCD9A75E0531}"/>
          </ac:picMkLst>
        </pc:picChg>
        <pc:picChg chg="add mod">
          <ac:chgData name="Karolina Guillen" userId="c1c08796-a0be-47c6-af52-5d31fd96ec50" providerId="ADAL" clId="{0B7062A1-7D33-4444-BD95-9066DA404C73}" dt="2024-10-24T14:22:55.172" v="118" actId="1076"/>
          <ac:picMkLst>
            <pc:docMk/>
            <pc:sldMk cId="3166084998" sldId="2147469642"/>
            <ac:picMk id="13" creationId="{B3D4D339-A45E-D241-57AD-0D5089E0D524}"/>
          </ac:picMkLst>
        </pc:picChg>
        <pc:cxnChg chg="mod">
          <ac:chgData name="Karolina Guillen" userId="c1c08796-a0be-47c6-af52-5d31fd96ec50" providerId="ADAL" clId="{0B7062A1-7D33-4444-BD95-9066DA404C73}" dt="2024-10-24T14:19:43.112" v="111" actId="1038"/>
          <ac:cxnSpMkLst>
            <pc:docMk/>
            <pc:sldMk cId="3166084998" sldId="2147469642"/>
            <ac:cxnSpMk id="16" creationId="{0180A718-2C56-67C6-98A6-F14038C06B1F}"/>
          </ac:cxnSpMkLst>
        </pc:cxnChg>
      </pc:sldChg>
    </pc:docChg>
  </pc:docChgLst>
  <pc:docChgLst>
    <pc:chgData name="Karolina Guillen" userId="c1c08796-a0be-47c6-af52-5d31fd96ec50" providerId="ADAL" clId="{5E0DAB86-58F0-4CBE-B44A-42AD22A71577}"/>
    <pc:docChg chg="undo custSel delSld modSld">
      <pc:chgData name="Karolina Guillen" userId="c1c08796-a0be-47c6-af52-5d31fd96ec50" providerId="ADAL" clId="{5E0DAB86-58F0-4CBE-B44A-42AD22A71577}" dt="2024-10-24T18:14:50.200" v="641" actId="20577"/>
      <pc:docMkLst>
        <pc:docMk/>
      </pc:docMkLst>
      <pc:sldChg chg="del">
        <pc:chgData name="Karolina Guillen" userId="c1c08796-a0be-47c6-af52-5d31fd96ec50" providerId="ADAL" clId="{5E0DAB86-58F0-4CBE-B44A-42AD22A71577}" dt="2024-10-24T18:14:32.189" v="637"/>
        <pc:sldMkLst>
          <pc:docMk/>
          <pc:sldMk cId="3793534378" sldId="2144327834"/>
        </pc:sldMkLst>
      </pc:sldChg>
      <pc:sldChg chg="del">
        <pc:chgData name="Karolina Guillen" userId="c1c08796-a0be-47c6-af52-5d31fd96ec50" providerId="ADAL" clId="{5E0DAB86-58F0-4CBE-B44A-42AD22A71577}" dt="2024-10-24T18:14:32.683" v="638"/>
        <pc:sldMkLst>
          <pc:docMk/>
          <pc:sldMk cId="2510835371" sldId="2146846277"/>
        </pc:sldMkLst>
      </pc:sldChg>
      <pc:sldChg chg="addSp delSp modSp mod">
        <pc:chgData name="Karolina Guillen" userId="c1c08796-a0be-47c6-af52-5d31fd96ec50" providerId="ADAL" clId="{5E0DAB86-58F0-4CBE-B44A-42AD22A71577}" dt="2024-10-24T18:14:50.200" v="641" actId="20577"/>
        <pc:sldMkLst>
          <pc:docMk/>
          <pc:sldMk cId="1758558430" sldId="2146846279"/>
        </pc:sldMkLst>
        <pc:spChg chg="add mod">
          <ac:chgData name="Karolina Guillen" userId="c1c08796-a0be-47c6-af52-5d31fd96ec50" providerId="ADAL" clId="{5E0DAB86-58F0-4CBE-B44A-42AD22A71577}" dt="2024-10-24T18:13:58.416" v="636"/>
          <ac:spMkLst>
            <pc:docMk/>
            <pc:sldMk cId="1758558430" sldId="2146846279"/>
            <ac:spMk id="7" creationId="{6A07C003-30D3-DF27-300F-D8111D4930BF}"/>
          </ac:spMkLst>
        </pc:spChg>
        <pc:spChg chg="add mod">
          <ac:chgData name="Karolina Guillen" userId="c1c08796-a0be-47c6-af52-5d31fd96ec50" providerId="ADAL" clId="{5E0DAB86-58F0-4CBE-B44A-42AD22A71577}" dt="2024-10-24T18:13:58.416" v="636"/>
          <ac:spMkLst>
            <pc:docMk/>
            <pc:sldMk cId="1758558430" sldId="2146846279"/>
            <ac:spMk id="8" creationId="{05DD58BA-679D-DFF7-FC64-DE3B862E188D}"/>
          </ac:spMkLst>
        </pc:spChg>
        <pc:spChg chg="add mod">
          <ac:chgData name="Karolina Guillen" userId="c1c08796-a0be-47c6-af52-5d31fd96ec50" providerId="ADAL" clId="{5E0DAB86-58F0-4CBE-B44A-42AD22A71577}" dt="2024-10-24T18:13:58.416" v="636"/>
          <ac:spMkLst>
            <pc:docMk/>
            <pc:sldMk cId="1758558430" sldId="2146846279"/>
            <ac:spMk id="9" creationId="{45814762-2D0E-F86F-153A-8F352BA0EEDB}"/>
          </ac:spMkLst>
        </pc:spChg>
        <pc:spChg chg="mod">
          <ac:chgData name="Karolina Guillen" userId="c1c08796-a0be-47c6-af52-5d31fd96ec50" providerId="ADAL" clId="{5E0DAB86-58F0-4CBE-B44A-42AD22A71577}" dt="2024-10-24T18:14:50.200" v="641" actId="20577"/>
          <ac:spMkLst>
            <pc:docMk/>
            <pc:sldMk cId="1758558430" sldId="2146846279"/>
            <ac:spMk id="10" creationId="{0CE850BD-F43E-4AC5-90A1-34532CB24D49}"/>
          </ac:spMkLst>
        </pc:spChg>
        <pc:spChg chg="add del">
          <ac:chgData name="Karolina Guillen" userId="c1c08796-a0be-47c6-af52-5d31fd96ec50" providerId="ADAL" clId="{5E0DAB86-58F0-4CBE-B44A-42AD22A71577}" dt="2024-10-24T18:14:34.490" v="639" actId="478"/>
          <ac:spMkLst>
            <pc:docMk/>
            <pc:sldMk cId="1758558430" sldId="2146846279"/>
            <ac:spMk id="14" creationId="{543C072F-6F69-6C12-3F8E-A6A1588BB3D6}"/>
          </ac:spMkLst>
        </pc:spChg>
        <pc:spChg chg="add del">
          <ac:chgData name="Karolina Guillen" userId="c1c08796-a0be-47c6-af52-5d31fd96ec50" providerId="ADAL" clId="{5E0DAB86-58F0-4CBE-B44A-42AD22A71577}" dt="2024-10-24T18:14:34.490" v="639" actId="478"/>
          <ac:spMkLst>
            <pc:docMk/>
            <pc:sldMk cId="1758558430" sldId="2146846279"/>
            <ac:spMk id="15" creationId="{10936A55-D73A-14D0-FE6E-4FBCFD0C1F5D}"/>
          </ac:spMkLst>
        </pc:spChg>
        <pc:grpChg chg="add mod">
          <ac:chgData name="Karolina Guillen" userId="c1c08796-a0be-47c6-af52-5d31fd96ec50" providerId="ADAL" clId="{5E0DAB86-58F0-4CBE-B44A-42AD22A71577}" dt="2024-10-24T18:13:58.416" v="636"/>
          <ac:grpSpMkLst>
            <pc:docMk/>
            <pc:sldMk cId="1758558430" sldId="2146846279"/>
            <ac:grpSpMk id="11" creationId="{EEC82E1D-C724-0EE1-1525-E45764037BEB}"/>
          </ac:grpSpMkLst>
        </pc:grpChg>
        <pc:grpChg chg="add del">
          <ac:chgData name="Karolina Guillen" userId="c1c08796-a0be-47c6-af52-5d31fd96ec50" providerId="ADAL" clId="{5E0DAB86-58F0-4CBE-B44A-42AD22A71577}" dt="2024-10-24T18:14:34.490" v="639" actId="478"/>
          <ac:grpSpMkLst>
            <pc:docMk/>
            <pc:sldMk cId="1758558430" sldId="2146846279"/>
            <ac:grpSpMk id="16" creationId="{BB1E8679-F5E4-092D-A5F2-67951876ABEB}"/>
          </ac:grpSpMkLst>
        </pc:grpChg>
        <pc:picChg chg="mod">
          <ac:chgData name="Karolina Guillen" userId="c1c08796-a0be-47c6-af52-5d31fd96ec50" providerId="ADAL" clId="{5E0DAB86-58F0-4CBE-B44A-42AD22A71577}" dt="2024-10-24T18:13:58.416" v="636"/>
          <ac:picMkLst>
            <pc:docMk/>
            <pc:sldMk cId="1758558430" sldId="2146846279"/>
            <ac:picMk id="12" creationId="{BEDF28FE-E6CB-DA17-9B58-82486834EC3E}"/>
          </ac:picMkLst>
        </pc:picChg>
        <pc:picChg chg="mod">
          <ac:chgData name="Karolina Guillen" userId="c1c08796-a0be-47c6-af52-5d31fd96ec50" providerId="ADAL" clId="{5E0DAB86-58F0-4CBE-B44A-42AD22A71577}" dt="2024-10-24T18:13:58.416" v="636"/>
          <ac:picMkLst>
            <pc:docMk/>
            <pc:sldMk cId="1758558430" sldId="2146846279"/>
            <ac:picMk id="13" creationId="{6E6AB144-B974-BA93-186A-6804B81EBECF}"/>
          </ac:picMkLst>
        </pc:picChg>
        <pc:picChg chg="add del">
          <ac:chgData name="Karolina Guillen" userId="c1c08796-a0be-47c6-af52-5d31fd96ec50" providerId="ADAL" clId="{5E0DAB86-58F0-4CBE-B44A-42AD22A71577}" dt="2024-10-24T18:14:34.490" v="639" actId="478"/>
          <ac:picMkLst>
            <pc:docMk/>
            <pc:sldMk cId="1758558430" sldId="2146846279"/>
            <ac:picMk id="19" creationId="{DD46A615-005C-EC66-01D6-AD676AE22428}"/>
          </ac:picMkLst>
        </pc:picChg>
        <pc:picChg chg="add mod">
          <ac:chgData name="Karolina Guillen" userId="c1c08796-a0be-47c6-af52-5d31fd96ec50" providerId="ADAL" clId="{5E0DAB86-58F0-4CBE-B44A-42AD22A71577}" dt="2024-10-24T18:13:58.416" v="636"/>
          <ac:picMkLst>
            <pc:docMk/>
            <pc:sldMk cId="1758558430" sldId="2146846279"/>
            <ac:picMk id="20" creationId="{29EE6318-758B-54A6-9114-733D4934084E}"/>
          </ac:picMkLst>
        </pc:picChg>
        <pc:picChg chg="add mod">
          <ac:chgData name="Karolina Guillen" userId="c1c08796-a0be-47c6-af52-5d31fd96ec50" providerId="ADAL" clId="{5E0DAB86-58F0-4CBE-B44A-42AD22A71577}" dt="2024-10-24T18:13:58.416" v="636"/>
          <ac:picMkLst>
            <pc:docMk/>
            <pc:sldMk cId="1758558430" sldId="2146846279"/>
            <ac:picMk id="21" creationId="{E2F2F39A-B6C3-EF25-ED6C-25D7392C08F1}"/>
          </ac:picMkLst>
        </pc:picChg>
      </pc:sldChg>
      <pc:sldChg chg="addSp delSp modSp mod">
        <pc:chgData name="Karolina Guillen" userId="c1c08796-a0be-47c6-af52-5d31fd96ec50" providerId="ADAL" clId="{5E0DAB86-58F0-4CBE-B44A-42AD22A71577}" dt="2024-10-24T17:48:19.071" v="634" actId="113"/>
        <pc:sldMkLst>
          <pc:docMk/>
          <pc:sldMk cId="3166084998" sldId="2147469642"/>
        </pc:sldMkLst>
        <pc:spChg chg="del mod topLvl">
          <ac:chgData name="Karolina Guillen" userId="c1c08796-a0be-47c6-af52-5d31fd96ec50" providerId="ADAL" clId="{5E0DAB86-58F0-4CBE-B44A-42AD22A71577}" dt="2024-10-23T19:27:53.745" v="96" actId="478"/>
          <ac:spMkLst>
            <pc:docMk/>
            <pc:sldMk cId="3166084998" sldId="2147469642"/>
            <ac:spMk id="3" creationId="{A571F804-BB71-E714-4340-53D85AF3A912}"/>
          </ac:spMkLst>
        </pc:spChg>
        <pc:spChg chg="mod topLvl">
          <ac:chgData name="Karolina Guillen" userId="c1c08796-a0be-47c6-af52-5d31fd96ec50" providerId="ADAL" clId="{5E0DAB86-58F0-4CBE-B44A-42AD22A71577}" dt="2024-10-23T19:29:12.198" v="131" actId="164"/>
          <ac:spMkLst>
            <pc:docMk/>
            <pc:sldMk cId="3166084998" sldId="2147469642"/>
            <ac:spMk id="8" creationId="{0023BEB8-6CA2-470D-BB53-5B252DD08C41}"/>
          </ac:spMkLst>
        </pc:spChg>
        <pc:spChg chg="del mod topLvl">
          <ac:chgData name="Karolina Guillen" userId="c1c08796-a0be-47c6-af52-5d31fd96ec50" providerId="ADAL" clId="{5E0DAB86-58F0-4CBE-B44A-42AD22A71577}" dt="2024-10-23T19:27:53.745" v="96" actId="478"/>
          <ac:spMkLst>
            <pc:docMk/>
            <pc:sldMk cId="3166084998" sldId="2147469642"/>
            <ac:spMk id="11" creationId="{04C913C9-82CA-ECCB-C12F-9864CB924431}"/>
          </ac:spMkLst>
        </pc:spChg>
        <pc:spChg chg="mod topLvl">
          <ac:chgData name="Karolina Guillen" userId="c1c08796-a0be-47c6-af52-5d31fd96ec50" providerId="ADAL" clId="{5E0DAB86-58F0-4CBE-B44A-42AD22A71577}" dt="2024-10-23T19:29:12.198" v="131" actId="164"/>
          <ac:spMkLst>
            <pc:docMk/>
            <pc:sldMk cId="3166084998" sldId="2147469642"/>
            <ac:spMk id="24" creationId="{C3CFC45B-AD32-4195-AE41-34E50E99EEF8}"/>
          </ac:spMkLst>
        </pc:spChg>
        <pc:spChg chg="mod">
          <ac:chgData name="Karolina Guillen" userId="c1c08796-a0be-47c6-af52-5d31fd96ec50" providerId="ADAL" clId="{5E0DAB86-58F0-4CBE-B44A-42AD22A71577}" dt="2024-10-24T16:15:53.308" v="396" actId="207"/>
          <ac:spMkLst>
            <pc:docMk/>
            <pc:sldMk cId="3166084998" sldId="2147469642"/>
            <ac:spMk id="25" creationId="{D6F3E4AB-B239-4014-8CC3-C8706E0369B4}"/>
          </ac:spMkLst>
        </pc:spChg>
        <pc:spChg chg="mod">
          <ac:chgData name="Karolina Guillen" userId="c1c08796-a0be-47c6-af52-5d31fd96ec50" providerId="ADAL" clId="{5E0DAB86-58F0-4CBE-B44A-42AD22A71577}" dt="2024-10-23T19:20:17.092" v="38" actId="20577"/>
          <ac:spMkLst>
            <pc:docMk/>
            <pc:sldMk cId="3166084998" sldId="2147469642"/>
            <ac:spMk id="28" creationId="{A0DB71FD-7161-4F2E-B19E-26E1FA1F6311}"/>
          </ac:spMkLst>
        </pc:spChg>
        <pc:spChg chg="mod">
          <ac:chgData name="Karolina Guillen" userId="c1c08796-a0be-47c6-af52-5d31fd96ec50" providerId="ADAL" clId="{5E0DAB86-58F0-4CBE-B44A-42AD22A71577}" dt="2024-10-24T17:48:19.071" v="634" actId="113"/>
          <ac:spMkLst>
            <pc:docMk/>
            <pc:sldMk cId="3166084998" sldId="2147469642"/>
            <ac:spMk id="30" creationId="{75F81532-3D49-4828-8247-ECFA9B63B40D}"/>
          </ac:spMkLst>
        </pc:spChg>
        <pc:spChg chg="mod">
          <ac:chgData name="Karolina Guillen" userId="c1c08796-a0be-47c6-af52-5d31fd96ec50" providerId="ADAL" clId="{5E0DAB86-58F0-4CBE-B44A-42AD22A71577}" dt="2024-10-24T17:47:58.468" v="630" actId="1035"/>
          <ac:spMkLst>
            <pc:docMk/>
            <pc:sldMk cId="3166084998" sldId="2147469642"/>
            <ac:spMk id="37" creationId="{14F36C49-443D-4E60-B1B7-6C4AA013C3F0}"/>
          </ac:spMkLst>
        </pc:spChg>
        <pc:grpChg chg="add mod">
          <ac:chgData name="Karolina Guillen" userId="c1c08796-a0be-47c6-af52-5d31fd96ec50" providerId="ADAL" clId="{5E0DAB86-58F0-4CBE-B44A-42AD22A71577}" dt="2024-10-23T19:29:15.975" v="163" actId="1036"/>
          <ac:grpSpMkLst>
            <pc:docMk/>
            <pc:sldMk cId="3166084998" sldId="2147469642"/>
            <ac:grpSpMk id="10" creationId="{6FE37C38-91DB-ECAF-16F1-EB8D65253C14}"/>
          </ac:grpSpMkLst>
        </pc:grpChg>
        <pc:grpChg chg="del">
          <ac:chgData name="Karolina Guillen" userId="c1c08796-a0be-47c6-af52-5d31fd96ec50" providerId="ADAL" clId="{5E0DAB86-58F0-4CBE-B44A-42AD22A71577}" dt="2024-10-23T19:27:50.431" v="95" actId="165"/>
          <ac:grpSpMkLst>
            <pc:docMk/>
            <pc:sldMk cId="3166084998" sldId="2147469642"/>
            <ac:grpSpMk id="20" creationId="{856D7CC1-8A09-9032-ED80-57745461ABD0}"/>
          </ac:grpSpMkLst>
        </pc:grpChg>
        <pc:picChg chg="add mod">
          <ac:chgData name="Karolina Guillen" userId="c1c08796-a0be-47c6-af52-5d31fd96ec50" providerId="ADAL" clId="{5E0DAB86-58F0-4CBE-B44A-42AD22A71577}" dt="2024-10-24T17:48:06.503" v="632" actId="1076"/>
          <ac:picMkLst>
            <pc:docMk/>
            <pc:sldMk cId="3166084998" sldId="2147469642"/>
            <ac:picMk id="3" creationId="{6B568811-ABBF-F926-090A-CB59048160AC}"/>
          </ac:picMkLst>
        </pc:picChg>
        <pc:picChg chg="add mod">
          <ac:chgData name="Karolina Guillen" userId="c1c08796-a0be-47c6-af52-5d31fd96ec50" providerId="ADAL" clId="{5E0DAB86-58F0-4CBE-B44A-42AD22A71577}" dt="2024-10-23T19:20:07.652" v="2"/>
          <ac:picMkLst>
            <pc:docMk/>
            <pc:sldMk cId="3166084998" sldId="2147469642"/>
            <ac:picMk id="6" creationId="{0F0D2C0B-9490-FD83-65E0-35BD12DB58A1}"/>
          </ac:picMkLst>
        </pc:picChg>
        <pc:picChg chg="del">
          <ac:chgData name="Karolina Guillen" userId="c1c08796-a0be-47c6-af52-5d31fd96ec50" providerId="ADAL" clId="{5E0DAB86-58F0-4CBE-B44A-42AD22A71577}" dt="2024-10-23T19:20:28.595" v="40" actId="478"/>
          <ac:picMkLst>
            <pc:docMk/>
            <pc:sldMk cId="3166084998" sldId="2147469642"/>
            <ac:picMk id="7" creationId="{60FCAEAF-27CC-B981-7DB6-B824F8C69E2E}"/>
          </ac:picMkLst>
        </pc:picChg>
        <pc:picChg chg="del">
          <ac:chgData name="Karolina Guillen" userId="c1c08796-a0be-47c6-af52-5d31fd96ec50" providerId="ADAL" clId="{5E0DAB86-58F0-4CBE-B44A-42AD22A71577}" dt="2024-10-23T19:27:37.186" v="91" actId="478"/>
          <ac:picMkLst>
            <pc:docMk/>
            <pc:sldMk cId="3166084998" sldId="2147469642"/>
            <ac:picMk id="9" creationId="{7F21FDEA-648C-ECD0-B0A7-57D8174253A8}"/>
          </ac:picMkLst>
        </pc:picChg>
        <pc:picChg chg="del">
          <ac:chgData name="Karolina Guillen" userId="c1c08796-a0be-47c6-af52-5d31fd96ec50" providerId="ADAL" clId="{5E0DAB86-58F0-4CBE-B44A-42AD22A71577}" dt="2024-10-23T19:27:40.225" v="92" actId="478"/>
          <ac:picMkLst>
            <pc:docMk/>
            <pc:sldMk cId="3166084998" sldId="2147469642"/>
            <ac:picMk id="12" creationId="{A1B7B667-EB28-2595-EDB6-DF698AE8D724}"/>
          </ac:picMkLst>
        </pc:picChg>
        <pc:picChg chg="del mod">
          <ac:chgData name="Karolina Guillen" userId="c1c08796-a0be-47c6-af52-5d31fd96ec50" providerId="ADAL" clId="{5E0DAB86-58F0-4CBE-B44A-42AD22A71577}" dt="2024-10-24T15:54:46.976" v="213" actId="478"/>
          <ac:picMkLst>
            <pc:docMk/>
            <pc:sldMk cId="3166084998" sldId="2147469642"/>
            <ac:picMk id="13" creationId="{B3D4D339-A45E-D241-57AD-0D5089E0D524}"/>
          </ac:picMkLst>
        </pc:picChg>
        <pc:picChg chg="del mod">
          <ac:chgData name="Karolina Guillen" userId="c1c08796-a0be-47c6-af52-5d31fd96ec50" providerId="ADAL" clId="{5E0DAB86-58F0-4CBE-B44A-42AD22A71577}" dt="2024-10-23T19:20:07.299" v="1" actId="478"/>
          <ac:picMkLst>
            <pc:docMk/>
            <pc:sldMk cId="3166084998" sldId="2147469642"/>
            <ac:picMk id="14" creationId="{57C365DD-C425-449F-8DFC-6D7763C9974A}"/>
          </ac:picMkLst>
        </pc:picChg>
        <pc:picChg chg="del">
          <ac:chgData name="Karolina Guillen" userId="c1c08796-a0be-47c6-af52-5d31fd96ec50" providerId="ADAL" clId="{5E0DAB86-58F0-4CBE-B44A-42AD22A71577}" dt="2024-10-23T19:27:42.877" v="93" actId="478"/>
          <ac:picMkLst>
            <pc:docMk/>
            <pc:sldMk cId="3166084998" sldId="2147469642"/>
            <ac:picMk id="15" creationId="{F8F0F57A-2CC9-6D9F-598A-1D9D473C737F}"/>
          </ac:picMkLst>
        </pc:picChg>
        <pc:picChg chg="del">
          <ac:chgData name="Karolina Guillen" userId="c1c08796-a0be-47c6-af52-5d31fd96ec50" providerId="ADAL" clId="{5E0DAB86-58F0-4CBE-B44A-42AD22A71577}" dt="2024-10-23T19:27:45.121" v="94" actId="478"/>
          <ac:picMkLst>
            <pc:docMk/>
            <pc:sldMk cId="3166084998" sldId="2147469642"/>
            <ac:picMk id="17" creationId="{6AE78ADC-46E3-BE25-7EA6-83AB7A40F4CD}"/>
          </ac:picMkLst>
        </pc:picChg>
        <pc:picChg chg="del">
          <ac:chgData name="Karolina Guillen" userId="c1c08796-a0be-47c6-af52-5d31fd96ec50" providerId="ADAL" clId="{5E0DAB86-58F0-4CBE-B44A-42AD22A71577}" dt="2024-10-23T19:20:31.073" v="41" actId="478"/>
          <ac:picMkLst>
            <pc:docMk/>
            <pc:sldMk cId="3166084998" sldId="2147469642"/>
            <ac:picMk id="19" creationId="{3E47604B-B804-0978-1FBF-00C7EEF5C767}"/>
          </ac:picMkLst>
        </pc:picChg>
        <pc:picChg chg="add mod">
          <ac:chgData name="Karolina Guillen" userId="c1c08796-a0be-47c6-af52-5d31fd96ec50" providerId="ADAL" clId="{5E0DAB86-58F0-4CBE-B44A-42AD22A71577}" dt="2024-10-23T19:21:17.046" v="48" actId="1076"/>
          <ac:picMkLst>
            <pc:docMk/>
            <pc:sldMk cId="3166084998" sldId="2147469642"/>
            <ac:picMk id="1026" creationId="{86C55DC4-726E-894D-1312-1D61FE451EDA}"/>
          </ac:picMkLst>
        </pc:picChg>
        <pc:cxnChg chg="add mod">
          <ac:chgData name="Karolina Guillen" userId="c1c08796-a0be-47c6-af52-5d31fd96ec50" providerId="ADAL" clId="{5E0DAB86-58F0-4CBE-B44A-42AD22A71577}" dt="2024-10-23T19:29:47.597" v="211" actId="1036"/>
          <ac:cxnSpMkLst>
            <pc:docMk/>
            <pc:sldMk cId="3166084998" sldId="2147469642"/>
            <ac:cxnSpMk id="16" creationId="{0180A718-2C56-67C6-98A6-F14038C06B1F}"/>
          </ac:cxnSpMkLst>
        </pc:cxnChg>
      </pc:sldChg>
    </pc:docChg>
  </pc:docChgLst>
  <pc:docChgLst>
    <pc:chgData name="Jason Wiese" userId="4bff8d5b-7de6-4655-b397-69b0afc81113" providerId="ADAL" clId="{1033F6DC-810C-4CBF-AB0A-2F4539FC4038}"/>
    <pc:docChg chg="undo redo custSel addSld delSld modSld sldOrd delMainMaster">
      <pc:chgData name="Jason Wiese" userId="4bff8d5b-7de6-4655-b397-69b0afc81113" providerId="ADAL" clId="{1033F6DC-810C-4CBF-AB0A-2F4539FC4038}" dt="2024-05-17T16:53:28.933" v="101" actId="20577"/>
      <pc:docMkLst>
        <pc:docMk/>
      </pc:docMkLst>
      <pc:sldChg chg="modSp mod ord">
        <pc:chgData name="Jason Wiese" userId="4bff8d5b-7de6-4655-b397-69b0afc81113" providerId="ADAL" clId="{1033F6DC-810C-4CBF-AB0A-2F4539FC4038}" dt="2024-05-17T16:04:36.461" v="48"/>
        <pc:sldMkLst>
          <pc:docMk/>
          <pc:sldMk cId="2474325738" sldId="2144327787"/>
        </pc:sldMkLst>
        <pc:spChg chg="mod">
          <ac:chgData name="Jason Wiese" userId="4bff8d5b-7de6-4655-b397-69b0afc81113" providerId="ADAL" clId="{1033F6DC-810C-4CBF-AB0A-2F4539FC4038}" dt="2024-05-17T16:04:33.459" v="46" actId="113"/>
          <ac:spMkLst>
            <pc:docMk/>
            <pc:sldMk cId="2474325738" sldId="2144327787"/>
            <ac:spMk id="16" creationId="{8F9DBFDA-A02A-46DE-AC63-7627C2133E8D}"/>
          </ac:spMkLst>
        </pc:spChg>
      </pc:sldChg>
      <pc:sldChg chg="modSp mod ord">
        <pc:chgData name="Jason Wiese" userId="4bff8d5b-7de6-4655-b397-69b0afc81113" providerId="ADAL" clId="{1033F6DC-810C-4CBF-AB0A-2F4539FC4038}" dt="2024-05-17T16:04:52.279" v="52"/>
        <pc:sldMkLst>
          <pc:docMk/>
          <pc:sldMk cId="1313045543" sldId="2144327817"/>
        </pc:sldMkLst>
        <pc:spChg chg="mod">
          <ac:chgData name="Jason Wiese" userId="4bff8d5b-7de6-4655-b397-69b0afc81113" providerId="ADAL" clId="{1033F6DC-810C-4CBF-AB0A-2F4539FC4038}" dt="2024-05-17T16:04:48.534" v="50" actId="113"/>
          <ac:spMkLst>
            <pc:docMk/>
            <pc:sldMk cId="1313045543" sldId="2144327817"/>
            <ac:spMk id="16" creationId="{8F9DBFDA-A02A-46DE-AC63-7627C2133E8D}"/>
          </ac:spMkLst>
        </pc:spChg>
      </pc:sldChg>
      <pc:sldChg chg="addSp delSp modSp mod">
        <pc:chgData name="Jason Wiese" userId="4bff8d5b-7de6-4655-b397-69b0afc81113" providerId="ADAL" clId="{1033F6DC-810C-4CBF-AB0A-2F4539FC4038}" dt="2024-05-17T16:10:25.423" v="79" actId="478"/>
        <pc:sldMkLst>
          <pc:docMk/>
          <pc:sldMk cId="530641602" sldId="2144327818"/>
        </pc:sldMkLst>
        <pc:spChg chg="add mod">
          <ac:chgData name="Jason Wiese" userId="4bff8d5b-7de6-4655-b397-69b0afc81113" providerId="ADAL" clId="{1033F6DC-810C-4CBF-AB0A-2F4539FC4038}" dt="2024-05-17T16:01:53.455" v="11" actId="20577"/>
          <ac:spMkLst>
            <pc:docMk/>
            <pc:sldMk cId="530641602" sldId="2144327818"/>
            <ac:spMk id="3" creationId="{D9340FAE-D535-B4AE-6737-07976C7B39B4}"/>
          </ac:spMkLst>
        </pc:spChg>
        <pc:spChg chg="del">
          <ac:chgData name="Jason Wiese" userId="4bff8d5b-7de6-4655-b397-69b0afc81113" providerId="ADAL" clId="{1033F6DC-810C-4CBF-AB0A-2F4539FC4038}" dt="2024-05-17T16:10:25.423" v="79" actId="478"/>
          <ac:spMkLst>
            <pc:docMk/>
            <pc:sldMk cId="530641602" sldId="2144327818"/>
            <ac:spMk id="16" creationId="{AAFC4BF0-E780-4263-97F1-3C754CA59538}"/>
          </ac:spMkLst>
        </pc:spChg>
        <pc:spChg chg="del">
          <ac:chgData name="Jason Wiese" userId="4bff8d5b-7de6-4655-b397-69b0afc81113" providerId="ADAL" clId="{1033F6DC-810C-4CBF-AB0A-2F4539FC4038}" dt="2024-05-17T16:01:39.175" v="0" actId="478"/>
          <ac:spMkLst>
            <pc:docMk/>
            <pc:sldMk cId="530641602" sldId="2144327818"/>
            <ac:spMk id="18" creationId="{C20817F9-FE21-4945-A479-C22CFA77A380}"/>
          </ac:spMkLst>
        </pc:spChg>
        <pc:cxnChg chg="del">
          <ac:chgData name="Jason Wiese" userId="4bff8d5b-7de6-4655-b397-69b0afc81113" providerId="ADAL" clId="{1033F6DC-810C-4CBF-AB0A-2F4539FC4038}" dt="2024-05-17T16:10:25.423" v="79" actId="478"/>
          <ac:cxnSpMkLst>
            <pc:docMk/>
            <pc:sldMk cId="530641602" sldId="2144327818"/>
            <ac:cxnSpMk id="17" creationId="{CC2E265B-D5CA-48F7-8B67-F197C019316D}"/>
          </ac:cxnSpMkLst>
        </pc:cxnChg>
      </pc:sldChg>
      <pc:sldChg chg="modSp mod ord">
        <pc:chgData name="Jason Wiese" userId="4bff8d5b-7de6-4655-b397-69b0afc81113" providerId="ADAL" clId="{1033F6DC-810C-4CBF-AB0A-2F4539FC4038}" dt="2024-05-17T16:03:28.238" v="36"/>
        <pc:sldMkLst>
          <pc:docMk/>
          <pc:sldMk cId="1136318882" sldId="2144327824"/>
        </pc:sldMkLst>
        <pc:spChg chg="mod">
          <ac:chgData name="Jason Wiese" userId="4bff8d5b-7de6-4655-b397-69b0afc81113" providerId="ADAL" clId="{1033F6DC-810C-4CBF-AB0A-2F4539FC4038}" dt="2024-05-17T16:03:07.085" v="32" actId="113"/>
          <ac:spMkLst>
            <pc:docMk/>
            <pc:sldMk cId="1136318882" sldId="2144327824"/>
            <ac:spMk id="16" creationId="{8F9DBFDA-A02A-46DE-AC63-7627C2133E8D}"/>
          </ac:spMkLst>
        </pc:spChg>
      </pc:sldChg>
      <pc:sldChg chg="modSp mod ord">
        <pc:chgData name="Jason Wiese" userId="4bff8d5b-7de6-4655-b397-69b0afc81113" providerId="ADAL" clId="{1033F6DC-810C-4CBF-AB0A-2F4539FC4038}" dt="2024-05-17T16:05:02.170" v="55"/>
        <pc:sldMkLst>
          <pc:docMk/>
          <pc:sldMk cId="3126479078" sldId="2144328249"/>
        </pc:sldMkLst>
        <pc:spChg chg="mod">
          <ac:chgData name="Jason Wiese" userId="4bff8d5b-7de6-4655-b397-69b0afc81113" providerId="ADAL" clId="{1033F6DC-810C-4CBF-AB0A-2F4539FC4038}" dt="2024-05-17T16:05:00.431" v="53" actId="113"/>
          <ac:spMkLst>
            <pc:docMk/>
            <pc:sldMk cId="3126479078" sldId="2144328249"/>
            <ac:spMk id="30" creationId="{75F81532-3D49-4828-8247-ECFA9B63B40D}"/>
          </ac:spMkLst>
        </pc:spChg>
      </pc:sldChg>
      <pc:sldChg chg="modSp mod ord">
        <pc:chgData name="Jason Wiese" userId="4bff8d5b-7de6-4655-b397-69b0afc81113" providerId="ADAL" clId="{1033F6DC-810C-4CBF-AB0A-2F4539FC4038}" dt="2024-05-17T16:04:18.782" v="42"/>
        <pc:sldMkLst>
          <pc:docMk/>
          <pc:sldMk cId="1142435943" sldId="2144328250"/>
        </pc:sldMkLst>
        <pc:spChg chg="mod">
          <ac:chgData name="Jason Wiese" userId="4bff8d5b-7de6-4655-b397-69b0afc81113" providerId="ADAL" clId="{1033F6DC-810C-4CBF-AB0A-2F4539FC4038}" dt="2024-05-17T16:04:15.248" v="40" actId="113"/>
          <ac:spMkLst>
            <pc:docMk/>
            <pc:sldMk cId="1142435943" sldId="2144328250"/>
            <ac:spMk id="30" creationId="{75F81532-3D49-4828-8247-ECFA9B63B40D}"/>
          </ac:spMkLst>
        </pc:spChg>
      </pc:sldChg>
      <pc:sldChg chg="modSp mod">
        <pc:chgData name="Jason Wiese" userId="4bff8d5b-7de6-4655-b397-69b0afc81113" providerId="ADAL" clId="{1033F6DC-810C-4CBF-AB0A-2F4539FC4038}" dt="2024-05-17T16:05:54.133" v="66" actId="113"/>
        <pc:sldMkLst>
          <pc:docMk/>
          <pc:sldMk cId="237760523" sldId="2144328276"/>
        </pc:sldMkLst>
        <pc:spChg chg="mod">
          <ac:chgData name="Jason Wiese" userId="4bff8d5b-7de6-4655-b397-69b0afc81113" providerId="ADAL" clId="{1033F6DC-810C-4CBF-AB0A-2F4539FC4038}" dt="2024-05-17T16:05:54.133" v="66" actId="113"/>
          <ac:spMkLst>
            <pc:docMk/>
            <pc:sldMk cId="237760523" sldId="2144328276"/>
            <ac:spMk id="30" creationId="{75F81532-3D49-4828-8247-ECFA9B63B40D}"/>
          </ac:spMkLst>
        </pc:spChg>
      </pc:sldChg>
      <pc:sldChg chg="modSp del mod">
        <pc:chgData name="Jason Wiese" userId="4bff8d5b-7de6-4655-b397-69b0afc81113" providerId="ADAL" clId="{1033F6DC-810C-4CBF-AB0A-2F4539FC4038}" dt="2024-05-17T16:05:29.358" v="62" actId="2696"/>
        <pc:sldMkLst>
          <pc:docMk/>
          <pc:sldMk cId="245357489" sldId="2144328276"/>
        </pc:sldMkLst>
        <pc:spChg chg="mod">
          <ac:chgData name="Jason Wiese" userId="4bff8d5b-7de6-4655-b397-69b0afc81113" providerId="ADAL" clId="{1033F6DC-810C-4CBF-AB0A-2F4539FC4038}" dt="2024-05-17T16:05:26.642" v="61" actId="113"/>
          <ac:spMkLst>
            <pc:docMk/>
            <pc:sldMk cId="245357489" sldId="2144328276"/>
            <ac:spMk id="30" creationId="{75F81532-3D49-4828-8247-ECFA9B63B40D}"/>
          </ac:spMkLst>
        </pc:spChg>
      </pc:sldChg>
      <pc:sldChg chg="modSp mod ord">
        <pc:chgData name="Jason Wiese" userId="4bff8d5b-7de6-4655-b397-69b0afc81113" providerId="ADAL" clId="{1033F6DC-810C-4CBF-AB0A-2F4539FC4038}" dt="2024-05-17T16:05:20.914" v="60"/>
        <pc:sldMkLst>
          <pc:docMk/>
          <pc:sldMk cId="2941372248" sldId="2144328288"/>
        </pc:sldMkLst>
        <pc:spChg chg="mod">
          <ac:chgData name="Jason Wiese" userId="4bff8d5b-7de6-4655-b397-69b0afc81113" providerId="ADAL" clId="{1033F6DC-810C-4CBF-AB0A-2F4539FC4038}" dt="2024-05-17T16:05:18.454" v="58" actId="113"/>
          <ac:spMkLst>
            <pc:docMk/>
            <pc:sldMk cId="2941372248" sldId="2144328288"/>
            <ac:spMk id="30" creationId="{75F81532-3D49-4828-8247-ECFA9B63B40D}"/>
          </ac:spMkLst>
        </pc:spChg>
      </pc:sldChg>
      <pc:sldChg chg="del">
        <pc:chgData name="Jason Wiese" userId="4bff8d5b-7de6-4655-b397-69b0afc81113" providerId="ADAL" clId="{1033F6DC-810C-4CBF-AB0A-2F4539FC4038}" dt="2024-05-17T16:01:57.975" v="12" actId="47"/>
        <pc:sldMkLst>
          <pc:docMk/>
          <pc:sldMk cId="2121572396" sldId="2144328289"/>
        </pc:sldMkLst>
      </pc:sldChg>
      <pc:sldChg chg="ord">
        <pc:chgData name="Jason Wiese" userId="4bff8d5b-7de6-4655-b397-69b0afc81113" providerId="ADAL" clId="{1033F6DC-810C-4CBF-AB0A-2F4539FC4038}" dt="2024-05-17T16:06:30.190" v="72"/>
        <pc:sldMkLst>
          <pc:docMk/>
          <pc:sldMk cId="1585905660" sldId="2144328293"/>
        </pc:sldMkLst>
      </pc:sldChg>
      <pc:sldChg chg="modSp del mod">
        <pc:chgData name="Jason Wiese" userId="4bff8d5b-7de6-4655-b397-69b0afc81113" providerId="ADAL" clId="{1033F6DC-810C-4CBF-AB0A-2F4539FC4038}" dt="2024-05-17T16:06:17.875" v="70" actId="2696"/>
        <pc:sldMkLst>
          <pc:docMk/>
          <pc:sldMk cId="3806109304" sldId="2144328293"/>
        </pc:sldMkLst>
        <pc:spChg chg="mod">
          <ac:chgData name="Jason Wiese" userId="4bff8d5b-7de6-4655-b397-69b0afc81113" providerId="ADAL" clId="{1033F6DC-810C-4CBF-AB0A-2F4539FC4038}" dt="2024-05-17T16:06:15.779" v="69" actId="113"/>
          <ac:spMkLst>
            <pc:docMk/>
            <pc:sldMk cId="3806109304" sldId="2144328293"/>
            <ac:spMk id="30" creationId="{75F81532-3D49-4828-8247-ECFA9B63B40D}"/>
          </ac:spMkLst>
        </pc:spChg>
      </pc:sldChg>
      <pc:sldChg chg="modSp del mod">
        <pc:chgData name="Jason Wiese" userId="4bff8d5b-7de6-4655-b397-69b0afc81113" providerId="ADAL" clId="{1033F6DC-810C-4CBF-AB0A-2F4539FC4038}" dt="2024-05-17T16:05:46.458" v="65" actId="2696"/>
        <pc:sldMkLst>
          <pc:docMk/>
          <pc:sldMk cId="368900915" sldId="2144328352"/>
        </pc:sldMkLst>
        <pc:spChg chg="mod">
          <ac:chgData name="Jason Wiese" userId="4bff8d5b-7de6-4655-b397-69b0afc81113" providerId="ADAL" clId="{1033F6DC-810C-4CBF-AB0A-2F4539FC4038}" dt="2024-05-17T16:05:43.757" v="64" actId="1076"/>
          <ac:spMkLst>
            <pc:docMk/>
            <pc:sldMk cId="368900915" sldId="2144328352"/>
            <ac:spMk id="30" creationId="{75F81532-3D49-4828-8247-ECFA9B63B40D}"/>
          </ac:spMkLst>
        </pc:spChg>
      </pc:sldChg>
      <pc:sldChg chg="modSp mod">
        <pc:chgData name="Jason Wiese" userId="4bff8d5b-7de6-4655-b397-69b0afc81113" providerId="ADAL" clId="{1033F6DC-810C-4CBF-AB0A-2F4539FC4038}" dt="2024-05-17T16:05:58.857" v="67" actId="113"/>
        <pc:sldMkLst>
          <pc:docMk/>
          <pc:sldMk cId="2728996005" sldId="2144328352"/>
        </pc:sldMkLst>
        <pc:spChg chg="mod">
          <ac:chgData name="Jason Wiese" userId="4bff8d5b-7de6-4655-b397-69b0afc81113" providerId="ADAL" clId="{1033F6DC-810C-4CBF-AB0A-2F4539FC4038}" dt="2024-05-17T16:05:58.857" v="67" actId="113"/>
          <ac:spMkLst>
            <pc:docMk/>
            <pc:sldMk cId="2728996005" sldId="2144328352"/>
            <ac:spMk id="30" creationId="{75F81532-3D49-4828-8247-ECFA9B63B40D}"/>
          </ac:spMkLst>
        </pc:spChg>
      </pc:sldChg>
      <pc:sldChg chg="modSp mod ord">
        <pc:chgData name="Jason Wiese" userId="4bff8d5b-7de6-4655-b397-69b0afc81113" providerId="ADAL" clId="{1033F6DC-810C-4CBF-AB0A-2F4539FC4038}" dt="2024-05-17T16:06:38.566" v="74"/>
        <pc:sldMkLst>
          <pc:docMk/>
          <pc:sldMk cId="3128758692" sldId="2146846276"/>
        </pc:sldMkLst>
        <pc:picChg chg="mod">
          <ac:chgData name="Jason Wiese" userId="4bff8d5b-7de6-4655-b397-69b0afc81113" providerId="ADAL" clId="{1033F6DC-810C-4CBF-AB0A-2F4539FC4038}" dt="2024-05-17T16:03:54.314" v="37" actId="1076"/>
          <ac:picMkLst>
            <pc:docMk/>
            <pc:sldMk cId="3128758692" sldId="2146846276"/>
            <ac:picMk id="4" creationId="{0F7CFF65-179C-A15F-A202-82509AA5C280}"/>
          </ac:picMkLst>
        </pc:picChg>
      </pc:sldChg>
      <pc:sldChg chg="del">
        <pc:chgData name="Jason Wiese" userId="4bff8d5b-7de6-4655-b397-69b0afc81113" providerId="ADAL" clId="{1033F6DC-810C-4CBF-AB0A-2F4539FC4038}" dt="2024-05-17T16:07:06.892" v="75" actId="47"/>
        <pc:sldMkLst>
          <pc:docMk/>
          <pc:sldMk cId="2510835371" sldId="2146846277"/>
        </pc:sldMkLst>
      </pc:sldChg>
      <pc:sldChg chg="addSp delSp modSp mod">
        <pc:chgData name="Jason Wiese" userId="4bff8d5b-7de6-4655-b397-69b0afc81113" providerId="ADAL" clId="{1033F6DC-810C-4CBF-AB0A-2F4539FC4038}" dt="2024-05-17T16:08:33.226" v="78"/>
        <pc:sldMkLst>
          <pc:docMk/>
          <pc:sldMk cId="1758558430" sldId="2146846279"/>
        </pc:sldMkLst>
        <pc:spChg chg="del">
          <ac:chgData name="Jason Wiese" userId="4bff8d5b-7de6-4655-b397-69b0afc81113" providerId="ADAL" clId="{1033F6DC-810C-4CBF-AB0A-2F4539FC4038}" dt="2024-05-17T16:08:22.947" v="77" actId="478"/>
          <ac:spMkLst>
            <pc:docMk/>
            <pc:sldMk cId="1758558430" sldId="2146846279"/>
            <ac:spMk id="2" creationId="{3CBE9EE2-3E49-13B6-6F4C-E8ADFB914C79}"/>
          </ac:spMkLst>
        </pc:spChg>
        <pc:spChg chg="del">
          <ac:chgData name="Jason Wiese" userId="4bff8d5b-7de6-4655-b397-69b0afc81113" providerId="ADAL" clId="{1033F6DC-810C-4CBF-AB0A-2F4539FC4038}" dt="2024-05-17T16:08:22.947" v="77" actId="478"/>
          <ac:spMkLst>
            <pc:docMk/>
            <pc:sldMk cId="1758558430" sldId="2146846279"/>
            <ac:spMk id="3" creationId="{B68A7C96-7D8D-A59C-98FA-27AD3E8214CD}"/>
          </ac:spMkLst>
        </pc:spChg>
        <pc:spChg chg="add mod">
          <ac:chgData name="Jason Wiese" userId="4bff8d5b-7de6-4655-b397-69b0afc81113" providerId="ADAL" clId="{1033F6DC-810C-4CBF-AB0A-2F4539FC4038}" dt="2024-05-17T16:08:33.226" v="78"/>
          <ac:spMkLst>
            <pc:docMk/>
            <pc:sldMk cId="1758558430" sldId="2146846279"/>
            <ac:spMk id="7" creationId="{86BE4A9E-84E0-D5A1-69BA-594444F7D666}"/>
          </ac:spMkLst>
        </pc:spChg>
        <pc:spChg chg="add mod">
          <ac:chgData name="Jason Wiese" userId="4bff8d5b-7de6-4655-b397-69b0afc81113" providerId="ADAL" clId="{1033F6DC-810C-4CBF-AB0A-2F4539FC4038}" dt="2024-05-17T16:08:33.226" v="78"/>
          <ac:spMkLst>
            <pc:docMk/>
            <pc:sldMk cId="1758558430" sldId="2146846279"/>
            <ac:spMk id="8" creationId="{7896AF67-811A-0662-D351-8BA834D09AF8}"/>
          </ac:spMkLst>
        </pc:spChg>
        <pc:spChg chg="mod">
          <ac:chgData name="Jason Wiese" userId="4bff8d5b-7de6-4655-b397-69b0afc81113" providerId="ADAL" clId="{1033F6DC-810C-4CBF-AB0A-2F4539FC4038}" dt="2024-05-17T16:03:18.256" v="34" actId="20577"/>
          <ac:spMkLst>
            <pc:docMk/>
            <pc:sldMk cId="1758558430" sldId="2146846279"/>
            <ac:spMk id="10" creationId="{0CE850BD-F43E-4AC5-90A1-34532CB24D49}"/>
          </ac:spMkLst>
        </pc:spChg>
        <pc:spChg chg="del">
          <ac:chgData name="Jason Wiese" userId="4bff8d5b-7de6-4655-b397-69b0afc81113" providerId="ADAL" clId="{1033F6DC-810C-4CBF-AB0A-2F4539FC4038}" dt="2024-05-17T16:08:22.947" v="77" actId="478"/>
          <ac:spMkLst>
            <pc:docMk/>
            <pc:sldMk cId="1758558430" sldId="2146846279"/>
            <ac:spMk id="22" creationId="{5611772A-3EEF-4332-95A3-C4E154C3F6C2}"/>
          </ac:spMkLst>
        </pc:spChg>
        <pc:grpChg chg="add mod">
          <ac:chgData name="Jason Wiese" userId="4bff8d5b-7de6-4655-b397-69b0afc81113" providerId="ADAL" clId="{1033F6DC-810C-4CBF-AB0A-2F4539FC4038}" dt="2024-05-17T16:08:33.226" v="78"/>
          <ac:grpSpMkLst>
            <pc:docMk/>
            <pc:sldMk cId="1758558430" sldId="2146846279"/>
            <ac:grpSpMk id="9" creationId="{DE2DF9AA-D55B-21DE-BA29-9782A3F422B4}"/>
          </ac:grpSpMkLst>
        </pc:grpChg>
        <pc:grpChg chg="del">
          <ac:chgData name="Jason Wiese" userId="4bff8d5b-7de6-4655-b397-69b0afc81113" providerId="ADAL" clId="{1033F6DC-810C-4CBF-AB0A-2F4539FC4038}" dt="2024-05-17T16:08:22.947" v="77" actId="478"/>
          <ac:grpSpMkLst>
            <pc:docMk/>
            <pc:sldMk cId="1758558430" sldId="2146846279"/>
            <ac:grpSpMk id="26" creationId="{53FD7662-7271-4575-978A-289D4A581EF7}"/>
          </ac:grpSpMkLst>
        </pc:grpChg>
        <pc:picChg chg="del">
          <ac:chgData name="Jason Wiese" userId="4bff8d5b-7de6-4655-b397-69b0afc81113" providerId="ADAL" clId="{1033F6DC-810C-4CBF-AB0A-2F4539FC4038}" dt="2024-05-17T16:08:22.947" v="77" actId="478"/>
          <ac:picMkLst>
            <pc:docMk/>
            <pc:sldMk cId="1758558430" sldId="2146846279"/>
            <ac:picMk id="6" creationId="{B56A92E3-DF6B-486B-E7A5-6AE4BC26F122}"/>
          </ac:picMkLst>
        </pc:picChg>
        <pc:picChg chg="mod">
          <ac:chgData name="Jason Wiese" userId="4bff8d5b-7de6-4655-b397-69b0afc81113" providerId="ADAL" clId="{1033F6DC-810C-4CBF-AB0A-2F4539FC4038}" dt="2024-05-17T16:08:33.226" v="78"/>
          <ac:picMkLst>
            <pc:docMk/>
            <pc:sldMk cId="1758558430" sldId="2146846279"/>
            <ac:picMk id="11" creationId="{0750AF03-76F4-093F-5D7E-2588DCE42FA4}"/>
          </ac:picMkLst>
        </pc:picChg>
        <pc:picChg chg="mod">
          <ac:chgData name="Jason Wiese" userId="4bff8d5b-7de6-4655-b397-69b0afc81113" providerId="ADAL" clId="{1033F6DC-810C-4CBF-AB0A-2F4539FC4038}" dt="2024-05-17T16:08:33.226" v="78"/>
          <ac:picMkLst>
            <pc:docMk/>
            <pc:sldMk cId="1758558430" sldId="2146846279"/>
            <ac:picMk id="12" creationId="{636514CA-176A-628B-494A-32FC650BC225}"/>
          </ac:picMkLst>
        </pc:picChg>
        <pc:picChg chg="add mod">
          <ac:chgData name="Jason Wiese" userId="4bff8d5b-7de6-4655-b397-69b0afc81113" providerId="ADAL" clId="{1033F6DC-810C-4CBF-AB0A-2F4539FC4038}" dt="2024-05-17T16:08:33.226" v="78"/>
          <ac:picMkLst>
            <pc:docMk/>
            <pc:sldMk cId="1758558430" sldId="2146846279"/>
            <ac:picMk id="13" creationId="{06EBA154-4CDD-A88F-D647-E9514245D891}"/>
          </ac:picMkLst>
        </pc:picChg>
        <pc:picChg chg="del">
          <ac:chgData name="Jason Wiese" userId="4bff8d5b-7de6-4655-b397-69b0afc81113" providerId="ADAL" clId="{1033F6DC-810C-4CBF-AB0A-2F4539FC4038}" dt="2024-05-17T16:08:22.947" v="77" actId="478"/>
          <ac:picMkLst>
            <pc:docMk/>
            <pc:sldMk cId="1758558430" sldId="2146846279"/>
            <ac:picMk id="20" creationId="{CCED575B-6758-4F08-AE0A-32DCC045870D}"/>
          </ac:picMkLst>
        </pc:picChg>
      </pc:sldChg>
      <pc:sldChg chg="addSp delSp modSp mod addCm">
        <pc:chgData name="Jason Wiese" userId="4bff8d5b-7de6-4655-b397-69b0afc81113" providerId="ADAL" clId="{1033F6DC-810C-4CBF-AB0A-2F4539FC4038}" dt="2024-05-17T16:53:28.933" v="101" actId="20577"/>
        <pc:sldMkLst>
          <pc:docMk/>
          <pc:sldMk cId="553366230" sldId="2146846280"/>
        </pc:sldMkLst>
        <pc:spChg chg="del">
          <ac:chgData name="Jason Wiese" userId="4bff8d5b-7de6-4655-b397-69b0afc81113" providerId="ADAL" clId="{1033F6DC-810C-4CBF-AB0A-2F4539FC4038}" dt="2024-05-17T16:50:56.441" v="80" actId="478"/>
          <ac:spMkLst>
            <pc:docMk/>
            <pc:sldMk cId="553366230" sldId="2146846280"/>
            <ac:spMk id="2" creationId="{76D72569-ED4E-2349-A9C2-F9A2343E5E2A}"/>
          </ac:spMkLst>
        </pc:spChg>
        <pc:spChg chg="add mod">
          <ac:chgData name="Jason Wiese" userId="4bff8d5b-7de6-4655-b397-69b0afc81113" providerId="ADAL" clId="{1033F6DC-810C-4CBF-AB0A-2F4539FC4038}" dt="2024-05-17T16:52:43.625" v="82"/>
          <ac:spMkLst>
            <pc:docMk/>
            <pc:sldMk cId="553366230" sldId="2146846280"/>
            <ac:spMk id="14" creationId="{801CB91A-FDB0-82ED-3C4C-C58A36FFDA03}"/>
          </ac:spMkLst>
        </pc:spChg>
        <pc:spChg chg="add mod">
          <ac:chgData name="Jason Wiese" userId="4bff8d5b-7de6-4655-b397-69b0afc81113" providerId="ADAL" clId="{1033F6DC-810C-4CBF-AB0A-2F4539FC4038}" dt="2024-05-17T16:53:28.933" v="101" actId="20577"/>
          <ac:spMkLst>
            <pc:docMk/>
            <pc:sldMk cId="553366230" sldId="2146846280"/>
            <ac:spMk id="15" creationId="{676699ED-0CD8-3903-DCBF-6B2E61A33011}"/>
          </ac:spMkLst>
        </pc:spChg>
        <pc:spChg chg="add mod">
          <ac:chgData name="Jason Wiese" userId="4bff8d5b-7de6-4655-b397-69b0afc81113" providerId="ADAL" clId="{1033F6DC-810C-4CBF-AB0A-2F4539FC4038}" dt="2024-05-17T16:52:43.625" v="82"/>
          <ac:spMkLst>
            <pc:docMk/>
            <pc:sldMk cId="553366230" sldId="2146846280"/>
            <ac:spMk id="16" creationId="{4DF6EF98-483D-1910-E980-1BE6D167633A}"/>
          </ac:spMkLst>
        </pc:spChg>
        <pc:spChg chg="add mod">
          <ac:chgData name="Jason Wiese" userId="4bff8d5b-7de6-4655-b397-69b0afc81113" providerId="ADAL" clId="{1033F6DC-810C-4CBF-AB0A-2F4539FC4038}" dt="2024-05-17T16:52:43.625" v="82"/>
          <ac:spMkLst>
            <pc:docMk/>
            <pc:sldMk cId="553366230" sldId="2146846280"/>
            <ac:spMk id="17" creationId="{2B65C422-323D-1F33-B307-EF0985DF1476}"/>
          </ac:spMkLst>
        </pc:spChg>
        <pc:spChg chg="add mod">
          <ac:chgData name="Jason Wiese" userId="4bff8d5b-7de6-4655-b397-69b0afc81113" providerId="ADAL" clId="{1033F6DC-810C-4CBF-AB0A-2F4539FC4038}" dt="2024-05-17T16:52:43.625" v="82"/>
          <ac:spMkLst>
            <pc:docMk/>
            <pc:sldMk cId="553366230" sldId="2146846280"/>
            <ac:spMk id="18" creationId="{042380E5-729A-CB1D-7D23-6B72C549BF13}"/>
          </ac:spMkLst>
        </pc:spChg>
        <pc:spChg chg="add mod">
          <ac:chgData name="Jason Wiese" userId="4bff8d5b-7de6-4655-b397-69b0afc81113" providerId="ADAL" clId="{1033F6DC-810C-4CBF-AB0A-2F4539FC4038}" dt="2024-05-17T16:52:43.625" v="82"/>
          <ac:spMkLst>
            <pc:docMk/>
            <pc:sldMk cId="553366230" sldId="2146846280"/>
            <ac:spMk id="19" creationId="{7543234D-B2EF-C56E-D7DF-E37B809F1E12}"/>
          </ac:spMkLst>
        </pc:spChg>
        <pc:spChg chg="add mod">
          <ac:chgData name="Jason Wiese" userId="4bff8d5b-7de6-4655-b397-69b0afc81113" providerId="ADAL" clId="{1033F6DC-810C-4CBF-AB0A-2F4539FC4038}" dt="2024-05-17T16:52:43.625" v="82"/>
          <ac:spMkLst>
            <pc:docMk/>
            <pc:sldMk cId="553366230" sldId="2146846280"/>
            <ac:spMk id="20" creationId="{4CA0D531-372B-FFAE-5473-EAC9AAFB3B4B}"/>
          </ac:spMkLst>
        </pc:spChg>
        <pc:picChg chg="add mod">
          <ac:chgData name="Jason Wiese" userId="4bff8d5b-7de6-4655-b397-69b0afc81113" providerId="ADAL" clId="{1033F6DC-810C-4CBF-AB0A-2F4539FC4038}" dt="2024-05-17T16:52:43.625" v="82"/>
          <ac:picMkLst>
            <pc:docMk/>
            <pc:sldMk cId="553366230" sldId="2146846280"/>
            <ac:picMk id="4" creationId="{39A064AF-48FE-C235-2B6A-9241AAEE6E0F}"/>
          </ac:picMkLst>
        </pc:picChg>
        <pc:picChg chg="add mod">
          <ac:chgData name="Jason Wiese" userId="4bff8d5b-7de6-4655-b397-69b0afc81113" providerId="ADAL" clId="{1033F6DC-810C-4CBF-AB0A-2F4539FC4038}" dt="2024-05-17T16:52:43.625" v="82"/>
          <ac:picMkLst>
            <pc:docMk/>
            <pc:sldMk cId="553366230" sldId="2146846280"/>
            <ac:picMk id="6" creationId="{4F4571C9-4D54-B622-31CC-7C2E56F0EFEC}"/>
          </ac:picMkLst>
        </pc:picChg>
        <pc:picChg chg="add mod">
          <ac:chgData name="Jason Wiese" userId="4bff8d5b-7de6-4655-b397-69b0afc81113" providerId="ADAL" clId="{1033F6DC-810C-4CBF-AB0A-2F4539FC4038}" dt="2024-05-17T16:52:43.625" v="82"/>
          <ac:picMkLst>
            <pc:docMk/>
            <pc:sldMk cId="553366230" sldId="2146846280"/>
            <ac:picMk id="8" creationId="{94BCCCB2-6569-BFC4-813A-6F87A2EBE5E3}"/>
          </ac:picMkLst>
        </pc:picChg>
        <pc:picChg chg="add mod">
          <ac:chgData name="Jason Wiese" userId="4bff8d5b-7de6-4655-b397-69b0afc81113" providerId="ADAL" clId="{1033F6DC-810C-4CBF-AB0A-2F4539FC4038}" dt="2024-05-17T16:52:43.625" v="82"/>
          <ac:picMkLst>
            <pc:docMk/>
            <pc:sldMk cId="553366230" sldId="2146846280"/>
            <ac:picMk id="10" creationId="{59829B0F-93BB-3AFE-8BBE-259C62C934A8}"/>
          </ac:picMkLst>
        </pc:picChg>
        <pc:picChg chg="add mod">
          <ac:chgData name="Jason Wiese" userId="4bff8d5b-7de6-4655-b397-69b0afc81113" providerId="ADAL" clId="{1033F6DC-810C-4CBF-AB0A-2F4539FC4038}" dt="2024-05-17T16:52:43.625" v="82"/>
          <ac:picMkLst>
            <pc:docMk/>
            <pc:sldMk cId="553366230" sldId="2146846280"/>
            <ac:picMk id="11" creationId="{134A3006-0140-8460-2BF6-2A6DA31E5BF4}"/>
          </ac:picMkLst>
        </pc:picChg>
        <pc:picChg chg="add mod">
          <ac:chgData name="Jason Wiese" userId="4bff8d5b-7de6-4655-b397-69b0afc81113" providerId="ADAL" clId="{1033F6DC-810C-4CBF-AB0A-2F4539FC4038}" dt="2024-05-17T16:52:43.625" v="82"/>
          <ac:picMkLst>
            <pc:docMk/>
            <pc:sldMk cId="553366230" sldId="2146846280"/>
            <ac:picMk id="12" creationId="{53B932DA-1391-221F-6155-2C68573E71FC}"/>
          </ac:picMkLst>
        </pc:picChg>
        <pc:picChg chg="add del mod">
          <ac:chgData name="Jason Wiese" userId="4bff8d5b-7de6-4655-b397-69b0afc81113" providerId="ADAL" clId="{1033F6DC-810C-4CBF-AB0A-2F4539FC4038}" dt="2024-05-17T16:53:23.598" v="86" actId="478"/>
          <ac:picMkLst>
            <pc:docMk/>
            <pc:sldMk cId="553366230" sldId="2146846280"/>
            <ac:picMk id="13" creationId="{C69A77F9-F771-3DF1-26BC-FA21C991D7DE}"/>
          </ac:picMkLst>
        </pc:picChg>
        <pc:picChg chg="add mod ord">
          <ac:chgData name="Jason Wiese" userId="4bff8d5b-7de6-4655-b397-69b0afc81113" providerId="ADAL" clId="{1033F6DC-810C-4CBF-AB0A-2F4539FC4038}" dt="2024-05-17T16:53:22.519" v="85" actId="167"/>
          <ac:picMkLst>
            <pc:docMk/>
            <pc:sldMk cId="553366230" sldId="2146846280"/>
            <ac:picMk id="21" creationId="{1C36D4CC-4A59-7417-AC43-A9B88C3BD99E}"/>
          </ac:picMkLst>
        </pc:pic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1033F6DC-810C-4CBF-AB0A-2F4539FC4038}" dt="2024-05-17T16:51:05.933" v="81"/>
              <pc2:cmMkLst xmlns:pc2="http://schemas.microsoft.com/office/powerpoint/2019/9/main/command">
                <pc:docMk/>
                <pc:sldMk cId="553366230" sldId="2146846280"/>
                <pc2:cmMk id="{FB630639-EBCF-46B9-B2B2-0BF21414C452}"/>
              </pc2:cmMkLst>
            </pc226:cmChg>
          </p:ext>
        </pc:extLst>
      </pc:sldChg>
      <pc:sldChg chg="new del">
        <pc:chgData name="Jason Wiese" userId="4bff8d5b-7de6-4655-b397-69b0afc81113" providerId="ADAL" clId="{1033F6DC-810C-4CBF-AB0A-2F4539FC4038}" dt="2024-05-17T16:07:07.395" v="76" actId="47"/>
        <pc:sldMkLst>
          <pc:docMk/>
          <pc:sldMk cId="1431016373" sldId="2146846281"/>
        </pc:sldMkLst>
      </pc:sldChg>
      <pc:sldMasterChg chg="del delSldLayout">
        <pc:chgData name="Jason Wiese" userId="4bff8d5b-7de6-4655-b397-69b0afc81113" providerId="ADAL" clId="{1033F6DC-810C-4CBF-AB0A-2F4539FC4038}" dt="2024-05-17T16:05:46.458" v="65" actId="2696"/>
        <pc:sldMasterMkLst>
          <pc:docMk/>
          <pc:sldMasterMk cId="1502343355" sldId="2147483684"/>
        </pc:sldMasterMkLst>
        <pc:sldLayoutChg chg="del">
          <pc:chgData name="Jason Wiese" userId="4bff8d5b-7de6-4655-b397-69b0afc81113" providerId="ADAL" clId="{1033F6DC-810C-4CBF-AB0A-2F4539FC4038}" dt="2024-05-17T16:05:46.458" v="65" actId="2696"/>
          <pc:sldLayoutMkLst>
            <pc:docMk/>
            <pc:sldMasterMk cId="1502343355" sldId="2147483684"/>
            <pc:sldLayoutMk cId="3482005829" sldId="2147483685"/>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679126890" sldId="2147483686"/>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55726905" sldId="2147483687"/>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059126580" sldId="2147483688"/>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001178263" sldId="2147483689"/>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725600977" sldId="2147483690"/>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330986575" sldId="2147483691"/>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23008811" sldId="2147483692"/>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189373566" sldId="2147483693"/>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815663690" sldId="2147483694"/>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223358869" sldId="2147483695"/>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645357691" sldId="2147483696"/>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781774520" sldId="2147483697"/>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97720778" sldId="2147483698"/>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119837624" sldId="2147483699"/>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063569473" sldId="2147483700"/>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051390100" sldId="2147483701"/>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574947700" sldId="2147483702"/>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159254379" sldId="2147483703"/>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844356766" sldId="2147483704"/>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984262227" sldId="2147483705"/>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310066021" sldId="2147483706"/>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477458880" sldId="2147483707"/>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416984417" sldId="2147483708"/>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527791165" sldId="2147483709"/>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681102598" sldId="2147483710"/>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715672252" sldId="2147483711"/>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189315746" sldId="2147483712"/>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236077577" sldId="2147483713"/>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144202904" sldId="2147483714"/>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626044283" sldId="2147483715"/>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353603846" sldId="2147483716"/>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78894426" sldId="2147483717"/>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811459605" sldId="2147483718"/>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83533675" sldId="2147483719"/>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50101487" sldId="2147483720"/>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224897395" sldId="2147483721"/>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110267689" sldId="2147483722"/>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002399848" sldId="2147483723"/>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965033715" sldId="2147483724"/>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21104066" sldId="2147483725"/>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42393271" sldId="2147483726"/>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963305714" sldId="2147483727"/>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738230465" sldId="2147483728"/>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844641874" sldId="2147483729"/>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474033592" sldId="2147483730"/>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128326985" sldId="2147483731"/>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17876202" sldId="2147483732"/>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902099328" sldId="2147483733"/>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08654897" sldId="2147483734"/>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36303194" sldId="2147483735"/>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633148403" sldId="2147483736"/>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710916876" sldId="2147483737"/>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662513113" sldId="2147483738"/>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97119514" sldId="2147483739"/>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552405343" sldId="2147483740"/>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824838835" sldId="2147483741"/>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835576223" sldId="2147483742"/>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564307893" sldId="2147483743"/>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89717225" sldId="2147483744"/>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2895827692" sldId="2147483745"/>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676731158" sldId="2147483746"/>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435192165" sldId="2147483747"/>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893319984" sldId="2147483748"/>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841303601" sldId="2147483749"/>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5914009" sldId="2147483750"/>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1707601652" sldId="2147483751"/>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184262268" sldId="2147483752"/>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387673636" sldId="2147483753"/>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761089378" sldId="2147483754"/>
          </pc:sldLayoutMkLst>
        </pc:sldLayoutChg>
        <pc:sldLayoutChg chg="del">
          <pc:chgData name="Jason Wiese" userId="4bff8d5b-7de6-4655-b397-69b0afc81113" providerId="ADAL" clId="{1033F6DC-810C-4CBF-AB0A-2F4539FC4038}" dt="2024-05-17T16:05:46.458" v="65" actId="2696"/>
          <pc:sldLayoutMkLst>
            <pc:docMk/>
            <pc:sldMasterMk cId="1502343355" sldId="2147483684"/>
            <pc:sldLayoutMk cId="3801041290" sldId="2147483755"/>
          </pc:sldLayoutMkLst>
        </pc:sldLayoutChg>
      </pc:sldMasterChg>
    </pc:docChg>
  </pc:docChgLst>
  <pc:docChgLst>
    <pc:chgData name="Karolina Guillen" userId="c1c08796-a0be-47c6-af52-5d31fd96ec50" providerId="ADAL" clId="{E75C5980-55F7-4934-A2EE-3CEBBD3198EC}"/>
    <pc:docChg chg="undo custSel modSld">
      <pc:chgData name="Karolina Guillen" userId="c1c08796-a0be-47c6-af52-5d31fd96ec50" providerId="ADAL" clId="{E75C5980-55F7-4934-A2EE-3CEBBD3198EC}" dt="2024-04-23T21:05:49.983" v="111" actId="14100"/>
      <pc:docMkLst>
        <pc:docMk/>
      </pc:docMkLst>
      <pc:sldChg chg="delSp modSp mod">
        <pc:chgData name="Karolina Guillen" userId="c1c08796-a0be-47c6-af52-5d31fd96ec50" providerId="ADAL" clId="{E75C5980-55F7-4934-A2EE-3CEBBD3198EC}" dt="2024-04-23T21:04:50.994" v="83" actId="1035"/>
        <pc:sldMkLst>
          <pc:docMk/>
          <pc:sldMk cId="2474325738" sldId="2144327787"/>
        </pc:sldMkLst>
        <pc:spChg chg="mod">
          <ac:chgData name="Karolina Guillen" userId="c1c08796-a0be-47c6-af52-5d31fd96ec50" providerId="ADAL" clId="{E75C5980-55F7-4934-A2EE-3CEBBD3198EC}" dt="2024-04-23T21:04:43.432" v="70" actId="20577"/>
          <ac:spMkLst>
            <pc:docMk/>
            <pc:sldMk cId="2474325738" sldId="2144327787"/>
            <ac:spMk id="16" creationId="{8F9DBFDA-A02A-46DE-AC63-7627C2133E8D}"/>
          </ac:spMkLst>
        </pc:spChg>
        <pc:spChg chg="mod">
          <ac:chgData name="Karolina Guillen" userId="c1c08796-a0be-47c6-af52-5d31fd96ec50" providerId="ADAL" clId="{E75C5980-55F7-4934-A2EE-3CEBBD3198EC}" dt="2024-04-23T21:01:27.940" v="8" actId="207"/>
          <ac:spMkLst>
            <pc:docMk/>
            <pc:sldMk cId="2474325738" sldId="2144327787"/>
            <ac:spMk id="34" creationId="{B24854B8-6046-4A1D-BB90-098398A01C05}"/>
          </ac:spMkLst>
        </pc:spChg>
        <pc:spChg chg="mod">
          <ac:chgData name="Karolina Guillen" userId="c1c08796-a0be-47c6-af52-5d31fd96ec50" providerId="ADAL" clId="{E75C5980-55F7-4934-A2EE-3CEBBD3198EC}" dt="2024-04-23T21:04:50.994" v="83" actId="1035"/>
          <ac:spMkLst>
            <pc:docMk/>
            <pc:sldMk cId="2474325738" sldId="2144327787"/>
            <ac:spMk id="35" creationId="{F1EE8A14-8F2D-4C14-AEB6-E505074E01ED}"/>
          </ac:spMkLst>
        </pc:spChg>
        <pc:spChg chg="mod">
          <ac:chgData name="Karolina Guillen" userId="c1c08796-a0be-47c6-af52-5d31fd96ec50" providerId="ADAL" clId="{E75C5980-55F7-4934-A2EE-3CEBBD3198EC}" dt="2024-04-23T21:04:50.994" v="83" actId="1035"/>
          <ac:spMkLst>
            <pc:docMk/>
            <pc:sldMk cId="2474325738" sldId="2144327787"/>
            <ac:spMk id="50" creationId="{0C1BBF53-2450-433F-A0CB-B1C6596FB49B}"/>
          </ac:spMkLst>
        </pc:spChg>
        <pc:spChg chg="mod">
          <ac:chgData name="Karolina Guillen" userId="c1c08796-a0be-47c6-af52-5d31fd96ec50" providerId="ADAL" clId="{E75C5980-55F7-4934-A2EE-3CEBBD3198EC}" dt="2024-04-23T21:04:50.994" v="83" actId="1035"/>
          <ac:spMkLst>
            <pc:docMk/>
            <pc:sldMk cId="2474325738" sldId="2144327787"/>
            <ac:spMk id="51" creationId="{FC5F8AC5-A32C-4F4F-A765-6BA5E28DBAE8}"/>
          </ac:spMkLst>
        </pc:spChg>
        <pc:spChg chg="mod">
          <ac:chgData name="Karolina Guillen" userId="c1c08796-a0be-47c6-af52-5d31fd96ec50" providerId="ADAL" clId="{E75C5980-55F7-4934-A2EE-3CEBBD3198EC}" dt="2024-04-23T21:04:50.994" v="83" actId="1035"/>
          <ac:spMkLst>
            <pc:docMk/>
            <pc:sldMk cId="2474325738" sldId="2144327787"/>
            <ac:spMk id="53" creationId="{8A8FB58C-8F6F-4C97-B5CA-9385A705C0D3}"/>
          </ac:spMkLst>
        </pc:spChg>
        <pc:spChg chg="mod">
          <ac:chgData name="Karolina Guillen" userId="c1c08796-a0be-47c6-af52-5d31fd96ec50" providerId="ADAL" clId="{E75C5980-55F7-4934-A2EE-3CEBBD3198EC}" dt="2024-04-23T21:04:50.994" v="83" actId="1035"/>
          <ac:spMkLst>
            <pc:docMk/>
            <pc:sldMk cId="2474325738" sldId="2144327787"/>
            <ac:spMk id="59" creationId="{9CF4DF27-B5FC-4EBF-B923-12EA52362A86}"/>
          </ac:spMkLst>
        </pc:spChg>
        <pc:spChg chg="mod">
          <ac:chgData name="Karolina Guillen" userId="c1c08796-a0be-47c6-af52-5d31fd96ec50" providerId="ADAL" clId="{E75C5980-55F7-4934-A2EE-3CEBBD3198EC}" dt="2024-04-23T21:04:50.994" v="83" actId="1035"/>
          <ac:spMkLst>
            <pc:docMk/>
            <pc:sldMk cId="2474325738" sldId="2144327787"/>
            <ac:spMk id="68" creationId="{720ACB6D-5522-4D05-8909-8A39B20A1B40}"/>
          </ac:spMkLst>
        </pc:spChg>
        <pc:spChg chg="mod">
          <ac:chgData name="Karolina Guillen" userId="c1c08796-a0be-47c6-af52-5d31fd96ec50" providerId="ADAL" clId="{E75C5980-55F7-4934-A2EE-3CEBBD3198EC}" dt="2024-04-23T21:04:50.994" v="83" actId="1035"/>
          <ac:spMkLst>
            <pc:docMk/>
            <pc:sldMk cId="2474325738" sldId="2144327787"/>
            <ac:spMk id="69" creationId="{67E8164E-CB00-4A3E-ACD8-8A738190906D}"/>
          </ac:spMkLst>
        </pc:spChg>
        <pc:spChg chg="mod">
          <ac:chgData name="Karolina Guillen" userId="c1c08796-a0be-47c6-af52-5d31fd96ec50" providerId="ADAL" clId="{E75C5980-55F7-4934-A2EE-3CEBBD3198EC}" dt="2024-04-23T21:04:50.994" v="83" actId="1035"/>
          <ac:spMkLst>
            <pc:docMk/>
            <pc:sldMk cId="2474325738" sldId="2144327787"/>
            <ac:spMk id="70" creationId="{026855B1-900B-4722-A348-5718BE520D50}"/>
          </ac:spMkLst>
        </pc:spChg>
        <pc:spChg chg="mod">
          <ac:chgData name="Karolina Guillen" userId="c1c08796-a0be-47c6-af52-5d31fd96ec50" providerId="ADAL" clId="{E75C5980-55F7-4934-A2EE-3CEBBD3198EC}" dt="2024-04-23T21:04:50.994" v="83" actId="1035"/>
          <ac:spMkLst>
            <pc:docMk/>
            <pc:sldMk cId="2474325738" sldId="2144327787"/>
            <ac:spMk id="71" creationId="{0016E049-0C72-43C9-8F70-269EBFD803D5}"/>
          </ac:spMkLst>
        </pc:spChg>
        <pc:grpChg chg="mod">
          <ac:chgData name="Karolina Guillen" userId="c1c08796-a0be-47c6-af52-5d31fd96ec50" providerId="ADAL" clId="{E75C5980-55F7-4934-A2EE-3CEBBD3198EC}" dt="2024-04-23T21:04:50.994" v="83" actId="1035"/>
          <ac:grpSpMkLst>
            <pc:docMk/>
            <pc:sldMk cId="2474325738" sldId="2144327787"/>
            <ac:grpSpMk id="19" creationId="{FF7640D7-23F8-46C2-B175-A09EE132DB39}"/>
          </ac:grpSpMkLst>
        </pc:grpChg>
        <pc:grpChg chg="mod">
          <ac:chgData name="Karolina Guillen" userId="c1c08796-a0be-47c6-af52-5d31fd96ec50" providerId="ADAL" clId="{E75C5980-55F7-4934-A2EE-3CEBBD3198EC}" dt="2024-04-23T21:04:50.994" v="83" actId="1035"/>
          <ac:grpSpMkLst>
            <pc:docMk/>
            <pc:sldMk cId="2474325738" sldId="2144327787"/>
            <ac:grpSpMk id="22" creationId="{D6848F8B-B4F4-4226-BF7E-4AAFDDC6303C}"/>
          </ac:grpSpMkLst>
        </pc:grpChg>
        <pc:grpChg chg="mod">
          <ac:chgData name="Karolina Guillen" userId="c1c08796-a0be-47c6-af52-5d31fd96ec50" providerId="ADAL" clId="{E75C5980-55F7-4934-A2EE-3CEBBD3198EC}" dt="2024-04-23T21:04:50.994" v="83" actId="1035"/>
          <ac:grpSpMkLst>
            <pc:docMk/>
            <pc:sldMk cId="2474325738" sldId="2144327787"/>
            <ac:grpSpMk id="33" creationId="{6BC858C3-6807-4B10-BC01-4C444B139A0D}"/>
          </ac:grpSpMkLst>
        </pc:grpChg>
        <pc:picChg chg="del">
          <ac:chgData name="Karolina Guillen" userId="c1c08796-a0be-47c6-af52-5d31fd96ec50" providerId="ADAL" clId="{E75C5980-55F7-4934-A2EE-3CEBBD3198EC}" dt="2024-04-23T21:03:17.225" v="25" actId="478"/>
          <ac:picMkLst>
            <pc:docMk/>
            <pc:sldMk cId="2474325738" sldId="2144327787"/>
            <ac:picMk id="21" creationId="{5007B590-EC29-46D0-AF16-530DEAA49A5D}"/>
          </ac:picMkLst>
        </pc:picChg>
        <pc:cxnChg chg="mod">
          <ac:chgData name="Karolina Guillen" userId="c1c08796-a0be-47c6-af52-5d31fd96ec50" providerId="ADAL" clId="{E75C5980-55F7-4934-A2EE-3CEBBD3198EC}" dt="2024-04-23T21:04:50.994" v="83" actId="1035"/>
          <ac:cxnSpMkLst>
            <pc:docMk/>
            <pc:sldMk cId="2474325738" sldId="2144327787"/>
            <ac:cxnSpMk id="61" creationId="{D978EF2A-41B5-4002-8E09-D51A10320B51}"/>
          </ac:cxnSpMkLst>
        </pc:cxnChg>
      </pc:sldChg>
      <pc:sldChg chg="delSp modSp mod">
        <pc:chgData name="Karolina Guillen" userId="c1c08796-a0be-47c6-af52-5d31fd96ec50" providerId="ADAL" clId="{E75C5980-55F7-4934-A2EE-3CEBBD3198EC}" dt="2024-04-23T21:04:59.082" v="91" actId="1035"/>
        <pc:sldMkLst>
          <pc:docMk/>
          <pc:sldMk cId="1313045543" sldId="2144327817"/>
        </pc:sldMkLst>
        <pc:spChg chg="mod">
          <ac:chgData name="Karolina Guillen" userId="c1c08796-a0be-47c6-af52-5d31fd96ec50" providerId="ADAL" clId="{E75C5980-55F7-4934-A2EE-3CEBBD3198EC}" dt="2024-04-23T21:04:59.082" v="91" actId="1035"/>
          <ac:spMkLst>
            <pc:docMk/>
            <pc:sldMk cId="1313045543" sldId="2144327817"/>
            <ac:spMk id="16" creationId="{8F9DBFDA-A02A-46DE-AC63-7627C2133E8D}"/>
          </ac:spMkLst>
        </pc:spChg>
        <pc:spChg chg="mod">
          <ac:chgData name="Karolina Guillen" userId="c1c08796-a0be-47c6-af52-5d31fd96ec50" providerId="ADAL" clId="{E75C5980-55F7-4934-A2EE-3CEBBD3198EC}" dt="2024-04-23T21:01:31.909" v="9" actId="108"/>
          <ac:spMkLst>
            <pc:docMk/>
            <pc:sldMk cId="1313045543" sldId="2144327817"/>
            <ac:spMk id="28" creationId="{E1C763A9-FA39-40C0-8737-EA90A30D7EF8}"/>
          </ac:spMkLst>
        </pc:spChg>
        <pc:spChg chg="mod">
          <ac:chgData name="Karolina Guillen" userId="c1c08796-a0be-47c6-af52-5d31fd96ec50" providerId="ADAL" clId="{E75C5980-55F7-4934-A2EE-3CEBBD3198EC}" dt="2024-04-23T21:00:50.698" v="2" actId="207"/>
          <ac:spMkLst>
            <pc:docMk/>
            <pc:sldMk cId="1313045543" sldId="2144327817"/>
            <ac:spMk id="30" creationId="{6ADD8D68-14D7-47F7-BD70-5D09AAC64BC2}"/>
          </ac:spMkLst>
        </pc:spChg>
        <pc:picChg chg="del">
          <ac:chgData name="Karolina Guillen" userId="c1c08796-a0be-47c6-af52-5d31fd96ec50" providerId="ADAL" clId="{E75C5980-55F7-4934-A2EE-3CEBBD3198EC}" dt="2024-04-23T21:03:19.223" v="26" actId="478"/>
          <ac:picMkLst>
            <pc:docMk/>
            <pc:sldMk cId="1313045543" sldId="2144327817"/>
            <ac:picMk id="21" creationId="{5007B590-EC29-46D0-AF16-530DEAA49A5D}"/>
          </ac:picMkLst>
        </pc:picChg>
      </pc:sldChg>
      <pc:sldChg chg="delSp modSp mod">
        <pc:chgData name="Karolina Guillen" userId="c1c08796-a0be-47c6-af52-5d31fd96ec50" providerId="ADAL" clId="{E75C5980-55F7-4934-A2EE-3CEBBD3198EC}" dt="2024-04-23T21:03:59.603" v="51" actId="1035"/>
        <pc:sldMkLst>
          <pc:docMk/>
          <pc:sldMk cId="1136318882" sldId="2144327824"/>
        </pc:sldMkLst>
        <pc:spChg chg="mod">
          <ac:chgData name="Karolina Guillen" userId="c1c08796-a0be-47c6-af52-5d31fd96ec50" providerId="ADAL" clId="{E75C5980-55F7-4934-A2EE-3CEBBD3198EC}" dt="2024-04-23T21:03:59.603" v="51" actId="1035"/>
          <ac:spMkLst>
            <pc:docMk/>
            <pc:sldMk cId="1136318882" sldId="2144327824"/>
            <ac:spMk id="16" creationId="{8F9DBFDA-A02A-46DE-AC63-7627C2133E8D}"/>
          </ac:spMkLst>
        </pc:spChg>
        <pc:picChg chg="del">
          <ac:chgData name="Karolina Guillen" userId="c1c08796-a0be-47c6-af52-5d31fd96ec50" providerId="ADAL" clId="{E75C5980-55F7-4934-A2EE-3CEBBD3198EC}" dt="2024-04-23T21:03:11.234" v="23" actId="478"/>
          <ac:picMkLst>
            <pc:docMk/>
            <pc:sldMk cId="1136318882" sldId="2144327824"/>
            <ac:picMk id="21" creationId="{5007B590-EC29-46D0-AF16-530DEAA49A5D}"/>
          </ac:picMkLst>
        </pc:picChg>
      </pc:sldChg>
      <pc:sldChg chg="delSp modSp mod">
        <pc:chgData name="Karolina Guillen" userId="c1c08796-a0be-47c6-af52-5d31fd96ec50" providerId="ADAL" clId="{E75C5980-55F7-4934-A2EE-3CEBBD3198EC}" dt="2024-04-23T21:05:30.091" v="108" actId="1035"/>
        <pc:sldMkLst>
          <pc:docMk/>
          <pc:sldMk cId="3126479078" sldId="2144328249"/>
        </pc:sldMkLst>
        <pc:spChg chg="del">
          <ac:chgData name="Karolina Guillen" userId="c1c08796-a0be-47c6-af52-5d31fd96ec50" providerId="ADAL" clId="{E75C5980-55F7-4934-A2EE-3CEBBD3198EC}" dt="2024-04-23T21:03:22.016" v="27" actId="478"/>
          <ac:spMkLst>
            <pc:docMk/>
            <pc:sldMk cId="3126479078" sldId="2144328249"/>
            <ac:spMk id="29" creationId="{7A4253B0-DF59-4B09-BC5F-7FED80CEE91C}"/>
          </ac:spMkLst>
        </pc:spChg>
        <pc:spChg chg="mod">
          <ac:chgData name="Karolina Guillen" userId="c1c08796-a0be-47c6-af52-5d31fd96ec50" providerId="ADAL" clId="{E75C5980-55F7-4934-A2EE-3CEBBD3198EC}" dt="2024-04-23T21:05:17.650" v="100" actId="20577"/>
          <ac:spMkLst>
            <pc:docMk/>
            <pc:sldMk cId="3126479078" sldId="2144328249"/>
            <ac:spMk id="30" creationId="{75F81532-3D49-4828-8247-ECFA9B63B40D}"/>
          </ac:spMkLst>
        </pc:spChg>
        <pc:spChg chg="mod">
          <ac:chgData name="Karolina Guillen" userId="c1c08796-a0be-47c6-af52-5d31fd96ec50" providerId="ADAL" clId="{E75C5980-55F7-4934-A2EE-3CEBBD3198EC}" dt="2024-04-23T21:01:34.558" v="10" actId="108"/>
          <ac:spMkLst>
            <pc:docMk/>
            <pc:sldMk cId="3126479078" sldId="2144328249"/>
            <ac:spMk id="34" creationId="{C3DAEEDD-29BF-462E-9051-3C9F5DBCB6E0}"/>
          </ac:spMkLst>
        </pc:spChg>
        <pc:graphicFrameChg chg="mod">
          <ac:chgData name="Karolina Guillen" userId="c1c08796-a0be-47c6-af52-5d31fd96ec50" providerId="ADAL" clId="{E75C5980-55F7-4934-A2EE-3CEBBD3198EC}" dt="2024-04-23T21:05:30.091" v="108" actId="1035"/>
          <ac:graphicFrameMkLst>
            <pc:docMk/>
            <pc:sldMk cId="3126479078" sldId="2144328249"/>
            <ac:graphicFrameMk id="17" creationId="{661F16B0-62E3-462E-B6B1-DD71C8D8688D}"/>
          </ac:graphicFrameMkLst>
        </pc:graphicFrameChg>
        <pc:graphicFrameChg chg="mod">
          <ac:chgData name="Karolina Guillen" userId="c1c08796-a0be-47c6-af52-5d31fd96ec50" providerId="ADAL" clId="{E75C5980-55F7-4934-A2EE-3CEBBD3198EC}" dt="2024-04-23T21:05:30.091" v="108" actId="1035"/>
          <ac:graphicFrameMkLst>
            <pc:docMk/>
            <pc:sldMk cId="3126479078" sldId="2144328249"/>
            <ac:graphicFrameMk id="18" creationId="{39444863-E8CF-47EB-A4FF-3F20321C88CF}"/>
          </ac:graphicFrameMkLst>
        </pc:graphicFrameChg>
        <pc:cxnChg chg="mod">
          <ac:chgData name="Karolina Guillen" userId="c1c08796-a0be-47c6-af52-5d31fd96ec50" providerId="ADAL" clId="{E75C5980-55F7-4934-A2EE-3CEBBD3198EC}" dt="2024-04-23T21:05:30.091" v="108" actId="1035"/>
          <ac:cxnSpMkLst>
            <pc:docMk/>
            <pc:sldMk cId="3126479078" sldId="2144328249"/>
            <ac:cxnSpMk id="19" creationId="{F268DE70-E321-443C-B31B-7E301EAF7EB3}"/>
          </ac:cxnSpMkLst>
        </pc:cxnChg>
      </pc:sldChg>
      <pc:sldChg chg="delSp modSp mod">
        <pc:chgData name="Karolina Guillen" userId="c1c08796-a0be-47c6-af52-5d31fd96ec50" providerId="ADAL" clId="{E75C5980-55F7-4934-A2EE-3CEBBD3198EC}" dt="2024-04-23T21:04:07.563" v="53" actId="14100"/>
        <pc:sldMkLst>
          <pc:docMk/>
          <pc:sldMk cId="1142435943" sldId="2144328250"/>
        </pc:sldMkLst>
        <pc:spChg chg="mod">
          <ac:chgData name="Karolina Guillen" userId="c1c08796-a0be-47c6-af52-5d31fd96ec50" providerId="ADAL" clId="{E75C5980-55F7-4934-A2EE-3CEBBD3198EC}" dt="2024-04-23T21:04:07.563" v="53" actId="14100"/>
          <ac:spMkLst>
            <pc:docMk/>
            <pc:sldMk cId="1142435943" sldId="2144328250"/>
            <ac:spMk id="30" creationId="{75F81532-3D49-4828-8247-ECFA9B63B40D}"/>
          </ac:spMkLst>
        </pc:spChg>
        <pc:spChg chg="del">
          <ac:chgData name="Karolina Guillen" userId="c1c08796-a0be-47c6-af52-5d31fd96ec50" providerId="ADAL" clId="{E75C5980-55F7-4934-A2EE-3CEBBD3198EC}" dt="2024-04-23T21:03:14.891" v="24" actId="478"/>
          <ac:spMkLst>
            <pc:docMk/>
            <pc:sldMk cId="1142435943" sldId="2144328250"/>
            <ac:spMk id="31" creationId="{996F1DC4-094A-4333-AEC4-95D389681D29}"/>
          </ac:spMkLst>
        </pc:spChg>
        <pc:spChg chg="mod">
          <ac:chgData name="Karolina Guillen" userId="c1c08796-a0be-47c6-af52-5d31fd96ec50" providerId="ADAL" clId="{E75C5980-55F7-4934-A2EE-3CEBBD3198EC}" dt="2024-04-23T21:00:23.591" v="0" actId="108"/>
          <ac:spMkLst>
            <pc:docMk/>
            <pc:sldMk cId="1142435943" sldId="2144328250"/>
            <ac:spMk id="34" creationId="{C3DAEEDD-29BF-462E-9051-3C9F5DBCB6E0}"/>
          </ac:spMkLst>
        </pc:spChg>
      </pc:sldChg>
      <pc:sldChg chg="delSp modSp mod">
        <pc:chgData name="Karolina Guillen" userId="c1c08796-a0be-47c6-af52-5d31fd96ec50" providerId="ADAL" clId="{E75C5980-55F7-4934-A2EE-3CEBBD3198EC}" dt="2024-04-23T21:05:44.298" v="110" actId="14100"/>
        <pc:sldMkLst>
          <pc:docMk/>
          <pc:sldMk cId="245357489" sldId="2144328276"/>
        </pc:sldMkLst>
        <pc:spChg chg="mod">
          <ac:chgData name="Karolina Guillen" userId="c1c08796-a0be-47c6-af52-5d31fd96ec50" providerId="ADAL" clId="{E75C5980-55F7-4934-A2EE-3CEBBD3198EC}" dt="2024-04-23T21:01:01.980" v="4" actId="207"/>
          <ac:spMkLst>
            <pc:docMk/>
            <pc:sldMk cId="245357489" sldId="2144328276"/>
            <ac:spMk id="21" creationId="{BAF416B9-B355-4B06-943E-2D1BD0DA6AE4}"/>
          </ac:spMkLst>
        </pc:spChg>
        <pc:spChg chg="del">
          <ac:chgData name="Karolina Guillen" userId="c1c08796-a0be-47c6-af52-5d31fd96ec50" providerId="ADAL" clId="{E75C5980-55F7-4934-A2EE-3CEBBD3198EC}" dt="2024-04-23T21:03:27.888" v="29" actId="478"/>
          <ac:spMkLst>
            <pc:docMk/>
            <pc:sldMk cId="245357489" sldId="2144328276"/>
            <ac:spMk id="27" creationId="{C44FAF45-DEF6-4E8B-8C52-EA1C6CB5C66D}"/>
          </ac:spMkLst>
        </pc:spChg>
        <pc:spChg chg="mod">
          <ac:chgData name="Karolina Guillen" userId="c1c08796-a0be-47c6-af52-5d31fd96ec50" providerId="ADAL" clId="{E75C5980-55F7-4934-A2EE-3CEBBD3198EC}" dt="2024-04-23T21:05:44.298" v="110" actId="14100"/>
          <ac:spMkLst>
            <pc:docMk/>
            <pc:sldMk cId="245357489" sldId="2144328276"/>
            <ac:spMk id="30" creationId="{75F81532-3D49-4828-8247-ECFA9B63B40D}"/>
          </ac:spMkLst>
        </pc:spChg>
        <pc:spChg chg="mod">
          <ac:chgData name="Karolina Guillen" userId="c1c08796-a0be-47c6-af52-5d31fd96ec50" providerId="ADAL" clId="{E75C5980-55F7-4934-A2EE-3CEBBD3198EC}" dt="2024-04-23T21:00:31.212" v="1" actId="108"/>
          <ac:spMkLst>
            <pc:docMk/>
            <pc:sldMk cId="245357489" sldId="2144328276"/>
            <ac:spMk id="34" creationId="{C3DAEEDD-29BF-462E-9051-3C9F5DBCB6E0}"/>
          </ac:spMkLst>
        </pc:spChg>
      </pc:sldChg>
      <pc:sldChg chg="delSp modSp mod">
        <pc:chgData name="Karolina Guillen" userId="c1c08796-a0be-47c6-af52-5d31fd96ec50" providerId="ADAL" clId="{E75C5980-55F7-4934-A2EE-3CEBBD3198EC}" dt="2024-04-23T21:05:37.395" v="109" actId="14100"/>
        <pc:sldMkLst>
          <pc:docMk/>
          <pc:sldMk cId="2941372248" sldId="2144328288"/>
        </pc:sldMkLst>
        <pc:spChg chg="del">
          <ac:chgData name="Karolina Guillen" userId="c1c08796-a0be-47c6-af52-5d31fd96ec50" providerId="ADAL" clId="{E75C5980-55F7-4934-A2EE-3CEBBD3198EC}" dt="2024-04-23T21:03:25.289" v="28" actId="478"/>
          <ac:spMkLst>
            <pc:docMk/>
            <pc:sldMk cId="2941372248" sldId="2144328288"/>
            <ac:spMk id="19" creationId="{6CC364C4-0800-06C2-7819-475AF170FC02}"/>
          </ac:spMkLst>
        </pc:spChg>
        <pc:spChg chg="mod">
          <ac:chgData name="Karolina Guillen" userId="c1c08796-a0be-47c6-af52-5d31fd96ec50" providerId="ADAL" clId="{E75C5980-55F7-4934-A2EE-3CEBBD3198EC}" dt="2024-04-23T21:01:58.135" v="11" actId="207"/>
          <ac:spMkLst>
            <pc:docMk/>
            <pc:sldMk cId="2941372248" sldId="2144328288"/>
            <ac:spMk id="20" creationId="{437BEC2A-4562-4AED-9DF7-56A2EF3E3772}"/>
          </ac:spMkLst>
        </pc:spChg>
        <pc:spChg chg="mod">
          <ac:chgData name="Karolina Guillen" userId="c1c08796-a0be-47c6-af52-5d31fd96ec50" providerId="ADAL" clId="{E75C5980-55F7-4934-A2EE-3CEBBD3198EC}" dt="2024-04-23T21:05:37.395" v="109" actId="14100"/>
          <ac:spMkLst>
            <pc:docMk/>
            <pc:sldMk cId="2941372248" sldId="2144328288"/>
            <ac:spMk id="30" creationId="{75F81532-3D49-4828-8247-ECFA9B63B40D}"/>
          </ac:spMkLst>
        </pc:spChg>
      </pc:sldChg>
      <pc:sldChg chg="modSp mod">
        <pc:chgData name="Karolina Guillen" userId="c1c08796-a0be-47c6-af52-5d31fd96ec50" providerId="ADAL" clId="{E75C5980-55F7-4934-A2EE-3CEBBD3198EC}" dt="2024-04-23T21:02:44.860" v="22" actId="20577"/>
        <pc:sldMkLst>
          <pc:docMk/>
          <pc:sldMk cId="2121572396" sldId="2144328289"/>
        </pc:sldMkLst>
        <pc:spChg chg="mod">
          <ac:chgData name="Karolina Guillen" userId="c1c08796-a0be-47c6-af52-5d31fd96ec50" providerId="ADAL" clId="{E75C5980-55F7-4934-A2EE-3CEBBD3198EC}" dt="2024-04-23T21:02:44.860" v="22" actId="20577"/>
          <ac:spMkLst>
            <pc:docMk/>
            <pc:sldMk cId="2121572396" sldId="2144328289"/>
            <ac:spMk id="4" creationId="{C14D8B8F-D672-6742-422B-99E314358510}"/>
          </ac:spMkLst>
        </pc:spChg>
      </pc:sldChg>
      <pc:sldChg chg="delSp modSp mod">
        <pc:chgData name="Karolina Guillen" userId="c1c08796-a0be-47c6-af52-5d31fd96ec50" providerId="ADAL" clId="{E75C5980-55F7-4934-A2EE-3CEBBD3198EC}" dt="2024-04-23T21:05:49.983" v="111" actId="14100"/>
        <pc:sldMkLst>
          <pc:docMk/>
          <pc:sldMk cId="368900915" sldId="2144328352"/>
        </pc:sldMkLst>
        <pc:spChg chg="mod">
          <ac:chgData name="Karolina Guillen" userId="c1c08796-a0be-47c6-af52-5d31fd96ec50" providerId="ADAL" clId="{E75C5980-55F7-4934-A2EE-3CEBBD3198EC}" dt="2024-04-23T21:05:49.983" v="111" actId="14100"/>
          <ac:spMkLst>
            <pc:docMk/>
            <pc:sldMk cId="368900915" sldId="2144328352"/>
            <ac:spMk id="30" creationId="{75F81532-3D49-4828-8247-ECFA9B63B40D}"/>
          </ac:spMkLst>
        </pc:spChg>
        <pc:spChg chg="mod">
          <ac:chgData name="Karolina Guillen" userId="c1c08796-a0be-47c6-af52-5d31fd96ec50" providerId="ADAL" clId="{E75C5980-55F7-4934-A2EE-3CEBBD3198EC}" dt="2024-04-23T21:01:08.163" v="5" actId="108"/>
          <ac:spMkLst>
            <pc:docMk/>
            <pc:sldMk cId="368900915" sldId="2144328352"/>
            <ac:spMk id="42" creationId="{186461EA-AEE0-EBE8-A2D9-35D8188E7CD1}"/>
          </ac:spMkLst>
        </pc:spChg>
        <pc:spChg chg="del">
          <ac:chgData name="Karolina Guillen" userId="c1c08796-a0be-47c6-af52-5d31fd96ec50" providerId="ADAL" clId="{E75C5980-55F7-4934-A2EE-3CEBBD3198EC}" dt="2024-04-23T21:03:30.246" v="30" actId="478"/>
          <ac:spMkLst>
            <pc:docMk/>
            <pc:sldMk cId="368900915" sldId="2144328352"/>
            <ac:spMk id="61" creationId="{4705EDF1-AD49-1890-CB58-4271A765E5C5}"/>
          </ac:spMkLst>
        </pc:spChg>
      </pc:sldChg>
    </pc:docChg>
  </pc:docChgLst>
  <pc:docChgLst>
    <pc:chgData name="Karolina Guillen" userId="c1c08796-a0be-47c6-af52-5d31fd96ec50" providerId="ADAL" clId="{31B32D6B-01BF-49BD-82EE-50EB713D796A}"/>
    <pc:docChg chg="modSld">
      <pc:chgData name="Karolina Guillen" userId="c1c08796-a0be-47c6-af52-5d31fd96ec50" providerId="ADAL" clId="{31B32D6B-01BF-49BD-82EE-50EB713D796A}" dt="2024-11-25T22:34:25.181" v="0" actId="20577"/>
      <pc:docMkLst>
        <pc:docMk/>
      </pc:docMkLst>
      <pc:sldChg chg="modSp mod">
        <pc:chgData name="Karolina Guillen" userId="c1c08796-a0be-47c6-af52-5d31fd96ec50" providerId="ADAL" clId="{31B32D6B-01BF-49BD-82EE-50EB713D796A}" dt="2024-11-25T22:34:25.181" v="0" actId="20577"/>
        <pc:sldMkLst>
          <pc:docMk/>
          <pc:sldMk cId="1758558430" sldId="2146846279"/>
        </pc:sldMkLst>
        <pc:spChg chg="mod">
          <ac:chgData name="Karolina Guillen" userId="c1c08796-a0be-47c6-af52-5d31fd96ec50" providerId="ADAL" clId="{31B32D6B-01BF-49BD-82EE-50EB713D796A}" dt="2024-11-25T22:34:25.181" v="0" actId="20577"/>
          <ac:spMkLst>
            <pc:docMk/>
            <pc:sldMk cId="1758558430" sldId="2146846279"/>
            <ac:spMk id="10" creationId="{0CE850BD-F43E-4AC5-90A1-34532CB24D49}"/>
          </ac:spMkLst>
        </pc:spChg>
      </pc:sldChg>
    </pc:docChg>
  </pc:docChgLst>
  <pc:docChgLst>
    <pc:chgData name="Karolina Guillen" userId="c1c08796-a0be-47c6-af52-5d31fd96ec50" providerId="ADAL" clId="{940E46AB-9FDF-47F9-8F0E-FD8BCF3EAA06}"/>
    <pc:docChg chg="undo custSel modSld">
      <pc:chgData name="Karolina Guillen" userId="c1c08796-a0be-47c6-af52-5d31fd96ec50" providerId="ADAL" clId="{940E46AB-9FDF-47F9-8F0E-FD8BCF3EAA06}" dt="2024-08-22T20:56:33.117" v="616" actId="20577"/>
      <pc:docMkLst>
        <pc:docMk/>
      </pc:docMkLst>
      <pc:sldChg chg="addSp delSp modSp mod">
        <pc:chgData name="Karolina Guillen" userId="c1c08796-a0be-47c6-af52-5d31fd96ec50" providerId="ADAL" clId="{940E46AB-9FDF-47F9-8F0E-FD8BCF3EAA06}" dt="2024-08-22T20:55:53.931" v="614"/>
        <pc:sldMkLst>
          <pc:docMk/>
          <pc:sldMk cId="1142435943" sldId="2144328250"/>
        </pc:sldMkLst>
        <pc:spChg chg="add mod">
          <ac:chgData name="Karolina Guillen" userId="c1c08796-a0be-47c6-af52-5d31fd96ec50" providerId="ADAL" clId="{940E46AB-9FDF-47F9-8F0E-FD8BCF3EAA06}" dt="2024-08-22T20:03:20.582" v="581" actId="12788"/>
          <ac:spMkLst>
            <pc:docMk/>
            <pc:sldMk cId="1142435943" sldId="2144328250"/>
            <ac:spMk id="5" creationId="{69E959FC-6B8A-8466-6364-20FB25ED7D95}"/>
          </ac:spMkLst>
        </pc:spChg>
        <pc:spChg chg="add del mod">
          <ac:chgData name="Karolina Guillen" userId="c1c08796-a0be-47c6-af52-5d31fd96ec50" providerId="ADAL" clId="{940E46AB-9FDF-47F9-8F0E-FD8BCF3EAA06}" dt="2024-08-22T20:02:44.247" v="504" actId="478"/>
          <ac:spMkLst>
            <pc:docMk/>
            <pc:sldMk cId="1142435943" sldId="2144328250"/>
            <ac:spMk id="7" creationId="{845B26FD-FF8B-12E0-3134-48FBDEFB78B4}"/>
          </ac:spMkLst>
        </pc:spChg>
        <pc:spChg chg="add mod">
          <ac:chgData name="Karolina Guillen" userId="c1c08796-a0be-47c6-af52-5d31fd96ec50" providerId="ADAL" clId="{940E46AB-9FDF-47F9-8F0E-FD8BCF3EAA06}" dt="2024-08-22T20:03:31.198" v="595" actId="1035"/>
          <ac:spMkLst>
            <pc:docMk/>
            <pc:sldMk cId="1142435943" sldId="2144328250"/>
            <ac:spMk id="8" creationId="{864FECBA-4DF4-8CC2-0302-AC8A3D590275}"/>
          </ac:spMkLst>
        </pc:spChg>
        <pc:spChg chg="add mod">
          <ac:chgData name="Karolina Guillen" userId="c1c08796-a0be-47c6-af52-5d31fd96ec50" providerId="ADAL" clId="{940E46AB-9FDF-47F9-8F0E-FD8BCF3EAA06}" dt="2024-08-22T20:03:59.125" v="611" actId="1038"/>
          <ac:spMkLst>
            <pc:docMk/>
            <pc:sldMk cId="1142435943" sldId="2144328250"/>
            <ac:spMk id="9" creationId="{F27DE559-AC4A-7D70-CBBC-A331D569365E}"/>
          </ac:spMkLst>
        </pc:spChg>
        <pc:spChg chg="mod">
          <ac:chgData name="Karolina Guillen" userId="c1c08796-a0be-47c6-af52-5d31fd96ec50" providerId="ADAL" clId="{940E46AB-9FDF-47F9-8F0E-FD8BCF3EAA06}" dt="2024-08-22T20:55:53.931" v="614"/>
          <ac:spMkLst>
            <pc:docMk/>
            <pc:sldMk cId="1142435943" sldId="2144328250"/>
            <ac:spMk id="25" creationId="{D6F3E4AB-B239-4014-8CC3-C8706E0369B4}"/>
          </ac:spMkLst>
        </pc:spChg>
        <pc:spChg chg="mod">
          <ac:chgData name="Karolina Guillen" userId="c1c08796-a0be-47c6-af52-5d31fd96ec50" providerId="ADAL" clId="{940E46AB-9FDF-47F9-8F0E-FD8BCF3EAA06}" dt="2024-08-22T20:03:20.582" v="581" actId="12788"/>
          <ac:spMkLst>
            <pc:docMk/>
            <pc:sldMk cId="1142435943" sldId="2144328250"/>
            <ac:spMk id="30" creationId="{75F81532-3D49-4828-8247-ECFA9B63B40D}"/>
          </ac:spMkLst>
        </pc:spChg>
        <pc:picChg chg="add mod">
          <ac:chgData name="Karolina Guillen" userId="c1c08796-a0be-47c6-af52-5d31fd96ec50" providerId="ADAL" clId="{940E46AB-9FDF-47F9-8F0E-FD8BCF3EAA06}" dt="2024-08-22T20:03:20.582" v="581" actId="12788"/>
          <ac:picMkLst>
            <pc:docMk/>
            <pc:sldMk cId="1142435943" sldId="2144328250"/>
            <ac:picMk id="12" creationId="{C8B9095C-53A0-0A89-66C3-9D3C5B1324C5}"/>
          </ac:picMkLst>
        </pc:picChg>
        <pc:picChg chg="add del mod">
          <ac:chgData name="Karolina Guillen" userId="c1c08796-a0be-47c6-af52-5d31fd96ec50" providerId="ADAL" clId="{940E46AB-9FDF-47F9-8F0E-FD8BCF3EAA06}" dt="2024-08-22T20:02:44.247" v="504" actId="478"/>
          <ac:picMkLst>
            <pc:docMk/>
            <pc:sldMk cId="1142435943" sldId="2144328250"/>
            <ac:picMk id="14" creationId="{3E2AFA12-8724-1D33-6275-B0FEF20C9317}"/>
          </ac:picMkLst>
        </pc:picChg>
        <pc:picChg chg="add mod">
          <ac:chgData name="Karolina Guillen" userId="c1c08796-a0be-47c6-af52-5d31fd96ec50" providerId="ADAL" clId="{940E46AB-9FDF-47F9-8F0E-FD8BCF3EAA06}" dt="2024-08-22T20:03:31.198" v="595" actId="1035"/>
          <ac:picMkLst>
            <pc:docMk/>
            <pc:sldMk cId="1142435943" sldId="2144328250"/>
            <ac:picMk id="16" creationId="{ECE1DC19-3596-6C32-5DE8-E3AC47CB779D}"/>
          </ac:picMkLst>
        </pc:picChg>
        <pc:picChg chg="add mod">
          <ac:chgData name="Karolina Guillen" userId="c1c08796-a0be-47c6-af52-5d31fd96ec50" providerId="ADAL" clId="{940E46AB-9FDF-47F9-8F0E-FD8BCF3EAA06}" dt="2024-08-22T20:03:59.125" v="611" actId="1038"/>
          <ac:picMkLst>
            <pc:docMk/>
            <pc:sldMk cId="1142435943" sldId="2144328250"/>
            <ac:picMk id="18" creationId="{41EB6E3C-61B6-CA9E-13C1-17715AB01F45}"/>
          </ac:picMkLst>
        </pc:picChg>
        <pc:picChg chg="mod">
          <ac:chgData name="Karolina Guillen" userId="c1c08796-a0be-47c6-af52-5d31fd96ec50" providerId="ADAL" clId="{940E46AB-9FDF-47F9-8F0E-FD8BCF3EAA06}" dt="2024-08-22T19:19:22.122" v="378" actId="14100"/>
          <ac:picMkLst>
            <pc:docMk/>
            <pc:sldMk cId="1142435943" sldId="2144328250"/>
            <ac:picMk id="1026" creationId="{0913E0B2-74B8-CB84-E0E9-6FAD8A23472E}"/>
          </ac:picMkLst>
        </pc:picChg>
        <pc:picChg chg="mod">
          <ac:chgData name="Karolina Guillen" userId="c1c08796-a0be-47c6-af52-5d31fd96ec50" providerId="ADAL" clId="{940E46AB-9FDF-47F9-8F0E-FD8BCF3EAA06}" dt="2024-08-22T19:19:30.104" v="380" actId="1076"/>
          <ac:picMkLst>
            <pc:docMk/>
            <pc:sldMk cId="1142435943" sldId="2144328250"/>
            <ac:picMk id="1028" creationId="{B129ED76-1522-238D-C120-82462383C57D}"/>
          </ac:picMkLst>
        </pc:picChg>
        <pc:cxnChg chg="add del mod">
          <ac:chgData name="Karolina Guillen" userId="c1c08796-a0be-47c6-af52-5d31fd96ec50" providerId="ADAL" clId="{940E46AB-9FDF-47F9-8F0E-FD8BCF3EAA06}" dt="2024-08-22T20:02:53.603" v="560" actId="478"/>
          <ac:cxnSpMkLst>
            <pc:docMk/>
            <pc:sldMk cId="1142435943" sldId="2144328250"/>
            <ac:cxnSpMk id="10" creationId="{2802A9B5-A280-B5AF-FFB9-51EFE0CC9C3A}"/>
          </ac:cxnSpMkLst>
        </pc:cxnChg>
      </pc:sldChg>
      <pc:sldChg chg="modSp mod">
        <pc:chgData name="Karolina Guillen" userId="c1c08796-a0be-47c6-af52-5d31fd96ec50" providerId="ADAL" clId="{940E46AB-9FDF-47F9-8F0E-FD8BCF3EAA06}" dt="2024-08-22T20:56:33.117" v="616" actId="20577"/>
        <pc:sldMkLst>
          <pc:docMk/>
          <pc:sldMk cId="1758558430" sldId="2146846279"/>
        </pc:sldMkLst>
        <pc:spChg chg="mod">
          <ac:chgData name="Karolina Guillen" userId="c1c08796-a0be-47c6-af52-5d31fd96ec50" providerId="ADAL" clId="{940E46AB-9FDF-47F9-8F0E-FD8BCF3EAA06}" dt="2024-08-22T20:56:33.117" v="616" actId="20577"/>
          <ac:spMkLst>
            <pc:docMk/>
            <pc:sldMk cId="1758558430" sldId="2146846279"/>
            <ac:spMk id="10" creationId="{0CE850BD-F43E-4AC5-90A1-34532CB24D49}"/>
          </ac:spMkLst>
        </pc:spChg>
      </pc:sldChg>
    </pc:docChg>
  </pc:docChgLst>
  <pc:docChgLst>
    <pc:chgData name="Karolina Guillen" userId="c1c08796-a0be-47c6-af52-5d31fd96ec50" providerId="ADAL" clId="{6867FB7C-C2EC-4068-B362-F338C3A48983}"/>
    <pc:docChg chg="undo custSel modSld">
      <pc:chgData name="Karolina Guillen" userId="c1c08796-a0be-47c6-af52-5d31fd96ec50" providerId="ADAL" clId="{6867FB7C-C2EC-4068-B362-F338C3A48983}" dt="2024-09-12T16:55:51.889" v="288" actId="12788"/>
      <pc:docMkLst>
        <pc:docMk/>
      </pc:docMkLst>
      <pc:sldChg chg="addSp delSp modSp mod delCm">
        <pc:chgData name="Karolina Guillen" userId="c1c08796-a0be-47c6-af52-5d31fd96ec50" providerId="ADAL" clId="{6867FB7C-C2EC-4068-B362-F338C3A48983}" dt="2024-09-12T16:55:51.889" v="288" actId="12788"/>
        <pc:sldMkLst>
          <pc:docMk/>
          <pc:sldMk cId="1142435943" sldId="2144328250"/>
        </pc:sldMkLst>
        <pc:spChg chg="mod">
          <ac:chgData name="Karolina Guillen" userId="c1c08796-a0be-47c6-af52-5d31fd96ec50" providerId="ADAL" clId="{6867FB7C-C2EC-4068-B362-F338C3A48983}" dt="2024-09-12T16:38:26.738" v="234" actId="1035"/>
          <ac:spMkLst>
            <pc:docMk/>
            <pc:sldMk cId="1142435943" sldId="2144328250"/>
            <ac:spMk id="5" creationId="{69E959FC-6B8A-8466-6364-20FB25ED7D95}"/>
          </ac:spMkLst>
        </pc:spChg>
        <pc:spChg chg="mod">
          <ac:chgData name="Karolina Guillen" userId="c1c08796-a0be-47c6-af52-5d31fd96ec50" providerId="ADAL" clId="{6867FB7C-C2EC-4068-B362-F338C3A48983}" dt="2024-09-12T16:55:51.889" v="288" actId="12788"/>
          <ac:spMkLst>
            <pc:docMk/>
            <pc:sldMk cId="1142435943" sldId="2144328250"/>
            <ac:spMk id="7" creationId="{46B0BD68-DDAD-45F5-0992-D6F81139E10A}"/>
          </ac:spMkLst>
        </pc:spChg>
        <pc:spChg chg="mod">
          <ac:chgData name="Karolina Guillen" userId="c1c08796-a0be-47c6-af52-5d31fd96ec50" providerId="ADAL" clId="{6867FB7C-C2EC-4068-B362-F338C3A48983}" dt="2024-09-12T16:36:28.614" v="161" actId="1076"/>
          <ac:spMkLst>
            <pc:docMk/>
            <pc:sldMk cId="1142435943" sldId="2144328250"/>
            <ac:spMk id="8" creationId="{864FECBA-4DF4-8CC2-0302-AC8A3D590275}"/>
          </ac:spMkLst>
        </pc:spChg>
        <pc:spChg chg="mod">
          <ac:chgData name="Karolina Guillen" userId="c1c08796-a0be-47c6-af52-5d31fd96ec50" providerId="ADAL" clId="{6867FB7C-C2EC-4068-B362-F338C3A48983}" dt="2024-09-12T16:50:03.323" v="264" actId="1037"/>
          <ac:spMkLst>
            <pc:docMk/>
            <pc:sldMk cId="1142435943" sldId="2144328250"/>
            <ac:spMk id="9" creationId="{F27DE559-AC4A-7D70-CBBC-A331D569365E}"/>
          </ac:spMkLst>
        </pc:spChg>
        <pc:spChg chg="mod">
          <ac:chgData name="Karolina Guillen" userId="c1c08796-a0be-47c6-af52-5d31fd96ec50" providerId="ADAL" clId="{6867FB7C-C2EC-4068-B362-F338C3A48983}" dt="2024-09-12T16:36:02.303" v="157" actId="14100"/>
          <ac:spMkLst>
            <pc:docMk/>
            <pc:sldMk cId="1142435943" sldId="2144328250"/>
            <ac:spMk id="30" creationId="{75F81532-3D49-4828-8247-ECFA9B63B40D}"/>
          </ac:spMkLst>
        </pc:spChg>
        <pc:picChg chg="add del mod">
          <ac:chgData name="Karolina Guillen" userId="c1c08796-a0be-47c6-af52-5d31fd96ec50" providerId="ADAL" clId="{6867FB7C-C2EC-4068-B362-F338C3A48983}" dt="2024-09-12T16:55:17.211" v="279" actId="478"/>
          <ac:picMkLst>
            <pc:docMk/>
            <pc:sldMk cId="1142435943" sldId="2144328250"/>
            <ac:picMk id="11" creationId="{08462CF4-B3B9-80B0-32DF-96E929DD98FC}"/>
          </ac:picMkLst>
        </pc:picChg>
        <pc:picChg chg="mod">
          <ac:chgData name="Karolina Guillen" userId="c1c08796-a0be-47c6-af52-5d31fd96ec50" providerId="ADAL" clId="{6867FB7C-C2EC-4068-B362-F338C3A48983}" dt="2024-09-12T16:38:31.606" v="235" actId="1076"/>
          <ac:picMkLst>
            <pc:docMk/>
            <pc:sldMk cId="1142435943" sldId="2144328250"/>
            <ac:picMk id="12" creationId="{C8B9095C-53A0-0A89-66C3-9D3C5B1324C5}"/>
          </ac:picMkLst>
        </pc:picChg>
        <pc:picChg chg="add mod">
          <ac:chgData name="Karolina Guillen" userId="c1c08796-a0be-47c6-af52-5d31fd96ec50" providerId="ADAL" clId="{6867FB7C-C2EC-4068-B362-F338C3A48983}" dt="2024-09-12T16:55:51.889" v="288" actId="12788"/>
          <ac:picMkLst>
            <pc:docMk/>
            <pc:sldMk cId="1142435943" sldId="2144328250"/>
            <ac:picMk id="14" creationId="{26BDEE94-CA72-E1CE-5764-37D3BE920D31}"/>
          </ac:picMkLst>
        </pc:picChg>
        <pc:picChg chg="mod">
          <ac:chgData name="Karolina Guillen" userId="c1c08796-a0be-47c6-af52-5d31fd96ec50" providerId="ADAL" clId="{6867FB7C-C2EC-4068-B362-F338C3A48983}" dt="2024-09-12T16:50:14.999" v="273" actId="554"/>
          <ac:picMkLst>
            <pc:docMk/>
            <pc:sldMk cId="1142435943" sldId="2144328250"/>
            <ac:picMk id="16" creationId="{ECE1DC19-3596-6C32-5DE8-E3AC47CB779D}"/>
          </ac:picMkLst>
        </pc:picChg>
        <pc:picChg chg="mod">
          <ac:chgData name="Karolina Guillen" userId="c1c08796-a0be-47c6-af52-5d31fd96ec50" providerId="ADAL" clId="{6867FB7C-C2EC-4068-B362-F338C3A48983}" dt="2024-09-12T16:50:14.999" v="273" actId="554"/>
          <ac:picMkLst>
            <pc:docMk/>
            <pc:sldMk cId="1142435943" sldId="2144328250"/>
            <ac:picMk id="18" creationId="{41EB6E3C-61B6-CA9E-13C1-17715AB01F45}"/>
          </ac:picMkLst>
        </pc:picChg>
        <pc:extLst>
          <p:ext xmlns:p="http://schemas.openxmlformats.org/presentationml/2006/main" uri="{D6D511B9-2390-475A-947B-AFAB55BFBCF1}">
            <pc226:cmChg xmlns:pc226="http://schemas.microsoft.com/office/powerpoint/2022/06/main/command" chg="del">
              <pc226:chgData name="Karolina Guillen" userId="c1c08796-a0be-47c6-af52-5d31fd96ec50" providerId="ADAL" clId="{6867FB7C-C2EC-4068-B362-F338C3A48983}" dt="2024-09-12T16:35:54.212" v="156"/>
              <pc2:cmMkLst xmlns:pc2="http://schemas.microsoft.com/office/powerpoint/2019/9/main/command">
                <pc:docMk/>
                <pc:sldMk cId="1142435943" sldId="2144328250"/>
                <pc2:cmMk id="{BC1763F0-8652-491B-B0FE-42570EB825C5}"/>
              </pc2:cmMkLst>
            </pc226:cmChg>
          </p:ext>
        </pc:extLst>
      </pc:sldChg>
    </pc:docChg>
  </pc:docChgLst>
  <pc:docChgLst>
    <pc:chgData name="Kaileen Cain" userId="21167d2d-fdf2-4320-ae3a-272888c89590" providerId="ADAL" clId="{DB0B6735-E7B3-4287-ADBC-120AA5B52383}"/>
    <pc:docChg chg="addSld modSld">
      <pc:chgData name="Kaileen Cain" userId="21167d2d-fdf2-4320-ae3a-272888c89590" providerId="ADAL" clId="{DB0B6735-E7B3-4287-ADBC-120AA5B52383}" dt="2024-04-30T16:07:11.732" v="22"/>
      <pc:docMkLst>
        <pc:docMk/>
      </pc:docMkLst>
      <pc:sldChg chg="addSp modSp add mod setBg">
        <pc:chgData name="Kaileen Cain" userId="21167d2d-fdf2-4320-ae3a-272888c89590" providerId="ADAL" clId="{DB0B6735-E7B3-4287-ADBC-120AA5B52383}" dt="2024-04-30T15:55:29.862" v="21" actId="167"/>
        <pc:sldMkLst>
          <pc:docMk/>
          <pc:sldMk cId="530641602" sldId="2144327818"/>
        </pc:sldMkLst>
        <pc:spChg chg="mod">
          <ac:chgData name="Kaileen Cain" userId="21167d2d-fdf2-4320-ae3a-272888c89590" providerId="ADAL" clId="{DB0B6735-E7B3-4287-ADBC-120AA5B52383}" dt="2024-04-30T15:54:32.532" v="12" actId="20577"/>
          <ac:spMkLst>
            <pc:docMk/>
            <pc:sldMk cId="530641602" sldId="2144327818"/>
            <ac:spMk id="18" creationId="{C20817F9-FE21-4945-A479-C22CFA77A380}"/>
          </ac:spMkLst>
        </pc:spChg>
        <pc:picChg chg="add mod ord modCrop">
          <ac:chgData name="Kaileen Cain" userId="21167d2d-fdf2-4320-ae3a-272888c89590" providerId="ADAL" clId="{DB0B6735-E7B3-4287-ADBC-120AA5B52383}" dt="2024-04-30T15:55:29.862" v="21" actId="167"/>
          <ac:picMkLst>
            <pc:docMk/>
            <pc:sldMk cId="530641602" sldId="2144327818"/>
            <ac:picMk id="6" creationId="{F8DA0B6F-3259-4FDA-262A-DA96FD49E44B}"/>
          </ac:picMkLst>
        </pc:picChg>
      </pc:sldChg>
      <pc:sldChg chg="add">
        <pc:chgData name="Kaileen Cain" userId="21167d2d-fdf2-4320-ae3a-272888c89590" providerId="ADAL" clId="{DB0B6735-E7B3-4287-ADBC-120AA5B52383}" dt="2024-04-30T16:07:11.732" v="22"/>
        <pc:sldMkLst>
          <pc:docMk/>
          <pc:sldMk cId="3118991152" sldId="2146846068"/>
        </pc:sldMkLst>
      </pc:sldChg>
      <pc:sldChg chg="add">
        <pc:chgData name="Kaileen Cain" userId="21167d2d-fdf2-4320-ae3a-272888c89590" providerId="ADAL" clId="{DB0B6735-E7B3-4287-ADBC-120AA5B52383}" dt="2024-04-30T13:41:18.926" v="1"/>
        <pc:sldMkLst>
          <pc:docMk/>
          <pc:sldMk cId="1655053227" sldId="2146846275"/>
        </pc:sldMkLst>
      </pc:sldChg>
    </pc:docChg>
  </pc:docChgLst>
  <pc:docChgLst>
    <pc:chgData name="Karolina Guillen" userId="c1c08796-a0be-47c6-af52-5d31fd96ec50" providerId="ADAL" clId="{1AB7C9FA-EA3F-40B4-BD0D-6078AD93E909}"/>
    <pc:docChg chg="custSel addSld delSld modSld">
      <pc:chgData name="Karolina Guillen" userId="c1c08796-a0be-47c6-af52-5d31fd96ec50" providerId="ADAL" clId="{1AB7C9FA-EA3F-40B4-BD0D-6078AD93E909}" dt="2024-04-30T20:33:49.292" v="9" actId="22"/>
      <pc:docMkLst>
        <pc:docMk/>
      </pc:docMkLst>
      <pc:sldChg chg="modNotesTx">
        <pc:chgData name="Karolina Guillen" userId="c1c08796-a0be-47c6-af52-5d31fd96ec50" providerId="ADAL" clId="{1AB7C9FA-EA3F-40B4-BD0D-6078AD93E909}" dt="2024-04-22T14:48:39.004" v="3" actId="20577"/>
        <pc:sldMkLst>
          <pc:docMk/>
          <pc:sldMk cId="245357489" sldId="2144328276"/>
        </pc:sldMkLst>
      </pc:sldChg>
      <pc:sldChg chg="del">
        <pc:chgData name="Karolina Guillen" userId="c1c08796-a0be-47c6-af52-5d31fd96ec50" providerId="ADAL" clId="{1AB7C9FA-EA3F-40B4-BD0D-6078AD93E909}" dt="2024-04-22T14:53:00.529" v="4"/>
        <pc:sldMkLst>
          <pc:docMk/>
          <pc:sldMk cId="278186662" sldId="2144328313"/>
        </pc:sldMkLst>
      </pc:sldChg>
      <pc:sldChg chg="addSp delSp modSp add mod">
        <pc:chgData name="Karolina Guillen" userId="c1c08796-a0be-47c6-af52-5d31fd96ec50" providerId="ADAL" clId="{1AB7C9FA-EA3F-40B4-BD0D-6078AD93E909}" dt="2024-04-30T20:33:49.292" v="9" actId="22"/>
        <pc:sldMkLst>
          <pc:docMk/>
          <pc:sldMk cId="3128758692" sldId="2146846276"/>
        </pc:sldMkLst>
        <pc:spChg chg="mod">
          <ac:chgData name="Karolina Guillen" userId="c1c08796-a0be-47c6-af52-5d31fd96ec50" providerId="ADAL" clId="{1AB7C9FA-EA3F-40B4-BD0D-6078AD93E909}" dt="2024-04-30T20:33:48.459" v="8" actId="207"/>
          <ac:spMkLst>
            <pc:docMk/>
            <pc:sldMk cId="3128758692" sldId="2146846276"/>
            <ac:spMk id="2" creationId="{BF005FA6-7D04-4531-90CF-4E094E4D1602}"/>
          </ac:spMkLst>
        </pc:spChg>
        <pc:spChg chg="mod">
          <ac:chgData name="Karolina Guillen" userId="c1c08796-a0be-47c6-af52-5d31fd96ec50" providerId="ADAL" clId="{1AB7C9FA-EA3F-40B4-BD0D-6078AD93E909}" dt="2024-04-30T20:33:48.459" v="8" actId="207"/>
          <ac:spMkLst>
            <pc:docMk/>
            <pc:sldMk cId="3128758692" sldId="2146846276"/>
            <ac:spMk id="16" creationId="{8F9DBFDA-A02A-46DE-AC63-7627C2133E8D}"/>
          </ac:spMkLst>
        </pc:spChg>
        <pc:spChg chg="del">
          <ac:chgData name="Karolina Guillen" userId="c1c08796-a0be-47c6-af52-5d31fd96ec50" providerId="ADAL" clId="{1AB7C9FA-EA3F-40B4-BD0D-6078AD93E909}" dt="2024-04-30T20:33:43.854" v="6" actId="478"/>
          <ac:spMkLst>
            <pc:docMk/>
            <pc:sldMk cId="3128758692" sldId="2146846276"/>
            <ac:spMk id="18" creationId="{9B142CE4-64E0-4A9C-8B00-24FB6527DA3A}"/>
          </ac:spMkLst>
        </pc:spChg>
        <pc:spChg chg="mod">
          <ac:chgData name="Karolina Guillen" userId="c1c08796-a0be-47c6-af52-5d31fd96ec50" providerId="ADAL" clId="{1AB7C9FA-EA3F-40B4-BD0D-6078AD93E909}" dt="2024-04-30T20:33:48.459" v="8" actId="207"/>
          <ac:spMkLst>
            <pc:docMk/>
            <pc:sldMk cId="3128758692" sldId="2146846276"/>
            <ac:spMk id="19" creationId="{923ED205-9541-4265-AD2F-28BCB5982649}"/>
          </ac:spMkLst>
        </pc:spChg>
        <pc:spChg chg="del">
          <ac:chgData name="Karolina Guillen" userId="c1c08796-a0be-47c6-af52-5d31fd96ec50" providerId="ADAL" clId="{1AB7C9FA-EA3F-40B4-BD0D-6078AD93E909}" dt="2024-04-30T20:33:43.854" v="6" actId="478"/>
          <ac:spMkLst>
            <pc:docMk/>
            <pc:sldMk cId="3128758692" sldId="2146846276"/>
            <ac:spMk id="22" creationId="{5036A5C5-5FEB-4D3B-883F-F274E536C1D6}"/>
          </ac:spMkLst>
        </pc:spChg>
        <pc:spChg chg="del">
          <ac:chgData name="Karolina Guillen" userId="c1c08796-a0be-47c6-af52-5d31fd96ec50" providerId="ADAL" clId="{1AB7C9FA-EA3F-40B4-BD0D-6078AD93E909}" dt="2024-04-30T20:33:43.854" v="6" actId="478"/>
          <ac:spMkLst>
            <pc:docMk/>
            <pc:sldMk cId="3128758692" sldId="2146846276"/>
            <ac:spMk id="27" creationId="{B1014875-4244-478E-92BA-72CD2BD48902}"/>
          </ac:spMkLst>
        </pc:spChg>
        <pc:spChg chg="del">
          <ac:chgData name="Karolina Guillen" userId="c1c08796-a0be-47c6-af52-5d31fd96ec50" providerId="ADAL" clId="{1AB7C9FA-EA3F-40B4-BD0D-6078AD93E909}" dt="2024-04-30T20:33:43.854" v="6" actId="478"/>
          <ac:spMkLst>
            <pc:docMk/>
            <pc:sldMk cId="3128758692" sldId="2146846276"/>
            <ac:spMk id="28" creationId="{AD959387-D72D-41C4-8F66-FDB4DF3E5C34}"/>
          </ac:spMkLst>
        </pc:spChg>
        <pc:spChg chg="del">
          <ac:chgData name="Karolina Guillen" userId="c1c08796-a0be-47c6-af52-5d31fd96ec50" providerId="ADAL" clId="{1AB7C9FA-EA3F-40B4-BD0D-6078AD93E909}" dt="2024-04-30T20:33:43.854" v="6" actId="478"/>
          <ac:spMkLst>
            <pc:docMk/>
            <pc:sldMk cId="3128758692" sldId="2146846276"/>
            <ac:spMk id="31" creationId="{2B96D518-38FC-481F-904B-D080FA161F2F}"/>
          </ac:spMkLst>
        </pc:spChg>
        <pc:spChg chg="del">
          <ac:chgData name="Karolina Guillen" userId="c1c08796-a0be-47c6-af52-5d31fd96ec50" providerId="ADAL" clId="{1AB7C9FA-EA3F-40B4-BD0D-6078AD93E909}" dt="2024-04-30T20:33:43.854" v="6" actId="478"/>
          <ac:spMkLst>
            <pc:docMk/>
            <pc:sldMk cId="3128758692" sldId="2146846276"/>
            <ac:spMk id="32" creationId="{3A50D4A5-EA80-4572-8BC5-6F0706E9B4BB}"/>
          </ac:spMkLst>
        </pc:spChg>
        <pc:picChg chg="add">
          <ac:chgData name="Karolina Guillen" userId="c1c08796-a0be-47c6-af52-5d31fd96ec50" providerId="ADAL" clId="{1AB7C9FA-EA3F-40B4-BD0D-6078AD93E909}" dt="2024-04-30T20:33:49.292" v="9" actId="22"/>
          <ac:picMkLst>
            <pc:docMk/>
            <pc:sldMk cId="3128758692" sldId="2146846276"/>
            <ac:picMk id="4" creationId="{0F7CFF65-179C-A15F-A202-82509AA5C280}"/>
          </ac:picMkLst>
        </pc:picChg>
        <pc:picChg chg="del">
          <ac:chgData name="Karolina Guillen" userId="c1c08796-a0be-47c6-af52-5d31fd96ec50" providerId="ADAL" clId="{1AB7C9FA-EA3F-40B4-BD0D-6078AD93E909}" dt="2024-04-30T20:33:44.746" v="7" actId="478"/>
          <ac:picMkLst>
            <pc:docMk/>
            <pc:sldMk cId="3128758692" sldId="2146846276"/>
            <ac:picMk id="33" creationId="{9EB2BD20-4D15-420D-BB65-0E18BDAC5394}"/>
          </ac:picMkLst>
        </pc:picChg>
      </pc:sldChg>
    </pc:docChg>
  </pc:docChgLst>
  <pc:docChgLst>
    <pc:chgData name="Jason Wiese" userId="4bff8d5b-7de6-4655-b397-69b0afc81113" providerId="ADAL" clId="{4DD3B17F-3848-4039-924C-E905132E432E}"/>
    <pc:docChg chg="undo custSel delSld modSld sldOrd">
      <pc:chgData name="Jason Wiese" userId="4bff8d5b-7de6-4655-b397-69b0afc81113" providerId="ADAL" clId="{4DD3B17F-3848-4039-924C-E905132E432E}" dt="2024-06-13T20:25:20.019" v="249" actId="207"/>
      <pc:docMkLst>
        <pc:docMk/>
      </pc:docMkLst>
      <pc:sldChg chg="addSp delSp modSp mod">
        <pc:chgData name="Jason Wiese" userId="4bff8d5b-7de6-4655-b397-69b0afc81113" providerId="ADAL" clId="{4DD3B17F-3848-4039-924C-E905132E432E}" dt="2024-06-13T20:25:07.887" v="247" actId="207"/>
        <pc:sldMkLst>
          <pc:docMk/>
          <pc:sldMk cId="2474325738" sldId="2144327787"/>
        </pc:sldMkLst>
        <pc:spChg chg="add mod">
          <ac:chgData name="Jason Wiese" userId="4bff8d5b-7de6-4655-b397-69b0afc81113" providerId="ADAL" clId="{4DD3B17F-3848-4039-924C-E905132E432E}" dt="2024-06-04T20:37:52.388" v="45"/>
          <ac:spMkLst>
            <pc:docMk/>
            <pc:sldMk cId="2474325738" sldId="2144327787"/>
            <ac:spMk id="4" creationId="{30FF600B-6635-E267-6467-0688B3802B99}"/>
          </ac:spMkLst>
        </pc:spChg>
        <pc:spChg chg="add mod">
          <ac:chgData name="Jason Wiese" userId="4bff8d5b-7de6-4655-b397-69b0afc81113" providerId="ADAL" clId="{4DD3B17F-3848-4039-924C-E905132E432E}" dt="2024-06-04T20:37:52.388" v="45"/>
          <ac:spMkLst>
            <pc:docMk/>
            <pc:sldMk cId="2474325738" sldId="2144327787"/>
            <ac:spMk id="5" creationId="{BEAD0C51-8E51-5210-39EF-31894A0B29C4}"/>
          </ac:spMkLst>
        </pc:spChg>
        <pc:spChg chg="del">
          <ac:chgData name="Jason Wiese" userId="4bff8d5b-7de6-4655-b397-69b0afc81113" providerId="ADAL" clId="{4DD3B17F-3848-4039-924C-E905132E432E}" dt="2024-06-04T20:35:17.885" v="27" actId="478"/>
          <ac:spMkLst>
            <pc:docMk/>
            <pc:sldMk cId="2474325738" sldId="2144327787"/>
            <ac:spMk id="23" creationId="{95215B19-BF92-4CA6-89C6-7EF09E467E2A}"/>
          </ac:spMkLst>
        </pc:spChg>
        <pc:spChg chg="del">
          <ac:chgData name="Jason Wiese" userId="4bff8d5b-7de6-4655-b397-69b0afc81113" providerId="ADAL" clId="{4DD3B17F-3848-4039-924C-E905132E432E}" dt="2024-06-04T20:35:17.885" v="27" actId="478"/>
          <ac:spMkLst>
            <pc:docMk/>
            <pc:sldMk cId="2474325738" sldId="2144327787"/>
            <ac:spMk id="24" creationId="{EB4C68D8-D883-4059-8F97-51211E0A2530}"/>
          </ac:spMkLst>
        </pc:spChg>
        <pc:spChg chg="mod">
          <ac:chgData name="Jason Wiese" userId="4bff8d5b-7de6-4655-b397-69b0afc81113" providerId="ADAL" clId="{4DD3B17F-3848-4039-924C-E905132E432E}" dt="2024-06-13T20:25:07.887" v="247" actId="207"/>
          <ac:spMkLst>
            <pc:docMk/>
            <pc:sldMk cId="2474325738" sldId="2144327787"/>
            <ac:spMk id="34" creationId="{B24854B8-6046-4A1D-BB90-098398A01C05}"/>
          </ac:spMkLst>
        </pc:spChg>
        <pc:picChg chg="add mod">
          <ac:chgData name="Jason Wiese" userId="4bff8d5b-7de6-4655-b397-69b0afc81113" providerId="ADAL" clId="{4DD3B17F-3848-4039-924C-E905132E432E}" dt="2024-06-04T20:37:52.388" v="45"/>
          <ac:picMkLst>
            <pc:docMk/>
            <pc:sldMk cId="2474325738" sldId="2144327787"/>
            <ac:picMk id="3" creationId="{6BCDE416-2818-38C3-8070-526A0C7D0550}"/>
          </ac:picMkLst>
        </pc:picChg>
        <pc:picChg chg="del">
          <ac:chgData name="Jason Wiese" userId="4bff8d5b-7de6-4655-b397-69b0afc81113" providerId="ADAL" clId="{4DD3B17F-3848-4039-924C-E905132E432E}" dt="2024-06-04T20:35:17.885" v="27" actId="478"/>
          <ac:picMkLst>
            <pc:docMk/>
            <pc:sldMk cId="2474325738" sldId="2144327787"/>
            <ac:picMk id="20" creationId="{16C2F740-C34E-4972-8DF4-0F0D86B0DD7A}"/>
          </ac:picMkLst>
        </pc:picChg>
      </pc:sldChg>
      <pc:sldChg chg="addSp delSp modSp mod">
        <pc:chgData name="Jason Wiese" userId="4bff8d5b-7de6-4655-b397-69b0afc81113" providerId="ADAL" clId="{4DD3B17F-3848-4039-924C-E905132E432E}" dt="2024-06-13T20:25:16.337" v="248" actId="207"/>
        <pc:sldMkLst>
          <pc:docMk/>
          <pc:sldMk cId="1313045543" sldId="2144327817"/>
        </pc:sldMkLst>
        <pc:spChg chg="add mod">
          <ac:chgData name="Jason Wiese" userId="4bff8d5b-7de6-4655-b397-69b0afc81113" providerId="ADAL" clId="{4DD3B17F-3848-4039-924C-E905132E432E}" dt="2024-06-04T20:37:49.295" v="44"/>
          <ac:spMkLst>
            <pc:docMk/>
            <pc:sldMk cId="1313045543" sldId="2144327817"/>
            <ac:spMk id="3" creationId="{3A494E84-3DC7-3B1C-A8D6-8B0FF64E0CED}"/>
          </ac:spMkLst>
        </pc:spChg>
        <pc:spChg chg="add mod">
          <ac:chgData name="Jason Wiese" userId="4bff8d5b-7de6-4655-b397-69b0afc81113" providerId="ADAL" clId="{4DD3B17F-3848-4039-924C-E905132E432E}" dt="2024-06-04T20:37:49.295" v="44"/>
          <ac:spMkLst>
            <pc:docMk/>
            <pc:sldMk cId="1313045543" sldId="2144327817"/>
            <ac:spMk id="4" creationId="{C23C99B0-9404-42F1-A265-793436468B35}"/>
          </ac:spMkLst>
        </pc:spChg>
        <pc:spChg chg="del">
          <ac:chgData name="Jason Wiese" userId="4bff8d5b-7de6-4655-b397-69b0afc81113" providerId="ADAL" clId="{4DD3B17F-3848-4039-924C-E905132E432E}" dt="2024-06-04T20:35:22.601" v="28" actId="478"/>
          <ac:spMkLst>
            <pc:docMk/>
            <pc:sldMk cId="1313045543" sldId="2144327817"/>
            <ac:spMk id="23" creationId="{95215B19-BF92-4CA6-89C6-7EF09E467E2A}"/>
          </ac:spMkLst>
        </pc:spChg>
        <pc:spChg chg="del">
          <ac:chgData name="Jason Wiese" userId="4bff8d5b-7de6-4655-b397-69b0afc81113" providerId="ADAL" clId="{4DD3B17F-3848-4039-924C-E905132E432E}" dt="2024-06-04T20:35:22.601" v="28" actId="478"/>
          <ac:spMkLst>
            <pc:docMk/>
            <pc:sldMk cId="1313045543" sldId="2144327817"/>
            <ac:spMk id="24" creationId="{EB4C68D8-D883-4059-8F97-51211E0A2530}"/>
          </ac:spMkLst>
        </pc:spChg>
        <pc:spChg chg="mod">
          <ac:chgData name="Jason Wiese" userId="4bff8d5b-7de6-4655-b397-69b0afc81113" providerId="ADAL" clId="{4DD3B17F-3848-4039-924C-E905132E432E}" dt="2024-06-13T20:25:16.337" v="248" actId="207"/>
          <ac:spMkLst>
            <pc:docMk/>
            <pc:sldMk cId="1313045543" sldId="2144327817"/>
            <ac:spMk id="28" creationId="{E1C763A9-FA39-40C0-8737-EA90A30D7EF8}"/>
          </ac:spMkLst>
        </pc:spChg>
        <pc:picChg chg="add mod">
          <ac:chgData name="Jason Wiese" userId="4bff8d5b-7de6-4655-b397-69b0afc81113" providerId="ADAL" clId="{4DD3B17F-3848-4039-924C-E905132E432E}" dt="2024-06-04T20:37:49.295" v="44"/>
          <ac:picMkLst>
            <pc:docMk/>
            <pc:sldMk cId="1313045543" sldId="2144327817"/>
            <ac:picMk id="2" creationId="{06911A6C-1485-4C41-A4BC-CF0EE4AFB6F3}"/>
          </ac:picMkLst>
        </pc:picChg>
        <pc:picChg chg="del">
          <ac:chgData name="Jason Wiese" userId="4bff8d5b-7de6-4655-b397-69b0afc81113" providerId="ADAL" clId="{4DD3B17F-3848-4039-924C-E905132E432E}" dt="2024-06-04T20:35:22.601" v="28" actId="478"/>
          <ac:picMkLst>
            <pc:docMk/>
            <pc:sldMk cId="1313045543" sldId="2144327817"/>
            <ac:picMk id="20" creationId="{16C2F740-C34E-4972-8DF4-0F0D86B0DD7A}"/>
          </ac:picMkLst>
        </pc:picChg>
      </pc:sldChg>
      <pc:sldChg chg="modSp mod">
        <pc:chgData name="Jason Wiese" userId="4bff8d5b-7de6-4655-b397-69b0afc81113" providerId="ADAL" clId="{4DD3B17F-3848-4039-924C-E905132E432E}" dt="2024-06-05T23:03:59.728" v="234" actId="6549"/>
        <pc:sldMkLst>
          <pc:docMk/>
          <pc:sldMk cId="530641602" sldId="2144327818"/>
        </pc:sldMkLst>
        <pc:spChg chg="mod">
          <ac:chgData name="Jason Wiese" userId="4bff8d5b-7de6-4655-b397-69b0afc81113" providerId="ADAL" clId="{4DD3B17F-3848-4039-924C-E905132E432E}" dt="2024-06-05T23:03:59.728" v="234" actId="6549"/>
          <ac:spMkLst>
            <pc:docMk/>
            <pc:sldMk cId="530641602" sldId="2144327818"/>
            <ac:spMk id="3" creationId="{D9340FAE-D535-B4AE-6737-07976C7B39B4}"/>
          </ac:spMkLst>
        </pc:spChg>
      </pc:sldChg>
      <pc:sldChg chg="addSp delSp modSp mod">
        <pc:chgData name="Jason Wiese" userId="4bff8d5b-7de6-4655-b397-69b0afc81113" providerId="ADAL" clId="{4DD3B17F-3848-4039-924C-E905132E432E}" dt="2024-06-12T19:21:08.199" v="240" actId="1076"/>
        <pc:sldMkLst>
          <pc:docMk/>
          <pc:sldMk cId="1136318882" sldId="2144327824"/>
        </pc:sldMkLst>
        <pc:spChg chg="add mod">
          <ac:chgData name="Jason Wiese" userId="4bff8d5b-7de6-4655-b397-69b0afc81113" providerId="ADAL" clId="{4DD3B17F-3848-4039-924C-E905132E432E}" dt="2024-06-04T20:38:13.580" v="52"/>
          <ac:spMkLst>
            <pc:docMk/>
            <pc:sldMk cId="1136318882" sldId="2144327824"/>
            <ac:spMk id="4" creationId="{D958B9A7-6790-ABFB-8A4C-91AA91DCD4D9}"/>
          </ac:spMkLst>
        </pc:spChg>
        <pc:spChg chg="add mod">
          <ac:chgData name="Jason Wiese" userId="4bff8d5b-7de6-4655-b397-69b0afc81113" providerId="ADAL" clId="{4DD3B17F-3848-4039-924C-E905132E432E}" dt="2024-06-04T20:38:13.580" v="52"/>
          <ac:spMkLst>
            <pc:docMk/>
            <pc:sldMk cId="1136318882" sldId="2144327824"/>
            <ac:spMk id="5" creationId="{33C850E9-7C76-0D55-1F16-61D25A4B875A}"/>
          </ac:spMkLst>
        </pc:spChg>
        <pc:spChg chg="del">
          <ac:chgData name="Jason Wiese" userId="4bff8d5b-7de6-4655-b397-69b0afc81113" providerId="ADAL" clId="{4DD3B17F-3848-4039-924C-E905132E432E}" dt="2024-06-04T20:30:10.351" v="3" actId="478"/>
          <ac:spMkLst>
            <pc:docMk/>
            <pc:sldMk cId="1136318882" sldId="2144327824"/>
            <ac:spMk id="23" creationId="{95215B19-BF92-4CA6-89C6-7EF09E467E2A}"/>
          </ac:spMkLst>
        </pc:spChg>
        <pc:spChg chg="del">
          <ac:chgData name="Jason Wiese" userId="4bff8d5b-7de6-4655-b397-69b0afc81113" providerId="ADAL" clId="{4DD3B17F-3848-4039-924C-E905132E432E}" dt="2024-06-04T20:30:10.351" v="3" actId="478"/>
          <ac:spMkLst>
            <pc:docMk/>
            <pc:sldMk cId="1136318882" sldId="2144327824"/>
            <ac:spMk id="24" creationId="{EB4C68D8-D883-4059-8F97-51211E0A2530}"/>
          </ac:spMkLst>
        </pc:spChg>
        <pc:picChg chg="add mod">
          <ac:chgData name="Jason Wiese" userId="4bff8d5b-7de6-4655-b397-69b0afc81113" providerId="ADAL" clId="{4DD3B17F-3848-4039-924C-E905132E432E}" dt="2024-06-04T20:38:13.580" v="52"/>
          <ac:picMkLst>
            <pc:docMk/>
            <pc:sldMk cId="1136318882" sldId="2144327824"/>
            <ac:picMk id="3" creationId="{AC31B32E-A6E1-600A-9C26-603FF50434BD}"/>
          </ac:picMkLst>
        </pc:picChg>
        <pc:picChg chg="del">
          <ac:chgData name="Jason Wiese" userId="4bff8d5b-7de6-4655-b397-69b0afc81113" providerId="ADAL" clId="{4DD3B17F-3848-4039-924C-E905132E432E}" dt="2024-06-04T20:30:10.351" v="3" actId="478"/>
          <ac:picMkLst>
            <pc:docMk/>
            <pc:sldMk cId="1136318882" sldId="2144327824"/>
            <ac:picMk id="20" creationId="{16C2F740-C34E-4972-8DF4-0F0D86B0DD7A}"/>
          </ac:picMkLst>
        </pc:picChg>
        <pc:picChg chg="mod">
          <ac:chgData name="Jason Wiese" userId="4bff8d5b-7de6-4655-b397-69b0afc81113" providerId="ADAL" clId="{4DD3B17F-3848-4039-924C-E905132E432E}" dt="2024-06-12T19:21:08.199" v="240" actId="1076"/>
          <ac:picMkLst>
            <pc:docMk/>
            <pc:sldMk cId="1136318882" sldId="2144327824"/>
            <ac:picMk id="33" creationId="{9EB2BD20-4D15-420D-BB65-0E18BDAC5394}"/>
          </ac:picMkLst>
        </pc:picChg>
      </pc:sldChg>
      <pc:sldChg chg="addSp delSp modSp mod">
        <pc:chgData name="Jason Wiese" userId="4bff8d5b-7de6-4655-b397-69b0afc81113" providerId="ADAL" clId="{4DD3B17F-3848-4039-924C-E905132E432E}" dt="2024-06-13T20:25:20.019" v="249" actId="207"/>
        <pc:sldMkLst>
          <pc:docMk/>
          <pc:sldMk cId="3126479078" sldId="2144328249"/>
        </pc:sldMkLst>
        <pc:spChg chg="add mod">
          <ac:chgData name="Jason Wiese" userId="4bff8d5b-7de6-4655-b397-69b0afc81113" providerId="ADAL" clId="{4DD3B17F-3848-4039-924C-E905132E432E}" dt="2024-06-04T20:37:46.100" v="43"/>
          <ac:spMkLst>
            <pc:docMk/>
            <pc:sldMk cId="3126479078" sldId="2144328249"/>
            <ac:spMk id="3" creationId="{E00F3D0E-2CFE-4F53-6775-95DF1312492A}"/>
          </ac:spMkLst>
        </pc:spChg>
        <pc:spChg chg="add mod">
          <ac:chgData name="Jason Wiese" userId="4bff8d5b-7de6-4655-b397-69b0afc81113" providerId="ADAL" clId="{4DD3B17F-3848-4039-924C-E905132E432E}" dt="2024-06-04T20:37:46.100" v="43"/>
          <ac:spMkLst>
            <pc:docMk/>
            <pc:sldMk cId="3126479078" sldId="2144328249"/>
            <ac:spMk id="4" creationId="{CA9063A2-57FE-A748-7161-FAFE9743D76B}"/>
          </ac:spMkLst>
        </pc:spChg>
        <pc:spChg chg="del">
          <ac:chgData name="Jason Wiese" userId="4bff8d5b-7de6-4655-b397-69b0afc81113" providerId="ADAL" clId="{4DD3B17F-3848-4039-924C-E905132E432E}" dt="2024-06-04T20:35:27.250" v="29" actId="478"/>
          <ac:spMkLst>
            <pc:docMk/>
            <pc:sldMk cId="3126479078" sldId="2144328249"/>
            <ac:spMk id="26" creationId="{A5C7CDFA-9A30-4D23-A51D-3A28C331B2C5}"/>
          </ac:spMkLst>
        </pc:spChg>
        <pc:spChg chg="del">
          <ac:chgData name="Jason Wiese" userId="4bff8d5b-7de6-4655-b397-69b0afc81113" providerId="ADAL" clId="{4DD3B17F-3848-4039-924C-E905132E432E}" dt="2024-06-04T20:35:27.250" v="29" actId="478"/>
          <ac:spMkLst>
            <pc:docMk/>
            <pc:sldMk cId="3126479078" sldId="2144328249"/>
            <ac:spMk id="31" creationId="{E57BF6EC-6E2F-4062-B248-1B0D5A5FCC85}"/>
          </ac:spMkLst>
        </pc:spChg>
        <pc:spChg chg="mod">
          <ac:chgData name="Jason Wiese" userId="4bff8d5b-7de6-4655-b397-69b0afc81113" providerId="ADAL" clId="{4DD3B17F-3848-4039-924C-E905132E432E}" dt="2024-06-13T20:25:20.019" v="249" actId="207"/>
          <ac:spMkLst>
            <pc:docMk/>
            <pc:sldMk cId="3126479078" sldId="2144328249"/>
            <ac:spMk id="34" creationId="{C3DAEEDD-29BF-462E-9051-3C9F5DBCB6E0}"/>
          </ac:spMkLst>
        </pc:spChg>
        <pc:picChg chg="add mod">
          <ac:chgData name="Jason Wiese" userId="4bff8d5b-7de6-4655-b397-69b0afc81113" providerId="ADAL" clId="{4DD3B17F-3848-4039-924C-E905132E432E}" dt="2024-06-04T20:37:46.100" v="43"/>
          <ac:picMkLst>
            <pc:docMk/>
            <pc:sldMk cId="3126479078" sldId="2144328249"/>
            <ac:picMk id="2" creationId="{7EDD1D5E-0BA8-CA57-4EE2-20556F1761F1}"/>
          </ac:picMkLst>
        </pc:picChg>
        <pc:picChg chg="del">
          <ac:chgData name="Jason Wiese" userId="4bff8d5b-7de6-4655-b397-69b0afc81113" providerId="ADAL" clId="{4DD3B17F-3848-4039-924C-E905132E432E}" dt="2024-06-04T20:35:27.250" v="29" actId="478"/>
          <ac:picMkLst>
            <pc:docMk/>
            <pc:sldMk cId="3126479078" sldId="2144328249"/>
            <ac:picMk id="21" creationId="{02C340F3-772C-4F4B-821F-5008DD273794}"/>
          </ac:picMkLst>
        </pc:picChg>
      </pc:sldChg>
      <pc:sldChg chg="addSp delSp modSp mod">
        <pc:chgData name="Jason Wiese" userId="4bff8d5b-7de6-4655-b397-69b0afc81113" providerId="ADAL" clId="{4DD3B17F-3848-4039-924C-E905132E432E}" dt="2024-06-13T20:25:00.414" v="246" actId="207"/>
        <pc:sldMkLst>
          <pc:docMk/>
          <pc:sldMk cId="1142435943" sldId="2144328250"/>
        </pc:sldMkLst>
        <pc:spChg chg="add mod">
          <ac:chgData name="Jason Wiese" userId="4bff8d5b-7de6-4655-b397-69b0afc81113" providerId="ADAL" clId="{4DD3B17F-3848-4039-924C-E905132E432E}" dt="2024-06-04T20:37:55.408" v="46"/>
          <ac:spMkLst>
            <pc:docMk/>
            <pc:sldMk cId="1142435943" sldId="2144328250"/>
            <ac:spMk id="3" creationId="{9F3759EB-3418-59D3-937A-624E375A87F1}"/>
          </ac:spMkLst>
        </pc:spChg>
        <pc:spChg chg="add mod">
          <ac:chgData name="Jason Wiese" userId="4bff8d5b-7de6-4655-b397-69b0afc81113" providerId="ADAL" clId="{4DD3B17F-3848-4039-924C-E905132E432E}" dt="2024-06-04T20:37:55.408" v="46"/>
          <ac:spMkLst>
            <pc:docMk/>
            <pc:sldMk cId="1142435943" sldId="2144328250"/>
            <ac:spMk id="4" creationId="{6792A093-29F7-EDB5-C8D7-A43F09EC667C}"/>
          </ac:spMkLst>
        </pc:spChg>
        <pc:spChg chg="del">
          <ac:chgData name="Jason Wiese" userId="4bff8d5b-7de6-4655-b397-69b0afc81113" providerId="ADAL" clId="{4DD3B17F-3848-4039-924C-E905132E432E}" dt="2024-06-04T20:35:13.268" v="26" actId="478"/>
          <ac:spMkLst>
            <pc:docMk/>
            <pc:sldMk cId="1142435943" sldId="2144328250"/>
            <ac:spMk id="23" creationId="{95215B19-BF92-4CA6-89C6-7EF09E467E2A}"/>
          </ac:spMkLst>
        </pc:spChg>
        <pc:spChg chg="del">
          <ac:chgData name="Jason Wiese" userId="4bff8d5b-7de6-4655-b397-69b0afc81113" providerId="ADAL" clId="{4DD3B17F-3848-4039-924C-E905132E432E}" dt="2024-06-04T20:35:13.268" v="26" actId="478"/>
          <ac:spMkLst>
            <pc:docMk/>
            <pc:sldMk cId="1142435943" sldId="2144328250"/>
            <ac:spMk id="24" creationId="{EB4C68D8-D883-4059-8F97-51211E0A2530}"/>
          </ac:spMkLst>
        </pc:spChg>
        <pc:spChg chg="mod">
          <ac:chgData name="Jason Wiese" userId="4bff8d5b-7de6-4655-b397-69b0afc81113" providerId="ADAL" clId="{4DD3B17F-3848-4039-924C-E905132E432E}" dt="2024-06-13T20:25:00.414" v="246" actId="207"/>
          <ac:spMkLst>
            <pc:docMk/>
            <pc:sldMk cId="1142435943" sldId="2144328250"/>
            <ac:spMk id="34" creationId="{C3DAEEDD-29BF-462E-9051-3C9F5DBCB6E0}"/>
          </ac:spMkLst>
        </pc:spChg>
        <pc:picChg chg="add mod">
          <ac:chgData name="Jason Wiese" userId="4bff8d5b-7de6-4655-b397-69b0afc81113" providerId="ADAL" clId="{4DD3B17F-3848-4039-924C-E905132E432E}" dt="2024-06-04T20:37:55.408" v="46"/>
          <ac:picMkLst>
            <pc:docMk/>
            <pc:sldMk cId="1142435943" sldId="2144328250"/>
            <ac:picMk id="2" creationId="{70CD082F-C781-EFC8-4875-4F43BAA6E5CA}"/>
          </ac:picMkLst>
        </pc:picChg>
        <pc:picChg chg="del">
          <ac:chgData name="Jason Wiese" userId="4bff8d5b-7de6-4655-b397-69b0afc81113" providerId="ADAL" clId="{4DD3B17F-3848-4039-924C-E905132E432E}" dt="2024-06-04T20:35:13.268" v="26" actId="478"/>
          <ac:picMkLst>
            <pc:docMk/>
            <pc:sldMk cId="1142435943" sldId="2144328250"/>
            <ac:picMk id="20" creationId="{16C2F740-C34E-4972-8DF4-0F0D86B0DD7A}"/>
          </ac:picMkLst>
        </pc:picChg>
      </pc:sldChg>
      <pc:sldChg chg="addSp delSp modSp mod">
        <pc:chgData name="Jason Wiese" userId="4bff8d5b-7de6-4655-b397-69b0afc81113" providerId="ADAL" clId="{4DD3B17F-3848-4039-924C-E905132E432E}" dt="2024-06-04T20:38:08.228" v="50"/>
        <pc:sldMkLst>
          <pc:docMk/>
          <pc:sldMk cId="237760523" sldId="2144328276"/>
        </pc:sldMkLst>
        <pc:spChg chg="add mod">
          <ac:chgData name="Jason Wiese" userId="4bff8d5b-7de6-4655-b397-69b0afc81113" providerId="ADAL" clId="{4DD3B17F-3848-4039-924C-E905132E432E}" dt="2024-06-04T20:38:08.228" v="50"/>
          <ac:spMkLst>
            <pc:docMk/>
            <pc:sldMk cId="237760523" sldId="2144328276"/>
            <ac:spMk id="5" creationId="{740998E6-84CB-F2CE-2EC4-77D2CFC9EEBC}"/>
          </ac:spMkLst>
        </pc:spChg>
        <pc:spChg chg="add mod">
          <ac:chgData name="Jason Wiese" userId="4bff8d5b-7de6-4655-b397-69b0afc81113" providerId="ADAL" clId="{4DD3B17F-3848-4039-924C-E905132E432E}" dt="2024-06-04T20:38:08.228" v="50"/>
          <ac:spMkLst>
            <pc:docMk/>
            <pc:sldMk cId="237760523" sldId="2144328276"/>
            <ac:spMk id="6" creationId="{8178390C-D41E-0292-0145-9DAD25A11719}"/>
          </ac:spMkLst>
        </pc:spChg>
        <pc:spChg chg="del">
          <ac:chgData name="Jason Wiese" userId="4bff8d5b-7de6-4655-b397-69b0afc81113" providerId="ADAL" clId="{4DD3B17F-3848-4039-924C-E905132E432E}" dt="2024-06-04T20:34:58.382" v="23" actId="478"/>
          <ac:spMkLst>
            <pc:docMk/>
            <pc:sldMk cId="237760523" sldId="2144328276"/>
            <ac:spMk id="36" creationId="{2A34FC52-BB8E-4E5F-A921-B89E00217122}"/>
          </ac:spMkLst>
        </pc:spChg>
        <pc:spChg chg="del">
          <ac:chgData name="Jason Wiese" userId="4bff8d5b-7de6-4655-b397-69b0afc81113" providerId="ADAL" clId="{4DD3B17F-3848-4039-924C-E905132E432E}" dt="2024-06-04T20:34:58.382" v="23" actId="478"/>
          <ac:spMkLst>
            <pc:docMk/>
            <pc:sldMk cId="237760523" sldId="2144328276"/>
            <ac:spMk id="38" creationId="{163F4261-E70B-4E95-A3D8-B5EB565CE7A0}"/>
          </ac:spMkLst>
        </pc:spChg>
        <pc:picChg chg="add mod">
          <ac:chgData name="Jason Wiese" userId="4bff8d5b-7de6-4655-b397-69b0afc81113" providerId="ADAL" clId="{4DD3B17F-3848-4039-924C-E905132E432E}" dt="2024-06-04T20:38:08.228" v="50"/>
          <ac:picMkLst>
            <pc:docMk/>
            <pc:sldMk cId="237760523" sldId="2144328276"/>
            <ac:picMk id="2" creationId="{0FBF80D3-6E6B-20B9-8C83-6C2D95230606}"/>
          </ac:picMkLst>
        </pc:picChg>
        <pc:picChg chg="del">
          <ac:chgData name="Jason Wiese" userId="4bff8d5b-7de6-4655-b397-69b0afc81113" providerId="ADAL" clId="{4DD3B17F-3848-4039-924C-E905132E432E}" dt="2024-06-04T20:34:58.382" v="23" actId="478"/>
          <ac:picMkLst>
            <pc:docMk/>
            <pc:sldMk cId="237760523" sldId="2144328276"/>
            <ac:picMk id="35" creationId="{B25496F2-EA99-4044-88E4-4F2B5D2DEA81}"/>
          </ac:picMkLst>
        </pc:picChg>
      </pc:sldChg>
      <pc:sldChg chg="addSp delSp modSp mod">
        <pc:chgData name="Jason Wiese" userId="4bff8d5b-7de6-4655-b397-69b0afc81113" providerId="ADAL" clId="{4DD3B17F-3848-4039-924C-E905132E432E}" dt="2024-06-04T20:37:43.378" v="42"/>
        <pc:sldMkLst>
          <pc:docMk/>
          <pc:sldMk cId="2941372248" sldId="2144328288"/>
        </pc:sldMkLst>
        <pc:spChg chg="add mod">
          <ac:chgData name="Jason Wiese" userId="4bff8d5b-7de6-4655-b397-69b0afc81113" providerId="ADAL" clId="{4DD3B17F-3848-4039-924C-E905132E432E}" dt="2024-06-04T20:37:43.378" v="42"/>
          <ac:spMkLst>
            <pc:docMk/>
            <pc:sldMk cId="2941372248" sldId="2144328288"/>
            <ac:spMk id="3" creationId="{D4BA4B8C-4F44-B7DB-7ED8-717809CAD473}"/>
          </ac:spMkLst>
        </pc:spChg>
        <pc:spChg chg="add mod">
          <ac:chgData name="Jason Wiese" userId="4bff8d5b-7de6-4655-b397-69b0afc81113" providerId="ADAL" clId="{4DD3B17F-3848-4039-924C-E905132E432E}" dt="2024-06-04T20:37:43.378" v="42"/>
          <ac:spMkLst>
            <pc:docMk/>
            <pc:sldMk cId="2941372248" sldId="2144328288"/>
            <ac:spMk id="4" creationId="{2065EB45-636D-AF43-9033-D4BC58F02F70}"/>
          </ac:spMkLst>
        </pc:spChg>
        <pc:spChg chg="del">
          <ac:chgData name="Jason Wiese" userId="4bff8d5b-7de6-4655-b397-69b0afc81113" providerId="ADAL" clId="{4DD3B17F-3848-4039-924C-E905132E432E}" dt="2024-06-04T20:35:33.484" v="30" actId="478"/>
          <ac:spMkLst>
            <pc:docMk/>
            <pc:sldMk cId="2941372248" sldId="2144328288"/>
            <ac:spMk id="14" creationId="{BCFE97C5-850A-43C2-AC22-CC3B60ADAF2F}"/>
          </ac:spMkLst>
        </pc:spChg>
        <pc:spChg chg="del">
          <ac:chgData name="Jason Wiese" userId="4bff8d5b-7de6-4655-b397-69b0afc81113" providerId="ADAL" clId="{4DD3B17F-3848-4039-924C-E905132E432E}" dt="2024-06-04T20:35:33.484" v="30" actId="478"/>
          <ac:spMkLst>
            <pc:docMk/>
            <pc:sldMk cId="2941372248" sldId="2144328288"/>
            <ac:spMk id="15" creationId="{1CEF2F1E-053D-4B18-842D-81529EC193E9}"/>
          </ac:spMkLst>
        </pc:spChg>
        <pc:picChg chg="add mod">
          <ac:chgData name="Jason Wiese" userId="4bff8d5b-7de6-4655-b397-69b0afc81113" providerId="ADAL" clId="{4DD3B17F-3848-4039-924C-E905132E432E}" dt="2024-06-04T20:37:43.378" v="42"/>
          <ac:picMkLst>
            <pc:docMk/>
            <pc:sldMk cId="2941372248" sldId="2144328288"/>
            <ac:picMk id="2" creationId="{94034FB7-B579-101A-8183-6D4528B164DF}"/>
          </ac:picMkLst>
        </pc:picChg>
        <pc:picChg chg="del">
          <ac:chgData name="Jason Wiese" userId="4bff8d5b-7de6-4655-b397-69b0afc81113" providerId="ADAL" clId="{4DD3B17F-3848-4039-924C-E905132E432E}" dt="2024-06-04T20:35:33.484" v="30" actId="478"/>
          <ac:picMkLst>
            <pc:docMk/>
            <pc:sldMk cId="2941372248" sldId="2144328288"/>
            <ac:picMk id="13" creationId="{DC850453-A23D-4B7C-B781-9B3E2D472905}"/>
          </ac:picMkLst>
        </pc:picChg>
      </pc:sldChg>
      <pc:sldChg chg="addSp delSp modSp mod">
        <pc:chgData name="Jason Wiese" userId="4bff8d5b-7de6-4655-b397-69b0afc81113" providerId="ADAL" clId="{4DD3B17F-3848-4039-924C-E905132E432E}" dt="2024-06-04T20:38:10.971" v="51"/>
        <pc:sldMkLst>
          <pc:docMk/>
          <pc:sldMk cId="1585905660" sldId="2144328293"/>
        </pc:sldMkLst>
        <pc:spChg chg="add mod">
          <ac:chgData name="Jason Wiese" userId="4bff8d5b-7de6-4655-b397-69b0afc81113" providerId="ADAL" clId="{4DD3B17F-3848-4039-924C-E905132E432E}" dt="2024-06-04T20:38:10.971" v="51"/>
          <ac:spMkLst>
            <pc:docMk/>
            <pc:sldMk cId="1585905660" sldId="2144328293"/>
            <ac:spMk id="4" creationId="{A5EDE3F1-5A7F-4F6E-B838-928E3B678851}"/>
          </ac:spMkLst>
        </pc:spChg>
        <pc:spChg chg="add mod">
          <ac:chgData name="Jason Wiese" userId="4bff8d5b-7de6-4655-b397-69b0afc81113" providerId="ADAL" clId="{4DD3B17F-3848-4039-924C-E905132E432E}" dt="2024-06-04T20:38:10.971" v="51"/>
          <ac:spMkLst>
            <pc:docMk/>
            <pc:sldMk cId="1585905660" sldId="2144328293"/>
            <ac:spMk id="5" creationId="{33E38F97-FF4C-6C4F-85C0-45FEE3F4480C}"/>
          </ac:spMkLst>
        </pc:spChg>
        <pc:spChg chg="del">
          <ac:chgData name="Jason Wiese" userId="4bff8d5b-7de6-4655-b397-69b0afc81113" providerId="ADAL" clId="{4DD3B17F-3848-4039-924C-E905132E432E}" dt="2024-06-04T20:30:24.902" v="4" actId="478"/>
          <ac:spMkLst>
            <pc:docMk/>
            <pc:sldMk cId="1585905660" sldId="2144328293"/>
            <ac:spMk id="43" creationId="{E4F1D9CF-DBA7-4F22-997B-E3965761A5F4}"/>
          </ac:spMkLst>
        </pc:spChg>
        <pc:spChg chg="del">
          <ac:chgData name="Jason Wiese" userId="4bff8d5b-7de6-4655-b397-69b0afc81113" providerId="ADAL" clId="{4DD3B17F-3848-4039-924C-E905132E432E}" dt="2024-06-04T20:30:24.902" v="4" actId="478"/>
          <ac:spMkLst>
            <pc:docMk/>
            <pc:sldMk cId="1585905660" sldId="2144328293"/>
            <ac:spMk id="48" creationId="{248EA27B-97B8-45EE-BD2B-B3FB734A9330}"/>
          </ac:spMkLst>
        </pc:spChg>
        <pc:picChg chg="add mod">
          <ac:chgData name="Jason Wiese" userId="4bff8d5b-7de6-4655-b397-69b0afc81113" providerId="ADAL" clId="{4DD3B17F-3848-4039-924C-E905132E432E}" dt="2024-06-04T20:38:10.971" v="51"/>
          <ac:picMkLst>
            <pc:docMk/>
            <pc:sldMk cId="1585905660" sldId="2144328293"/>
            <ac:picMk id="3" creationId="{C9835323-177E-57A2-F97F-FD94DA9BAC2B}"/>
          </ac:picMkLst>
        </pc:picChg>
        <pc:picChg chg="del">
          <ac:chgData name="Jason Wiese" userId="4bff8d5b-7de6-4655-b397-69b0afc81113" providerId="ADAL" clId="{4DD3B17F-3848-4039-924C-E905132E432E}" dt="2024-06-04T20:30:24.902" v="4" actId="478"/>
          <ac:picMkLst>
            <pc:docMk/>
            <pc:sldMk cId="1585905660" sldId="2144328293"/>
            <ac:picMk id="40" creationId="{CBAB4797-3CA7-40CC-B590-277AB77954C3}"/>
          </ac:picMkLst>
        </pc:picChg>
      </pc:sldChg>
      <pc:sldChg chg="addSp delSp modSp mod">
        <pc:chgData name="Jason Wiese" userId="4bff8d5b-7de6-4655-b397-69b0afc81113" providerId="ADAL" clId="{4DD3B17F-3848-4039-924C-E905132E432E}" dt="2024-06-04T20:38:05.309" v="49"/>
        <pc:sldMkLst>
          <pc:docMk/>
          <pc:sldMk cId="2728996005" sldId="2144328352"/>
        </pc:sldMkLst>
        <pc:spChg chg="add mod">
          <ac:chgData name="Jason Wiese" userId="4bff8d5b-7de6-4655-b397-69b0afc81113" providerId="ADAL" clId="{4DD3B17F-3848-4039-924C-E905132E432E}" dt="2024-06-04T20:38:05.309" v="49"/>
          <ac:spMkLst>
            <pc:docMk/>
            <pc:sldMk cId="2728996005" sldId="2144328352"/>
            <ac:spMk id="5" creationId="{5B9FF079-04BA-AB3D-B8A3-4AA3AF3FDCCD}"/>
          </ac:spMkLst>
        </pc:spChg>
        <pc:spChg chg="add mod">
          <ac:chgData name="Jason Wiese" userId="4bff8d5b-7de6-4655-b397-69b0afc81113" providerId="ADAL" clId="{4DD3B17F-3848-4039-924C-E905132E432E}" dt="2024-06-04T20:38:05.309" v="49"/>
          <ac:spMkLst>
            <pc:docMk/>
            <pc:sldMk cId="2728996005" sldId="2144328352"/>
            <ac:spMk id="7" creationId="{DF43CDF4-09CB-5A69-DED7-C61E6450F75A}"/>
          </ac:spMkLst>
        </pc:spChg>
        <pc:spChg chg="del">
          <ac:chgData name="Jason Wiese" userId="4bff8d5b-7de6-4655-b397-69b0afc81113" providerId="ADAL" clId="{4DD3B17F-3848-4039-924C-E905132E432E}" dt="2024-06-04T20:35:02.734" v="24" actId="478"/>
          <ac:spMkLst>
            <pc:docMk/>
            <pc:sldMk cId="2728996005" sldId="2144328352"/>
            <ac:spMk id="62" creationId="{FB201961-836E-357B-3CE9-5AD0CBCF40E4}"/>
          </ac:spMkLst>
        </pc:spChg>
        <pc:spChg chg="del">
          <ac:chgData name="Jason Wiese" userId="4bff8d5b-7de6-4655-b397-69b0afc81113" providerId="ADAL" clId="{4DD3B17F-3848-4039-924C-E905132E432E}" dt="2024-06-04T20:35:02.734" v="24" actId="478"/>
          <ac:spMkLst>
            <pc:docMk/>
            <pc:sldMk cId="2728996005" sldId="2144328352"/>
            <ac:spMk id="63" creationId="{553E5CC2-0FF3-1787-FF76-4F8E4FCD537D}"/>
          </ac:spMkLst>
        </pc:spChg>
        <pc:picChg chg="add mod">
          <ac:chgData name="Jason Wiese" userId="4bff8d5b-7de6-4655-b397-69b0afc81113" providerId="ADAL" clId="{4DD3B17F-3848-4039-924C-E905132E432E}" dt="2024-06-04T20:38:05.309" v="49"/>
          <ac:picMkLst>
            <pc:docMk/>
            <pc:sldMk cId="2728996005" sldId="2144328352"/>
            <ac:picMk id="4" creationId="{D13DD7E4-E368-6FDD-2872-2EB135A8D7B4}"/>
          </ac:picMkLst>
        </pc:picChg>
        <pc:picChg chg="del">
          <ac:chgData name="Jason Wiese" userId="4bff8d5b-7de6-4655-b397-69b0afc81113" providerId="ADAL" clId="{4DD3B17F-3848-4039-924C-E905132E432E}" dt="2024-06-04T20:35:02.734" v="24" actId="478"/>
          <ac:picMkLst>
            <pc:docMk/>
            <pc:sldMk cId="2728996005" sldId="2144328352"/>
            <ac:picMk id="44" creationId="{C474285D-8764-DA3C-7D02-B1DDE415CA14}"/>
          </ac:picMkLst>
        </pc:picChg>
      </pc:sldChg>
      <pc:sldChg chg="addSp delSp modSp mod">
        <pc:chgData name="Jason Wiese" userId="4bff8d5b-7de6-4655-b397-69b0afc81113" providerId="ADAL" clId="{4DD3B17F-3848-4039-924C-E905132E432E}" dt="2024-06-04T20:38:16.596" v="53"/>
        <pc:sldMkLst>
          <pc:docMk/>
          <pc:sldMk cId="468852464" sldId="2144328358"/>
        </pc:sldMkLst>
        <pc:spChg chg="add mod">
          <ac:chgData name="Jason Wiese" userId="4bff8d5b-7de6-4655-b397-69b0afc81113" providerId="ADAL" clId="{4DD3B17F-3848-4039-924C-E905132E432E}" dt="2024-06-04T20:38:16.596" v="53"/>
          <ac:spMkLst>
            <pc:docMk/>
            <pc:sldMk cId="468852464" sldId="2144328358"/>
            <ac:spMk id="4" creationId="{C336C72D-E67E-F318-205A-D94D9147C4D8}"/>
          </ac:spMkLst>
        </pc:spChg>
        <pc:spChg chg="add mod">
          <ac:chgData name="Jason Wiese" userId="4bff8d5b-7de6-4655-b397-69b0afc81113" providerId="ADAL" clId="{4DD3B17F-3848-4039-924C-E905132E432E}" dt="2024-06-04T20:38:16.596" v="53"/>
          <ac:spMkLst>
            <pc:docMk/>
            <pc:sldMk cId="468852464" sldId="2144328358"/>
            <ac:spMk id="5" creationId="{813E7748-E52C-39F8-9A45-DE978D9C1CDB}"/>
          </ac:spMkLst>
        </pc:spChg>
        <pc:spChg chg="del">
          <ac:chgData name="Jason Wiese" userId="4bff8d5b-7de6-4655-b397-69b0afc81113" providerId="ADAL" clId="{4DD3B17F-3848-4039-924C-E905132E432E}" dt="2024-06-04T20:30:06.053" v="2" actId="478"/>
          <ac:spMkLst>
            <pc:docMk/>
            <pc:sldMk cId="468852464" sldId="2144328358"/>
            <ac:spMk id="7" creationId="{447882A2-7A10-408E-96BB-CA5C1ACD2934}"/>
          </ac:spMkLst>
        </pc:spChg>
        <pc:spChg chg="del">
          <ac:chgData name="Jason Wiese" userId="4bff8d5b-7de6-4655-b397-69b0afc81113" providerId="ADAL" clId="{4DD3B17F-3848-4039-924C-E905132E432E}" dt="2024-06-04T20:30:06.053" v="2" actId="478"/>
          <ac:spMkLst>
            <pc:docMk/>
            <pc:sldMk cId="468852464" sldId="2144328358"/>
            <ac:spMk id="16" creationId="{1ECD02E6-18C8-4B46-9197-FDB2B9DC5BD9}"/>
          </ac:spMkLst>
        </pc:spChg>
        <pc:picChg chg="add mod">
          <ac:chgData name="Jason Wiese" userId="4bff8d5b-7de6-4655-b397-69b0afc81113" providerId="ADAL" clId="{4DD3B17F-3848-4039-924C-E905132E432E}" dt="2024-06-04T20:38:16.596" v="53"/>
          <ac:picMkLst>
            <pc:docMk/>
            <pc:sldMk cId="468852464" sldId="2144328358"/>
            <ac:picMk id="3" creationId="{82A6EB34-631D-29D8-956C-55BDB4DFA0FF}"/>
          </ac:picMkLst>
        </pc:picChg>
        <pc:picChg chg="del">
          <ac:chgData name="Jason Wiese" userId="4bff8d5b-7de6-4655-b397-69b0afc81113" providerId="ADAL" clId="{4DD3B17F-3848-4039-924C-E905132E432E}" dt="2024-06-04T20:30:06.053" v="2" actId="478"/>
          <ac:picMkLst>
            <pc:docMk/>
            <pc:sldMk cId="468852464" sldId="2144328358"/>
            <ac:picMk id="25" creationId="{007C0E06-A025-6444-A897-359A6F2930CE}"/>
          </ac:picMkLst>
        </pc:picChg>
      </pc:sldChg>
      <pc:sldChg chg="del">
        <pc:chgData name="Jason Wiese" userId="4bff8d5b-7de6-4655-b397-69b0afc81113" providerId="ADAL" clId="{4DD3B17F-3848-4039-924C-E905132E432E}" dt="2024-06-04T19:05:54.811" v="0" actId="47"/>
        <pc:sldMkLst>
          <pc:docMk/>
          <pc:sldMk cId="3118991152" sldId="2146846068"/>
        </pc:sldMkLst>
      </pc:sldChg>
      <pc:sldChg chg="addSp delSp modSp mod">
        <pc:chgData name="Jason Wiese" userId="4bff8d5b-7de6-4655-b397-69b0afc81113" providerId="ADAL" clId="{4DD3B17F-3848-4039-924C-E905132E432E}" dt="2024-06-04T20:37:34.045" v="39"/>
        <pc:sldMkLst>
          <pc:docMk/>
          <pc:sldMk cId="1655053227" sldId="2146846275"/>
        </pc:sldMkLst>
        <pc:spChg chg="add mod">
          <ac:chgData name="Jason Wiese" userId="4bff8d5b-7de6-4655-b397-69b0afc81113" providerId="ADAL" clId="{4DD3B17F-3848-4039-924C-E905132E432E}" dt="2024-06-04T20:37:34.045" v="39"/>
          <ac:spMkLst>
            <pc:docMk/>
            <pc:sldMk cId="1655053227" sldId="2146846275"/>
            <ac:spMk id="5" creationId="{81614915-7551-4D87-C187-BDF8107DBDD8}"/>
          </ac:spMkLst>
        </pc:spChg>
        <pc:spChg chg="add mod">
          <ac:chgData name="Jason Wiese" userId="4bff8d5b-7de6-4655-b397-69b0afc81113" providerId="ADAL" clId="{4DD3B17F-3848-4039-924C-E905132E432E}" dt="2024-06-04T20:37:34.045" v="39"/>
          <ac:spMkLst>
            <pc:docMk/>
            <pc:sldMk cId="1655053227" sldId="2146846275"/>
            <ac:spMk id="6" creationId="{4E2EAFCC-5294-F896-4E36-7D26BDDE06B3}"/>
          </ac:spMkLst>
        </pc:spChg>
        <pc:spChg chg="del">
          <ac:chgData name="Jason Wiese" userId="4bff8d5b-7de6-4655-b397-69b0afc81113" providerId="ADAL" clId="{4DD3B17F-3848-4039-924C-E905132E432E}" dt="2024-06-04T20:37:16.537" v="38" actId="478"/>
          <ac:spMkLst>
            <pc:docMk/>
            <pc:sldMk cId="1655053227" sldId="2146846275"/>
            <ac:spMk id="8" creationId="{58C3BFB4-07EB-8A50-3983-277A53AF5470}"/>
          </ac:spMkLst>
        </pc:spChg>
        <pc:spChg chg="del">
          <ac:chgData name="Jason Wiese" userId="4bff8d5b-7de6-4655-b397-69b0afc81113" providerId="ADAL" clId="{4DD3B17F-3848-4039-924C-E905132E432E}" dt="2024-06-04T20:37:16.537" v="38" actId="478"/>
          <ac:spMkLst>
            <pc:docMk/>
            <pc:sldMk cId="1655053227" sldId="2146846275"/>
            <ac:spMk id="10" creationId="{3B417221-C291-8DC1-6FF0-EBCECEBF18E6}"/>
          </ac:spMkLst>
        </pc:spChg>
        <pc:picChg chg="add mod">
          <ac:chgData name="Jason Wiese" userId="4bff8d5b-7de6-4655-b397-69b0afc81113" providerId="ADAL" clId="{4DD3B17F-3848-4039-924C-E905132E432E}" dt="2024-06-04T20:37:34.045" v="39"/>
          <ac:picMkLst>
            <pc:docMk/>
            <pc:sldMk cId="1655053227" sldId="2146846275"/>
            <ac:picMk id="4" creationId="{A59FA175-9A3B-5AAF-2DE3-49C6E9FC839B}"/>
          </ac:picMkLst>
        </pc:picChg>
        <pc:picChg chg="del">
          <ac:chgData name="Jason Wiese" userId="4bff8d5b-7de6-4655-b397-69b0afc81113" providerId="ADAL" clId="{4DD3B17F-3848-4039-924C-E905132E432E}" dt="2024-06-04T20:37:16.537" v="38" actId="478"/>
          <ac:picMkLst>
            <pc:docMk/>
            <pc:sldMk cId="1655053227" sldId="2146846275"/>
            <ac:picMk id="7" creationId="{A84CC6EE-E4C0-C762-8A60-8EF83C00CEBE}"/>
          </ac:picMkLst>
        </pc:picChg>
      </pc:sldChg>
      <pc:sldChg chg="addSp delSp modSp mod ord">
        <pc:chgData name="Jason Wiese" userId="4bff8d5b-7de6-4655-b397-69b0afc81113" providerId="ADAL" clId="{4DD3B17F-3848-4039-924C-E905132E432E}" dt="2024-06-12T19:21:24.558" v="245" actId="1035"/>
        <pc:sldMkLst>
          <pc:docMk/>
          <pc:sldMk cId="3128758692" sldId="2146846276"/>
        </pc:sldMkLst>
        <pc:spChg chg="mod">
          <ac:chgData name="Jason Wiese" userId="4bff8d5b-7de6-4655-b397-69b0afc81113" providerId="ADAL" clId="{4DD3B17F-3848-4039-924C-E905132E432E}" dt="2024-06-12T19:21:21.091" v="242" actId="1076"/>
          <ac:spMkLst>
            <pc:docMk/>
            <pc:sldMk cId="3128758692" sldId="2146846276"/>
            <ac:spMk id="2" creationId="{BF005FA6-7D04-4531-90CF-4E094E4D1602}"/>
          </ac:spMkLst>
        </pc:spChg>
        <pc:spChg chg="add mod">
          <ac:chgData name="Jason Wiese" userId="4bff8d5b-7de6-4655-b397-69b0afc81113" providerId="ADAL" clId="{4DD3B17F-3848-4039-924C-E905132E432E}" dt="2024-06-04T20:38:00.994" v="48"/>
          <ac:spMkLst>
            <pc:docMk/>
            <pc:sldMk cId="3128758692" sldId="2146846276"/>
            <ac:spMk id="14" creationId="{5598518A-287A-C698-3C6A-014CCD010C18}"/>
          </ac:spMkLst>
        </pc:spChg>
        <pc:spChg chg="add mod">
          <ac:chgData name="Jason Wiese" userId="4bff8d5b-7de6-4655-b397-69b0afc81113" providerId="ADAL" clId="{4DD3B17F-3848-4039-924C-E905132E432E}" dt="2024-06-04T20:38:00.994" v="48"/>
          <ac:spMkLst>
            <pc:docMk/>
            <pc:sldMk cId="3128758692" sldId="2146846276"/>
            <ac:spMk id="15" creationId="{1A23F812-F763-4153-9694-CF5E9FD5395B}"/>
          </ac:spMkLst>
        </pc:spChg>
        <pc:spChg chg="mod">
          <ac:chgData name="Jason Wiese" userId="4bff8d5b-7de6-4655-b397-69b0afc81113" providerId="ADAL" clId="{4DD3B17F-3848-4039-924C-E905132E432E}" dt="2024-06-04T20:32:42.768" v="16" actId="113"/>
          <ac:spMkLst>
            <pc:docMk/>
            <pc:sldMk cId="3128758692" sldId="2146846276"/>
            <ac:spMk id="16" creationId="{8F9DBFDA-A02A-46DE-AC63-7627C2133E8D}"/>
          </ac:spMkLst>
        </pc:spChg>
        <pc:spChg chg="mod">
          <ac:chgData name="Jason Wiese" userId="4bff8d5b-7de6-4655-b397-69b0afc81113" providerId="ADAL" clId="{4DD3B17F-3848-4039-924C-E905132E432E}" dt="2024-06-04T20:45:25.086" v="72" actId="6549"/>
          <ac:spMkLst>
            <pc:docMk/>
            <pc:sldMk cId="3128758692" sldId="2146846276"/>
            <ac:spMk id="19" creationId="{923ED205-9541-4265-AD2F-28BCB5982649}"/>
          </ac:spMkLst>
        </pc:spChg>
        <pc:spChg chg="del">
          <ac:chgData name="Jason Wiese" userId="4bff8d5b-7de6-4655-b397-69b0afc81113" providerId="ADAL" clId="{4DD3B17F-3848-4039-924C-E905132E432E}" dt="2024-06-04T20:30:30.896" v="5" actId="478"/>
          <ac:spMkLst>
            <pc:docMk/>
            <pc:sldMk cId="3128758692" sldId="2146846276"/>
            <ac:spMk id="23" creationId="{95215B19-BF92-4CA6-89C6-7EF09E467E2A}"/>
          </ac:spMkLst>
        </pc:spChg>
        <pc:spChg chg="del">
          <ac:chgData name="Jason Wiese" userId="4bff8d5b-7de6-4655-b397-69b0afc81113" providerId="ADAL" clId="{4DD3B17F-3848-4039-924C-E905132E432E}" dt="2024-06-04T20:30:30.896" v="5" actId="478"/>
          <ac:spMkLst>
            <pc:docMk/>
            <pc:sldMk cId="3128758692" sldId="2146846276"/>
            <ac:spMk id="24" creationId="{EB4C68D8-D883-4059-8F97-51211E0A2530}"/>
          </ac:spMkLst>
        </pc:spChg>
        <pc:picChg chg="mod">
          <ac:chgData name="Jason Wiese" userId="4bff8d5b-7de6-4655-b397-69b0afc81113" providerId="ADAL" clId="{4DD3B17F-3848-4039-924C-E905132E432E}" dt="2024-06-12T19:21:24.558" v="245" actId="1035"/>
          <ac:picMkLst>
            <pc:docMk/>
            <pc:sldMk cId="3128758692" sldId="2146846276"/>
            <ac:picMk id="3" creationId="{29BB102B-70C7-DF09-6DC4-C75913705AC4}"/>
          </ac:picMkLst>
        </pc:picChg>
        <pc:picChg chg="del mod ord">
          <ac:chgData name="Jason Wiese" userId="4bff8d5b-7de6-4655-b397-69b0afc81113" providerId="ADAL" clId="{4DD3B17F-3848-4039-924C-E905132E432E}" dt="2024-06-04T20:32:37.537" v="15" actId="478"/>
          <ac:picMkLst>
            <pc:docMk/>
            <pc:sldMk cId="3128758692" sldId="2146846276"/>
            <ac:picMk id="4" creationId="{0F7CFF65-179C-A15F-A202-82509AA5C280}"/>
          </ac:picMkLst>
        </pc:picChg>
        <pc:picChg chg="add mod">
          <ac:chgData name="Jason Wiese" userId="4bff8d5b-7de6-4655-b397-69b0afc81113" providerId="ADAL" clId="{4DD3B17F-3848-4039-924C-E905132E432E}" dt="2024-06-04T20:38:00.994" v="48"/>
          <ac:picMkLst>
            <pc:docMk/>
            <pc:sldMk cId="3128758692" sldId="2146846276"/>
            <ac:picMk id="5" creationId="{A9E835D9-5713-17D5-86DA-8AEA15FCF21E}"/>
          </ac:picMkLst>
        </pc:picChg>
        <pc:picChg chg="del">
          <ac:chgData name="Jason Wiese" userId="4bff8d5b-7de6-4655-b397-69b0afc81113" providerId="ADAL" clId="{4DD3B17F-3848-4039-924C-E905132E432E}" dt="2024-06-04T20:30:30.896" v="5" actId="478"/>
          <ac:picMkLst>
            <pc:docMk/>
            <pc:sldMk cId="3128758692" sldId="2146846276"/>
            <ac:picMk id="20" creationId="{16C2F740-C34E-4972-8DF4-0F0D86B0DD7A}"/>
          </ac:picMkLst>
        </pc:picChg>
      </pc:sldChg>
      <pc:sldChg chg="addSp delSp modSp mod">
        <pc:chgData name="Jason Wiese" userId="4bff8d5b-7de6-4655-b397-69b0afc81113" providerId="ADAL" clId="{4DD3B17F-3848-4039-924C-E905132E432E}" dt="2024-06-04T20:37:58.191" v="47"/>
        <pc:sldMkLst>
          <pc:docMk/>
          <pc:sldMk cId="4285345222" sldId="2146846278"/>
        </pc:sldMkLst>
        <pc:spChg chg="add mod">
          <ac:chgData name="Jason Wiese" userId="4bff8d5b-7de6-4655-b397-69b0afc81113" providerId="ADAL" clId="{4DD3B17F-3848-4039-924C-E905132E432E}" dt="2024-06-04T20:37:58.191" v="47"/>
          <ac:spMkLst>
            <pc:docMk/>
            <pc:sldMk cId="4285345222" sldId="2146846278"/>
            <ac:spMk id="5" creationId="{D587F67C-CCBE-2FD2-C601-1E2539C132B0}"/>
          </ac:spMkLst>
        </pc:spChg>
        <pc:spChg chg="add mod">
          <ac:chgData name="Jason Wiese" userId="4bff8d5b-7de6-4655-b397-69b0afc81113" providerId="ADAL" clId="{4DD3B17F-3848-4039-924C-E905132E432E}" dt="2024-06-04T20:37:58.191" v="47"/>
          <ac:spMkLst>
            <pc:docMk/>
            <pc:sldMk cId="4285345222" sldId="2146846278"/>
            <ac:spMk id="6" creationId="{9F5C213A-E225-627D-441D-960BC12CBF0C}"/>
          </ac:spMkLst>
        </pc:spChg>
        <pc:spChg chg="del">
          <ac:chgData name="Jason Wiese" userId="4bff8d5b-7de6-4655-b397-69b0afc81113" providerId="ADAL" clId="{4DD3B17F-3848-4039-924C-E905132E432E}" dt="2024-06-04T20:35:08.919" v="25" actId="478"/>
          <ac:spMkLst>
            <pc:docMk/>
            <pc:sldMk cId="4285345222" sldId="2146846278"/>
            <ac:spMk id="7" creationId="{447882A2-7A10-408E-96BB-CA5C1ACD2934}"/>
          </ac:spMkLst>
        </pc:spChg>
        <pc:spChg chg="del">
          <ac:chgData name="Jason Wiese" userId="4bff8d5b-7de6-4655-b397-69b0afc81113" providerId="ADAL" clId="{4DD3B17F-3848-4039-924C-E905132E432E}" dt="2024-06-04T20:35:08.919" v="25" actId="478"/>
          <ac:spMkLst>
            <pc:docMk/>
            <pc:sldMk cId="4285345222" sldId="2146846278"/>
            <ac:spMk id="16" creationId="{1ECD02E6-18C8-4B46-9197-FDB2B9DC5BD9}"/>
          </ac:spMkLst>
        </pc:spChg>
        <pc:picChg chg="add mod">
          <ac:chgData name="Jason Wiese" userId="4bff8d5b-7de6-4655-b397-69b0afc81113" providerId="ADAL" clId="{4DD3B17F-3848-4039-924C-E905132E432E}" dt="2024-06-04T20:37:58.191" v="47"/>
          <ac:picMkLst>
            <pc:docMk/>
            <pc:sldMk cId="4285345222" sldId="2146846278"/>
            <ac:picMk id="4" creationId="{ECA17EB9-1D62-90EB-0DA9-B1E5E9EAB5FF}"/>
          </ac:picMkLst>
        </pc:picChg>
        <pc:picChg chg="del">
          <ac:chgData name="Jason Wiese" userId="4bff8d5b-7de6-4655-b397-69b0afc81113" providerId="ADAL" clId="{4DD3B17F-3848-4039-924C-E905132E432E}" dt="2024-06-04T20:35:08.919" v="25" actId="478"/>
          <ac:picMkLst>
            <pc:docMk/>
            <pc:sldMk cId="4285345222" sldId="2146846278"/>
            <ac:picMk id="25" creationId="{007C0E06-A025-6444-A897-359A6F2930CE}"/>
          </ac:picMkLst>
        </pc:picChg>
      </pc:sldChg>
      <pc:sldChg chg="addSp delSp modSp mod">
        <pc:chgData name="Jason Wiese" userId="4bff8d5b-7de6-4655-b397-69b0afc81113" providerId="ADAL" clId="{4DD3B17F-3848-4039-924C-E905132E432E}" dt="2024-06-04T23:46:48.426" v="73" actId="20577"/>
        <pc:sldMkLst>
          <pc:docMk/>
          <pc:sldMk cId="1758558430" sldId="2146846279"/>
        </pc:sldMkLst>
        <pc:spChg chg="add mod">
          <ac:chgData name="Jason Wiese" userId="4bff8d5b-7de6-4655-b397-69b0afc81113" providerId="ADAL" clId="{4DD3B17F-3848-4039-924C-E905132E432E}" dt="2024-06-04T20:38:18.410" v="54"/>
          <ac:spMkLst>
            <pc:docMk/>
            <pc:sldMk cId="1758558430" sldId="2146846279"/>
            <ac:spMk id="3" creationId="{24F87492-073C-95B0-4B9A-DB43A068D3C8}"/>
          </ac:spMkLst>
        </pc:spChg>
        <pc:spChg chg="add mod">
          <ac:chgData name="Jason Wiese" userId="4bff8d5b-7de6-4655-b397-69b0afc81113" providerId="ADAL" clId="{4DD3B17F-3848-4039-924C-E905132E432E}" dt="2024-06-04T20:38:18.410" v="54"/>
          <ac:spMkLst>
            <pc:docMk/>
            <pc:sldMk cId="1758558430" sldId="2146846279"/>
            <ac:spMk id="6" creationId="{71C0F441-34F3-2CBE-00E0-EB399BCE6341}"/>
          </ac:spMkLst>
        </pc:spChg>
        <pc:spChg chg="mod">
          <ac:chgData name="Jason Wiese" userId="4bff8d5b-7de6-4655-b397-69b0afc81113" providerId="ADAL" clId="{4DD3B17F-3848-4039-924C-E905132E432E}" dt="2024-06-04T23:46:48.426" v="73" actId="20577"/>
          <ac:spMkLst>
            <pc:docMk/>
            <pc:sldMk cId="1758558430" sldId="2146846279"/>
            <ac:spMk id="10" creationId="{0CE850BD-F43E-4AC5-90A1-34532CB24D49}"/>
          </ac:spMkLst>
        </pc:spChg>
        <pc:spChg chg="del">
          <ac:chgData name="Jason Wiese" userId="4bff8d5b-7de6-4655-b397-69b0afc81113" providerId="ADAL" clId="{4DD3B17F-3848-4039-924C-E905132E432E}" dt="2024-06-04T20:29:54.832" v="1" actId="478"/>
          <ac:spMkLst>
            <pc:docMk/>
            <pc:sldMk cId="1758558430" sldId="2146846279"/>
            <ac:spMk id="37" creationId="{44E6DC02-50D4-4158-91C6-4A131BA513C4}"/>
          </ac:spMkLst>
        </pc:spChg>
        <pc:spChg chg="del">
          <ac:chgData name="Jason Wiese" userId="4bff8d5b-7de6-4655-b397-69b0afc81113" providerId="ADAL" clId="{4DD3B17F-3848-4039-924C-E905132E432E}" dt="2024-06-04T20:29:54.832" v="1" actId="478"/>
          <ac:spMkLst>
            <pc:docMk/>
            <pc:sldMk cId="1758558430" sldId="2146846279"/>
            <ac:spMk id="39" creationId="{6B31022A-1ECB-41BC-B16C-3B2B0BBBC5C1}"/>
          </ac:spMkLst>
        </pc:spChg>
        <pc:spChg chg="del">
          <ac:chgData name="Jason Wiese" userId="4bff8d5b-7de6-4655-b397-69b0afc81113" providerId="ADAL" clId="{4DD3B17F-3848-4039-924C-E905132E432E}" dt="2024-06-04T20:29:54.832" v="1" actId="478"/>
          <ac:spMkLst>
            <pc:docMk/>
            <pc:sldMk cId="1758558430" sldId="2146846279"/>
            <ac:spMk id="40" creationId="{B695C0DD-8AB6-4429-801D-42C6BD7CE200}"/>
          </ac:spMkLst>
        </pc:spChg>
        <pc:picChg chg="add mod">
          <ac:chgData name="Jason Wiese" userId="4bff8d5b-7de6-4655-b397-69b0afc81113" providerId="ADAL" clId="{4DD3B17F-3848-4039-924C-E905132E432E}" dt="2024-06-04T20:38:18.410" v="54"/>
          <ac:picMkLst>
            <pc:docMk/>
            <pc:sldMk cId="1758558430" sldId="2146846279"/>
            <ac:picMk id="2" creationId="{FF95ECE6-93F2-1CCB-00FC-8D6EF8818AA7}"/>
          </ac:picMkLst>
        </pc:picChg>
        <pc:picChg chg="del">
          <ac:chgData name="Jason Wiese" userId="4bff8d5b-7de6-4655-b397-69b0afc81113" providerId="ADAL" clId="{4DD3B17F-3848-4039-924C-E905132E432E}" dt="2024-06-04T20:29:54.832" v="1" actId="478"/>
          <ac:picMkLst>
            <pc:docMk/>
            <pc:sldMk cId="1758558430" sldId="2146846279"/>
            <ac:picMk id="38" creationId="{C3F377D1-EC21-4401-9B94-A980570C00E8}"/>
          </ac:picMkLst>
        </pc:picChg>
      </pc:sldChg>
      <pc:sldChg chg="del">
        <pc:chgData name="Jason Wiese" userId="4bff8d5b-7de6-4655-b397-69b0afc81113" providerId="ADAL" clId="{4DD3B17F-3848-4039-924C-E905132E432E}" dt="2024-06-04T20:36:49.245" v="33" actId="47"/>
        <pc:sldMkLst>
          <pc:docMk/>
          <pc:sldMk cId="553366230" sldId="2146846280"/>
        </pc:sldMkLst>
      </pc:sldChg>
      <pc:sldChg chg="addSp delSp modSp mod delCm modNotesTx">
        <pc:chgData name="Jason Wiese" userId="4bff8d5b-7de6-4655-b397-69b0afc81113" providerId="ADAL" clId="{4DD3B17F-3848-4039-924C-E905132E432E}" dt="2024-06-05T20:17:33.769" v="74"/>
        <pc:sldMkLst>
          <pc:docMk/>
          <pc:sldMk cId="2228317452" sldId="2146846282"/>
        </pc:sldMkLst>
        <pc:spChg chg="add mod">
          <ac:chgData name="Jason Wiese" userId="4bff8d5b-7de6-4655-b397-69b0afc81113" providerId="ADAL" clId="{4DD3B17F-3848-4039-924C-E905132E432E}" dt="2024-06-04T20:37:37.166" v="40"/>
          <ac:spMkLst>
            <pc:docMk/>
            <pc:sldMk cId="2228317452" sldId="2146846282"/>
            <ac:spMk id="4" creationId="{AFFDF8B0-3577-D0AF-5473-FE59119FFD84}"/>
          </ac:spMkLst>
        </pc:spChg>
        <pc:spChg chg="add mod">
          <ac:chgData name="Jason Wiese" userId="4bff8d5b-7de6-4655-b397-69b0afc81113" providerId="ADAL" clId="{4DD3B17F-3848-4039-924C-E905132E432E}" dt="2024-06-04T20:37:37.166" v="40"/>
          <ac:spMkLst>
            <pc:docMk/>
            <pc:sldMk cId="2228317452" sldId="2146846282"/>
            <ac:spMk id="5" creationId="{BD2A0563-28F6-9602-FC52-DFFD8E55BD84}"/>
          </ac:spMkLst>
        </pc:spChg>
        <pc:spChg chg="del">
          <ac:chgData name="Jason Wiese" userId="4bff8d5b-7de6-4655-b397-69b0afc81113" providerId="ADAL" clId="{4DD3B17F-3848-4039-924C-E905132E432E}" dt="2024-06-04T20:37:12.585" v="37" actId="478"/>
          <ac:spMkLst>
            <pc:docMk/>
            <pc:sldMk cId="2228317452" sldId="2146846282"/>
            <ac:spMk id="43" creationId="{9903F7F5-31F2-72FA-9DAB-3ECFDE3DE77A}"/>
          </ac:spMkLst>
        </pc:spChg>
        <pc:spChg chg="del">
          <ac:chgData name="Jason Wiese" userId="4bff8d5b-7de6-4655-b397-69b0afc81113" providerId="ADAL" clId="{4DD3B17F-3848-4039-924C-E905132E432E}" dt="2024-06-04T20:37:12.585" v="37" actId="478"/>
          <ac:spMkLst>
            <pc:docMk/>
            <pc:sldMk cId="2228317452" sldId="2146846282"/>
            <ac:spMk id="44" creationId="{A1B487EC-BC4C-9F3C-C4D1-06E439E0C20C}"/>
          </ac:spMkLst>
        </pc:spChg>
        <pc:picChg chg="add mod">
          <ac:chgData name="Jason Wiese" userId="4bff8d5b-7de6-4655-b397-69b0afc81113" providerId="ADAL" clId="{4DD3B17F-3848-4039-924C-E905132E432E}" dt="2024-06-04T20:37:37.166" v="40"/>
          <ac:picMkLst>
            <pc:docMk/>
            <pc:sldMk cId="2228317452" sldId="2146846282"/>
            <ac:picMk id="3" creationId="{85B80849-13CC-D4D8-804C-08C4C154EC22}"/>
          </ac:picMkLst>
        </pc:picChg>
        <pc:picChg chg="del">
          <ac:chgData name="Jason Wiese" userId="4bff8d5b-7de6-4655-b397-69b0afc81113" providerId="ADAL" clId="{4DD3B17F-3848-4039-924C-E905132E432E}" dt="2024-06-04T20:37:12.585" v="37" actId="478"/>
          <ac:picMkLst>
            <pc:docMk/>
            <pc:sldMk cId="2228317452" sldId="2146846282"/>
            <ac:picMk id="42" creationId="{4FB11C41-213F-A4CB-BD10-BB595E6AA35A}"/>
          </ac:picMkLst>
        </pc:pic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4DD3B17F-3848-4039-924C-E905132E432E}" dt="2024-06-05T20:17:33.769" v="74"/>
              <pc2:cmMkLst xmlns:pc2="http://schemas.microsoft.com/office/powerpoint/2019/9/main/command">
                <pc:docMk/>
                <pc:sldMk cId="2228317452" sldId="2146846282"/>
                <pc2:cmMk id="{5F6372E7-DE0D-408B-9AAE-D48BA2DB35A5}"/>
              </pc2:cmMkLst>
            </pc226:cmChg>
          </p:ext>
        </pc:extLst>
      </pc:sldChg>
      <pc:sldChg chg="addSp delSp modSp mod modNotesTx">
        <pc:chgData name="Jason Wiese" userId="4bff8d5b-7de6-4655-b397-69b0afc81113" providerId="ADAL" clId="{4DD3B17F-3848-4039-924C-E905132E432E}" dt="2024-06-04T20:37:40.353" v="41"/>
        <pc:sldMkLst>
          <pc:docMk/>
          <pc:sldMk cId="461065851" sldId="2146846283"/>
        </pc:sldMkLst>
        <pc:spChg chg="add mod">
          <ac:chgData name="Jason Wiese" userId="4bff8d5b-7de6-4655-b397-69b0afc81113" providerId="ADAL" clId="{4DD3B17F-3848-4039-924C-E905132E432E}" dt="2024-06-04T20:36:46.684" v="32"/>
          <ac:spMkLst>
            <pc:docMk/>
            <pc:sldMk cId="461065851" sldId="2146846283"/>
            <ac:spMk id="5" creationId="{6965D221-4826-8659-BA95-A422C9F4D2D0}"/>
          </ac:spMkLst>
        </pc:spChg>
        <pc:spChg chg="add mod">
          <ac:chgData name="Jason Wiese" userId="4bff8d5b-7de6-4655-b397-69b0afc81113" providerId="ADAL" clId="{4DD3B17F-3848-4039-924C-E905132E432E}" dt="2024-06-04T20:36:46.684" v="32"/>
          <ac:spMkLst>
            <pc:docMk/>
            <pc:sldMk cId="461065851" sldId="2146846283"/>
            <ac:spMk id="13" creationId="{EFA30CB5-3E62-75BE-9C0A-335D8A0FE27D}"/>
          </ac:spMkLst>
        </pc:spChg>
        <pc:spChg chg="add mod">
          <ac:chgData name="Jason Wiese" userId="4bff8d5b-7de6-4655-b397-69b0afc81113" providerId="ADAL" clId="{4DD3B17F-3848-4039-924C-E905132E432E}" dt="2024-06-04T20:36:46.684" v="32"/>
          <ac:spMkLst>
            <pc:docMk/>
            <pc:sldMk cId="461065851" sldId="2146846283"/>
            <ac:spMk id="14" creationId="{7C8BA51D-0EAF-59EE-1B99-C4A7B4EA74CE}"/>
          </ac:spMkLst>
        </pc:spChg>
        <pc:spChg chg="add mod">
          <ac:chgData name="Jason Wiese" userId="4bff8d5b-7de6-4655-b397-69b0afc81113" providerId="ADAL" clId="{4DD3B17F-3848-4039-924C-E905132E432E}" dt="2024-06-04T20:36:46.684" v="32"/>
          <ac:spMkLst>
            <pc:docMk/>
            <pc:sldMk cId="461065851" sldId="2146846283"/>
            <ac:spMk id="15" creationId="{7109254F-790E-FE66-540D-55A04CF7CD51}"/>
          </ac:spMkLst>
        </pc:spChg>
        <pc:spChg chg="del">
          <ac:chgData name="Jason Wiese" userId="4bff8d5b-7de6-4655-b397-69b0afc81113" providerId="ADAL" clId="{4DD3B17F-3848-4039-924C-E905132E432E}" dt="2024-06-04T20:36:36.869" v="31" actId="478"/>
          <ac:spMkLst>
            <pc:docMk/>
            <pc:sldMk cId="461065851" sldId="2146846283"/>
            <ac:spMk id="16" creationId="{16435546-8AF2-9206-C231-5F1BCD69D454}"/>
          </ac:spMkLst>
        </pc:spChg>
        <pc:spChg chg="add mod">
          <ac:chgData name="Jason Wiese" userId="4bff8d5b-7de6-4655-b397-69b0afc81113" providerId="ADAL" clId="{4DD3B17F-3848-4039-924C-E905132E432E}" dt="2024-06-04T20:36:46.684" v="32"/>
          <ac:spMkLst>
            <pc:docMk/>
            <pc:sldMk cId="461065851" sldId="2146846283"/>
            <ac:spMk id="17" creationId="{A2E35CC8-455C-EE86-E00A-0958480EE5E3}"/>
          </ac:spMkLst>
        </pc:spChg>
        <pc:spChg chg="add mod">
          <ac:chgData name="Jason Wiese" userId="4bff8d5b-7de6-4655-b397-69b0afc81113" providerId="ADAL" clId="{4DD3B17F-3848-4039-924C-E905132E432E}" dt="2024-06-04T20:36:46.684" v="32"/>
          <ac:spMkLst>
            <pc:docMk/>
            <pc:sldMk cId="461065851" sldId="2146846283"/>
            <ac:spMk id="18" creationId="{AE2B4D0E-A0E8-5A91-0120-B155F2F685D8}"/>
          </ac:spMkLst>
        </pc:spChg>
        <pc:spChg chg="add mod">
          <ac:chgData name="Jason Wiese" userId="4bff8d5b-7de6-4655-b397-69b0afc81113" providerId="ADAL" clId="{4DD3B17F-3848-4039-924C-E905132E432E}" dt="2024-06-04T20:36:46.684" v="32"/>
          <ac:spMkLst>
            <pc:docMk/>
            <pc:sldMk cId="461065851" sldId="2146846283"/>
            <ac:spMk id="19" creationId="{CE6F7ADF-B4DC-FB39-DE57-33BE5828EAC5}"/>
          </ac:spMkLst>
        </pc:spChg>
        <pc:spChg chg="del">
          <ac:chgData name="Jason Wiese" userId="4bff8d5b-7de6-4655-b397-69b0afc81113" providerId="ADAL" clId="{4DD3B17F-3848-4039-924C-E905132E432E}" dt="2024-06-04T20:36:36.869" v="31" actId="478"/>
          <ac:spMkLst>
            <pc:docMk/>
            <pc:sldMk cId="461065851" sldId="2146846283"/>
            <ac:spMk id="20" creationId="{A152AA3F-8ECE-9450-7E26-2E42209D0B32}"/>
          </ac:spMkLst>
        </pc:spChg>
        <pc:spChg chg="add mod">
          <ac:chgData name="Jason Wiese" userId="4bff8d5b-7de6-4655-b397-69b0afc81113" providerId="ADAL" clId="{4DD3B17F-3848-4039-924C-E905132E432E}" dt="2024-06-04T20:36:46.684" v="32"/>
          <ac:spMkLst>
            <pc:docMk/>
            <pc:sldMk cId="461065851" sldId="2146846283"/>
            <ac:spMk id="21" creationId="{567BE733-D7AD-DFBD-75DF-B030566A9D9F}"/>
          </ac:spMkLst>
        </pc:spChg>
        <pc:spChg chg="del">
          <ac:chgData name="Jason Wiese" userId="4bff8d5b-7de6-4655-b397-69b0afc81113" providerId="ADAL" clId="{4DD3B17F-3848-4039-924C-E905132E432E}" dt="2024-06-04T20:36:36.869" v="31" actId="478"/>
          <ac:spMkLst>
            <pc:docMk/>
            <pc:sldMk cId="461065851" sldId="2146846283"/>
            <ac:spMk id="22" creationId="{6FF00DFA-B994-74FC-A6F2-714FBA7366F1}"/>
          </ac:spMkLst>
        </pc:spChg>
        <pc:spChg chg="del">
          <ac:chgData name="Jason Wiese" userId="4bff8d5b-7de6-4655-b397-69b0afc81113" providerId="ADAL" clId="{4DD3B17F-3848-4039-924C-E905132E432E}" dt="2024-06-04T20:36:36.869" v="31" actId="478"/>
          <ac:spMkLst>
            <pc:docMk/>
            <pc:sldMk cId="461065851" sldId="2146846283"/>
            <ac:spMk id="23" creationId="{93175EA8-E030-F88E-C58C-AE023B27A4A0}"/>
          </ac:spMkLst>
        </pc:spChg>
        <pc:spChg chg="del">
          <ac:chgData name="Jason Wiese" userId="4bff8d5b-7de6-4655-b397-69b0afc81113" providerId="ADAL" clId="{4DD3B17F-3848-4039-924C-E905132E432E}" dt="2024-06-04T20:36:36.869" v="31" actId="478"/>
          <ac:spMkLst>
            <pc:docMk/>
            <pc:sldMk cId="461065851" sldId="2146846283"/>
            <ac:spMk id="28" creationId="{793D1C44-7120-8C8D-4F10-5C329DA2FFFC}"/>
          </ac:spMkLst>
        </pc:spChg>
        <pc:spChg chg="del">
          <ac:chgData name="Jason Wiese" userId="4bff8d5b-7de6-4655-b397-69b0afc81113" providerId="ADAL" clId="{4DD3B17F-3848-4039-924C-E905132E432E}" dt="2024-06-04T20:36:36.869" v="31" actId="478"/>
          <ac:spMkLst>
            <pc:docMk/>
            <pc:sldMk cId="461065851" sldId="2146846283"/>
            <ac:spMk id="29" creationId="{94E0247E-FEDF-0AB0-4BCD-2218476B31AE}"/>
          </ac:spMkLst>
        </pc:spChg>
        <pc:spChg chg="del">
          <ac:chgData name="Jason Wiese" userId="4bff8d5b-7de6-4655-b397-69b0afc81113" providerId="ADAL" clId="{4DD3B17F-3848-4039-924C-E905132E432E}" dt="2024-06-04T20:36:36.869" v="31" actId="478"/>
          <ac:spMkLst>
            <pc:docMk/>
            <pc:sldMk cId="461065851" sldId="2146846283"/>
            <ac:spMk id="30" creationId="{E9FFACA1-4346-7211-598D-D3BD0CA261FC}"/>
          </ac:spMkLst>
        </pc:spChg>
        <pc:spChg chg="del">
          <ac:chgData name="Jason Wiese" userId="4bff8d5b-7de6-4655-b397-69b0afc81113" providerId="ADAL" clId="{4DD3B17F-3848-4039-924C-E905132E432E}" dt="2024-06-04T20:36:36.869" v="31" actId="478"/>
          <ac:spMkLst>
            <pc:docMk/>
            <pc:sldMk cId="461065851" sldId="2146846283"/>
            <ac:spMk id="35" creationId="{E9C41675-BE7C-B74D-3B9E-BCAA84DF3F2E}"/>
          </ac:spMkLst>
        </pc:spChg>
        <pc:spChg chg="del">
          <ac:chgData name="Jason Wiese" userId="4bff8d5b-7de6-4655-b397-69b0afc81113" providerId="ADAL" clId="{4DD3B17F-3848-4039-924C-E905132E432E}" dt="2024-06-04T20:36:36.869" v="31" actId="478"/>
          <ac:spMkLst>
            <pc:docMk/>
            <pc:sldMk cId="461065851" sldId="2146846283"/>
            <ac:spMk id="36" creationId="{A5695016-680B-EF56-15F2-A1A3071E83FF}"/>
          </ac:spMkLst>
        </pc:spChg>
        <pc:spChg chg="add mod">
          <ac:chgData name="Jason Wiese" userId="4bff8d5b-7de6-4655-b397-69b0afc81113" providerId="ADAL" clId="{4DD3B17F-3848-4039-924C-E905132E432E}" dt="2024-06-04T20:37:40.353" v="41"/>
          <ac:spMkLst>
            <pc:docMk/>
            <pc:sldMk cId="461065851" sldId="2146846283"/>
            <ac:spMk id="39" creationId="{266F53CC-3448-00EA-8728-8F4A5B4AE3D9}"/>
          </ac:spMkLst>
        </pc:spChg>
        <pc:spChg chg="add mod">
          <ac:chgData name="Jason Wiese" userId="4bff8d5b-7de6-4655-b397-69b0afc81113" providerId="ADAL" clId="{4DD3B17F-3848-4039-924C-E905132E432E}" dt="2024-06-04T20:37:40.353" v="41"/>
          <ac:spMkLst>
            <pc:docMk/>
            <pc:sldMk cId="461065851" sldId="2146846283"/>
            <ac:spMk id="40" creationId="{B6A34D14-9374-59A5-86A7-9196D8B804BA}"/>
          </ac:spMkLst>
        </pc:spChg>
        <pc:spChg chg="del">
          <ac:chgData name="Jason Wiese" userId="4bff8d5b-7de6-4655-b397-69b0afc81113" providerId="ADAL" clId="{4DD3B17F-3848-4039-924C-E905132E432E}" dt="2024-06-04T20:37:08.307" v="36" actId="478"/>
          <ac:spMkLst>
            <pc:docMk/>
            <pc:sldMk cId="461065851" sldId="2146846283"/>
            <ac:spMk id="43" creationId="{9903F7F5-31F2-72FA-9DAB-3ECFDE3DE77A}"/>
          </ac:spMkLst>
        </pc:spChg>
        <pc:spChg chg="del">
          <ac:chgData name="Jason Wiese" userId="4bff8d5b-7de6-4655-b397-69b0afc81113" providerId="ADAL" clId="{4DD3B17F-3848-4039-924C-E905132E432E}" dt="2024-06-04T20:37:08.307" v="36" actId="478"/>
          <ac:spMkLst>
            <pc:docMk/>
            <pc:sldMk cId="461065851" sldId="2146846283"/>
            <ac:spMk id="44" creationId="{A1B487EC-BC4C-9F3C-C4D1-06E439E0C20C}"/>
          </ac:spMkLst>
        </pc:spChg>
        <pc:picChg chg="del">
          <ac:chgData name="Jason Wiese" userId="4bff8d5b-7de6-4655-b397-69b0afc81113" providerId="ADAL" clId="{4DD3B17F-3848-4039-924C-E905132E432E}" dt="2024-06-04T20:36:36.869" v="31" actId="478"/>
          <ac:picMkLst>
            <pc:docMk/>
            <pc:sldMk cId="461065851" sldId="2146846283"/>
            <ac:picMk id="2" creationId="{70949374-B070-FCE6-95AA-0BD1EAEB320C}"/>
          </ac:picMkLst>
        </pc:picChg>
        <pc:picChg chg="add mod">
          <ac:chgData name="Jason Wiese" userId="4bff8d5b-7de6-4655-b397-69b0afc81113" providerId="ADAL" clId="{4DD3B17F-3848-4039-924C-E905132E432E}" dt="2024-06-04T20:36:46.684" v="32"/>
          <ac:picMkLst>
            <pc:docMk/>
            <pc:sldMk cId="461065851" sldId="2146846283"/>
            <ac:picMk id="3" creationId="{1207130B-32E3-08EB-D638-010BA7A764BE}"/>
          </ac:picMkLst>
        </pc:picChg>
        <pc:picChg chg="add mod">
          <ac:chgData name="Jason Wiese" userId="4bff8d5b-7de6-4655-b397-69b0afc81113" providerId="ADAL" clId="{4DD3B17F-3848-4039-924C-E905132E432E}" dt="2024-06-04T20:36:46.684" v="32"/>
          <ac:picMkLst>
            <pc:docMk/>
            <pc:sldMk cId="461065851" sldId="2146846283"/>
            <ac:picMk id="4" creationId="{1033E89D-439B-ACA5-06E4-4E6E7A7AEAC4}"/>
          </ac:picMkLst>
        </pc:picChg>
        <pc:picChg chg="add mod">
          <ac:chgData name="Jason Wiese" userId="4bff8d5b-7de6-4655-b397-69b0afc81113" providerId="ADAL" clId="{4DD3B17F-3848-4039-924C-E905132E432E}" dt="2024-06-04T20:36:46.684" v="32"/>
          <ac:picMkLst>
            <pc:docMk/>
            <pc:sldMk cId="461065851" sldId="2146846283"/>
            <ac:picMk id="6" creationId="{3479A3D8-868C-1DB1-C361-CF19276D810C}"/>
          </ac:picMkLst>
        </pc:picChg>
        <pc:picChg chg="add mod">
          <ac:chgData name="Jason Wiese" userId="4bff8d5b-7de6-4655-b397-69b0afc81113" providerId="ADAL" clId="{4DD3B17F-3848-4039-924C-E905132E432E}" dt="2024-06-04T20:36:46.684" v="32"/>
          <ac:picMkLst>
            <pc:docMk/>
            <pc:sldMk cId="461065851" sldId="2146846283"/>
            <ac:picMk id="7" creationId="{C7030635-9FE1-49F6-2BA4-D480D6CB91CC}"/>
          </ac:picMkLst>
        </pc:picChg>
        <pc:picChg chg="add mod">
          <ac:chgData name="Jason Wiese" userId="4bff8d5b-7de6-4655-b397-69b0afc81113" providerId="ADAL" clId="{4DD3B17F-3848-4039-924C-E905132E432E}" dt="2024-06-04T20:36:46.684" v="32"/>
          <ac:picMkLst>
            <pc:docMk/>
            <pc:sldMk cId="461065851" sldId="2146846283"/>
            <ac:picMk id="8" creationId="{C6860BA0-0135-1D81-302E-5F8F0A5B2DDF}"/>
          </ac:picMkLst>
        </pc:picChg>
        <pc:picChg chg="del">
          <ac:chgData name="Jason Wiese" userId="4bff8d5b-7de6-4655-b397-69b0afc81113" providerId="ADAL" clId="{4DD3B17F-3848-4039-924C-E905132E432E}" dt="2024-06-04T20:36:36.869" v="31" actId="478"/>
          <ac:picMkLst>
            <pc:docMk/>
            <pc:sldMk cId="461065851" sldId="2146846283"/>
            <ac:picMk id="9" creationId="{D52A6EE9-0FDB-C5C3-73B3-B2C89C44D456}"/>
          </ac:picMkLst>
        </pc:picChg>
        <pc:picChg chg="add mod">
          <ac:chgData name="Jason Wiese" userId="4bff8d5b-7de6-4655-b397-69b0afc81113" providerId="ADAL" clId="{4DD3B17F-3848-4039-924C-E905132E432E}" dt="2024-06-04T20:36:46.684" v="32"/>
          <ac:picMkLst>
            <pc:docMk/>
            <pc:sldMk cId="461065851" sldId="2146846283"/>
            <ac:picMk id="10" creationId="{DD6244A1-3E82-8192-2058-70748423004D}"/>
          </ac:picMkLst>
        </pc:picChg>
        <pc:picChg chg="add mod">
          <ac:chgData name="Jason Wiese" userId="4bff8d5b-7de6-4655-b397-69b0afc81113" providerId="ADAL" clId="{4DD3B17F-3848-4039-924C-E905132E432E}" dt="2024-06-04T20:36:46.684" v="32"/>
          <ac:picMkLst>
            <pc:docMk/>
            <pc:sldMk cId="461065851" sldId="2146846283"/>
            <ac:picMk id="11" creationId="{FE9A91C4-CEA0-3DDF-AB7C-708EC47A06D5}"/>
          </ac:picMkLst>
        </pc:picChg>
        <pc:picChg chg="add mod">
          <ac:chgData name="Jason Wiese" userId="4bff8d5b-7de6-4655-b397-69b0afc81113" providerId="ADAL" clId="{4DD3B17F-3848-4039-924C-E905132E432E}" dt="2024-06-04T20:36:46.684" v="32"/>
          <ac:picMkLst>
            <pc:docMk/>
            <pc:sldMk cId="461065851" sldId="2146846283"/>
            <ac:picMk id="12" creationId="{7E5EEDCB-5604-53C9-80D8-CBEC23A49135}"/>
          </ac:picMkLst>
        </pc:picChg>
        <pc:picChg chg="del">
          <ac:chgData name="Jason Wiese" userId="4bff8d5b-7de6-4655-b397-69b0afc81113" providerId="ADAL" clId="{4DD3B17F-3848-4039-924C-E905132E432E}" dt="2024-06-04T20:36:36.869" v="31" actId="478"/>
          <ac:picMkLst>
            <pc:docMk/>
            <pc:sldMk cId="461065851" sldId="2146846283"/>
            <ac:picMk id="24" creationId="{B2CE9B4A-F3A4-4BC5-B16D-FB7D14F9A37A}"/>
          </ac:picMkLst>
        </pc:picChg>
        <pc:picChg chg="del">
          <ac:chgData name="Jason Wiese" userId="4bff8d5b-7de6-4655-b397-69b0afc81113" providerId="ADAL" clId="{4DD3B17F-3848-4039-924C-E905132E432E}" dt="2024-06-04T20:36:36.869" v="31" actId="478"/>
          <ac:picMkLst>
            <pc:docMk/>
            <pc:sldMk cId="461065851" sldId="2146846283"/>
            <ac:picMk id="25" creationId="{11E4C506-8C68-09AA-BE31-166EBA853EEC}"/>
          </ac:picMkLst>
        </pc:picChg>
        <pc:picChg chg="del">
          <ac:chgData name="Jason Wiese" userId="4bff8d5b-7de6-4655-b397-69b0afc81113" providerId="ADAL" clId="{4DD3B17F-3848-4039-924C-E905132E432E}" dt="2024-06-04T20:36:36.869" v="31" actId="478"/>
          <ac:picMkLst>
            <pc:docMk/>
            <pc:sldMk cId="461065851" sldId="2146846283"/>
            <ac:picMk id="26" creationId="{58FDC6AE-6B9E-A059-2301-95F1E8A78C6D}"/>
          </ac:picMkLst>
        </pc:picChg>
        <pc:picChg chg="del">
          <ac:chgData name="Jason Wiese" userId="4bff8d5b-7de6-4655-b397-69b0afc81113" providerId="ADAL" clId="{4DD3B17F-3848-4039-924C-E905132E432E}" dt="2024-06-04T20:36:36.869" v="31" actId="478"/>
          <ac:picMkLst>
            <pc:docMk/>
            <pc:sldMk cId="461065851" sldId="2146846283"/>
            <ac:picMk id="27" creationId="{C4B12E30-9D20-39CF-98C3-E1542FA2A53E}"/>
          </ac:picMkLst>
        </pc:picChg>
        <pc:picChg chg="del">
          <ac:chgData name="Jason Wiese" userId="4bff8d5b-7de6-4655-b397-69b0afc81113" providerId="ADAL" clId="{4DD3B17F-3848-4039-924C-E905132E432E}" dt="2024-06-04T20:36:36.869" v="31" actId="478"/>
          <ac:picMkLst>
            <pc:docMk/>
            <pc:sldMk cId="461065851" sldId="2146846283"/>
            <ac:picMk id="31" creationId="{1503EDA1-007B-AB34-B6B3-0374773483A8}"/>
          </ac:picMkLst>
        </pc:picChg>
        <pc:picChg chg="del">
          <ac:chgData name="Jason Wiese" userId="4bff8d5b-7de6-4655-b397-69b0afc81113" providerId="ADAL" clId="{4DD3B17F-3848-4039-924C-E905132E432E}" dt="2024-06-04T20:36:36.869" v="31" actId="478"/>
          <ac:picMkLst>
            <pc:docMk/>
            <pc:sldMk cId="461065851" sldId="2146846283"/>
            <ac:picMk id="32" creationId="{5B40F352-ED9B-3BE2-7A67-FDF6ABFE6A77}"/>
          </ac:picMkLst>
        </pc:picChg>
        <pc:picChg chg="del">
          <ac:chgData name="Jason Wiese" userId="4bff8d5b-7de6-4655-b397-69b0afc81113" providerId="ADAL" clId="{4DD3B17F-3848-4039-924C-E905132E432E}" dt="2024-06-04T20:36:36.869" v="31" actId="478"/>
          <ac:picMkLst>
            <pc:docMk/>
            <pc:sldMk cId="461065851" sldId="2146846283"/>
            <ac:picMk id="33" creationId="{9A4563A6-5158-C2E4-3A67-27DE25AB172B}"/>
          </ac:picMkLst>
        </pc:picChg>
        <pc:picChg chg="del">
          <ac:chgData name="Jason Wiese" userId="4bff8d5b-7de6-4655-b397-69b0afc81113" providerId="ADAL" clId="{4DD3B17F-3848-4039-924C-E905132E432E}" dt="2024-06-04T20:36:36.869" v="31" actId="478"/>
          <ac:picMkLst>
            <pc:docMk/>
            <pc:sldMk cId="461065851" sldId="2146846283"/>
            <ac:picMk id="34" creationId="{49E0BD65-4524-6185-42FA-42F624695B00}"/>
          </ac:picMkLst>
        </pc:picChg>
        <pc:picChg chg="add mod">
          <ac:chgData name="Jason Wiese" userId="4bff8d5b-7de6-4655-b397-69b0afc81113" providerId="ADAL" clId="{4DD3B17F-3848-4039-924C-E905132E432E}" dt="2024-06-04T20:37:40.353" v="41"/>
          <ac:picMkLst>
            <pc:docMk/>
            <pc:sldMk cId="461065851" sldId="2146846283"/>
            <ac:picMk id="38" creationId="{21F0DDBB-6A22-A11A-2E2A-858B2BFD1017}"/>
          </ac:picMkLst>
        </pc:picChg>
        <pc:picChg chg="del">
          <ac:chgData name="Jason Wiese" userId="4bff8d5b-7de6-4655-b397-69b0afc81113" providerId="ADAL" clId="{4DD3B17F-3848-4039-924C-E905132E432E}" dt="2024-06-04T20:37:08.307" v="36" actId="478"/>
          <ac:picMkLst>
            <pc:docMk/>
            <pc:sldMk cId="461065851" sldId="2146846283"/>
            <ac:picMk id="42" creationId="{4FB11C41-213F-A4CB-BD10-BB595E6AA35A}"/>
          </ac:picMkLst>
        </pc:picChg>
      </pc:sldChg>
      <pc:sldChg chg="delSp modSp mod">
        <pc:chgData name="Jason Wiese" userId="4bff8d5b-7de6-4655-b397-69b0afc81113" providerId="ADAL" clId="{4DD3B17F-3848-4039-924C-E905132E432E}" dt="2024-06-12T19:15:05.198" v="239" actId="20577"/>
        <pc:sldMkLst>
          <pc:docMk/>
          <pc:sldMk cId="1766190403" sldId="2146846284"/>
        </pc:sldMkLst>
        <pc:spChg chg="mod">
          <ac:chgData name="Jason Wiese" userId="4bff8d5b-7de6-4655-b397-69b0afc81113" providerId="ADAL" clId="{4DD3B17F-3848-4039-924C-E905132E432E}" dt="2024-06-05T20:30:00.184" v="82" actId="113"/>
          <ac:spMkLst>
            <pc:docMk/>
            <pc:sldMk cId="1766190403" sldId="2146846284"/>
            <ac:spMk id="5" creationId="{72766DBE-3451-84FD-C81A-E856E09EC6BA}"/>
          </ac:spMkLst>
        </pc:spChg>
        <pc:spChg chg="mod">
          <ac:chgData name="Jason Wiese" userId="4bff8d5b-7de6-4655-b397-69b0afc81113" providerId="ADAL" clId="{4DD3B17F-3848-4039-924C-E905132E432E}" dt="2024-06-12T19:15:05.198" v="239" actId="20577"/>
          <ac:spMkLst>
            <pc:docMk/>
            <pc:sldMk cId="1766190403" sldId="2146846284"/>
            <ac:spMk id="6" creationId="{BE968A95-7542-06D6-FB14-286D779A53CF}"/>
          </ac:spMkLst>
        </pc:spChg>
        <pc:spChg chg="mod">
          <ac:chgData name="Jason Wiese" userId="4bff8d5b-7de6-4655-b397-69b0afc81113" providerId="ADAL" clId="{4DD3B17F-3848-4039-924C-E905132E432E}" dt="2024-06-05T20:31:26.071" v="231" actId="113"/>
          <ac:spMkLst>
            <pc:docMk/>
            <pc:sldMk cId="1766190403" sldId="2146846284"/>
            <ac:spMk id="7" creationId="{94825800-EA64-71F0-5A65-86E44C742975}"/>
          </ac:spMkLst>
        </pc:spChg>
        <pc:picChg chg="del mod ord">
          <ac:chgData name="Jason Wiese" userId="4bff8d5b-7de6-4655-b397-69b0afc81113" providerId="ADAL" clId="{4DD3B17F-3848-4039-924C-E905132E432E}" dt="2024-06-05T20:32:45.427" v="233" actId="478"/>
          <ac:picMkLst>
            <pc:docMk/>
            <pc:sldMk cId="1766190403" sldId="2146846284"/>
            <ac:picMk id="9" creationId="{9301AD57-FEBD-0597-7933-3F8424B5EBC7}"/>
          </ac:picMkLst>
        </pc:picChg>
      </pc:sldChg>
      <pc:sldMasterChg chg="delSldLayout">
        <pc:chgData name="Jason Wiese" userId="4bff8d5b-7de6-4655-b397-69b0afc81113" providerId="ADAL" clId="{4DD3B17F-3848-4039-924C-E905132E432E}" dt="2024-06-04T20:36:49.245" v="33" actId="47"/>
        <pc:sldMasterMkLst>
          <pc:docMk/>
          <pc:sldMasterMk cId="1563984355" sldId="2147483660"/>
        </pc:sldMasterMkLst>
        <pc:sldLayoutChg chg="del">
          <pc:chgData name="Jason Wiese" userId="4bff8d5b-7de6-4655-b397-69b0afc81113" providerId="ADAL" clId="{4DD3B17F-3848-4039-924C-E905132E432E}" dt="2024-06-04T20:36:49.245" v="33" actId="47"/>
          <pc:sldLayoutMkLst>
            <pc:docMk/>
            <pc:sldMasterMk cId="1563984355" sldId="2147483660"/>
            <pc:sldLayoutMk cId="3638313489" sldId="2147483756"/>
          </pc:sldLayoutMkLst>
        </pc:sldLayoutChg>
      </pc:sldMasterChg>
    </pc:docChg>
  </pc:docChgLst>
  <pc:docChgLst>
    <pc:chgData name="Karolina Guillen" userId="c1c08796-a0be-47c6-af52-5d31fd96ec50" providerId="ADAL" clId="{430B39DA-5D67-45B4-BFC8-92AD17F03A3A}"/>
    <pc:docChg chg="undo custSel addSld delSld modSld delMainMaster">
      <pc:chgData name="Karolina Guillen" userId="c1c08796-a0be-47c6-af52-5d31fd96ec50" providerId="ADAL" clId="{430B39DA-5D67-45B4-BFC8-92AD17F03A3A}" dt="2024-06-05T19:04:04.364" v="2260" actId="1035"/>
      <pc:docMkLst>
        <pc:docMk/>
      </pc:docMkLst>
      <pc:sldChg chg="delSp del mod">
        <pc:chgData name="Karolina Guillen" userId="c1c08796-a0be-47c6-af52-5d31fd96ec50" providerId="ADAL" clId="{430B39DA-5D67-45B4-BFC8-92AD17F03A3A}" dt="2024-06-05T19:03:52.527" v="2248" actId="47"/>
        <pc:sldMkLst>
          <pc:docMk/>
          <pc:sldMk cId="1539562431" sldId="1185"/>
        </pc:sldMkLst>
        <pc:spChg chg="del">
          <ac:chgData name="Karolina Guillen" userId="c1c08796-a0be-47c6-af52-5d31fd96ec50" providerId="ADAL" clId="{430B39DA-5D67-45B4-BFC8-92AD17F03A3A}" dt="2024-06-05T18:43:26.838" v="1273" actId="478"/>
          <ac:spMkLst>
            <pc:docMk/>
            <pc:sldMk cId="1539562431" sldId="1185"/>
            <ac:spMk id="47" creationId="{20219E60-25D3-4137-B7CF-26E256CF98AC}"/>
          </ac:spMkLst>
        </pc:spChg>
      </pc:sldChg>
      <pc:sldChg chg="modNotesTx">
        <pc:chgData name="Karolina Guillen" userId="c1c08796-a0be-47c6-af52-5d31fd96ec50" providerId="ADAL" clId="{430B39DA-5D67-45B4-BFC8-92AD17F03A3A}" dt="2024-06-03T20:41:19.256" v="1269" actId="20577"/>
        <pc:sldMkLst>
          <pc:docMk/>
          <pc:sldMk cId="2474325738" sldId="2144327787"/>
        </pc:sldMkLst>
      </pc:sldChg>
      <pc:sldChg chg="modNotesTx">
        <pc:chgData name="Karolina Guillen" userId="c1c08796-a0be-47c6-af52-5d31fd96ec50" providerId="ADAL" clId="{430B39DA-5D67-45B4-BFC8-92AD17F03A3A}" dt="2024-06-03T20:41:21.226" v="1270" actId="20577"/>
        <pc:sldMkLst>
          <pc:docMk/>
          <pc:sldMk cId="1313045543" sldId="2144327817"/>
        </pc:sldMkLst>
      </pc:sldChg>
      <pc:sldChg chg="modNotesTx">
        <pc:chgData name="Karolina Guillen" userId="c1c08796-a0be-47c6-af52-5d31fd96ec50" providerId="ADAL" clId="{430B39DA-5D67-45B4-BFC8-92AD17F03A3A}" dt="2024-06-03T20:40:26.284" v="1263" actId="20577"/>
        <pc:sldMkLst>
          <pc:docMk/>
          <pc:sldMk cId="1136318882" sldId="2144327824"/>
        </pc:sldMkLst>
      </pc:sldChg>
      <pc:sldChg chg="modNotesTx">
        <pc:chgData name="Karolina Guillen" userId="c1c08796-a0be-47c6-af52-5d31fd96ec50" providerId="ADAL" clId="{430B39DA-5D67-45B4-BFC8-92AD17F03A3A}" dt="2024-06-03T20:41:23.432" v="1271" actId="20577"/>
        <pc:sldMkLst>
          <pc:docMk/>
          <pc:sldMk cId="3126479078" sldId="2144328249"/>
        </pc:sldMkLst>
      </pc:sldChg>
      <pc:sldChg chg="modNotesTx">
        <pc:chgData name="Karolina Guillen" userId="c1c08796-a0be-47c6-af52-5d31fd96ec50" providerId="ADAL" clId="{430B39DA-5D67-45B4-BFC8-92AD17F03A3A}" dt="2024-06-03T20:41:16.308" v="1268" actId="20577"/>
        <pc:sldMkLst>
          <pc:docMk/>
          <pc:sldMk cId="1142435943" sldId="2144328250"/>
        </pc:sldMkLst>
      </pc:sldChg>
      <pc:sldChg chg="modNotesTx">
        <pc:chgData name="Karolina Guillen" userId="c1c08796-a0be-47c6-af52-5d31fd96ec50" providerId="ADAL" clId="{430B39DA-5D67-45B4-BFC8-92AD17F03A3A}" dt="2024-06-03T20:40:32.472" v="1265" actId="20577"/>
        <pc:sldMkLst>
          <pc:docMk/>
          <pc:sldMk cId="237760523" sldId="2144328276"/>
        </pc:sldMkLst>
      </pc:sldChg>
      <pc:sldChg chg="modNotesTx">
        <pc:chgData name="Karolina Guillen" userId="c1c08796-a0be-47c6-af52-5d31fd96ec50" providerId="ADAL" clId="{430B39DA-5D67-45B4-BFC8-92AD17F03A3A}" dt="2024-06-03T20:41:26.120" v="1272" actId="20577"/>
        <pc:sldMkLst>
          <pc:docMk/>
          <pc:sldMk cId="2941372248" sldId="2144328288"/>
        </pc:sldMkLst>
      </pc:sldChg>
      <pc:sldChg chg="modNotesTx">
        <pc:chgData name="Karolina Guillen" userId="c1c08796-a0be-47c6-af52-5d31fd96ec50" providerId="ADAL" clId="{430B39DA-5D67-45B4-BFC8-92AD17F03A3A}" dt="2024-06-03T20:40:29.848" v="1264" actId="20577"/>
        <pc:sldMkLst>
          <pc:docMk/>
          <pc:sldMk cId="1585905660" sldId="2144328293"/>
        </pc:sldMkLst>
      </pc:sldChg>
      <pc:sldChg chg="modNotesTx">
        <pc:chgData name="Karolina Guillen" userId="c1c08796-a0be-47c6-af52-5d31fd96ec50" providerId="ADAL" clId="{430B39DA-5D67-45B4-BFC8-92AD17F03A3A}" dt="2024-06-03T20:41:10.151" v="1267" actId="20577"/>
        <pc:sldMkLst>
          <pc:docMk/>
          <pc:sldMk cId="2728996005" sldId="2144328352"/>
        </pc:sldMkLst>
      </pc:sldChg>
      <pc:sldChg chg="addSp modSp mod modNotesTx">
        <pc:chgData name="Karolina Guillen" userId="c1c08796-a0be-47c6-af52-5d31fd96ec50" providerId="ADAL" clId="{430B39DA-5D67-45B4-BFC8-92AD17F03A3A}" dt="2024-06-03T20:40:47.163" v="1266"/>
        <pc:sldMkLst>
          <pc:docMk/>
          <pc:sldMk cId="3128758692" sldId="2146846276"/>
        </pc:sldMkLst>
        <pc:spChg chg="mod">
          <ac:chgData name="Karolina Guillen" userId="c1c08796-a0be-47c6-af52-5d31fd96ec50" providerId="ADAL" clId="{430B39DA-5D67-45B4-BFC8-92AD17F03A3A}" dt="2024-05-30T22:43:59.559" v="960" actId="207"/>
          <ac:spMkLst>
            <pc:docMk/>
            <pc:sldMk cId="3128758692" sldId="2146846276"/>
            <ac:spMk id="2" creationId="{BF005FA6-7D04-4531-90CF-4E094E4D1602}"/>
          </ac:spMkLst>
        </pc:spChg>
        <pc:spChg chg="add mod">
          <ac:chgData name="Karolina Guillen" userId="c1c08796-a0be-47c6-af52-5d31fd96ec50" providerId="ADAL" clId="{430B39DA-5D67-45B4-BFC8-92AD17F03A3A}" dt="2024-05-30T22:50:55.782" v="1260" actId="1036"/>
          <ac:spMkLst>
            <pc:docMk/>
            <pc:sldMk cId="3128758692" sldId="2146846276"/>
            <ac:spMk id="8" creationId="{E948659A-7B9E-3D26-CFD0-1E606251AD2B}"/>
          </ac:spMkLst>
        </pc:spChg>
        <pc:spChg chg="add mod">
          <ac:chgData name="Karolina Guillen" userId="c1c08796-a0be-47c6-af52-5d31fd96ec50" providerId="ADAL" clId="{430B39DA-5D67-45B4-BFC8-92AD17F03A3A}" dt="2024-05-30T22:50:52.344" v="1257" actId="1035"/>
          <ac:spMkLst>
            <pc:docMk/>
            <pc:sldMk cId="3128758692" sldId="2146846276"/>
            <ac:spMk id="9" creationId="{48467065-580D-A046-264E-01D92ADBE96D}"/>
          </ac:spMkLst>
        </pc:spChg>
        <pc:spChg chg="add mod">
          <ac:chgData name="Karolina Guillen" userId="c1c08796-a0be-47c6-af52-5d31fd96ec50" providerId="ADAL" clId="{430B39DA-5D67-45B4-BFC8-92AD17F03A3A}" dt="2024-05-30T22:50:52.344" v="1257" actId="1035"/>
          <ac:spMkLst>
            <pc:docMk/>
            <pc:sldMk cId="3128758692" sldId="2146846276"/>
            <ac:spMk id="10" creationId="{3095042F-29A5-6503-149E-1712AC78E8FF}"/>
          </ac:spMkLst>
        </pc:spChg>
        <pc:spChg chg="add mod">
          <ac:chgData name="Karolina Guillen" userId="c1c08796-a0be-47c6-af52-5d31fd96ec50" providerId="ADAL" clId="{430B39DA-5D67-45B4-BFC8-92AD17F03A3A}" dt="2024-05-30T22:50:52.344" v="1257" actId="1035"/>
          <ac:spMkLst>
            <pc:docMk/>
            <pc:sldMk cId="3128758692" sldId="2146846276"/>
            <ac:spMk id="12" creationId="{E82070F0-8FFF-47AF-4AC5-386C30E3E52F}"/>
          </ac:spMkLst>
        </pc:spChg>
        <pc:spChg chg="add mod">
          <ac:chgData name="Karolina Guillen" userId="c1c08796-a0be-47c6-af52-5d31fd96ec50" providerId="ADAL" clId="{430B39DA-5D67-45B4-BFC8-92AD17F03A3A}" dt="2024-05-30T22:50:52.344" v="1257" actId="1035"/>
          <ac:spMkLst>
            <pc:docMk/>
            <pc:sldMk cId="3128758692" sldId="2146846276"/>
            <ac:spMk id="13" creationId="{F9B48C5C-8297-2849-0930-D67A3C61BAC8}"/>
          </ac:spMkLst>
        </pc:spChg>
        <pc:spChg chg="mod">
          <ac:chgData name="Karolina Guillen" userId="c1c08796-a0be-47c6-af52-5d31fd96ec50" providerId="ADAL" clId="{430B39DA-5D67-45B4-BFC8-92AD17F03A3A}" dt="2024-05-30T22:50:03.429" v="1238" actId="12788"/>
          <ac:spMkLst>
            <pc:docMk/>
            <pc:sldMk cId="3128758692" sldId="2146846276"/>
            <ac:spMk id="16" creationId="{8F9DBFDA-A02A-46DE-AC63-7627C2133E8D}"/>
          </ac:spMkLst>
        </pc:spChg>
        <pc:spChg chg="mod">
          <ac:chgData name="Karolina Guillen" userId="c1c08796-a0be-47c6-af52-5d31fd96ec50" providerId="ADAL" clId="{430B39DA-5D67-45B4-BFC8-92AD17F03A3A}" dt="2024-05-30T22:34:02.923" v="823" actId="20577"/>
          <ac:spMkLst>
            <pc:docMk/>
            <pc:sldMk cId="3128758692" sldId="2146846276"/>
            <ac:spMk id="19" creationId="{923ED205-9541-4265-AD2F-28BCB5982649}"/>
          </ac:spMkLst>
        </pc:spChg>
        <pc:spChg chg="mod">
          <ac:chgData name="Karolina Guillen" userId="c1c08796-a0be-47c6-af52-5d31fd96ec50" providerId="ADAL" clId="{430B39DA-5D67-45B4-BFC8-92AD17F03A3A}" dt="2024-05-30T22:48:12.811" v="1163" actId="207"/>
          <ac:spMkLst>
            <pc:docMk/>
            <pc:sldMk cId="3128758692" sldId="2146846276"/>
            <ac:spMk id="26" creationId="{CB3E447C-F484-46C0-AA29-930A291E6DF8}"/>
          </ac:spMkLst>
        </pc:spChg>
        <pc:graphicFrameChg chg="add mod">
          <ac:chgData name="Karolina Guillen" userId="c1c08796-a0be-47c6-af52-5d31fd96ec50" providerId="ADAL" clId="{430B39DA-5D67-45B4-BFC8-92AD17F03A3A}" dt="2024-05-30T22:50:55.782" v="1260" actId="1036"/>
          <ac:graphicFrameMkLst>
            <pc:docMk/>
            <pc:sldMk cId="3128758692" sldId="2146846276"/>
            <ac:graphicFrameMk id="7" creationId="{2ACB2EA0-EDFE-CD9D-6745-FA3717B8855B}"/>
          </ac:graphicFrameMkLst>
        </pc:graphicFrameChg>
        <pc:picChg chg="add mod">
          <ac:chgData name="Karolina Guillen" userId="c1c08796-a0be-47c6-af52-5d31fd96ec50" providerId="ADAL" clId="{430B39DA-5D67-45B4-BFC8-92AD17F03A3A}" dt="2024-06-03T20:40:47.163" v="1266"/>
          <ac:picMkLst>
            <pc:docMk/>
            <pc:sldMk cId="3128758692" sldId="2146846276"/>
            <ac:picMk id="3" creationId="{29BB102B-70C7-DF09-6DC4-C75913705AC4}"/>
          </ac:picMkLst>
        </pc:picChg>
        <pc:picChg chg="mod">
          <ac:chgData name="Karolina Guillen" userId="c1c08796-a0be-47c6-af52-5d31fd96ec50" providerId="ADAL" clId="{430B39DA-5D67-45B4-BFC8-92AD17F03A3A}" dt="2024-05-30T22:51:00.186" v="1261" actId="1076"/>
          <ac:picMkLst>
            <pc:docMk/>
            <pc:sldMk cId="3128758692" sldId="2146846276"/>
            <ac:picMk id="4" creationId="{0F7CFF65-179C-A15F-A202-82509AA5C280}"/>
          </ac:picMkLst>
        </pc:picChg>
        <pc:cxnChg chg="add mod">
          <ac:chgData name="Karolina Guillen" userId="c1c08796-a0be-47c6-af52-5d31fd96ec50" providerId="ADAL" clId="{430B39DA-5D67-45B4-BFC8-92AD17F03A3A}" dt="2024-05-30T22:50:52.344" v="1257" actId="1035"/>
          <ac:cxnSpMkLst>
            <pc:docMk/>
            <pc:sldMk cId="3128758692" sldId="2146846276"/>
            <ac:cxnSpMk id="11" creationId="{B638AD99-702B-03C7-2315-C82C97D720B3}"/>
          </ac:cxnSpMkLst>
        </pc:cxnChg>
      </pc:sldChg>
      <pc:sldChg chg="addSp delSp modSp add mod">
        <pc:chgData name="Karolina Guillen" userId="c1c08796-a0be-47c6-af52-5d31fd96ec50" providerId="ADAL" clId="{430B39DA-5D67-45B4-BFC8-92AD17F03A3A}" dt="2024-06-05T19:04:04.364" v="2260" actId="1035"/>
        <pc:sldMkLst>
          <pc:docMk/>
          <pc:sldMk cId="1766190403" sldId="2146846284"/>
        </pc:sldMkLst>
        <pc:spChg chg="add mod">
          <ac:chgData name="Karolina Guillen" userId="c1c08796-a0be-47c6-af52-5d31fd96ec50" providerId="ADAL" clId="{430B39DA-5D67-45B4-BFC8-92AD17F03A3A}" dt="2024-06-05T18:57:54.810" v="1835" actId="207"/>
          <ac:spMkLst>
            <pc:docMk/>
            <pc:sldMk cId="1766190403" sldId="2146846284"/>
            <ac:spMk id="5" creationId="{72766DBE-3451-84FD-C81A-E856E09EC6BA}"/>
          </ac:spMkLst>
        </pc:spChg>
        <pc:spChg chg="add mod">
          <ac:chgData name="Karolina Guillen" userId="c1c08796-a0be-47c6-af52-5d31fd96ec50" providerId="ADAL" clId="{430B39DA-5D67-45B4-BFC8-92AD17F03A3A}" dt="2024-06-05T18:59:17.534" v="2006" actId="207"/>
          <ac:spMkLst>
            <pc:docMk/>
            <pc:sldMk cId="1766190403" sldId="2146846284"/>
            <ac:spMk id="6" creationId="{BE968A95-7542-06D6-FB14-286D779A53CF}"/>
          </ac:spMkLst>
        </pc:spChg>
        <pc:spChg chg="add mod">
          <ac:chgData name="Karolina Guillen" userId="c1c08796-a0be-47c6-af52-5d31fd96ec50" providerId="ADAL" clId="{430B39DA-5D67-45B4-BFC8-92AD17F03A3A}" dt="2024-06-05T18:55:57.077" v="1752" actId="20577"/>
          <ac:spMkLst>
            <pc:docMk/>
            <pc:sldMk cId="1766190403" sldId="2146846284"/>
            <ac:spMk id="7" creationId="{94825800-EA64-71F0-5A65-86E44C742975}"/>
          </ac:spMkLst>
        </pc:spChg>
        <pc:spChg chg="add mod">
          <ac:chgData name="Karolina Guillen" userId="c1c08796-a0be-47c6-af52-5d31fd96ec50" providerId="ADAL" clId="{430B39DA-5D67-45B4-BFC8-92AD17F03A3A}" dt="2024-06-05T19:04:04.364" v="2260" actId="1035"/>
          <ac:spMkLst>
            <pc:docMk/>
            <pc:sldMk cId="1766190403" sldId="2146846284"/>
            <ac:spMk id="10" creationId="{5A9EC7F4-E5BC-C405-8C67-6865C9359EB1}"/>
          </ac:spMkLst>
        </pc:spChg>
        <pc:spChg chg="add del mod">
          <ac:chgData name="Karolina Guillen" userId="c1c08796-a0be-47c6-af52-5d31fd96ec50" providerId="ADAL" clId="{430B39DA-5D67-45B4-BFC8-92AD17F03A3A}" dt="2024-06-05T19:01:12.582" v="2099" actId="478"/>
          <ac:spMkLst>
            <pc:docMk/>
            <pc:sldMk cId="1766190403" sldId="2146846284"/>
            <ac:spMk id="11" creationId="{CF7F4BDE-A20B-E8AE-B4C2-49F460F5BF64}"/>
          </ac:spMkLst>
        </pc:spChg>
        <pc:spChg chg="add mod">
          <ac:chgData name="Karolina Guillen" userId="c1c08796-a0be-47c6-af52-5d31fd96ec50" providerId="ADAL" clId="{430B39DA-5D67-45B4-BFC8-92AD17F03A3A}" dt="2024-06-05T19:04:04.364" v="2260" actId="1035"/>
          <ac:spMkLst>
            <pc:docMk/>
            <pc:sldMk cId="1766190403" sldId="2146846284"/>
            <ac:spMk id="13" creationId="{1174786A-7DE2-D5A7-7BC2-85258333D1CB}"/>
          </ac:spMkLst>
        </pc:spChg>
        <pc:spChg chg="add mod">
          <ac:chgData name="Karolina Guillen" userId="c1c08796-a0be-47c6-af52-5d31fd96ec50" providerId="ADAL" clId="{430B39DA-5D67-45B4-BFC8-92AD17F03A3A}" dt="2024-06-05T19:04:04.364" v="2260" actId="1035"/>
          <ac:spMkLst>
            <pc:docMk/>
            <pc:sldMk cId="1766190403" sldId="2146846284"/>
            <ac:spMk id="14" creationId="{25CA13D2-02BC-8449-B7E1-BBFD52555A87}"/>
          </ac:spMkLst>
        </pc:spChg>
        <pc:spChg chg="add mod">
          <ac:chgData name="Karolina Guillen" userId="c1c08796-a0be-47c6-af52-5d31fd96ec50" providerId="ADAL" clId="{430B39DA-5D67-45B4-BFC8-92AD17F03A3A}" dt="2024-06-05T19:04:04.364" v="2260" actId="1035"/>
          <ac:spMkLst>
            <pc:docMk/>
            <pc:sldMk cId="1766190403" sldId="2146846284"/>
            <ac:spMk id="15" creationId="{6E3D0202-6967-6072-469D-BD497E4D009E}"/>
          </ac:spMkLst>
        </pc:spChg>
        <pc:spChg chg="del mod">
          <ac:chgData name="Karolina Guillen" userId="c1c08796-a0be-47c6-af52-5d31fd96ec50" providerId="ADAL" clId="{430B39DA-5D67-45B4-BFC8-92AD17F03A3A}" dt="2024-06-05T18:47:47.059" v="1278" actId="478"/>
          <ac:spMkLst>
            <pc:docMk/>
            <pc:sldMk cId="1766190403" sldId="2146846284"/>
            <ac:spMk id="17" creationId="{5561D278-87F4-4C02-8D7F-CA899CE1510E}"/>
          </ac:spMkLst>
        </pc:spChg>
        <pc:spChg chg="del mod">
          <ac:chgData name="Karolina Guillen" userId="c1c08796-a0be-47c6-af52-5d31fd96ec50" providerId="ADAL" clId="{430B39DA-5D67-45B4-BFC8-92AD17F03A3A}" dt="2024-06-05T18:47:47.059" v="1278" actId="478"/>
          <ac:spMkLst>
            <pc:docMk/>
            <pc:sldMk cId="1766190403" sldId="2146846284"/>
            <ac:spMk id="25" creationId="{D6F3E4AB-B239-4014-8CC3-C8706E0369B4}"/>
          </ac:spMkLst>
        </pc:spChg>
        <pc:spChg chg="del mod">
          <ac:chgData name="Karolina Guillen" userId="c1c08796-a0be-47c6-af52-5d31fd96ec50" providerId="ADAL" clId="{430B39DA-5D67-45B4-BFC8-92AD17F03A3A}" dt="2024-06-05T18:47:47.059" v="1278" actId="478"/>
          <ac:spMkLst>
            <pc:docMk/>
            <pc:sldMk cId="1766190403" sldId="2146846284"/>
            <ac:spMk id="30" creationId="{75F81532-3D49-4828-8247-ECFA9B63B40D}"/>
          </ac:spMkLst>
        </pc:spChg>
        <pc:graphicFrameChg chg="del">
          <ac:chgData name="Karolina Guillen" userId="c1c08796-a0be-47c6-af52-5d31fd96ec50" providerId="ADAL" clId="{430B39DA-5D67-45B4-BFC8-92AD17F03A3A}" dt="2024-06-05T18:47:23.432" v="1275" actId="478"/>
          <ac:graphicFrameMkLst>
            <pc:docMk/>
            <pc:sldMk cId="1766190403" sldId="2146846284"/>
            <ac:graphicFrameMk id="26" creationId="{641B082C-A876-42C5-BB9A-6BE8CC1FAE62}"/>
          </ac:graphicFrameMkLst>
        </pc:graphicFrameChg>
        <pc:picChg chg="add mod">
          <ac:chgData name="Karolina Guillen" userId="c1c08796-a0be-47c6-af52-5d31fd96ec50" providerId="ADAL" clId="{430B39DA-5D67-45B4-BFC8-92AD17F03A3A}" dt="2024-06-05T18:47:47.449" v="1279"/>
          <ac:picMkLst>
            <pc:docMk/>
            <pc:sldMk cId="1766190403" sldId="2146846284"/>
            <ac:picMk id="8" creationId="{F39E3F20-D6C9-A5D2-192E-87A063E92ED4}"/>
          </ac:picMkLst>
        </pc:picChg>
        <pc:picChg chg="add mod">
          <ac:chgData name="Karolina Guillen" userId="c1c08796-a0be-47c6-af52-5d31fd96ec50" providerId="ADAL" clId="{430B39DA-5D67-45B4-BFC8-92AD17F03A3A}" dt="2024-06-05T19:03:50.991" v="2247" actId="1076"/>
          <ac:picMkLst>
            <pc:docMk/>
            <pc:sldMk cId="1766190403" sldId="2146846284"/>
            <ac:picMk id="9" creationId="{9301AD57-FEBD-0597-7933-3F8424B5EBC7}"/>
          </ac:picMkLst>
        </pc:picChg>
        <pc:picChg chg="del">
          <ac:chgData name="Karolina Guillen" userId="c1c08796-a0be-47c6-af52-5d31fd96ec50" providerId="ADAL" clId="{430B39DA-5D67-45B4-BFC8-92AD17F03A3A}" dt="2024-06-05T18:47:25.390" v="1276" actId="478"/>
          <ac:picMkLst>
            <pc:docMk/>
            <pc:sldMk cId="1766190403" sldId="2146846284"/>
            <ac:picMk id="44" creationId="{B368C7E8-7FCE-49DA-BF77-D33C4A2F5C3C}"/>
          </ac:picMkLst>
        </pc:picChg>
        <pc:cxnChg chg="add mod">
          <ac:chgData name="Karolina Guillen" userId="c1c08796-a0be-47c6-af52-5d31fd96ec50" providerId="ADAL" clId="{430B39DA-5D67-45B4-BFC8-92AD17F03A3A}" dt="2024-06-05T19:04:04.364" v="2260" actId="1035"/>
          <ac:cxnSpMkLst>
            <pc:docMk/>
            <pc:sldMk cId="1766190403" sldId="2146846284"/>
            <ac:cxnSpMk id="12" creationId="{03B4B313-ABC2-A8E5-1D10-C58878436699}"/>
          </ac:cxnSpMkLst>
        </pc:cxnChg>
      </pc:sldChg>
      <pc:sldMasterChg chg="del delSldLayout">
        <pc:chgData name="Karolina Guillen" userId="c1c08796-a0be-47c6-af52-5d31fd96ec50" providerId="ADAL" clId="{430B39DA-5D67-45B4-BFC8-92AD17F03A3A}" dt="2024-06-05T19:03:52.527" v="2248" actId="47"/>
        <pc:sldMasterMkLst>
          <pc:docMk/>
          <pc:sldMasterMk cId="3426070765" sldId="2147483829"/>
        </pc:sldMasterMkLst>
        <pc:sldLayoutChg chg="del">
          <pc:chgData name="Karolina Guillen" userId="c1c08796-a0be-47c6-af52-5d31fd96ec50" providerId="ADAL" clId="{430B39DA-5D67-45B4-BFC8-92AD17F03A3A}" dt="2024-06-05T19:03:52.527" v="2248" actId="47"/>
          <pc:sldLayoutMkLst>
            <pc:docMk/>
            <pc:sldMasterMk cId="3426070765" sldId="2147483829"/>
            <pc:sldLayoutMk cId="3494492602" sldId="2147483830"/>
          </pc:sldLayoutMkLst>
        </pc:sldLayoutChg>
        <pc:sldLayoutChg chg="del">
          <pc:chgData name="Karolina Guillen" userId="c1c08796-a0be-47c6-af52-5d31fd96ec50" providerId="ADAL" clId="{430B39DA-5D67-45B4-BFC8-92AD17F03A3A}" dt="2024-06-05T19:03:52.527" v="2248" actId="47"/>
          <pc:sldLayoutMkLst>
            <pc:docMk/>
            <pc:sldMasterMk cId="3426070765" sldId="2147483829"/>
            <pc:sldLayoutMk cId="2103336607" sldId="2147483831"/>
          </pc:sldLayoutMkLst>
        </pc:sldLayoutChg>
        <pc:sldLayoutChg chg="del">
          <pc:chgData name="Karolina Guillen" userId="c1c08796-a0be-47c6-af52-5d31fd96ec50" providerId="ADAL" clId="{430B39DA-5D67-45B4-BFC8-92AD17F03A3A}" dt="2024-06-05T19:03:52.527" v="2248" actId="47"/>
          <pc:sldLayoutMkLst>
            <pc:docMk/>
            <pc:sldMasterMk cId="3426070765" sldId="2147483829"/>
            <pc:sldLayoutMk cId="1232408602" sldId="2147483832"/>
          </pc:sldLayoutMkLst>
        </pc:sldLayoutChg>
        <pc:sldLayoutChg chg="del">
          <pc:chgData name="Karolina Guillen" userId="c1c08796-a0be-47c6-af52-5d31fd96ec50" providerId="ADAL" clId="{430B39DA-5D67-45B4-BFC8-92AD17F03A3A}" dt="2024-06-05T19:03:52.527" v="2248" actId="47"/>
          <pc:sldLayoutMkLst>
            <pc:docMk/>
            <pc:sldMasterMk cId="3426070765" sldId="2147483829"/>
            <pc:sldLayoutMk cId="164732539" sldId="2147483833"/>
          </pc:sldLayoutMkLst>
        </pc:sldLayoutChg>
      </pc:sldMasterChg>
    </pc:docChg>
  </pc:docChgLst>
  <pc:docChgLst>
    <pc:chgData name="Karolina Guillen" userId="c1c08796-a0be-47c6-af52-5d31fd96ec50" providerId="ADAL" clId="{DA5B827E-89AB-47AD-AA31-2E662111B8BD}"/>
    <pc:docChg chg="undo custSel modSld sldOrd">
      <pc:chgData name="Karolina Guillen" userId="c1c08796-a0be-47c6-af52-5d31fd96ec50" providerId="ADAL" clId="{DA5B827E-89AB-47AD-AA31-2E662111B8BD}" dt="2024-09-12T19:08:49.711" v="205"/>
      <pc:docMkLst>
        <pc:docMk/>
      </pc:docMkLst>
      <pc:sldChg chg="addSp delSp modSp mod">
        <pc:chgData name="Karolina Guillen" userId="c1c08796-a0be-47c6-af52-5d31fd96ec50" providerId="ADAL" clId="{DA5B827E-89AB-47AD-AA31-2E662111B8BD}" dt="2024-09-12T19:06:05.915" v="170"/>
        <pc:sldMkLst>
          <pc:docMk/>
          <pc:sldMk cId="2474325738" sldId="2144327787"/>
        </pc:sldMkLst>
        <pc:picChg chg="add del mod">
          <ac:chgData name="Karolina Guillen" userId="c1c08796-a0be-47c6-af52-5d31fd96ec50" providerId="ADAL" clId="{DA5B827E-89AB-47AD-AA31-2E662111B8BD}" dt="2024-09-12T19:05:49.610" v="165" actId="478"/>
          <ac:picMkLst>
            <pc:docMk/>
            <pc:sldMk cId="2474325738" sldId="2144327787"/>
            <ac:picMk id="6" creationId="{D95640AA-B637-22A3-C14B-4B4AD587960F}"/>
          </ac:picMkLst>
        </pc:picChg>
        <pc:picChg chg="add del mod">
          <ac:chgData name="Karolina Guillen" userId="c1c08796-a0be-47c6-af52-5d31fd96ec50" providerId="ADAL" clId="{DA5B827E-89AB-47AD-AA31-2E662111B8BD}" dt="2024-09-12T19:06:05.394" v="169" actId="478"/>
          <ac:picMkLst>
            <pc:docMk/>
            <pc:sldMk cId="2474325738" sldId="2144327787"/>
            <ac:picMk id="7" creationId="{BD4B0B7F-9CFD-2756-B111-75B96C323C13}"/>
          </ac:picMkLst>
        </pc:picChg>
        <pc:picChg chg="add mod">
          <ac:chgData name="Karolina Guillen" userId="c1c08796-a0be-47c6-af52-5d31fd96ec50" providerId="ADAL" clId="{DA5B827E-89AB-47AD-AA31-2E662111B8BD}" dt="2024-09-12T19:06:05.915" v="170"/>
          <ac:picMkLst>
            <pc:docMk/>
            <pc:sldMk cId="2474325738" sldId="2144327787"/>
            <ac:picMk id="8" creationId="{87E7D939-18FA-0395-CA66-9BF0B0F536BB}"/>
          </ac:picMkLst>
        </pc:picChg>
        <pc:picChg chg="del">
          <ac:chgData name="Karolina Guillen" userId="c1c08796-a0be-47c6-af52-5d31fd96ec50" providerId="ADAL" clId="{DA5B827E-89AB-47AD-AA31-2E662111B8BD}" dt="2024-09-12T19:05:20.520" v="161" actId="478"/>
          <ac:picMkLst>
            <pc:docMk/>
            <pc:sldMk cId="2474325738" sldId="2144327787"/>
            <ac:picMk id="31" creationId="{A9A4EDB6-D8ED-40D1-93EE-FC41C2E69315}"/>
          </ac:picMkLst>
        </pc:picChg>
      </pc:sldChg>
      <pc:sldChg chg="addSp delSp modSp mod ord">
        <pc:chgData name="Karolina Guillen" userId="c1c08796-a0be-47c6-af52-5d31fd96ec50" providerId="ADAL" clId="{DA5B827E-89AB-47AD-AA31-2E662111B8BD}" dt="2024-09-12T19:07:04.998" v="187" actId="20578"/>
        <pc:sldMkLst>
          <pc:docMk/>
          <pc:sldMk cId="1313045543" sldId="2144327817"/>
        </pc:sldMkLst>
        <pc:spChg chg="mod">
          <ac:chgData name="Karolina Guillen" userId="c1c08796-a0be-47c6-af52-5d31fd96ec50" providerId="ADAL" clId="{DA5B827E-89AB-47AD-AA31-2E662111B8BD}" dt="2024-09-12T19:06:45.494" v="181" actId="1036"/>
          <ac:spMkLst>
            <pc:docMk/>
            <pc:sldMk cId="1313045543" sldId="2144327817"/>
            <ac:spMk id="25" creationId="{50DE379D-CAC9-4715-8784-BA079934B57F}"/>
          </ac:spMkLst>
        </pc:spChg>
        <pc:picChg chg="add mod">
          <ac:chgData name="Karolina Guillen" userId="c1c08796-a0be-47c6-af52-5d31fd96ec50" providerId="ADAL" clId="{DA5B827E-89AB-47AD-AA31-2E662111B8BD}" dt="2024-09-12T19:05:42.601" v="164"/>
          <ac:picMkLst>
            <pc:docMk/>
            <pc:sldMk cId="1313045543" sldId="2144327817"/>
            <ac:picMk id="6" creationId="{B452C75F-8D8B-8318-D8D4-ED74F608DD36}"/>
          </ac:picMkLst>
        </pc:picChg>
        <pc:picChg chg="del">
          <ac:chgData name="Karolina Guillen" userId="c1c08796-a0be-47c6-af52-5d31fd96ec50" providerId="ADAL" clId="{DA5B827E-89AB-47AD-AA31-2E662111B8BD}" dt="2024-09-12T19:05:23.309" v="162" actId="478"/>
          <ac:picMkLst>
            <pc:docMk/>
            <pc:sldMk cId="1313045543" sldId="2144327817"/>
            <ac:picMk id="31" creationId="{A9A4EDB6-D8ED-40D1-93EE-FC41C2E69315}"/>
          </ac:picMkLst>
        </pc:picChg>
      </pc:sldChg>
      <pc:sldChg chg="addSp delSp modSp mod">
        <pc:chgData name="Karolina Guillen" userId="c1c08796-a0be-47c6-af52-5d31fd96ec50" providerId="ADAL" clId="{DA5B827E-89AB-47AD-AA31-2E662111B8BD}" dt="2024-09-12T19:03:48.739" v="127" actId="207"/>
        <pc:sldMkLst>
          <pc:docMk/>
          <pc:sldMk cId="1136318882" sldId="2144327824"/>
        </pc:sldMkLst>
        <pc:spChg chg="mod">
          <ac:chgData name="Karolina Guillen" userId="c1c08796-a0be-47c6-af52-5d31fd96ec50" providerId="ADAL" clId="{DA5B827E-89AB-47AD-AA31-2E662111B8BD}" dt="2024-09-12T19:03:48.739" v="127" actId="207"/>
          <ac:spMkLst>
            <pc:docMk/>
            <pc:sldMk cId="1136318882" sldId="2144327824"/>
            <ac:spMk id="19" creationId="{923ED205-9541-4265-AD2F-28BCB5982649}"/>
          </ac:spMkLst>
        </pc:spChg>
        <pc:picChg chg="del">
          <ac:chgData name="Karolina Guillen" userId="c1c08796-a0be-47c6-af52-5d31fd96ec50" providerId="ADAL" clId="{DA5B827E-89AB-47AD-AA31-2E662111B8BD}" dt="2024-09-12T19:03:29.696" v="125" actId="478"/>
          <ac:picMkLst>
            <pc:docMk/>
            <pc:sldMk cId="1136318882" sldId="2144327824"/>
            <ac:picMk id="6" creationId="{78935F53-A0A6-4DEE-B10E-5AC7CFD8F899}"/>
          </ac:picMkLst>
        </pc:picChg>
        <pc:picChg chg="add mod">
          <ac:chgData name="Karolina Guillen" userId="c1c08796-a0be-47c6-af52-5d31fd96ec50" providerId="ADAL" clId="{DA5B827E-89AB-47AD-AA31-2E662111B8BD}" dt="2024-09-12T19:03:34.718" v="126"/>
          <ac:picMkLst>
            <pc:docMk/>
            <pc:sldMk cId="1136318882" sldId="2144327824"/>
            <ac:picMk id="7" creationId="{8789A750-9471-AE1E-BB90-BB43D0E42D93}"/>
          </ac:picMkLst>
        </pc:picChg>
      </pc:sldChg>
      <pc:sldChg chg="addSp delSp modSp mod">
        <pc:chgData name="Karolina Guillen" userId="c1c08796-a0be-47c6-af52-5d31fd96ec50" providerId="ADAL" clId="{DA5B827E-89AB-47AD-AA31-2E662111B8BD}" dt="2024-09-12T19:06:49.238" v="182"/>
        <pc:sldMkLst>
          <pc:docMk/>
          <pc:sldMk cId="3126479078" sldId="2144328249"/>
        </pc:sldMkLst>
        <pc:spChg chg="mod">
          <ac:chgData name="Karolina Guillen" userId="c1c08796-a0be-47c6-af52-5d31fd96ec50" providerId="ADAL" clId="{DA5B827E-89AB-47AD-AA31-2E662111B8BD}" dt="2024-09-12T19:06:49.238" v="182"/>
          <ac:spMkLst>
            <pc:docMk/>
            <pc:sldMk cId="3126479078" sldId="2144328249"/>
            <ac:spMk id="28" creationId="{A0DB71FD-7161-4F2E-B19E-26E1FA1F6311}"/>
          </ac:spMkLst>
        </pc:spChg>
        <pc:picChg chg="add mod">
          <ac:chgData name="Karolina Guillen" userId="c1c08796-a0be-47c6-af52-5d31fd96ec50" providerId="ADAL" clId="{DA5B827E-89AB-47AD-AA31-2E662111B8BD}" dt="2024-09-12T19:06:25.896" v="174"/>
          <ac:picMkLst>
            <pc:docMk/>
            <pc:sldMk cId="3126479078" sldId="2144328249"/>
            <ac:picMk id="5" creationId="{6D7BB1F3-222E-70C8-16E6-95AE968DDF1C}"/>
          </ac:picMkLst>
        </pc:picChg>
        <pc:picChg chg="del">
          <ac:chgData name="Karolina Guillen" userId="c1c08796-a0be-47c6-af52-5d31fd96ec50" providerId="ADAL" clId="{DA5B827E-89AB-47AD-AA31-2E662111B8BD}" dt="2024-09-12T19:06:25.317" v="173" actId="478"/>
          <ac:picMkLst>
            <pc:docMk/>
            <pc:sldMk cId="3126479078" sldId="2144328249"/>
            <ac:picMk id="13" creationId="{9FD1C6C8-C752-4AE3-8130-370A3342A745}"/>
          </ac:picMkLst>
        </pc:picChg>
      </pc:sldChg>
      <pc:sldChg chg="addSp delSp modSp mod ord">
        <pc:chgData name="Karolina Guillen" userId="c1c08796-a0be-47c6-af52-5d31fd96ec50" providerId="ADAL" clId="{DA5B827E-89AB-47AD-AA31-2E662111B8BD}" dt="2024-09-12T19:08:10.554" v="203" actId="1036"/>
        <pc:sldMkLst>
          <pc:docMk/>
          <pc:sldMk cId="1142435943" sldId="2144328250"/>
        </pc:sldMkLst>
        <pc:spChg chg="mod">
          <ac:chgData name="Karolina Guillen" userId="c1c08796-a0be-47c6-af52-5d31fd96ec50" providerId="ADAL" clId="{DA5B827E-89AB-47AD-AA31-2E662111B8BD}" dt="2024-09-12T19:07:42.649" v="190" actId="404"/>
          <ac:spMkLst>
            <pc:docMk/>
            <pc:sldMk cId="1142435943" sldId="2144328250"/>
            <ac:spMk id="5" creationId="{69E959FC-6B8A-8466-6364-20FB25ED7D95}"/>
          </ac:spMkLst>
        </pc:spChg>
        <pc:spChg chg="add mod">
          <ac:chgData name="Karolina Guillen" userId="c1c08796-a0be-47c6-af52-5d31fd96ec50" providerId="ADAL" clId="{DA5B827E-89AB-47AD-AA31-2E662111B8BD}" dt="2024-09-12T19:07:59.284" v="195" actId="20577"/>
          <ac:spMkLst>
            <pc:docMk/>
            <pc:sldMk cId="1142435943" sldId="2144328250"/>
            <ac:spMk id="7" creationId="{46B0BD68-DDAD-45F5-0992-D6F81139E10A}"/>
          </ac:spMkLst>
        </pc:spChg>
        <pc:spChg chg="mod">
          <ac:chgData name="Karolina Guillen" userId="c1c08796-a0be-47c6-af52-5d31fd96ec50" providerId="ADAL" clId="{DA5B827E-89AB-47AD-AA31-2E662111B8BD}" dt="2024-09-12T19:08:10.554" v="203" actId="1036"/>
          <ac:spMkLst>
            <pc:docMk/>
            <pc:sldMk cId="1142435943" sldId="2144328250"/>
            <ac:spMk id="8" creationId="{864FECBA-4DF4-8CC2-0302-AC8A3D590275}"/>
          </ac:spMkLst>
        </pc:spChg>
        <pc:spChg chg="mod">
          <ac:chgData name="Karolina Guillen" userId="c1c08796-a0be-47c6-af52-5d31fd96ec50" providerId="ADAL" clId="{DA5B827E-89AB-47AD-AA31-2E662111B8BD}" dt="2024-09-12T19:08:10.554" v="203" actId="1036"/>
          <ac:spMkLst>
            <pc:docMk/>
            <pc:sldMk cId="1142435943" sldId="2144328250"/>
            <ac:spMk id="9" creationId="{F27DE559-AC4A-7D70-CBBC-A331D569365E}"/>
          </ac:spMkLst>
        </pc:spChg>
        <pc:spChg chg="mod">
          <ac:chgData name="Karolina Guillen" userId="c1c08796-a0be-47c6-af52-5d31fd96ec50" providerId="ADAL" clId="{DA5B827E-89AB-47AD-AA31-2E662111B8BD}" dt="2024-09-12T19:04:42.988" v="158" actId="20577"/>
          <ac:spMkLst>
            <pc:docMk/>
            <pc:sldMk cId="1142435943" sldId="2144328250"/>
            <ac:spMk id="28" creationId="{A0DB71FD-7161-4F2E-B19E-26E1FA1F6311}"/>
          </ac:spMkLst>
        </pc:spChg>
        <pc:picChg chg="add del mod">
          <ac:chgData name="Karolina Guillen" userId="c1c08796-a0be-47c6-af52-5d31fd96ec50" providerId="ADAL" clId="{DA5B827E-89AB-47AD-AA31-2E662111B8BD}" dt="2024-09-11T21:37:50.984" v="120" actId="478"/>
          <ac:picMkLst>
            <pc:docMk/>
            <pc:sldMk cId="1142435943" sldId="2144328250"/>
            <ac:picMk id="10" creationId="{3AAF2682-4A9E-7714-668D-5CBD3902E839}"/>
          </ac:picMkLst>
        </pc:picChg>
        <pc:picChg chg="mod">
          <ac:chgData name="Karolina Guillen" userId="c1c08796-a0be-47c6-af52-5d31fd96ec50" providerId="ADAL" clId="{DA5B827E-89AB-47AD-AA31-2E662111B8BD}" dt="2024-09-11T21:37:40.376" v="113" actId="1038"/>
          <ac:picMkLst>
            <pc:docMk/>
            <pc:sldMk cId="1142435943" sldId="2144328250"/>
            <ac:picMk id="12" creationId="{C8B9095C-53A0-0A89-66C3-9D3C5B1324C5}"/>
          </ac:picMkLst>
        </pc:picChg>
        <pc:picChg chg="mod">
          <ac:chgData name="Karolina Guillen" userId="c1c08796-a0be-47c6-af52-5d31fd96ec50" providerId="ADAL" clId="{DA5B827E-89AB-47AD-AA31-2E662111B8BD}" dt="2024-09-12T19:08:10.554" v="203" actId="1036"/>
          <ac:picMkLst>
            <pc:docMk/>
            <pc:sldMk cId="1142435943" sldId="2144328250"/>
            <ac:picMk id="16" creationId="{ECE1DC19-3596-6C32-5DE8-E3AC47CB779D}"/>
          </ac:picMkLst>
        </pc:picChg>
        <pc:picChg chg="mod">
          <ac:chgData name="Karolina Guillen" userId="c1c08796-a0be-47c6-af52-5d31fd96ec50" providerId="ADAL" clId="{DA5B827E-89AB-47AD-AA31-2E662111B8BD}" dt="2024-09-12T19:08:10.554" v="203" actId="1036"/>
          <ac:picMkLst>
            <pc:docMk/>
            <pc:sldMk cId="1142435943" sldId="2144328250"/>
            <ac:picMk id="18" creationId="{41EB6E3C-61B6-CA9E-13C1-17715AB01F45}"/>
          </ac:picMkLst>
        </pc:picChg>
      </pc:sldChg>
      <pc:sldChg chg="addSp delSp modSp mod">
        <pc:chgData name="Karolina Guillen" userId="c1c08796-a0be-47c6-af52-5d31fd96ec50" providerId="ADAL" clId="{DA5B827E-89AB-47AD-AA31-2E662111B8BD}" dt="2024-09-12T19:08:49.711" v="205"/>
        <pc:sldMkLst>
          <pc:docMk/>
          <pc:sldMk cId="237760523" sldId="2144328276"/>
        </pc:sldMkLst>
        <pc:spChg chg="mod">
          <ac:chgData name="Karolina Guillen" userId="c1c08796-a0be-47c6-af52-5d31fd96ec50" providerId="ADAL" clId="{DA5B827E-89AB-47AD-AA31-2E662111B8BD}" dt="2024-09-12T19:03:17.022" v="123"/>
          <ac:spMkLst>
            <pc:docMk/>
            <pc:sldMk cId="237760523" sldId="2144328276"/>
            <ac:spMk id="21" creationId="{BAF416B9-B355-4B06-943E-2D1BD0DA6AE4}"/>
          </ac:spMkLst>
        </pc:spChg>
        <pc:picChg chg="add del mod">
          <ac:chgData name="Karolina Guillen" userId="c1c08796-a0be-47c6-af52-5d31fd96ec50" providerId="ADAL" clId="{DA5B827E-89AB-47AD-AA31-2E662111B8BD}" dt="2024-09-12T19:04:24.308" v="133" actId="478"/>
          <ac:picMkLst>
            <pc:docMk/>
            <pc:sldMk cId="237760523" sldId="2144328276"/>
            <ac:picMk id="7" creationId="{72AA040C-C8AB-FE3C-C662-0B1F3A86C99C}"/>
          </ac:picMkLst>
        </pc:picChg>
        <pc:picChg chg="add mod">
          <ac:chgData name="Karolina Guillen" userId="c1c08796-a0be-47c6-af52-5d31fd96ec50" providerId="ADAL" clId="{DA5B827E-89AB-47AD-AA31-2E662111B8BD}" dt="2024-09-12T19:08:49.711" v="205"/>
          <ac:picMkLst>
            <pc:docMk/>
            <pc:sldMk cId="237760523" sldId="2144328276"/>
            <ac:picMk id="9" creationId="{016945C2-BA0C-6DD2-AF9D-0436F690C72B}"/>
          </ac:picMkLst>
        </pc:picChg>
        <pc:picChg chg="del">
          <ac:chgData name="Karolina Guillen" userId="c1c08796-a0be-47c6-af52-5d31fd96ec50" providerId="ADAL" clId="{DA5B827E-89AB-47AD-AA31-2E662111B8BD}" dt="2024-09-12T19:08:48.923" v="204" actId="478"/>
          <ac:picMkLst>
            <pc:docMk/>
            <pc:sldMk cId="237760523" sldId="2144328276"/>
            <ac:picMk id="23" creationId="{48234FF6-5D4B-4F31-81C0-216DAE3D74AA}"/>
          </ac:picMkLst>
        </pc:picChg>
      </pc:sldChg>
      <pc:sldChg chg="addSp delSp modSp mod">
        <pc:chgData name="Karolina Guillen" userId="c1c08796-a0be-47c6-af52-5d31fd96ec50" providerId="ADAL" clId="{DA5B827E-89AB-47AD-AA31-2E662111B8BD}" dt="2024-09-12T19:06:52.547" v="183"/>
        <pc:sldMkLst>
          <pc:docMk/>
          <pc:sldMk cId="2941372248" sldId="2144328288"/>
        </pc:sldMkLst>
        <pc:spChg chg="mod">
          <ac:chgData name="Karolina Guillen" userId="c1c08796-a0be-47c6-af52-5d31fd96ec50" providerId="ADAL" clId="{DA5B827E-89AB-47AD-AA31-2E662111B8BD}" dt="2024-09-12T19:06:52.547" v="183"/>
          <ac:spMkLst>
            <pc:docMk/>
            <pc:sldMk cId="2941372248" sldId="2144328288"/>
            <ac:spMk id="21" creationId="{FBC6816E-2740-42CD-8706-57EFA87C8B40}"/>
          </ac:spMkLst>
        </pc:spChg>
        <pc:picChg chg="add mod">
          <ac:chgData name="Karolina Guillen" userId="c1c08796-a0be-47c6-af52-5d31fd96ec50" providerId="ADAL" clId="{DA5B827E-89AB-47AD-AA31-2E662111B8BD}" dt="2024-09-12T19:06:28.653" v="176"/>
          <ac:picMkLst>
            <pc:docMk/>
            <pc:sldMk cId="2941372248" sldId="2144328288"/>
            <ac:picMk id="5" creationId="{F1A4DD34-F3B9-BCDE-629F-516FA5480103}"/>
          </ac:picMkLst>
        </pc:picChg>
        <pc:picChg chg="del">
          <ac:chgData name="Karolina Guillen" userId="c1c08796-a0be-47c6-af52-5d31fd96ec50" providerId="ADAL" clId="{DA5B827E-89AB-47AD-AA31-2E662111B8BD}" dt="2024-09-12T19:06:28.206" v="175" actId="478"/>
          <ac:picMkLst>
            <pc:docMk/>
            <pc:sldMk cId="2941372248" sldId="2144328288"/>
            <ac:picMk id="23" creationId="{169C9D52-4953-4AF5-AA00-F4BBAE8CAAC3}"/>
          </ac:picMkLst>
        </pc:picChg>
      </pc:sldChg>
      <pc:sldChg chg="addSp delSp modSp mod">
        <pc:chgData name="Karolina Guillen" userId="c1c08796-a0be-47c6-af52-5d31fd96ec50" providerId="ADAL" clId="{DA5B827E-89AB-47AD-AA31-2E662111B8BD}" dt="2024-09-12T19:04:26.422" v="134"/>
        <pc:sldMkLst>
          <pc:docMk/>
          <pc:sldMk cId="1585905660" sldId="2144328293"/>
        </pc:sldMkLst>
        <pc:picChg chg="add mod">
          <ac:chgData name="Karolina Guillen" userId="c1c08796-a0be-47c6-af52-5d31fd96ec50" providerId="ADAL" clId="{DA5B827E-89AB-47AD-AA31-2E662111B8BD}" dt="2024-09-12T19:04:20.189" v="132"/>
          <ac:picMkLst>
            <pc:docMk/>
            <pc:sldMk cId="1585905660" sldId="2144328293"/>
            <ac:picMk id="6" creationId="{D60FA958-E414-4ED1-0ED9-F234FDEEEE53}"/>
          </ac:picMkLst>
        </pc:picChg>
        <pc:picChg chg="add mod">
          <ac:chgData name="Karolina Guillen" userId="c1c08796-a0be-47c6-af52-5d31fd96ec50" providerId="ADAL" clId="{DA5B827E-89AB-47AD-AA31-2E662111B8BD}" dt="2024-09-12T19:04:26.422" v="134"/>
          <ac:picMkLst>
            <pc:docMk/>
            <pc:sldMk cId="1585905660" sldId="2144328293"/>
            <ac:picMk id="7" creationId="{9836CC73-CB5E-1FCC-F9D0-E1FE80EA50CB}"/>
          </ac:picMkLst>
        </pc:picChg>
        <pc:picChg chg="del">
          <ac:chgData name="Karolina Guillen" userId="c1c08796-a0be-47c6-af52-5d31fd96ec50" providerId="ADAL" clId="{DA5B827E-89AB-47AD-AA31-2E662111B8BD}" dt="2024-09-12T19:04:14.228" v="130" actId="478"/>
          <ac:picMkLst>
            <pc:docMk/>
            <pc:sldMk cId="1585905660" sldId="2144328293"/>
            <ac:picMk id="51" creationId="{ACDAC815-8265-41B1-95BD-73CB4936B87E}"/>
          </ac:picMkLst>
        </pc:picChg>
      </pc:sldChg>
      <pc:sldChg chg="modSp mod">
        <pc:chgData name="Karolina Guillen" userId="c1c08796-a0be-47c6-af52-5d31fd96ec50" providerId="ADAL" clId="{DA5B827E-89AB-47AD-AA31-2E662111B8BD}" dt="2024-09-12T19:03:19.900" v="124"/>
        <pc:sldMkLst>
          <pc:docMk/>
          <pc:sldMk cId="2728996005" sldId="2144328352"/>
        </pc:sldMkLst>
        <pc:spChg chg="mod">
          <ac:chgData name="Karolina Guillen" userId="c1c08796-a0be-47c6-af52-5d31fd96ec50" providerId="ADAL" clId="{DA5B827E-89AB-47AD-AA31-2E662111B8BD}" dt="2024-09-12T19:03:19.900" v="124"/>
          <ac:spMkLst>
            <pc:docMk/>
            <pc:sldMk cId="2728996005" sldId="2144328352"/>
            <ac:spMk id="2" creationId="{FE19C461-5C1B-F2A1-AE45-8BB19EAF3775}"/>
          </ac:spMkLst>
        </pc:spChg>
      </pc:sldChg>
      <pc:sldChg chg="addSp delSp modSp mod">
        <pc:chgData name="Karolina Guillen" userId="c1c08796-a0be-47c6-af52-5d31fd96ec50" providerId="ADAL" clId="{DA5B827E-89AB-47AD-AA31-2E662111B8BD}" dt="2024-09-12T19:04:10.975" v="129"/>
        <pc:sldMkLst>
          <pc:docMk/>
          <pc:sldMk cId="3128758692" sldId="2146846276"/>
        </pc:sldMkLst>
        <pc:picChg chg="add mod">
          <ac:chgData name="Karolina Guillen" userId="c1c08796-a0be-47c6-af52-5d31fd96ec50" providerId="ADAL" clId="{DA5B827E-89AB-47AD-AA31-2E662111B8BD}" dt="2024-09-12T19:04:10.975" v="129"/>
          <ac:picMkLst>
            <pc:docMk/>
            <pc:sldMk cId="3128758692" sldId="2146846276"/>
            <ac:picMk id="4" creationId="{7297FB32-7590-ABAD-0140-673485859E4A}"/>
          </ac:picMkLst>
        </pc:picChg>
        <pc:picChg chg="del">
          <ac:chgData name="Karolina Guillen" userId="c1c08796-a0be-47c6-af52-5d31fd96ec50" providerId="ADAL" clId="{DA5B827E-89AB-47AD-AA31-2E662111B8BD}" dt="2024-09-12T19:04:07.195" v="128" actId="478"/>
          <ac:picMkLst>
            <pc:docMk/>
            <pc:sldMk cId="3128758692" sldId="2146846276"/>
            <ac:picMk id="6" creationId="{78935F53-A0A6-4DEE-B10E-5AC7CFD8F899}"/>
          </ac:picMkLst>
        </pc:picChg>
      </pc:sldChg>
      <pc:sldChg chg="addSp delSp modSp mod">
        <pc:chgData name="Karolina Guillen" userId="c1c08796-a0be-47c6-af52-5d31fd96ec50" providerId="ADAL" clId="{DA5B827E-89AB-47AD-AA31-2E662111B8BD}" dt="2024-09-12T19:06:57.237" v="184"/>
        <pc:sldMkLst>
          <pc:docMk/>
          <pc:sldMk cId="1766190403" sldId="2146846284"/>
        </pc:sldMkLst>
        <pc:spChg chg="mod">
          <ac:chgData name="Karolina Guillen" userId="c1c08796-a0be-47c6-af52-5d31fd96ec50" providerId="ADAL" clId="{DA5B827E-89AB-47AD-AA31-2E662111B8BD}" dt="2024-09-12T19:06:57.237" v="184"/>
          <ac:spMkLst>
            <pc:docMk/>
            <pc:sldMk cId="1766190403" sldId="2146846284"/>
            <ac:spMk id="21" creationId="{FBC6816E-2740-42CD-8706-57EFA87C8B40}"/>
          </ac:spMkLst>
        </pc:spChg>
        <pc:picChg chg="add mod">
          <ac:chgData name="Karolina Guillen" userId="c1c08796-a0be-47c6-af52-5d31fd96ec50" providerId="ADAL" clId="{DA5B827E-89AB-47AD-AA31-2E662111B8BD}" dt="2024-09-12T19:06:31.297" v="178"/>
          <ac:picMkLst>
            <pc:docMk/>
            <pc:sldMk cId="1766190403" sldId="2146846284"/>
            <ac:picMk id="9" creationId="{C1BC7DC9-E73F-9597-301E-815698029F56}"/>
          </ac:picMkLst>
        </pc:picChg>
        <pc:picChg chg="del">
          <ac:chgData name="Karolina Guillen" userId="c1c08796-a0be-47c6-af52-5d31fd96ec50" providerId="ADAL" clId="{DA5B827E-89AB-47AD-AA31-2E662111B8BD}" dt="2024-09-12T19:06:30.945" v="177" actId="478"/>
          <ac:picMkLst>
            <pc:docMk/>
            <pc:sldMk cId="1766190403" sldId="2146846284"/>
            <ac:picMk id="23" creationId="{169C9D52-4953-4AF5-AA00-F4BBAE8CAAC3}"/>
          </ac:picMkLst>
        </pc:picChg>
      </pc:sldChg>
      <pc:sldChg chg="addSp delSp modSp mod">
        <pc:chgData name="Karolina Guillen" userId="c1c08796-a0be-47c6-af52-5d31fd96ec50" providerId="ADAL" clId="{DA5B827E-89AB-47AD-AA31-2E662111B8BD}" dt="2024-09-12T19:06:39.816" v="179"/>
        <pc:sldMkLst>
          <pc:docMk/>
          <pc:sldMk cId="3774580218" sldId="2147469639"/>
        </pc:sldMkLst>
        <pc:spChg chg="mod">
          <ac:chgData name="Karolina Guillen" userId="c1c08796-a0be-47c6-af52-5d31fd96ec50" providerId="ADAL" clId="{DA5B827E-89AB-47AD-AA31-2E662111B8BD}" dt="2024-09-12T19:06:39.816" v="179"/>
          <ac:spMkLst>
            <pc:docMk/>
            <pc:sldMk cId="3774580218" sldId="2147469639"/>
            <ac:spMk id="28" creationId="{A0DB71FD-7161-4F2E-B19E-26E1FA1F6311}"/>
          </ac:spMkLst>
        </pc:spChg>
        <pc:picChg chg="add del mod">
          <ac:chgData name="Karolina Guillen" userId="c1c08796-a0be-47c6-af52-5d31fd96ec50" providerId="ADAL" clId="{DA5B827E-89AB-47AD-AA31-2E662111B8BD}" dt="2024-09-12T19:05:55.119" v="167" actId="478"/>
          <ac:picMkLst>
            <pc:docMk/>
            <pc:sldMk cId="3774580218" sldId="2147469639"/>
            <ac:picMk id="5" creationId="{26C4B6F7-AD0E-A663-8E2E-B264AB03D0FC}"/>
          </ac:picMkLst>
        </pc:picChg>
        <pc:picChg chg="add del mod">
          <ac:chgData name="Karolina Guillen" userId="c1c08796-a0be-47c6-af52-5d31fd96ec50" providerId="ADAL" clId="{DA5B827E-89AB-47AD-AA31-2E662111B8BD}" dt="2024-09-12T19:06:14.970" v="171" actId="478"/>
          <ac:picMkLst>
            <pc:docMk/>
            <pc:sldMk cId="3774580218" sldId="2147469639"/>
            <ac:picMk id="6" creationId="{C124D678-E592-390E-A71F-997873C2EC80}"/>
          </ac:picMkLst>
        </pc:picChg>
        <pc:picChg chg="add mod">
          <ac:chgData name="Karolina Guillen" userId="c1c08796-a0be-47c6-af52-5d31fd96ec50" providerId="ADAL" clId="{DA5B827E-89AB-47AD-AA31-2E662111B8BD}" dt="2024-09-12T19:06:18.940" v="172"/>
          <ac:picMkLst>
            <pc:docMk/>
            <pc:sldMk cId="3774580218" sldId="2147469639"/>
            <ac:picMk id="7" creationId="{054C3B20-F421-75BC-E67F-F3ED04DA5C84}"/>
          </ac:picMkLst>
        </pc:picChg>
        <pc:picChg chg="del">
          <ac:chgData name="Karolina Guillen" userId="c1c08796-a0be-47c6-af52-5d31fd96ec50" providerId="ADAL" clId="{DA5B827E-89AB-47AD-AA31-2E662111B8BD}" dt="2024-09-12T19:05:14.029" v="159" actId="478"/>
          <ac:picMkLst>
            <pc:docMk/>
            <pc:sldMk cId="3774580218" sldId="2147469639"/>
            <ac:picMk id="12" creationId="{FA7F4E0D-8B40-4431-B5E4-D003CF6B2C33}"/>
          </ac:picMkLst>
        </pc:picChg>
      </pc:sldChg>
    </pc:docChg>
  </pc:docChgLst>
  <pc:docChgLst>
    <pc:chgData name="Dylan Breger" userId="9b3da09f-10fe-42ec-9aa5-9fa2a3e9cc20" providerId="ADAL" clId="{21F14259-682D-4768-AC8A-5E33E9EF00D4}"/>
    <pc:docChg chg="custSel addSld delSld modSld">
      <pc:chgData name="Dylan Breger" userId="9b3da09f-10fe-42ec-9aa5-9fa2a3e9cc20" providerId="ADAL" clId="{21F14259-682D-4768-AC8A-5E33E9EF00D4}" dt="2024-07-09T22:32:39.705" v="13" actId="3626"/>
      <pc:docMkLst>
        <pc:docMk/>
      </pc:docMkLst>
      <pc:sldChg chg="add del">
        <pc:chgData name="Dylan Breger" userId="9b3da09f-10fe-42ec-9aa5-9fa2a3e9cc20" providerId="ADAL" clId="{21F14259-682D-4768-AC8A-5E33E9EF00D4}" dt="2024-07-09T22:29:12.416" v="11" actId="2696"/>
        <pc:sldMkLst>
          <pc:docMk/>
          <pc:sldMk cId="2228317452" sldId="2146846282"/>
        </pc:sldMkLst>
      </pc:sldChg>
      <pc:sldChg chg="modSp add mod">
        <pc:chgData name="Dylan Breger" userId="9b3da09f-10fe-42ec-9aa5-9fa2a3e9cc20" providerId="ADAL" clId="{21F14259-682D-4768-AC8A-5E33E9EF00D4}" dt="2024-07-09T22:32:39.705" v="13" actId="3626"/>
        <pc:sldMkLst>
          <pc:docMk/>
          <pc:sldMk cId="3122454073" sldId="2146846282"/>
        </pc:sldMkLst>
        <pc:spChg chg="mod">
          <ac:chgData name="Dylan Breger" userId="9b3da09f-10fe-42ec-9aa5-9fa2a3e9cc20" providerId="ADAL" clId="{21F14259-682D-4768-AC8A-5E33E9EF00D4}" dt="2024-07-09T22:32:39.705" v="13" actId="3626"/>
          <ac:spMkLst>
            <pc:docMk/>
            <pc:sldMk cId="3122454073" sldId="2146846282"/>
            <ac:spMk id="22" creationId="{6FF00DFA-B994-74FC-A6F2-714FBA7366F1}"/>
          </ac:spMkLst>
        </pc:spChg>
      </pc:sldChg>
      <pc:sldChg chg="del delCm">
        <pc:chgData name="Dylan Breger" userId="9b3da09f-10fe-42ec-9aa5-9fa2a3e9cc20" providerId="ADAL" clId="{21F14259-682D-4768-AC8A-5E33E9EF00D4}" dt="2024-07-09T22:19:24.999" v="5" actId="47"/>
        <pc:sldMkLst>
          <pc:docMk/>
          <pc:sldMk cId="461065851" sldId="2146846283"/>
        </pc:sldMkLst>
        <pc:extLst>
          <p:ext xmlns:p="http://schemas.openxmlformats.org/presentationml/2006/main" uri="{D6D511B9-2390-475A-947B-AFAB55BFBCF1}">
            <pc226:cmChg xmlns:pc226="http://schemas.microsoft.com/office/powerpoint/2022/06/main/command" chg="del">
              <pc226:chgData name="Dylan Breger" userId="9b3da09f-10fe-42ec-9aa5-9fa2a3e9cc20" providerId="ADAL" clId="{21F14259-682D-4768-AC8A-5E33E9EF00D4}" dt="2024-07-09T22:18:55.253" v="1"/>
              <pc2:cmMkLst xmlns:pc2="http://schemas.microsoft.com/office/powerpoint/2019/9/main/command">
                <pc:docMk/>
                <pc:sldMk cId="461065851" sldId="2146846283"/>
                <pc2:cmMk id="{50B85B77-3CEB-4F64-8259-64B9B6D0483C}"/>
              </pc2:cmMkLst>
            </pc226:cmChg>
          </p:ext>
        </pc:extLst>
      </pc:sldChg>
      <pc:sldChg chg="add del">
        <pc:chgData name="Dylan Breger" userId="9b3da09f-10fe-42ec-9aa5-9fa2a3e9cc20" providerId="ADAL" clId="{21F14259-682D-4768-AC8A-5E33E9EF00D4}" dt="2024-07-09T22:29:11.260" v="9" actId="47"/>
        <pc:sldMkLst>
          <pc:docMk/>
          <pc:sldMk cId="2435402423" sldId="2147469637"/>
        </pc:sldMkLst>
      </pc:sldChg>
      <pc:sldChg chg="addSp delSp modSp add mod">
        <pc:chgData name="Dylan Breger" userId="9b3da09f-10fe-42ec-9aa5-9fa2a3e9cc20" providerId="ADAL" clId="{21F14259-682D-4768-AC8A-5E33E9EF00D4}" dt="2024-07-09T22:19:43.580" v="6"/>
        <pc:sldMkLst>
          <pc:docMk/>
          <pc:sldMk cId="1415269232" sldId="2147469638"/>
        </pc:sldMkLst>
        <pc:spChg chg="add mod">
          <ac:chgData name="Dylan Breger" userId="9b3da09f-10fe-42ec-9aa5-9fa2a3e9cc20" providerId="ADAL" clId="{21F14259-682D-4768-AC8A-5E33E9EF00D4}" dt="2024-07-09T22:19:07.197" v="3"/>
          <ac:spMkLst>
            <pc:docMk/>
            <pc:sldMk cId="1415269232" sldId="2147469638"/>
            <ac:spMk id="14" creationId="{2C3C1F83-6F66-7436-8D3E-44AC0BC22638}"/>
          </ac:spMkLst>
        </pc:spChg>
        <pc:spChg chg="del">
          <ac:chgData name="Dylan Breger" userId="9b3da09f-10fe-42ec-9aa5-9fa2a3e9cc20" providerId="ADAL" clId="{21F14259-682D-4768-AC8A-5E33E9EF00D4}" dt="2024-07-09T22:19:06.852" v="2" actId="478"/>
          <ac:spMkLst>
            <pc:docMk/>
            <pc:sldMk cId="1415269232" sldId="2147469638"/>
            <ac:spMk id="15" creationId="{05D8FB34-E194-8992-3F0A-75E4FA405905}"/>
          </ac:spMkLst>
        </pc:spChg>
        <pc:spChg chg="mod">
          <ac:chgData name="Dylan Breger" userId="9b3da09f-10fe-42ec-9aa5-9fa2a3e9cc20" providerId="ADAL" clId="{21F14259-682D-4768-AC8A-5E33E9EF00D4}" dt="2024-07-09T22:19:43.580" v="6"/>
          <ac:spMkLst>
            <pc:docMk/>
            <pc:sldMk cId="1415269232" sldId="2147469638"/>
            <ac:spMk id="17" creationId="{91648005-F728-2997-48EE-EB92E8350C29}"/>
          </ac:spMkLst>
        </pc:spChg>
        <pc:picChg chg="del">
          <ac:chgData name="Dylan Breger" userId="9b3da09f-10fe-42ec-9aa5-9fa2a3e9cc20" providerId="ADAL" clId="{21F14259-682D-4768-AC8A-5E33E9EF00D4}" dt="2024-07-09T22:19:06.852" v="2" actId="478"/>
          <ac:picMkLst>
            <pc:docMk/>
            <pc:sldMk cId="1415269232" sldId="2147469638"/>
            <ac:picMk id="8" creationId="{167EB340-13CD-8567-6157-6AE9209F3DC4}"/>
          </ac:picMkLst>
        </pc:picChg>
        <pc:picChg chg="add mod">
          <ac:chgData name="Dylan Breger" userId="9b3da09f-10fe-42ec-9aa5-9fa2a3e9cc20" providerId="ADAL" clId="{21F14259-682D-4768-AC8A-5E33E9EF00D4}" dt="2024-07-09T22:19:14.896" v="4"/>
          <ac:picMkLst>
            <pc:docMk/>
            <pc:sldMk cId="1415269232" sldId="2147469638"/>
            <ac:picMk id="9" creationId="{8179DC5D-AE3C-4CED-8242-20367FCB6007}"/>
          </ac:picMkLst>
        </pc:picChg>
      </pc:sldChg>
    </pc:docChg>
  </pc:docChgLst>
  <pc:docChgLst>
    <pc:chgData name="Karolina Guillen" userId="c1c08796-a0be-47c6-af52-5d31fd96ec50" providerId="ADAL" clId="{AF84AB15-DC52-4924-A87B-0BF808B929DB}"/>
    <pc:docChg chg="custSel addSld modSld">
      <pc:chgData name="Karolina Guillen" userId="c1c08796-a0be-47c6-af52-5d31fd96ec50" providerId="ADAL" clId="{AF84AB15-DC52-4924-A87B-0BF808B929DB}" dt="2024-08-21T17:14:09.805" v="1001" actId="20577"/>
      <pc:docMkLst>
        <pc:docMk/>
      </pc:docMkLst>
      <pc:sldChg chg="addSp delSp modSp mod">
        <pc:chgData name="Karolina Guillen" userId="c1c08796-a0be-47c6-af52-5d31fd96ec50" providerId="ADAL" clId="{AF84AB15-DC52-4924-A87B-0BF808B929DB}" dt="2024-08-21T17:14:09.805" v="1001" actId="20577"/>
        <pc:sldMkLst>
          <pc:docMk/>
          <pc:sldMk cId="1142435943" sldId="2144328250"/>
        </pc:sldMkLst>
        <pc:spChg chg="mod">
          <ac:chgData name="Karolina Guillen" userId="c1c08796-a0be-47c6-af52-5d31fd96ec50" providerId="ADAL" clId="{AF84AB15-DC52-4924-A87B-0BF808B929DB}" dt="2024-08-21T17:14:09.805" v="1001" actId="20577"/>
          <ac:spMkLst>
            <pc:docMk/>
            <pc:sldMk cId="1142435943" sldId="2144328250"/>
            <ac:spMk id="25" creationId="{D6F3E4AB-B239-4014-8CC3-C8706E0369B4}"/>
          </ac:spMkLst>
        </pc:spChg>
        <pc:spChg chg="del">
          <ac:chgData name="Karolina Guillen" userId="c1c08796-a0be-47c6-af52-5d31fd96ec50" providerId="ADAL" clId="{AF84AB15-DC52-4924-A87B-0BF808B929DB}" dt="2024-08-21T16:59:16.216" v="1" actId="478"/>
          <ac:spMkLst>
            <pc:docMk/>
            <pc:sldMk cId="1142435943" sldId="2144328250"/>
            <ac:spMk id="27" creationId="{845881A6-F549-48EB-A2FE-ED92F752271F}"/>
          </ac:spMkLst>
        </pc:spChg>
        <pc:spChg chg="mod">
          <ac:chgData name="Karolina Guillen" userId="c1c08796-a0be-47c6-af52-5d31fd96ec50" providerId="ADAL" clId="{AF84AB15-DC52-4924-A87B-0BF808B929DB}" dt="2024-08-21T16:59:53.820" v="51" actId="20577"/>
          <ac:spMkLst>
            <pc:docMk/>
            <pc:sldMk cId="1142435943" sldId="2144328250"/>
            <ac:spMk id="30" creationId="{75F81532-3D49-4828-8247-ECFA9B63B40D}"/>
          </ac:spMkLst>
        </pc:spChg>
        <pc:spChg chg="del">
          <ac:chgData name="Karolina Guillen" userId="c1c08796-a0be-47c6-af52-5d31fd96ec50" providerId="ADAL" clId="{AF84AB15-DC52-4924-A87B-0BF808B929DB}" dt="2024-08-21T16:59:16.216" v="1" actId="478"/>
          <ac:spMkLst>
            <pc:docMk/>
            <pc:sldMk cId="1142435943" sldId="2144328250"/>
            <ac:spMk id="33" creationId="{F99CA663-8E05-4F23-8D4E-7654EC06420A}"/>
          </ac:spMkLst>
        </pc:spChg>
        <pc:spChg chg="del">
          <ac:chgData name="Karolina Guillen" userId="c1c08796-a0be-47c6-af52-5d31fd96ec50" providerId="ADAL" clId="{AF84AB15-DC52-4924-A87B-0BF808B929DB}" dt="2024-08-21T16:59:16.216" v="1" actId="478"/>
          <ac:spMkLst>
            <pc:docMk/>
            <pc:sldMk cId="1142435943" sldId="2144328250"/>
            <ac:spMk id="35" creationId="{FC7D0336-2EE6-48C9-9103-F53DAD8DBA87}"/>
          </ac:spMkLst>
        </pc:spChg>
        <pc:spChg chg="del">
          <ac:chgData name="Karolina Guillen" userId="c1c08796-a0be-47c6-af52-5d31fd96ec50" providerId="ADAL" clId="{AF84AB15-DC52-4924-A87B-0BF808B929DB}" dt="2024-08-21T16:59:16.216" v="1" actId="478"/>
          <ac:spMkLst>
            <pc:docMk/>
            <pc:sldMk cId="1142435943" sldId="2144328250"/>
            <ac:spMk id="36" creationId="{BD2EF4EB-7E2C-42E4-AE44-0A277EE8AA8A}"/>
          </ac:spMkLst>
        </pc:spChg>
        <pc:spChg chg="mod">
          <ac:chgData name="Karolina Guillen" userId="c1c08796-a0be-47c6-af52-5d31fd96ec50" providerId="ADAL" clId="{AF84AB15-DC52-4924-A87B-0BF808B929DB}" dt="2024-08-21T16:59:37.283" v="39" actId="1036"/>
          <ac:spMkLst>
            <pc:docMk/>
            <pc:sldMk cId="1142435943" sldId="2144328250"/>
            <ac:spMk id="37" creationId="{14F36C49-443D-4E60-B1B7-6C4AA013C3F0}"/>
          </ac:spMkLst>
        </pc:spChg>
        <pc:spChg chg="del">
          <ac:chgData name="Karolina Guillen" userId="c1c08796-a0be-47c6-af52-5d31fd96ec50" providerId="ADAL" clId="{AF84AB15-DC52-4924-A87B-0BF808B929DB}" dt="2024-08-21T16:59:16.216" v="1" actId="478"/>
          <ac:spMkLst>
            <pc:docMk/>
            <pc:sldMk cId="1142435943" sldId="2144328250"/>
            <ac:spMk id="40" creationId="{2FCCFA1F-5D5C-4833-8B29-B7F4411DF8E4}"/>
          </ac:spMkLst>
        </pc:spChg>
        <pc:spChg chg="del">
          <ac:chgData name="Karolina Guillen" userId="c1c08796-a0be-47c6-af52-5d31fd96ec50" providerId="ADAL" clId="{AF84AB15-DC52-4924-A87B-0BF808B929DB}" dt="2024-08-21T16:59:16.216" v="1" actId="478"/>
          <ac:spMkLst>
            <pc:docMk/>
            <pc:sldMk cId="1142435943" sldId="2144328250"/>
            <ac:spMk id="43" creationId="{941EE666-1760-4294-8F9C-E56CB9D23E4F}"/>
          </ac:spMkLst>
        </pc:spChg>
        <pc:spChg chg="del">
          <ac:chgData name="Karolina Guillen" userId="c1c08796-a0be-47c6-af52-5d31fd96ec50" providerId="ADAL" clId="{AF84AB15-DC52-4924-A87B-0BF808B929DB}" dt="2024-08-21T16:59:16.216" v="1" actId="478"/>
          <ac:spMkLst>
            <pc:docMk/>
            <pc:sldMk cId="1142435943" sldId="2144328250"/>
            <ac:spMk id="47" creationId="{259EE428-0BF0-4A6E-9F94-3981CD2F7978}"/>
          </ac:spMkLst>
        </pc:spChg>
        <pc:spChg chg="del">
          <ac:chgData name="Karolina Guillen" userId="c1c08796-a0be-47c6-af52-5d31fd96ec50" providerId="ADAL" clId="{AF84AB15-DC52-4924-A87B-0BF808B929DB}" dt="2024-08-21T16:59:16.216" v="1" actId="478"/>
          <ac:spMkLst>
            <pc:docMk/>
            <pc:sldMk cId="1142435943" sldId="2144328250"/>
            <ac:spMk id="48" creationId="{281EC35E-4369-443B-81BB-209D4B75E374}"/>
          </ac:spMkLst>
        </pc:spChg>
        <pc:picChg chg="add mod">
          <ac:chgData name="Karolina Guillen" userId="c1c08796-a0be-47c6-af52-5d31fd96ec50" providerId="ADAL" clId="{AF84AB15-DC52-4924-A87B-0BF808B929DB}" dt="2024-08-21T17:03:37.372" v="69" actId="1076"/>
          <ac:picMkLst>
            <pc:docMk/>
            <pc:sldMk cId="1142435943" sldId="2144328250"/>
            <ac:picMk id="6" creationId="{E8926206-164D-FEC2-D432-9FE7BD9DAB26}"/>
          </ac:picMkLst>
        </pc:picChg>
        <pc:picChg chg="del">
          <ac:chgData name="Karolina Guillen" userId="c1c08796-a0be-47c6-af52-5d31fd96ec50" providerId="ADAL" clId="{AF84AB15-DC52-4924-A87B-0BF808B929DB}" dt="2024-08-21T17:03:32.012" v="64" actId="478"/>
          <ac:picMkLst>
            <pc:docMk/>
            <pc:sldMk cId="1142435943" sldId="2144328250"/>
            <ac:picMk id="12" creationId="{FA7F4E0D-8B40-4431-B5E4-D003CF6B2C33}"/>
          </ac:picMkLst>
        </pc:picChg>
        <pc:picChg chg="add mod">
          <ac:chgData name="Karolina Guillen" userId="c1c08796-a0be-47c6-af52-5d31fd96ec50" providerId="ADAL" clId="{AF84AB15-DC52-4924-A87B-0BF808B929DB}" dt="2024-08-21T17:01:08.652" v="56" actId="1076"/>
          <ac:picMkLst>
            <pc:docMk/>
            <pc:sldMk cId="1142435943" sldId="2144328250"/>
            <ac:picMk id="1026" creationId="{0913E0B2-74B8-CB84-E0E9-6FAD8A23472E}"/>
          </ac:picMkLst>
        </pc:picChg>
        <pc:picChg chg="add mod">
          <ac:chgData name="Karolina Guillen" userId="c1c08796-a0be-47c6-af52-5d31fd96ec50" providerId="ADAL" clId="{AF84AB15-DC52-4924-A87B-0BF808B929DB}" dt="2024-08-21T17:02:06.972" v="63" actId="1076"/>
          <ac:picMkLst>
            <pc:docMk/>
            <pc:sldMk cId="1142435943" sldId="2144328250"/>
            <ac:picMk id="1028" creationId="{B129ED76-1522-238D-C120-82462383C57D}"/>
          </ac:picMkLst>
        </pc:picChg>
        <pc:picChg chg="del">
          <ac:chgData name="Karolina Guillen" userId="c1c08796-a0be-47c6-af52-5d31fd96ec50" providerId="ADAL" clId="{AF84AB15-DC52-4924-A87B-0BF808B929DB}" dt="2024-08-21T16:59:17.346" v="2" actId="478"/>
          <ac:picMkLst>
            <pc:docMk/>
            <pc:sldMk cId="1142435943" sldId="2144328250"/>
            <ac:picMk id="3074" creationId="{4C481327-A8B7-4394-89C9-DA6DACF4DA93}"/>
          </ac:picMkLst>
        </pc:picChg>
        <pc:cxnChg chg="del">
          <ac:chgData name="Karolina Guillen" userId="c1c08796-a0be-47c6-af52-5d31fd96ec50" providerId="ADAL" clId="{AF84AB15-DC52-4924-A87B-0BF808B929DB}" dt="2024-08-21T16:59:16.216" v="1" actId="478"/>
          <ac:cxnSpMkLst>
            <pc:docMk/>
            <pc:sldMk cId="1142435943" sldId="2144328250"/>
            <ac:cxnSpMk id="8" creationId="{43352226-A806-4129-B73F-33F8D51EB4A2}"/>
          </ac:cxnSpMkLst>
        </pc:cxnChg>
        <pc:cxnChg chg="del">
          <ac:chgData name="Karolina Guillen" userId="c1c08796-a0be-47c6-af52-5d31fd96ec50" providerId="ADAL" clId="{AF84AB15-DC52-4924-A87B-0BF808B929DB}" dt="2024-08-21T16:59:16.216" v="1" actId="478"/>
          <ac:cxnSpMkLst>
            <pc:docMk/>
            <pc:sldMk cId="1142435943" sldId="2144328250"/>
            <ac:cxnSpMk id="46" creationId="{18507A11-92AB-40C6-AA55-99180DF1E0E4}"/>
          </ac:cxnSpMkLst>
        </pc:cxnChg>
        <pc:cxnChg chg="del">
          <ac:chgData name="Karolina Guillen" userId="c1c08796-a0be-47c6-af52-5d31fd96ec50" providerId="ADAL" clId="{AF84AB15-DC52-4924-A87B-0BF808B929DB}" dt="2024-08-21T16:59:16.216" v="1" actId="478"/>
          <ac:cxnSpMkLst>
            <pc:docMk/>
            <pc:sldMk cId="1142435943" sldId="2144328250"/>
            <ac:cxnSpMk id="49" creationId="{A4D7C63F-6AC5-4680-8096-11670395B888}"/>
          </ac:cxnSpMkLst>
        </pc:cxnChg>
        <pc:cxnChg chg="del">
          <ac:chgData name="Karolina Guillen" userId="c1c08796-a0be-47c6-af52-5d31fd96ec50" providerId="ADAL" clId="{AF84AB15-DC52-4924-A87B-0BF808B929DB}" dt="2024-08-21T16:59:16.216" v="1" actId="478"/>
          <ac:cxnSpMkLst>
            <pc:docMk/>
            <pc:sldMk cId="1142435943" sldId="2144328250"/>
            <ac:cxnSpMk id="51" creationId="{2F041A8E-8F10-413C-A5AA-3C995444D3AE}"/>
          </ac:cxnSpMkLst>
        </pc:cxnChg>
      </pc:sldChg>
      <pc:sldChg chg="add">
        <pc:chgData name="Karolina Guillen" userId="c1c08796-a0be-47c6-af52-5d31fd96ec50" providerId="ADAL" clId="{AF84AB15-DC52-4924-A87B-0BF808B929DB}" dt="2024-08-21T16:59:11.991" v="0" actId="2890"/>
        <pc:sldMkLst>
          <pc:docMk/>
          <pc:sldMk cId="3774580218" sldId="2147469639"/>
        </pc:sldMkLst>
      </pc:sldChg>
    </pc:docChg>
  </pc:docChgLst>
  <pc:docChgLst>
    <pc:chgData name="Jason Wiese" userId="4bff8d5b-7de6-4655-b397-69b0afc81113" providerId="ADAL" clId="{A937AFD9-2AC9-40B8-9993-34329E8E77DE}"/>
    <pc:docChg chg="undo custSel delSld modSld">
      <pc:chgData name="Jason Wiese" userId="4bff8d5b-7de6-4655-b397-69b0afc81113" providerId="ADAL" clId="{A937AFD9-2AC9-40B8-9993-34329E8E77DE}" dt="2024-07-10T14:52:45.029" v="6" actId="47"/>
      <pc:docMkLst>
        <pc:docMk/>
      </pc:docMkLst>
      <pc:sldChg chg="del">
        <pc:chgData name="Jason Wiese" userId="4bff8d5b-7de6-4655-b397-69b0afc81113" providerId="ADAL" clId="{A937AFD9-2AC9-40B8-9993-34329E8E77DE}" dt="2024-07-10T14:52:45.029" v="6" actId="47"/>
        <pc:sldMkLst>
          <pc:docMk/>
          <pc:sldMk cId="4285345222" sldId="2146846278"/>
        </pc:sldMkLst>
      </pc:sldChg>
      <pc:sldChg chg="addSp delSp modSp mod">
        <pc:chgData name="Jason Wiese" userId="4bff8d5b-7de6-4655-b397-69b0afc81113" providerId="ADAL" clId="{A937AFD9-2AC9-40B8-9993-34329E8E77DE}" dt="2024-07-10T14:52:22.069" v="4"/>
        <pc:sldMkLst>
          <pc:docMk/>
          <pc:sldMk cId="1758558430" sldId="2146846279"/>
        </pc:sldMkLst>
        <pc:spChg chg="add del">
          <ac:chgData name="Jason Wiese" userId="4bff8d5b-7de6-4655-b397-69b0afc81113" providerId="ADAL" clId="{A937AFD9-2AC9-40B8-9993-34329E8E77DE}" dt="2024-07-10T14:52:13.175" v="3" actId="478"/>
          <ac:spMkLst>
            <pc:docMk/>
            <pc:sldMk cId="1758558430" sldId="2146846279"/>
            <ac:spMk id="7" creationId="{86BE4A9E-84E0-D5A1-69BA-594444F7D666}"/>
          </ac:spMkLst>
        </pc:spChg>
        <pc:spChg chg="add del">
          <ac:chgData name="Jason Wiese" userId="4bff8d5b-7de6-4655-b397-69b0afc81113" providerId="ADAL" clId="{A937AFD9-2AC9-40B8-9993-34329E8E77DE}" dt="2024-07-10T14:52:13.175" v="3" actId="478"/>
          <ac:spMkLst>
            <pc:docMk/>
            <pc:sldMk cId="1758558430" sldId="2146846279"/>
            <ac:spMk id="8" creationId="{7896AF67-811A-0662-D351-8BA834D09AF8}"/>
          </ac:spMkLst>
        </pc:spChg>
        <pc:spChg chg="add mod">
          <ac:chgData name="Jason Wiese" userId="4bff8d5b-7de6-4655-b397-69b0afc81113" providerId="ADAL" clId="{A937AFD9-2AC9-40B8-9993-34329E8E77DE}" dt="2024-07-10T14:52:22.069" v="4"/>
          <ac:spMkLst>
            <pc:docMk/>
            <pc:sldMk cId="1758558430" sldId="2146846279"/>
            <ac:spMk id="14" creationId="{543C072F-6F69-6C12-3F8E-A6A1588BB3D6}"/>
          </ac:spMkLst>
        </pc:spChg>
        <pc:spChg chg="add mod">
          <ac:chgData name="Jason Wiese" userId="4bff8d5b-7de6-4655-b397-69b0afc81113" providerId="ADAL" clId="{A937AFD9-2AC9-40B8-9993-34329E8E77DE}" dt="2024-07-10T14:52:22.069" v="4"/>
          <ac:spMkLst>
            <pc:docMk/>
            <pc:sldMk cId="1758558430" sldId="2146846279"/>
            <ac:spMk id="15" creationId="{10936A55-D73A-14D0-FE6E-4FBCFD0C1F5D}"/>
          </ac:spMkLst>
        </pc:spChg>
        <pc:grpChg chg="add del">
          <ac:chgData name="Jason Wiese" userId="4bff8d5b-7de6-4655-b397-69b0afc81113" providerId="ADAL" clId="{A937AFD9-2AC9-40B8-9993-34329E8E77DE}" dt="2024-07-10T14:52:13.175" v="3" actId="478"/>
          <ac:grpSpMkLst>
            <pc:docMk/>
            <pc:sldMk cId="1758558430" sldId="2146846279"/>
            <ac:grpSpMk id="9" creationId="{DE2DF9AA-D55B-21DE-BA29-9782A3F422B4}"/>
          </ac:grpSpMkLst>
        </pc:grpChg>
        <pc:grpChg chg="add mod">
          <ac:chgData name="Jason Wiese" userId="4bff8d5b-7de6-4655-b397-69b0afc81113" providerId="ADAL" clId="{A937AFD9-2AC9-40B8-9993-34329E8E77DE}" dt="2024-07-10T14:52:22.069" v="4"/>
          <ac:grpSpMkLst>
            <pc:docMk/>
            <pc:sldMk cId="1758558430" sldId="2146846279"/>
            <ac:grpSpMk id="16" creationId="{BB1E8679-F5E4-092D-A5F2-67951876ABEB}"/>
          </ac:grpSpMkLst>
        </pc:grpChg>
        <pc:picChg chg="add del">
          <ac:chgData name="Jason Wiese" userId="4bff8d5b-7de6-4655-b397-69b0afc81113" providerId="ADAL" clId="{A937AFD9-2AC9-40B8-9993-34329E8E77DE}" dt="2024-07-10T14:52:13.175" v="3" actId="478"/>
          <ac:picMkLst>
            <pc:docMk/>
            <pc:sldMk cId="1758558430" sldId="2146846279"/>
            <ac:picMk id="13" creationId="{06EBA154-4CDD-A88F-D647-E9514245D891}"/>
          </ac:picMkLst>
        </pc:picChg>
        <pc:picChg chg="mod">
          <ac:chgData name="Jason Wiese" userId="4bff8d5b-7de6-4655-b397-69b0afc81113" providerId="ADAL" clId="{A937AFD9-2AC9-40B8-9993-34329E8E77DE}" dt="2024-07-10T14:52:22.069" v="4"/>
          <ac:picMkLst>
            <pc:docMk/>
            <pc:sldMk cId="1758558430" sldId="2146846279"/>
            <ac:picMk id="17" creationId="{8F683308-EE69-6D6D-7A97-D1E51A468FA1}"/>
          </ac:picMkLst>
        </pc:picChg>
        <pc:picChg chg="mod">
          <ac:chgData name="Jason Wiese" userId="4bff8d5b-7de6-4655-b397-69b0afc81113" providerId="ADAL" clId="{A937AFD9-2AC9-40B8-9993-34329E8E77DE}" dt="2024-07-10T14:52:22.069" v="4"/>
          <ac:picMkLst>
            <pc:docMk/>
            <pc:sldMk cId="1758558430" sldId="2146846279"/>
            <ac:picMk id="18" creationId="{DA29B4C8-4CD5-00DB-1B03-8BEC3B27EAF4}"/>
          </ac:picMkLst>
        </pc:picChg>
        <pc:picChg chg="add mod">
          <ac:chgData name="Jason Wiese" userId="4bff8d5b-7de6-4655-b397-69b0afc81113" providerId="ADAL" clId="{A937AFD9-2AC9-40B8-9993-34329E8E77DE}" dt="2024-07-10T14:52:22.069" v="4"/>
          <ac:picMkLst>
            <pc:docMk/>
            <pc:sldMk cId="1758558430" sldId="2146846279"/>
            <ac:picMk id="19" creationId="{DD46A615-005C-EC66-01D6-AD676AE22428}"/>
          </ac:picMkLst>
        </pc:picChg>
      </pc:sldChg>
      <pc:sldChg chg="del">
        <pc:chgData name="Jason Wiese" userId="4bff8d5b-7de6-4655-b397-69b0afc81113" providerId="ADAL" clId="{A937AFD9-2AC9-40B8-9993-34329E8E77DE}" dt="2024-07-10T14:52:25.382" v="5" actId="47"/>
        <pc:sldMkLst>
          <pc:docMk/>
          <pc:sldMk cId="2691218695" sldId="2147469639"/>
        </pc:sldMkLst>
      </pc:sldChg>
      <pc:sldChg chg="del">
        <pc:chgData name="Jason Wiese" userId="4bff8d5b-7de6-4655-b397-69b0afc81113" providerId="ADAL" clId="{A937AFD9-2AC9-40B8-9993-34329E8E77DE}" dt="2024-07-10T14:51:59.274" v="2" actId="47"/>
        <pc:sldMkLst>
          <pc:docMk/>
          <pc:sldMk cId="2897477462" sldId="214746963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40975406419342E-2"/>
          <c:y val="0.1829121540312876"/>
          <c:w val="0.96331804918716135"/>
          <c:h val="0.70116376247192924"/>
        </c:manualLayout>
      </c:layout>
      <c:barChart>
        <c:barDir val="col"/>
        <c:grouping val="percentStacked"/>
        <c:varyColors val="0"/>
        <c:ser>
          <c:idx val="0"/>
          <c:order val="0"/>
          <c:tx>
            <c:strRef>
              <c:f>Sheet1!$B$1</c:f>
              <c:strCache>
                <c:ptCount val="1"/>
                <c:pt idx="0">
                  <c:v>Light TV Viewers</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National Campaign</c:v>
                </c:pt>
                <c:pt idx="1">
                  <c:v>Addressable + National Campaign</c:v>
                </c:pt>
              </c:strCache>
            </c:strRef>
          </c:cat>
          <c:val>
            <c:numRef>
              <c:f>Sheet1!$B$2:$B$3</c:f>
              <c:numCache>
                <c:formatCode>0%</c:formatCode>
                <c:ptCount val="2"/>
                <c:pt idx="0">
                  <c:v>0.2</c:v>
                </c:pt>
                <c:pt idx="1">
                  <c:v>0.39</c:v>
                </c:pt>
              </c:numCache>
            </c:numRef>
          </c:val>
          <c:extLst>
            <c:ext xmlns:c16="http://schemas.microsoft.com/office/drawing/2014/chart" uri="{C3380CC4-5D6E-409C-BE32-E72D297353CC}">
              <c16:uniqueId val="{00000000-CF06-404D-BA47-120D305950A3}"/>
            </c:ext>
          </c:extLst>
        </c:ser>
        <c:ser>
          <c:idx val="1"/>
          <c:order val="1"/>
          <c:tx>
            <c:strRef>
              <c:f>Sheet1!$C$1</c:f>
              <c:strCache>
                <c:ptCount val="1"/>
                <c:pt idx="0">
                  <c:v>Medium TV Viewers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National Campaign</c:v>
                </c:pt>
                <c:pt idx="1">
                  <c:v>Addressable + National Campaign</c:v>
                </c:pt>
              </c:strCache>
            </c:strRef>
          </c:cat>
          <c:val>
            <c:numRef>
              <c:f>Sheet1!$C$2:$C$3</c:f>
              <c:numCache>
                <c:formatCode>0%</c:formatCode>
                <c:ptCount val="2"/>
                <c:pt idx="0">
                  <c:v>0.27</c:v>
                </c:pt>
                <c:pt idx="1">
                  <c:v>0.5</c:v>
                </c:pt>
              </c:numCache>
            </c:numRef>
          </c:val>
          <c:extLst>
            <c:ext xmlns:c16="http://schemas.microsoft.com/office/drawing/2014/chart" uri="{C3380CC4-5D6E-409C-BE32-E72D297353CC}">
              <c16:uniqueId val="{00000001-CF06-404D-BA47-120D305950A3}"/>
            </c:ext>
          </c:extLst>
        </c:ser>
        <c:ser>
          <c:idx val="2"/>
          <c:order val="2"/>
          <c:tx>
            <c:strRef>
              <c:f>Sheet1!$D$1</c:f>
              <c:strCache>
                <c:ptCount val="1"/>
                <c:pt idx="0">
                  <c:v>Heavy TV Viewers</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National Campaign</c:v>
                </c:pt>
                <c:pt idx="1">
                  <c:v>Addressable + National Campaign</c:v>
                </c:pt>
              </c:strCache>
            </c:strRef>
          </c:cat>
          <c:val>
            <c:numRef>
              <c:f>Sheet1!$D$2:$D$3</c:f>
              <c:numCache>
                <c:formatCode>0%</c:formatCode>
                <c:ptCount val="2"/>
                <c:pt idx="0">
                  <c:v>0.53</c:v>
                </c:pt>
                <c:pt idx="1">
                  <c:v>0.11</c:v>
                </c:pt>
              </c:numCache>
            </c:numRef>
          </c:val>
          <c:extLst>
            <c:ext xmlns:c16="http://schemas.microsoft.com/office/drawing/2014/chart" uri="{C3380CC4-5D6E-409C-BE32-E72D297353CC}">
              <c16:uniqueId val="{00000002-CF06-404D-BA47-120D305950A3}"/>
            </c:ext>
          </c:extLst>
        </c:ser>
        <c:dLbls>
          <c:showLegendKey val="0"/>
          <c:showVal val="0"/>
          <c:showCatName val="0"/>
          <c:showSerName val="0"/>
          <c:showPercent val="0"/>
          <c:showBubbleSize val="0"/>
        </c:dLbls>
        <c:gapWidth val="150"/>
        <c:overlap val="100"/>
        <c:axId val="1779781680"/>
        <c:axId val="1779779280"/>
      </c:barChart>
      <c:catAx>
        <c:axId val="177978168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779779280"/>
        <c:crosses val="autoZero"/>
        <c:auto val="1"/>
        <c:lblAlgn val="ctr"/>
        <c:lblOffset val="100"/>
        <c:noMultiLvlLbl val="0"/>
      </c:catAx>
      <c:valAx>
        <c:axId val="1779779280"/>
        <c:scaling>
          <c:orientation val="minMax"/>
        </c:scaling>
        <c:delete val="1"/>
        <c:axPos val="l"/>
        <c:numFmt formatCode="0%" sourceLinked="1"/>
        <c:majorTickMark val="none"/>
        <c:minorTickMark val="none"/>
        <c:tickLblPos val="nextTo"/>
        <c:crossAx val="1779781680"/>
        <c:crosses val="autoZero"/>
        <c:crossBetween val="between"/>
      </c:valAx>
      <c:spPr>
        <a:noFill/>
        <a:ln>
          <a:noFill/>
        </a:ln>
        <a:effectLst/>
      </c:spPr>
    </c:plotArea>
    <c:legend>
      <c:legendPos val="b"/>
      <c:layout>
        <c:manualLayout>
          <c:xMode val="edge"/>
          <c:yMode val="edge"/>
          <c:x val="0.16303551676715691"/>
          <c:y val="1.9964183177463828E-2"/>
          <c:w val="0.73567631066901862"/>
          <c:h val="9.91693908297563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1" i="0" u="sng" strike="noStrike" kern="1200" spc="0" baseline="0">
                <a:solidFill>
                  <a:srgbClr val="1F1A62"/>
                </a:solidFill>
                <a:latin typeface="Helvetica" panose="020B0403020202020204" pitchFamily="34" charset="0"/>
                <a:ea typeface="+mn-ea"/>
                <a:cs typeface="Arial" panose="020B0604020202020204" pitchFamily="34" charset="0"/>
              </a:defRPr>
            </a:pPr>
            <a:r>
              <a:rPr lang="en-US" sz="1400" b="1" u="sng"/>
              <a:t>Sales Metrics by Ad Product</a:t>
            </a:r>
          </a:p>
        </c:rich>
      </c:tx>
      <c:overlay val="0"/>
      <c:spPr>
        <a:noFill/>
        <a:ln>
          <a:noFill/>
        </a:ln>
        <a:effectLst/>
      </c:spPr>
      <c:txPr>
        <a:bodyPr rot="0" spcFirstLastPara="1" vertOverflow="ellipsis" vert="horz" wrap="square" anchor="ctr" anchorCtr="1"/>
        <a:lstStyle/>
        <a:p>
          <a:pPr>
            <a:defRPr sz="1400" b="1" i="0" u="sng" strike="noStrike" kern="1200" spc="0" baseline="0">
              <a:solidFill>
                <a:srgbClr val="1F1A62"/>
              </a:solidFill>
              <a:latin typeface="Helvetica" panose="020B0403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066652150670461"/>
          <c:y val="8.0378359668317453E-2"/>
          <c:w val="0.63867494078450582"/>
          <c:h val="0.807829924475855"/>
        </c:manualLayout>
      </c:layout>
      <c:barChart>
        <c:barDir val="col"/>
        <c:grouping val="clustered"/>
        <c:varyColors val="0"/>
        <c:ser>
          <c:idx val="0"/>
          <c:order val="0"/>
          <c:tx>
            <c:strRef>
              <c:f>Sheet1!$B$1</c:f>
              <c:strCache>
                <c:ptCount val="1"/>
                <c:pt idx="0">
                  <c:v>Total Sales</c:v>
                </c:pt>
              </c:strCache>
            </c:strRef>
          </c:tx>
          <c:spPr>
            <a:solidFill>
              <a:schemeClr val="tx1">
                <a:lumMod val="25000"/>
                <a:lumOff val="75000"/>
              </a:schemeClr>
            </a:solidFill>
            <a:ln>
              <a:noFill/>
            </a:ln>
            <a:effectLst/>
          </c:spPr>
          <c:invertIfNegative val="0"/>
          <c:dPt>
            <c:idx val="0"/>
            <c:invertIfNegative val="0"/>
            <c:bubble3D val="0"/>
            <c:spPr>
              <a:solidFill>
                <a:srgbClr val="E2E8F0"/>
              </a:solidFill>
              <a:ln>
                <a:noFill/>
              </a:ln>
              <a:effectLst/>
            </c:spPr>
            <c:extLst>
              <c:ext xmlns:c16="http://schemas.microsoft.com/office/drawing/2014/chart" uri="{C3380CC4-5D6E-409C-BE32-E72D297353CC}">
                <c16:uniqueId val="{00000009-1D98-4C0F-8DFF-A052C0FE0DF3}"/>
              </c:ext>
            </c:extLst>
          </c:dPt>
          <c:dPt>
            <c:idx val="1"/>
            <c:invertIfNegative val="0"/>
            <c:bubble3D val="0"/>
            <c:spPr>
              <a:solidFill>
                <a:srgbClr val="4EBEA4"/>
              </a:solidFill>
              <a:ln>
                <a:noFill/>
              </a:ln>
              <a:effectLst/>
            </c:spPr>
            <c:extLst>
              <c:ext xmlns:c16="http://schemas.microsoft.com/office/drawing/2014/chart" uri="{C3380CC4-5D6E-409C-BE32-E72D297353CC}">
                <c16:uniqueId val="{00000001-1D98-4C0F-8DFF-A052C0FE0DF3}"/>
              </c:ext>
            </c:extLst>
          </c:dPt>
          <c:dPt>
            <c:idx val="2"/>
            <c:invertIfNegative val="0"/>
            <c:bubble3D val="0"/>
            <c:spPr>
              <a:solidFill>
                <a:srgbClr val="4EBEA4"/>
              </a:solidFill>
              <a:ln>
                <a:noFill/>
              </a:ln>
              <a:effectLst/>
            </c:spPr>
            <c:extLst>
              <c:ext xmlns:c16="http://schemas.microsoft.com/office/drawing/2014/chart" uri="{C3380CC4-5D6E-409C-BE32-E72D297353CC}">
                <c16:uniqueId val="{00000003-1D98-4C0F-8DFF-A052C0FE0DF3}"/>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1D98-4C0F-8DFF-A052C0FE0DF3}"/>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403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Control</c:v>
                </c:pt>
                <c:pt idx="1">
                  <c:v>Video &amp; Slate*</c:v>
                </c:pt>
                <c:pt idx="2">
                  <c:v>GatewayGo</c:v>
                </c:pt>
              </c:strCache>
            </c:strRef>
          </c:cat>
          <c:val>
            <c:numRef>
              <c:f>Sheet1!$B$2:$B$4</c:f>
              <c:numCache>
                <c:formatCode>_("$"* #,##0.00_);_("$"* \(#,##0.00\);_("$"* "-"??_);_(@_)</c:formatCode>
                <c:ptCount val="3"/>
                <c:pt idx="0">
                  <c:v>0.03</c:v>
                </c:pt>
                <c:pt idx="1">
                  <c:v>0.04</c:v>
                </c:pt>
                <c:pt idx="2">
                  <c:v>0.13</c:v>
                </c:pt>
              </c:numCache>
            </c:numRef>
          </c:val>
          <c:extLst>
            <c:ext xmlns:c16="http://schemas.microsoft.com/office/drawing/2014/chart" uri="{C3380CC4-5D6E-409C-BE32-E72D297353CC}">
              <c16:uniqueId val="{00000004-1D98-4C0F-8DFF-A052C0FE0DF3}"/>
            </c:ext>
          </c:extLst>
        </c:ser>
        <c:dLbls>
          <c:showLegendKey val="0"/>
          <c:showVal val="0"/>
          <c:showCatName val="0"/>
          <c:showSerName val="0"/>
          <c:showPercent val="0"/>
          <c:showBubbleSize val="0"/>
        </c:dLbls>
        <c:gapWidth val="70"/>
        <c:axId val="1684032352"/>
        <c:axId val="1409061056"/>
      </c:barChart>
      <c:lineChart>
        <c:grouping val="standard"/>
        <c:varyColors val="0"/>
        <c:ser>
          <c:idx val="1"/>
          <c:order val="1"/>
          <c:tx>
            <c:strRef>
              <c:f>Sheet1!$C$1</c:f>
              <c:strCache>
                <c:ptCount val="1"/>
                <c:pt idx="0">
                  <c:v>Shop Rate</c:v>
                </c:pt>
              </c:strCache>
            </c:strRef>
          </c:tx>
          <c:spPr>
            <a:ln w="28575" cap="rnd">
              <a:solidFill>
                <a:srgbClr val="00BFF2"/>
              </a:solidFill>
              <a:round/>
            </a:ln>
            <a:effectLst/>
          </c:spPr>
          <c:marker>
            <c:symbol val="none"/>
          </c:marker>
          <c:dLbls>
            <c:dLbl>
              <c:idx val="0"/>
              <c:layout>
                <c:manualLayout>
                  <c:x val="-3.1189826852398597E-2"/>
                  <c:y val="-4.6874413690024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98-4C0F-8DFF-A052C0FE0DF3}"/>
                </c:ext>
              </c:extLst>
            </c:dLbl>
            <c:dLbl>
              <c:idx val="1"/>
              <c:layout>
                <c:manualLayout>
                  <c:x val="-4.6445367958512708E-2"/>
                  <c:y val="-4.7147374709397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98-4C0F-8DFF-A052C0FE0DF3}"/>
                </c:ext>
              </c:extLst>
            </c:dLbl>
            <c:dLbl>
              <c:idx val="2"/>
              <c:layout>
                <c:manualLayout>
                  <c:x val="-5.269037249396602E-2"/>
                  <c:y val="-2.2451117552990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98-4C0F-8DFF-A052C0FE0DF3}"/>
                </c:ext>
              </c:extLst>
            </c:dLbl>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Control</c:v>
                </c:pt>
                <c:pt idx="1">
                  <c:v>Video &amp; Slate*</c:v>
                </c:pt>
                <c:pt idx="2">
                  <c:v>GatewayGo</c:v>
                </c:pt>
              </c:strCache>
            </c:strRef>
          </c:cat>
          <c:val>
            <c:numRef>
              <c:f>Sheet1!$C$2:$C$4</c:f>
              <c:numCache>
                <c:formatCode>0.00%</c:formatCode>
                <c:ptCount val="3"/>
                <c:pt idx="0">
                  <c:v>8.9999999999999998E-4</c:v>
                </c:pt>
                <c:pt idx="1">
                  <c:v>6.9999999999999999E-4</c:v>
                </c:pt>
                <c:pt idx="2">
                  <c:v>2.7000000000000001E-3</c:v>
                </c:pt>
              </c:numCache>
            </c:numRef>
          </c:val>
          <c:smooth val="0"/>
          <c:extLst>
            <c:ext xmlns:c16="http://schemas.microsoft.com/office/drawing/2014/chart" uri="{C3380CC4-5D6E-409C-BE32-E72D297353CC}">
              <c16:uniqueId val="{00000008-1D98-4C0F-8DFF-A052C0FE0DF3}"/>
            </c:ext>
          </c:extLst>
        </c:ser>
        <c:dLbls>
          <c:showLegendKey val="0"/>
          <c:showVal val="0"/>
          <c:showCatName val="0"/>
          <c:showSerName val="0"/>
          <c:showPercent val="0"/>
          <c:showBubbleSize val="0"/>
        </c:dLbls>
        <c:marker val="1"/>
        <c:smooth val="0"/>
        <c:axId val="1629066384"/>
        <c:axId val="1304659056"/>
      </c:lineChart>
      <c:catAx>
        <c:axId val="168403235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1409061056"/>
        <c:crosses val="autoZero"/>
        <c:auto val="1"/>
        <c:lblAlgn val="ctr"/>
        <c:lblOffset val="100"/>
        <c:noMultiLvlLbl val="0"/>
      </c:catAx>
      <c:valAx>
        <c:axId val="1409061056"/>
        <c:scaling>
          <c:orientation val="minMax"/>
          <c:max val="0.18000000000000002"/>
        </c:scaling>
        <c:delete val="0"/>
        <c:axPos val="l"/>
        <c:title>
          <c:tx>
            <c:rich>
              <a:bodyPr rot="-540000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Arial" panose="020B0604020202020204" pitchFamily="34" charset="0"/>
                  </a:defRPr>
                </a:pPr>
                <a:r>
                  <a:rPr lang="en-US"/>
                  <a:t>Spend per Household</a:t>
                </a:r>
              </a:p>
            </c:rich>
          </c:tx>
          <c:layout>
            <c:manualLayout>
              <c:xMode val="edge"/>
              <c:yMode val="edge"/>
              <c:x val="2.6158495468480963E-2"/>
              <c:y val="0.273956397299744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title>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1684032352"/>
        <c:crosses val="autoZero"/>
        <c:crossBetween val="between"/>
      </c:valAx>
      <c:valAx>
        <c:axId val="1304659056"/>
        <c:scaling>
          <c:orientation val="minMax"/>
        </c:scaling>
        <c:delete val="0"/>
        <c:axPos val="r"/>
        <c:title>
          <c:tx>
            <c:rich>
              <a:bodyPr rot="-540000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Arial" panose="020B0604020202020204" pitchFamily="34" charset="0"/>
                  </a:defRPr>
                </a:pPr>
                <a:r>
                  <a:rPr lang="en-US"/>
                  <a:t>Shop Rate</a:t>
                </a:r>
              </a:p>
            </c:rich>
          </c:tx>
          <c:layout>
            <c:manualLayout>
              <c:xMode val="edge"/>
              <c:yMode val="edge"/>
              <c:x val="0.90676616003689803"/>
              <c:y val="0.3877253482247938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1629066384"/>
        <c:crosses val="max"/>
        <c:crossBetween val="between"/>
      </c:valAx>
      <c:catAx>
        <c:axId val="1629066384"/>
        <c:scaling>
          <c:orientation val="minMax"/>
        </c:scaling>
        <c:delete val="1"/>
        <c:axPos val="b"/>
        <c:numFmt formatCode="General" sourceLinked="1"/>
        <c:majorTickMark val="out"/>
        <c:minorTickMark val="none"/>
        <c:tickLblPos val="nextTo"/>
        <c:crossAx val="1304659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1F1A62"/>
          </a:solidFill>
          <a:latin typeface="Helvetica" panose="020B0403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2A785-EA2D-4001-B4C3-1CB3855487D4}"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C37A2-EE77-49B8-BF2E-F66DEDBC5CFB}" type="slidenum">
              <a:rPr lang="en-US" smtClean="0"/>
              <a:t>‹#›</a:t>
            </a:fld>
            <a:endParaRPr lang="en-US"/>
          </a:p>
        </p:txBody>
      </p:sp>
    </p:spTree>
    <p:extLst>
      <p:ext uri="{BB962C8B-B14F-4D97-AF65-F5344CB8AC3E}">
        <p14:creationId xmlns:p14="http://schemas.microsoft.com/office/powerpoint/2010/main" val="101986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51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0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65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50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46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71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01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005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214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1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70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92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356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6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90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092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3B6A-9170-41F2-83E0-84E5C33E8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71A63F-0FE0-4BDC-AE12-9D8D6FC95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FF80F-E793-4969-9D4A-0E188D754446}"/>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5" name="Footer Placeholder 4">
            <a:extLst>
              <a:ext uri="{FF2B5EF4-FFF2-40B4-BE49-F238E27FC236}">
                <a16:creationId xmlns:a16="http://schemas.microsoft.com/office/drawing/2014/main" id="{71F91891-2CE0-4242-B58E-0E2543603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FA62F-17CF-4F8A-B092-1E2954F48008}"/>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26164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745D-BE03-42D2-BEF6-655E3DF491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7BA562-F568-480C-9921-86878C128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183C2-82BB-402C-8616-50843DE553B2}"/>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5" name="Footer Placeholder 4">
            <a:extLst>
              <a:ext uri="{FF2B5EF4-FFF2-40B4-BE49-F238E27FC236}">
                <a16:creationId xmlns:a16="http://schemas.microsoft.com/office/drawing/2014/main" id="{1C6E890C-BC71-4B9D-A3B0-1B03BCFC9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A8838-746F-4AF9-8D3C-B56BD1653F5F}"/>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136797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40E0DE-084B-4959-983B-FD19F9D619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6670E-6205-494F-941C-D347D2D2ED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012C8-C612-4E8D-80CC-E7A286B3F4F7}"/>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5" name="Footer Placeholder 4">
            <a:extLst>
              <a:ext uri="{FF2B5EF4-FFF2-40B4-BE49-F238E27FC236}">
                <a16:creationId xmlns:a16="http://schemas.microsoft.com/office/drawing/2014/main" id="{CD656942-6837-4C28-8867-5940CC283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C969C-AED5-4695-A0A2-522133C7B4B1}"/>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285702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C419-DAF8-B346-5576-3EE2452A8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C54CE1-1A76-8235-86AC-06A8AF68E1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85D9B-DD21-AEEB-B19F-61A21C91D275}"/>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5" name="Footer Placeholder 4">
            <a:extLst>
              <a:ext uri="{FF2B5EF4-FFF2-40B4-BE49-F238E27FC236}">
                <a16:creationId xmlns:a16="http://schemas.microsoft.com/office/drawing/2014/main" id="{89B3C2CE-3443-9E12-4A09-58DEF0CBF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AA596-2B55-E55C-84C2-4837A0D5D9DC}"/>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341574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070F-EF14-871D-455D-D9CD3D40A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DB8B0-6CAE-1F04-E19D-48A36D4C13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D2BD6-3FAD-D863-3BD3-D7A438695229}"/>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5" name="Footer Placeholder 4">
            <a:extLst>
              <a:ext uri="{FF2B5EF4-FFF2-40B4-BE49-F238E27FC236}">
                <a16:creationId xmlns:a16="http://schemas.microsoft.com/office/drawing/2014/main" id="{059EBA91-2A3E-2B80-4B1F-6E68FD75D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6FE6C-A09A-DE22-1854-01BDD246A56E}"/>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1076887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EA1F-C73A-A43E-F4D8-ACB4669EBE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B14D85-8408-1BD1-5946-803FAE8105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B9D342-F817-1825-9647-2208DE12EA14}"/>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5" name="Footer Placeholder 4">
            <a:extLst>
              <a:ext uri="{FF2B5EF4-FFF2-40B4-BE49-F238E27FC236}">
                <a16:creationId xmlns:a16="http://schemas.microsoft.com/office/drawing/2014/main" id="{603BD5C9-498B-CCBB-E9A6-F7B93111C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FD11E-E1D8-9BEA-943C-4617536AD70F}"/>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1845363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F61A-61F6-6D52-0BD2-EAB8AEBC8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4BB03-A1A7-C410-5E7B-241E2E127F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F754E5-0A36-EA6E-6106-83841D22D0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E2B6E2-8DAD-A37C-3B57-C35CEE06E940}"/>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6" name="Footer Placeholder 5">
            <a:extLst>
              <a:ext uri="{FF2B5EF4-FFF2-40B4-BE49-F238E27FC236}">
                <a16:creationId xmlns:a16="http://schemas.microsoft.com/office/drawing/2014/main" id="{DE9299DD-7EBA-AFC6-0581-C1F02762D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78133-6C23-9DC6-FF3D-DC63A0EED487}"/>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1465416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21E4-CD92-08BF-8CEC-E8628B1423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B3577-B3BB-3617-2EB5-8DA7CF95E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FD2C2-2CD2-836B-B224-4586B585C4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1FD34-498D-7473-F6A3-762CEBC06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E99059-F036-0E4A-041E-213F392F85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F53CC-0F1B-00D4-2A82-28E80484973E}"/>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8" name="Footer Placeholder 7">
            <a:extLst>
              <a:ext uri="{FF2B5EF4-FFF2-40B4-BE49-F238E27FC236}">
                <a16:creationId xmlns:a16="http://schemas.microsoft.com/office/drawing/2014/main" id="{144C3CF4-ECBB-AE5F-0904-8C6C56262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EDC74F-B3A5-BE21-5357-0FA66CF83AE6}"/>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3560114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DF1E-27D3-FD51-6507-E08359562F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9E7990-A6CB-C78A-BDB2-A548CF48BCD5}"/>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4" name="Footer Placeholder 3">
            <a:extLst>
              <a:ext uri="{FF2B5EF4-FFF2-40B4-BE49-F238E27FC236}">
                <a16:creationId xmlns:a16="http://schemas.microsoft.com/office/drawing/2014/main" id="{951377E3-3AEC-EFCB-38E3-CE57145FD7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55AC7-3FFB-78EC-5727-F682A2E531A0}"/>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265521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EB888-25BF-1AEC-2323-EBA972B9DF25}"/>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3" name="Footer Placeholder 2">
            <a:extLst>
              <a:ext uri="{FF2B5EF4-FFF2-40B4-BE49-F238E27FC236}">
                <a16:creationId xmlns:a16="http://schemas.microsoft.com/office/drawing/2014/main" id="{08892B4A-912D-2953-CDC6-9C90808FDE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38B37B-1CEF-EB21-B4A5-97022FD5C8BF}"/>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3288857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E262-8AF2-F9B7-CA0A-D0D94D2C0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D58B89-0B20-B8ED-B2B8-1A8DA3A81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D76A2-844E-CBD5-79BE-6FD375F09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60906-ADFF-DF8F-CC8D-7A37AA5A35F5}"/>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6" name="Footer Placeholder 5">
            <a:extLst>
              <a:ext uri="{FF2B5EF4-FFF2-40B4-BE49-F238E27FC236}">
                <a16:creationId xmlns:a16="http://schemas.microsoft.com/office/drawing/2014/main" id="{AE871C62-82C4-55D4-238D-1492C0B45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85329-8E1E-B0B0-ACA0-70D4CA3E0371}"/>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203816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BDD8-689A-4CA8-842B-69E715631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6C014-AE83-4CCB-9379-98013EACB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5DBB-D260-44E3-8655-A95F65387017}"/>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5" name="Footer Placeholder 4">
            <a:extLst>
              <a:ext uri="{FF2B5EF4-FFF2-40B4-BE49-F238E27FC236}">
                <a16:creationId xmlns:a16="http://schemas.microsoft.com/office/drawing/2014/main" id="{B94F984E-8901-44DC-8CC8-3E7E22DAE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8A88A-2ADF-44E9-A4F9-23897E4D61B7}"/>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3979454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5446-B9F5-5668-9469-067F04B65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178D40-DDEF-0CD0-5E4C-5FA20C173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02ADEC-18FC-D935-FAD5-40DC132A4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DEF5A-0D54-C4E3-422D-DDB834106B1C}"/>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6" name="Footer Placeholder 5">
            <a:extLst>
              <a:ext uri="{FF2B5EF4-FFF2-40B4-BE49-F238E27FC236}">
                <a16:creationId xmlns:a16="http://schemas.microsoft.com/office/drawing/2014/main" id="{244F41CA-3D19-307A-7E2A-FDFBCE3D99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6156F-9014-E560-AD9B-AD29F7968C5D}"/>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3645431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E924-AE8D-7436-2004-7B504FBCF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A93F70-604E-0C61-4D21-6B09EF2BBC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90174-AEF9-926B-BED8-1F4D58AD62E2}"/>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5" name="Footer Placeholder 4">
            <a:extLst>
              <a:ext uri="{FF2B5EF4-FFF2-40B4-BE49-F238E27FC236}">
                <a16:creationId xmlns:a16="http://schemas.microsoft.com/office/drawing/2014/main" id="{DBA8B16F-6D4F-A122-2A2E-767E04B6D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5C4F3-DD0C-A0C1-7F13-44319EFD8F6E}"/>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2249595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13A98-4925-14D4-BE61-D9FBAE330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183F13-467B-9254-3438-0E342AD79D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F186B-8410-0D18-9DD3-9A0BC8375D6B}"/>
              </a:ext>
            </a:extLst>
          </p:cNvPr>
          <p:cNvSpPr>
            <a:spLocks noGrp="1"/>
          </p:cNvSpPr>
          <p:nvPr>
            <p:ph type="dt" sz="half" idx="10"/>
          </p:nvPr>
        </p:nvSpPr>
        <p:spPr/>
        <p:txBody>
          <a:bodyPr/>
          <a:lstStyle/>
          <a:p>
            <a:fld id="{0B2A33CE-84D1-4DF2-8038-08B0109B235B}" type="datetimeFigureOut">
              <a:rPr lang="en-US" smtClean="0"/>
              <a:t>11/26/2024</a:t>
            </a:fld>
            <a:endParaRPr lang="en-US"/>
          </a:p>
        </p:txBody>
      </p:sp>
      <p:sp>
        <p:nvSpPr>
          <p:cNvPr id="5" name="Footer Placeholder 4">
            <a:extLst>
              <a:ext uri="{FF2B5EF4-FFF2-40B4-BE49-F238E27FC236}">
                <a16:creationId xmlns:a16="http://schemas.microsoft.com/office/drawing/2014/main" id="{5568E7F5-EEB9-07B0-CD30-3162341E6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6423B-9312-EFC6-8AC9-36A59B787582}"/>
              </a:ext>
            </a:extLst>
          </p:cNvPr>
          <p:cNvSpPr>
            <a:spLocks noGrp="1"/>
          </p:cNvSpPr>
          <p:nvPr>
            <p:ph type="sldNum" sz="quarter" idx="12"/>
          </p:nvPr>
        </p:nvSpPr>
        <p:spPr/>
        <p:txBody>
          <a:bodyPr/>
          <a:lstStyle/>
          <a:p>
            <a:fld id="{E9A8A038-0905-47F5-A843-8B671F0B6133}" type="slidenum">
              <a:rPr lang="en-US" smtClean="0"/>
              <a:t>‹#›</a:t>
            </a:fld>
            <a:endParaRPr lang="en-US"/>
          </a:p>
        </p:txBody>
      </p:sp>
    </p:spTree>
    <p:extLst>
      <p:ext uri="{BB962C8B-B14F-4D97-AF65-F5344CB8AC3E}">
        <p14:creationId xmlns:p14="http://schemas.microsoft.com/office/powerpoint/2010/main" val="2631568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14177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58575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11624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760562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682958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38567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63598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CDDC-1ADF-405D-9536-13A22AE9C5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70BE4-A12C-4120-968C-F8D4D77F0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4A229B-A5A0-4FE8-B61F-2F9D59480DA2}"/>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5" name="Footer Placeholder 4">
            <a:extLst>
              <a:ext uri="{FF2B5EF4-FFF2-40B4-BE49-F238E27FC236}">
                <a16:creationId xmlns:a16="http://schemas.microsoft.com/office/drawing/2014/main" id="{E5541E55-CEC4-47F7-80EE-11B05603A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86CEB-505D-4CFE-8E50-624EE0A53254}"/>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1711312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874094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10608451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330210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4010032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7410740"/>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04519032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4464556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32228459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14647652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46251511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E058-33E4-4323-835C-3340FAE8A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ECF7F-343C-4EE5-9FD1-19071ACB69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3278D-2211-436D-900A-DBE2582D37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EEDCD8-3F24-4427-9019-9D4FA6B04A42}"/>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6" name="Footer Placeholder 5">
            <a:extLst>
              <a:ext uri="{FF2B5EF4-FFF2-40B4-BE49-F238E27FC236}">
                <a16:creationId xmlns:a16="http://schemas.microsoft.com/office/drawing/2014/main" id="{47BAB73F-6E45-40AB-BF08-E167CD433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D6E67-A250-4EDC-9105-B86B9B35E8BE}"/>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30092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0402272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7235701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5455305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19594621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669243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7801505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81784351"/>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45894541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1698758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1569232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681E-0902-4320-86DE-A80510006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C469C-2D72-4038-9CF6-D051EC0AB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44D26-866C-4C85-A022-095DE44D0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31586-6EE4-4A5E-A4F3-D501D22A1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DA6C2F-797B-4994-B71D-E49C42FB8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B1CD3A-96D1-4D07-BE8D-27F100E6134B}"/>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8" name="Footer Placeholder 7">
            <a:extLst>
              <a:ext uri="{FF2B5EF4-FFF2-40B4-BE49-F238E27FC236}">
                <a16:creationId xmlns:a16="http://schemas.microsoft.com/office/drawing/2014/main" id="{C2BDAAE6-4E43-49E3-BCDD-66B234F4F9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06B994-AABD-4D75-A41C-07FFBEE7F304}"/>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1499312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6978611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62108495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49282899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591537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49481646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14946867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950125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229917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98655411"/>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0360289"/>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4398-2AA9-4E18-A430-B3D364DE21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1BDD90-3B51-4289-8F90-93158DBBC1BF}"/>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4" name="Footer Placeholder 3">
            <a:extLst>
              <a:ext uri="{FF2B5EF4-FFF2-40B4-BE49-F238E27FC236}">
                <a16:creationId xmlns:a16="http://schemas.microsoft.com/office/drawing/2014/main" id="{639F925A-6C4A-4F58-96DE-5354131D4A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408322-AB34-469D-B14B-BA109BBE7FF5}"/>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3206754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1539739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48257232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69881917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52380538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37939928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76518933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08585192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02146592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12317380"/>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9394751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6C340-7859-4BA4-8B7F-CB0BDDA62B4E}"/>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3" name="Footer Placeholder 2">
            <a:extLst>
              <a:ext uri="{FF2B5EF4-FFF2-40B4-BE49-F238E27FC236}">
                <a16:creationId xmlns:a16="http://schemas.microsoft.com/office/drawing/2014/main" id="{E7E74693-A5AA-4A8D-BF85-D18F1E7C32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746CC-E185-49A4-B3D2-9EB7F6930A7B}"/>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12877408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91798510"/>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518268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32699799"/>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77577616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7032958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46639023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2805320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73503796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422787686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3790733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327D-1DEA-469B-B3CF-9B241749D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BCD96-08B7-457A-9764-22D3B798C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1B655-5398-489B-B636-EF9CB2D26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1CBEB-F193-493C-8E10-CD483662FFE2}"/>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6" name="Footer Placeholder 5">
            <a:extLst>
              <a:ext uri="{FF2B5EF4-FFF2-40B4-BE49-F238E27FC236}">
                <a16:creationId xmlns:a16="http://schemas.microsoft.com/office/drawing/2014/main" id="{A6B3CD2C-B3FA-4FFD-899D-238296DA4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172BD-5F4B-4953-8581-B9AAF43B47C7}"/>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2156414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88815133"/>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4691202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57829170"/>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9766010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46968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34687894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3273015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33547140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62512102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21655102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FA93-2399-4285-A3B9-3389420AB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BF632B-5ACC-47F8-9086-16155C57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16EAB-5F3D-45C4-9617-0B9BB2333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E5C5B-6948-4826-ACE7-D91348070601}"/>
              </a:ext>
            </a:extLst>
          </p:cNvPr>
          <p:cNvSpPr>
            <a:spLocks noGrp="1"/>
          </p:cNvSpPr>
          <p:nvPr>
            <p:ph type="dt" sz="half" idx="10"/>
          </p:nvPr>
        </p:nvSpPr>
        <p:spPr/>
        <p:txBody>
          <a:bodyPr/>
          <a:lstStyle/>
          <a:p>
            <a:fld id="{E5FC190C-D469-4D14-9C75-80B8C5F77837}" type="datetimeFigureOut">
              <a:rPr lang="en-US" smtClean="0"/>
              <a:t>11/26/2024</a:t>
            </a:fld>
            <a:endParaRPr lang="en-US"/>
          </a:p>
        </p:txBody>
      </p:sp>
      <p:sp>
        <p:nvSpPr>
          <p:cNvPr id="6" name="Footer Placeholder 5">
            <a:extLst>
              <a:ext uri="{FF2B5EF4-FFF2-40B4-BE49-F238E27FC236}">
                <a16:creationId xmlns:a16="http://schemas.microsoft.com/office/drawing/2014/main" id="{DF97C145-2997-400F-952D-8DDAB9878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49959-60D0-410A-89D5-9491F0440AB1}"/>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13779998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28832651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3AECC-6F66-463A-B3AC-AA48EC4D996F}"/>
              </a:ext>
            </a:extLst>
          </p:cNvPr>
          <p:cNvSpPr>
            <a:spLocks noGrp="1"/>
          </p:cNvSpPr>
          <p:nvPr>
            <p:ph type="dt" sz="half" idx="10"/>
          </p:nvPr>
        </p:nvSpPr>
        <p:spPr/>
        <p:txBody>
          <a:bodyPr/>
          <a:lstStyle/>
          <a:p>
            <a:fld id="{940F4AFE-A5D3-4F54-B5F3-4457A701A7A2}" type="datetimeFigureOut">
              <a:rPr lang="en-US" smtClean="0"/>
              <a:t>11/26/2024</a:t>
            </a:fld>
            <a:endParaRPr lang="en-US"/>
          </a:p>
        </p:txBody>
      </p:sp>
      <p:sp>
        <p:nvSpPr>
          <p:cNvPr id="3" name="Footer Placeholder 2">
            <a:extLst>
              <a:ext uri="{FF2B5EF4-FFF2-40B4-BE49-F238E27FC236}">
                <a16:creationId xmlns:a16="http://schemas.microsoft.com/office/drawing/2014/main" id="{EB3B98F0-9AF7-4D2D-BAC5-7F186E622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F8577F-D449-44D2-B622-055110F1181C}"/>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40693388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C8E1-6D19-4766-AC8D-F9773F96D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59C97-2CEB-489C-817A-9002EA502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FB9A-6435-4AA7-A2A2-8154F53CE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6D755-AA15-4469-ABCD-278819D3A057}"/>
              </a:ext>
            </a:extLst>
          </p:cNvPr>
          <p:cNvSpPr>
            <a:spLocks noGrp="1"/>
          </p:cNvSpPr>
          <p:nvPr>
            <p:ph type="dt" sz="half" idx="10"/>
          </p:nvPr>
        </p:nvSpPr>
        <p:spPr/>
        <p:txBody>
          <a:bodyPr/>
          <a:lstStyle/>
          <a:p>
            <a:fld id="{940F4AFE-A5D3-4F54-B5F3-4457A701A7A2}" type="datetimeFigureOut">
              <a:rPr lang="en-US" smtClean="0"/>
              <a:t>11/26/2024</a:t>
            </a:fld>
            <a:endParaRPr lang="en-US"/>
          </a:p>
        </p:txBody>
      </p:sp>
      <p:sp>
        <p:nvSpPr>
          <p:cNvPr id="6" name="Footer Placeholder 5">
            <a:extLst>
              <a:ext uri="{FF2B5EF4-FFF2-40B4-BE49-F238E27FC236}">
                <a16:creationId xmlns:a16="http://schemas.microsoft.com/office/drawing/2014/main" id="{4F2081D6-6D7F-4587-919E-16644B25D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2B5D8-9239-4759-BCEE-0AB3A67028C6}"/>
              </a:ext>
            </a:extLst>
          </p:cNvPr>
          <p:cNvSpPr>
            <a:spLocks noGrp="1"/>
          </p:cNvSpPr>
          <p:nvPr>
            <p:ph type="sldNum" sz="quarter" idx="12"/>
          </p:nvPr>
        </p:nvSpPr>
        <p:spPr/>
        <p:txBody>
          <a:bodyPr/>
          <a:lstStyle/>
          <a:p>
            <a:fld id="{0B78A2C9-DCC8-4A5D-AD81-AAC8B6B1869F}" type="slidenum">
              <a:rPr lang="en-US" smtClean="0"/>
              <a:t>‹#›</a:t>
            </a:fld>
            <a:endParaRPr lang="en-US"/>
          </a:p>
        </p:txBody>
      </p:sp>
    </p:spTree>
    <p:extLst>
      <p:ext uri="{BB962C8B-B14F-4D97-AF65-F5344CB8AC3E}">
        <p14:creationId xmlns:p14="http://schemas.microsoft.com/office/powerpoint/2010/main" val="228957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8DD0-DCFC-9FA4-3DBB-A8F15AAC13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22E97-2D39-5122-9015-CE6DC477C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62704A-A660-3517-0AAA-3F39885A23D4}"/>
              </a:ext>
            </a:extLst>
          </p:cNvPr>
          <p:cNvSpPr>
            <a:spLocks noGrp="1"/>
          </p:cNvSpPr>
          <p:nvPr>
            <p:ph type="dt" sz="half" idx="10"/>
          </p:nvPr>
        </p:nvSpPr>
        <p:spPr/>
        <p:txBody>
          <a:bodyPr/>
          <a:lstStyle/>
          <a:p>
            <a:fld id="{80C47821-3FDB-664F-8AF1-A5C56F80A85C}" type="datetimeFigureOut">
              <a:rPr lang="en-US" smtClean="0"/>
              <a:t>11/26/2024</a:t>
            </a:fld>
            <a:endParaRPr lang="en-US"/>
          </a:p>
        </p:txBody>
      </p:sp>
      <p:sp>
        <p:nvSpPr>
          <p:cNvPr id="5" name="Footer Placeholder 4">
            <a:extLst>
              <a:ext uri="{FF2B5EF4-FFF2-40B4-BE49-F238E27FC236}">
                <a16:creationId xmlns:a16="http://schemas.microsoft.com/office/drawing/2014/main" id="{CF4E7F1E-665C-326C-6204-6D31F4918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B236E-898E-2A07-E040-804966524CE5}"/>
              </a:ext>
            </a:extLst>
          </p:cNvPr>
          <p:cNvSpPr>
            <a:spLocks noGrp="1"/>
          </p:cNvSpPr>
          <p:nvPr>
            <p:ph type="sldNum" sz="quarter" idx="12"/>
          </p:nvPr>
        </p:nvSpPr>
        <p:spPr/>
        <p:txBody>
          <a:bodyPr/>
          <a:lstStyle/>
          <a:p>
            <a:fld id="{C3D85D60-351E-3542-8C0C-7A81337A891B}" type="slidenum">
              <a:rPr lang="en-US" smtClean="0"/>
              <a:t>‹#›</a:t>
            </a:fld>
            <a:endParaRPr lang="en-US"/>
          </a:p>
        </p:txBody>
      </p:sp>
    </p:spTree>
    <p:extLst>
      <p:ext uri="{BB962C8B-B14F-4D97-AF65-F5344CB8AC3E}">
        <p14:creationId xmlns:p14="http://schemas.microsoft.com/office/powerpoint/2010/main" val="281613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63" Type="http://schemas.openxmlformats.org/officeDocument/2006/relationships/slideLayout" Target="../slideLayouts/slideLayout85.xml"/><Relationship Id="rId68" Type="http://schemas.openxmlformats.org/officeDocument/2006/relationships/slideLayout" Target="../slideLayouts/slideLayout90.xml"/><Relationship Id="rId7" Type="http://schemas.openxmlformats.org/officeDocument/2006/relationships/slideLayout" Target="../slideLayouts/slideLayout29.xml"/><Relationship Id="rId71" Type="http://schemas.openxmlformats.org/officeDocument/2006/relationships/slideLayout" Target="../slideLayouts/slideLayout9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66" Type="http://schemas.openxmlformats.org/officeDocument/2006/relationships/slideLayout" Target="../slideLayouts/slideLayout88.xml"/><Relationship Id="rId5" Type="http://schemas.openxmlformats.org/officeDocument/2006/relationships/slideLayout" Target="../slideLayouts/slideLayout27.xml"/><Relationship Id="rId61" Type="http://schemas.openxmlformats.org/officeDocument/2006/relationships/slideLayout" Target="../slideLayouts/slideLayout83.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64" Type="http://schemas.openxmlformats.org/officeDocument/2006/relationships/slideLayout" Target="../slideLayouts/slideLayout86.xml"/><Relationship Id="rId69" Type="http://schemas.openxmlformats.org/officeDocument/2006/relationships/slideLayout" Target="../slideLayouts/slideLayout91.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72" Type="http://schemas.openxmlformats.org/officeDocument/2006/relationships/theme" Target="../theme/theme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67" Type="http://schemas.openxmlformats.org/officeDocument/2006/relationships/slideLayout" Target="../slideLayouts/slideLayout89.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70" Type="http://schemas.openxmlformats.org/officeDocument/2006/relationships/slideLayout" Target="../slideLayouts/slideLayout9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 Id="rId34" Type="http://schemas.openxmlformats.org/officeDocument/2006/relationships/slideLayout" Target="../slideLayouts/slideLayout56.xml"/><Relationship Id="rId50" Type="http://schemas.openxmlformats.org/officeDocument/2006/relationships/slideLayout" Target="../slideLayouts/slideLayout72.xml"/><Relationship Id="rId55"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B6742-7D34-40C1-8DF1-0A0141E97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9D2C5A-78BF-40B2-A45B-B331E494A9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BE31A-B43A-4F43-A30B-7B991F848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C190C-D469-4D14-9C75-80B8C5F77837}" type="datetimeFigureOut">
              <a:rPr lang="en-US" smtClean="0"/>
              <a:t>11/26/2024</a:t>
            </a:fld>
            <a:endParaRPr lang="en-US"/>
          </a:p>
        </p:txBody>
      </p:sp>
      <p:sp>
        <p:nvSpPr>
          <p:cNvPr id="5" name="Footer Placeholder 4">
            <a:extLst>
              <a:ext uri="{FF2B5EF4-FFF2-40B4-BE49-F238E27FC236}">
                <a16:creationId xmlns:a16="http://schemas.microsoft.com/office/drawing/2014/main" id="{33A7E171-6F4C-4065-A77B-355779BC9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D89A4C-5289-4D78-A689-23BFD1793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6F853-4826-4755-860B-DB42C2469991}" type="slidenum">
              <a:rPr lang="en-US" smtClean="0"/>
              <a:t>‹#›</a:t>
            </a:fld>
            <a:endParaRPr lang="en-US"/>
          </a:p>
        </p:txBody>
      </p:sp>
    </p:spTree>
    <p:extLst>
      <p:ext uri="{BB962C8B-B14F-4D97-AF65-F5344CB8AC3E}">
        <p14:creationId xmlns:p14="http://schemas.microsoft.com/office/powerpoint/2010/main" val="1563984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A7BD55-9099-A43F-EF84-D96B47480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B765D4-87FC-034A-6917-031A2B121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BF848-C1CE-C96C-0D41-A83DC593F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2A33CE-84D1-4DF2-8038-08B0109B235B}" type="datetimeFigureOut">
              <a:rPr lang="en-US" smtClean="0"/>
              <a:t>11/26/2024</a:t>
            </a:fld>
            <a:endParaRPr lang="en-US"/>
          </a:p>
        </p:txBody>
      </p:sp>
      <p:sp>
        <p:nvSpPr>
          <p:cNvPr id="5" name="Footer Placeholder 4">
            <a:extLst>
              <a:ext uri="{FF2B5EF4-FFF2-40B4-BE49-F238E27FC236}">
                <a16:creationId xmlns:a16="http://schemas.microsoft.com/office/drawing/2014/main" id="{5FE71A4C-1660-C367-2653-647FA6ACC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62A85A-C926-2A2F-3B03-5F58EBE76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A8A038-0905-47F5-A843-8B671F0B6133}" type="slidenum">
              <a:rPr lang="en-US" smtClean="0"/>
              <a:t>‹#›</a:t>
            </a:fld>
            <a:endParaRPr lang="en-US"/>
          </a:p>
        </p:txBody>
      </p:sp>
    </p:spTree>
    <p:extLst>
      <p:ext uri="{BB962C8B-B14F-4D97-AF65-F5344CB8AC3E}">
        <p14:creationId xmlns:p14="http://schemas.microsoft.com/office/powerpoint/2010/main" val="3874351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58011334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 id="2147483816" r:id="rId59"/>
    <p:sldLayoutId id="2147483817" r:id="rId60"/>
    <p:sldLayoutId id="2147483818" r:id="rId61"/>
    <p:sldLayoutId id="2147483819" r:id="rId62"/>
    <p:sldLayoutId id="2147483820" r:id="rId63"/>
    <p:sldLayoutId id="2147483821" r:id="rId64"/>
    <p:sldLayoutId id="2147483822" r:id="rId65"/>
    <p:sldLayoutId id="2147483823" r:id="rId66"/>
    <p:sldLayoutId id="2147483824" r:id="rId67"/>
    <p:sldLayoutId id="2147483825" r:id="rId68"/>
    <p:sldLayoutId id="2147483826" r:id="rId69"/>
    <p:sldLayoutId id="2147483827" r:id="rId70"/>
    <p:sldLayoutId id="2147483828" r:id="rId7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hart" Target="../charts/char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10.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s://thevab.com/insight/health-wellness-and-beauty-categories-video-advertising-case-studies?utm_source=category_case_study" TargetMode="External"/><Relationship Id="rId18" Type="http://schemas.openxmlformats.org/officeDocument/2006/relationships/image" Target="../media/image49.png"/><Relationship Id="rId26" Type="http://schemas.openxmlformats.org/officeDocument/2006/relationships/image" Target="../media/image53.png"/><Relationship Id="rId3" Type="http://schemas.openxmlformats.org/officeDocument/2006/relationships/image" Target="../media/image43.png"/><Relationship Id="rId21" Type="http://schemas.openxmlformats.org/officeDocument/2006/relationships/hyperlink" Target="https://thevab.com/insight/b2b-categories-video-advertising-case-studies?utm_source=category_case_study" TargetMode="External"/><Relationship Id="rId7" Type="http://schemas.openxmlformats.org/officeDocument/2006/relationships/hyperlink" Target="https://thevab.com/insight/tech-telco-category-video-advertising-case-studies?utm_source=category_case_study" TargetMode="External"/><Relationship Id="rId12" Type="http://schemas.openxmlformats.org/officeDocument/2006/relationships/image" Target="../media/image46.png"/><Relationship Id="rId17" Type="http://schemas.openxmlformats.org/officeDocument/2006/relationships/hyperlink" Target="https://thevab.com/insight/consumer-packaged-goods-cpg-category-video-advertising-case-studies?utm_source=category_case_study" TargetMode="External"/><Relationship Id="rId25" Type="http://schemas.openxmlformats.org/officeDocument/2006/relationships/hyperlink" Target="https://thevab.com/insight/travel-category-video-advertising-case-studies" TargetMode="External"/><Relationship Id="rId2" Type="http://schemas.openxmlformats.org/officeDocument/2006/relationships/notesSlide" Target="../notesSlides/notesSlide15.xml"/><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hyperlink" Target="https://thevab.com/case-study-corner?utm_source=category_case_study" TargetMode="External"/><Relationship Id="rId11" Type="http://schemas.openxmlformats.org/officeDocument/2006/relationships/hyperlink" Target="https://thevab.com/insight/home-category-video-advertising-case-studies?utm_source=category_case_study" TargetMode="External"/><Relationship Id="rId24" Type="http://schemas.openxmlformats.org/officeDocument/2006/relationships/image" Target="../media/image52.png"/><Relationship Id="rId5" Type="http://schemas.openxmlformats.org/officeDocument/2006/relationships/image" Target="../media/image10.png"/><Relationship Id="rId15" Type="http://schemas.openxmlformats.org/officeDocument/2006/relationships/hyperlink" Target="https://thevab.com/insight/financial-services-insurance-categories-video-advertising-case-studies?utm_source=category_case_study" TargetMode="External"/><Relationship Id="rId23" Type="http://schemas.openxmlformats.org/officeDocument/2006/relationships/hyperlink" Target="https://thevab.com/insight/automotive-category-case-studies?utm_source=category_case_study" TargetMode="External"/><Relationship Id="rId28" Type="http://schemas.openxmlformats.org/officeDocument/2006/relationships/image" Target="../media/image54.png"/><Relationship Id="rId10" Type="http://schemas.openxmlformats.org/officeDocument/2006/relationships/image" Target="../media/image45.png"/><Relationship Id="rId19" Type="http://schemas.openxmlformats.org/officeDocument/2006/relationships/hyperlink" Target="https://thevab.com/insight/entertainment-tune-category-video-advertising-case-studies?utm_source=category_case_study" TargetMode="External"/><Relationship Id="rId4" Type="http://schemas.openxmlformats.org/officeDocument/2006/relationships/hyperlink" Target="https://thevab.com/" TargetMode="External"/><Relationship Id="rId9" Type="http://schemas.openxmlformats.org/officeDocument/2006/relationships/hyperlink" Target="https://thevab.com/insight/retail-category-video-advertising-case-studies?utm_source=category_case_study" TargetMode="External"/><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hyperlink" Target="https://thevab.com/insight/pharmaceuticals-category-video-advertising-case-studies?utm_source=category_case_stud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vab.com/insight/todays-innovations-measurement-q2-2022?utm_source=category_case_study" TargetMode="External"/><Relationship Id="rId13" Type="http://schemas.openxmlformats.org/officeDocument/2006/relationships/image" Target="../media/image59.png"/><Relationship Id="rId18" Type="http://schemas.openxmlformats.org/officeDocument/2006/relationships/hyperlink" Target="https://thevab.com/insight/stream-on-case-studies?utm_source=category_case_study" TargetMode="External"/><Relationship Id="rId3" Type="http://schemas.openxmlformats.org/officeDocument/2006/relationships/hyperlink" Target="https://thevab.com/insight/stream-on-case-studies" TargetMode="External"/><Relationship Id="rId21" Type="http://schemas.openxmlformats.org/officeDocument/2006/relationships/hyperlink" Target="https://thevab.com/case-study-corner" TargetMode="External"/><Relationship Id="rId7" Type="http://schemas.openxmlformats.org/officeDocument/2006/relationships/image" Target="../media/image56.png"/><Relationship Id="rId12" Type="http://schemas.openxmlformats.org/officeDocument/2006/relationships/hyperlink" Target="https://thevab.com/insight/todays-innovations-measurement-q4-2022?utm_source=category_case_study" TargetMode="External"/><Relationship Id="rId17" Type="http://schemas.openxmlformats.org/officeDocument/2006/relationships/image" Target="../media/image61.png"/><Relationship Id="rId2" Type="http://schemas.openxmlformats.org/officeDocument/2006/relationships/notesSlide" Target="../notesSlides/notesSlide16.xml"/><Relationship Id="rId16" Type="http://schemas.openxmlformats.org/officeDocument/2006/relationships/hyperlink" Target="https://thevab.com/insight/proven-strategies-tactics-audience-based-tv-buying?utm_source=category_case_study" TargetMode="External"/><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hyperlink" Target="https://thevab.com/insight/todays-innovations-measurement-q1-2022?utm_source=category_case_study" TargetMode="External"/><Relationship Id="rId11" Type="http://schemas.openxmlformats.org/officeDocument/2006/relationships/image" Target="../media/image58.png"/><Relationship Id="rId5" Type="http://schemas.openxmlformats.org/officeDocument/2006/relationships/image" Target="../media/image43.png"/><Relationship Id="rId15" Type="http://schemas.openxmlformats.org/officeDocument/2006/relationships/image" Target="../media/image60.png"/><Relationship Id="rId23" Type="http://schemas.openxmlformats.org/officeDocument/2006/relationships/image" Target="../media/image10.png"/><Relationship Id="rId10" Type="http://schemas.openxmlformats.org/officeDocument/2006/relationships/hyperlink" Target="https://thevab.com/insight/todays-innovations-measurement-q3-2022?utm_source=category_case_study" TargetMode="External"/><Relationship Id="rId19" Type="http://schemas.openxmlformats.org/officeDocument/2006/relationships/hyperlink" Target="https://thevab.com/insight/opportunities-vod-addressable?utm_source=category_case_study" TargetMode="External"/><Relationship Id="rId4" Type="http://schemas.openxmlformats.org/officeDocument/2006/relationships/image" Target="../media/image55.png"/><Relationship Id="rId9" Type="http://schemas.openxmlformats.org/officeDocument/2006/relationships/image" Target="../media/image57.png"/><Relationship Id="rId14" Type="http://schemas.openxmlformats.org/officeDocument/2006/relationships/hyperlink" Target="https://thevab.com/insight/convergent-tv-case-studies?utm_source=category_case_study" TargetMode="External"/><Relationship Id="rId22" Type="http://schemas.openxmlformats.org/officeDocument/2006/relationships/hyperlink" Target="https://thevab.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1.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ble with plates of food and wine glasses&#10;&#10;Description automatically generated">
            <a:extLst>
              <a:ext uri="{FF2B5EF4-FFF2-40B4-BE49-F238E27FC236}">
                <a16:creationId xmlns:a16="http://schemas.microsoft.com/office/drawing/2014/main" id="{F8DA0B6F-3259-4FDA-262A-DA96FD49E44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61" y="0"/>
            <a:ext cx="12192000" cy="6858000"/>
          </a:xfrm>
          <a:prstGeom prst="rect">
            <a:avLst/>
          </a:prstGeom>
        </p:spPr>
      </p:pic>
      <p:pic>
        <p:nvPicPr>
          <p:cNvPr id="13" name="Picture 12" descr="A picture containing computer&#10;&#10;Description automatically generated">
            <a:extLst>
              <a:ext uri="{FF2B5EF4-FFF2-40B4-BE49-F238E27FC236}">
                <a16:creationId xmlns:a16="http://schemas.microsoft.com/office/drawing/2014/main" id="{6D370E96-78E7-4A5E-A26B-CEBB8CA1CE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0539" cy="6858000"/>
          </a:xfrm>
          <a:prstGeom prst="rect">
            <a:avLst/>
          </a:prstGeom>
          <a:ln>
            <a:noFill/>
          </a:ln>
        </p:spPr>
      </p:pic>
      <p:pic>
        <p:nvPicPr>
          <p:cNvPr id="15" name="Picture 14" descr="A picture containing drawing&#10;&#10;Description automatically generated">
            <a:extLst>
              <a:ext uri="{FF2B5EF4-FFF2-40B4-BE49-F238E27FC236}">
                <a16:creationId xmlns:a16="http://schemas.microsoft.com/office/drawing/2014/main" id="{DDFE58AA-0ADD-4FDA-BD58-C4DC85F54FE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5" name="Group 4">
            <a:extLst>
              <a:ext uri="{FF2B5EF4-FFF2-40B4-BE49-F238E27FC236}">
                <a16:creationId xmlns:a16="http://schemas.microsoft.com/office/drawing/2014/main" id="{40F29006-8399-002D-5EFF-DCD41CE5C8EF}"/>
              </a:ext>
            </a:extLst>
          </p:cNvPr>
          <p:cNvGrpSpPr/>
          <p:nvPr/>
        </p:nvGrpSpPr>
        <p:grpSpPr>
          <a:xfrm>
            <a:off x="8357419" y="324465"/>
            <a:ext cx="3677265" cy="934064"/>
            <a:chOff x="8357419" y="324465"/>
            <a:chExt cx="3677265" cy="934064"/>
          </a:xfrm>
        </p:grpSpPr>
        <p:sp>
          <p:nvSpPr>
            <p:cNvPr id="2" name="Rectangle 1">
              <a:extLst>
                <a:ext uri="{FF2B5EF4-FFF2-40B4-BE49-F238E27FC236}">
                  <a16:creationId xmlns:a16="http://schemas.microsoft.com/office/drawing/2014/main" id="{1D05EA31-2D89-44A7-3DD5-385F73453D4F}"/>
                </a:ext>
              </a:extLst>
            </p:cNvPr>
            <p:cNvSpPr/>
            <p:nvPr/>
          </p:nvSpPr>
          <p:spPr>
            <a:xfrm>
              <a:off x="8357419" y="324465"/>
              <a:ext cx="3677265" cy="934064"/>
            </a:xfrm>
            <a:prstGeom prst="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D3C8D"/>
                  </a:solidFill>
                  <a:latin typeface="Helvetica" panose="020B0403020202020204" pitchFamily="34" charset="0"/>
                </a:rPr>
                <a:t>Case Study Corner</a:t>
              </a:r>
            </a:p>
            <a:p>
              <a:pPr marL="171450" indent="-171450">
                <a:buBlip>
                  <a:blip r:embed="rId5"/>
                </a:buBlip>
              </a:pPr>
              <a:r>
                <a:rPr lang="en-US" sz="1400" b="1" dirty="0">
                  <a:solidFill>
                    <a:schemeClr val="bg1"/>
                  </a:solidFill>
                  <a:latin typeface="Helvetica" panose="020B0403020202020204" pitchFamily="34" charset="0"/>
                </a:rPr>
                <a:t>xx</a:t>
              </a:r>
            </a:p>
          </p:txBody>
        </p:sp>
        <p:cxnSp>
          <p:nvCxnSpPr>
            <p:cNvPr id="4" name="Straight Connector 3">
              <a:extLst>
                <a:ext uri="{FF2B5EF4-FFF2-40B4-BE49-F238E27FC236}">
                  <a16:creationId xmlns:a16="http://schemas.microsoft.com/office/drawing/2014/main" id="{76CF4FE5-AA05-E195-5A47-3101A92A7C95}"/>
                </a:ext>
              </a:extLst>
            </p:cNvPr>
            <p:cNvCxnSpPr/>
            <p:nvPr/>
          </p:nvCxnSpPr>
          <p:spPr>
            <a:xfrm>
              <a:off x="8642554" y="1002891"/>
              <a:ext cx="3146323"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9340FAE-D535-B4AE-6737-07976C7B39B4}"/>
              </a:ext>
            </a:extLst>
          </p:cNvPr>
          <p:cNvSpPr txBox="1"/>
          <p:nvPr/>
        </p:nvSpPr>
        <p:spPr>
          <a:xfrm>
            <a:off x="131962" y="3719504"/>
            <a:ext cx="631908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3C8D"/>
                </a:solidFill>
                <a:effectLst/>
                <a:uLnTx/>
                <a:uFillTx/>
                <a:latin typeface="Helvetica" pitchFamily="2" charset="0"/>
                <a:ea typeface="+mn-ea"/>
                <a:cs typeface="+mn-cs"/>
              </a:rPr>
              <a:t>Restaurant Category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Helvetica" pitchFamily="2" charset="0"/>
                <a:ea typeface="+mn-ea"/>
                <a:cs typeface="+mn-cs"/>
              </a:rPr>
              <a:t>Brand success stories highlighted through real-world multiscreen </a:t>
            </a:r>
            <a:r>
              <a:rPr kumimoji="0" lang="en-US" sz="2400" i="0" u="none" strike="noStrike" kern="1200" cap="none" spc="0" normalizeH="0" baseline="0" noProof="0">
                <a:ln>
                  <a:noFill/>
                </a:ln>
                <a:solidFill>
                  <a:schemeClr val="bg1"/>
                </a:solidFill>
                <a:effectLst/>
                <a:uLnTx/>
                <a:uFillTx/>
                <a:latin typeface="Helvetica" pitchFamily="2" charset="0"/>
                <a:ea typeface="+mn-ea"/>
                <a:cs typeface="+mn-cs"/>
              </a:rPr>
              <a:t>TV case </a:t>
            </a:r>
            <a:r>
              <a:rPr kumimoji="0" lang="en-US" sz="2400" i="0" u="none" strike="noStrike" kern="1200" cap="none" spc="0" normalizeH="0" baseline="0" noProof="0" dirty="0">
                <a:ln>
                  <a:noFill/>
                </a:ln>
                <a:solidFill>
                  <a:schemeClr val="bg1"/>
                </a:solidFill>
                <a:effectLst/>
                <a:uLnTx/>
                <a:uFillTx/>
                <a:latin typeface="Helvetica" pitchFamily="2" charset="0"/>
                <a:ea typeface="+mn-ea"/>
                <a:cs typeface="+mn-cs"/>
              </a:rPr>
              <a:t>studies</a:t>
            </a:r>
            <a:endParaRPr kumimoji="0" lang="en-US" sz="2400"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Tree>
    <p:extLst>
      <p:ext uri="{BB962C8B-B14F-4D97-AF65-F5344CB8AC3E}">
        <p14:creationId xmlns:p14="http://schemas.microsoft.com/office/powerpoint/2010/main" val="53064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1016509"/>
            <a:ext cx="3904144" cy="51860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 QSR brand sought to bring awareness to a new product offering and drive in-store visits through a convergent, audience-based campaign</a:t>
            </a:r>
            <a:endParaRPr kumimoji="0" lang="en-US" sz="7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ViacomCBS’ as-run and impression-level delivery data, combined with Foursquare’s location data &amp; attribution methodology, enabled measurement of incremental foot traffic compared to concurrent non-targeted inventory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High Value QSR Custom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Vantage-targeted inventory exceeded Foursquare’s performance benchmarks, driving greater reach and in-store visits, with 1:1 environments yielding the most significant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ViacomCBS Vantage, Foursquare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Streaming + Multiscreen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Linear TV, STB live linear addressable and VOD, </a:t>
            </a:r>
            <a:r>
              <a:rPr kumimoji="0" lang="en-US" sz="1200" b="0" i="0" u="none" strike="noStrike" kern="1200" cap="none" spc="0" normalizeH="0" baseline="0" noProof="0" dirty="0" err="1">
                <a:ln>
                  <a:noFill/>
                </a:ln>
                <a:solidFill>
                  <a:srgbClr val="1F1A62"/>
                </a:solidFill>
                <a:effectLst/>
                <a:uLnTx/>
                <a:uFillTx/>
                <a:latin typeface="Helvetica"/>
                <a:ea typeface="+mn-ea"/>
                <a:cs typeface="Helvetica"/>
              </a:rPr>
              <a:t>EyeQ</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 [CTV/OTT (desktop, mobile)]</a:t>
            </a:r>
          </a:p>
        </p:txBody>
      </p:sp>
      <p:sp>
        <p:nvSpPr>
          <p:cNvPr id="30" name="Rectangle 29">
            <a:extLst>
              <a:ext uri="{FF2B5EF4-FFF2-40B4-BE49-F238E27FC236}">
                <a16:creationId xmlns:a16="http://schemas.microsoft.com/office/drawing/2014/main" id="{75F81532-3D49-4828-8247-ECFA9B63B40D}"/>
              </a:ext>
            </a:extLst>
          </p:cNvPr>
          <p:cNvSpPr/>
          <p:nvPr/>
        </p:nvSpPr>
        <p:spPr>
          <a:xfrm>
            <a:off x="4069131" y="65136"/>
            <a:ext cx="8144386" cy="769441"/>
          </a:xfrm>
          <a:prstGeom prst="rect">
            <a:avLst/>
          </a:prstGeom>
          <a:noFill/>
        </p:spPr>
        <p:txBody>
          <a:bodyPr wrap="square" lIns="91440" tIns="45720" rIns="91440" bIns="45720" anchor="t">
            <a:spAutoFit/>
          </a:bodyPr>
          <a:lstStyle/>
          <a:p>
            <a:pPr defTabSz="914194">
              <a:spcAft>
                <a:spcPts val="1000"/>
              </a:spcAft>
            </a:pPr>
            <a:r>
              <a:rPr lang="en-US" sz="2200" dirty="0">
                <a:solidFill>
                  <a:srgbClr val="232470"/>
                </a:solidFill>
                <a:latin typeface="Helvetica" panose="020B0403020202020204" pitchFamily="34" charset="0"/>
              </a:rPr>
              <a:t>A QSR brand </a:t>
            </a:r>
            <a:r>
              <a:rPr lang="en-US" sz="2200" b="1" dirty="0">
                <a:solidFill>
                  <a:srgbClr val="232470"/>
                </a:solidFill>
                <a:latin typeface="Helvetica" panose="020B0403020202020204" pitchFamily="34" charset="0"/>
              </a:rPr>
              <a:t>drove incremental visitation</a:t>
            </a:r>
            <a:r>
              <a:rPr lang="en-US" sz="2200" dirty="0">
                <a:solidFill>
                  <a:srgbClr val="232470"/>
                </a:solidFill>
                <a:latin typeface="Helvetica" panose="020B0403020202020204" pitchFamily="34" charset="0"/>
              </a:rPr>
              <a:t> through a convergent, audience-based campaign</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6" y="5827051"/>
            <a:ext cx="634878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ViacomCBS, Attribution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ViacomCBS and Foursquare show increased media impact by measuring multi channel campaign</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Segmentation source: MRI-Simmons. Attribution partner: Foursquare. Optimizer: ViacomCBS’ Vantage (proprietary). Comparable benchmarks: non-targeted media on same platforms. Campaign time period: Q3 2020. *Total campaign delivered 87% cost efficiency on incremental visits, with streaming showing the greatest efficiency. **Encompasses Pluto TV and all ViacomCBS O&amp;O apps including CBS All Access. ***1:1 environments: STB live linear addressable and VOD, CTV, OTT.</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074" name="Picture 2" descr="ViacomCBS Appoints Raffaele Annecchino President and CEO, ViacomCBS  Networks International | Business Wire">
            <a:extLst>
              <a:ext uri="{FF2B5EF4-FFF2-40B4-BE49-F238E27FC236}">
                <a16:creationId xmlns:a16="http://schemas.microsoft.com/office/drawing/2014/main" id="{4C481327-A8B7-4394-89C9-DA6DACF4DA93}"/>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03614" y="6248961"/>
            <a:ext cx="1812264" cy="24682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99CA663-8E05-4F23-8D4E-7654EC06420A}"/>
              </a:ext>
            </a:extLst>
          </p:cNvPr>
          <p:cNvSpPr txBox="1"/>
          <p:nvPr/>
        </p:nvSpPr>
        <p:spPr>
          <a:xfrm>
            <a:off x="4555893" y="1320527"/>
            <a:ext cx="7106872" cy="273280"/>
          </a:xfrm>
          <a:prstGeom prst="rect">
            <a:avLst/>
          </a:prstGeom>
          <a:solidFill>
            <a:srgbClr val="00BFF2"/>
          </a:solidFill>
          <a:ln>
            <a:solidFill>
              <a:srgbClr val="1F1A62"/>
            </a:solidFill>
          </a:ln>
        </p:spPr>
        <p:txBody>
          <a:bodyPr wrap="square" lIns="91440" tIns="91440" rIns="9144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Vantage-targeted campaign drove…..</a:t>
            </a:r>
            <a:endPar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259EE428-0BF0-4A6E-9F94-3981CD2F7978}"/>
              </a:ext>
            </a:extLst>
          </p:cNvPr>
          <p:cNvSpPr txBox="1"/>
          <p:nvPr/>
        </p:nvSpPr>
        <p:spPr>
          <a:xfrm>
            <a:off x="4555891" y="4424278"/>
            <a:ext cx="7106877" cy="273280"/>
          </a:xfrm>
          <a:prstGeom prst="rect">
            <a:avLst/>
          </a:prstGeom>
          <a:solidFill>
            <a:srgbClr val="FFE600"/>
          </a:solidFill>
          <a:ln>
            <a:solidFill>
              <a:srgbClr val="1F1A62"/>
            </a:solidFill>
          </a:ln>
        </p:spPr>
        <p:txBody>
          <a:bodyPr wrap="square" lIns="91440" tIns="91440" rIns="9144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 exposure yielded most significant impact</a:t>
            </a:r>
          </a:p>
        </p:txBody>
      </p:sp>
      <p:sp>
        <p:nvSpPr>
          <p:cNvPr id="27" name="TextBox 26">
            <a:extLst>
              <a:ext uri="{FF2B5EF4-FFF2-40B4-BE49-F238E27FC236}">
                <a16:creationId xmlns:a16="http://schemas.microsoft.com/office/drawing/2014/main" id="{845881A6-F549-48EB-A2FE-ED92F752271F}"/>
              </a:ext>
            </a:extLst>
          </p:cNvPr>
          <p:cNvSpPr txBox="1"/>
          <p:nvPr/>
        </p:nvSpPr>
        <p:spPr>
          <a:xfrm>
            <a:off x="4333602" y="5223667"/>
            <a:ext cx="755145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Vantage live linear addressable &amp; targeted OTT media together drove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34%</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lift, a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10x</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increase over </a:t>
            </a:r>
            <a:r>
              <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linear alone</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and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3x</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over the </a:t>
            </a:r>
            <a:r>
              <a:rPr kumimoji="0" lang="en-US" sz="14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non-targeted digital media</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campaign.</a:t>
            </a:r>
            <a:endPar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941EE666-1760-4294-8F9C-E56CB9D23E4F}"/>
              </a:ext>
            </a:extLst>
          </p:cNvPr>
          <p:cNvSpPr txBox="1"/>
          <p:nvPr/>
        </p:nvSpPr>
        <p:spPr>
          <a:xfrm>
            <a:off x="4535458" y="2371302"/>
            <a:ext cx="7147743" cy="5045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Visits: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Across all platforms, Vantage inventory drove a statistically significant lift of </a:t>
            </a: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4.3%</a:t>
            </a:r>
          </a:p>
        </p:txBody>
      </p:sp>
      <p:sp>
        <p:nvSpPr>
          <p:cNvPr id="48" name="TextBox 47">
            <a:extLst>
              <a:ext uri="{FF2B5EF4-FFF2-40B4-BE49-F238E27FC236}">
                <a16:creationId xmlns:a16="http://schemas.microsoft.com/office/drawing/2014/main" id="{281EC35E-4369-443B-81BB-209D4B75E374}"/>
              </a:ext>
            </a:extLst>
          </p:cNvPr>
          <p:cNvSpPr txBox="1"/>
          <p:nvPr/>
        </p:nvSpPr>
        <p:spPr>
          <a:xfrm>
            <a:off x="4460894" y="3040987"/>
            <a:ext cx="729687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Increased Store Visitation: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Vantage cross-platform campaign outperformed non-targeted media by more than </a:t>
            </a:r>
            <a:r>
              <a:rPr kumimoji="0" lang="en-US" sz="14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7x</a:t>
            </a:r>
          </a:p>
        </p:txBody>
      </p:sp>
      <p:sp>
        <p:nvSpPr>
          <p:cNvPr id="35" name="TextBox 34">
            <a:extLst>
              <a:ext uri="{FF2B5EF4-FFF2-40B4-BE49-F238E27FC236}">
                <a16:creationId xmlns:a16="http://schemas.microsoft.com/office/drawing/2014/main" id="{FC7D0336-2EE6-48C9-9103-F53DAD8DBA87}"/>
              </a:ext>
            </a:extLst>
          </p:cNvPr>
          <p:cNvSpPr txBox="1"/>
          <p:nvPr/>
        </p:nvSpPr>
        <p:spPr>
          <a:xfrm>
            <a:off x="4069131" y="3729375"/>
            <a:ext cx="8080396"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Better Performance Than Category Benchmarks: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Overall campaign performance exceeded Foursquare’s omnichannel campaign behavioral lift benchmark by </a:t>
            </a: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+50%</a:t>
            </a:r>
          </a:p>
        </p:txBody>
      </p:sp>
      <p:sp>
        <p:nvSpPr>
          <p:cNvPr id="36" name="TextBox 35">
            <a:extLst>
              <a:ext uri="{FF2B5EF4-FFF2-40B4-BE49-F238E27FC236}">
                <a16:creationId xmlns:a16="http://schemas.microsoft.com/office/drawing/2014/main" id="{BD2EF4EB-7E2C-42E4-AE44-0A277EE8AA8A}"/>
              </a:ext>
            </a:extLst>
          </p:cNvPr>
          <p:cNvSpPr txBox="1"/>
          <p:nvPr/>
        </p:nvSpPr>
        <p:spPr>
          <a:xfrm>
            <a:off x="4178071" y="1701617"/>
            <a:ext cx="7862517"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Target Segment Delivery: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Campaign achieved a </a:t>
            </a: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38%</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gain in impressions delivered in target segment vs. vs non-targeted concurrent buy</a:t>
            </a:r>
            <a:endPar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2FCCFA1F-5D5C-4833-8B29-B7F4411DF8E4}"/>
              </a:ext>
            </a:extLst>
          </p:cNvPr>
          <p:cNvSpPr txBox="1"/>
          <p:nvPr/>
        </p:nvSpPr>
        <p:spPr>
          <a:xfrm>
            <a:off x="5050040" y="4750722"/>
            <a:ext cx="6118578" cy="307777"/>
          </a:xfrm>
          <a:prstGeom prst="rect">
            <a:avLst/>
          </a:prstGeom>
          <a:noFill/>
        </p:spPr>
        <p:txBody>
          <a:bodyPr wrap="square">
            <a:spAutoFit/>
          </a:bodyPr>
          <a:lstStyle>
            <a:defPPr>
              <a:defRPr lang="en-US"/>
            </a:defPPr>
            <a:lvl1pPr>
              <a:defRPr sz="1400" b="0" i="0" u="none" strike="noStrike" baseline="0">
                <a:solidFill>
                  <a:srgbClr val="1F1A62"/>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 environments*** delivered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24%</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lift in target segment reach </a:t>
            </a:r>
          </a:p>
        </p:txBody>
      </p:sp>
      <p:cxnSp>
        <p:nvCxnSpPr>
          <p:cNvPr id="8" name="Straight Connector 7">
            <a:extLst>
              <a:ext uri="{FF2B5EF4-FFF2-40B4-BE49-F238E27FC236}">
                <a16:creationId xmlns:a16="http://schemas.microsoft.com/office/drawing/2014/main" id="{43352226-A806-4129-B73F-33F8D51EB4A2}"/>
              </a:ext>
            </a:extLst>
          </p:cNvPr>
          <p:cNvCxnSpPr>
            <a:cxnSpLocks/>
          </p:cNvCxnSpPr>
          <p:nvPr/>
        </p:nvCxnSpPr>
        <p:spPr>
          <a:xfrm>
            <a:off x="5016481" y="2288718"/>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8507A11-92AB-40C6-AA55-99180DF1E0E4}"/>
              </a:ext>
            </a:extLst>
          </p:cNvPr>
          <p:cNvCxnSpPr>
            <a:cxnSpLocks/>
          </p:cNvCxnSpPr>
          <p:nvPr/>
        </p:nvCxnSpPr>
        <p:spPr>
          <a:xfrm>
            <a:off x="5016481" y="2958403"/>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4D7C63F-6AC5-4680-8096-11670395B888}"/>
              </a:ext>
            </a:extLst>
          </p:cNvPr>
          <p:cNvCxnSpPr>
            <a:cxnSpLocks/>
          </p:cNvCxnSpPr>
          <p:nvPr/>
        </p:nvCxnSpPr>
        <p:spPr>
          <a:xfrm>
            <a:off x="5016481" y="3646791"/>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F041A8E-8F10-413C-A5AA-3C995444D3AE}"/>
              </a:ext>
            </a:extLst>
          </p:cNvPr>
          <p:cNvCxnSpPr>
            <a:cxnSpLocks/>
          </p:cNvCxnSpPr>
          <p:nvPr/>
        </p:nvCxnSpPr>
        <p:spPr>
          <a:xfrm>
            <a:off x="5016481" y="5141083"/>
            <a:ext cx="6185697" cy="0"/>
          </a:xfrm>
          <a:prstGeom prst="line">
            <a:avLst/>
          </a:prstGeom>
          <a:ln w="12700">
            <a:solidFill>
              <a:srgbClr val="ED3C8D"/>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0CD082F-C781-EFC8-4875-4F43BAA6E5C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9F3759EB-3418-59D3-937A-624E375A87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6792A093-29F7-EDB5-C8D7-A43F09EC667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7" name="Picture 6" descr="A cartoon of a burger&#10;&#10;Description automatically generated">
            <a:extLst>
              <a:ext uri="{FF2B5EF4-FFF2-40B4-BE49-F238E27FC236}">
                <a16:creationId xmlns:a16="http://schemas.microsoft.com/office/drawing/2014/main" id="{054C3B20-F421-75BC-E67F-F3ED04DA5C8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15849" y="65136"/>
            <a:ext cx="701096" cy="701096"/>
          </a:xfrm>
          <a:prstGeom prst="rect">
            <a:avLst/>
          </a:prstGeom>
        </p:spPr>
      </p:pic>
    </p:spTree>
    <p:extLst>
      <p:ext uri="{BB962C8B-B14F-4D97-AF65-F5344CB8AC3E}">
        <p14:creationId xmlns:p14="http://schemas.microsoft.com/office/powerpoint/2010/main" val="377458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0DE379D-CAC9-4715-8784-BA079934B57F}"/>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B24854B8-6046-4A1D-BB90-098398A01C05}"/>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F9DBFDA-A02A-46DE-AC63-7627C2133E8D}"/>
              </a:ext>
            </a:extLst>
          </p:cNvPr>
          <p:cNvSpPr/>
          <p:nvPr/>
        </p:nvSpPr>
        <p:spPr>
          <a:xfrm>
            <a:off x="4014789" y="29373"/>
            <a:ext cx="8177212" cy="1107996"/>
          </a:xfrm>
          <a:prstGeom prst="rect">
            <a:avLst/>
          </a:prstGeom>
          <a:noFill/>
        </p:spPr>
        <p:txBody>
          <a:bodyPr wrap="square" lIns="91440" tIns="45720" rIns="91440" bIns="45720" anchor="t">
            <a:spAutoFit/>
          </a:bodyPr>
          <a:lstStyle/>
          <a:p>
            <a:pPr defTabSz="914194">
              <a:spcAft>
                <a:spcPts val="1000"/>
              </a:spcAft>
            </a:pPr>
            <a:r>
              <a:rPr lang="en-US" sz="2200" dirty="0">
                <a:solidFill>
                  <a:srgbClr val="232470"/>
                </a:solidFill>
                <a:latin typeface="Helvetica" panose="020B0403020202020204" pitchFamily="34" charset="0"/>
              </a:rPr>
              <a:t>A QSR brand saw </a:t>
            </a:r>
            <a:r>
              <a:rPr lang="en-US" sz="2200" b="1" dirty="0">
                <a:solidFill>
                  <a:srgbClr val="232470"/>
                </a:solidFill>
                <a:latin typeface="Helvetica" panose="020B0403020202020204" pitchFamily="34" charset="0"/>
              </a:rPr>
              <a:t>lifts in foot traffic</a:t>
            </a:r>
            <a:r>
              <a:rPr lang="en-US" sz="2200" dirty="0">
                <a:solidFill>
                  <a:srgbClr val="232470"/>
                </a:solidFill>
                <a:latin typeface="Helvetica" panose="020B0403020202020204" pitchFamily="34" charset="0"/>
              </a:rPr>
              <a:t> among all exposure groups, especially target HHs, through a data-driven linear TV campaign </a:t>
            </a:r>
          </a:p>
        </p:txBody>
      </p:sp>
      <p:sp>
        <p:nvSpPr>
          <p:cNvPr id="26" name="TextBox 25">
            <a:extLst>
              <a:ext uri="{FF2B5EF4-FFF2-40B4-BE49-F238E27FC236}">
                <a16:creationId xmlns:a16="http://schemas.microsoft.com/office/drawing/2014/main" id="{B7E3B61A-BE8C-4247-ADC5-68D9BB4BD8A5}"/>
              </a:ext>
            </a:extLst>
          </p:cNvPr>
          <p:cNvSpPr txBox="1"/>
          <p:nvPr/>
        </p:nvSpPr>
        <p:spPr>
          <a:xfrm>
            <a:off x="4014788" y="6292449"/>
            <a:ext cx="61864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NBCU, AdSmart + QSR Case Study.</a:t>
            </a:r>
          </a:p>
        </p:txBody>
      </p:sp>
      <p:sp>
        <p:nvSpPr>
          <p:cNvPr id="30" name="Rectangle 29">
            <a:extLst>
              <a:ext uri="{FF2B5EF4-FFF2-40B4-BE49-F238E27FC236}">
                <a16:creationId xmlns:a16="http://schemas.microsoft.com/office/drawing/2014/main" id="{6ADD8D68-14D7-47F7-BD70-5D09AAC64BC2}"/>
              </a:ext>
            </a:extLst>
          </p:cNvPr>
          <p:cNvSpPr/>
          <p:nvPr/>
        </p:nvSpPr>
        <p:spPr>
          <a:xfrm>
            <a:off x="125016" y="44573"/>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Quick Service Restaurant</a:t>
            </a:r>
          </a:p>
        </p:txBody>
      </p:sp>
      <p:pic>
        <p:nvPicPr>
          <p:cNvPr id="29" name="Picture 2">
            <a:extLst>
              <a:ext uri="{FF2B5EF4-FFF2-40B4-BE49-F238E27FC236}">
                <a16:creationId xmlns:a16="http://schemas.microsoft.com/office/drawing/2014/main" id="{77FF1B11-40B2-4477-B2E9-907A7B3AC5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2303" y="6191535"/>
            <a:ext cx="2192839" cy="24897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0C1BBF53-2450-433F-A0CB-B1C6596FB49B}"/>
              </a:ext>
            </a:extLst>
          </p:cNvPr>
          <p:cNvSpPr txBox="1"/>
          <p:nvPr/>
        </p:nvSpPr>
        <p:spPr>
          <a:xfrm>
            <a:off x="5722844" y="1197660"/>
            <a:ext cx="45632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 Lift in Restaurant Visitation</a:t>
            </a:r>
          </a:p>
        </p:txBody>
      </p:sp>
      <p:grpSp>
        <p:nvGrpSpPr>
          <p:cNvPr id="33" name="Group 32">
            <a:extLst>
              <a:ext uri="{FF2B5EF4-FFF2-40B4-BE49-F238E27FC236}">
                <a16:creationId xmlns:a16="http://schemas.microsoft.com/office/drawing/2014/main" id="{6BC858C3-6807-4B10-BC01-4C444B139A0D}"/>
              </a:ext>
            </a:extLst>
          </p:cNvPr>
          <p:cNvGrpSpPr/>
          <p:nvPr/>
        </p:nvGrpSpPr>
        <p:grpSpPr>
          <a:xfrm>
            <a:off x="5385614" y="1699892"/>
            <a:ext cx="1154061" cy="1078045"/>
            <a:chOff x="7359795" y="1231032"/>
            <a:chExt cx="1154061" cy="1078045"/>
          </a:xfrm>
        </p:grpSpPr>
        <p:sp>
          <p:nvSpPr>
            <p:cNvPr id="2" name="Oval 1">
              <a:extLst>
                <a:ext uri="{FF2B5EF4-FFF2-40B4-BE49-F238E27FC236}">
                  <a16:creationId xmlns:a16="http://schemas.microsoft.com/office/drawing/2014/main" id="{A5A5927F-4AA8-48E2-903E-74CCD2985800}"/>
                </a:ext>
              </a:extLst>
            </p:cNvPr>
            <p:cNvSpPr/>
            <p:nvPr/>
          </p:nvSpPr>
          <p:spPr>
            <a:xfrm>
              <a:off x="7397803" y="1231032"/>
              <a:ext cx="1078045" cy="1078045"/>
            </a:xfrm>
            <a:prstGeom prst="ellipse">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AF132AEE-FDD0-44B6-BB7C-FDECBE514A4E}"/>
                </a:ext>
              </a:extLst>
            </p:cNvPr>
            <p:cNvSpPr txBox="1"/>
            <p:nvPr/>
          </p:nvSpPr>
          <p:spPr>
            <a:xfrm>
              <a:off x="7359795" y="1539222"/>
              <a:ext cx="11540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+4.5%</a:t>
              </a:r>
            </a:p>
          </p:txBody>
        </p:sp>
      </p:grpSp>
      <p:sp>
        <p:nvSpPr>
          <p:cNvPr id="35" name="TextBox 34">
            <a:extLst>
              <a:ext uri="{FF2B5EF4-FFF2-40B4-BE49-F238E27FC236}">
                <a16:creationId xmlns:a16="http://schemas.microsoft.com/office/drawing/2014/main" id="{F1EE8A14-8F2D-4C14-AEB6-E505074E01ED}"/>
              </a:ext>
            </a:extLst>
          </p:cNvPr>
          <p:cNvSpPr txBox="1"/>
          <p:nvPr/>
        </p:nvSpPr>
        <p:spPr>
          <a:xfrm>
            <a:off x="4275663" y="2818039"/>
            <a:ext cx="34119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Overall</a:t>
            </a:r>
          </a:p>
        </p:txBody>
      </p:sp>
      <p:grpSp>
        <p:nvGrpSpPr>
          <p:cNvPr id="22" name="Group 21">
            <a:extLst>
              <a:ext uri="{FF2B5EF4-FFF2-40B4-BE49-F238E27FC236}">
                <a16:creationId xmlns:a16="http://schemas.microsoft.com/office/drawing/2014/main" id="{D6848F8B-B4F4-4226-BF7E-4AAFDDC6303C}"/>
              </a:ext>
            </a:extLst>
          </p:cNvPr>
          <p:cNvGrpSpPr/>
          <p:nvPr/>
        </p:nvGrpSpPr>
        <p:grpSpPr>
          <a:xfrm>
            <a:off x="8271216" y="1682326"/>
            <a:ext cx="1154061" cy="1078045"/>
            <a:chOff x="6381515" y="3313833"/>
            <a:chExt cx="1154061" cy="1078045"/>
          </a:xfrm>
        </p:grpSpPr>
        <p:sp>
          <p:nvSpPr>
            <p:cNvPr id="41" name="Oval 40">
              <a:extLst>
                <a:ext uri="{FF2B5EF4-FFF2-40B4-BE49-F238E27FC236}">
                  <a16:creationId xmlns:a16="http://schemas.microsoft.com/office/drawing/2014/main" id="{B29B6F30-56DD-498C-BD45-7719195E887A}"/>
                </a:ext>
              </a:extLst>
            </p:cNvPr>
            <p:cNvSpPr/>
            <p:nvPr/>
          </p:nvSpPr>
          <p:spPr>
            <a:xfrm>
              <a:off x="6419523" y="3313833"/>
              <a:ext cx="1078045" cy="1078045"/>
            </a:xfrm>
            <a:prstGeom prst="ellipse">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6C1B5EBA-0B4F-49FB-939E-A6478C8E0D47}"/>
                </a:ext>
              </a:extLst>
            </p:cNvPr>
            <p:cNvSpPr txBox="1"/>
            <p:nvPr/>
          </p:nvSpPr>
          <p:spPr>
            <a:xfrm>
              <a:off x="6381515" y="3622023"/>
              <a:ext cx="11540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a:t>
              </a:r>
            </a:p>
          </p:txBody>
        </p:sp>
      </p:grpSp>
      <p:grpSp>
        <p:nvGrpSpPr>
          <p:cNvPr id="19" name="Group 18">
            <a:extLst>
              <a:ext uri="{FF2B5EF4-FFF2-40B4-BE49-F238E27FC236}">
                <a16:creationId xmlns:a16="http://schemas.microsoft.com/office/drawing/2014/main" id="{FF7640D7-23F8-46C2-B175-A09EE132DB39}"/>
              </a:ext>
            </a:extLst>
          </p:cNvPr>
          <p:cNvGrpSpPr/>
          <p:nvPr/>
        </p:nvGrpSpPr>
        <p:grpSpPr>
          <a:xfrm>
            <a:off x="10242981" y="1682326"/>
            <a:ext cx="1154061" cy="1078045"/>
            <a:chOff x="8158062" y="3313833"/>
            <a:chExt cx="1154061" cy="1078045"/>
          </a:xfrm>
        </p:grpSpPr>
        <p:sp>
          <p:nvSpPr>
            <p:cNvPr id="42" name="Oval 41">
              <a:extLst>
                <a:ext uri="{FF2B5EF4-FFF2-40B4-BE49-F238E27FC236}">
                  <a16:creationId xmlns:a16="http://schemas.microsoft.com/office/drawing/2014/main" id="{76A3A96D-6BFE-4BCE-8E25-D0F72C05B012}"/>
                </a:ext>
              </a:extLst>
            </p:cNvPr>
            <p:cNvSpPr/>
            <p:nvPr/>
          </p:nvSpPr>
          <p:spPr>
            <a:xfrm>
              <a:off x="8196070" y="3313833"/>
              <a:ext cx="1078045" cy="1078045"/>
            </a:xfrm>
            <a:prstGeom prst="ellipse">
              <a:avLst/>
            </a:prstGeom>
            <a:solidFill>
              <a:srgbClr val="00BFF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8" name="TextBox 47">
              <a:extLst>
                <a:ext uri="{FF2B5EF4-FFF2-40B4-BE49-F238E27FC236}">
                  <a16:creationId xmlns:a16="http://schemas.microsoft.com/office/drawing/2014/main" id="{CED72EC3-D3E0-4DE0-9AD2-BEA8FEC94607}"/>
                </a:ext>
              </a:extLst>
            </p:cNvPr>
            <p:cNvSpPr txBox="1"/>
            <p:nvPr/>
          </p:nvSpPr>
          <p:spPr>
            <a:xfrm>
              <a:off x="8158062" y="3622023"/>
              <a:ext cx="11540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+4.5%</a:t>
              </a:r>
            </a:p>
          </p:txBody>
        </p:sp>
      </p:grpSp>
      <p:sp>
        <p:nvSpPr>
          <p:cNvPr id="51" name="TextBox 50">
            <a:extLst>
              <a:ext uri="{FF2B5EF4-FFF2-40B4-BE49-F238E27FC236}">
                <a16:creationId xmlns:a16="http://schemas.microsoft.com/office/drawing/2014/main" id="{FC5F8AC5-A32C-4F4F-A765-6BA5E28DBAE8}"/>
              </a:ext>
            </a:extLst>
          </p:cNvPr>
          <p:cNvSpPr txBox="1"/>
          <p:nvPr/>
        </p:nvSpPr>
        <p:spPr>
          <a:xfrm>
            <a:off x="10104618" y="2815861"/>
            <a:ext cx="1430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Non-Target</a:t>
            </a:r>
          </a:p>
        </p:txBody>
      </p:sp>
      <p:sp>
        <p:nvSpPr>
          <p:cNvPr id="53" name="TextBox 52">
            <a:extLst>
              <a:ext uri="{FF2B5EF4-FFF2-40B4-BE49-F238E27FC236}">
                <a16:creationId xmlns:a16="http://schemas.microsoft.com/office/drawing/2014/main" id="{8A8FB58C-8F6F-4C97-B5CA-9385A705C0D3}"/>
              </a:ext>
            </a:extLst>
          </p:cNvPr>
          <p:cNvSpPr txBox="1"/>
          <p:nvPr/>
        </p:nvSpPr>
        <p:spPr>
          <a:xfrm>
            <a:off x="8132853" y="2815861"/>
            <a:ext cx="1430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In-Target</a:t>
            </a:r>
          </a:p>
        </p:txBody>
      </p:sp>
      <p:sp>
        <p:nvSpPr>
          <p:cNvPr id="59" name="TextBox 58">
            <a:extLst>
              <a:ext uri="{FF2B5EF4-FFF2-40B4-BE49-F238E27FC236}">
                <a16:creationId xmlns:a16="http://schemas.microsoft.com/office/drawing/2014/main" id="{9CF4DF27-B5FC-4EBF-B923-12EA52362A86}"/>
              </a:ext>
            </a:extLst>
          </p:cNvPr>
          <p:cNvSpPr txBox="1"/>
          <p:nvPr/>
        </p:nvSpPr>
        <p:spPr>
          <a:xfrm>
            <a:off x="7934972" y="3132036"/>
            <a:ext cx="3798313"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(Target HHs Exposed to AdSmart Campaign 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Target HHs exposed to non-AdSmart campaign,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the non-target lift indicates a strong halo effect)</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id="{D978EF2A-41B5-4002-8E09-D51A10320B51}"/>
              </a:ext>
            </a:extLst>
          </p:cNvPr>
          <p:cNvCxnSpPr>
            <a:cxnSpLocks/>
          </p:cNvCxnSpPr>
          <p:nvPr/>
        </p:nvCxnSpPr>
        <p:spPr>
          <a:xfrm>
            <a:off x="7809736" y="1630280"/>
            <a:ext cx="3136" cy="1961000"/>
          </a:xfrm>
          <a:prstGeom prst="line">
            <a:avLst/>
          </a:prstGeom>
          <a:ln w="28575">
            <a:solidFill>
              <a:srgbClr val="1F1A62"/>
            </a:solidFill>
          </a:ln>
          <a:effectLst/>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20ACB6D-5522-4D05-8909-8A39B20A1B40}"/>
              </a:ext>
            </a:extLst>
          </p:cNvPr>
          <p:cNvSpPr txBox="1"/>
          <p:nvPr/>
        </p:nvSpPr>
        <p:spPr>
          <a:xfrm>
            <a:off x="4204018" y="3132036"/>
            <a:ext cx="345301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(Total HHs Exposed to AdSmart Campaign 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Total HHs Exposed to Non-AdSmart Campaign)</a:t>
            </a:r>
          </a:p>
        </p:txBody>
      </p:sp>
      <p:sp>
        <p:nvSpPr>
          <p:cNvPr id="69" name="Rectangle 68">
            <a:extLst>
              <a:ext uri="{FF2B5EF4-FFF2-40B4-BE49-F238E27FC236}">
                <a16:creationId xmlns:a16="http://schemas.microsoft.com/office/drawing/2014/main" id="{67E8164E-CB00-4A3E-ACD8-8A738190906D}"/>
              </a:ext>
            </a:extLst>
          </p:cNvPr>
          <p:cNvSpPr/>
          <p:nvPr/>
        </p:nvSpPr>
        <p:spPr>
          <a:xfrm>
            <a:off x="4840336" y="3920837"/>
            <a:ext cx="5915664" cy="6463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a:ea typeface="+mn-ea"/>
                <a:cs typeface="Helvetica"/>
              </a:rPr>
              <a:t>AdSmart Exposure Among Target HHs Drove Higher Restaurant Visitation, Validating The Targeting </a:t>
            </a:r>
          </a:p>
        </p:txBody>
      </p:sp>
      <p:sp>
        <p:nvSpPr>
          <p:cNvPr id="70" name="TextBox 69">
            <a:extLst>
              <a:ext uri="{FF2B5EF4-FFF2-40B4-BE49-F238E27FC236}">
                <a16:creationId xmlns:a16="http://schemas.microsoft.com/office/drawing/2014/main" id="{026855B1-900B-4722-A348-5718BE520D50}"/>
              </a:ext>
            </a:extLst>
          </p:cNvPr>
          <p:cNvSpPr txBox="1"/>
          <p:nvPr/>
        </p:nvSpPr>
        <p:spPr>
          <a:xfrm>
            <a:off x="4502318" y="4684475"/>
            <a:ext cx="294485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In-Target Restaurant Visitation vs. </a:t>
            </a:r>
            <a:r>
              <a:rPr kumimoji="0" lang="en-US" sz="16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Overall</a:t>
            </a:r>
          </a:p>
        </p:txBody>
      </p:sp>
      <p:sp>
        <p:nvSpPr>
          <p:cNvPr id="71" name="TextBox 70">
            <a:extLst>
              <a:ext uri="{FF2B5EF4-FFF2-40B4-BE49-F238E27FC236}">
                <a16:creationId xmlns:a16="http://schemas.microsoft.com/office/drawing/2014/main" id="{0016E049-0C72-43C9-8F70-269EBFD803D5}"/>
              </a:ext>
            </a:extLst>
          </p:cNvPr>
          <p:cNvSpPr txBox="1"/>
          <p:nvPr/>
        </p:nvSpPr>
        <p:spPr>
          <a:xfrm>
            <a:off x="7996786" y="4684475"/>
            <a:ext cx="294485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In-Target Restaurant Visitation vs.</a:t>
            </a:r>
            <a:r>
              <a:rPr kumimoji="0" lang="en-US" sz="16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16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Non-Target</a:t>
            </a:r>
          </a:p>
        </p:txBody>
      </p:sp>
      <p:sp>
        <p:nvSpPr>
          <p:cNvPr id="32" name="Rectangle 31">
            <a:extLst>
              <a:ext uri="{FF2B5EF4-FFF2-40B4-BE49-F238E27FC236}">
                <a16:creationId xmlns:a16="http://schemas.microsoft.com/office/drawing/2014/main" id="{D4ADD09F-5D0F-4564-9604-191256D23B78}"/>
              </a:ext>
            </a:extLst>
          </p:cNvPr>
          <p:cNvSpPr/>
          <p:nvPr/>
        </p:nvSpPr>
        <p:spPr>
          <a:xfrm>
            <a:off x="170666" y="1052616"/>
            <a:ext cx="3844122" cy="544764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QSR brand wanted to drive foot traffic to restaurant locations during a limited-time promotion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Using NBCU’s AdSmart audience targeting solution, the brand ran a national TV campaign across the NBCU portfolio to reach their custom target. Data Plus Math was utilized to measure the incremental impact of the campaign on driving foot traffic to the brand’s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Custom LiveRamp look-alike target modeled from the brand’s 1st-party database of mobile app users </a:t>
            </a:r>
            <a:endParaRPr kumimoji="0" lang="en-US" sz="5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By implementing a targeted data-driven TV campaign, overall restaurant visitations increased +4.5% with a </a:t>
            </a:r>
            <a:r>
              <a:rPr kumimoji="0" lang="en-US" sz="1200" b="0" i="0" u="none" strike="noStrike" kern="1200" cap="none" spc="0" normalizeH="0" baseline="0" noProof="0">
                <a:ln>
                  <a:noFill/>
                </a:ln>
                <a:solidFill>
                  <a:srgbClr val="ED3C8D"/>
                </a:solidFill>
                <a:effectLst/>
                <a:uLnTx/>
                <a:uFillTx/>
                <a:latin typeface="Helvetica"/>
                <a:ea typeface="+mn-ea"/>
                <a:cs typeface="Helvetica"/>
              </a:rPr>
              <a:t>+5% increase among in-target HHs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NBCU’s AdSmart solution / Data-driven linear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p:txBody>
      </p:sp>
      <p:pic>
        <p:nvPicPr>
          <p:cNvPr id="3" name="Picture 2">
            <a:extLst>
              <a:ext uri="{FF2B5EF4-FFF2-40B4-BE49-F238E27FC236}">
                <a16:creationId xmlns:a16="http://schemas.microsoft.com/office/drawing/2014/main" id="{6BCDE416-2818-38C3-8070-526A0C7D055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30FF600B-6635-E267-6467-0688B3802B9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BEAD0C51-8E51-5210-39EF-31894A0B29C4}"/>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8" name="Picture 7" descr="A cartoon of a burger&#10;&#10;Description automatically generated">
            <a:extLst>
              <a:ext uri="{FF2B5EF4-FFF2-40B4-BE49-F238E27FC236}">
                <a16:creationId xmlns:a16="http://schemas.microsoft.com/office/drawing/2014/main" id="{87E7D939-18FA-0395-CA66-9BF0B0F536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15849" y="65136"/>
            <a:ext cx="701096" cy="701096"/>
          </a:xfrm>
          <a:prstGeom prst="rect">
            <a:avLst/>
          </a:prstGeom>
        </p:spPr>
      </p:pic>
    </p:spTree>
    <p:extLst>
      <p:ext uri="{BB962C8B-B14F-4D97-AF65-F5344CB8AC3E}">
        <p14:creationId xmlns:p14="http://schemas.microsoft.com/office/powerpoint/2010/main" val="247432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0DE379D-CAC9-4715-8784-BA079934B57F}"/>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8" name="Rectangle 27">
            <a:extLst>
              <a:ext uri="{FF2B5EF4-FFF2-40B4-BE49-F238E27FC236}">
                <a16:creationId xmlns:a16="http://schemas.microsoft.com/office/drawing/2014/main" id="{E1C763A9-FA39-40C0-8737-EA90A30D7EF8}"/>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8F9DBFDA-A02A-46DE-AC63-7627C2133E8D}"/>
              </a:ext>
            </a:extLst>
          </p:cNvPr>
          <p:cNvSpPr/>
          <p:nvPr/>
        </p:nvSpPr>
        <p:spPr>
          <a:xfrm>
            <a:off x="4060438" y="45595"/>
            <a:ext cx="8131562" cy="769441"/>
          </a:xfrm>
          <a:prstGeom prst="rect">
            <a:avLst/>
          </a:prstGeom>
          <a:noFill/>
        </p:spPr>
        <p:txBody>
          <a:bodyPr wrap="square" lIns="91440" tIns="45720" rIns="91440" bIns="45720" anchor="t">
            <a:spAutoFit/>
          </a:bodyPr>
          <a:lstStyle/>
          <a:p>
            <a:pPr defTabSz="914194">
              <a:spcAft>
                <a:spcPts val="1000"/>
              </a:spcAft>
            </a:pPr>
            <a:r>
              <a:rPr lang="en-US" sz="2200" dirty="0">
                <a:solidFill>
                  <a:srgbClr val="232470"/>
                </a:solidFill>
                <a:latin typeface="Helvetica" panose="020B0403020202020204" pitchFamily="34" charset="0"/>
              </a:rPr>
              <a:t>A data-driven linear TV campaign </a:t>
            </a:r>
            <a:r>
              <a:rPr lang="en-US" sz="2200" b="1" dirty="0">
                <a:solidFill>
                  <a:srgbClr val="232470"/>
                </a:solidFill>
                <a:latin typeface="Helvetica" panose="020B0403020202020204" pitchFamily="34" charset="0"/>
              </a:rPr>
              <a:t>overdelivered the foot traffic guarantees</a:t>
            </a:r>
            <a:r>
              <a:rPr lang="en-US" sz="2200" dirty="0">
                <a:solidFill>
                  <a:srgbClr val="232470"/>
                </a:solidFill>
                <a:latin typeface="Helvetica" panose="020B0403020202020204" pitchFamily="34" charset="0"/>
              </a:rPr>
              <a:t> for a QSR brand</a:t>
            </a:r>
          </a:p>
        </p:txBody>
      </p:sp>
      <p:sp>
        <p:nvSpPr>
          <p:cNvPr id="26" name="TextBox 25">
            <a:extLst>
              <a:ext uri="{FF2B5EF4-FFF2-40B4-BE49-F238E27FC236}">
                <a16:creationId xmlns:a16="http://schemas.microsoft.com/office/drawing/2014/main" id="{B7E3B61A-BE8C-4247-ADC5-68D9BB4BD8A5}"/>
              </a:ext>
            </a:extLst>
          </p:cNvPr>
          <p:cNvSpPr txBox="1"/>
          <p:nvPr/>
        </p:nvSpPr>
        <p:spPr>
          <a:xfrm>
            <a:off x="3979064" y="6090407"/>
            <a:ext cx="63694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A+E Networks,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QSR Foot Traffic</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Networks include A&amp;E, HISTORY, Lifetime, LMN and FYI. *Custom brand-developed, data-driven target aided by A+E Networks Precision data-driven solution. **LCI = Linear Campaign Index which is based on the incremental visits lift network TV average across all networks. Flight duration: 1/6/20 – 5/16/20.</a:t>
            </a:r>
          </a:p>
        </p:txBody>
      </p:sp>
      <p:sp>
        <p:nvSpPr>
          <p:cNvPr id="30" name="Rectangle 29">
            <a:extLst>
              <a:ext uri="{FF2B5EF4-FFF2-40B4-BE49-F238E27FC236}">
                <a16:creationId xmlns:a16="http://schemas.microsoft.com/office/drawing/2014/main" id="{6ADD8D68-14D7-47F7-BD70-5D09AAC64BC2}"/>
              </a:ext>
            </a:extLst>
          </p:cNvPr>
          <p:cNvSpPr/>
          <p:nvPr/>
        </p:nvSpPr>
        <p:spPr>
          <a:xfrm>
            <a:off x="125016" y="35145"/>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a:t>
            </a:r>
          </a:p>
        </p:txBody>
      </p:sp>
      <p:sp>
        <p:nvSpPr>
          <p:cNvPr id="34" name="TextBox 33">
            <a:extLst>
              <a:ext uri="{FF2B5EF4-FFF2-40B4-BE49-F238E27FC236}">
                <a16:creationId xmlns:a16="http://schemas.microsoft.com/office/drawing/2014/main" id="{49ACFFBD-79D8-43FD-B6D8-C7695EEC636D}"/>
              </a:ext>
            </a:extLst>
          </p:cNvPr>
          <p:cNvSpPr txBox="1"/>
          <p:nvPr/>
        </p:nvSpPr>
        <p:spPr>
          <a:xfrm>
            <a:off x="4014788" y="1125734"/>
            <a:ext cx="817721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Wave 1 (Pre-Pandemic)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1/6/20 – 3/1/20</a:t>
            </a:r>
          </a:p>
        </p:txBody>
      </p:sp>
      <p:sp>
        <p:nvSpPr>
          <p:cNvPr id="5" name="TextBox 4">
            <a:extLst>
              <a:ext uri="{FF2B5EF4-FFF2-40B4-BE49-F238E27FC236}">
                <a16:creationId xmlns:a16="http://schemas.microsoft.com/office/drawing/2014/main" id="{A157CEAC-2565-41A7-91C4-44A29667DF92}"/>
              </a:ext>
            </a:extLst>
          </p:cNvPr>
          <p:cNvSpPr txBox="1"/>
          <p:nvPr/>
        </p:nvSpPr>
        <p:spPr>
          <a:xfrm>
            <a:off x="4341392" y="1888064"/>
            <a:ext cx="156591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2,808,388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Post-Exposed Visits</a:t>
            </a:r>
          </a:p>
        </p:txBody>
      </p:sp>
      <p:sp>
        <p:nvSpPr>
          <p:cNvPr id="37" name="TextBox 36">
            <a:extLst>
              <a:ext uri="{FF2B5EF4-FFF2-40B4-BE49-F238E27FC236}">
                <a16:creationId xmlns:a16="http://schemas.microsoft.com/office/drawing/2014/main" id="{F488D3E9-29AE-465D-B642-0524D5CC8E8B}"/>
              </a:ext>
            </a:extLst>
          </p:cNvPr>
          <p:cNvSpPr txBox="1"/>
          <p:nvPr/>
        </p:nvSpPr>
        <p:spPr>
          <a:xfrm>
            <a:off x="6138071" y="1888064"/>
            <a:ext cx="17043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+32.6%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Incremental Lift</a:t>
            </a:r>
          </a:p>
        </p:txBody>
      </p:sp>
      <p:sp>
        <p:nvSpPr>
          <p:cNvPr id="38" name="TextBox 37">
            <a:extLst>
              <a:ext uri="{FF2B5EF4-FFF2-40B4-BE49-F238E27FC236}">
                <a16:creationId xmlns:a16="http://schemas.microsoft.com/office/drawing/2014/main" id="{328FABEA-F66D-437E-8E0B-B021ECD94BA1}"/>
              </a:ext>
            </a:extLst>
          </p:cNvPr>
          <p:cNvSpPr txBox="1"/>
          <p:nvPr/>
        </p:nvSpPr>
        <p:spPr>
          <a:xfrm>
            <a:off x="8142344" y="1888064"/>
            <a:ext cx="1869356" cy="14619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916,892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Additional Incremental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(above what would have occurred without presence of the linear campaign)</a:t>
            </a:r>
          </a:p>
        </p:txBody>
      </p:sp>
      <p:sp>
        <p:nvSpPr>
          <p:cNvPr id="39" name="TextBox 38">
            <a:extLst>
              <a:ext uri="{FF2B5EF4-FFF2-40B4-BE49-F238E27FC236}">
                <a16:creationId xmlns:a16="http://schemas.microsoft.com/office/drawing/2014/main" id="{0CFA2EAA-1F35-4136-98A2-F43D21116B9C}"/>
              </a:ext>
            </a:extLst>
          </p:cNvPr>
          <p:cNvSpPr txBox="1"/>
          <p:nvPr/>
        </p:nvSpPr>
        <p:spPr>
          <a:xfrm>
            <a:off x="10299485" y="1891354"/>
            <a:ext cx="156591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LCI Index**</a:t>
            </a:r>
          </a:p>
        </p:txBody>
      </p:sp>
      <p:sp>
        <p:nvSpPr>
          <p:cNvPr id="40" name="TextBox 39">
            <a:extLst>
              <a:ext uri="{FF2B5EF4-FFF2-40B4-BE49-F238E27FC236}">
                <a16:creationId xmlns:a16="http://schemas.microsoft.com/office/drawing/2014/main" id="{0E41BECB-1984-4C48-B243-CD8590333C27}"/>
              </a:ext>
            </a:extLst>
          </p:cNvPr>
          <p:cNvSpPr txBox="1"/>
          <p:nvPr/>
        </p:nvSpPr>
        <p:spPr>
          <a:xfrm>
            <a:off x="4014788" y="3638838"/>
            <a:ext cx="817721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Wave 2-3 (mid-Pandemic)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3/2/20 – 5/16/20</a:t>
            </a:r>
          </a:p>
        </p:txBody>
      </p:sp>
      <p:sp>
        <p:nvSpPr>
          <p:cNvPr id="43" name="TextBox 42">
            <a:extLst>
              <a:ext uri="{FF2B5EF4-FFF2-40B4-BE49-F238E27FC236}">
                <a16:creationId xmlns:a16="http://schemas.microsoft.com/office/drawing/2014/main" id="{61D0F0DE-B6F5-4001-B67D-D5BF9D1553C1}"/>
              </a:ext>
            </a:extLst>
          </p:cNvPr>
          <p:cNvSpPr txBox="1"/>
          <p:nvPr/>
        </p:nvSpPr>
        <p:spPr>
          <a:xfrm>
            <a:off x="4350016" y="4342766"/>
            <a:ext cx="154866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5,434,204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Post-Exposed Visits</a:t>
            </a:r>
          </a:p>
        </p:txBody>
      </p:sp>
      <p:sp>
        <p:nvSpPr>
          <p:cNvPr id="44" name="TextBox 43">
            <a:extLst>
              <a:ext uri="{FF2B5EF4-FFF2-40B4-BE49-F238E27FC236}">
                <a16:creationId xmlns:a16="http://schemas.microsoft.com/office/drawing/2014/main" id="{D5B74E87-EEE7-4469-9901-F242E94F268F}"/>
              </a:ext>
            </a:extLst>
          </p:cNvPr>
          <p:cNvSpPr txBox="1"/>
          <p:nvPr/>
        </p:nvSpPr>
        <p:spPr>
          <a:xfrm>
            <a:off x="6134911" y="4342766"/>
            <a:ext cx="171062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Incremental Lift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(+12% higher than pre-COVID)</a:t>
            </a:r>
          </a:p>
        </p:txBody>
      </p:sp>
      <p:sp>
        <p:nvSpPr>
          <p:cNvPr id="45" name="TextBox 44">
            <a:extLst>
              <a:ext uri="{FF2B5EF4-FFF2-40B4-BE49-F238E27FC236}">
                <a16:creationId xmlns:a16="http://schemas.microsoft.com/office/drawing/2014/main" id="{C139F65F-504C-4230-A383-267294024781}"/>
              </a:ext>
            </a:extLst>
          </p:cNvPr>
          <p:cNvSpPr txBox="1"/>
          <p:nvPr/>
        </p:nvSpPr>
        <p:spPr>
          <a:xfrm>
            <a:off x="8152639" y="4342766"/>
            <a:ext cx="1848766"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1,979,627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Additional Incremental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(above what would have occurred without presence of the linear campaign)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6" name="TextBox 45">
            <a:extLst>
              <a:ext uri="{FF2B5EF4-FFF2-40B4-BE49-F238E27FC236}">
                <a16:creationId xmlns:a16="http://schemas.microsoft.com/office/drawing/2014/main" id="{3774461F-4EF4-4633-A49E-2D14A121528F}"/>
              </a:ext>
            </a:extLst>
          </p:cNvPr>
          <p:cNvSpPr txBox="1"/>
          <p:nvPr/>
        </p:nvSpPr>
        <p:spPr>
          <a:xfrm>
            <a:off x="10308109" y="4346056"/>
            <a:ext cx="154866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LCI Index**</a:t>
            </a:r>
          </a:p>
        </p:txBody>
      </p:sp>
      <p:cxnSp>
        <p:nvCxnSpPr>
          <p:cNvPr id="29" name="Straight Connector 28">
            <a:extLst>
              <a:ext uri="{FF2B5EF4-FFF2-40B4-BE49-F238E27FC236}">
                <a16:creationId xmlns:a16="http://schemas.microsoft.com/office/drawing/2014/main" id="{E5F5799B-28A1-4CA2-8690-02FB6800692A}"/>
              </a:ext>
            </a:extLst>
          </p:cNvPr>
          <p:cNvCxnSpPr>
            <a:cxnSpLocks/>
          </p:cNvCxnSpPr>
          <p:nvPr/>
        </p:nvCxnSpPr>
        <p:spPr>
          <a:xfrm flipV="1">
            <a:off x="4591057" y="3485571"/>
            <a:ext cx="7024675" cy="1"/>
          </a:xfrm>
          <a:prstGeom prst="line">
            <a:avLst/>
          </a:prstGeom>
          <a:ln w="28575">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8B0F1B4-F877-4A48-8C25-7593C8784975}"/>
              </a:ext>
            </a:extLst>
          </p:cNvPr>
          <p:cNvSpPr/>
          <p:nvPr/>
        </p:nvSpPr>
        <p:spPr>
          <a:xfrm>
            <a:off x="170666" y="1052616"/>
            <a:ext cx="3806360"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QSR brand wanted to increase foot traffic into select restaurant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Using their Precision solution, A+E Networks created a custom strategic target for a cross network buy and partnered with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Data Plus Math</a:t>
            </a:r>
            <a:r>
              <a:rPr kumimoji="0" lang="en-US" sz="1200" b="0" i="0" u="none" strike="noStrike" kern="1200" cap="none" spc="0" normalizeH="0" baseline="0" noProof="0">
                <a:ln>
                  <a:noFill/>
                </a:ln>
                <a:solidFill>
                  <a:srgbClr val="1F1A62"/>
                </a:solidFill>
                <a:effectLst/>
                <a:uLnTx/>
                <a:uFillTx/>
                <a:latin typeface="Helvetica"/>
                <a:ea typeface="+mn-ea"/>
                <a:cs typeface="Helvetica"/>
              </a:rPr>
              <a:t> to set a benchmark guarantee and measure foot traffic through a pixel in the creative served to households in the area of 20 brand-validated locations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QSR Strategic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endParaRPr kumimoji="0" lang="en-US" sz="5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Using strategic targeting, A+E Network’s data-driven linear TV campaign contributed almost </a:t>
            </a:r>
            <a:r>
              <a:rPr kumimoji="0" lang="en-US" sz="1200" b="0" i="0" u="none" strike="noStrike" kern="1200" cap="none" spc="0" normalizeH="0" baseline="0" noProof="0">
                <a:ln>
                  <a:noFill/>
                </a:ln>
                <a:solidFill>
                  <a:srgbClr val="ED3C8D"/>
                </a:solidFill>
                <a:effectLst/>
                <a:uLnTx/>
                <a:uFillTx/>
                <a:latin typeface="Helvetica"/>
                <a:ea typeface="+mn-ea"/>
                <a:cs typeface="Helvetica"/>
              </a:rPr>
              <a:t>3MM incremental visits to the target locations over the three waves and outperformed the foot traffic guarantee by +4% overall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it-IT" sz="1200" b="0" i="0" u="none" strike="noStrike" kern="1200" cap="none" spc="0" normalizeH="0" baseline="0" noProof="0">
                <a:ln>
                  <a:noFill/>
                </a:ln>
                <a:solidFill>
                  <a:srgbClr val="1F1A62"/>
                </a:solidFill>
                <a:effectLst/>
                <a:uLnTx/>
                <a:uFillTx/>
                <a:latin typeface="Helvetica"/>
                <a:ea typeface="+mn-ea"/>
                <a:cs typeface="Helvetica"/>
              </a:rPr>
              <a:t> A+E Networks’ Precision+Performance </a:t>
            </a:r>
            <a:r>
              <a:rPr kumimoji="0" lang="en-US" sz="1200" b="0" i="0" u="none" strike="noStrike" kern="1200" cap="none" spc="0" normalizeH="0" baseline="0" noProof="0">
                <a:ln>
                  <a:noFill/>
                </a:ln>
                <a:solidFill>
                  <a:srgbClr val="1F1A62"/>
                </a:solidFill>
                <a:effectLst/>
                <a:uLnTx/>
                <a:uFillTx/>
                <a:latin typeface="Helvetica"/>
                <a:ea typeface="+mn-ea"/>
                <a:cs typeface="Helvetica"/>
              </a:rPr>
              <a:t>/ Data-driven linear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p:txBody>
      </p:sp>
      <p:pic>
        <p:nvPicPr>
          <p:cNvPr id="32" name="Picture 31">
            <a:extLst>
              <a:ext uri="{FF2B5EF4-FFF2-40B4-BE49-F238E27FC236}">
                <a16:creationId xmlns:a16="http://schemas.microsoft.com/office/drawing/2014/main" id="{C9B20580-D0E5-4529-ABC9-7434915FE8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48468" y="6028590"/>
            <a:ext cx="1810486" cy="473010"/>
          </a:xfrm>
          <a:prstGeom prst="rect">
            <a:avLst/>
          </a:prstGeom>
        </p:spPr>
      </p:pic>
      <p:pic>
        <p:nvPicPr>
          <p:cNvPr id="2" name="Picture 1">
            <a:extLst>
              <a:ext uri="{FF2B5EF4-FFF2-40B4-BE49-F238E27FC236}">
                <a16:creationId xmlns:a16="http://schemas.microsoft.com/office/drawing/2014/main" id="{06911A6C-1485-4C41-A4BC-CF0EE4AFB6F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3A494E84-3DC7-3B1C-A8D6-8B0FF64E0CE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23C99B0-9404-42F1-A265-793436468B35}"/>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6" name="Picture 5" descr="A cartoon of a burger&#10;&#10;Description automatically generated">
            <a:extLst>
              <a:ext uri="{FF2B5EF4-FFF2-40B4-BE49-F238E27FC236}">
                <a16:creationId xmlns:a16="http://schemas.microsoft.com/office/drawing/2014/main" id="{B452C75F-8D8B-8318-D8D4-ED74F608DD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15849" y="65136"/>
            <a:ext cx="701096" cy="701096"/>
          </a:xfrm>
          <a:prstGeom prst="rect">
            <a:avLst/>
          </a:prstGeom>
        </p:spPr>
      </p:pic>
    </p:spTree>
    <p:extLst>
      <p:ext uri="{BB962C8B-B14F-4D97-AF65-F5344CB8AC3E}">
        <p14:creationId xmlns:p14="http://schemas.microsoft.com/office/powerpoint/2010/main" val="131304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1014036"/>
            <a:ext cx="3938666" cy="53091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QSR brand looked to drive sales through personalized messages prompting user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Hulu delivered selected audiences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GatewayGo</a:t>
            </a:r>
            <a:r>
              <a:rPr kumimoji="0" lang="en-US" sz="1200" b="0" i="0" u="none" strike="noStrike" kern="1200" cap="none" spc="0" normalizeH="0" baseline="0" noProof="0">
                <a:ln>
                  <a:noFill/>
                </a:ln>
                <a:solidFill>
                  <a:srgbClr val="1F1A62"/>
                </a:solidFill>
                <a:effectLst/>
                <a:uLnTx/>
                <a:uFillTx/>
                <a:latin typeface="Helvetica"/>
                <a:ea typeface="+mn-ea"/>
                <a:cs typeface="Helvetica"/>
              </a:rPr>
              <a:t> ads. These interactive units allow viewers to engage through personalized message prompting users to open a push notification, email or scan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a QR code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was delivered &amp; measured in collaboration with Hulu, a credit card transaction partner and a data connectivity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A18-49 across 5 DMAs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Hulu viewers exposed to the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GatewayGo</a:t>
            </a:r>
            <a:r>
              <a:rPr kumimoji="0" lang="en-US" sz="1200" b="0" i="0" u="none" strike="noStrike" kern="1200" cap="none" spc="0" normalizeH="0" baseline="0" noProof="0">
                <a:ln>
                  <a:noFill/>
                </a:ln>
                <a:solidFill>
                  <a:srgbClr val="1F1A62"/>
                </a:solidFill>
                <a:effectLst/>
                <a:uLnTx/>
                <a:uFillTx/>
                <a:latin typeface="Helvetica"/>
                <a:ea typeface="+mn-ea"/>
                <a:cs typeface="Helvetica"/>
              </a:rPr>
              <a:t> unit showed heightened responsiveness to campaign and drove a </a:t>
            </a:r>
            <a:r>
              <a:rPr kumimoji="0" lang="en-US" sz="1200" b="1" i="0" u="none" strike="noStrike" kern="1200" cap="none" spc="0" normalizeH="0" baseline="0" noProof="0">
                <a:ln>
                  <a:noFill/>
                </a:ln>
                <a:solidFill>
                  <a:srgbClr val="1F1A62"/>
                </a:solidFill>
                <a:effectLst/>
                <a:uLnTx/>
                <a:uFillTx/>
                <a:latin typeface="Helvetica"/>
                <a:ea typeface="+mn-ea"/>
                <a:cs typeface="Helvetica"/>
              </a:rPr>
              <a:t>0.27%</a:t>
            </a:r>
            <a:r>
              <a:rPr kumimoji="0" lang="en-US" sz="1200" b="0" i="0" u="none" strike="noStrike" kern="1200" cap="none" spc="0" normalizeH="0" baseline="0" noProof="0">
                <a:ln>
                  <a:noFill/>
                </a:ln>
                <a:solidFill>
                  <a:srgbClr val="1F1A62"/>
                </a:solidFill>
                <a:effectLst/>
                <a:uLnTx/>
                <a:uFillTx/>
                <a:latin typeface="Helvetica"/>
                <a:ea typeface="+mn-ea"/>
                <a:cs typeface="Helvetica"/>
              </a:rPr>
              <a:t> shop rate and a high average household spend of </a:t>
            </a:r>
            <a:r>
              <a:rPr kumimoji="0" lang="en-US" sz="1200" b="1" i="0" u="none" strike="noStrike" kern="1200" cap="none" spc="0" normalizeH="0" baseline="0" noProof="0">
                <a:ln>
                  <a:noFill/>
                </a:ln>
                <a:solidFill>
                  <a:srgbClr val="1F1A62"/>
                </a:solidFill>
                <a:effectLst/>
                <a:uLnTx/>
                <a:uFillTx/>
                <a:latin typeface="Helvetica"/>
                <a:ea typeface="+mn-ea"/>
                <a:cs typeface="Helvetica"/>
              </a:rPr>
              <a:t>$0.13</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Hulu / Streaming + Multiscreen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Desktop, Mobile</a:t>
            </a:r>
          </a:p>
        </p:txBody>
      </p:sp>
      <p:sp>
        <p:nvSpPr>
          <p:cNvPr id="30" name="Rectangle 29">
            <a:extLst>
              <a:ext uri="{FF2B5EF4-FFF2-40B4-BE49-F238E27FC236}">
                <a16:creationId xmlns:a16="http://schemas.microsoft.com/office/drawing/2014/main" id="{75F81532-3D49-4828-8247-ECFA9B63B40D}"/>
              </a:ext>
            </a:extLst>
          </p:cNvPr>
          <p:cNvSpPr/>
          <p:nvPr/>
        </p:nvSpPr>
        <p:spPr>
          <a:xfrm>
            <a:off x="4014788" y="86369"/>
            <a:ext cx="8155692" cy="769441"/>
          </a:xfrm>
          <a:prstGeom prst="rect">
            <a:avLst/>
          </a:prstGeom>
          <a:noFill/>
        </p:spPr>
        <p:txBody>
          <a:bodyPr wrap="square" lIns="91440" tIns="45720" rIns="91440" bIns="45720" anchor="t">
            <a:spAutoFit/>
          </a:bodyPr>
          <a:lstStyle/>
          <a:p>
            <a:pPr defTabSz="914194">
              <a:spcAft>
                <a:spcPts val="1000"/>
              </a:spcAft>
            </a:pPr>
            <a:r>
              <a:rPr lang="en-US" sz="2200" dirty="0">
                <a:solidFill>
                  <a:srgbClr val="232470"/>
                </a:solidFill>
                <a:latin typeface="Helvetica" panose="020B0403020202020204" pitchFamily="34" charset="0"/>
              </a:rPr>
              <a:t>Audiences exposed to interactive ads saw </a:t>
            </a:r>
            <a:r>
              <a:rPr lang="en-US" sz="2200" b="1" dirty="0">
                <a:solidFill>
                  <a:srgbClr val="232470"/>
                </a:solidFill>
                <a:latin typeface="Helvetica" panose="020B0403020202020204" pitchFamily="34" charset="0"/>
              </a:rPr>
              <a:t>3x lift in purchase rate</a:t>
            </a:r>
            <a:r>
              <a:rPr lang="en-US" sz="2200" dirty="0">
                <a:solidFill>
                  <a:srgbClr val="232470"/>
                </a:solidFill>
                <a:latin typeface="Helvetica" panose="020B0403020202020204" pitchFamily="34" charset="0"/>
              </a:rPr>
              <a:t> for a QSR brand’s cross-screen campaign</a:t>
            </a:r>
          </a:p>
        </p:txBody>
      </p:sp>
      <p:sp>
        <p:nvSpPr>
          <p:cNvPr id="27" name="TextBox 26">
            <a:extLst>
              <a:ext uri="{FF2B5EF4-FFF2-40B4-BE49-F238E27FC236}">
                <a16:creationId xmlns:a16="http://schemas.microsoft.com/office/drawing/2014/main" id="{2AA0459F-8CB5-4938-AB73-005428BE2E59}"/>
              </a:ext>
            </a:extLst>
          </p:cNvPr>
          <p:cNvSpPr txBox="1"/>
          <p:nvPr/>
        </p:nvSpPr>
        <p:spPr>
          <a:xfrm>
            <a:off x="4014788" y="6270675"/>
            <a:ext cx="69173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Hulu, </a:t>
            </a:r>
            <a:r>
              <a:rPr kumimoji="0" lang="en-US" sz="800" b="0" i="1"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GatewayGo</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Case Study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Q2 2020. Campaign length: 2 months. *A slate is a branded title card that appears before video creative.</a:t>
            </a:r>
          </a:p>
        </p:txBody>
      </p:sp>
      <p:pic>
        <p:nvPicPr>
          <p:cNvPr id="1028" name="Picture 4">
            <a:extLst>
              <a:ext uri="{FF2B5EF4-FFF2-40B4-BE49-F238E27FC236}">
                <a16:creationId xmlns:a16="http://schemas.microsoft.com/office/drawing/2014/main" id="{FECBCE73-780C-49C9-B40E-B586DE15237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14662" y="6145032"/>
            <a:ext cx="967032" cy="319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Chart 16">
            <a:extLst>
              <a:ext uri="{FF2B5EF4-FFF2-40B4-BE49-F238E27FC236}">
                <a16:creationId xmlns:a16="http://schemas.microsoft.com/office/drawing/2014/main" id="{661F16B0-62E3-462E-B6B1-DD71C8D8688D}"/>
              </a:ext>
            </a:extLst>
          </p:cNvPr>
          <p:cNvGraphicFramePr/>
          <p:nvPr>
            <p:extLst>
              <p:ext uri="{D42A27DB-BD31-4B8C-83A1-F6EECF244321}">
                <p14:modId xmlns:p14="http://schemas.microsoft.com/office/powerpoint/2010/main" val="1167527487"/>
              </p:ext>
            </p:extLst>
          </p:nvPr>
        </p:nvGraphicFramePr>
        <p:xfrm>
          <a:off x="4199094" y="1288415"/>
          <a:ext cx="7792278" cy="41099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Table 23">
            <a:extLst>
              <a:ext uri="{FF2B5EF4-FFF2-40B4-BE49-F238E27FC236}">
                <a16:creationId xmlns:a16="http://schemas.microsoft.com/office/drawing/2014/main" id="{39444863-E8CF-47EB-A4FF-3F20321C88CF}"/>
              </a:ext>
            </a:extLst>
          </p:cNvPr>
          <p:cNvGraphicFramePr>
            <a:graphicFrameLocks noGrp="1"/>
          </p:cNvGraphicFramePr>
          <p:nvPr>
            <p:extLst>
              <p:ext uri="{D42A27DB-BD31-4B8C-83A1-F6EECF244321}">
                <p14:modId xmlns:p14="http://schemas.microsoft.com/office/powerpoint/2010/main" val="2451644799"/>
              </p:ext>
            </p:extLst>
          </p:nvPr>
        </p:nvGraphicFramePr>
        <p:xfrm>
          <a:off x="5455920" y="5482226"/>
          <a:ext cx="5161275" cy="252558"/>
        </p:xfrm>
        <a:graphic>
          <a:graphicData uri="http://schemas.openxmlformats.org/drawingml/2006/table">
            <a:tbl>
              <a:tblPr firstRow="1" bandRow="1"/>
              <a:tblGrid>
                <a:gridCol w="1617119">
                  <a:extLst>
                    <a:ext uri="{9D8B030D-6E8A-4147-A177-3AD203B41FA5}">
                      <a16:colId xmlns:a16="http://schemas.microsoft.com/office/drawing/2014/main" val="1074279770"/>
                    </a:ext>
                  </a:extLst>
                </a:gridCol>
                <a:gridCol w="1799302">
                  <a:extLst>
                    <a:ext uri="{9D8B030D-6E8A-4147-A177-3AD203B41FA5}">
                      <a16:colId xmlns:a16="http://schemas.microsoft.com/office/drawing/2014/main" val="3803771765"/>
                    </a:ext>
                  </a:extLst>
                </a:gridCol>
                <a:gridCol w="1744854">
                  <a:extLst>
                    <a:ext uri="{9D8B030D-6E8A-4147-A177-3AD203B41FA5}">
                      <a16:colId xmlns:a16="http://schemas.microsoft.com/office/drawing/2014/main" val="1682288475"/>
                    </a:ext>
                  </a:extLst>
                </a:gridCol>
              </a:tblGrid>
              <a:tr h="2525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b="0">
                          <a:solidFill>
                            <a:srgbClr val="1F1A62"/>
                          </a:solidFill>
                          <a:latin typeface="Helvetica" panose="020B0403020202020204" pitchFamily="34" charset="0"/>
                          <a:cs typeface="Arial" panose="020B0604020202020204" pitchFamily="34" charset="0"/>
                        </a:rPr>
                        <a:t>% of HHs Exposed</a:t>
                      </a:r>
                    </a:p>
                  </a:txBody>
                  <a:tcPr marL="42657" marR="42657" marT="12039" marB="12039" anchor="ctr">
                    <a:lnL w="9525" cap="flat" cmpd="sng" algn="ctr">
                      <a:solidFill>
                        <a:srgbClr val="141514">
                          <a:lumMod val="75000"/>
                          <a:lumOff val="25000"/>
                        </a:srgbClr>
                      </a:solidFill>
                      <a:prstDash val="sysDot"/>
                      <a:round/>
                      <a:headEnd type="none" w="med" len="med"/>
                      <a:tailEnd type="none" w="med" len="med"/>
                    </a:lnL>
                    <a:lnR w="9525" cap="flat" cmpd="sng" algn="ctr">
                      <a:solidFill>
                        <a:srgbClr val="141514">
                          <a:lumMod val="75000"/>
                          <a:lumOff val="25000"/>
                        </a:srgbClr>
                      </a:solidFill>
                      <a:prstDash val="sysDot"/>
                      <a:round/>
                      <a:headEnd type="none" w="med" len="med"/>
                      <a:tailEnd type="none" w="med" len="med"/>
                    </a:lnR>
                    <a:lnT w="9525" cap="flat" cmpd="sng" algn="ctr">
                      <a:solidFill>
                        <a:srgbClr val="141514">
                          <a:lumMod val="75000"/>
                          <a:lumOff val="25000"/>
                        </a:srgbClr>
                      </a:solidFill>
                      <a:prstDash val="sysDot"/>
                      <a:round/>
                      <a:headEnd type="none" w="med" len="med"/>
                      <a:tailEnd type="none" w="med" len="med"/>
                    </a:lnT>
                    <a:lnB w="9525" cap="flat" cmpd="sng" algn="ctr">
                      <a:solidFill>
                        <a:srgbClr val="141514">
                          <a:lumMod val="75000"/>
                          <a:lumOff val="25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1400" b="0" i="0" u="none" strike="noStrike">
                          <a:solidFill>
                            <a:srgbClr val="1F1A62"/>
                          </a:solidFill>
                          <a:effectLst/>
                          <a:latin typeface="Helvetica" panose="020B0403020202020204" pitchFamily="34" charset="0"/>
                          <a:cs typeface="Arial" panose="020B0604020202020204" pitchFamily="34" charset="0"/>
                        </a:rPr>
                        <a:t>79%</a:t>
                      </a:r>
                    </a:p>
                  </a:txBody>
                  <a:tcPr marL="3555" marR="3555" marT="2006" marB="0" anchor="ctr">
                    <a:lnL w="9525" cap="flat" cmpd="sng" algn="ctr">
                      <a:solidFill>
                        <a:srgbClr val="141514">
                          <a:lumMod val="75000"/>
                          <a:lumOff val="25000"/>
                        </a:srgbClr>
                      </a:solidFill>
                      <a:prstDash val="sysDot"/>
                      <a:round/>
                      <a:headEnd type="none" w="med" len="med"/>
                      <a:tailEnd type="none" w="med" len="med"/>
                    </a:lnL>
                    <a:lnR w="9525" cap="flat" cmpd="sng" algn="ctr">
                      <a:solidFill>
                        <a:srgbClr val="141514">
                          <a:lumMod val="75000"/>
                          <a:lumOff val="25000"/>
                        </a:srgbClr>
                      </a:solidFill>
                      <a:prstDash val="sysDot"/>
                      <a:round/>
                      <a:headEnd type="none" w="med" len="med"/>
                      <a:tailEnd type="none" w="med" len="med"/>
                    </a:lnR>
                    <a:lnT w="9525" cap="flat" cmpd="sng" algn="ctr">
                      <a:solidFill>
                        <a:srgbClr val="141514">
                          <a:lumMod val="75000"/>
                          <a:lumOff val="25000"/>
                        </a:srgbClr>
                      </a:solidFill>
                      <a:prstDash val="sysDot"/>
                      <a:round/>
                      <a:headEnd type="none" w="med" len="med"/>
                      <a:tailEnd type="none" w="med" len="med"/>
                    </a:lnT>
                    <a:lnB w="9525" cap="flat" cmpd="sng" algn="ctr">
                      <a:solidFill>
                        <a:srgbClr val="141514">
                          <a:lumMod val="75000"/>
                          <a:lumOff val="25000"/>
                        </a:srgb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1400" b="0" i="0" u="none" strike="noStrike">
                          <a:solidFill>
                            <a:srgbClr val="1F1A62"/>
                          </a:solidFill>
                          <a:effectLst/>
                          <a:latin typeface="Helvetica" panose="020B0403020202020204" pitchFamily="34" charset="0"/>
                          <a:cs typeface="Arial" panose="020B0604020202020204" pitchFamily="34" charset="0"/>
                        </a:rPr>
                        <a:t>28%</a:t>
                      </a:r>
                    </a:p>
                  </a:txBody>
                  <a:tcPr marL="3555" marR="3555" marT="2006" marB="0" anchor="ctr">
                    <a:lnL w="9525" cap="flat" cmpd="sng" algn="ctr">
                      <a:solidFill>
                        <a:srgbClr val="141514">
                          <a:lumMod val="75000"/>
                          <a:lumOff val="25000"/>
                        </a:srgbClr>
                      </a:solidFill>
                      <a:prstDash val="sysDot"/>
                      <a:round/>
                      <a:headEnd type="none" w="med" len="med"/>
                      <a:tailEnd type="none" w="med" len="med"/>
                    </a:lnL>
                    <a:lnR w="9525" cap="flat" cmpd="sng" algn="ctr">
                      <a:solidFill>
                        <a:srgbClr val="141514">
                          <a:lumMod val="75000"/>
                          <a:lumOff val="25000"/>
                        </a:srgbClr>
                      </a:solidFill>
                      <a:prstDash val="sysDot"/>
                      <a:round/>
                      <a:headEnd type="none" w="med" len="med"/>
                      <a:tailEnd type="none" w="med" len="med"/>
                    </a:lnR>
                    <a:lnT w="9525" cap="flat" cmpd="sng" algn="ctr">
                      <a:solidFill>
                        <a:srgbClr val="141514">
                          <a:lumMod val="75000"/>
                          <a:lumOff val="25000"/>
                        </a:srgbClr>
                      </a:solidFill>
                      <a:prstDash val="sysDot"/>
                      <a:round/>
                      <a:headEnd type="none" w="med" len="med"/>
                      <a:tailEnd type="none" w="med" len="med"/>
                    </a:lnT>
                    <a:lnB w="9525" cap="flat" cmpd="sng" algn="ctr">
                      <a:solidFill>
                        <a:srgbClr val="141514">
                          <a:lumMod val="75000"/>
                          <a:lumOff val="25000"/>
                        </a:srgb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813280"/>
                  </a:ext>
                </a:extLst>
              </a:tr>
            </a:tbl>
          </a:graphicData>
        </a:graphic>
      </p:graphicFrame>
      <p:cxnSp>
        <p:nvCxnSpPr>
          <p:cNvPr id="19" name="Straight Connector 18">
            <a:extLst>
              <a:ext uri="{FF2B5EF4-FFF2-40B4-BE49-F238E27FC236}">
                <a16:creationId xmlns:a16="http://schemas.microsoft.com/office/drawing/2014/main" id="{F268DE70-E321-443C-B31B-7E301EAF7EB3}"/>
              </a:ext>
            </a:extLst>
          </p:cNvPr>
          <p:cNvCxnSpPr>
            <a:cxnSpLocks/>
          </p:cNvCxnSpPr>
          <p:nvPr/>
        </p:nvCxnSpPr>
        <p:spPr>
          <a:xfrm>
            <a:off x="7171338" y="1790560"/>
            <a:ext cx="24708" cy="3528694"/>
          </a:xfrm>
          <a:prstGeom prst="line">
            <a:avLst/>
          </a:prstGeom>
          <a:ln w="12700">
            <a:solidFill>
              <a:srgbClr val="1F1A62"/>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EDD1D5E-0BA8-CA57-4EE2-20556F1761F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E00F3D0E-2CFE-4F53-6775-95DF131249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A9063A2-57FE-A748-7161-FAFE9743D76B}"/>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5" name="Picture 4" descr="A cartoon of a burger&#10;&#10;Description automatically generated">
            <a:extLst>
              <a:ext uri="{FF2B5EF4-FFF2-40B4-BE49-F238E27FC236}">
                <a16:creationId xmlns:a16="http://schemas.microsoft.com/office/drawing/2014/main" id="{6D7BB1F3-222E-70C8-16E6-95AE968DDF1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15849" y="65136"/>
            <a:ext cx="701096" cy="701096"/>
          </a:xfrm>
          <a:prstGeom prst="rect">
            <a:avLst/>
          </a:prstGeom>
        </p:spPr>
      </p:pic>
    </p:spTree>
    <p:extLst>
      <p:ext uri="{BB962C8B-B14F-4D97-AF65-F5344CB8AC3E}">
        <p14:creationId xmlns:p14="http://schemas.microsoft.com/office/powerpoint/2010/main" val="312647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a:t>
            </a:r>
          </a:p>
        </p:txBody>
      </p:sp>
      <p:sp>
        <p:nvSpPr>
          <p:cNvPr id="25" name="Rectangle 24">
            <a:extLst>
              <a:ext uri="{FF2B5EF4-FFF2-40B4-BE49-F238E27FC236}">
                <a16:creationId xmlns:a16="http://schemas.microsoft.com/office/drawing/2014/main" id="{D6F3E4AB-B239-4014-8CC3-C8706E0369B4}"/>
              </a:ext>
            </a:extLst>
          </p:cNvPr>
          <p:cNvSpPr/>
          <p:nvPr/>
        </p:nvSpPr>
        <p:spPr>
          <a:xfrm>
            <a:off x="41397" y="836564"/>
            <a:ext cx="3904144" cy="58785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Helvetica"/>
                <a:ea typeface="+mn-ea"/>
                <a:cs typeface="Helvetica"/>
              </a:rPr>
              <a:t>PMG, a global independent marketing solutions and technology company, sought to combat consumer pullback and declining sales at a QSR by finding new creative ways to market products and services that garner consumer attention and drive more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Solution</a:t>
            </a:r>
            <a:endParaRPr kumimoji="0" lang="en-US" sz="7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Helvetica"/>
                <a:ea typeface="+mn-ea"/>
                <a:cs typeface="Helvetica"/>
              </a:rPr>
              <a:t>PMG’s client leveraged Wurl’s </a:t>
            </a:r>
            <a:r>
              <a:rPr kumimoji="0" lang="en-US" sz="1050" b="0" i="1" u="none" strike="noStrike" kern="1200" cap="none" spc="0" normalizeH="0" baseline="0" noProof="0" dirty="0">
                <a:ln>
                  <a:noFill/>
                </a:ln>
                <a:solidFill>
                  <a:srgbClr val="1F1A62"/>
                </a:solidFill>
                <a:effectLst/>
                <a:uLnTx/>
                <a:uFillTx/>
                <a:latin typeface="Helvetica"/>
                <a:ea typeface="+mn-ea"/>
                <a:cs typeface="Helvetica"/>
              </a:rPr>
              <a:t>BrandDiscovery</a:t>
            </a:r>
            <a:r>
              <a:rPr kumimoji="0" lang="en-US" sz="1050" b="0" i="0" u="none" strike="noStrike" kern="1200" cap="none" spc="0" normalizeH="0" baseline="0" noProof="0" dirty="0">
                <a:ln>
                  <a:noFill/>
                </a:ln>
                <a:solidFill>
                  <a:srgbClr val="1F1A62"/>
                </a:solidFill>
                <a:effectLst/>
                <a:uLnTx/>
                <a:uFillTx/>
                <a:latin typeface="Helvetica"/>
                <a:ea typeface="+mn-ea"/>
                <a:cs typeface="Helvetica"/>
              </a:rPr>
              <a:t> to run emotionally targeted CTV ads across Wurl’s network </a:t>
            </a:r>
            <a:br>
              <a:rPr kumimoji="0" lang="en-US" sz="1050" b="0" i="0" u="none" strike="noStrike" kern="1200" cap="none" spc="0" normalizeH="0" baseline="0" noProof="0" dirty="0">
                <a:ln>
                  <a:noFill/>
                </a:ln>
                <a:solidFill>
                  <a:srgbClr val="1F1A62"/>
                </a:solidFill>
                <a:effectLst/>
                <a:uLnTx/>
                <a:uFillTx/>
                <a:latin typeface="Helvetica"/>
                <a:ea typeface="+mn-ea"/>
                <a:cs typeface="Helvetica"/>
              </a:rPr>
            </a:br>
            <a:r>
              <a:rPr kumimoji="0" lang="en-US" sz="1050" b="0" i="0" u="none" strike="noStrike" kern="1200" cap="none" spc="0" normalizeH="0" baseline="0" noProof="0" dirty="0">
                <a:ln>
                  <a:noFill/>
                </a:ln>
                <a:solidFill>
                  <a:srgbClr val="1F1A62"/>
                </a:solidFill>
                <a:effectLst/>
                <a:uLnTx/>
                <a:uFillTx/>
                <a:latin typeface="Helvetica"/>
                <a:ea typeface="+mn-ea"/>
                <a:cs typeface="Helvetica"/>
              </a:rPr>
              <a:t>of premium content publishers to enhance viewer engagement by more seamlessly connecting their ads </a:t>
            </a:r>
            <a:br>
              <a:rPr kumimoji="0" lang="en-US" sz="1050" b="0" i="0" u="none" strike="noStrike" kern="1200" cap="none" spc="0" normalizeH="0" baseline="0" noProof="0" dirty="0">
                <a:ln>
                  <a:noFill/>
                </a:ln>
                <a:solidFill>
                  <a:srgbClr val="1F1A62"/>
                </a:solidFill>
                <a:effectLst/>
                <a:uLnTx/>
                <a:uFillTx/>
                <a:latin typeface="Helvetica"/>
                <a:ea typeface="+mn-ea"/>
                <a:cs typeface="Helvetica"/>
              </a:rPr>
            </a:br>
            <a:r>
              <a:rPr kumimoji="0" lang="en-US" sz="1050" b="0" i="0" u="none" strike="noStrike" kern="1200" cap="none" spc="0" normalizeH="0" baseline="0" noProof="0" dirty="0">
                <a:ln>
                  <a:noFill/>
                </a:ln>
                <a:solidFill>
                  <a:srgbClr val="1F1A62"/>
                </a:solidFill>
                <a:effectLst/>
                <a:uLnTx/>
                <a:uFillTx/>
                <a:latin typeface="Helvetica"/>
                <a:ea typeface="+mn-ea"/>
                <a:cs typeface="Helvetica"/>
              </a:rPr>
              <a:t>to the CTV programs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3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Helvetica"/>
                <a:ea typeface="+mn-ea"/>
                <a:cs typeface="Helvetica"/>
              </a:rPr>
              <a:t>To deliver the right ad at the right time, GenAI was used to evaluate emotions in both ads and program content, aligning messaging to resonate with emotions </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3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Helvetica"/>
                <a:ea typeface="+mn-ea"/>
                <a:cs typeface="Helvetica"/>
              </a:rPr>
              <a:t>Wurl developed custom QSR segments to target emotions related to craving and hunger and partnered with Innovid to serve creative dynamically to those emotions and further personalize for location, with each asset promoting regional food specials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Helvetica"/>
                <a:ea typeface="+mn-ea"/>
                <a:cs typeface="Helvetica"/>
              </a:rPr>
              <a:t>The use of dynamic ad delivery alongside emotionally resonant content increased engagement and optimized ROI</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Helvetica"/>
                <a:ea typeface="+mn-ea"/>
                <a:cs typeface="Helvetica"/>
              </a:rPr>
              <a:t>The emotion-based targeting campaign drove a </a:t>
            </a:r>
            <a:r>
              <a:rPr kumimoji="0" lang="en-US" sz="1050" b="1" i="0" u="none" strike="noStrike" kern="1200" cap="none" spc="0" normalizeH="0" baseline="0" noProof="0" dirty="0">
                <a:ln>
                  <a:noFill/>
                </a:ln>
                <a:solidFill>
                  <a:srgbClr val="1F1A62"/>
                </a:solidFill>
                <a:effectLst/>
                <a:uLnTx/>
                <a:uFillTx/>
                <a:latin typeface="Helvetica"/>
                <a:ea typeface="+mn-ea"/>
                <a:cs typeface="Helvetica"/>
              </a:rPr>
              <a:t>40%</a:t>
            </a:r>
            <a:r>
              <a:rPr kumimoji="0" lang="en-US" sz="1050" b="0" i="0" u="none" strike="noStrike" kern="1200" cap="none" spc="0" normalizeH="0" baseline="0" noProof="0" dirty="0">
                <a:ln>
                  <a:noFill/>
                </a:ln>
                <a:solidFill>
                  <a:srgbClr val="1F1A62"/>
                </a:solidFill>
                <a:effectLst/>
                <a:uLnTx/>
                <a:uFillTx/>
                <a:latin typeface="Helvetica"/>
                <a:ea typeface="+mn-ea"/>
                <a:cs typeface="Helvetica"/>
              </a:rPr>
              <a:t> </a:t>
            </a:r>
            <a:r>
              <a:rPr kumimoji="0" lang="en-US" sz="1050" b="1" i="0" u="none" strike="noStrike" kern="1200" cap="none" spc="0" normalizeH="0" baseline="0" noProof="0" dirty="0">
                <a:ln>
                  <a:noFill/>
                </a:ln>
                <a:solidFill>
                  <a:srgbClr val="1F1A62"/>
                </a:solidFill>
                <a:effectLst/>
                <a:uLnTx/>
                <a:uFillTx/>
                <a:latin typeface="Helvetica"/>
                <a:ea typeface="+mn-ea"/>
                <a:cs typeface="Helvetica"/>
              </a:rPr>
              <a:t>increase </a:t>
            </a:r>
            <a:r>
              <a:rPr kumimoji="0" lang="en-US" sz="1050" b="0" i="0" u="none" strike="noStrike" kern="1200" cap="none" spc="0" normalizeH="0" baseline="0" noProof="0" dirty="0">
                <a:ln>
                  <a:noFill/>
                </a:ln>
                <a:solidFill>
                  <a:srgbClr val="1F1A62"/>
                </a:solidFill>
                <a:effectLst/>
                <a:uLnTx/>
                <a:uFillTx/>
                <a:latin typeface="Helvetica"/>
                <a:ea typeface="+mn-ea"/>
                <a:cs typeface="Helvetica"/>
              </a:rPr>
              <a:t>in incremental restaurant visits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Helvetica"/>
                <a:ea typeface="+mn-ea"/>
                <a:cs typeface="Helvetica"/>
              </a:rPr>
              <a:t>Emotion-based targeting resulted in a </a:t>
            </a:r>
            <a:r>
              <a:rPr kumimoji="0" lang="en-US" sz="1050" b="1" i="0" u="none" strike="noStrike" kern="1200" cap="none" spc="0" normalizeH="0" baseline="0" noProof="0" dirty="0">
                <a:ln>
                  <a:noFill/>
                </a:ln>
                <a:solidFill>
                  <a:srgbClr val="1F1A62"/>
                </a:solidFill>
                <a:effectLst/>
                <a:uLnTx/>
                <a:uFillTx/>
                <a:latin typeface="Helvetica"/>
                <a:ea typeface="+mn-ea"/>
                <a:cs typeface="Helvetica"/>
              </a:rPr>
              <a:t>48% lift </a:t>
            </a:r>
            <a:r>
              <a:rPr kumimoji="0" lang="en-US" sz="1050" b="0" i="0" u="none" strike="noStrike" kern="1200" cap="none" spc="0" normalizeH="0" baseline="0" noProof="0" dirty="0">
                <a:ln>
                  <a:noFill/>
                </a:ln>
                <a:solidFill>
                  <a:srgbClr val="1F1A62"/>
                </a:solidFill>
                <a:effectLst/>
                <a:uLnTx/>
                <a:uFillTx/>
                <a:latin typeface="Helvetica"/>
                <a:ea typeface="+mn-ea"/>
                <a:cs typeface="Helvetica"/>
              </a:rPr>
              <a:t>in incremental sales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100" b="0" i="0" u="none" strike="noStrike" kern="1200" cap="none" spc="0" normalizeH="0" baseline="0" noProof="0" dirty="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Helvetica"/>
                <a:ea typeface="+mn-ea"/>
                <a:cs typeface="Helvetica"/>
              </a:rPr>
              <a:t>Wurl / CTV</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96212" y="6324724"/>
            <a:ext cx="676155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Wurl, PMG QSR Case study. </a:t>
            </a:r>
            <a:endParaRPr kumimoji="0" lang="en-US" sz="800" b="0" i="1"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4788" y="8409"/>
            <a:ext cx="7937067"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a:ea typeface="+mn-ea"/>
                <a:cs typeface="Helvetica"/>
              </a:rPr>
              <a:t>Wurl’s emotion-based targeting CTV campaign motivated consumers and successfully increased </a:t>
            </a:r>
            <a:r>
              <a:rPr kumimoji="0" lang="en-US" sz="2200" b="1" i="0" u="none" strike="noStrike" kern="1200" cap="none" spc="0" normalizeH="0" baseline="0" noProof="0" dirty="0">
                <a:ln>
                  <a:noFill/>
                </a:ln>
                <a:solidFill>
                  <a:srgbClr val="1F1A62"/>
                </a:solidFill>
                <a:effectLst/>
                <a:uLnTx/>
                <a:uFillTx/>
                <a:latin typeface="Helvetica"/>
                <a:ea typeface="+mn-ea"/>
                <a:cs typeface="Helvetica"/>
              </a:rPr>
              <a:t>engagement</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 and </a:t>
            </a:r>
            <a:r>
              <a:rPr kumimoji="0" lang="en-US" sz="2200" b="1" i="0" u="none" strike="noStrike" kern="1200" cap="none" spc="0" normalizeH="0" baseline="0" noProof="0" dirty="0">
                <a:ln>
                  <a:noFill/>
                </a:ln>
                <a:solidFill>
                  <a:srgbClr val="1F1A62"/>
                </a:solidFill>
                <a:effectLst/>
                <a:uLnTx/>
                <a:uFillTx/>
                <a:latin typeface="Helvetica"/>
                <a:ea typeface="+mn-ea"/>
                <a:cs typeface="Helvetica"/>
              </a:rPr>
              <a:t>sales</a:t>
            </a:r>
            <a:r>
              <a:rPr kumimoji="0" lang="en-US" sz="2200" b="0" i="0" u="none" strike="noStrike" kern="1200" cap="none" spc="0" normalizeH="0" baseline="0" noProof="0" dirty="0">
                <a:ln>
                  <a:noFill/>
                </a:ln>
                <a:solidFill>
                  <a:srgbClr val="1F1A62"/>
                </a:solidFill>
                <a:effectLst/>
                <a:uLnTx/>
                <a:uFillTx/>
                <a:latin typeface="Helvetica"/>
                <a:ea typeface="+mn-ea"/>
                <a:cs typeface="Helvetica"/>
              </a:rPr>
              <a:t> for a QSR brand</a:t>
            </a:r>
            <a:endParaRPr kumimoji="0" lang="en-US" sz="2200" b="1" i="0" u="none" strike="sngStrike" kern="1200" cap="none" spc="0" normalizeH="0" baseline="0" noProof="0" dirty="0">
              <a:ln>
                <a:noFill/>
              </a:ln>
              <a:solidFill>
                <a:srgbClr val="1F1A62"/>
              </a:solidFill>
              <a:effectLst/>
              <a:uLnTx/>
              <a:uFillTx/>
              <a:latin typeface="Helvetica"/>
              <a:ea typeface="+mn-ea"/>
              <a:cs typeface="Helvetica"/>
            </a:endParaRPr>
          </a:p>
        </p:txBody>
      </p:sp>
      <p:pic>
        <p:nvPicPr>
          <p:cNvPr id="2" name="Picture 1">
            <a:extLst>
              <a:ext uri="{FF2B5EF4-FFF2-40B4-BE49-F238E27FC236}">
                <a16:creationId xmlns:a16="http://schemas.microsoft.com/office/drawing/2014/main" id="{9B1EF274-FFD0-E71A-C8C5-BCBC1ADF4A6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29768748-9F33-897E-6A3A-4516B88825A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4693305F-8DCA-1BB9-5C9F-B9B07160033D}"/>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6" name="Picture 5" descr="A cartoon of a burger&#10;&#10;Description automatically generated">
            <a:extLst>
              <a:ext uri="{FF2B5EF4-FFF2-40B4-BE49-F238E27FC236}">
                <a16:creationId xmlns:a16="http://schemas.microsoft.com/office/drawing/2014/main" id="{0F0D2C0B-9490-FD83-65E0-35BD12DB58A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5849" y="65136"/>
            <a:ext cx="701096" cy="701096"/>
          </a:xfrm>
          <a:prstGeom prst="rect">
            <a:avLst/>
          </a:prstGeom>
        </p:spPr>
      </p:pic>
      <p:pic>
        <p:nvPicPr>
          <p:cNvPr id="1026" name="Picture 2" descr="Wurl - Schedule: Partner / Advertising Week NY 2024">
            <a:extLst>
              <a:ext uri="{FF2B5EF4-FFF2-40B4-BE49-F238E27FC236}">
                <a16:creationId xmlns:a16="http://schemas.microsoft.com/office/drawing/2014/main" id="{86C55DC4-726E-894D-1312-1D61FE451EDA}"/>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0757763" y="6023007"/>
            <a:ext cx="1306401" cy="41874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C95BA7F-6455-B2B9-CC69-5D175F85536B}"/>
              </a:ext>
            </a:extLst>
          </p:cNvPr>
          <p:cNvGrpSpPr/>
          <p:nvPr/>
        </p:nvGrpSpPr>
        <p:grpSpPr>
          <a:xfrm>
            <a:off x="4029476" y="1317216"/>
            <a:ext cx="8147836" cy="4641288"/>
            <a:chOff x="4028291" y="1263863"/>
            <a:chExt cx="8147836" cy="4641288"/>
          </a:xfrm>
        </p:grpSpPr>
        <p:sp>
          <p:nvSpPr>
            <p:cNvPr id="8" name="TextBox 7">
              <a:extLst>
                <a:ext uri="{FF2B5EF4-FFF2-40B4-BE49-F238E27FC236}">
                  <a16:creationId xmlns:a16="http://schemas.microsoft.com/office/drawing/2014/main" id="{0023BEB8-6CA2-470D-BB53-5B252DD08C41}"/>
                </a:ext>
              </a:extLst>
            </p:cNvPr>
            <p:cNvSpPr txBox="1"/>
            <p:nvPr/>
          </p:nvSpPr>
          <p:spPr>
            <a:xfrm>
              <a:off x="4028291" y="3707951"/>
              <a:ext cx="408421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Increase in incremental </a:t>
              </a:r>
              <a:br>
                <a:rPr kumimoji="0" lang="en-US" sz="2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store visits</a:t>
              </a:r>
            </a:p>
          </p:txBody>
        </p:sp>
        <p:sp>
          <p:nvSpPr>
            <p:cNvPr id="24" name="TextBox 23">
              <a:extLst>
                <a:ext uri="{FF2B5EF4-FFF2-40B4-BE49-F238E27FC236}">
                  <a16:creationId xmlns:a16="http://schemas.microsoft.com/office/drawing/2014/main" id="{C3CFC45B-AD32-4195-AE41-34E50E99EEF8}"/>
                </a:ext>
              </a:extLst>
            </p:cNvPr>
            <p:cNvSpPr txBox="1"/>
            <p:nvPr/>
          </p:nvSpPr>
          <p:spPr>
            <a:xfrm>
              <a:off x="8091911" y="3707951"/>
              <a:ext cx="408421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Lift in incremental </a:t>
              </a:r>
              <a:br>
                <a:rPr kumimoji="0" lang="en-US" sz="2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sales</a:t>
              </a:r>
            </a:p>
          </p:txBody>
        </p:sp>
        <p:cxnSp>
          <p:nvCxnSpPr>
            <p:cNvPr id="16" name="Straight Connector 15">
              <a:extLst>
                <a:ext uri="{FF2B5EF4-FFF2-40B4-BE49-F238E27FC236}">
                  <a16:creationId xmlns:a16="http://schemas.microsoft.com/office/drawing/2014/main" id="{0180A718-2C56-67C6-98A6-F14038C06B1F}"/>
                </a:ext>
              </a:extLst>
            </p:cNvPr>
            <p:cNvCxnSpPr/>
            <p:nvPr/>
          </p:nvCxnSpPr>
          <p:spPr>
            <a:xfrm>
              <a:off x="8112510" y="1263863"/>
              <a:ext cx="0" cy="4641288"/>
            </a:xfrm>
            <a:prstGeom prst="line">
              <a:avLst/>
            </a:prstGeom>
            <a:ln w="28575">
              <a:solidFill>
                <a:srgbClr val="66C5AD"/>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descr="A person pushing a shopping cart&#10;&#10;Description automatically generated">
              <a:extLst>
                <a:ext uri="{FF2B5EF4-FFF2-40B4-BE49-F238E27FC236}">
                  <a16:creationId xmlns:a16="http://schemas.microsoft.com/office/drawing/2014/main" id="{0E2D045E-D75C-4622-7FC0-AD8ADE92AD5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36503" y="1648771"/>
              <a:ext cx="2015247" cy="2015247"/>
            </a:xfrm>
            <a:prstGeom prst="rect">
              <a:avLst/>
            </a:prstGeom>
          </p:spPr>
        </p:pic>
        <p:pic>
          <p:nvPicPr>
            <p:cNvPr id="11" name="Picture 10" descr="A person with a coin and graph&#10;&#10;Description automatically generated">
              <a:extLst>
                <a:ext uri="{FF2B5EF4-FFF2-40B4-BE49-F238E27FC236}">
                  <a16:creationId xmlns:a16="http://schemas.microsoft.com/office/drawing/2014/main" id="{88D77BE6-26D6-0F83-E858-FCD9A75E053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97037" y="1692704"/>
              <a:ext cx="2015247" cy="2015247"/>
            </a:xfrm>
            <a:prstGeom prst="rect">
              <a:avLst/>
            </a:prstGeom>
          </p:spPr>
        </p:pic>
      </p:grpSp>
    </p:spTree>
    <p:extLst>
      <p:ext uri="{BB962C8B-B14F-4D97-AF65-F5344CB8AC3E}">
        <p14:creationId xmlns:p14="http://schemas.microsoft.com/office/powerpoint/2010/main" val="316608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12323" y="837177"/>
            <a:ext cx="4002465" cy="58015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Challenge</a:t>
            </a: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dirty="0">
                <a:ln>
                  <a:noFill/>
                </a:ln>
                <a:solidFill>
                  <a:srgbClr val="1F1A62"/>
                </a:solidFill>
                <a:effectLst/>
                <a:uLnTx/>
                <a:uFillTx/>
                <a:latin typeface="Helvetica"/>
                <a:ea typeface="+mn-ea"/>
                <a:cs typeface="Helvetica"/>
              </a:rPr>
              <a:t>A QSR brand was looking to better understand how investment across linear TV &amp; digital video impacted both location visits and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Solution</a:t>
            </a: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dirty="0">
                <a:ln>
                  <a:noFill/>
                </a:ln>
                <a:solidFill>
                  <a:srgbClr val="1F1A62"/>
                </a:solidFill>
                <a:effectLst/>
                <a:uLnTx/>
                <a:uFillTx/>
                <a:latin typeface="Helvetica"/>
                <a:ea typeface="+mn-ea"/>
                <a:cs typeface="Helvetica"/>
              </a:rPr>
              <a:t>To determine causal impact, 605 utilized a “</a:t>
            </a:r>
            <a:r>
              <a:rPr kumimoji="0" lang="en-US" sz="1000" b="0" i="1" u="none" strike="noStrike" kern="1200" cap="none" spc="0" normalizeH="0" baseline="0" noProof="0" dirty="0">
                <a:ln>
                  <a:noFill/>
                </a:ln>
                <a:solidFill>
                  <a:srgbClr val="1F1A62"/>
                </a:solidFill>
                <a:effectLst/>
                <a:uLnTx/>
                <a:uFillTx/>
                <a:latin typeface="Helvetica"/>
                <a:ea typeface="+mn-ea"/>
                <a:cs typeface="Helvetica"/>
              </a:rPr>
              <a:t>Matched Control</a:t>
            </a:r>
            <a:r>
              <a:rPr kumimoji="0" lang="en-US" sz="1000" b="0" i="0" u="none" strike="noStrike" kern="1200" cap="none" spc="0" normalizeH="0" baseline="0" noProof="0" dirty="0">
                <a:ln>
                  <a:noFill/>
                </a:ln>
                <a:solidFill>
                  <a:srgbClr val="1F1A62"/>
                </a:solidFill>
                <a:effectLst/>
                <a:uLnTx/>
                <a:uFillTx/>
                <a:latin typeface="Helvetica"/>
                <a:ea typeface="+mn-ea"/>
                <a:cs typeface="Helvetica"/>
              </a:rPr>
              <a:t>” to remove outside influences and biases. This is done by applying machine learning methods to match each exposed household to unexposed households that compose a “</a:t>
            </a:r>
            <a:r>
              <a:rPr kumimoji="0" lang="en-US" sz="1000" b="0" i="1" u="none" strike="noStrike" kern="1200" cap="none" spc="0" normalizeH="0" baseline="0" noProof="0" dirty="0">
                <a:ln>
                  <a:noFill/>
                </a:ln>
                <a:solidFill>
                  <a:srgbClr val="1F1A62"/>
                </a:solidFill>
                <a:effectLst/>
                <a:uLnTx/>
                <a:uFillTx/>
                <a:latin typeface="Helvetica"/>
                <a:ea typeface="+mn-ea"/>
                <a:cs typeface="Helvetica"/>
              </a:rPr>
              <a:t>Matched Control</a:t>
            </a:r>
            <a:r>
              <a:rPr kumimoji="0" lang="en-US" sz="1000" b="0" i="0" u="none" strike="noStrike" kern="1200" cap="none" spc="0" normalizeH="0" baseline="0" noProof="0" dirty="0">
                <a:ln>
                  <a:noFill/>
                </a:ln>
                <a:solidFill>
                  <a:srgbClr val="1F1A62"/>
                </a:solidFill>
                <a:effectLst/>
                <a:uLnTx/>
                <a:uFillTx/>
                <a:latin typeface="Helvetica"/>
                <a:ea typeface="+mn-ea"/>
                <a:cs typeface="Helvetica"/>
              </a:rPr>
              <a: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Target Segments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dirty="0">
                <a:ln>
                  <a:noFill/>
                </a:ln>
                <a:solidFill>
                  <a:srgbClr val="1F1A62"/>
                </a:solidFill>
                <a:effectLst/>
                <a:uLnTx/>
                <a:uFillTx/>
                <a:latin typeface="Helvetica"/>
                <a:ea typeface="+mn-ea"/>
                <a:cs typeface="Helvetica"/>
              </a:rPr>
              <a:t>Sales measurements were run on 12 segments (each projected nationally):</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900" b="1" i="0" u="none" strike="noStrike" kern="1200" cap="none" spc="0" normalizeH="0" baseline="0" noProof="0" dirty="0">
                <a:ln>
                  <a:noFill/>
                </a:ln>
                <a:solidFill>
                  <a:srgbClr val="00B0F0"/>
                </a:solidFill>
                <a:effectLst/>
                <a:uLnTx/>
                <a:uFillTx/>
                <a:latin typeface="Helvetica"/>
                <a:ea typeface="+mn-ea"/>
                <a:cs typeface="Helvetica"/>
              </a:rPr>
              <a:t>Everyone</a:t>
            </a:r>
            <a:r>
              <a:rPr kumimoji="0" lang="en-US" sz="9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Any (target / non-target) households exposed to the campaign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900" b="1" i="0" u="none" strike="noStrike" kern="1200" cap="none" spc="0" normalizeH="0" baseline="0" noProof="0" dirty="0">
                <a:ln>
                  <a:noFill/>
                </a:ln>
                <a:solidFill>
                  <a:srgbClr val="ED3C8D"/>
                </a:solidFill>
                <a:effectLst/>
                <a:uLnTx/>
                <a:uFillTx/>
                <a:latin typeface="Helvetica"/>
                <a:ea typeface="+mn-ea"/>
                <a:cs typeface="Helvetica"/>
              </a:rPr>
              <a:t>Target</a:t>
            </a:r>
            <a:r>
              <a:rPr kumimoji="0" lang="en-US" sz="900" b="1" i="0" u="none" strike="noStrike" kern="1200" cap="none" spc="0" normalizeH="0" baseline="0" noProof="0" dirty="0">
                <a:ln>
                  <a:noFill/>
                </a:ln>
                <a:solidFill>
                  <a:srgbClr val="1F1A62"/>
                </a:solidFill>
                <a:effectLst/>
                <a:uLnTx/>
                <a:uFillTx/>
                <a:latin typeface="Helvetica"/>
                <a:ea typeface="+mn-ea"/>
                <a:cs typeface="Helvetica"/>
              </a:rPr>
              <a:t>:</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Heavy and Medium QSR Purchasers (top 2/3 of purchasers, &gt;$24.71); Medium and Light Combined Competitor (bottom 1/2 of purchasers)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900" b="1" i="0" u="none" strike="noStrike" kern="1200" cap="none" spc="0" normalizeH="0" baseline="0" noProof="0" dirty="0">
                <a:ln>
                  <a:noFill/>
                </a:ln>
                <a:solidFill>
                  <a:srgbClr val="1F1A62"/>
                </a:solidFill>
                <a:effectLst/>
                <a:uLnTx/>
                <a:uFillTx/>
                <a:latin typeface="Helvetica"/>
                <a:ea typeface="+mn-ea"/>
                <a:cs typeface="Helvetica"/>
              </a:rPr>
              <a:t>Competitor Purchasers, any in the past year: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4 QSR’s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900" b="1" i="0" u="none" strike="noStrike" kern="1200" cap="none" spc="0" normalizeH="0" baseline="0" noProof="0" dirty="0">
                <a:ln>
                  <a:noFill/>
                </a:ln>
                <a:solidFill>
                  <a:srgbClr val="1F1A62"/>
                </a:solidFill>
                <a:effectLst/>
                <a:uLnTx/>
                <a:uFillTx/>
                <a:latin typeface="Helvetica"/>
                <a:ea typeface="+mn-ea"/>
                <a:cs typeface="Helvetica"/>
              </a:rPr>
              <a:t>QSR Purchasers in the past year: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Heavy (11+ visits), Medium (4-10 visits), Light (1-3 visits), and Non-Purchasers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900" b="1" i="0" u="none" strike="noStrike" kern="1200" cap="none" spc="0" normalizeH="0" baseline="0" noProof="0" dirty="0">
                <a:ln>
                  <a:noFill/>
                </a:ln>
                <a:solidFill>
                  <a:srgbClr val="1F1A62"/>
                </a:solidFill>
                <a:effectLst/>
                <a:uLnTx/>
                <a:uFillTx/>
                <a:latin typeface="Helvetica"/>
                <a:ea typeface="+mn-ea"/>
                <a:cs typeface="Helvetica"/>
              </a:rPr>
              <a:t>Non-Target: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Any households that fall outside of those segments that were exposed to the campaign.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Results</a:t>
            </a: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900" b="0" i="0" u="none" strike="noStrike" kern="1200" cap="none" spc="0" normalizeH="0" baseline="0" noProof="0" dirty="0">
                <a:ln>
                  <a:noFill/>
                </a:ln>
                <a:solidFill>
                  <a:srgbClr val="1F1A62"/>
                </a:solidFill>
                <a:effectLst/>
                <a:uLnTx/>
                <a:uFillTx/>
                <a:latin typeface="Helvetica"/>
                <a:ea typeface="+mn-ea"/>
                <a:cs typeface="Helvetica"/>
              </a:rPr>
              <a:t>QSR Target households responded positively to the Q1 campaign, resulting in nearly </a:t>
            </a:r>
            <a:r>
              <a:rPr kumimoji="0" lang="en-US" sz="900" b="1" i="0" u="none" strike="noStrike" kern="1200" cap="none" spc="0" normalizeH="0" baseline="0" noProof="0" dirty="0">
                <a:ln>
                  <a:noFill/>
                </a:ln>
                <a:solidFill>
                  <a:srgbClr val="1F1A62"/>
                </a:solidFill>
                <a:effectLst/>
                <a:uLnTx/>
                <a:uFillTx/>
                <a:latin typeface="Helvetica"/>
                <a:ea typeface="+mn-ea"/>
                <a:cs typeface="Helvetica"/>
              </a:rPr>
              <a:t>857K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incremental visits and over </a:t>
            </a:r>
            <a:r>
              <a:rPr kumimoji="0" lang="en-US" sz="900" b="1" i="0" u="none" strike="noStrike" kern="1200" cap="none" spc="0" normalizeH="0" baseline="0" noProof="0" dirty="0">
                <a:ln>
                  <a:noFill/>
                </a:ln>
                <a:solidFill>
                  <a:srgbClr val="1F1A62"/>
                </a:solidFill>
                <a:effectLst/>
                <a:uLnTx/>
                <a:uFillTx/>
                <a:latin typeface="Helvetica"/>
                <a:ea typeface="+mn-ea"/>
                <a:cs typeface="Helvetica"/>
              </a:rPr>
              <a:t>$15.6M</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in incremental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900" b="0" i="0" u="none" strike="noStrike" kern="1200" cap="none" spc="0" normalizeH="0" baseline="0" noProof="0" dirty="0">
                <a:ln>
                  <a:noFill/>
                </a:ln>
                <a:solidFill>
                  <a:srgbClr val="1F1A62"/>
                </a:solidFill>
                <a:effectLst/>
                <a:uLnTx/>
                <a:uFillTx/>
                <a:latin typeface="Helvetica"/>
                <a:ea typeface="+mn-ea"/>
                <a:cs typeface="Helvetica"/>
              </a:rPr>
              <a:t>Visitors and total spend increased among all previous QSR purchase groups. “Target” Segment ads were effective at persuading the Low QSR Buyer segment, where the exposed group saw a </a:t>
            </a:r>
            <a:r>
              <a:rPr kumimoji="0" lang="en-US" sz="900" b="1" i="0" u="none" strike="noStrike" kern="1200" cap="none" spc="0" normalizeH="0" baseline="0" noProof="0" dirty="0">
                <a:ln>
                  <a:noFill/>
                </a:ln>
                <a:solidFill>
                  <a:srgbClr val="1F1A62"/>
                </a:solidFill>
                <a:effectLst/>
                <a:uLnTx/>
                <a:uFillTx/>
                <a:latin typeface="Helvetica"/>
                <a:ea typeface="+mn-ea"/>
                <a:cs typeface="Helvetica"/>
              </a:rPr>
              <a:t>25%</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 lift and exposures were </a:t>
            </a:r>
            <a:r>
              <a:rPr kumimoji="0" lang="en-US" sz="900" b="1" i="0" u="none" strike="noStrike" kern="1200" cap="none" spc="0" normalizeH="0" baseline="0" noProof="0" dirty="0">
                <a:ln>
                  <a:noFill/>
                </a:ln>
                <a:solidFill>
                  <a:srgbClr val="1F1A62"/>
                </a:solidFill>
                <a:effectLst/>
                <a:uLnTx/>
                <a:uFillTx/>
                <a:latin typeface="Helvetica"/>
                <a:ea typeface="+mn-ea"/>
                <a:cs typeface="Helvetica"/>
              </a:rPr>
              <a:t>3.6x </a:t>
            </a:r>
            <a:r>
              <a:rPr kumimoji="0" lang="en-US" sz="900" b="0" i="0" u="none" strike="noStrike" kern="1200" cap="none" spc="0" normalizeH="0" baseline="0" noProof="0" dirty="0">
                <a:ln>
                  <a:noFill/>
                </a:ln>
                <a:solidFill>
                  <a:srgbClr val="1F1A62"/>
                </a:solidFill>
                <a:effectLst/>
                <a:uLnTx/>
                <a:uFillTx/>
                <a:latin typeface="Helvetica"/>
                <a:ea typeface="+mn-ea"/>
                <a:cs typeface="Helvetica"/>
              </a:rPr>
              <a:t>more effective than “Non-Target” segment ads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00" b="0" i="0" u="none" strike="noStrike" kern="1200" cap="none" spc="0" normalizeH="0" baseline="0" noProof="0" dirty="0">
                <a:ln>
                  <a:noFill/>
                </a:ln>
                <a:solidFill>
                  <a:srgbClr val="1F1A62"/>
                </a:solidFill>
                <a:effectLst/>
                <a:uLnTx/>
                <a:uFillTx/>
                <a:latin typeface="Helvetica"/>
                <a:ea typeface="+mn-ea"/>
                <a:cs typeface="Helvetica"/>
              </a:rPr>
              <a:t>605</a:t>
            </a:r>
            <a:r>
              <a:rPr kumimoji="0" lang="en-US" sz="1000" b="1" i="0" u="none" strike="noStrike" kern="1200" cap="none" spc="0" normalizeH="0" baseline="0" noProof="0" dirty="0">
                <a:ln>
                  <a:noFill/>
                </a:ln>
                <a:solidFill>
                  <a:srgbClr val="1F1A62"/>
                </a:solidFill>
                <a:effectLst/>
                <a:uLnTx/>
                <a:uFillTx/>
                <a:latin typeface="Helvetica"/>
                <a:ea typeface="+mn-ea"/>
                <a:cs typeface="Helvetica"/>
              </a:rPr>
              <a:t> / </a:t>
            </a:r>
            <a:r>
              <a:rPr kumimoji="0" lang="en-US" sz="1000" b="0" i="0" u="none" strike="noStrike" kern="1200" cap="none" spc="0" normalizeH="0" baseline="0" noProof="0" dirty="0">
                <a:ln>
                  <a:noFill/>
                </a:ln>
                <a:solidFill>
                  <a:srgbClr val="1F1A62"/>
                </a:solidFill>
                <a:effectLst/>
                <a:uLnTx/>
                <a:uFillTx/>
                <a:latin typeface="Helvetica"/>
                <a:ea typeface="+mn-ea"/>
                <a:cs typeface="Helvetica"/>
              </a:rPr>
              <a:t>Linear TV, Targeted Digital / CTV</a:t>
            </a:r>
          </a:p>
        </p:txBody>
      </p:sp>
      <p:sp>
        <p:nvSpPr>
          <p:cNvPr id="30" name="Rectangle 29">
            <a:extLst>
              <a:ext uri="{FF2B5EF4-FFF2-40B4-BE49-F238E27FC236}">
                <a16:creationId xmlns:a16="http://schemas.microsoft.com/office/drawing/2014/main" id="{75F81532-3D49-4828-8247-ECFA9B63B40D}"/>
              </a:ext>
            </a:extLst>
          </p:cNvPr>
          <p:cNvSpPr/>
          <p:nvPr/>
        </p:nvSpPr>
        <p:spPr>
          <a:xfrm>
            <a:off x="4025924" y="92460"/>
            <a:ext cx="8166076" cy="769441"/>
          </a:xfrm>
          <a:prstGeom prst="rect">
            <a:avLst/>
          </a:prstGeom>
          <a:noFill/>
        </p:spPr>
        <p:txBody>
          <a:bodyPr wrap="square" lIns="91440" tIns="45720" rIns="91440" bIns="45720" anchor="t">
            <a:spAutoFit/>
          </a:bodyPr>
          <a:lstStyle/>
          <a:p>
            <a:pPr defTabSz="914194">
              <a:spcAft>
                <a:spcPts val="1000"/>
              </a:spcAft>
            </a:pPr>
            <a:r>
              <a:rPr lang="en-US" sz="2200" dirty="0">
                <a:solidFill>
                  <a:srgbClr val="232470"/>
                </a:solidFill>
                <a:latin typeface="Helvetica" panose="020B0403020202020204" pitchFamily="34" charset="0"/>
              </a:rPr>
              <a:t>A QSR brand gained insight into the impact of different convergent TV platforms on </a:t>
            </a:r>
            <a:r>
              <a:rPr lang="en-US" sz="2200" b="1" dirty="0">
                <a:solidFill>
                  <a:srgbClr val="232470"/>
                </a:solidFill>
                <a:latin typeface="Helvetica" panose="020B0403020202020204" pitchFamily="34" charset="0"/>
              </a:rPr>
              <a:t>location visits</a:t>
            </a:r>
            <a:r>
              <a:rPr lang="en-US" sz="2200" dirty="0">
                <a:solidFill>
                  <a:srgbClr val="232470"/>
                </a:solidFill>
                <a:latin typeface="Helvetica" panose="020B0403020202020204" pitchFamily="34" charset="0"/>
              </a:rPr>
              <a:t> and </a:t>
            </a:r>
            <a:r>
              <a:rPr lang="en-US" sz="2200" b="1" dirty="0">
                <a:solidFill>
                  <a:srgbClr val="232470"/>
                </a:solidFill>
                <a:latin typeface="Helvetica" panose="020B0403020202020204" pitchFamily="34" charset="0"/>
              </a:rPr>
              <a:t>sales</a:t>
            </a:r>
          </a:p>
        </p:txBody>
      </p:sp>
      <p:sp>
        <p:nvSpPr>
          <p:cNvPr id="17" name="TextBox 16">
            <a:extLst>
              <a:ext uri="{FF2B5EF4-FFF2-40B4-BE49-F238E27FC236}">
                <a16:creationId xmlns:a16="http://schemas.microsoft.com/office/drawing/2014/main" id="{5561D278-87F4-4C02-8D7F-CA899CE1510E}"/>
              </a:ext>
            </a:extLst>
          </p:cNvPr>
          <p:cNvSpPr txBox="1"/>
          <p:nvPr/>
        </p:nvSpPr>
        <p:spPr>
          <a:xfrm>
            <a:off x="3978427" y="6328016"/>
            <a:ext cx="642021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605,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for QSR Brand.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time period: 12/23/2020 – 3/29/2021.</a:t>
            </a:r>
          </a:p>
        </p:txBody>
      </p:sp>
      <p:pic>
        <p:nvPicPr>
          <p:cNvPr id="44" name="Picture 2" descr="Pivotal Targeting">
            <a:extLst>
              <a:ext uri="{FF2B5EF4-FFF2-40B4-BE49-F238E27FC236}">
                <a16:creationId xmlns:a16="http://schemas.microsoft.com/office/drawing/2014/main" id="{B368C7E8-7FCE-49DA-BF77-D33C4A2F5C3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78210" y="6323967"/>
            <a:ext cx="1497739" cy="17395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437BEC2A-4562-4AED-9DF7-56A2EF3E3772}"/>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C6816E-2740-42CD-8706-57EFA87C8B40}"/>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a:t>
            </a:r>
          </a:p>
        </p:txBody>
      </p:sp>
      <p:graphicFrame>
        <p:nvGraphicFramePr>
          <p:cNvPr id="26" name="Google Shape;255;p32">
            <a:extLst>
              <a:ext uri="{FF2B5EF4-FFF2-40B4-BE49-F238E27FC236}">
                <a16:creationId xmlns:a16="http://schemas.microsoft.com/office/drawing/2014/main" id="{641B082C-A876-42C5-BB9A-6BE8CC1FAE62}"/>
              </a:ext>
            </a:extLst>
          </p:cNvPr>
          <p:cNvGraphicFramePr/>
          <p:nvPr/>
        </p:nvGraphicFramePr>
        <p:xfrm>
          <a:off x="4405175" y="1416549"/>
          <a:ext cx="7395249" cy="4214317"/>
        </p:xfrm>
        <a:graphic>
          <a:graphicData uri="http://schemas.openxmlformats.org/drawingml/2006/table">
            <a:tbl>
              <a:tblPr>
                <a:noFill/>
              </a:tblPr>
              <a:tblGrid>
                <a:gridCol w="1675319">
                  <a:extLst>
                    <a:ext uri="{9D8B030D-6E8A-4147-A177-3AD203B41FA5}">
                      <a16:colId xmlns:a16="http://schemas.microsoft.com/office/drawing/2014/main" val="20000"/>
                    </a:ext>
                  </a:extLst>
                </a:gridCol>
                <a:gridCol w="1093934">
                  <a:extLst>
                    <a:ext uri="{9D8B030D-6E8A-4147-A177-3AD203B41FA5}">
                      <a16:colId xmlns:a16="http://schemas.microsoft.com/office/drawing/2014/main" val="20001"/>
                    </a:ext>
                  </a:extLst>
                </a:gridCol>
                <a:gridCol w="1498094">
                  <a:extLst>
                    <a:ext uri="{9D8B030D-6E8A-4147-A177-3AD203B41FA5}">
                      <a16:colId xmlns:a16="http://schemas.microsoft.com/office/drawing/2014/main" val="20002"/>
                    </a:ext>
                  </a:extLst>
                </a:gridCol>
                <a:gridCol w="1563951">
                  <a:extLst>
                    <a:ext uri="{9D8B030D-6E8A-4147-A177-3AD203B41FA5}">
                      <a16:colId xmlns:a16="http://schemas.microsoft.com/office/drawing/2014/main" val="20003"/>
                    </a:ext>
                  </a:extLst>
                </a:gridCol>
                <a:gridCol w="1563951">
                  <a:extLst>
                    <a:ext uri="{9D8B030D-6E8A-4147-A177-3AD203B41FA5}">
                      <a16:colId xmlns:a16="http://schemas.microsoft.com/office/drawing/2014/main" val="1462325304"/>
                    </a:ext>
                  </a:extLst>
                </a:gridCol>
              </a:tblGrid>
              <a:tr h="813261">
                <a:tc>
                  <a:txBody>
                    <a:bodyPr/>
                    <a:lstStyle/>
                    <a:p>
                      <a:pPr marL="0" lvl="0" indent="0" algn="ctr" rtl="0">
                        <a:lnSpc>
                          <a:spcPct val="115000"/>
                        </a:lnSpc>
                        <a:spcBef>
                          <a:spcPts val="0"/>
                        </a:spcBef>
                        <a:spcAft>
                          <a:spcPts val="0"/>
                        </a:spcAft>
                        <a:buNone/>
                      </a:pPr>
                      <a:r>
                        <a:rPr lang="en-US" sz="1500" b="1">
                          <a:solidFill>
                            <a:srgbClr val="FFFFFF"/>
                          </a:solidFill>
                          <a:latin typeface="Helvetica" panose="020B0403020202020204" pitchFamily="34" charset="0"/>
                        </a:rPr>
                        <a:t>Platform</a:t>
                      </a:r>
                      <a:endParaRPr sz="1500" b="1">
                        <a:solidFill>
                          <a:srgbClr val="FFFFFF"/>
                        </a:solidFill>
                        <a:latin typeface="Helvetica" panose="020B0403020202020204" pitchFamily="34" charset="0"/>
                      </a:endParaRPr>
                    </a:p>
                  </a:txBody>
                  <a:tcPr marL="34576" marR="34576" marT="20955" marB="20955" anchor="ctr">
                    <a:solidFill>
                      <a:srgbClr val="ACBDCE"/>
                    </a:solidFill>
                  </a:tcPr>
                </a:tc>
                <a:tc>
                  <a:txBody>
                    <a:bodyPr/>
                    <a:lstStyle/>
                    <a:p>
                      <a:pPr marL="0" lvl="0" indent="0" algn="ctr" rtl="0">
                        <a:lnSpc>
                          <a:spcPct val="115000"/>
                        </a:lnSpc>
                        <a:spcBef>
                          <a:spcPts val="0"/>
                        </a:spcBef>
                        <a:spcAft>
                          <a:spcPts val="0"/>
                        </a:spcAft>
                        <a:buNone/>
                      </a:pPr>
                      <a:r>
                        <a:rPr lang="en-US" sz="1500" b="1">
                          <a:solidFill>
                            <a:srgbClr val="FFFFFF"/>
                          </a:solidFill>
                          <a:latin typeface="Helvetica" panose="020B0403020202020204" pitchFamily="34" charset="0"/>
                        </a:rPr>
                        <a:t>Segment</a:t>
                      </a:r>
                      <a:endParaRPr sz="1500" b="1">
                        <a:solidFill>
                          <a:srgbClr val="FFFFFF"/>
                        </a:solidFill>
                        <a:latin typeface="Helvetica" panose="020B0403020202020204" pitchFamily="34" charset="0"/>
                      </a:endParaRPr>
                    </a:p>
                  </a:txBody>
                  <a:tcPr marL="34576" marR="34576" marT="20955" marB="20955" anchor="ctr">
                    <a:solidFill>
                      <a:srgbClr val="ACBDCE"/>
                    </a:solidFill>
                  </a:tcPr>
                </a:tc>
                <a:tc>
                  <a:txBody>
                    <a:bodyPr/>
                    <a:lstStyle/>
                    <a:p>
                      <a:pPr marL="0" lvl="0" indent="0" algn="ctr" rtl="0">
                        <a:lnSpc>
                          <a:spcPct val="115000"/>
                        </a:lnSpc>
                        <a:spcBef>
                          <a:spcPts val="0"/>
                        </a:spcBef>
                        <a:spcAft>
                          <a:spcPts val="0"/>
                        </a:spcAft>
                        <a:buNone/>
                      </a:pPr>
                      <a:r>
                        <a:rPr lang="en-US" sz="1500" b="1">
                          <a:solidFill>
                            <a:srgbClr val="FFFFFF"/>
                          </a:solidFill>
                          <a:latin typeface="Helvetica" panose="020B0403020202020204" pitchFamily="34" charset="0"/>
                        </a:rPr>
                        <a:t>Index - Transactions</a:t>
                      </a:r>
                      <a:endParaRPr sz="1500" b="1">
                        <a:solidFill>
                          <a:srgbClr val="FFFFFF"/>
                        </a:solidFill>
                        <a:latin typeface="Helvetica" panose="020B0403020202020204" pitchFamily="34" charset="0"/>
                      </a:endParaRPr>
                    </a:p>
                  </a:txBody>
                  <a:tcPr marL="34576" marR="34576" marT="20955" marB="20955" anchor="ctr">
                    <a:solidFill>
                      <a:srgbClr val="ACBDCE"/>
                    </a:solidFill>
                  </a:tcPr>
                </a:tc>
                <a:tc>
                  <a:txBody>
                    <a:bodyPr/>
                    <a:lstStyle/>
                    <a:p>
                      <a:pPr marL="0" lvl="0" indent="0" algn="ctr" rtl="0">
                        <a:lnSpc>
                          <a:spcPct val="115000"/>
                        </a:lnSpc>
                        <a:spcBef>
                          <a:spcPts val="0"/>
                        </a:spcBef>
                        <a:spcAft>
                          <a:spcPts val="0"/>
                        </a:spcAft>
                        <a:buNone/>
                      </a:pPr>
                      <a:r>
                        <a:rPr lang="en-US" sz="1500" b="1">
                          <a:solidFill>
                            <a:srgbClr val="FFFFFF"/>
                          </a:solidFill>
                          <a:latin typeface="Helvetica" panose="020B0403020202020204" pitchFamily="34" charset="0"/>
                        </a:rPr>
                        <a:t>Incremental</a:t>
                      </a:r>
                      <a:endParaRPr sz="1500" b="1">
                        <a:solidFill>
                          <a:srgbClr val="FFFFFF"/>
                        </a:solidFill>
                        <a:latin typeface="Helvetica" panose="020B0403020202020204" pitchFamily="34" charset="0"/>
                      </a:endParaRPr>
                    </a:p>
                    <a:p>
                      <a:pPr marL="0" lvl="0" indent="0" algn="ctr" rtl="0">
                        <a:lnSpc>
                          <a:spcPct val="115000"/>
                        </a:lnSpc>
                        <a:spcBef>
                          <a:spcPts val="0"/>
                        </a:spcBef>
                        <a:spcAft>
                          <a:spcPts val="0"/>
                        </a:spcAft>
                        <a:buNone/>
                      </a:pPr>
                      <a:r>
                        <a:rPr lang="en-US" sz="1500" b="1">
                          <a:solidFill>
                            <a:srgbClr val="FFFFFF"/>
                          </a:solidFill>
                          <a:latin typeface="Helvetica" panose="020B0403020202020204" pitchFamily="34" charset="0"/>
                        </a:rPr>
                        <a:t>Sales</a:t>
                      </a:r>
                      <a:endParaRPr sz="1500" b="1">
                        <a:solidFill>
                          <a:srgbClr val="FFFFFF"/>
                        </a:solidFill>
                        <a:latin typeface="Helvetica" panose="020B0403020202020204" pitchFamily="34" charset="0"/>
                      </a:endParaRPr>
                    </a:p>
                  </a:txBody>
                  <a:tcPr marL="34576" marR="34576" marT="20955" marB="20955" anchor="ctr">
                    <a:solidFill>
                      <a:srgbClr val="ACBDCE"/>
                    </a:solidFill>
                  </a:tcPr>
                </a:tc>
                <a:tc>
                  <a:txBody>
                    <a:bodyPr/>
                    <a:lstStyle/>
                    <a:p>
                      <a:pPr marL="0" lvl="0" indent="0" algn="ctr" rtl="0">
                        <a:lnSpc>
                          <a:spcPct val="115000"/>
                        </a:lnSpc>
                        <a:spcBef>
                          <a:spcPts val="0"/>
                        </a:spcBef>
                        <a:spcAft>
                          <a:spcPts val="0"/>
                        </a:spcAft>
                        <a:buNone/>
                      </a:pPr>
                      <a:r>
                        <a:rPr lang="en-US" sz="1500" b="1">
                          <a:solidFill>
                            <a:srgbClr val="FFFFFF"/>
                          </a:solidFill>
                          <a:latin typeface="Helvetica" panose="020B0403020202020204" pitchFamily="34" charset="0"/>
                        </a:rPr>
                        <a:t>Incremental Visits</a:t>
                      </a:r>
                      <a:endParaRPr sz="1500" b="1">
                        <a:solidFill>
                          <a:srgbClr val="FFFFFF"/>
                        </a:solidFill>
                        <a:latin typeface="Helvetica" panose="020B0403020202020204" pitchFamily="34" charset="0"/>
                      </a:endParaRPr>
                    </a:p>
                  </a:txBody>
                  <a:tcPr marL="34576" marR="34576" marT="20955" marB="20955" anchor="ctr">
                    <a:solidFill>
                      <a:srgbClr val="ACBDCE"/>
                    </a:solidFill>
                  </a:tcPr>
                </a:tc>
                <a:extLst>
                  <a:ext uri="{0D108BD9-81ED-4DB2-BD59-A6C34878D82A}">
                    <a16:rowId xmlns:a16="http://schemas.microsoft.com/office/drawing/2014/main" val="10000"/>
                  </a:ext>
                </a:extLst>
              </a:tr>
              <a:tr h="425132">
                <a:tc rowSpan="2">
                  <a:txBody>
                    <a:bodyPr/>
                    <a:lstStyle/>
                    <a:p>
                      <a:pPr marL="0" lvl="0" indent="0" algn="l" rtl="0">
                        <a:spcBef>
                          <a:spcPts val="0"/>
                        </a:spcBef>
                        <a:spcAft>
                          <a:spcPts val="0"/>
                        </a:spcAft>
                        <a:buNone/>
                      </a:pPr>
                      <a:r>
                        <a:rPr lang="en-US" sz="1500">
                          <a:solidFill>
                            <a:srgbClr val="1F1A62"/>
                          </a:solidFill>
                          <a:latin typeface="Helvetica" panose="020B0403020202020204" pitchFamily="34" charset="0"/>
                        </a:rPr>
                        <a:t>TV Client Network</a:t>
                      </a:r>
                      <a:endParaRPr sz="2000">
                        <a:solidFill>
                          <a:srgbClr val="1F1A62"/>
                        </a:solidFill>
                        <a:latin typeface="Helvetica" panose="020B0403020202020204" pitchFamily="34" charset="0"/>
                      </a:endParaRPr>
                    </a:p>
                  </a:txBody>
                  <a:tcPr marL="83127" marR="83127" marT="50292" marB="50292" anchor="ctr"/>
                </a:tc>
                <a:tc>
                  <a:txBody>
                    <a:bodyPr/>
                    <a:lstStyle/>
                    <a:p>
                      <a:pPr marL="0" lvl="0" indent="0" algn="l" rtl="0">
                        <a:lnSpc>
                          <a:spcPct val="115000"/>
                        </a:lnSpc>
                        <a:spcBef>
                          <a:spcPts val="0"/>
                        </a:spcBef>
                        <a:spcAft>
                          <a:spcPts val="0"/>
                        </a:spcAft>
                        <a:buNone/>
                      </a:pPr>
                      <a:r>
                        <a:rPr lang="en-US" sz="1500">
                          <a:solidFill>
                            <a:srgbClr val="399ED4"/>
                          </a:solidFill>
                          <a:latin typeface="Helvetica" panose="020B0403020202020204" pitchFamily="34" charset="0"/>
                        </a:rPr>
                        <a:t>Everyone</a:t>
                      </a:r>
                      <a:endParaRPr sz="1500">
                        <a:solidFill>
                          <a:srgbClr val="399ED4"/>
                        </a:solidFill>
                        <a:latin typeface="Helvetica" panose="020B0403020202020204" pitchFamily="34" charset="0"/>
                      </a:endParaRPr>
                    </a:p>
                  </a:txBody>
                  <a:tcPr marL="34576" marR="34576" marT="20955" marB="20955" anchor="ct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608.4</a:t>
                      </a:r>
                      <a:endParaRPr sz="1500">
                        <a:solidFill>
                          <a:srgbClr val="1F1A62"/>
                        </a:solidFill>
                        <a:latin typeface="Helvetica" panose="020B0403020202020204" pitchFamily="34" charset="0"/>
                      </a:endParaRPr>
                    </a:p>
                  </a:txBody>
                  <a:tcPr marL="34576" marR="34576" marT="20955" marB="20955" anchor="ct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$7,031,026</a:t>
                      </a:r>
                      <a:endParaRPr sz="1500">
                        <a:solidFill>
                          <a:srgbClr val="1F1A62"/>
                        </a:solidFill>
                        <a:latin typeface="Helvetica" panose="020B0403020202020204" pitchFamily="34" charset="0"/>
                      </a:endParaRPr>
                    </a:p>
                  </a:txBody>
                  <a:tcPr marL="34576" marR="34576" marT="20955" marB="20955" anchor="ct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996,225</a:t>
                      </a:r>
                      <a:endParaRPr sz="1500" kern="1200">
                        <a:solidFill>
                          <a:srgbClr val="1F1A62"/>
                        </a:solidFill>
                        <a:latin typeface="Helvetica" panose="020B0403020202020204" pitchFamily="34" charset="0"/>
                        <a:ea typeface="+mn-ea"/>
                        <a:cs typeface="+mn-cs"/>
                      </a:endParaRPr>
                    </a:p>
                  </a:txBody>
                  <a:tcPr marL="28575" marR="28575" marT="20955" marB="20955" anchor="ctr"/>
                </a:tc>
                <a:extLst>
                  <a:ext uri="{0D108BD9-81ED-4DB2-BD59-A6C34878D82A}">
                    <a16:rowId xmlns:a16="http://schemas.microsoft.com/office/drawing/2014/main" val="10001"/>
                  </a:ext>
                </a:extLst>
              </a:tr>
              <a:tr h="425132">
                <a:tc vMerge="1">
                  <a:txBody>
                    <a:bodyPr/>
                    <a:lstStyle/>
                    <a:p>
                      <a:endParaRPr lang="en-US"/>
                    </a:p>
                  </a:txBody>
                  <a:tcPr/>
                </a:tc>
                <a:tc>
                  <a:txBody>
                    <a:bodyPr/>
                    <a:lstStyle/>
                    <a:p>
                      <a:pPr marL="0" lvl="0" indent="0" algn="l" rtl="0">
                        <a:lnSpc>
                          <a:spcPct val="115000"/>
                        </a:lnSpc>
                        <a:spcBef>
                          <a:spcPts val="0"/>
                        </a:spcBef>
                        <a:spcAft>
                          <a:spcPts val="0"/>
                        </a:spcAft>
                        <a:buNone/>
                      </a:pPr>
                      <a:r>
                        <a:rPr lang="en-US" sz="1500">
                          <a:solidFill>
                            <a:srgbClr val="E24B8A"/>
                          </a:solidFill>
                          <a:latin typeface="Helvetica" panose="020B0403020202020204" pitchFamily="34" charset="0"/>
                        </a:rPr>
                        <a:t>Target</a:t>
                      </a:r>
                      <a:endParaRPr sz="1500">
                        <a:solidFill>
                          <a:srgbClr val="E24B8A"/>
                        </a:solidFill>
                        <a:latin typeface="Helvetica" panose="020B0403020202020204" pitchFamily="34" charset="0"/>
                      </a:endParaRPr>
                    </a:p>
                  </a:txBody>
                  <a:tcPr marL="34576" marR="34576" marT="20955" marB="20955" anchor="ctr"/>
                </a:tc>
                <a:tc>
                  <a:txBody>
                    <a:bodyPr/>
                    <a:lstStyle/>
                    <a:p>
                      <a:pPr marL="0" lvl="0" indent="0" algn="r" rtl="0">
                        <a:spcBef>
                          <a:spcPts val="0"/>
                        </a:spcBef>
                        <a:spcAft>
                          <a:spcPts val="0"/>
                        </a:spcAft>
                        <a:buNone/>
                      </a:pPr>
                      <a:r>
                        <a:rPr lang="en-US" sz="1500">
                          <a:solidFill>
                            <a:srgbClr val="1F1A62"/>
                          </a:solidFill>
                          <a:latin typeface="Helvetica" panose="020B0403020202020204" pitchFamily="34" charset="0"/>
                        </a:rPr>
                        <a:t>723.2</a:t>
                      </a:r>
                      <a:endParaRPr sz="1500">
                        <a:solidFill>
                          <a:srgbClr val="1F1A62"/>
                        </a:solidFill>
                        <a:latin typeface="Helvetica" panose="020B0403020202020204" pitchFamily="34" charset="0"/>
                      </a:endParaRPr>
                    </a:p>
                  </a:txBody>
                  <a:tcPr marL="34576" marR="34576" marT="20955" marB="20955" anchor="ct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$5,197,835</a:t>
                      </a:r>
                      <a:endParaRPr sz="1500">
                        <a:solidFill>
                          <a:srgbClr val="1F1A62"/>
                        </a:solidFill>
                        <a:latin typeface="Helvetica" panose="020B0403020202020204" pitchFamily="34" charset="0"/>
                      </a:endParaRPr>
                    </a:p>
                  </a:txBody>
                  <a:tcPr marL="34576" marR="34576" marT="20955" marB="20955" anchor="ct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865,070</a:t>
                      </a:r>
                      <a:endParaRPr sz="1500" kern="1200">
                        <a:solidFill>
                          <a:srgbClr val="1F1A62"/>
                        </a:solidFill>
                        <a:latin typeface="Helvetica" panose="020B0403020202020204" pitchFamily="34" charset="0"/>
                        <a:ea typeface="+mn-ea"/>
                        <a:cs typeface="+mn-cs"/>
                      </a:endParaRPr>
                    </a:p>
                  </a:txBody>
                  <a:tcPr marL="28575" marR="28575" marT="20955" marB="20955" anchor="ctr"/>
                </a:tc>
                <a:extLst>
                  <a:ext uri="{0D108BD9-81ED-4DB2-BD59-A6C34878D82A}">
                    <a16:rowId xmlns:a16="http://schemas.microsoft.com/office/drawing/2014/main" val="10002"/>
                  </a:ext>
                </a:extLst>
              </a:tr>
              <a:tr h="425132">
                <a:tc rowSpan="2">
                  <a:txBody>
                    <a:bodyPr/>
                    <a:lstStyle/>
                    <a:p>
                      <a:pPr marL="0" lvl="0" indent="0" algn="l" rtl="0">
                        <a:lnSpc>
                          <a:spcPct val="115000"/>
                        </a:lnSpc>
                        <a:spcBef>
                          <a:spcPts val="0"/>
                        </a:spcBef>
                        <a:spcAft>
                          <a:spcPts val="0"/>
                        </a:spcAft>
                        <a:buNone/>
                      </a:pPr>
                      <a:r>
                        <a:rPr lang="en-US" sz="1500">
                          <a:solidFill>
                            <a:srgbClr val="1F1A62"/>
                          </a:solidFill>
                          <a:latin typeface="Helvetica" panose="020B0403020202020204" pitchFamily="34" charset="0"/>
                        </a:rPr>
                        <a:t>TV Non-Client Network</a:t>
                      </a:r>
                      <a:endParaRPr sz="1500">
                        <a:solidFill>
                          <a:srgbClr val="1F1A62"/>
                        </a:solidFill>
                        <a:latin typeface="Helvetica" panose="020B0403020202020204" pitchFamily="34" charset="0"/>
                      </a:endParaRPr>
                    </a:p>
                  </a:txBody>
                  <a:tcPr marL="83127" marR="83127" marT="50292" marB="50292" anchor="ctr">
                    <a:solidFill>
                      <a:srgbClr val="F3F3F3"/>
                    </a:solidFill>
                  </a:tcPr>
                </a:tc>
                <a:tc>
                  <a:txBody>
                    <a:bodyPr/>
                    <a:lstStyle/>
                    <a:p>
                      <a:pPr marL="0" lvl="0" indent="0" algn="l" rtl="0">
                        <a:lnSpc>
                          <a:spcPct val="115000"/>
                        </a:lnSpc>
                        <a:spcBef>
                          <a:spcPts val="0"/>
                        </a:spcBef>
                        <a:spcAft>
                          <a:spcPts val="0"/>
                        </a:spcAft>
                        <a:buNone/>
                      </a:pPr>
                      <a:r>
                        <a:rPr lang="en-US" sz="1500">
                          <a:solidFill>
                            <a:srgbClr val="399ED4"/>
                          </a:solidFill>
                          <a:latin typeface="Helvetica" panose="020B0403020202020204" pitchFamily="34" charset="0"/>
                        </a:rPr>
                        <a:t>Everyone</a:t>
                      </a:r>
                      <a:endParaRPr sz="1500">
                        <a:solidFill>
                          <a:srgbClr val="399ED4"/>
                        </a:solidFill>
                        <a:latin typeface="Helvetica" panose="020B0403020202020204" pitchFamily="34" charset="0"/>
                      </a:endParaRPr>
                    </a:p>
                  </a:txBody>
                  <a:tcPr marL="34576" marR="34576" marT="20955" marB="20955" anchor="ctr">
                    <a:solidFill>
                      <a:srgbClr val="F3F3F3"/>
                    </a:solidFill>
                  </a:tcP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97.0</a:t>
                      </a:r>
                      <a:endParaRPr sz="1500">
                        <a:solidFill>
                          <a:srgbClr val="1F1A62"/>
                        </a:solidFill>
                        <a:latin typeface="Helvetica" panose="020B0403020202020204" pitchFamily="34" charset="0"/>
                      </a:endParaRPr>
                    </a:p>
                  </a:txBody>
                  <a:tcPr marL="34576" marR="34576" marT="20955" marB="20955" anchor="ctr">
                    <a:solidFill>
                      <a:srgbClr val="F3F3F3"/>
                    </a:solidFill>
                  </a:tcP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$14,391,766</a:t>
                      </a:r>
                      <a:endParaRPr sz="1500">
                        <a:solidFill>
                          <a:srgbClr val="1F1A62"/>
                        </a:solidFill>
                        <a:latin typeface="Helvetica" panose="020B0403020202020204" pitchFamily="34" charset="0"/>
                      </a:endParaRPr>
                    </a:p>
                  </a:txBody>
                  <a:tcPr marL="34576" marR="34576" marT="20955" marB="20955" anchor="ctr">
                    <a:solidFill>
                      <a:srgbClr val="F3F3F3"/>
                    </a:solidFill>
                  </a:tcP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a:t>
                      </a:r>
                      <a:endParaRPr sz="1500" kern="1200">
                        <a:solidFill>
                          <a:srgbClr val="1F1A62"/>
                        </a:solidFill>
                        <a:latin typeface="Helvetica" panose="020B0403020202020204" pitchFamily="34" charset="0"/>
                        <a:ea typeface="+mn-ea"/>
                        <a:cs typeface="+mn-cs"/>
                      </a:endParaRPr>
                    </a:p>
                  </a:txBody>
                  <a:tcPr marL="28575" marR="28575" marT="20955" marB="20955" anchor="ctr">
                    <a:solidFill>
                      <a:srgbClr val="F3F3F3"/>
                    </a:solidFill>
                  </a:tcPr>
                </a:tc>
                <a:extLst>
                  <a:ext uri="{0D108BD9-81ED-4DB2-BD59-A6C34878D82A}">
                    <a16:rowId xmlns:a16="http://schemas.microsoft.com/office/drawing/2014/main" val="10003"/>
                  </a:ext>
                </a:extLst>
              </a:tr>
              <a:tr h="425132">
                <a:tc vMerge="1">
                  <a:txBody>
                    <a:bodyPr/>
                    <a:lstStyle/>
                    <a:p>
                      <a:endParaRPr lang="en-US"/>
                    </a:p>
                  </a:txBody>
                  <a:tcPr/>
                </a:tc>
                <a:tc>
                  <a:txBody>
                    <a:bodyPr/>
                    <a:lstStyle/>
                    <a:p>
                      <a:pPr marL="0" lvl="0" indent="0" algn="l" rtl="0">
                        <a:lnSpc>
                          <a:spcPct val="115000"/>
                        </a:lnSpc>
                        <a:spcBef>
                          <a:spcPts val="0"/>
                        </a:spcBef>
                        <a:spcAft>
                          <a:spcPts val="0"/>
                        </a:spcAft>
                        <a:buNone/>
                      </a:pPr>
                      <a:r>
                        <a:rPr lang="en-US" sz="1500">
                          <a:solidFill>
                            <a:srgbClr val="E24B8A"/>
                          </a:solidFill>
                          <a:latin typeface="Helvetica" panose="020B0403020202020204" pitchFamily="34" charset="0"/>
                        </a:rPr>
                        <a:t>Target</a:t>
                      </a:r>
                      <a:endParaRPr sz="1500">
                        <a:solidFill>
                          <a:srgbClr val="E24B8A"/>
                        </a:solidFill>
                        <a:latin typeface="Helvetica" panose="020B0403020202020204" pitchFamily="34" charset="0"/>
                      </a:endParaRPr>
                    </a:p>
                  </a:txBody>
                  <a:tcPr marL="34576" marR="34576" marT="20955" marB="20955" anchor="ctr">
                    <a:solidFill>
                      <a:srgbClr val="F3F3F3"/>
                    </a:solidFill>
                  </a:tcP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96.1</a:t>
                      </a:r>
                      <a:endParaRPr sz="1500">
                        <a:solidFill>
                          <a:srgbClr val="1F1A62"/>
                        </a:solidFill>
                        <a:latin typeface="Helvetica" panose="020B0403020202020204" pitchFamily="34" charset="0"/>
                      </a:endParaRPr>
                    </a:p>
                  </a:txBody>
                  <a:tcPr marL="34576" marR="34576" marT="20955" marB="20955" anchor="ctr">
                    <a:solidFill>
                      <a:srgbClr val="F3F3F3"/>
                    </a:solidFill>
                  </a:tcP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$10,366,239</a:t>
                      </a:r>
                      <a:endParaRPr sz="1500">
                        <a:solidFill>
                          <a:srgbClr val="1F1A62"/>
                        </a:solidFill>
                        <a:latin typeface="Helvetica" panose="020B0403020202020204" pitchFamily="34" charset="0"/>
                      </a:endParaRPr>
                    </a:p>
                  </a:txBody>
                  <a:tcPr marL="34576" marR="34576" marT="20955" marB="20955" anchor="ctr">
                    <a:solidFill>
                      <a:srgbClr val="F3F3F3"/>
                    </a:solidFill>
                  </a:tcP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a:t>
                      </a:r>
                      <a:endParaRPr sz="1500" kern="1200">
                        <a:solidFill>
                          <a:srgbClr val="1F1A62"/>
                        </a:solidFill>
                        <a:latin typeface="Helvetica" panose="020B0403020202020204" pitchFamily="34" charset="0"/>
                        <a:ea typeface="+mn-ea"/>
                        <a:cs typeface="+mn-cs"/>
                      </a:endParaRPr>
                    </a:p>
                  </a:txBody>
                  <a:tcPr marL="28575" marR="28575" marT="20955" marB="20955" anchor="ctr">
                    <a:solidFill>
                      <a:srgbClr val="F3F3F3"/>
                    </a:solidFill>
                  </a:tcPr>
                </a:tc>
                <a:extLst>
                  <a:ext uri="{0D108BD9-81ED-4DB2-BD59-A6C34878D82A}">
                    <a16:rowId xmlns:a16="http://schemas.microsoft.com/office/drawing/2014/main" val="10004"/>
                  </a:ext>
                </a:extLst>
              </a:tr>
              <a:tr h="425132">
                <a:tc rowSpan="2">
                  <a:txBody>
                    <a:bodyPr/>
                    <a:lstStyle/>
                    <a:p>
                      <a:pPr marL="0" lvl="0" indent="0" algn="l" rtl="0">
                        <a:lnSpc>
                          <a:spcPct val="115000"/>
                        </a:lnSpc>
                        <a:spcBef>
                          <a:spcPts val="0"/>
                        </a:spcBef>
                        <a:spcAft>
                          <a:spcPts val="0"/>
                        </a:spcAft>
                        <a:buNone/>
                      </a:pPr>
                      <a:r>
                        <a:rPr lang="en-US" sz="1500">
                          <a:solidFill>
                            <a:srgbClr val="1F1A62"/>
                          </a:solidFill>
                          <a:latin typeface="Helvetica" panose="020B0403020202020204" pitchFamily="34" charset="0"/>
                        </a:rPr>
                        <a:t>Digital</a:t>
                      </a:r>
                      <a:endParaRPr sz="1500">
                        <a:solidFill>
                          <a:srgbClr val="1F1A62"/>
                        </a:solidFill>
                        <a:latin typeface="Helvetica" panose="020B0403020202020204" pitchFamily="34" charset="0"/>
                      </a:endParaRPr>
                    </a:p>
                  </a:txBody>
                  <a:tcPr marL="83127" marR="83127" marT="50292" marB="50292" anchor="ctr"/>
                </a:tc>
                <a:tc>
                  <a:txBody>
                    <a:bodyPr/>
                    <a:lstStyle/>
                    <a:p>
                      <a:pPr marL="0" lvl="0" indent="0" algn="l" rtl="0">
                        <a:lnSpc>
                          <a:spcPct val="115000"/>
                        </a:lnSpc>
                        <a:spcBef>
                          <a:spcPts val="0"/>
                        </a:spcBef>
                        <a:spcAft>
                          <a:spcPts val="0"/>
                        </a:spcAft>
                        <a:buNone/>
                      </a:pPr>
                      <a:r>
                        <a:rPr lang="en-US" sz="1500">
                          <a:solidFill>
                            <a:srgbClr val="399ED4"/>
                          </a:solidFill>
                          <a:latin typeface="Helvetica" panose="020B0403020202020204" pitchFamily="34" charset="0"/>
                        </a:rPr>
                        <a:t>Everyone</a:t>
                      </a:r>
                      <a:endParaRPr sz="1500">
                        <a:solidFill>
                          <a:srgbClr val="399ED4"/>
                        </a:solidFill>
                        <a:latin typeface="Helvetica" panose="020B0403020202020204" pitchFamily="34" charset="0"/>
                      </a:endParaRPr>
                    </a:p>
                  </a:txBody>
                  <a:tcPr marL="34576" marR="34576" marT="20955" marB="20955" anchor="ct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105.0</a:t>
                      </a:r>
                      <a:endParaRPr sz="1500">
                        <a:solidFill>
                          <a:srgbClr val="1F1A62"/>
                        </a:solidFill>
                        <a:latin typeface="Helvetica" panose="020B0403020202020204" pitchFamily="34" charset="0"/>
                      </a:endParaRPr>
                    </a:p>
                  </a:txBody>
                  <a:tcPr marL="34576" marR="34576" marT="20955" marB="20955" anchor="ct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$133,836</a:t>
                      </a:r>
                      <a:endParaRPr sz="1500">
                        <a:solidFill>
                          <a:srgbClr val="1F1A62"/>
                        </a:solidFill>
                        <a:latin typeface="Helvetica" panose="020B0403020202020204" pitchFamily="34" charset="0"/>
                      </a:endParaRPr>
                    </a:p>
                  </a:txBody>
                  <a:tcPr marL="34576" marR="34576" marT="20955" marB="20955" anchor="ct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a:t>
                      </a:r>
                      <a:endParaRPr sz="1500" kern="1200">
                        <a:solidFill>
                          <a:srgbClr val="1F1A62"/>
                        </a:solidFill>
                        <a:latin typeface="Helvetica" panose="020B0403020202020204" pitchFamily="34" charset="0"/>
                        <a:ea typeface="+mn-ea"/>
                        <a:cs typeface="+mn-cs"/>
                      </a:endParaRPr>
                    </a:p>
                  </a:txBody>
                  <a:tcPr marL="28575" marR="28575" marT="20955" marB="20955" anchor="ctr"/>
                </a:tc>
                <a:extLst>
                  <a:ext uri="{0D108BD9-81ED-4DB2-BD59-A6C34878D82A}">
                    <a16:rowId xmlns:a16="http://schemas.microsoft.com/office/drawing/2014/main" val="10005"/>
                  </a:ext>
                </a:extLst>
              </a:tr>
              <a:tr h="425132">
                <a:tc vMerge="1">
                  <a:txBody>
                    <a:bodyPr/>
                    <a:lstStyle/>
                    <a:p>
                      <a:endParaRPr lang="en-US"/>
                    </a:p>
                  </a:txBody>
                  <a:tcPr/>
                </a:tc>
                <a:tc>
                  <a:txBody>
                    <a:bodyPr/>
                    <a:lstStyle/>
                    <a:p>
                      <a:pPr marL="0" lvl="0" indent="0" algn="l" rtl="0">
                        <a:lnSpc>
                          <a:spcPct val="115000"/>
                        </a:lnSpc>
                        <a:spcBef>
                          <a:spcPts val="0"/>
                        </a:spcBef>
                        <a:spcAft>
                          <a:spcPts val="0"/>
                        </a:spcAft>
                        <a:buNone/>
                      </a:pPr>
                      <a:r>
                        <a:rPr lang="en-US" sz="1500">
                          <a:solidFill>
                            <a:srgbClr val="E24B8A"/>
                          </a:solidFill>
                          <a:latin typeface="Helvetica" panose="020B0403020202020204" pitchFamily="34" charset="0"/>
                        </a:rPr>
                        <a:t>Target</a:t>
                      </a:r>
                      <a:endParaRPr sz="1500">
                        <a:solidFill>
                          <a:srgbClr val="E24B8A"/>
                        </a:solidFill>
                        <a:latin typeface="Helvetica" panose="020B0403020202020204" pitchFamily="34" charset="0"/>
                      </a:endParaRPr>
                    </a:p>
                  </a:txBody>
                  <a:tcPr marL="34576" marR="34576" marT="20955" marB="20955" anchor="ct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106.7</a:t>
                      </a:r>
                      <a:endParaRPr sz="1500">
                        <a:solidFill>
                          <a:srgbClr val="1F1A62"/>
                        </a:solidFill>
                        <a:latin typeface="Helvetica" panose="020B0403020202020204" pitchFamily="34" charset="0"/>
                      </a:endParaRPr>
                    </a:p>
                  </a:txBody>
                  <a:tcPr marL="34576" marR="34576" marT="20955" marB="20955" anchor="ctr"/>
                </a:tc>
                <a:tc>
                  <a:txBody>
                    <a:bodyPr/>
                    <a:lstStyle/>
                    <a:p>
                      <a:pPr marL="0" lvl="0" indent="0" algn="r" rtl="0">
                        <a:lnSpc>
                          <a:spcPct val="115000"/>
                        </a:lnSpc>
                        <a:spcBef>
                          <a:spcPts val="0"/>
                        </a:spcBef>
                        <a:spcAft>
                          <a:spcPts val="0"/>
                        </a:spcAft>
                        <a:buNone/>
                      </a:pPr>
                      <a:r>
                        <a:rPr lang="en-US" sz="1500">
                          <a:solidFill>
                            <a:srgbClr val="1F1A62"/>
                          </a:solidFill>
                          <a:latin typeface="Helvetica" panose="020B0403020202020204" pitchFamily="34" charset="0"/>
                        </a:rPr>
                        <a:t>$114,331</a:t>
                      </a:r>
                      <a:endParaRPr sz="1500">
                        <a:solidFill>
                          <a:srgbClr val="1F1A62"/>
                        </a:solidFill>
                        <a:latin typeface="Helvetica" panose="020B0403020202020204" pitchFamily="34" charset="0"/>
                      </a:endParaRPr>
                    </a:p>
                  </a:txBody>
                  <a:tcPr marL="34576" marR="34576" marT="20955" marB="20955" anchor="ct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217,443</a:t>
                      </a:r>
                      <a:endParaRPr sz="1500" kern="1200">
                        <a:solidFill>
                          <a:srgbClr val="1F1A62"/>
                        </a:solidFill>
                        <a:latin typeface="Helvetica" panose="020B0403020202020204" pitchFamily="34" charset="0"/>
                        <a:ea typeface="+mn-ea"/>
                        <a:cs typeface="+mn-cs"/>
                      </a:endParaRPr>
                    </a:p>
                  </a:txBody>
                  <a:tcPr marL="28575" marR="28575" marT="20955" marB="20955" anchor="ctr"/>
                </a:tc>
                <a:extLst>
                  <a:ext uri="{0D108BD9-81ED-4DB2-BD59-A6C34878D82A}">
                    <a16:rowId xmlns:a16="http://schemas.microsoft.com/office/drawing/2014/main" val="10006"/>
                  </a:ext>
                </a:extLst>
              </a:tr>
              <a:tr h="425132">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kern="1200">
                          <a:solidFill>
                            <a:srgbClr val="1F1A62"/>
                          </a:solidFill>
                          <a:latin typeface="Helvetica" panose="020B0403020202020204" pitchFamily="34" charset="0"/>
                          <a:ea typeface="+mn-ea"/>
                          <a:cs typeface="+mn-cs"/>
                        </a:rPr>
                        <a:t>Any Exposure (Linear + Digital)</a:t>
                      </a:r>
                    </a:p>
                  </a:txBody>
                  <a:tcPr marT="20955" marB="20955" anchor="ctr">
                    <a:lnB w="9525" cap="flat" cmpd="sng">
                      <a:solidFill>
                        <a:srgbClr val="666666"/>
                      </a:solidFill>
                      <a:prstDash val="solid"/>
                      <a:round/>
                      <a:headEnd type="none" w="sm" len="sm"/>
                      <a:tailEnd type="none" w="sm" len="sm"/>
                    </a:lnB>
                    <a:solidFill>
                      <a:srgbClr val="F3F3F3"/>
                    </a:solidFill>
                  </a:tcPr>
                </a:tc>
                <a:tc>
                  <a:txBody>
                    <a:bodyPr/>
                    <a:lstStyle/>
                    <a:p>
                      <a:pPr marL="0" lvl="0" indent="0" algn="l" defTabSz="914400" rtl="0" eaLnBrk="1" latinLnBrk="0" hangingPunct="1">
                        <a:lnSpc>
                          <a:spcPct val="115000"/>
                        </a:lnSpc>
                        <a:spcBef>
                          <a:spcPts val="0"/>
                        </a:spcBef>
                        <a:spcAft>
                          <a:spcPts val="0"/>
                        </a:spcAft>
                        <a:buNone/>
                      </a:pPr>
                      <a:r>
                        <a:rPr lang="en-US" sz="1500" kern="1200">
                          <a:solidFill>
                            <a:srgbClr val="399ED4"/>
                          </a:solidFill>
                          <a:latin typeface="Helvetica" panose="020B0403020202020204" pitchFamily="34" charset="0"/>
                          <a:ea typeface="+mn-ea"/>
                          <a:cs typeface="+mn-cs"/>
                        </a:rPr>
                        <a:t>Everyone</a:t>
                      </a:r>
                      <a:endParaRPr sz="1500" kern="1200">
                        <a:solidFill>
                          <a:srgbClr val="399ED4"/>
                        </a:solidFill>
                        <a:latin typeface="Helvetica" panose="020B0403020202020204" pitchFamily="34" charset="0"/>
                        <a:ea typeface="+mn-ea"/>
                        <a:cs typeface="+mn-cs"/>
                      </a:endParaRPr>
                    </a:p>
                  </a:txBody>
                  <a:tcPr marL="34576" marR="34576" marT="20955" marB="20955" anchor="ctr">
                    <a:solidFill>
                      <a:srgbClr val="F3F3F3"/>
                    </a:solidFill>
                  </a:tcP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a:t>
                      </a:r>
                      <a:endParaRPr sz="1500" kern="1200">
                        <a:solidFill>
                          <a:srgbClr val="1F1A62"/>
                        </a:solidFill>
                        <a:latin typeface="Helvetica" panose="020B0403020202020204" pitchFamily="34" charset="0"/>
                        <a:ea typeface="+mn-ea"/>
                        <a:cs typeface="+mn-cs"/>
                      </a:endParaRPr>
                    </a:p>
                  </a:txBody>
                  <a:tcPr marL="34576" marR="34576" marT="20955" marB="20955" anchor="ctr">
                    <a:solidFill>
                      <a:srgbClr val="F3F3F3"/>
                    </a:solidFill>
                  </a:tcP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$21,556,647.00</a:t>
                      </a:r>
                      <a:endParaRPr sz="1500" kern="1200">
                        <a:solidFill>
                          <a:srgbClr val="1F1A62"/>
                        </a:solidFill>
                        <a:latin typeface="Helvetica" panose="020B0403020202020204" pitchFamily="34" charset="0"/>
                        <a:ea typeface="+mn-ea"/>
                        <a:cs typeface="+mn-cs"/>
                      </a:endParaRPr>
                    </a:p>
                  </a:txBody>
                  <a:tcPr marL="28575" marR="28575" marT="20955" marB="20955" anchor="ctr">
                    <a:solidFill>
                      <a:srgbClr val="F3F3F3"/>
                    </a:solidFill>
                  </a:tcP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988,186</a:t>
                      </a:r>
                      <a:endParaRPr sz="1500" kern="1200">
                        <a:solidFill>
                          <a:srgbClr val="1F1A62"/>
                        </a:solidFill>
                        <a:latin typeface="Helvetica" panose="020B0403020202020204" pitchFamily="34" charset="0"/>
                        <a:ea typeface="+mn-ea"/>
                        <a:cs typeface="+mn-cs"/>
                      </a:endParaRPr>
                    </a:p>
                  </a:txBody>
                  <a:tcPr marL="28575" marR="28575" marT="20955" marB="20955" anchor="ctr">
                    <a:solidFill>
                      <a:srgbClr val="F3F3F3"/>
                    </a:solidFill>
                  </a:tcPr>
                </a:tc>
                <a:extLst>
                  <a:ext uri="{0D108BD9-81ED-4DB2-BD59-A6C34878D82A}">
                    <a16:rowId xmlns:a16="http://schemas.microsoft.com/office/drawing/2014/main" val="124922213"/>
                  </a:ext>
                </a:extLst>
              </a:tr>
              <a:tr h="425132">
                <a:tc vMerge="1">
                  <a:txBody>
                    <a:bodyPr/>
                    <a:lstStyle/>
                    <a:p>
                      <a:pPr marL="0" lvl="0" indent="0" algn="l" defTabSz="914400" rtl="0" eaLnBrk="1" latinLnBrk="0" hangingPunct="1">
                        <a:lnSpc>
                          <a:spcPct val="115000"/>
                        </a:lnSpc>
                        <a:spcBef>
                          <a:spcPts val="0"/>
                        </a:spcBef>
                        <a:spcAft>
                          <a:spcPts val="0"/>
                        </a:spcAft>
                        <a:buNone/>
                      </a:pPr>
                      <a:endParaRPr sz="1400" kern="1200">
                        <a:solidFill>
                          <a:srgbClr val="1F1A62"/>
                        </a:solidFill>
                        <a:latin typeface="Helvetica" panose="020B0403020202020204" pitchFamily="34" charset="0"/>
                        <a:ea typeface="+mn-ea"/>
                        <a:cs typeface="+mn-cs"/>
                      </a:endParaRPr>
                    </a:p>
                  </a:txBody>
                  <a:tcPr marL="100584" marR="100584" marT="19050" marB="19050" anchor="ctr">
                    <a:lnB w="9525" cap="flat" cmpd="sng">
                      <a:solidFill>
                        <a:srgbClr val="666666"/>
                      </a:solidFill>
                      <a:prstDash val="solid"/>
                      <a:round/>
                      <a:headEnd type="none" w="sm" len="sm"/>
                      <a:tailEnd type="none" w="sm" len="sm"/>
                    </a:lnB>
                  </a:tcPr>
                </a:tc>
                <a:tc>
                  <a:txBody>
                    <a:bodyPr/>
                    <a:lstStyle/>
                    <a:p>
                      <a:pPr marL="0" lvl="0" indent="0" algn="l" defTabSz="914400" rtl="0" eaLnBrk="1" latinLnBrk="0" hangingPunct="1">
                        <a:lnSpc>
                          <a:spcPct val="115000"/>
                        </a:lnSpc>
                        <a:spcBef>
                          <a:spcPts val="0"/>
                        </a:spcBef>
                        <a:spcAft>
                          <a:spcPts val="0"/>
                        </a:spcAft>
                        <a:buNone/>
                      </a:pPr>
                      <a:r>
                        <a:rPr lang="en-US" sz="1500" kern="1200">
                          <a:solidFill>
                            <a:srgbClr val="ED3C8D"/>
                          </a:solidFill>
                          <a:latin typeface="Helvetica" panose="020B0403020202020204" pitchFamily="34" charset="0"/>
                          <a:ea typeface="+mn-ea"/>
                          <a:cs typeface="+mn-cs"/>
                        </a:rPr>
                        <a:t>Target</a:t>
                      </a:r>
                      <a:endParaRPr sz="1500" kern="1200">
                        <a:solidFill>
                          <a:srgbClr val="ED3C8D"/>
                        </a:solidFill>
                        <a:latin typeface="Helvetica" panose="020B0403020202020204" pitchFamily="34" charset="0"/>
                        <a:ea typeface="+mn-ea"/>
                        <a:cs typeface="+mn-cs"/>
                      </a:endParaRPr>
                    </a:p>
                  </a:txBody>
                  <a:tcPr marL="34576" marR="34576" marT="20955" marB="20955" anchor="ctr">
                    <a:lnB w="9525" cap="flat" cmpd="sng">
                      <a:solidFill>
                        <a:srgbClr val="666666"/>
                      </a:solidFill>
                      <a:prstDash val="solid"/>
                      <a:round/>
                      <a:headEnd type="none" w="sm" len="sm"/>
                      <a:tailEnd type="none" w="sm" len="sm"/>
                    </a:lnB>
                    <a:solidFill>
                      <a:srgbClr val="F3F3F3"/>
                    </a:solidFill>
                  </a:tcP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a:t>
                      </a:r>
                      <a:endParaRPr sz="1500" kern="1200">
                        <a:solidFill>
                          <a:srgbClr val="1F1A62"/>
                        </a:solidFill>
                        <a:latin typeface="Helvetica" panose="020B0403020202020204" pitchFamily="34" charset="0"/>
                        <a:ea typeface="+mn-ea"/>
                        <a:cs typeface="+mn-cs"/>
                      </a:endParaRPr>
                    </a:p>
                  </a:txBody>
                  <a:tcPr marL="34576" marR="34576" marT="20955" marB="20955" anchor="ctr">
                    <a:lnB w="9525" cap="flat" cmpd="sng">
                      <a:solidFill>
                        <a:srgbClr val="666666"/>
                      </a:solidFill>
                      <a:prstDash val="solid"/>
                      <a:round/>
                      <a:headEnd type="none" w="sm" len="sm"/>
                      <a:tailEnd type="none" w="sm" len="sm"/>
                    </a:lnB>
                    <a:solidFill>
                      <a:srgbClr val="F3F3F3"/>
                    </a:solidFill>
                  </a:tcP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$15,678,420.00</a:t>
                      </a:r>
                      <a:endParaRPr sz="1500" kern="1200">
                        <a:solidFill>
                          <a:srgbClr val="1F1A62"/>
                        </a:solidFill>
                        <a:latin typeface="Helvetica" panose="020B0403020202020204" pitchFamily="34" charset="0"/>
                        <a:ea typeface="+mn-ea"/>
                        <a:cs typeface="+mn-cs"/>
                      </a:endParaRPr>
                    </a:p>
                  </a:txBody>
                  <a:tcPr marL="28575" marR="28575" marT="20955" marB="20955" anchor="ctr">
                    <a:lnB w="9525" cap="flat" cmpd="sng">
                      <a:solidFill>
                        <a:srgbClr val="666666"/>
                      </a:solidFill>
                      <a:prstDash val="solid"/>
                      <a:round/>
                      <a:headEnd type="none" w="sm" len="sm"/>
                      <a:tailEnd type="none" w="sm" len="sm"/>
                    </a:lnB>
                    <a:solidFill>
                      <a:srgbClr val="F3F3F3"/>
                    </a:solidFill>
                  </a:tcPr>
                </a:tc>
                <a:tc>
                  <a:txBody>
                    <a:bodyPr/>
                    <a:lstStyle/>
                    <a:p>
                      <a:pPr marL="0" lvl="0" indent="0" algn="r" defTabSz="914400" rtl="0" eaLnBrk="1" latinLnBrk="0" hangingPunct="1">
                        <a:lnSpc>
                          <a:spcPct val="115000"/>
                        </a:lnSpc>
                        <a:spcBef>
                          <a:spcPts val="0"/>
                        </a:spcBef>
                        <a:spcAft>
                          <a:spcPts val="0"/>
                        </a:spcAft>
                        <a:buNone/>
                      </a:pPr>
                      <a:r>
                        <a:rPr lang="en-US" sz="1500" kern="1200">
                          <a:solidFill>
                            <a:srgbClr val="1F1A62"/>
                          </a:solidFill>
                          <a:latin typeface="Helvetica" panose="020B0403020202020204" pitchFamily="34" charset="0"/>
                          <a:ea typeface="+mn-ea"/>
                          <a:cs typeface="+mn-cs"/>
                        </a:rPr>
                        <a:t>856,580</a:t>
                      </a:r>
                      <a:endParaRPr sz="1500" kern="1200">
                        <a:solidFill>
                          <a:srgbClr val="1F1A62"/>
                        </a:solidFill>
                        <a:latin typeface="Helvetica" panose="020B0403020202020204" pitchFamily="34" charset="0"/>
                        <a:ea typeface="+mn-ea"/>
                        <a:cs typeface="+mn-cs"/>
                      </a:endParaRPr>
                    </a:p>
                  </a:txBody>
                  <a:tcPr marL="28575" marR="28575" marT="20955" marB="20955" anchor="ctr">
                    <a:lnB w="9525" cap="flat" cmpd="sng">
                      <a:solidFill>
                        <a:srgbClr val="666666"/>
                      </a:solidFill>
                      <a:prstDash val="solid"/>
                      <a:round/>
                      <a:headEnd type="none" w="sm" len="sm"/>
                      <a:tailEnd type="none" w="sm" len="sm"/>
                    </a:lnB>
                    <a:solidFill>
                      <a:srgbClr val="F3F3F3"/>
                    </a:solidFill>
                  </a:tcPr>
                </a:tc>
                <a:extLst>
                  <a:ext uri="{0D108BD9-81ED-4DB2-BD59-A6C34878D82A}">
                    <a16:rowId xmlns:a16="http://schemas.microsoft.com/office/drawing/2014/main" val="719352956"/>
                  </a:ext>
                </a:extLst>
              </a:tr>
            </a:tbl>
          </a:graphicData>
        </a:graphic>
      </p:graphicFrame>
      <p:pic>
        <p:nvPicPr>
          <p:cNvPr id="2" name="Picture 1">
            <a:extLst>
              <a:ext uri="{FF2B5EF4-FFF2-40B4-BE49-F238E27FC236}">
                <a16:creationId xmlns:a16="http://schemas.microsoft.com/office/drawing/2014/main" id="{94034FB7-B579-101A-8183-6D4528B164D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D4BA4B8C-4F44-B7DB-7ED8-717809CAD47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2065EB45-636D-AF43-9033-D4BC58F02F70}"/>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5" name="Picture 4" descr="A cartoon of a burger&#10;&#10;Description automatically generated">
            <a:extLst>
              <a:ext uri="{FF2B5EF4-FFF2-40B4-BE49-F238E27FC236}">
                <a16:creationId xmlns:a16="http://schemas.microsoft.com/office/drawing/2014/main" id="{F1A4DD34-F3B9-BCDE-629F-516FA54801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15849" y="65136"/>
            <a:ext cx="701096" cy="701096"/>
          </a:xfrm>
          <a:prstGeom prst="rect">
            <a:avLst/>
          </a:prstGeom>
        </p:spPr>
      </p:pic>
    </p:spTree>
    <p:extLst>
      <p:ext uri="{BB962C8B-B14F-4D97-AF65-F5344CB8AC3E}">
        <p14:creationId xmlns:p14="http://schemas.microsoft.com/office/powerpoint/2010/main" val="294137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437BEC2A-4562-4AED-9DF7-56A2EF3E3772}"/>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C6816E-2740-42CD-8706-57EFA87C8B40}"/>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a:t>
            </a:r>
          </a:p>
        </p:txBody>
      </p:sp>
      <p:pic>
        <p:nvPicPr>
          <p:cNvPr id="2" name="Picture 1">
            <a:extLst>
              <a:ext uri="{FF2B5EF4-FFF2-40B4-BE49-F238E27FC236}">
                <a16:creationId xmlns:a16="http://schemas.microsoft.com/office/drawing/2014/main" id="{94034FB7-B579-101A-8183-6D4528B164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D4BA4B8C-4F44-B7DB-7ED8-717809CAD47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2065EB45-636D-AF43-9033-D4BC58F02F70}"/>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Rectangle 4">
            <a:extLst>
              <a:ext uri="{FF2B5EF4-FFF2-40B4-BE49-F238E27FC236}">
                <a16:creationId xmlns:a16="http://schemas.microsoft.com/office/drawing/2014/main" id="{72766DBE-3451-84FD-C81A-E856E09EC6BA}"/>
              </a:ext>
            </a:extLst>
          </p:cNvPr>
          <p:cNvSpPr/>
          <p:nvPr/>
        </p:nvSpPr>
        <p:spPr>
          <a:xfrm>
            <a:off x="4071937" y="55749"/>
            <a:ext cx="8060739" cy="769441"/>
          </a:xfrm>
          <a:prstGeom prst="rect">
            <a:avLst/>
          </a:prstGeom>
          <a:noFill/>
        </p:spPr>
        <p:txBody>
          <a:bodyPr wrap="square" lIns="91440" tIns="45720" rIns="91440" bIns="45720" anchor="t">
            <a:spAutoFit/>
          </a:bodyPr>
          <a:lstStyle/>
          <a:p>
            <a:pPr defTabSz="914194">
              <a:spcAft>
                <a:spcPts val="1000"/>
              </a:spcAft>
            </a:pPr>
            <a:r>
              <a:rPr lang="en-US" sz="2200" dirty="0">
                <a:solidFill>
                  <a:srgbClr val="1F1A62"/>
                </a:solidFill>
                <a:latin typeface="Helvetica" panose="020B0403020202020204" pitchFamily="34" charset="0"/>
              </a:rPr>
              <a:t>DIRECTV’s addressable campaign successfully drove </a:t>
            </a:r>
            <a:r>
              <a:rPr lang="en-US" sz="2200" b="1" dirty="0">
                <a:solidFill>
                  <a:srgbClr val="1F1A62"/>
                </a:solidFill>
                <a:latin typeface="Helvetica" panose="020B0403020202020204" pitchFamily="34" charset="0"/>
              </a:rPr>
              <a:t>incremental visits</a:t>
            </a:r>
            <a:r>
              <a:rPr lang="en-US" sz="2200" dirty="0">
                <a:solidFill>
                  <a:srgbClr val="1F1A62"/>
                </a:solidFill>
                <a:latin typeface="Helvetica" panose="020B0403020202020204" pitchFamily="34" charset="0"/>
              </a:rPr>
              <a:t> and </a:t>
            </a:r>
            <a:r>
              <a:rPr lang="en-US" sz="2200" b="1" dirty="0">
                <a:solidFill>
                  <a:srgbClr val="1F1A62"/>
                </a:solidFill>
                <a:latin typeface="Helvetica" panose="020B0403020202020204" pitchFamily="34" charset="0"/>
              </a:rPr>
              <a:t>sales</a:t>
            </a:r>
            <a:r>
              <a:rPr lang="en-US" sz="2200" dirty="0">
                <a:solidFill>
                  <a:srgbClr val="1F1A62"/>
                </a:solidFill>
                <a:latin typeface="Helvetica" panose="020B0403020202020204" pitchFamily="34" charset="0"/>
              </a:rPr>
              <a:t> for a QSR brand</a:t>
            </a:r>
          </a:p>
        </p:txBody>
      </p:sp>
      <p:sp>
        <p:nvSpPr>
          <p:cNvPr id="6" name="TextBox 5">
            <a:extLst>
              <a:ext uri="{FF2B5EF4-FFF2-40B4-BE49-F238E27FC236}">
                <a16:creationId xmlns:a16="http://schemas.microsoft.com/office/drawing/2014/main" id="{BE968A95-7542-06D6-FB14-286D779A53CF}"/>
              </a:ext>
            </a:extLst>
          </p:cNvPr>
          <p:cNvSpPr txBox="1"/>
          <p:nvPr/>
        </p:nvSpPr>
        <p:spPr>
          <a:xfrm>
            <a:off x="4005057" y="6197391"/>
            <a:ext cx="67882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DIRECTV</a:t>
            </a: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Addressable QSR Dining Case Study. Case study results are based on individual campaign factors. DirecTV makes no performance warranties. </a:t>
            </a:r>
            <a:r>
              <a:rPr lang="en-US" sz="800" dirty="0">
                <a:solidFill>
                  <a:srgbClr val="1F1A62"/>
                </a:solidFill>
                <a:latin typeface="Helvetica" panose="020B0604020202020204" pitchFamily="34" charset="0"/>
                <a:cs typeface="Helvetica" panose="020B0604020202020204" pitchFamily="34" charset="0"/>
              </a:rPr>
              <a:t>4Q’23.</a:t>
            </a:r>
            <a:endPar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94825800-EA64-71F0-5A65-86E44C742975}"/>
              </a:ext>
            </a:extLst>
          </p:cNvPr>
          <p:cNvSpPr/>
          <p:nvPr/>
        </p:nvSpPr>
        <p:spPr>
          <a:xfrm>
            <a:off x="151812" y="939492"/>
            <a:ext cx="3737961" cy="46782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 QSR brand sought to drive foot traffic and increase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8-week Addressable </a:t>
            </a:r>
            <a:r>
              <a:rPr lang="en-US" sz="1200" dirty="0">
                <a:solidFill>
                  <a:srgbClr val="1F1A62"/>
                </a:solidFill>
                <a:latin typeface="Helvetica"/>
                <a:cs typeface="Helvetica"/>
              </a:rPr>
              <a:t>TV media campaign</a:t>
            </a: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Quick Serve Enthusiasts in specific DMAs where the restaurant is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The addressable campaign successfully increased foot traffic and sales at specifically </a:t>
            </a:r>
            <a:r>
              <a:rPr lang="en-US" sz="1200" kern="0" dirty="0">
                <a:solidFill>
                  <a:srgbClr val="1F1A62"/>
                </a:solidFill>
                <a:latin typeface="Helvetica" panose="020B0604020202020204" pitchFamily="34" charset="0"/>
                <a:ea typeface="Calibri" panose="020F0502020204030204" pitchFamily="34" charset="0"/>
                <a:cs typeface="Helvetica" panose="020B0604020202020204" pitchFamily="34" charset="0"/>
              </a:rPr>
              <a:t>defined QSR locations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400" kern="0" dirty="0">
              <a:solidFill>
                <a:srgbClr val="1F1A62"/>
              </a:solidFill>
              <a:latin typeface="Helvetica" panose="020B0604020202020204" pitchFamily="34" charset="0"/>
              <a:ea typeface="Calibri" panose="020F050202020403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The campaign generated </a:t>
            </a:r>
            <a:r>
              <a:rPr kumimoji="0" lang="en-US" sz="1200" b="1"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33,085 incremental visits</a:t>
            </a:r>
            <a:r>
              <a:rPr lang="en-US" sz="1200" kern="0" dirty="0">
                <a:solidFill>
                  <a:srgbClr val="1F1A62"/>
                </a:solidFill>
                <a:latin typeface="Helvetica" panose="020B0604020202020204" pitchFamily="34" charset="0"/>
                <a:ea typeface="Calibri" panose="020F0502020204030204" pitchFamily="34" charset="0"/>
                <a:cs typeface="Helvetica" panose="020B0604020202020204" pitchFamily="34" charset="0"/>
              </a:rPr>
              <a:t> that would not have occurred without the exposure to this campaign and </a:t>
            </a:r>
            <a:r>
              <a:rPr lang="en-US" sz="1200" b="1" kern="0" dirty="0">
                <a:solidFill>
                  <a:srgbClr val="1F1A62"/>
                </a:solidFill>
                <a:latin typeface="Helvetica" panose="020B0604020202020204" pitchFamily="34" charset="0"/>
                <a:ea typeface="Calibri" panose="020F0502020204030204" pitchFamily="34" charset="0"/>
                <a:cs typeface="Helvetica" panose="020B0604020202020204" pitchFamily="34" charset="0"/>
              </a:rPr>
              <a:t>$253,828 in incremental sales</a:t>
            </a:r>
            <a:endParaRPr kumimoji="0" lang="en-US" sz="1200" b="1"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a:t>
            </a:r>
            <a:endParaRPr kumimoji="0" lang="en-US" sz="6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Third-party data for targeting &amp; measurement / Addressable TV</a:t>
            </a: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p:txBody>
      </p:sp>
      <p:pic>
        <p:nvPicPr>
          <p:cNvPr id="8" name="Picture 7" descr="DirecTV - Schedule: Partner / Advertising Week NY 2023">
            <a:extLst>
              <a:ext uri="{FF2B5EF4-FFF2-40B4-BE49-F238E27FC236}">
                <a16:creationId xmlns:a16="http://schemas.microsoft.com/office/drawing/2014/main" id="{F39E3F20-D6C9-A5D2-192E-87A063E92ED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904226" y="6017259"/>
            <a:ext cx="975470" cy="3417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A9EC7F4-E5BC-C405-8C67-6865C9359EB1}"/>
              </a:ext>
            </a:extLst>
          </p:cNvPr>
          <p:cNvSpPr txBox="1"/>
          <p:nvPr/>
        </p:nvSpPr>
        <p:spPr>
          <a:xfrm>
            <a:off x="4591056" y="1303950"/>
            <a:ext cx="7024675"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1F1A62"/>
                  </a:solidFill>
                </a:ln>
                <a:solidFill>
                  <a:srgbClr val="00C0F3"/>
                </a:solidFill>
                <a:effectLst/>
                <a:uLnTx/>
                <a:uFillTx/>
                <a:latin typeface="Helvetica" panose="020B0604020202020204" pitchFamily="34" charset="0"/>
                <a:ea typeface="+mn-ea"/>
                <a:cs typeface="Helvetica" panose="020B060402020202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Restaurant Visit Lift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1F1A62"/>
                </a:solidFill>
                <a:latin typeface="Helvetica" panose="020B0604020202020204" pitchFamily="34" charset="0"/>
                <a:cs typeface="Helvetica" panose="020B0604020202020204" pitchFamily="34" charset="0"/>
              </a:rPr>
              <a:t>Overall Visit 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(exposed vs. control)</a:t>
            </a:r>
          </a:p>
        </p:txBody>
      </p:sp>
      <p:cxnSp>
        <p:nvCxnSpPr>
          <p:cNvPr id="12" name="Straight Connector 11">
            <a:extLst>
              <a:ext uri="{FF2B5EF4-FFF2-40B4-BE49-F238E27FC236}">
                <a16:creationId xmlns:a16="http://schemas.microsoft.com/office/drawing/2014/main" id="{03B4B313-ABC2-A8E5-1D10-C58878436699}"/>
              </a:ext>
            </a:extLst>
          </p:cNvPr>
          <p:cNvCxnSpPr>
            <a:cxnSpLocks/>
          </p:cNvCxnSpPr>
          <p:nvPr/>
        </p:nvCxnSpPr>
        <p:spPr>
          <a:xfrm flipV="1">
            <a:off x="4591057" y="3138849"/>
            <a:ext cx="7024675" cy="1"/>
          </a:xfrm>
          <a:prstGeom prst="line">
            <a:avLst/>
          </a:prstGeom>
          <a:ln w="28575">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74786A-7DE2-D5A7-7BC2-85258333D1CB}"/>
              </a:ext>
            </a:extLst>
          </p:cNvPr>
          <p:cNvSpPr txBox="1"/>
          <p:nvPr/>
        </p:nvSpPr>
        <p:spPr>
          <a:xfrm>
            <a:off x="4071937" y="3551378"/>
            <a:ext cx="305335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1F1A62"/>
                  </a:solidFill>
                </a:ln>
                <a:solidFill>
                  <a:srgbClr val="00C0F3"/>
                </a:solidFill>
                <a:effectLst/>
                <a:uLnTx/>
                <a:uFillTx/>
                <a:latin typeface="Helvetica" panose="020B0604020202020204" pitchFamily="34" charset="0"/>
                <a:ea typeface="+mn-ea"/>
                <a:cs typeface="Helvetica" panose="020B0604020202020204" pitchFamily="34" charset="0"/>
              </a:rPr>
              <a:t>+50%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Sales Lift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1F1A62"/>
                </a:solidFill>
                <a:latin typeface="Helvetica" panose="020B0604020202020204" pitchFamily="34" charset="0"/>
                <a:cs typeface="Helvetica" panose="020B0604020202020204" pitchFamily="34" charset="0"/>
              </a:rPr>
              <a:t>Increase in Penetration </a:t>
            </a:r>
            <a:br>
              <a:rPr lang="en-US" sz="1600" dirty="0">
                <a:solidFill>
                  <a:srgbClr val="1F1A62"/>
                </a:solidFill>
                <a:latin typeface="Helvetica" panose="020B0604020202020204" pitchFamily="34" charset="0"/>
                <a:cs typeface="Helvetica" panose="020B0604020202020204" pitchFamily="34" charset="0"/>
              </a:rPr>
            </a:br>
            <a:r>
              <a:rPr lang="en-US" sz="1600" dirty="0">
                <a:solidFill>
                  <a:srgbClr val="1F1A62"/>
                </a:solidFill>
                <a:latin typeface="Helvetica" panose="020B0604020202020204" pitchFamily="34" charset="0"/>
                <a:cs typeface="Helvetica" panose="020B0604020202020204" pitchFamily="34" charset="0"/>
              </a:rPr>
              <a:t>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(exposed vs. control)</a:t>
            </a:r>
          </a:p>
        </p:txBody>
      </p:sp>
      <p:sp>
        <p:nvSpPr>
          <p:cNvPr id="14" name="TextBox 13">
            <a:extLst>
              <a:ext uri="{FF2B5EF4-FFF2-40B4-BE49-F238E27FC236}">
                <a16:creationId xmlns:a16="http://schemas.microsoft.com/office/drawing/2014/main" id="{25CA13D2-02BC-8449-B7E1-BBFD52555A87}"/>
              </a:ext>
            </a:extLst>
          </p:cNvPr>
          <p:cNvSpPr txBox="1"/>
          <p:nvPr/>
        </p:nvSpPr>
        <p:spPr>
          <a:xfrm>
            <a:off x="6575627" y="3549489"/>
            <a:ext cx="305335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1F1A62"/>
                  </a:solidFill>
                </a:ln>
                <a:solidFill>
                  <a:srgbClr val="00C0F3"/>
                </a:solidFill>
                <a:effectLst/>
                <a:uLnTx/>
                <a:uFillTx/>
                <a:latin typeface="Helvetica" panose="020B0604020202020204" pitchFamily="34" charset="0"/>
                <a:ea typeface="+mn-ea"/>
                <a:cs typeface="Helvetica" panose="020B0604020202020204" pitchFamily="34" charset="0"/>
              </a:rPr>
              <a:t>+73%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Sales Lift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1F1A62"/>
                </a:solidFill>
                <a:latin typeface="Helvetica" panose="020B0604020202020204" pitchFamily="34" charset="0"/>
                <a:cs typeface="Helvetica" panose="020B0604020202020204" pitchFamily="34" charset="0"/>
              </a:rPr>
              <a:t>In-Store Incremental </a:t>
            </a:r>
            <a:br>
              <a:rPr lang="en-US" sz="1600" dirty="0">
                <a:solidFill>
                  <a:srgbClr val="1F1A62"/>
                </a:solidFill>
                <a:latin typeface="Helvetica" panose="020B0604020202020204" pitchFamily="34" charset="0"/>
                <a:cs typeface="Helvetica" panose="020B0604020202020204" pitchFamily="34" charset="0"/>
              </a:rPr>
            </a:br>
            <a:r>
              <a:rPr lang="en-US" sz="1600" dirty="0">
                <a:solidFill>
                  <a:srgbClr val="1F1A62"/>
                </a:solidFill>
                <a:latin typeface="Helvetica" panose="020B0604020202020204" pitchFamily="34" charset="0"/>
                <a:cs typeface="Helvetica" panose="020B0604020202020204" pitchFamily="34" charset="0"/>
              </a:rPr>
              <a:t>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(exposed vs. control)</a:t>
            </a:r>
          </a:p>
        </p:txBody>
      </p:sp>
      <p:sp>
        <p:nvSpPr>
          <p:cNvPr id="15" name="TextBox 14">
            <a:extLst>
              <a:ext uri="{FF2B5EF4-FFF2-40B4-BE49-F238E27FC236}">
                <a16:creationId xmlns:a16="http://schemas.microsoft.com/office/drawing/2014/main" id="{6E3D0202-6967-6072-469D-BD497E4D009E}"/>
              </a:ext>
            </a:extLst>
          </p:cNvPr>
          <p:cNvSpPr txBox="1"/>
          <p:nvPr/>
        </p:nvSpPr>
        <p:spPr>
          <a:xfrm>
            <a:off x="8986831" y="3552998"/>
            <a:ext cx="305335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1F1A62"/>
                  </a:solidFill>
                </a:ln>
                <a:solidFill>
                  <a:srgbClr val="00C0F3"/>
                </a:solidFill>
                <a:effectLst/>
                <a:uLnTx/>
                <a:uFillTx/>
                <a:latin typeface="Helvetica" panose="020B0604020202020204" pitchFamily="34" charset="0"/>
                <a:ea typeface="+mn-ea"/>
                <a:cs typeface="Helvetica" panose="020B0604020202020204" pitchFamily="34" charset="0"/>
              </a:rPr>
              <a:t>+19%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Sales Lift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1F1A62"/>
                </a:solidFill>
                <a:latin typeface="Helvetica" panose="020B0604020202020204" pitchFamily="34" charset="0"/>
                <a:cs typeface="Helvetica" panose="020B0604020202020204" pitchFamily="34" charset="0"/>
              </a:rPr>
              <a:t>Increase in Transaction </a:t>
            </a:r>
            <a:br>
              <a:rPr lang="en-US" sz="1600" dirty="0">
                <a:solidFill>
                  <a:srgbClr val="1F1A62"/>
                </a:solidFill>
                <a:latin typeface="Helvetica" panose="020B0604020202020204" pitchFamily="34" charset="0"/>
                <a:cs typeface="Helvetica" panose="020B0604020202020204" pitchFamily="34" charset="0"/>
              </a:rPr>
            </a:br>
            <a:r>
              <a:rPr lang="en-US" sz="1600" dirty="0">
                <a:solidFill>
                  <a:srgbClr val="1F1A62"/>
                </a:solidFill>
                <a:latin typeface="Helvetica" panose="020B0604020202020204" pitchFamily="34" charset="0"/>
                <a:cs typeface="Helvetica" panose="020B0604020202020204" pitchFamily="34" charset="0"/>
              </a:rPr>
              <a:t>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(exposed vs. control)</a:t>
            </a:r>
          </a:p>
        </p:txBody>
      </p:sp>
      <p:pic>
        <p:nvPicPr>
          <p:cNvPr id="9" name="Picture 8" descr="A cartoon of a burger&#10;&#10;Description automatically generated">
            <a:extLst>
              <a:ext uri="{FF2B5EF4-FFF2-40B4-BE49-F238E27FC236}">
                <a16:creationId xmlns:a16="http://schemas.microsoft.com/office/drawing/2014/main" id="{C1BC7DC9-E73F-9597-301E-815698029F5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15849" y="65136"/>
            <a:ext cx="701096" cy="701096"/>
          </a:xfrm>
          <a:prstGeom prst="rect">
            <a:avLst/>
          </a:prstGeom>
        </p:spPr>
      </p:pic>
    </p:spTree>
    <p:extLst>
      <p:ext uri="{BB962C8B-B14F-4D97-AF65-F5344CB8AC3E}">
        <p14:creationId xmlns:p14="http://schemas.microsoft.com/office/powerpoint/2010/main" val="176619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66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845591"/>
            <a:ext cx="3904144" cy="510909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Carl’s Jr. sought to target audiences in specific regions in the U.S. watching CTV to drive in-store visits and sales</a:t>
            </a:r>
            <a:endParaRPr kumimoji="0" lang="en-US" sz="7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PMG targeted run-of-network content as well as IRIS-enabled PMPs (private marketplace), a solution that targets curated CTV inventory with video-level contextual data enriched by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Younger, male, Hispanic and interested in video games, sports and anime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dirty="0">
                <a:solidFill>
                  <a:srgbClr val="1F1A62"/>
                </a:solidFill>
                <a:latin typeface="Helvetica"/>
                <a:cs typeface="Helvetica"/>
              </a:rPr>
              <a:t>CTV viewers targeted by IRIS-enabled PMPs drove a +35% incremental lift in visits converting at a higher rate than all other targeting tactics deployed by PMG </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dirty="0">
                <a:solidFill>
                  <a:srgbClr val="1F1A62"/>
                </a:solidFill>
                <a:latin typeface="Helvetica"/>
                <a:cs typeface="Helvetica"/>
              </a:rPr>
              <a:t>Additionally, they drove a 152% incremental sales lift and were the most cost-efficient with more than double return on ad spend</a:t>
            </a: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IRIS.TV / CTV</a:t>
            </a:r>
          </a:p>
        </p:txBody>
      </p:sp>
      <p:sp>
        <p:nvSpPr>
          <p:cNvPr id="30" name="Rectangle 29">
            <a:extLst>
              <a:ext uri="{FF2B5EF4-FFF2-40B4-BE49-F238E27FC236}">
                <a16:creationId xmlns:a16="http://schemas.microsoft.com/office/drawing/2014/main" id="{75F81532-3D49-4828-8247-ECFA9B63B40D}"/>
              </a:ext>
            </a:extLst>
          </p:cNvPr>
          <p:cNvSpPr/>
          <p:nvPr/>
        </p:nvSpPr>
        <p:spPr>
          <a:xfrm>
            <a:off x="4014789" y="65136"/>
            <a:ext cx="8177212" cy="769441"/>
          </a:xfrm>
          <a:prstGeom prst="rect">
            <a:avLst/>
          </a:prstGeom>
          <a:noFill/>
        </p:spPr>
        <p:txBody>
          <a:bodyPr wrap="square" lIns="91440" tIns="45720" rIns="91440" bIns="45720" anchor="t">
            <a:spAutoFit/>
          </a:bodyPr>
          <a:lstStyle/>
          <a:p>
            <a:pPr defTabSz="914194">
              <a:spcAft>
                <a:spcPts val="1000"/>
              </a:spcAft>
            </a:pPr>
            <a:r>
              <a:rPr lang="en-US" sz="2200" dirty="0">
                <a:solidFill>
                  <a:srgbClr val="232470"/>
                </a:solidFill>
                <a:latin typeface="Helvetica" panose="020B0403020202020204" pitchFamily="34" charset="0"/>
              </a:rPr>
              <a:t>Carl’s Jr. teamed up with PMG and IRIS.TV to drive in-store </a:t>
            </a:r>
            <a:r>
              <a:rPr lang="en-US" sz="2200" b="1" dirty="0">
                <a:solidFill>
                  <a:srgbClr val="232470"/>
                </a:solidFill>
                <a:latin typeface="Helvetica" panose="020B0403020202020204" pitchFamily="34" charset="0"/>
              </a:rPr>
              <a:t>visits</a:t>
            </a:r>
            <a:r>
              <a:rPr lang="en-US" sz="2200" dirty="0">
                <a:solidFill>
                  <a:srgbClr val="232470"/>
                </a:solidFill>
                <a:latin typeface="Helvetica" panose="020B0403020202020204" pitchFamily="34" charset="0"/>
              </a:rPr>
              <a:t> and </a:t>
            </a:r>
            <a:r>
              <a:rPr lang="en-US" sz="2200" b="1" dirty="0">
                <a:solidFill>
                  <a:srgbClr val="232470"/>
                </a:solidFill>
                <a:latin typeface="Helvetica" panose="020B0403020202020204" pitchFamily="34" charset="0"/>
              </a:rPr>
              <a:t>sales</a:t>
            </a:r>
            <a:r>
              <a:rPr lang="en-US" sz="2200" dirty="0">
                <a:solidFill>
                  <a:srgbClr val="232470"/>
                </a:solidFill>
                <a:latin typeface="Helvetica" panose="020B0403020202020204" pitchFamily="34" charset="0"/>
              </a:rPr>
              <a:t> through a targeted CTV campaign</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6" y="6194522"/>
            <a:ext cx="63487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ViacomCBS, Attribution case study: </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ViacomCBS and Foursquare show increased media impact by measuring multi channel campaign</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Campaign flight:</a:t>
            </a:r>
            <a:endPar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70CD082F-C781-EFC8-4875-4F43BAA6E5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9F3759EB-3418-59D3-937A-624E375A87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6792A093-29F7-EDB5-C8D7-A43F09EC667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026" name="Picture 2" descr="IRIS.TV | Video Data Connectivity">
            <a:extLst>
              <a:ext uri="{FF2B5EF4-FFF2-40B4-BE49-F238E27FC236}">
                <a16:creationId xmlns:a16="http://schemas.microsoft.com/office/drawing/2014/main" id="{0913E0B2-74B8-CB84-E0E9-6FAD8A23472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8125" t="28603" r="18099" b="29101"/>
          <a:stretch/>
        </p:blipFill>
        <p:spPr bwMode="auto">
          <a:xfrm>
            <a:off x="10518712" y="6010242"/>
            <a:ext cx="1178526" cy="410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29ED76-1522-238D-C120-82462383C57D}"/>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817" t="28781" r="1784" b="29230"/>
          <a:stretch/>
        </p:blipFill>
        <p:spPr bwMode="auto">
          <a:xfrm>
            <a:off x="10853367" y="5664237"/>
            <a:ext cx="1083529" cy="262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artoon of a burger&#10;&#10;Description automatically generated">
            <a:extLst>
              <a:ext uri="{FF2B5EF4-FFF2-40B4-BE49-F238E27FC236}">
                <a16:creationId xmlns:a16="http://schemas.microsoft.com/office/drawing/2014/main" id="{E8926206-164D-FEC2-D432-9FE7BD9DAB2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15849" y="65136"/>
            <a:ext cx="701096" cy="701096"/>
          </a:xfrm>
          <a:prstGeom prst="rect">
            <a:avLst/>
          </a:prstGeom>
        </p:spPr>
      </p:pic>
      <p:sp>
        <p:nvSpPr>
          <p:cNvPr id="5" name="TextBox 4">
            <a:extLst>
              <a:ext uri="{FF2B5EF4-FFF2-40B4-BE49-F238E27FC236}">
                <a16:creationId xmlns:a16="http://schemas.microsoft.com/office/drawing/2014/main" id="{69E959FC-6B8A-8466-6364-20FB25ED7D95}"/>
              </a:ext>
            </a:extLst>
          </p:cNvPr>
          <p:cNvSpPr txBox="1"/>
          <p:nvPr/>
        </p:nvSpPr>
        <p:spPr>
          <a:xfrm>
            <a:off x="4391463" y="1902372"/>
            <a:ext cx="27083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1F1A62"/>
                  </a:solidFill>
                </a:ln>
                <a:solidFill>
                  <a:srgbClr val="00C0F3"/>
                </a:solidFill>
                <a:effectLst/>
                <a:uLnTx/>
                <a:uFillTx/>
                <a:latin typeface="Helvetica" panose="020B0604020202020204" pitchFamily="34" charset="0"/>
                <a:ea typeface="+mn-ea"/>
                <a:cs typeface="Helvetica" panose="020B0604020202020204" pitchFamily="34" charset="0"/>
              </a:rPr>
              <a:t>+35%</a:t>
            </a:r>
            <a:endParaRPr kumimoji="0" lang="en-US" sz="7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Incremental Visit Lift</a:t>
            </a:r>
          </a:p>
        </p:txBody>
      </p:sp>
      <p:sp>
        <p:nvSpPr>
          <p:cNvPr id="8" name="TextBox 7">
            <a:extLst>
              <a:ext uri="{FF2B5EF4-FFF2-40B4-BE49-F238E27FC236}">
                <a16:creationId xmlns:a16="http://schemas.microsoft.com/office/drawing/2014/main" id="{864FECBA-4DF4-8CC2-0302-AC8A3D590275}"/>
              </a:ext>
            </a:extLst>
          </p:cNvPr>
          <p:cNvSpPr txBox="1"/>
          <p:nvPr/>
        </p:nvSpPr>
        <p:spPr>
          <a:xfrm>
            <a:off x="4391464" y="4655389"/>
            <a:ext cx="27083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a:solidFill>
                    <a:srgbClr val="1F1A62"/>
                  </a:solidFill>
                </a:ln>
                <a:solidFill>
                  <a:srgbClr val="66C5AD"/>
                </a:solidFill>
                <a:latin typeface="Helvetica" panose="020B0604020202020204" pitchFamily="34" charset="0"/>
                <a:cs typeface="Helvetica" panose="020B0604020202020204" pitchFamily="34" charset="0"/>
              </a:rPr>
              <a:t>152</a:t>
            </a:r>
            <a:r>
              <a:rPr kumimoji="0" lang="en-US" sz="5400" b="1" i="0" u="none" strike="noStrike" kern="1200" cap="none" spc="0" normalizeH="0" baseline="0" noProof="0" dirty="0">
                <a:ln>
                  <a:solidFill>
                    <a:srgbClr val="1F1A62"/>
                  </a:solidFill>
                </a:ln>
                <a:solidFill>
                  <a:srgbClr val="66C5AD"/>
                </a:solidFill>
                <a:effectLst/>
                <a:uLnTx/>
                <a:uFillTx/>
                <a:latin typeface="Helvetica" panose="020B0604020202020204" pitchFamily="34" charset="0"/>
                <a:ea typeface="+mn-ea"/>
                <a:cs typeface="Helvetica" panose="020B0604020202020204" pitchFamily="34" charset="0"/>
              </a:rPr>
              <a:t>%</a:t>
            </a:r>
            <a:endParaRPr kumimoji="0" lang="en-US" sz="7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Incremental Sales Lift</a:t>
            </a:r>
          </a:p>
        </p:txBody>
      </p:sp>
      <p:sp>
        <p:nvSpPr>
          <p:cNvPr id="9" name="TextBox 8">
            <a:extLst>
              <a:ext uri="{FF2B5EF4-FFF2-40B4-BE49-F238E27FC236}">
                <a16:creationId xmlns:a16="http://schemas.microsoft.com/office/drawing/2014/main" id="{F27DE559-AC4A-7D70-CBBC-A331D569365E}"/>
              </a:ext>
            </a:extLst>
          </p:cNvPr>
          <p:cNvSpPr txBox="1"/>
          <p:nvPr/>
        </p:nvSpPr>
        <p:spPr>
          <a:xfrm>
            <a:off x="8188784" y="4655389"/>
            <a:ext cx="292288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1F1A62"/>
                  </a:solidFill>
                </a:ln>
                <a:solidFill>
                  <a:srgbClr val="66C5AD"/>
                </a:solidFill>
                <a:effectLst/>
                <a:uLnTx/>
                <a:uFillTx/>
                <a:latin typeface="Helvetica" panose="020B0604020202020204" pitchFamily="34" charset="0"/>
                <a:ea typeface="+mn-ea"/>
                <a:cs typeface="Helvetica" panose="020B0604020202020204" pitchFamily="34" charset="0"/>
              </a:rPr>
              <a:t>2.2x</a:t>
            </a:r>
            <a:endParaRPr kumimoji="0" lang="en-US" sz="700" b="1" i="0" u="none" strike="noStrike" kern="1200" cap="none" spc="0" normalizeH="0" baseline="0" noProof="0" dirty="0">
              <a:ln>
                <a:noFill/>
              </a:ln>
              <a:solidFill>
                <a:srgbClr val="66C5AD"/>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ROAS</a:t>
            </a:r>
          </a:p>
        </p:txBody>
      </p:sp>
      <p:pic>
        <p:nvPicPr>
          <p:cNvPr id="12" name="Picture 11" descr="A blue and yellow store with a pin on top&#10;&#10;Description automatically generated">
            <a:extLst>
              <a:ext uri="{FF2B5EF4-FFF2-40B4-BE49-F238E27FC236}">
                <a16:creationId xmlns:a16="http://schemas.microsoft.com/office/drawing/2014/main" id="{C8B9095C-53A0-0A89-66C3-9D3C5B1324C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79234" y="962989"/>
            <a:ext cx="932772" cy="932772"/>
          </a:xfrm>
          <a:prstGeom prst="rect">
            <a:avLst/>
          </a:prstGeom>
        </p:spPr>
      </p:pic>
      <p:pic>
        <p:nvPicPr>
          <p:cNvPr id="16" name="Picture 15" descr="A hands holding a box and a coin&#10;&#10;Description automatically generated">
            <a:extLst>
              <a:ext uri="{FF2B5EF4-FFF2-40B4-BE49-F238E27FC236}">
                <a16:creationId xmlns:a16="http://schemas.microsoft.com/office/drawing/2014/main" id="{ECE1DC19-3596-6C32-5DE8-E3AC47CB77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279235" y="3813256"/>
            <a:ext cx="932772" cy="932772"/>
          </a:xfrm>
          <a:prstGeom prst="rect">
            <a:avLst/>
          </a:prstGeom>
        </p:spPr>
      </p:pic>
      <p:pic>
        <p:nvPicPr>
          <p:cNvPr id="18" name="Picture 17" descr="A graphic of a plant and coins&#10;&#10;Description automatically generated">
            <a:extLst>
              <a:ext uri="{FF2B5EF4-FFF2-40B4-BE49-F238E27FC236}">
                <a16:creationId xmlns:a16="http://schemas.microsoft.com/office/drawing/2014/main" id="{41EB6E3C-61B6-CA9E-13C1-17715AB01F4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183839" y="3813256"/>
            <a:ext cx="932772" cy="932772"/>
          </a:xfrm>
          <a:prstGeom prst="rect">
            <a:avLst/>
          </a:prstGeom>
        </p:spPr>
      </p:pic>
      <p:sp>
        <p:nvSpPr>
          <p:cNvPr id="7" name="TextBox 6">
            <a:extLst>
              <a:ext uri="{FF2B5EF4-FFF2-40B4-BE49-F238E27FC236}">
                <a16:creationId xmlns:a16="http://schemas.microsoft.com/office/drawing/2014/main" id="{46B0BD68-DDAD-45F5-0992-D6F81139E10A}"/>
              </a:ext>
            </a:extLst>
          </p:cNvPr>
          <p:cNvSpPr txBox="1"/>
          <p:nvPr/>
        </p:nvSpPr>
        <p:spPr>
          <a:xfrm>
            <a:off x="7330513" y="1902372"/>
            <a:ext cx="4639425"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1F1A62"/>
                  </a:solidFill>
                </a:ln>
                <a:solidFill>
                  <a:srgbClr val="00C0F3"/>
                </a:solidFill>
                <a:effectLst/>
                <a:uLnTx/>
                <a:uFillTx/>
                <a:latin typeface="Helvetica" panose="020B0604020202020204" pitchFamily="34" charset="0"/>
                <a:ea typeface="+mn-ea"/>
                <a:cs typeface="Helvetica" panose="020B0604020202020204" pitchFamily="34" charset="0"/>
              </a:rPr>
              <a:t>+</a:t>
            </a:r>
            <a:r>
              <a:rPr lang="en-US" sz="5400" b="1" dirty="0">
                <a:ln>
                  <a:solidFill>
                    <a:srgbClr val="1F1A62"/>
                  </a:solidFill>
                </a:ln>
                <a:solidFill>
                  <a:srgbClr val="00C0F3"/>
                </a:solidFill>
                <a:latin typeface="Helvetica" panose="020B0604020202020204" pitchFamily="34" charset="0"/>
                <a:cs typeface="Helvetica" panose="020B0604020202020204" pitchFamily="34" charset="0"/>
              </a:rPr>
              <a:t>21</a:t>
            </a:r>
            <a:r>
              <a:rPr kumimoji="0" lang="en-US" sz="5400" b="1" i="0" u="none" strike="noStrike" kern="1200" cap="none" spc="0" normalizeH="0" baseline="0" noProof="0" dirty="0">
                <a:ln>
                  <a:solidFill>
                    <a:srgbClr val="1F1A62"/>
                  </a:solidFill>
                </a:ln>
                <a:solidFill>
                  <a:srgbClr val="00C0F3"/>
                </a:solidFill>
                <a:effectLst/>
                <a:uLnTx/>
                <a:uFillTx/>
                <a:latin typeface="Helvetica" panose="020B0604020202020204" pitchFamily="34" charset="0"/>
                <a:ea typeface="+mn-ea"/>
                <a:cs typeface="Helvetica" panose="020B0604020202020204" pitchFamily="34" charset="0"/>
              </a:rPr>
              <a:t>%</a:t>
            </a:r>
            <a:endParaRPr kumimoji="0" lang="en-US" sz="7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Higher than the average </a:t>
            </a:r>
            <a:b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of other tactics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F1A62"/>
                </a:solidFill>
                <a:latin typeface="Helvetica" panose="020B0604020202020204" pitchFamily="34" charset="0"/>
                <a:cs typeface="Helvetica" panose="020B0604020202020204" pitchFamily="34" charset="0"/>
              </a:rPr>
              <a:t>(1</a:t>
            </a:r>
            <a:r>
              <a:rPr lang="en-US" sz="1000" baseline="30000" dirty="0">
                <a:solidFill>
                  <a:srgbClr val="1F1A62"/>
                </a:solidFill>
                <a:latin typeface="Helvetica" panose="020B0604020202020204" pitchFamily="34" charset="0"/>
                <a:cs typeface="Helvetica" panose="020B0604020202020204" pitchFamily="34" charset="0"/>
              </a:rPr>
              <a:t>st</a:t>
            </a:r>
            <a:r>
              <a:rPr lang="en-US" sz="1000" dirty="0">
                <a:solidFill>
                  <a:srgbClr val="1F1A62"/>
                </a:solidFill>
                <a:latin typeface="Helvetica" panose="020B0604020202020204" pitchFamily="34" charset="0"/>
                <a:cs typeface="Helvetica" panose="020B0604020202020204" pitchFamily="34" charset="0"/>
              </a:rPr>
              <a:t>-party identity and behavioral data, </a:t>
            </a:r>
            <a:br>
              <a:rPr lang="en-US" sz="1000" dirty="0">
                <a:solidFill>
                  <a:srgbClr val="1F1A62"/>
                </a:solidFill>
                <a:latin typeface="Helvetica" panose="020B0604020202020204" pitchFamily="34" charset="0"/>
                <a:cs typeface="Helvetica" panose="020B0604020202020204" pitchFamily="34" charset="0"/>
              </a:rPr>
            </a:br>
            <a:r>
              <a:rPr lang="en-US" sz="1000" dirty="0">
                <a:solidFill>
                  <a:srgbClr val="1F1A62"/>
                </a:solidFill>
                <a:latin typeface="Helvetica" panose="020B0604020202020204" pitchFamily="34" charset="0"/>
                <a:cs typeface="Helvetica" panose="020B0604020202020204" pitchFamily="34" charset="0"/>
              </a:rPr>
              <a:t>as well as content-based strategies, including run-of-network)</a:t>
            </a:r>
            <a:endParaRPr kumimoji="0" lang="en-US" sz="100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14" name="Picture 13" descr="A blue and yellow chess piece and graph&#10;&#10;Description automatically generated">
            <a:extLst>
              <a:ext uri="{FF2B5EF4-FFF2-40B4-BE49-F238E27FC236}">
                <a16:creationId xmlns:a16="http://schemas.microsoft.com/office/drawing/2014/main" id="{26BDEE94-CA72-E1CE-5764-37D3BE920D3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091281" y="954677"/>
            <a:ext cx="1117889" cy="1117889"/>
          </a:xfrm>
          <a:prstGeom prst="rect">
            <a:avLst/>
          </a:prstGeom>
        </p:spPr>
      </p:pic>
    </p:spTree>
    <p:extLst>
      <p:ext uri="{BB962C8B-B14F-4D97-AF65-F5344CB8AC3E}">
        <p14:creationId xmlns:p14="http://schemas.microsoft.com/office/powerpoint/2010/main" val="114243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449989-40DA-15D3-CCCC-A8F9E49995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78701" y="1"/>
            <a:ext cx="1598217" cy="930639"/>
          </a:xfrm>
          <a:prstGeom prst="rect">
            <a:avLst/>
          </a:prstGeom>
        </p:spPr>
      </p:pic>
      <p:sp>
        <p:nvSpPr>
          <p:cNvPr id="6" name="Rectangle 5">
            <a:extLst>
              <a:ext uri="{FF2B5EF4-FFF2-40B4-BE49-F238E27FC236}">
                <a16:creationId xmlns:a16="http://schemas.microsoft.com/office/drawing/2014/main" id="{4DE78DF0-4544-5BF1-BC4E-C6F779BD9B42}"/>
              </a:ext>
            </a:extLst>
          </p:cNvPr>
          <p:cNvSpPr/>
          <p:nvPr/>
        </p:nvSpPr>
        <p:spPr>
          <a:xfrm>
            <a:off x="1605273" y="5956018"/>
            <a:ext cx="8981457" cy="369332"/>
          </a:xfrm>
          <a:prstGeom prst="rect">
            <a:avLst/>
          </a:prstGeom>
          <a:solidFill>
            <a:srgbClr val="E2E8F0"/>
          </a:solidFill>
          <a:ln>
            <a:solidFill>
              <a:srgbClr val="002060"/>
            </a:solidFill>
          </a:ln>
        </p:spPr>
        <p:txBody>
          <a:bodyPr wrap="square" anchor="ctr">
            <a:spAutoFit/>
          </a:bodyPr>
          <a:lstStyle/>
          <a:p>
            <a:pPr marL="0" marR="0" lvl="0" indent="0" algn="ctr" defTabSz="91220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itchFamily="2" charset="0"/>
                <a:ea typeface="+mn-ea"/>
                <a:cs typeface="+mn-cs"/>
              </a:rPr>
              <a:t>Access more case studies at </a:t>
            </a: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www.thevab.com</a:t>
            </a:r>
            <a:endParaRPr kumimoji="0" lang="en-US" sz="1800" b="1" i="0" u="none" strike="noStrike" kern="1200" cap="none" spc="0" normalizeH="0" baseline="0" noProof="0">
              <a:ln>
                <a:noFill/>
              </a:ln>
              <a:solidFill>
                <a:srgbClr val="00BFF2"/>
              </a:solidFill>
              <a:effectLst/>
              <a:uLnTx/>
              <a:uFillTx/>
              <a:latin typeface="Helvetica" pitchFamily="2" charset="0"/>
              <a:ea typeface="+mn-ea"/>
              <a:cs typeface="+mn-cs"/>
            </a:endParaRPr>
          </a:p>
        </p:txBody>
      </p:sp>
      <p:pic>
        <p:nvPicPr>
          <p:cNvPr id="31" name="Picture 30">
            <a:extLst>
              <a:ext uri="{FF2B5EF4-FFF2-40B4-BE49-F238E27FC236}">
                <a16:creationId xmlns:a16="http://schemas.microsoft.com/office/drawing/2014/main" id="{1559972A-AF18-10CD-109E-BEC59B1AC16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2" name="Slide Number Placeholder 5">
            <a:extLst>
              <a:ext uri="{FF2B5EF4-FFF2-40B4-BE49-F238E27FC236}">
                <a16:creationId xmlns:a16="http://schemas.microsoft.com/office/drawing/2014/main" id="{ED7E84DD-E4FF-32E9-8E4D-886D33B93D4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5596C19D-3FC5-21C0-2EFB-239B3FD870E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8" name="Picture 7">
            <a:extLst>
              <a:ext uri="{FF2B5EF4-FFF2-40B4-BE49-F238E27FC236}">
                <a16:creationId xmlns:a16="http://schemas.microsoft.com/office/drawing/2014/main" id="{9B0D6717-531A-F228-3459-B23E31D6DA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78701" y="1"/>
            <a:ext cx="1598217" cy="930639"/>
          </a:xfrm>
          <a:prstGeom prst="rect">
            <a:avLst/>
          </a:prstGeom>
        </p:spPr>
      </p:pic>
      <p:sp>
        <p:nvSpPr>
          <p:cNvPr id="15" name="Rectangle 14">
            <a:extLst>
              <a:ext uri="{FF2B5EF4-FFF2-40B4-BE49-F238E27FC236}">
                <a16:creationId xmlns:a16="http://schemas.microsoft.com/office/drawing/2014/main" id="{995F836A-848D-24B6-FB44-1C7A1BFBF332}"/>
              </a:ext>
            </a:extLst>
          </p:cNvPr>
          <p:cNvSpPr/>
          <p:nvPr/>
        </p:nvSpPr>
        <p:spPr>
          <a:xfrm>
            <a:off x="160226" y="67726"/>
            <a:ext cx="11001827" cy="954107"/>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itchFamily="2" charset="0"/>
                <a:ea typeface="+mn-ea"/>
                <a:cs typeface="+mn-cs"/>
              </a:rPr>
              <a:t>Want more? </a:t>
            </a:r>
            <a:r>
              <a:rPr kumimoji="0" lang="en-US" sz="2800" b="1" i="0" u="none" strike="noStrike" kern="1200" cap="none" spc="0" normalizeH="0" baseline="0" noProof="0" dirty="0">
                <a:ln>
                  <a:noFill/>
                </a:ln>
                <a:solidFill>
                  <a:srgbClr val="1B1464"/>
                </a:solidFill>
                <a:effectLst/>
                <a:uLnTx/>
                <a:uFillTx/>
                <a:latin typeface="Helvetica" pitchFamily="2" charset="0"/>
                <a:ea typeface="+mn-ea"/>
                <a:cs typeface="+mn-cs"/>
              </a:rPr>
              <a:t>VAB has a </a:t>
            </a:r>
            <a:r>
              <a:rPr kumimoji="0" lang="en-US" sz="2800" b="1" i="0" u="none" strike="noStrike" kern="1200" cap="none" spc="0" normalizeH="0" baseline="0" noProof="0" dirty="0">
                <a:ln>
                  <a:noFill/>
                </a:ln>
                <a:solidFill>
                  <a:srgbClr val="00BFF2"/>
                </a:solidFill>
                <a:effectLst/>
                <a:uLnTx/>
                <a:uFillTx/>
                <a:latin typeface="Helvetica" pitchFamily="2" charset="0"/>
                <a:ea typeface="+mn-ea"/>
                <a:cs typeface="+mn-cs"/>
                <a:hlinkClick r:id="rId6">
                  <a:extLst>
                    <a:ext uri="{A12FA001-AC4F-418D-AE19-62706E023703}">
                      <ahyp:hlinkClr xmlns:ahyp="http://schemas.microsoft.com/office/drawing/2018/hyperlinkcolor" val="tx"/>
                    </a:ext>
                  </a:extLst>
                </a:hlinkClick>
              </a:rPr>
              <a:t>wealth of case studies</a:t>
            </a:r>
            <a:r>
              <a:rPr kumimoji="0" lang="en-US" sz="2800" b="1" i="0" u="none" strike="noStrike" kern="1200" cap="none" spc="0" normalizeH="0" baseline="0" noProof="0" dirty="0">
                <a:ln>
                  <a:noFill/>
                </a:ln>
                <a:solidFill>
                  <a:srgbClr val="00BFF2"/>
                </a:solidFill>
                <a:effectLst/>
                <a:uLnTx/>
                <a:uFillTx/>
                <a:latin typeface="Helvetica" pitchFamily="2" charset="0"/>
                <a:ea typeface="+mn-ea"/>
                <a:cs typeface="+mn-cs"/>
              </a:rPr>
              <a:t> </a:t>
            </a: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across additional categories</a:t>
            </a:r>
            <a:endParaRPr kumimoji="0" lang="en-US" sz="2800" b="1" i="0" u="none" strike="noStrike" kern="1200" cap="none" spc="0" normalizeH="0" baseline="0" noProof="0" dirty="0">
              <a:ln>
                <a:noFill/>
              </a:ln>
              <a:solidFill>
                <a:srgbClr val="002060"/>
              </a:solidFill>
              <a:effectLst/>
              <a:uLnTx/>
              <a:uFillTx/>
              <a:latin typeface="Helvetica" pitchFamily="2" charset="0"/>
              <a:ea typeface="+mn-ea"/>
              <a:cs typeface="+mn-cs"/>
            </a:endParaRPr>
          </a:p>
        </p:txBody>
      </p:sp>
      <p:pic>
        <p:nvPicPr>
          <p:cNvPr id="19" name="Picture 18">
            <a:hlinkClick r:id="rId7"/>
            <a:extLst>
              <a:ext uri="{FF2B5EF4-FFF2-40B4-BE49-F238E27FC236}">
                <a16:creationId xmlns:a16="http://schemas.microsoft.com/office/drawing/2014/main" id="{A63C59C9-65E9-43F8-FD0C-33E4902EC74C}"/>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949577" y="4367435"/>
            <a:ext cx="2203137" cy="1239265"/>
          </a:xfrm>
          <a:prstGeom prst="rect">
            <a:avLst/>
          </a:prstGeom>
          <a:ln>
            <a:solidFill>
              <a:srgbClr val="002060"/>
            </a:solidFill>
          </a:ln>
        </p:spPr>
      </p:pic>
      <p:sp>
        <p:nvSpPr>
          <p:cNvPr id="21" name="TextBox 20">
            <a:extLst>
              <a:ext uri="{FF2B5EF4-FFF2-40B4-BE49-F238E27FC236}">
                <a16:creationId xmlns:a16="http://schemas.microsoft.com/office/drawing/2014/main" id="{A8989A7D-4BA8-3B6B-956E-3B582F45E236}"/>
              </a:ext>
            </a:extLst>
          </p:cNvPr>
          <p:cNvSpPr txBox="1"/>
          <p:nvPr/>
        </p:nvSpPr>
        <p:spPr>
          <a:xfrm>
            <a:off x="4836273" y="5637028"/>
            <a:ext cx="24297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Technology</a:t>
            </a:r>
          </a:p>
        </p:txBody>
      </p:sp>
      <p:pic>
        <p:nvPicPr>
          <p:cNvPr id="22" name="Picture 21">
            <a:hlinkClick r:id="rId9"/>
            <a:extLst>
              <a:ext uri="{FF2B5EF4-FFF2-40B4-BE49-F238E27FC236}">
                <a16:creationId xmlns:a16="http://schemas.microsoft.com/office/drawing/2014/main" id="{53342C8C-4D4A-DE74-5A5B-929DE4A69D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83354" y="4367435"/>
            <a:ext cx="2191178" cy="1232538"/>
          </a:xfrm>
          <a:prstGeom prst="rect">
            <a:avLst/>
          </a:prstGeom>
          <a:ln>
            <a:solidFill>
              <a:srgbClr val="002060"/>
            </a:solidFill>
          </a:ln>
        </p:spPr>
      </p:pic>
      <p:sp>
        <p:nvSpPr>
          <p:cNvPr id="23" name="TextBox 22">
            <a:extLst>
              <a:ext uri="{FF2B5EF4-FFF2-40B4-BE49-F238E27FC236}">
                <a16:creationId xmlns:a16="http://schemas.microsoft.com/office/drawing/2014/main" id="{2AF61D07-A14B-355B-1BB4-F4A16A3ACCE6}"/>
              </a:ext>
            </a:extLst>
          </p:cNvPr>
          <p:cNvSpPr txBox="1"/>
          <p:nvPr/>
        </p:nvSpPr>
        <p:spPr>
          <a:xfrm>
            <a:off x="2079114" y="5637028"/>
            <a:ext cx="21996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Retail</a:t>
            </a:r>
          </a:p>
        </p:txBody>
      </p:sp>
      <p:pic>
        <p:nvPicPr>
          <p:cNvPr id="27" name="Picture 26">
            <a:hlinkClick r:id="rId11"/>
            <a:extLst>
              <a:ext uri="{FF2B5EF4-FFF2-40B4-BE49-F238E27FC236}">
                <a16:creationId xmlns:a16="http://schemas.microsoft.com/office/drawing/2014/main" id="{62C0AA89-891D-8602-4477-24FFBE72B364}"/>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6367023" y="2719670"/>
            <a:ext cx="2167937" cy="1219464"/>
          </a:xfrm>
          <a:prstGeom prst="rect">
            <a:avLst/>
          </a:prstGeom>
          <a:ln>
            <a:solidFill>
              <a:srgbClr val="002060"/>
            </a:solidFill>
          </a:ln>
        </p:spPr>
      </p:pic>
      <p:sp>
        <p:nvSpPr>
          <p:cNvPr id="28" name="TextBox 27">
            <a:extLst>
              <a:ext uri="{FF2B5EF4-FFF2-40B4-BE49-F238E27FC236}">
                <a16:creationId xmlns:a16="http://schemas.microsoft.com/office/drawing/2014/main" id="{F8210EBA-0EE2-F833-37CF-6BA7E3176C81}"/>
              </a:ext>
            </a:extLst>
          </p:cNvPr>
          <p:cNvSpPr txBox="1"/>
          <p:nvPr/>
        </p:nvSpPr>
        <p:spPr>
          <a:xfrm>
            <a:off x="6236118" y="3968471"/>
            <a:ext cx="24297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Home</a:t>
            </a:r>
          </a:p>
        </p:txBody>
      </p:sp>
      <p:pic>
        <p:nvPicPr>
          <p:cNvPr id="29" name="Picture 28">
            <a:hlinkClick r:id="rId13"/>
            <a:extLst>
              <a:ext uri="{FF2B5EF4-FFF2-40B4-BE49-F238E27FC236}">
                <a16:creationId xmlns:a16="http://schemas.microsoft.com/office/drawing/2014/main" id="{F757E4CD-76E3-3350-BA58-757684B9CA0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74960" y="2719670"/>
            <a:ext cx="2207659" cy="1237700"/>
          </a:xfrm>
          <a:prstGeom prst="rect">
            <a:avLst/>
          </a:prstGeom>
          <a:ln>
            <a:solidFill>
              <a:srgbClr val="002060"/>
            </a:solidFill>
          </a:ln>
        </p:spPr>
      </p:pic>
      <p:sp>
        <p:nvSpPr>
          <p:cNvPr id="30" name="TextBox 29">
            <a:extLst>
              <a:ext uri="{FF2B5EF4-FFF2-40B4-BE49-F238E27FC236}">
                <a16:creationId xmlns:a16="http://schemas.microsoft.com/office/drawing/2014/main" id="{86921EF6-D0DA-AEE6-ED83-F0C15DCAE14C}"/>
              </a:ext>
            </a:extLst>
          </p:cNvPr>
          <p:cNvSpPr txBox="1"/>
          <p:nvPr/>
        </p:nvSpPr>
        <p:spPr>
          <a:xfrm>
            <a:off x="3478961" y="3968471"/>
            <a:ext cx="219965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Health, Wellness &amp; Beauty</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34" name="Picture 33">
            <a:hlinkClick r:id="rId15"/>
            <a:extLst>
              <a:ext uri="{FF2B5EF4-FFF2-40B4-BE49-F238E27FC236}">
                <a16:creationId xmlns:a16="http://schemas.microsoft.com/office/drawing/2014/main" id="{2BFA1C7B-7D55-C7D1-372F-246C50EB79F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19866" y="2719670"/>
            <a:ext cx="2169855" cy="1237700"/>
          </a:xfrm>
          <a:prstGeom prst="rect">
            <a:avLst/>
          </a:prstGeom>
          <a:ln>
            <a:solidFill>
              <a:srgbClr val="002060"/>
            </a:solidFill>
          </a:ln>
        </p:spPr>
      </p:pic>
      <p:sp>
        <p:nvSpPr>
          <p:cNvPr id="35" name="TextBox 34">
            <a:extLst>
              <a:ext uri="{FF2B5EF4-FFF2-40B4-BE49-F238E27FC236}">
                <a16:creationId xmlns:a16="http://schemas.microsoft.com/office/drawing/2014/main" id="{834842C9-B58D-754C-C282-2DE5FF14D59D}"/>
              </a:ext>
            </a:extLst>
          </p:cNvPr>
          <p:cNvSpPr txBox="1"/>
          <p:nvPr/>
        </p:nvSpPr>
        <p:spPr>
          <a:xfrm>
            <a:off x="527284" y="3968471"/>
            <a:ext cx="25550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Financial Services &amp; Insurance</a:t>
            </a:r>
          </a:p>
        </p:txBody>
      </p:sp>
      <p:pic>
        <p:nvPicPr>
          <p:cNvPr id="36" name="Picture 35">
            <a:hlinkClick r:id="rId17"/>
            <a:extLst>
              <a:ext uri="{FF2B5EF4-FFF2-40B4-BE49-F238E27FC236}">
                <a16:creationId xmlns:a16="http://schemas.microsoft.com/office/drawing/2014/main" id="{0D52B68D-1F8C-C623-262A-D028671A560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350813" y="1071904"/>
            <a:ext cx="2200357" cy="1237701"/>
          </a:xfrm>
          <a:prstGeom prst="rect">
            <a:avLst/>
          </a:prstGeom>
          <a:ln>
            <a:solidFill>
              <a:srgbClr val="002060"/>
            </a:solidFill>
          </a:ln>
        </p:spPr>
      </p:pic>
      <p:sp>
        <p:nvSpPr>
          <p:cNvPr id="37" name="TextBox 36">
            <a:extLst>
              <a:ext uri="{FF2B5EF4-FFF2-40B4-BE49-F238E27FC236}">
                <a16:creationId xmlns:a16="http://schemas.microsoft.com/office/drawing/2014/main" id="{AE935D4E-94CC-E661-24E7-9D44989F8E17}"/>
              </a:ext>
            </a:extLst>
          </p:cNvPr>
          <p:cNvSpPr txBox="1"/>
          <p:nvPr/>
        </p:nvSpPr>
        <p:spPr>
          <a:xfrm>
            <a:off x="6075276" y="2320705"/>
            <a:ext cx="2751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Consumer Packaged Goods (CPG)</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8" name="Picture 37">
            <a:hlinkClick r:id="rId19"/>
            <a:extLst>
              <a:ext uri="{FF2B5EF4-FFF2-40B4-BE49-F238E27FC236}">
                <a16:creationId xmlns:a16="http://schemas.microsoft.com/office/drawing/2014/main" id="{894D0C1A-70DB-5B59-E27C-2F03EF3A746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289811" y="1071904"/>
            <a:ext cx="2200357" cy="1225445"/>
          </a:xfrm>
          <a:prstGeom prst="rect">
            <a:avLst/>
          </a:prstGeom>
          <a:ln>
            <a:solidFill>
              <a:srgbClr val="002060"/>
            </a:solidFill>
          </a:ln>
        </p:spPr>
      </p:pic>
      <p:sp>
        <p:nvSpPr>
          <p:cNvPr id="39" name="TextBox 38">
            <a:extLst>
              <a:ext uri="{FF2B5EF4-FFF2-40B4-BE49-F238E27FC236}">
                <a16:creationId xmlns:a16="http://schemas.microsoft.com/office/drawing/2014/main" id="{D5B41705-F63B-8315-E16D-2A40D0DFD447}"/>
              </a:ext>
            </a:extLst>
          </p:cNvPr>
          <p:cNvSpPr txBox="1"/>
          <p:nvPr/>
        </p:nvSpPr>
        <p:spPr>
          <a:xfrm>
            <a:off x="9299084" y="2320705"/>
            <a:ext cx="218181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Entertainment &amp; Tune-In</a:t>
            </a:r>
          </a:p>
        </p:txBody>
      </p:sp>
      <p:pic>
        <p:nvPicPr>
          <p:cNvPr id="40" name="Picture 39">
            <a:hlinkClick r:id="rId21"/>
            <a:extLst>
              <a:ext uri="{FF2B5EF4-FFF2-40B4-BE49-F238E27FC236}">
                <a16:creationId xmlns:a16="http://schemas.microsoft.com/office/drawing/2014/main" id="{98950735-58B0-3424-1A6F-7E15905BC831}"/>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3478612" y="1071904"/>
            <a:ext cx="2200355" cy="1237700"/>
          </a:xfrm>
          <a:prstGeom prst="rect">
            <a:avLst/>
          </a:prstGeom>
          <a:ln>
            <a:solidFill>
              <a:srgbClr val="002060"/>
            </a:solidFill>
          </a:ln>
        </p:spPr>
      </p:pic>
      <p:sp>
        <p:nvSpPr>
          <p:cNvPr id="41" name="TextBox 40">
            <a:extLst>
              <a:ext uri="{FF2B5EF4-FFF2-40B4-BE49-F238E27FC236}">
                <a16:creationId xmlns:a16="http://schemas.microsoft.com/office/drawing/2014/main" id="{F4ACF6EF-C3E1-0C66-BFCC-99B7E4BF113B}"/>
              </a:ext>
            </a:extLst>
          </p:cNvPr>
          <p:cNvSpPr txBox="1"/>
          <p:nvPr/>
        </p:nvSpPr>
        <p:spPr>
          <a:xfrm>
            <a:off x="3418953" y="2320705"/>
            <a:ext cx="23196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Business-to-Business (B2B)</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42" name="Picture 41">
            <a:hlinkClick r:id="rId23"/>
            <a:extLst>
              <a:ext uri="{FF2B5EF4-FFF2-40B4-BE49-F238E27FC236}">
                <a16:creationId xmlns:a16="http://schemas.microsoft.com/office/drawing/2014/main" id="{CA5FC723-572A-F2C3-8F38-3927814BD01B}"/>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694757" y="1071904"/>
            <a:ext cx="2220072" cy="1248802"/>
          </a:xfrm>
          <a:prstGeom prst="rect">
            <a:avLst/>
          </a:prstGeom>
          <a:ln>
            <a:solidFill>
              <a:srgbClr val="002060"/>
            </a:solidFill>
          </a:ln>
        </p:spPr>
      </p:pic>
      <p:sp>
        <p:nvSpPr>
          <p:cNvPr id="43" name="TextBox 42">
            <a:extLst>
              <a:ext uri="{FF2B5EF4-FFF2-40B4-BE49-F238E27FC236}">
                <a16:creationId xmlns:a16="http://schemas.microsoft.com/office/drawing/2014/main" id="{6B83C0E3-2C5D-63BD-3D4A-598666780BBF}"/>
              </a:ext>
            </a:extLst>
          </p:cNvPr>
          <p:cNvSpPr txBox="1"/>
          <p:nvPr/>
        </p:nvSpPr>
        <p:spPr>
          <a:xfrm>
            <a:off x="575378" y="2320705"/>
            <a:ext cx="24588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Automotive</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4" name="Picture 43">
            <a:hlinkClick r:id="rId25"/>
            <a:extLst>
              <a:ext uri="{FF2B5EF4-FFF2-40B4-BE49-F238E27FC236}">
                <a16:creationId xmlns:a16="http://schemas.microsoft.com/office/drawing/2014/main" id="{8115E729-DDDC-8C2B-A93C-094418ED2D67}"/>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7827759" y="4364281"/>
            <a:ext cx="2203137" cy="1217513"/>
          </a:xfrm>
          <a:prstGeom prst="rect">
            <a:avLst/>
          </a:prstGeom>
          <a:ln>
            <a:solidFill>
              <a:srgbClr val="002060"/>
            </a:solidFill>
          </a:ln>
        </p:spPr>
      </p:pic>
      <p:sp>
        <p:nvSpPr>
          <p:cNvPr id="45" name="TextBox 44">
            <a:extLst>
              <a:ext uri="{FF2B5EF4-FFF2-40B4-BE49-F238E27FC236}">
                <a16:creationId xmlns:a16="http://schemas.microsoft.com/office/drawing/2014/main" id="{64AFF30A-D683-02FB-60CE-82F27F8746E5}"/>
              </a:ext>
            </a:extLst>
          </p:cNvPr>
          <p:cNvSpPr txBox="1"/>
          <p:nvPr/>
        </p:nvSpPr>
        <p:spPr>
          <a:xfrm>
            <a:off x="7697058" y="5599973"/>
            <a:ext cx="24297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Travel</a:t>
            </a:r>
          </a:p>
        </p:txBody>
      </p:sp>
      <p:pic>
        <p:nvPicPr>
          <p:cNvPr id="46" name="Picture 45">
            <a:hlinkClick r:id="rId27"/>
            <a:extLst>
              <a:ext uri="{FF2B5EF4-FFF2-40B4-BE49-F238E27FC236}">
                <a16:creationId xmlns:a16="http://schemas.microsoft.com/office/drawing/2014/main" id="{C992CE89-061B-DE29-AE04-FE5B2D9902D4}"/>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306021" y="2715352"/>
            <a:ext cx="2167937" cy="1230226"/>
          </a:xfrm>
          <a:prstGeom prst="rect">
            <a:avLst/>
          </a:prstGeom>
          <a:ln>
            <a:solidFill>
              <a:srgbClr val="002060"/>
            </a:solidFill>
          </a:ln>
        </p:spPr>
      </p:pic>
      <p:sp>
        <p:nvSpPr>
          <p:cNvPr id="47" name="TextBox 46">
            <a:extLst>
              <a:ext uri="{FF2B5EF4-FFF2-40B4-BE49-F238E27FC236}">
                <a16:creationId xmlns:a16="http://schemas.microsoft.com/office/drawing/2014/main" id="{414F6370-4537-1AEF-00B5-267D8853FCC8}"/>
              </a:ext>
            </a:extLst>
          </p:cNvPr>
          <p:cNvSpPr txBox="1"/>
          <p:nvPr/>
        </p:nvSpPr>
        <p:spPr>
          <a:xfrm>
            <a:off x="9300704" y="3964153"/>
            <a:ext cx="21785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Pharmaceuticals</a:t>
            </a:r>
          </a:p>
        </p:txBody>
      </p:sp>
    </p:spTree>
    <p:extLst>
      <p:ext uri="{BB962C8B-B14F-4D97-AF65-F5344CB8AC3E}">
        <p14:creationId xmlns:p14="http://schemas.microsoft.com/office/powerpoint/2010/main" val="141526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70949374-B070-FCE6-95AA-0BD1EAEB320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27450" y="1789839"/>
            <a:ext cx="2443455" cy="1371600"/>
          </a:xfrm>
          <a:prstGeom prst="rect">
            <a:avLst/>
          </a:prstGeom>
          <a:ln>
            <a:solidFill>
              <a:srgbClr val="002060"/>
            </a:solidFill>
          </a:ln>
        </p:spPr>
      </p:pic>
      <p:pic>
        <p:nvPicPr>
          <p:cNvPr id="9" name="Picture 8">
            <a:extLst>
              <a:ext uri="{FF2B5EF4-FFF2-40B4-BE49-F238E27FC236}">
                <a16:creationId xmlns:a16="http://schemas.microsoft.com/office/drawing/2014/main" id="{D52A6EE9-0FDB-C5C3-73B3-B2C89C44D4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78701" y="1"/>
            <a:ext cx="1598217" cy="930639"/>
          </a:xfrm>
          <a:prstGeom prst="rect">
            <a:avLst/>
          </a:prstGeom>
        </p:spPr>
      </p:pic>
      <p:sp>
        <p:nvSpPr>
          <p:cNvPr id="16" name="TextBox 15">
            <a:extLst>
              <a:ext uri="{FF2B5EF4-FFF2-40B4-BE49-F238E27FC236}">
                <a16:creationId xmlns:a16="http://schemas.microsoft.com/office/drawing/2014/main" id="{16435546-8AF2-9206-C231-5F1BCD69D454}"/>
              </a:ext>
            </a:extLst>
          </p:cNvPr>
          <p:cNvSpPr txBox="1"/>
          <p:nvPr/>
        </p:nvSpPr>
        <p:spPr>
          <a:xfrm>
            <a:off x="9096795" y="5332726"/>
            <a:ext cx="24532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Q4 ‘22 Today’s Innovations in Measurement</a:t>
            </a:r>
          </a:p>
        </p:txBody>
      </p:sp>
      <p:sp>
        <p:nvSpPr>
          <p:cNvPr id="20" name="TextBox 19">
            <a:extLst>
              <a:ext uri="{FF2B5EF4-FFF2-40B4-BE49-F238E27FC236}">
                <a16:creationId xmlns:a16="http://schemas.microsoft.com/office/drawing/2014/main" id="{A152AA3F-8ECE-9450-7E26-2E42209D0B32}"/>
              </a:ext>
            </a:extLst>
          </p:cNvPr>
          <p:cNvSpPr txBox="1"/>
          <p:nvPr/>
        </p:nvSpPr>
        <p:spPr>
          <a:xfrm>
            <a:off x="641159" y="5332726"/>
            <a:ext cx="24297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Q1 ‘22 Today’s Innovations in Measurement</a:t>
            </a:r>
          </a:p>
        </p:txBody>
      </p:sp>
      <p:sp>
        <p:nvSpPr>
          <p:cNvPr id="22" name="TextBox 21">
            <a:extLst>
              <a:ext uri="{FF2B5EF4-FFF2-40B4-BE49-F238E27FC236}">
                <a16:creationId xmlns:a16="http://schemas.microsoft.com/office/drawing/2014/main" id="{6FF00DFA-B994-74FC-A6F2-714FBA7366F1}"/>
              </a:ext>
            </a:extLst>
          </p:cNvPr>
          <p:cNvSpPr txBox="1"/>
          <p:nvPr/>
        </p:nvSpPr>
        <p:spPr>
          <a:xfrm>
            <a:off x="3461344" y="5332726"/>
            <a:ext cx="24297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Q2 ‘22 Today’s Innovations in Measurement</a:t>
            </a:r>
          </a:p>
        </p:txBody>
      </p:sp>
      <p:sp>
        <p:nvSpPr>
          <p:cNvPr id="23" name="TextBox 22">
            <a:extLst>
              <a:ext uri="{FF2B5EF4-FFF2-40B4-BE49-F238E27FC236}">
                <a16:creationId xmlns:a16="http://schemas.microsoft.com/office/drawing/2014/main" id="{93175EA8-E030-F88E-C58C-AE023B27A4A0}"/>
              </a:ext>
            </a:extLst>
          </p:cNvPr>
          <p:cNvSpPr txBox="1"/>
          <p:nvPr/>
        </p:nvSpPr>
        <p:spPr>
          <a:xfrm>
            <a:off x="6259692" y="5332726"/>
            <a:ext cx="24532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Q3 ‘22 Today’s Innovations in Measurement</a:t>
            </a:r>
          </a:p>
        </p:txBody>
      </p:sp>
      <p:pic>
        <p:nvPicPr>
          <p:cNvPr id="24" name="Picture 23">
            <a:hlinkClick r:id="rId6"/>
            <a:extLst>
              <a:ext uri="{FF2B5EF4-FFF2-40B4-BE49-F238E27FC236}">
                <a16:creationId xmlns:a16="http://schemas.microsoft.com/office/drawing/2014/main" id="{B2CE9B4A-F3A4-4BC5-B16D-FB7D14F9A37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37544" y="3908521"/>
            <a:ext cx="2433361" cy="1371600"/>
          </a:xfrm>
          <a:prstGeom prst="rect">
            <a:avLst/>
          </a:prstGeom>
          <a:ln>
            <a:solidFill>
              <a:srgbClr val="002060"/>
            </a:solidFill>
          </a:ln>
        </p:spPr>
      </p:pic>
      <p:pic>
        <p:nvPicPr>
          <p:cNvPr id="25" name="Picture 24">
            <a:hlinkClick r:id="rId8"/>
            <a:extLst>
              <a:ext uri="{FF2B5EF4-FFF2-40B4-BE49-F238E27FC236}">
                <a16:creationId xmlns:a16="http://schemas.microsoft.com/office/drawing/2014/main" id="{11E4C506-8C68-09AA-BE31-166EBA853EEC}"/>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3465241" y="3908521"/>
            <a:ext cx="2439664" cy="1371600"/>
          </a:xfrm>
          <a:prstGeom prst="rect">
            <a:avLst/>
          </a:prstGeom>
          <a:ln>
            <a:solidFill>
              <a:srgbClr val="002060"/>
            </a:solidFill>
          </a:ln>
        </p:spPr>
      </p:pic>
      <p:pic>
        <p:nvPicPr>
          <p:cNvPr id="26" name="Picture 25">
            <a:hlinkClick r:id="rId10"/>
            <a:extLst>
              <a:ext uri="{FF2B5EF4-FFF2-40B4-BE49-F238E27FC236}">
                <a16:creationId xmlns:a16="http://schemas.microsoft.com/office/drawing/2014/main" id="{58FDC6AE-6B9E-A059-2301-95F1E8A78C6D}"/>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6273508" y="3908521"/>
            <a:ext cx="2443808" cy="1371600"/>
          </a:xfrm>
          <a:prstGeom prst="rect">
            <a:avLst/>
          </a:prstGeom>
          <a:ln>
            <a:solidFill>
              <a:srgbClr val="002060"/>
            </a:solidFill>
          </a:ln>
        </p:spPr>
      </p:pic>
      <p:pic>
        <p:nvPicPr>
          <p:cNvPr id="27" name="Picture 26">
            <a:hlinkClick r:id="rId12"/>
            <a:extLst>
              <a:ext uri="{FF2B5EF4-FFF2-40B4-BE49-F238E27FC236}">
                <a16:creationId xmlns:a16="http://schemas.microsoft.com/office/drawing/2014/main" id="{C4B12E30-9D20-39CF-98C3-E1542FA2A53E}"/>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9107873" y="3908521"/>
            <a:ext cx="2431110" cy="1371600"/>
          </a:xfrm>
          <a:prstGeom prst="rect">
            <a:avLst/>
          </a:prstGeom>
          <a:ln>
            <a:solidFill>
              <a:srgbClr val="002060"/>
            </a:solidFill>
          </a:ln>
        </p:spPr>
      </p:pic>
      <p:sp>
        <p:nvSpPr>
          <p:cNvPr id="28" name="TextBox 27">
            <a:extLst>
              <a:ext uri="{FF2B5EF4-FFF2-40B4-BE49-F238E27FC236}">
                <a16:creationId xmlns:a16="http://schemas.microsoft.com/office/drawing/2014/main" id="{793D1C44-7120-8C8D-4F10-5C329DA2FFFC}"/>
              </a:ext>
            </a:extLst>
          </p:cNvPr>
          <p:cNvSpPr txBox="1"/>
          <p:nvPr/>
        </p:nvSpPr>
        <p:spPr>
          <a:xfrm>
            <a:off x="3462515" y="3223441"/>
            <a:ext cx="24333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How can a convergent TV strategy drive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results for my brand?</a:t>
            </a:r>
          </a:p>
        </p:txBody>
      </p:sp>
      <p:sp>
        <p:nvSpPr>
          <p:cNvPr id="29" name="TextBox 28">
            <a:extLst>
              <a:ext uri="{FF2B5EF4-FFF2-40B4-BE49-F238E27FC236}">
                <a16:creationId xmlns:a16="http://schemas.microsoft.com/office/drawing/2014/main" id="{94E0247E-FEDF-0AB0-4BCD-2218476B31AE}"/>
              </a:ext>
            </a:extLst>
          </p:cNvPr>
          <p:cNvSpPr txBox="1"/>
          <p:nvPr/>
        </p:nvSpPr>
        <p:spPr>
          <a:xfrm>
            <a:off x="6277391" y="3223441"/>
            <a:ext cx="24532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Proven Strategies &amp; Tactics In Audience-Based TV Buying</a:t>
            </a:r>
          </a:p>
        </p:txBody>
      </p:sp>
      <p:sp>
        <p:nvSpPr>
          <p:cNvPr id="30" name="TextBox 29">
            <a:extLst>
              <a:ext uri="{FF2B5EF4-FFF2-40B4-BE49-F238E27FC236}">
                <a16:creationId xmlns:a16="http://schemas.microsoft.com/office/drawing/2014/main" id="{E9FFACA1-4346-7211-598D-D3BD0CA261FC}"/>
              </a:ext>
            </a:extLst>
          </p:cNvPr>
          <p:cNvSpPr txBox="1"/>
          <p:nvPr/>
        </p:nvSpPr>
        <p:spPr>
          <a:xfrm>
            <a:off x="637544" y="3223441"/>
            <a:ext cx="24434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Stream On</a:t>
            </a:r>
            <a:endPar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31" name="Picture 30">
            <a:hlinkClick r:id="rId14"/>
            <a:extLst>
              <a:ext uri="{FF2B5EF4-FFF2-40B4-BE49-F238E27FC236}">
                <a16:creationId xmlns:a16="http://schemas.microsoft.com/office/drawing/2014/main" id="{1503EDA1-007B-AB34-B6B3-0374773483A8}"/>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3462515" y="1791265"/>
            <a:ext cx="2442390" cy="1371600"/>
          </a:xfrm>
          <a:prstGeom prst="rect">
            <a:avLst/>
          </a:prstGeom>
          <a:ln>
            <a:solidFill>
              <a:srgbClr val="002060"/>
            </a:solidFill>
          </a:ln>
        </p:spPr>
      </p:pic>
      <p:pic>
        <p:nvPicPr>
          <p:cNvPr id="32" name="Picture 31">
            <a:hlinkClick r:id="rId16"/>
            <a:extLst>
              <a:ext uri="{FF2B5EF4-FFF2-40B4-BE49-F238E27FC236}">
                <a16:creationId xmlns:a16="http://schemas.microsoft.com/office/drawing/2014/main" id="{5B40F352-ED9B-3BE2-7A67-FDF6ABFE6A77}"/>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6282806" y="1791265"/>
            <a:ext cx="2436090" cy="1371600"/>
          </a:xfrm>
          <a:prstGeom prst="rect">
            <a:avLst/>
          </a:prstGeom>
          <a:ln>
            <a:solidFill>
              <a:srgbClr val="002060"/>
            </a:solidFill>
          </a:ln>
        </p:spPr>
      </p:pic>
      <p:pic>
        <p:nvPicPr>
          <p:cNvPr id="33" name="Picture 32">
            <a:hlinkClick r:id="rId18"/>
            <a:extLst>
              <a:ext uri="{FF2B5EF4-FFF2-40B4-BE49-F238E27FC236}">
                <a16:creationId xmlns:a16="http://schemas.microsoft.com/office/drawing/2014/main" id="{9A4563A6-5158-C2E4-3A67-27DE25AB172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41159" y="1791265"/>
            <a:ext cx="2443455" cy="1371600"/>
          </a:xfrm>
          <a:prstGeom prst="rect">
            <a:avLst/>
          </a:prstGeom>
          <a:ln>
            <a:solidFill>
              <a:srgbClr val="002060"/>
            </a:solidFill>
          </a:ln>
        </p:spPr>
      </p:pic>
      <p:pic>
        <p:nvPicPr>
          <p:cNvPr id="34" name="Picture 33">
            <a:hlinkClick r:id="rId19"/>
            <a:extLst>
              <a:ext uri="{FF2B5EF4-FFF2-40B4-BE49-F238E27FC236}">
                <a16:creationId xmlns:a16="http://schemas.microsoft.com/office/drawing/2014/main" id="{49E0BD65-4524-6185-42FA-42F624695B00}"/>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9096797" y="1791265"/>
            <a:ext cx="2454045" cy="1371600"/>
          </a:xfrm>
          <a:prstGeom prst="rect">
            <a:avLst/>
          </a:prstGeom>
          <a:ln>
            <a:solidFill>
              <a:srgbClr val="002060"/>
            </a:solidFill>
          </a:ln>
        </p:spPr>
      </p:pic>
      <p:sp>
        <p:nvSpPr>
          <p:cNvPr id="35" name="TextBox 34">
            <a:extLst>
              <a:ext uri="{FF2B5EF4-FFF2-40B4-BE49-F238E27FC236}">
                <a16:creationId xmlns:a16="http://schemas.microsoft.com/office/drawing/2014/main" id="{E9C41675-BE7C-B74D-3B9E-BCAA84DF3F2E}"/>
              </a:ext>
            </a:extLst>
          </p:cNvPr>
          <p:cNvSpPr txBox="1"/>
          <p:nvPr/>
        </p:nvSpPr>
        <p:spPr>
          <a:xfrm>
            <a:off x="9096796" y="3223441"/>
            <a:ext cx="24532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Opportunities in VOD Addressable</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36" name="Rectangle 35">
            <a:extLst>
              <a:ext uri="{FF2B5EF4-FFF2-40B4-BE49-F238E27FC236}">
                <a16:creationId xmlns:a16="http://schemas.microsoft.com/office/drawing/2014/main" id="{A5695016-680B-EF56-15F2-A1A3071E83FF}"/>
              </a:ext>
            </a:extLst>
          </p:cNvPr>
          <p:cNvSpPr/>
          <p:nvPr/>
        </p:nvSpPr>
        <p:spPr>
          <a:xfrm>
            <a:off x="160226" y="427651"/>
            <a:ext cx="11389834" cy="954107"/>
          </a:xfrm>
          <a:prstGeom prst="rect">
            <a:avLst/>
          </a:prstGeom>
        </p:spPr>
        <p:txBody>
          <a:bodyPr wrap="square">
            <a:spAutoFit/>
          </a:bodyPr>
          <a:lstStyle/>
          <a:p>
            <a:pPr defTabSz="912205">
              <a:defRPr/>
            </a:pPr>
            <a:r>
              <a:rPr lang="en-US" sz="2800" b="1">
                <a:solidFill>
                  <a:srgbClr val="ED3C8D"/>
                </a:solidFill>
                <a:latin typeface="Helvetica" pitchFamily="2" charset="0"/>
              </a:rPr>
              <a:t>Want more? </a:t>
            </a:r>
            <a:r>
              <a:rPr lang="en-US" sz="2800" b="1">
                <a:solidFill>
                  <a:srgbClr val="1B1464"/>
                </a:solidFill>
                <a:latin typeface="Helvetica" pitchFamily="2" charset="0"/>
              </a:rPr>
              <a:t>VAB </a:t>
            </a:r>
            <a:r>
              <a:rPr lang="en-US" sz="2800" b="1" dirty="0">
                <a:solidFill>
                  <a:srgbClr val="1B1464"/>
                </a:solidFill>
                <a:latin typeface="Helvetica" pitchFamily="2" charset="0"/>
              </a:rPr>
              <a:t>also </a:t>
            </a:r>
            <a:r>
              <a:rPr lang="en-US" sz="2800" b="1">
                <a:solidFill>
                  <a:srgbClr val="1B1464"/>
                </a:solidFill>
                <a:latin typeface="Helvetica" pitchFamily="2" charset="0"/>
              </a:rPr>
              <a:t>has </a:t>
            </a:r>
            <a:r>
              <a:rPr lang="en-US" sz="2800" b="1">
                <a:solidFill>
                  <a:srgbClr val="00BFF2"/>
                </a:solidFill>
                <a:latin typeface="Helvetica" pitchFamily="2" charset="0"/>
                <a:hlinkClick r:id="rId21">
                  <a:extLst>
                    <a:ext uri="{A12FA001-AC4F-418D-AE19-62706E023703}">
                      <ahyp:hlinkClr xmlns:ahyp="http://schemas.microsoft.com/office/drawing/2018/hyperlinkcolor" val="tx"/>
                    </a:ext>
                  </a:extLst>
                </a:hlinkClick>
              </a:rPr>
              <a:t>case studies</a:t>
            </a:r>
            <a:r>
              <a:rPr lang="en-US" sz="2800" b="1">
                <a:solidFill>
                  <a:srgbClr val="00BFF2"/>
                </a:solidFill>
                <a:latin typeface="Helvetica" pitchFamily="2" charset="0"/>
              </a:rPr>
              <a:t> </a:t>
            </a:r>
            <a:r>
              <a:rPr lang="en-US" sz="2800" b="1" dirty="0">
                <a:solidFill>
                  <a:srgbClr val="1F1A62"/>
                </a:solidFill>
                <a:latin typeface="Helvetica" pitchFamily="2" charset="0"/>
              </a:rPr>
              <a:t>organized across multiscreen TV platforms including linear TV and streaming / CTV</a:t>
            </a:r>
          </a:p>
        </p:txBody>
      </p:sp>
      <p:sp>
        <p:nvSpPr>
          <p:cNvPr id="37" name="Rectangle 36">
            <a:extLst>
              <a:ext uri="{FF2B5EF4-FFF2-40B4-BE49-F238E27FC236}">
                <a16:creationId xmlns:a16="http://schemas.microsoft.com/office/drawing/2014/main" id="{D5EF4FD6-D9C4-4FAB-5651-CDF02C56B871}"/>
              </a:ext>
            </a:extLst>
          </p:cNvPr>
          <p:cNvSpPr/>
          <p:nvPr/>
        </p:nvSpPr>
        <p:spPr>
          <a:xfrm>
            <a:off x="1605273" y="5956018"/>
            <a:ext cx="8981457" cy="369332"/>
          </a:xfrm>
          <a:prstGeom prst="rect">
            <a:avLst/>
          </a:prstGeom>
          <a:solidFill>
            <a:srgbClr val="E2E8F0"/>
          </a:solidFill>
          <a:ln>
            <a:solidFill>
              <a:srgbClr val="002060"/>
            </a:solidFill>
          </a:ln>
        </p:spPr>
        <p:txBody>
          <a:bodyPr wrap="square" anchor="ctr">
            <a:spAutoFit/>
          </a:bodyPr>
          <a:lstStyle/>
          <a:p>
            <a:pPr algn="ctr" defTabSz="912205"/>
            <a:r>
              <a:rPr lang="en-US" b="1">
                <a:solidFill>
                  <a:srgbClr val="1F1A62"/>
                </a:solidFill>
                <a:latin typeface="Helvetica" pitchFamily="2" charset="0"/>
              </a:rPr>
              <a:t>Access more case studies at </a:t>
            </a:r>
            <a:r>
              <a:rPr lang="en-US" b="1">
                <a:solidFill>
                  <a:srgbClr val="00BFF2"/>
                </a:solidFill>
                <a:latin typeface="Helvetica" pitchFamily="2" charset="0"/>
                <a:hlinkClick r:id="rId22">
                  <a:extLst>
                    <a:ext uri="{A12FA001-AC4F-418D-AE19-62706E023703}">
                      <ahyp:hlinkClr xmlns:ahyp="http://schemas.microsoft.com/office/drawing/2018/hyperlinkcolor" val="tx"/>
                    </a:ext>
                  </a:extLst>
                </a:hlinkClick>
              </a:rPr>
              <a:t>www.thevab.com</a:t>
            </a:r>
            <a:endParaRPr lang="en-US" b="1">
              <a:solidFill>
                <a:srgbClr val="00BFF2"/>
              </a:solidFill>
              <a:latin typeface="Helvetica" pitchFamily="2" charset="0"/>
            </a:endParaRPr>
          </a:p>
        </p:txBody>
      </p:sp>
      <p:pic>
        <p:nvPicPr>
          <p:cNvPr id="42" name="Picture 41">
            <a:extLst>
              <a:ext uri="{FF2B5EF4-FFF2-40B4-BE49-F238E27FC236}">
                <a16:creationId xmlns:a16="http://schemas.microsoft.com/office/drawing/2014/main" id="{4FB11C41-213F-A4CB-BD10-BB595E6AA35A}"/>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3" name="Slide Number Placeholder 5">
            <a:extLst>
              <a:ext uri="{FF2B5EF4-FFF2-40B4-BE49-F238E27FC236}">
                <a16:creationId xmlns:a16="http://schemas.microsoft.com/office/drawing/2014/main" id="{9903F7F5-31F2-72FA-9DAB-3ECFDE3DE77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 name="Rectangle 43">
            <a:extLst>
              <a:ext uri="{FF2B5EF4-FFF2-40B4-BE49-F238E27FC236}">
                <a16:creationId xmlns:a16="http://schemas.microsoft.com/office/drawing/2014/main" id="{A1B487EC-BC4C-9F3C-C4D1-06E439E0C20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12245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E850BD-F43E-4AC5-90A1-34532CB24D49}"/>
              </a:ext>
            </a:extLst>
          </p:cNvPr>
          <p:cNvSpPr/>
          <p:nvPr/>
        </p:nvSpPr>
        <p:spPr>
          <a:xfrm>
            <a:off x="264319" y="208067"/>
            <a:ext cx="106737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t>13</a:t>
            </a:r>
            <a:r>
              <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t> Restaurant category ‘real world’ case studies showcasing how multiscreen TV drives business outcomes across the funnel</a:t>
            </a:r>
          </a:p>
        </p:txBody>
      </p:sp>
      <p:pic>
        <p:nvPicPr>
          <p:cNvPr id="4" name="Picture 3">
            <a:extLst>
              <a:ext uri="{FF2B5EF4-FFF2-40B4-BE49-F238E27FC236}">
                <a16:creationId xmlns:a16="http://schemas.microsoft.com/office/drawing/2014/main" id="{37D9E069-73A5-441D-9729-BDA3BF99A9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5" name="TextBox 4">
            <a:extLst>
              <a:ext uri="{FF2B5EF4-FFF2-40B4-BE49-F238E27FC236}">
                <a16:creationId xmlns:a16="http://schemas.microsoft.com/office/drawing/2014/main" id="{F0334CFD-93B3-8372-0DD9-1FBBF12611D9}"/>
              </a:ext>
            </a:extLst>
          </p:cNvPr>
          <p:cNvSpPr txBox="1"/>
          <p:nvPr/>
        </p:nvSpPr>
        <p:spPr>
          <a:xfrm>
            <a:off x="526244" y="6260127"/>
            <a:ext cx="20473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*based on campaign KPIs</a:t>
            </a:r>
          </a:p>
        </p:txBody>
      </p:sp>
      <p:pic>
        <p:nvPicPr>
          <p:cNvPr id="2" name="Picture 1">
            <a:extLst>
              <a:ext uri="{FF2B5EF4-FFF2-40B4-BE49-F238E27FC236}">
                <a16:creationId xmlns:a16="http://schemas.microsoft.com/office/drawing/2014/main" id="{FF95ECE6-93F2-1CCB-00FC-8D6EF8818AA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24F87492-073C-95B0-4B9A-DB43A068D3C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1C0F441-34F3-2CBE-00E0-EB399BCE6341}"/>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Rectangle: Rounded Corners 13">
            <a:extLst>
              <a:ext uri="{FF2B5EF4-FFF2-40B4-BE49-F238E27FC236}">
                <a16:creationId xmlns:a16="http://schemas.microsoft.com/office/drawing/2014/main" id="{543C072F-6F69-6C12-3F8E-A6A1588BB3D6}"/>
              </a:ext>
            </a:extLst>
          </p:cNvPr>
          <p:cNvSpPr/>
          <p:nvPr/>
        </p:nvSpPr>
        <p:spPr>
          <a:xfrm>
            <a:off x="1680164" y="1389686"/>
            <a:ext cx="3700560" cy="4812882"/>
          </a:xfrm>
          <a:prstGeom prst="roundRect">
            <a:avLst>
              <a:gd name="adj" fmla="val 0"/>
            </a:avLst>
          </a:prstGeom>
          <a:solidFill>
            <a:srgbClr val="E2E8F0"/>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BFF2"/>
                </a:solidFill>
                <a:effectLst/>
                <a:uLnTx/>
                <a:uFillTx/>
                <a:latin typeface="Helvetica" panose="020B0403020202020204" pitchFamily="34" charset="0"/>
                <a:ea typeface="+mn-ea"/>
                <a:cs typeface="+mn-cs"/>
              </a:rPr>
              <a:t>Upper Funnel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Awareness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Multiscreen TV campaigns that </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expand reach</a:t>
            </a: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and drive </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brand recall </a:t>
            </a: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against a brand’s best customer prospects*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1F1A62"/>
                </a:solidFill>
                <a:effectLst/>
                <a:uLnTx/>
                <a:uFillTx/>
                <a:latin typeface="Helvetica"/>
                <a:ea typeface="+mn-ea"/>
                <a:cs typeface="Helvetica"/>
              </a:rPr>
              <a:t>Sampling</a:t>
            </a:r>
            <a:r>
              <a:rPr kumimoji="0" lang="en-US" sz="1600" b="0" i="0" u="none" strike="noStrike" kern="1200" cap="none" spc="0" normalizeH="0" baseline="0" noProof="0" dirty="0">
                <a:ln>
                  <a:noFill/>
                </a:ln>
                <a:solidFill>
                  <a:srgbClr val="1F1A62"/>
                </a:solidFill>
                <a:effectLst/>
                <a:uLnTx/>
                <a:uFillTx/>
                <a:latin typeface="Helvetica"/>
                <a:ea typeface="+mn-ea"/>
                <a:cs typeface="Helvetica"/>
              </a:rPr>
              <a:t> of ‘awareness-based’ outcomes that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Reach / Reach Extension / Incremental Reach</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Ad / Brand Recall</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Cost Efficiencies (Reach / Targeted IMPs)</a:t>
            </a:r>
            <a:endPar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15" name="Rectangle: Rounded Corners 14">
            <a:extLst>
              <a:ext uri="{FF2B5EF4-FFF2-40B4-BE49-F238E27FC236}">
                <a16:creationId xmlns:a16="http://schemas.microsoft.com/office/drawing/2014/main" id="{10936A55-D73A-14D0-FE6E-4FBCFD0C1F5D}"/>
              </a:ext>
            </a:extLst>
          </p:cNvPr>
          <p:cNvSpPr/>
          <p:nvPr/>
        </p:nvSpPr>
        <p:spPr>
          <a:xfrm>
            <a:off x="6575013" y="1389686"/>
            <a:ext cx="3700560" cy="4812882"/>
          </a:xfrm>
          <a:prstGeom prst="roundRect">
            <a:avLst>
              <a:gd name="adj" fmla="val 0"/>
            </a:avLst>
          </a:prstGeom>
          <a:solidFill>
            <a:srgbClr val="E2E8F0"/>
          </a:solidFill>
          <a:ln w="19050">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66C5AD"/>
                </a:solidFill>
                <a:effectLst/>
                <a:uLnTx/>
                <a:uFillTx/>
                <a:latin typeface="Helvetica" panose="020B0403020202020204" pitchFamily="34" charset="0"/>
                <a:ea typeface="+mn-ea"/>
                <a:cs typeface="+mn-cs"/>
              </a:rPr>
              <a:t>Mid-to-Lower Funnel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C5AD"/>
                </a:solidFill>
                <a:effectLst/>
                <a:uLnTx/>
                <a:uFillTx/>
                <a:latin typeface="Helvetica" panose="020B0403020202020204" pitchFamily="34" charset="0"/>
                <a:ea typeface="+mn-ea"/>
                <a:cs typeface="+mn-cs"/>
              </a:rPr>
              <a:t>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Multiscreen TV campaigns that </a:t>
            </a:r>
            <a:r>
              <a:rPr kumimoji="0" lang="en-US" sz="1600" b="0"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increase the likelihood</a:t>
            </a: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the intended audience will be </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motivated to act* </a:t>
            </a:r>
            <a:b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endPar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1F1A62"/>
                </a:solidFill>
                <a:effectLst/>
                <a:uLnTx/>
                <a:uFillTx/>
                <a:latin typeface="Helvetica"/>
                <a:ea typeface="+mn-ea"/>
                <a:cs typeface="Helvetica"/>
              </a:rPr>
              <a:t>Sampling</a:t>
            </a:r>
            <a:r>
              <a:rPr kumimoji="0" lang="en-US" sz="1600" b="0" i="0" u="none" strike="noStrike" kern="1200" cap="none" spc="0" normalizeH="0" baseline="0" noProof="0" dirty="0">
                <a:ln>
                  <a:noFill/>
                </a:ln>
                <a:solidFill>
                  <a:srgbClr val="1F1A62"/>
                </a:solidFill>
                <a:effectLst/>
                <a:uLnTx/>
                <a:uFillTx/>
                <a:latin typeface="Helvetica"/>
                <a:ea typeface="+mn-ea"/>
                <a:cs typeface="Helvetica"/>
              </a:rPr>
              <a:t> of ‘action-based’ outcomes that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Conversion Rates (website traffic, </a:t>
            </a:r>
            <a:br>
              <a:rPr kumimoji="0" lang="en-US" sz="1400" b="0" i="0" u="none" strike="noStrike" kern="1200" cap="none" spc="0" normalizeH="0" baseline="0" noProof="0" dirty="0">
                <a:ln>
                  <a:noFill/>
                </a:ln>
                <a:solidFill>
                  <a:srgbClr val="1F1A62"/>
                </a:solidFill>
                <a:effectLst/>
                <a:uLnTx/>
                <a:uFillTx/>
                <a:latin typeface="Helvetica"/>
                <a:ea typeface="+mn-ea"/>
                <a:cs typeface="Helvetica"/>
              </a:rPr>
            </a:br>
            <a:r>
              <a:rPr kumimoji="0" lang="en-US" sz="1400" b="0" i="0" u="none" strike="noStrike" kern="1200" cap="none" spc="0" normalizeH="0" baseline="0" noProof="0" dirty="0">
                <a:ln>
                  <a:noFill/>
                </a:ln>
                <a:solidFill>
                  <a:srgbClr val="1F1A62"/>
                </a:solidFill>
                <a:effectLst/>
                <a:uLnTx/>
                <a:uFillTx/>
                <a:latin typeface="Helvetica"/>
                <a:ea typeface="+mn-ea"/>
                <a:cs typeface="Helvetica"/>
              </a:rPr>
              <a:t>app downloads, subscription sign-ups, </a:t>
            </a:r>
            <a:br>
              <a:rPr kumimoji="0" lang="en-US" sz="1400" b="0" i="0" u="none" strike="noStrike" kern="1200" cap="none" spc="0" normalizeH="0" baseline="0" noProof="0" dirty="0">
                <a:ln>
                  <a:noFill/>
                </a:ln>
                <a:solidFill>
                  <a:srgbClr val="1F1A62"/>
                </a:solidFill>
                <a:effectLst/>
                <a:uLnTx/>
                <a:uFillTx/>
                <a:latin typeface="Helvetica"/>
                <a:ea typeface="+mn-ea"/>
                <a:cs typeface="Helvetica"/>
              </a:rPr>
            </a:br>
            <a:r>
              <a:rPr kumimoji="0" lang="en-US" sz="1400" b="0" i="0" u="none" strike="noStrike" kern="1200" cap="none" spc="0" normalizeH="0" baseline="0" noProof="0" dirty="0">
                <a:ln>
                  <a:noFill/>
                </a:ln>
                <a:solidFill>
                  <a:srgbClr val="1F1A62"/>
                </a:solidFill>
                <a:effectLst/>
                <a:uLnTx/>
                <a:uFillTx/>
                <a:latin typeface="Helvetica"/>
                <a:ea typeface="+mn-ea"/>
                <a:cs typeface="Helvetica"/>
              </a:rPr>
              <a:t>tune-in, foot traffic)</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Sales / Revenues</a:t>
            </a: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Optimizations / ROI</a:t>
            </a: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Cost Efficiencies (Conversions)</a:t>
            </a:r>
            <a:endPar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pSp>
        <p:nvGrpSpPr>
          <p:cNvPr id="16" name="Group 15">
            <a:extLst>
              <a:ext uri="{FF2B5EF4-FFF2-40B4-BE49-F238E27FC236}">
                <a16:creationId xmlns:a16="http://schemas.microsoft.com/office/drawing/2014/main" id="{BB1E8679-F5E4-092D-A5F2-67951876ABEB}"/>
              </a:ext>
            </a:extLst>
          </p:cNvPr>
          <p:cNvGrpSpPr/>
          <p:nvPr/>
        </p:nvGrpSpPr>
        <p:grpSpPr>
          <a:xfrm>
            <a:off x="3056491" y="1486978"/>
            <a:ext cx="947907" cy="811783"/>
            <a:chOff x="6096001" y="2282518"/>
            <a:chExt cx="2310121" cy="2134924"/>
          </a:xfrm>
        </p:grpSpPr>
        <p:pic>
          <p:nvPicPr>
            <p:cNvPr id="17" name="Picture 16" descr="Icon&#10;&#10;Description automatically generated">
              <a:extLst>
                <a:ext uri="{FF2B5EF4-FFF2-40B4-BE49-F238E27FC236}">
                  <a16:creationId xmlns:a16="http://schemas.microsoft.com/office/drawing/2014/main" id="{8F683308-EE69-6D6D-7A97-D1E51A468FA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96001" y="2293203"/>
              <a:ext cx="2124241" cy="2124239"/>
            </a:xfrm>
            <a:prstGeom prst="rect">
              <a:avLst/>
            </a:prstGeom>
          </p:spPr>
        </p:pic>
        <p:pic>
          <p:nvPicPr>
            <p:cNvPr id="18" name="Picture 17" descr="Logo&#10;&#10;Description automatically generated">
              <a:extLst>
                <a:ext uri="{FF2B5EF4-FFF2-40B4-BE49-F238E27FC236}">
                  <a16:creationId xmlns:a16="http://schemas.microsoft.com/office/drawing/2014/main" id="{DA29B4C8-4CD5-00DB-1B03-8BEC3B27EAF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081528" y="2282518"/>
              <a:ext cx="1324594" cy="1069947"/>
            </a:xfrm>
            <a:prstGeom prst="rect">
              <a:avLst/>
            </a:prstGeom>
          </p:spPr>
        </p:pic>
      </p:grpSp>
      <p:pic>
        <p:nvPicPr>
          <p:cNvPr id="19" name="Picture 18" descr="Icon&#10;&#10;Description automatically generated">
            <a:extLst>
              <a:ext uri="{FF2B5EF4-FFF2-40B4-BE49-F238E27FC236}">
                <a16:creationId xmlns:a16="http://schemas.microsoft.com/office/drawing/2014/main" id="{DD46A615-005C-EC66-01D6-AD676AE2242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21433" y="1486978"/>
            <a:ext cx="807720" cy="807720"/>
          </a:xfrm>
          <a:prstGeom prst="rect">
            <a:avLst/>
          </a:prstGeom>
        </p:spPr>
      </p:pic>
    </p:spTree>
    <p:extLst>
      <p:ext uri="{BB962C8B-B14F-4D97-AF65-F5344CB8AC3E}">
        <p14:creationId xmlns:p14="http://schemas.microsoft.com/office/powerpoint/2010/main" val="175855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A59FA175-9A3B-5AAF-2DE3-49C6E9FC839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81614915-7551-4D87-C187-BDF8107DBDD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4E2EAFCC-5294-F896-4E36-7D26BDDE06B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65505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82BE6F-91C3-40FE-817C-58ECD6AD8755}"/>
              </a:ext>
            </a:extLst>
          </p:cNvPr>
          <p:cNvSpPr/>
          <p:nvPr/>
        </p:nvSpPr>
        <p:spPr>
          <a:xfrm>
            <a:off x="0" y="-1"/>
            <a:ext cx="4729162"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42A410E2-5657-4FD5-945F-A4A1A13B3937}"/>
              </a:ext>
            </a:extLst>
          </p:cNvPr>
          <p:cNvGrpSpPr/>
          <p:nvPr/>
        </p:nvGrpSpPr>
        <p:grpSpPr>
          <a:xfrm>
            <a:off x="1694473" y="2663426"/>
            <a:ext cx="1340216" cy="1162735"/>
            <a:chOff x="6096001" y="2282518"/>
            <a:chExt cx="2310121" cy="2134924"/>
          </a:xfrm>
        </p:grpSpPr>
        <p:pic>
          <p:nvPicPr>
            <p:cNvPr id="26" name="Picture 25" descr="Icon&#10;&#10;Description automatically generated">
              <a:extLst>
                <a:ext uri="{FF2B5EF4-FFF2-40B4-BE49-F238E27FC236}">
                  <a16:creationId xmlns:a16="http://schemas.microsoft.com/office/drawing/2014/main" id="{5D42DF2A-5CAE-4A3E-9B33-7F0B97DB3E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1" y="2293202"/>
              <a:ext cx="2124241" cy="2124240"/>
            </a:xfrm>
            <a:prstGeom prst="rect">
              <a:avLst/>
            </a:prstGeom>
          </p:spPr>
        </p:pic>
        <p:pic>
          <p:nvPicPr>
            <p:cNvPr id="27" name="Picture 26" descr="Logo&#10;&#10;Description automatically generated">
              <a:extLst>
                <a:ext uri="{FF2B5EF4-FFF2-40B4-BE49-F238E27FC236}">
                  <a16:creationId xmlns:a16="http://schemas.microsoft.com/office/drawing/2014/main" id="{BE3D3FEC-2CF1-4063-82BB-0FE9A636D7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81528" y="2282518"/>
              <a:ext cx="1324594" cy="1069947"/>
            </a:xfrm>
            <a:prstGeom prst="rect">
              <a:avLst/>
            </a:prstGeom>
          </p:spPr>
        </p:pic>
      </p:grpSp>
      <p:sp>
        <p:nvSpPr>
          <p:cNvPr id="28" name="Rectangle: Rounded Corners 27">
            <a:extLst>
              <a:ext uri="{FF2B5EF4-FFF2-40B4-BE49-F238E27FC236}">
                <a16:creationId xmlns:a16="http://schemas.microsoft.com/office/drawing/2014/main" id="{51525EF1-F80A-4833-9EAE-017E4D4D33BC}"/>
              </a:ext>
            </a:extLst>
          </p:cNvPr>
          <p:cNvSpPr/>
          <p:nvPr/>
        </p:nvSpPr>
        <p:spPr>
          <a:xfrm>
            <a:off x="5751843" y="1343573"/>
            <a:ext cx="5438994" cy="1506256"/>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4827D29-12BC-4F51-B992-D17E57EA4A90}"/>
              </a:ext>
            </a:extLst>
          </p:cNvPr>
          <p:cNvSpPr txBox="1"/>
          <p:nvPr/>
        </p:nvSpPr>
        <p:spPr>
          <a:xfrm>
            <a:off x="5751843" y="1372229"/>
            <a:ext cx="5438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Awareness</a:t>
            </a:r>
          </a:p>
        </p:txBody>
      </p:sp>
      <p:sp>
        <p:nvSpPr>
          <p:cNvPr id="30" name="TextBox 29">
            <a:extLst>
              <a:ext uri="{FF2B5EF4-FFF2-40B4-BE49-F238E27FC236}">
                <a16:creationId xmlns:a16="http://schemas.microsoft.com/office/drawing/2014/main" id="{304D9B91-89C6-4263-A7A7-446C27C2EB14}"/>
              </a:ext>
            </a:extLst>
          </p:cNvPr>
          <p:cNvSpPr txBox="1"/>
          <p:nvPr/>
        </p:nvSpPr>
        <p:spPr>
          <a:xfrm>
            <a:off x="5843627" y="1810553"/>
            <a:ext cx="52554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Multiscreen TV campaigns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expand reach </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and drive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recall</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against a brand’s </a:t>
            </a:r>
            <a:b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best customer prospects</a:t>
            </a:r>
          </a:p>
        </p:txBody>
      </p:sp>
      <p:sp>
        <p:nvSpPr>
          <p:cNvPr id="31" name="TextBox 30">
            <a:extLst>
              <a:ext uri="{FF2B5EF4-FFF2-40B4-BE49-F238E27FC236}">
                <a16:creationId xmlns:a16="http://schemas.microsoft.com/office/drawing/2014/main" id="{01236502-0085-488A-8A87-F5FD8373F3BB}"/>
              </a:ext>
            </a:extLst>
          </p:cNvPr>
          <p:cNvSpPr txBox="1"/>
          <p:nvPr/>
        </p:nvSpPr>
        <p:spPr>
          <a:xfrm>
            <a:off x="465425" y="986344"/>
            <a:ext cx="379831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Upper Funnel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Case Studies</a:t>
            </a:r>
          </a:p>
        </p:txBody>
      </p:sp>
      <p:sp>
        <p:nvSpPr>
          <p:cNvPr id="18" name="Rectangle 17">
            <a:extLst>
              <a:ext uri="{FF2B5EF4-FFF2-40B4-BE49-F238E27FC236}">
                <a16:creationId xmlns:a16="http://schemas.microsoft.com/office/drawing/2014/main" id="{688465DD-D1C4-42E9-9DB8-EC05EFB7775A}"/>
              </a:ext>
            </a:extLst>
          </p:cNvPr>
          <p:cNvSpPr/>
          <p:nvPr/>
        </p:nvSpPr>
        <p:spPr>
          <a:xfrm>
            <a:off x="5164853" y="3737851"/>
            <a:ext cx="6521379" cy="140038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1F1A62"/>
                </a:solidFill>
                <a:effectLst/>
                <a:uLnTx/>
                <a:uFillTx/>
                <a:latin typeface="Helvetica"/>
                <a:ea typeface="+mn-ea"/>
                <a:cs typeface="Helvetica"/>
              </a:rPr>
              <a:t>Sampling</a:t>
            </a:r>
            <a:r>
              <a:rPr kumimoji="0" lang="en-US" sz="1600" b="1" i="0" u="none" strike="noStrike" kern="1200" cap="none" spc="0" normalizeH="0" baseline="0" noProof="0" dirty="0">
                <a:ln>
                  <a:noFill/>
                </a:ln>
                <a:solidFill>
                  <a:srgbClr val="1F1A62"/>
                </a:solidFill>
                <a:effectLst/>
                <a:uLnTx/>
                <a:uFillTx/>
                <a:latin typeface="Helvetica"/>
                <a:ea typeface="+mn-ea"/>
                <a:cs typeface="Helvetica"/>
              </a:rPr>
              <a:t> of ‘awareness-based’ outcomes that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Reach / Reach Extension / Incremental Reach</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Ad / Brand Recall</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Cost Efficiencies (Reach / Targeted IMPs)</a:t>
            </a:r>
          </a:p>
        </p:txBody>
      </p:sp>
      <p:sp>
        <p:nvSpPr>
          <p:cNvPr id="2" name="Rectangle 1">
            <a:extLst>
              <a:ext uri="{FF2B5EF4-FFF2-40B4-BE49-F238E27FC236}">
                <a16:creationId xmlns:a16="http://schemas.microsoft.com/office/drawing/2014/main" id="{8875F9EC-523B-89E5-5C62-053B51F8A7B5}"/>
              </a:ext>
            </a:extLst>
          </p:cNvPr>
          <p:cNvSpPr/>
          <p:nvPr/>
        </p:nvSpPr>
        <p:spPr>
          <a:xfrm>
            <a:off x="220834" y="4464788"/>
            <a:ext cx="4287494"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t>How Multiscreen TV drives</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Awareness</a:t>
            </a:r>
          </a:p>
        </p:txBody>
      </p:sp>
      <p:pic>
        <p:nvPicPr>
          <p:cNvPr id="3" name="Picture 2">
            <a:extLst>
              <a:ext uri="{FF2B5EF4-FFF2-40B4-BE49-F238E27FC236}">
                <a16:creationId xmlns:a16="http://schemas.microsoft.com/office/drawing/2014/main" id="{82A6EB34-631D-29D8-956C-55BDB4DFA0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C336C72D-E67E-F318-205A-D94D9147C4D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813E7748-E52C-39F8-9A45-DE978D9C1CDB}"/>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46885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0DE379D-CAC9-4715-8784-BA079934B57F}"/>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6" name="Rectangle 25">
            <a:extLst>
              <a:ext uri="{FF2B5EF4-FFF2-40B4-BE49-F238E27FC236}">
                <a16:creationId xmlns:a16="http://schemas.microsoft.com/office/drawing/2014/main" id="{CB3E447C-F484-46C0-AA29-930A291E6DF8}"/>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F9DBFDA-A02A-46DE-AC63-7627C2133E8D}"/>
              </a:ext>
            </a:extLst>
          </p:cNvPr>
          <p:cNvSpPr/>
          <p:nvPr/>
        </p:nvSpPr>
        <p:spPr>
          <a:xfrm>
            <a:off x="4071937" y="55749"/>
            <a:ext cx="8060739" cy="769441"/>
          </a:xfrm>
          <a:prstGeom prst="rect">
            <a:avLst/>
          </a:prstGeom>
          <a:noFill/>
        </p:spPr>
        <p:txBody>
          <a:bodyPr wrap="square" lIns="91440" tIns="45720" rIns="91440" bIns="45720" anchor="t">
            <a:spAutoFit/>
          </a:bodyPr>
          <a:lstStyle/>
          <a:p>
            <a:pPr defTabSz="914194">
              <a:spcAft>
                <a:spcPts val="1000"/>
              </a:spcAft>
            </a:pPr>
            <a:r>
              <a:rPr lang="en-US" sz="2200" dirty="0">
                <a:solidFill>
                  <a:srgbClr val="232470"/>
                </a:solidFill>
                <a:latin typeface="Helvetica" panose="020B0403020202020204" pitchFamily="34" charset="0"/>
              </a:rPr>
              <a:t>A QSR brand efficiently optimized their linear TV campaign to </a:t>
            </a:r>
            <a:r>
              <a:rPr lang="en-US" sz="2200" b="1" dirty="0">
                <a:solidFill>
                  <a:srgbClr val="232470"/>
                </a:solidFill>
                <a:latin typeface="Helvetica" panose="020B0403020202020204" pitchFamily="34" charset="0"/>
              </a:rPr>
              <a:t>grow their strategic target’s reach</a:t>
            </a:r>
            <a:r>
              <a:rPr lang="en-US" sz="2200" dirty="0">
                <a:solidFill>
                  <a:srgbClr val="232470"/>
                </a:solidFill>
                <a:latin typeface="Helvetica" panose="020B0403020202020204" pitchFamily="34" charset="0"/>
              </a:rPr>
              <a:t> within budget</a:t>
            </a:r>
          </a:p>
        </p:txBody>
      </p:sp>
      <p:sp>
        <p:nvSpPr>
          <p:cNvPr id="2" name="TextBox 1">
            <a:extLst>
              <a:ext uri="{FF2B5EF4-FFF2-40B4-BE49-F238E27FC236}">
                <a16:creationId xmlns:a16="http://schemas.microsoft.com/office/drawing/2014/main" id="{BF005FA6-7D04-4531-90CF-4E094E4D1602}"/>
              </a:ext>
            </a:extLst>
          </p:cNvPr>
          <p:cNvSpPr txBox="1"/>
          <p:nvPr/>
        </p:nvSpPr>
        <p:spPr>
          <a:xfrm>
            <a:off x="4071938" y="6351218"/>
            <a:ext cx="799385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Amobee,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Audience Based Buying in a Linear TV Ecosystem</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*Custom brand-developed target.</a:t>
            </a:r>
          </a:p>
        </p:txBody>
      </p:sp>
      <p:sp>
        <p:nvSpPr>
          <p:cNvPr id="18" name="Oval 17">
            <a:extLst>
              <a:ext uri="{FF2B5EF4-FFF2-40B4-BE49-F238E27FC236}">
                <a16:creationId xmlns:a16="http://schemas.microsoft.com/office/drawing/2014/main" id="{9B142CE4-64E0-4A9C-8B00-24FB6527DA3A}"/>
              </a:ext>
            </a:extLst>
          </p:cNvPr>
          <p:cNvSpPr/>
          <p:nvPr/>
        </p:nvSpPr>
        <p:spPr>
          <a:xfrm>
            <a:off x="9743931" y="2306654"/>
            <a:ext cx="2270587" cy="2104780"/>
          </a:xfrm>
          <a:prstGeom prst="ellipse">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$3.3M</a:t>
            </a:r>
          </a:p>
        </p:txBody>
      </p:sp>
      <p:sp>
        <p:nvSpPr>
          <p:cNvPr id="22" name="TextBox 21">
            <a:extLst>
              <a:ext uri="{FF2B5EF4-FFF2-40B4-BE49-F238E27FC236}">
                <a16:creationId xmlns:a16="http://schemas.microsoft.com/office/drawing/2014/main" id="{5036A5C5-5FEB-4D3B-883F-F274E536C1D6}"/>
              </a:ext>
            </a:extLst>
          </p:cNvPr>
          <p:cNvSpPr txBox="1"/>
          <p:nvPr/>
        </p:nvSpPr>
        <p:spPr>
          <a:xfrm>
            <a:off x="9817197" y="4466455"/>
            <a:ext cx="21240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Targeted Delivery Savings</a:t>
            </a:r>
          </a:p>
        </p:txBody>
      </p:sp>
      <p:sp>
        <p:nvSpPr>
          <p:cNvPr id="27" name="Oval 26">
            <a:extLst>
              <a:ext uri="{FF2B5EF4-FFF2-40B4-BE49-F238E27FC236}">
                <a16:creationId xmlns:a16="http://schemas.microsoft.com/office/drawing/2014/main" id="{B1014875-4244-478E-92BA-72CD2BD48902}"/>
              </a:ext>
            </a:extLst>
          </p:cNvPr>
          <p:cNvSpPr/>
          <p:nvPr/>
        </p:nvSpPr>
        <p:spPr>
          <a:xfrm>
            <a:off x="4303773" y="2299967"/>
            <a:ext cx="2181906" cy="2104779"/>
          </a:xfrm>
          <a:prstGeom prst="ellipse">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+6%</a:t>
            </a:r>
          </a:p>
        </p:txBody>
      </p:sp>
      <p:sp>
        <p:nvSpPr>
          <p:cNvPr id="28" name="TextBox 27">
            <a:extLst>
              <a:ext uri="{FF2B5EF4-FFF2-40B4-BE49-F238E27FC236}">
                <a16:creationId xmlns:a16="http://schemas.microsoft.com/office/drawing/2014/main" id="{AD959387-D72D-41C4-8F66-FDB4DF3E5C34}"/>
              </a:ext>
            </a:extLst>
          </p:cNvPr>
          <p:cNvSpPr txBox="1"/>
          <p:nvPr/>
        </p:nvSpPr>
        <p:spPr>
          <a:xfrm>
            <a:off x="4195613" y="4466455"/>
            <a:ext cx="239822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Increase in </a:t>
            </a: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Reach</a:t>
            </a: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Amongst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Strategic Target</a:t>
            </a:r>
          </a:p>
        </p:txBody>
      </p:sp>
      <p:sp>
        <p:nvSpPr>
          <p:cNvPr id="31" name="Oval 30">
            <a:extLst>
              <a:ext uri="{FF2B5EF4-FFF2-40B4-BE49-F238E27FC236}">
                <a16:creationId xmlns:a16="http://schemas.microsoft.com/office/drawing/2014/main" id="{2B96D518-38FC-481F-904B-D080FA161F2F}"/>
              </a:ext>
            </a:extLst>
          </p:cNvPr>
          <p:cNvSpPr/>
          <p:nvPr/>
        </p:nvSpPr>
        <p:spPr>
          <a:xfrm>
            <a:off x="7071432" y="2281589"/>
            <a:ext cx="2181906" cy="2104779"/>
          </a:xfrm>
          <a:prstGeom prst="ellipse">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-12%</a:t>
            </a:r>
          </a:p>
        </p:txBody>
      </p:sp>
      <p:sp>
        <p:nvSpPr>
          <p:cNvPr id="32" name="TextBox 31">
            <a:extLst>
              <a:ext uri="{FF2B5EF4-FFF2-40B4-BE49-F238E27FC236}">
                <a16:creationId xmlns:a16="http://schemas.microsoft.com/office/drawing/2014/main" id="{3A50D4A5-EA80-4572-8BC5-6F0706E9B4BB}"/>
              </a:ext>
            </a:extLst>
          </p:cNvPr>
          <p:cNvSpPr txBox="1"/>
          <p:nvPr/>
        </p:nvSpPr>
        <p:spPr>
          <a:xfrm>
            <a:off x="6908433" y="4466455"/>
            <a:ext cx="250790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Reduction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Strategic Target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CPM</a:t>
            </a:r>
          </a:p>
        </p:txBody>
      </p:sp>
      <p:sp>
        <p:nvSpPr>
          <p:cNvPr id="37" name="Rectangle 36">
            <a:extLst>
              <a:ext uri="{FF2B5EF4-FFF2-40B4-BE49-F238E27FC236}">
                <a16:creationId xmlns:a16="http://schemas.microsoft.com/office/drawing/2014/main" id="{ACE7DD58-0062-442A-9617-1BBFB2C0B8B1}"/>
              </a:ext>
            </a:extLst>
          </p:cNvPr>
          <p:cNvSpPr/>
          <p:nvPr/>
        </p:nvSpPr>
        <p:spPr>
          <a:xfrm>
            <a:off x="125016" y="35143"/>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 </a:t>
            </a:r>
          </a:p>
        </p:txBody>
      </p:sp>
      <p:pic>
        <p:nvPicPr>
          <p:cNvPr id="33" name="Picture 32">
            <a:extLst>
              <a:ext uri="{FF2B5EF4-FFF2-40B4-BE49-F238E27FC236}">
                <a16:creationId xmlns:a16="http://schemas.microsoft.com/office/drawing/2014/main" id="{9EB2BD20-4D15-420D-BB65-0E18BDAC5394}"/>
              </a:ext>
            </a:extLst>
          </p:cNvPr>
          <p:cNvPicPr>
            <a:picLocks noChangeAspect="1"/>
          </p:cNvPicPr>
          <p:nvPr/>
        </p:nvPicPr>
        <p:blipFill>
          <a:blip r:embed="rId3"/>
          <a:stretch>
            <a:fillRect/>
          </a:stretch>
        </p:blipFill>
        <p:spPr>
          <a:xfrm>
            <a:off x="10372724" y="6011037"/>
            <a:ext cx="1759952" cy="578932"/>
          </a:xfrm>
          <a:prstGeom prst="rect">
            <a:avLst/>
          </a:prstGeom>
        </p:spPr>
      </p:pic>
      <p:sp>
        <p:nvSpPr>
          <p:cNvPr id="19" name="Rectangle 18">
            <a:extLst>
              <a:ext uri="{FF2B5EF4-FFF2-40B4-BE49-F238E27FC236}">
                <a16:creationId xmlns:a16="http://schemas.microsoft.com/office/drawing/2014/main" id="{923ED205-9541-4265-AD2F-28BCB5982649}"/>
              </a:ext>
            </a:extLst>
          </p:cNvPr>
          <p:cNvSpPr/>
          <p:nvPr/>
        </p:nvSpPr>
        <p:spPr>
          <a:xfrm>
            <a:off x="170666" y="1052616"/>
            <a:ext cx="3844122" cy="44627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 major QSR company wanted to improve reach and concentration against its custom strategic target (ST) while achieving cost efficiencies within their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By optimizing a baseline plan via Amobee’s daypart reallocator, the new data-driven linear schedule delivered a +46% increase in equivalized units at the same budget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QSR Strategic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Demo and strategic reach increased while significant savings were realized within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a:t>
            </a:r>
            <a:endParaRPr kumimoji="0" lang="en-US" sz="6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 Amobee / Data-driven linear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p:txBody>
      </p:sp>
      <p:pic>
        <p:nvPicPr>
          <p:cNvPr id="3" name="Picture 2">
            <a:extLst>
              <a:ext uri="{FF2B5EF4-FFF2-40B4-BE49-F238E27FC236}">
                <a16:creationId xmlns:a16="http://schemas.microsoft.com/office/drawing/2014/main" id="{AC31B32E-A6E1-600A-9C26-603FF50434B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D958B9A7-6790-ABFB-8A4C-91AA91DCD4D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33C850E9-7C76-0D55-1F16-61D25A4B875A}"/>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7" name="Picture 6" descr="A picture containing icon&#10;&#10;Description automatically generated">
            <a:extLst>
              <a:ext uri="{FF2B5EF4-FFF2-40B4-BE49-F238E27FC236}">
                <a16:creationId xmlns:a16="http://schemas.microsoft.com/office/drawing/2014/main" id="{8789A750-9471-AE1E-BB90-BB43D0E42D9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45812" y="113998"/>
            <a:ext cx="581468" cy="581468"/>
          </a:xfrm>
          <a:prstGeom prst="rect">
            <a:avLst/>
          </a:prstGeom>
        </p:spPr>
      </p:pic>
    </p:spTree>
    <p:extLst>
      <p:ext uri="{BB962C8B-B14F-4D97-AF65-F5344CB8AC3E}">
        <p14:creationId xmlns:p14="http://schemas.microsoft.com/office/powerpoint/2010/main" val="113631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Casual Dining</a:t>
            </a:r>
          </a:p>
        </p:txBody>
      </p:sp>
      <p:sp>
        <p:nvSpPr>
          <p:cNvPr id="25" name="Rectangle 24">
            <a:extLst>
              <a:ext uri="{FF2B5EF4-FFF2-40B4-BE49-F238E27FC236}">
                <a16:creationId xmlns:a16="http://schemas.microsoft.com/office/drawing/2014/main" id="{D6F3E4AB-B239-4014-8CC3-C8706E0369B4}"/>
              </a:ext>
            </a:extLst>
          </p:cNvPr>
          <p:cNvSpPr/>
          <p:nvPr/>
        </p:nvSpPr>
        <p:spPr>
          <a:xfrm>
            <a:off x="66183" y="922241"/>
            <a:ext cx="3950517" cy="56477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 casual dining brand wanted to understand and measure audience reach and demographic composition across TV and digital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605 utilizes a custom weighting methodology designed to account for incomplete exposure datasets (due to digital tracking &amp; ID resolution) and platform biases, enabling 605 to holistically measure &amp; project national reach across individual and overlapping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fr-FR" sz="1200" b="0" i="0" u="none" strike="noStrike" kern="1200" cap="none" spc="0" normalizeH="0" baseline="0" noProof="0" dirty="0">
                <a:ln>
                  <a:noFill/>
                </a:ln>
                <a:solidFill>
                  <a:srgbClr val="1F1A62"/>
                </a:solidFill>
                <a:effectLst/>
                <a:uLnTx/>
                <a:uFillTx/>
                <a:latin typeface="Helvetica"/>
                <a:ea typeface="+mn-ea"/>
                <a:cs typeface="Helvetica"/>
              </a:rPr>
              <a:t>A18+, A21+, A18 34, A18-49</a:t>
            </a: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dirty="0">
                <a:ln>
                  <a:noFill/>
                </a:ln>
                <a:solidFill>
                  <a:srgbClr val="1F1A62"/>
                </a:solidFill>
                <a:effectLst/>
                <a:uLnTx/>
                <a:uFillTx/>
                <a:latin typeface="Helvetica"/>
                <a:ea typeface="+mn-ea"/>
                <a:cs typeface="Helvetica"/>
              </a:rPr>
              <a:t>The data-driven linear live campaign (TV C3) reached more households vs. national live and served a higher frequency of impressions to those HHs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dirty="0">
                <a:ln>
                  <a:noFill/>
                </a:ln>
                <a:solidFill>
                  <a:srgbClr val="1F1A62"/>
                </a:solidFill>
                <a:effectLst/>
                <a:uLnTx/>
                <a:uFillTx/>
                <a:latin typeface="Helvetica"/>
                <a:ea typeface="+mn-ea"/>
                <a:cs typeface="Helvetica"/>
              </a:rPr>
              <a:t>TV &amp; digital platforms (O&amp;Os and digital TV*) reached mostly distinct audiences. Only </a:t>
            </a:r>
            <a:r>
              <a:rPr kumimoji="0" lang="en-US" sz="1100" b="1" i="0" u="none" strike="noStrike" kern="1200" cap="none" spc="0" normalizeH="0" baseline="0" noProof="0" dirty="0">
                <a:ln>
                  <a:noFill/>
                </a:ln>
                <a:solidFill>
                  <a:srgbClr val="1F1A62"/>
                </a:solidFill>
                <a:effectLst/>
                <a:uLnTx/>
                <a:uFillTx/>
                <a:latin typeface="Helvetica"/>
                <a:ea typeface="+mn-ea"/>
                <a:cs typeface="Helvetica"/>
              </a:rPr>
              <a:t>18.7%</a:t>
            </a:r>
            <a:r>
              <a:rPr kumimoji="0" lang="en-US" sz="1100" b="0" i="0" u="none" strike="noStrike" kern="1200" cap="none" spc="0" normalizeH="0" baseline="0" noProof="0" dirty="0">
                <a:ln>
                  <a:noFill/>
                </a:ln>
                <a:solidFill>
                  <a:srgbClr val="1F1A62"/>
                </a:solidFill>
                <a:effectLst/>
                <a:uLnTx/>
                <a:uFillTx/>
                <a:latin typeface="Helvetica"/>
                <a:ea typeface="+mn-ea"/>
                <a:cs typeface="Helvetica"/>
              </a:rPr>
              <a:t> of households reached on digital platforms were also reached on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dirty="0">
                <a:ln>
                  <a:noFill/>
                </a:ln>
                <a:solidFill>
                  <a:srgbClr val="1F1A62"/>
                </a:solidFill>
                <a:effectLst/>
                <a:uLnTx/>
                <a:uFillTx/>
                <a:latin typeface="Helvetica"/>
                <a:ea typeface="+mn-ea"/>
                <a:cs typeface="Helvetica"/>
              </a:rPr>
              <a:t>Households reached on Live+7 linear were about 2x </a:t>
            </a:r>
            <a:br>
              <a:rPr kumimoji="0" lang="en-US" sz="1100" b="0" i="0" u="none" strike="noStrike" kern="1200" cap="none" spc="0" normalizeH="0" baseline="0" noProof="0" dirty="0">
                <a:ln>
                  <a:noFill/>
                </a:ln>
                <a:solidFill>
                  <a:srgbClr val="1F1A62"/>
                </a:solidFill>
                <a:effectLst/>
                <a:uLnTx/>
                <a:uFillTx/>
                <a:latin typeface="Helvetica"/>
                <a:ea typeface="+mn-ea"/>
                <a:cs typeface="Helvetica"/>
              </a:rPr>
            </a:br>
            <a:r>
              <a:rPr kumimoji="0" lang="en-US" sz="1100" b="0" i="0" u="none" strike="noStrike" kern="1200" cap="none" spc="0" normalizeH="0" baseline="0" noProof="0" dirty="0">
                <a:ln>
                  <a:noFill/>
                </a:ln>
                <a:solidFill>
                  <a:srgbClr val="1F1A62"/>
                </a:solidFill>
                <a:effectLst/>
                <a:uLnTx/>
                <a:uFillTx/>
                <a:latin typeface="Helvetica"/>
                <a:ea typeface="+mn-ea"/>
                <a:cs typeface="Helvetica"/>
              </a:rPr>
              <a:t>as likely to be reached on Digital O&amp;O* than those reached on live TV</a:t>
            </a:r>
            <a:endParaRPr kumimoji="0" lang="en-US" sz="1100" b="0" i="0" u="none" strike="noStrike" kern="1200" cap="none" spc="0" normalizeH="0" baseline="0" noProof="0" dirty="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605</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Automated Content Recognition (ACR), </a:t>
            </a:r>
            <a:br>
              <a:rPr kumimoji="0" lang="en-US" sz="1200" b="0" i="0" u="none" strike="noStrike" kern="1200" cap="none" spc="0" normalizeH="0" baseline="0" noProof="0" dirty="0">
                <a:ln>
                  <a:noFill/>
                </a:ln>
                <a:solidFill>
                  <a:srgbClr val="1F1A62"/>
                </a:solidFill>
                <a:effectLst/>
                <a:uLnTx/>
                <a:uFillTx/>
                <a:latin typeface="Helvetica"/>
                <a:ea typeface="+mn-ea"/>
                <a:cs typeface="Helvetica"/>
              </a:rPr>
            </a:br>
            <a:r>
              <a:rPr kumimoji="0" lang="en-US" sz="1200" b="0" i="0" u="none" strike="noStrike" kern="1200" cap="none" spc="0" normalizeH="0" baseline="0" noProof="0" dirty="0">
                <a:ln>
                  <a:noFill/>
                </a:ln>
                <a:solidFill>
                  <a:srgbClr val="1F1A62"/>
                </a:solidFill>
                <a:effectLst/>
                <a:uLnTx/>
                <a:uFillTx/>
                <a:latin typeface="Helvetica"/>
                <a:ea typeface="+mn-ea"/>
                <a:cs typeface="Helvetica"/>
              </a:rPr>
              <a:t>Set-Top Box </a:t>
            </a:r>
            <a:r>
              <a:rPr kumimoji="0" lang="en-US" sz="12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1200" b="0" i="0" u="none" strike="noStrike" kern="1200" cap="none" spc="0" normalizeH="0" baseline="0" noProof="0" dirty="0">
                <a:ln>
                  <a:noFill/>
                </a:ln>
                <a:solidFill>
                  <a:srgbClr val="1F1A62"/>
                </a:solidFill>
                <a:effectLst/>
                <a:uLnTx/>
                <a:uFillTx/>
                <a:latin typeface="Helvetica"/>
                <a:ea typeface="+mn-ea"/>
                <a:cs typeface="Helvetica"/>
              </a:rPr>
              <a:t>Linear TV</a:t>
            </a:r>
          </a:p>
        </p:txBody>
      </p:sp>
      <p:sp>
        <p:nvSpPr>
          <p:cNvPr id="30" name="Rectangle 29">
            <a:extLst>
              <a:ext uri="{FF2B5EF4-FFF2-40B4-BE49-F238E27FC236}">
                <a16:creationId xmlns:a16="http://schemas.microsoft.com/office/drawing/2014/main" id="{75F81532-3D49-4828-8247-ECFA9B63B40D}"/>
              </a:ext>
            </a:extLst>
          </p:cNvPr>
          <p:cNvSpPr/>
          <p:nvPr/>
        </p:nvSpPr>
        <p:spPr>
          <a:xfrm>
            <a:off x="4014788" y="15411"/>
            <a:ext cx="7882351" cy="769441"/>
          </a:xfrm>
          <a:prstGeom prst="rect">
            <a:avLst/>
          </a:prstGeom>
          <a:noFill/>
        </p:spPr>
        <p:txBody>
          <a:bodyPr wrap="square" lIns="91440" tIns="45720" rIns="91440" bIns="45720" anchor="t">
            <a:spAutoFit/>
          </a:bodyPr>
          <a:lstStyle/>
          <a:p>
            <a:pPr marL="0" marR="0" lvl="0" indent="0" algn="l" defTabSz="914194"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A casual dining brand utilized 605 to understand &amp; measure </a:t>
            </a:r>
            <a:r>
              <a:rPr kumimoji="0" lang="en-US" sz="2200" b="1"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audience reach</a:t>
            </a:r>
            <a:r>
              <a:rPr kumimoji="0" lang="en-US" sz="2200" b="0"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 and </a:t>
            </a:r>
            <a:r>
              <a:rPr kumimoji="0" lang="en-US" sz="2200" b="1"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composition</a:t>
            </a:r>
            <a:r>
              <a:rPr kumimoji="0" lang="en-US" sz="2200" b="0"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 across video platforms</a:t>
            </a:r>
          </a:p>
        </p:txBody>
      </p:sp>
      <p:sp>
        <p:nvSpPr>
          <p:cNvPr id="17" name="TextBox 16">
            <a:extLst>
              <a:ext uri="{FF2B5EF4-FFF2-40B4-BE49-F238E27FC236}">
                <a16:creationId xmlns:a16="http://schemas.microsoft.com/office/drawing/2014/main" id="{5561D278-87F4-4C02-8D7F-CA899CE1510E}"/>
              </a:ext>
            </a:extLst>
          </p:cNvPr>
          <p:cNvSpPr txBox="1"/>
          <p:nvPr/>
        </p:nvSpPr>
        <p:spPr>
          <a:xfrm>
            <a:off x="3978427" y="6118751"/>
            <a:ext cx="62704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605,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for Casual Dining / Take Out.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time period: 10/21/2019 – 12/30/2019. *Digital O&amp;O (Owned &amp; Operated) refers to ads placed on digital properties (i.e., apps) vs. digital TV which is more akin to linear TV viewed through web or app. </a:t>
            </a:r>
          </a:p>
        </p:txBody>
      </p:sp>
      <p:sp>
        <p:nvSpPr>
          <p:cNvPr id="47" name="Google Shape;229;p30">
            <a:extLst>
              <a:ext uri="{FF2B5EF4-FFF2-40B4-BE49-F238E27FC236}">
                <a16:creationId xmlns:a16="http://schemas.microsoft.com/office/drawing/2014/main" id="{D206381D-39CE-44C7-A876-5543AB8C9E3A}"/>
              </a:ext>
            </a:extLst>
          </p:cNvPr>
          <p:cNvSpPr txBox="1"/>
          <p:nvPr/>
        </p:nvSpPr>
        <p:spPr>
          <a:xfrm>
            <a:off x="4985404" y="1200482"/>
            <a:ext cx="6181457" cy="400079"/>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Overview Of Platform Overlap For Each Target Segment</a:t>
            </a:r>
            <a:endPar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Google Shape;211;p30">
            <a:extLst>
              <a:ext uri="{FF2B5EF4-FFF2-40B4-BE49-F238E27FC236}">
                <a16:creationId xmlns:a16="http://schemas.microsoft.com/office/drawing/2014/main" id="{1A0B361D-4C39-41D3-945F-EDB012660FDE}"/>
              </a:ext>
            </a:extLst>
          </p:cNvPr>
          <p:cNvSpPr txBox="1"/>
          <p:nvPr/>
        </p:nvSpPr>
        <p:spPr>
          <a:xfrm>
            <a:off x="6643729" y="1650751"/>
            <a:ext cx="1971242" cy="385800"/>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Reach </a:t>
            </a: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(thousands)</a:t>
            </a:r>
            <a:endParaRPr kumimoji="0" sz="12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sp>
        <p:nvSpPr>
          <p:cNvPr id="21" name="Google Shape;213;p30">
            <a:extLst>
              <a:ext uri="{FF2B5EF4-FFF2-40B4-BE49-F238E27FC236}">
                <a16:creationId xmlns:a16="http://schemas.microsoft.com/office/drawing/2014/main" id="{E7B1C962-6DA4-4D3B-989D-1C3ACDF57303}"/>
              </a:ext>
            </a:extLst>
          </p:cNvPr>
          <p:cNvSpPr txBox="1"/>
          <p:nvPr/>
        </p:nvSpPr>
        <p:spPr>
          <a:xfrm>
            <a:off x="9077683" y="1662671"/>
            <a:ext cx="2060083" cy="385800"/>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Average Frequency</a:t>
            </a:r>
            <a:endParaRPr kumimoji="0" sz="1200" b="1" i="1"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graphicFrame>
        <p:nvGraphicFramePr>
          <p:cNvPr id="16" name="Google Shape;210;p30">
            <a:extLst>
              <a:ext uri="{FF2B5EF4-FFF2-40B4-BE49-F238E27FC236}">
                <a16:creationId xmlns:a16="http://schemas.microsoft.com/office/drawing/2014/main" id="{075BB940-5FBD-4B0F-950A-CEDAD015D196}"/>
              </a:ext>
            </a:extLst>
          </p:cNvPr>
          <p:cNvGraphicFramePr/>
          <p:nvPr/>
        </p:nvGraphicFramePr>
        <p:xfrm>
          <a:off x="5741643" y="2036720"/>
          <a:ext cx="2873328" cy="1064161"/>
        </p:xfrm>
        <a:graphic>
          <a:graphicData uri="http://schemas.openxmlformats.org/drawingml/2006/table">
            <a:tbl>
              <a:tblPr>
                <a:noFill/>
              </a:tblPr>
              <a:tblGrid>
                <a:gridCol w="873011">
                  <a:extLst>
                    <a:ext uri="{9D8B030D-6E8A-4147-A177-3AD203B41FA5}">
                      <a16:colId xmlns:a16="http://schemas.microsoft.com/office/drawing/2014/main" val="20000"/>
                    </a:ext>
                  </a:extLst>
                </a:gridCol>
                <a:gridCol w="515256">
                  <a:extLst>
                    <a:ext uri="{9D8B030D-6E8A-4147-A177-3AD203B41FA5}">
                      <a16:colId xmlns:a16="http://schemas.microsoft.com/office/drawing/2014/main" val="20001"/>
                    </a:ext>
                  </a:extLst>
                </a:gridCol>
                <a:gridCol w="668339">
                  <a:extLst>
                    <a:ext uri="{9D8B030D-6E8A-4147-A177-3AD203B41FA5}">
                      <a16:colId xmlns:a16="http://schemas.microsoft.com/office/drawing/2014/main" val="20002"/>
                    </a:ext>
                  </a:extLst>
                </a:gridCol>
                <a:gridCol w="816722">
                  <a:extLst>
                    <a:ext uri="{9D8B030D-6E8A-4147-A177-3AD203B41FA5}">
                      <a16:colId xmlns:a16="http://schemas.microsoft.com/office/drawing/2014/main" val="20003"/>
                    </a:ext>
                  </a:extLst>
                </a:gridCol>
              </a:tblGrid>
              <a:tr h="397703">
                <a:tc>
                  <a:txBody>
                    <a:bodyPr/>
                    <a:lstStyle/>
                    <a:p>
                      <a:pPr marL="0" lvl="0" indent="0" algn="ctr" rtl="0">
                        <a:lnSpc>
                          <a:spcPct val="115000"/>
                        </a:lnSpc>
                        <a:spcBef>
                          <a:spcPts val="0"/>
                        </a:spcBef>
                        <a:spcAft>
                          <a:spcPts val="0"/>
                        </a:spcAft>
                        <a:buNone/>
                      </a:pPr>
                      <a:r>
                        <a:rPr lang="en-US" sz="1200" b="1">
                          <a:solidFill>
                            <a:srgbClr val="1F1A62"/>
                          </a:solidFill>
                          <a:latin typeface="Helvetica" panose="020B0403020202020204" pitchFamily="34" charset="0"/>
                        </a:rPr>
                        <a:t>Platform</a:t>
                      </a:r>
                      <a:endParaRPr sz="12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FF2"/>
                    </a:solidFill>
                  </a:tcPr>
                </a:tc>
                <a:extLst>
                  <a:ext uri="{0D108BD9-81ED-4DB2-BD59-A6C34878D82A}">
                    <a16:rowId xmlns:a16="http://schemas.microsoft.com/office/drawing/2014/main" val="10000"/>
                  </a:ext>
                </a:extLst>
              </a:tr>
              <a:tr h="225730">
                <a:tc>
                  <a:txBody>
                    <a:bodyPr/>
                    <a:lstStyle/>
                    <a:p>
                      <a:pPr marL="0" lvl="0" indent="0" algn="ctr" rtl="0">
                        <a:spcBef>
                          <a:spcPts val="0"/>
                        </a:spcBef>
                        <a:spcAft>
                          <a:spcPts val="0"/>
                        </a:spcAft>
                        <a:buClr>
                          <a:schemeClr val="dk1"/>
                        </a:buClr>
                        <a:buSzPts val="2200"/>
                        <a:buFont typeface="Arial"/>
                        <a:buNone/>
                      </a:pPr>
                      <a:r>
                        <a:rPr lang="en-US" sz="1100" b="1">
                          <a:solidFill>
                            <a:srgbClr val="1F1A62"/>
                          </a:solidFill>
                          <a:latin typeface="Helvetica" panose="020B0403020202020204" pitchFamily="34" charset="0"/>
                        </a:rPr>
                        <a:t>Digital TV</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58.4</a:t>
                      </a:r>
                      <a:endParaRPr sz="1200" b="1" i="1" u="sng">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1877">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Digital O&amp;O</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1.9</a:t>
                      </a:r>
                      <a:endParaRPr sz="1200">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1,094.4</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98851">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TV C3</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10.1</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203.4</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31,867.4</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extLst>
                  <a:ext uri="{0D108BD9-81ED-4DB2-BD59-A6C34878D82A}">
                    <a16:rowId xmlns:a16="http://schemas.microsoft.com/office/drawing/2014/main" val="10003"/>
                  </a:ext>
                </a:extLst>
              </a:tr>
            </a:tbl>
          </a:graphicData>
        </a:graphic>
      </p:graphicFrame>
      <p:graphicFrame>
        <p:nvGraphicFramePr>
          <p:cNvPr id="24" name="Google Shape;215;p30">
            <a:extLst>
              <a:ext uri="{FF2B5EF4-FFF2-40B4-BE49-F238E27FC236}">
                <a16:creationId xmlns:a16="http://schemas.microsoft.com/office/drawing/2014/main" id="{EBDD67D5-5B7B-444C-8457-879A955BD885}"/>
              </a:ext>
            </a:extLst>
          </p:cNvPr>
          <p:cNvGraphicFramePr/>
          <p:nvPr/>
        </p:nvGraphicFramePr>
        <p:xfrm>
          <a:off x="9064296" y="2036707"/>
          <a:ext cx="2106735" cy="1074590"/>
        </p:xfrm>
        <a:graphic>
          <a:graphicData uri="http://schemas.openxmlformats.org/drawingml/2006/table">
            <a:tbl>
              <a:tblPr>
                <a:noFill/>
              </a:tblPr>
              <a:tblGrid>
                <a:gridCol w="621652">
                  <a:extLst>
                    <a:ext uri="{9D8B030D-6E8A-4147-A177-3AD203B41FA5}">
                      <a16:colId xmlns:a16="http://schemas.microsoft.com/office/drawing/2014/main" val="20000"/>
                    </a:ext>
                  </a:extLst>
                </a:gridCol>
                <a:gridCol w="668339">
                  <a:extLst>
                    <a:ext uri="{9D8B030D-6E8A-4147-A177-3AD203B41FA5}">
                      <a16:colId xmlns:a16="http://schemas.microsoft.com/office/drawing/2014/main" val="20001"/>
                    </a:ext>
                  </a:extLst>
                </a:gridCol>
                <a:gridCol w="816744">
                  <a:extLst>
                    <a:ext uri="{9D8B030D-6E8A-4147-A177-3AD203B41FA5}">
                      <a16:colId xmlns:a16="http://schemas.microsoft.com/office/drawing/2014/main" val="20002"/>
                    </a:ext>
                  </a:extLst>
                </a:gridCol>
              </a:tblGrid>
              <a:tr h="429836">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ED3C8D"/>
                    </a:solidFill>
                  </a:tcPr>
                </a:tc>
                <a:extLst>
                  <a:ext uri="{0D108BD9-81ED-4DB2-BD59-A6C34878D82A}">
                    <a16:rowId xmlns:a16="http://schemas.microsoft.com/office/drawing/2014/main" val="10000"/>
                  </a:ext>
                </a:extLst>
              </a:tr>
              <a:tr h="214918">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2.0</a:t>
                      </a:r>
                      <a:endParaRPr sz="1200" b="1" i="1" u="sng">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4918">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7.7</a:t>
                      </a:r>
                      <a:endParaRPr sz="1200">
                        <a:solidFill>
                          <a:srgbClr val="1F1A62"/>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3.8</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4918">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6.2</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8.6</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4.6</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extLst>
                  <a:ext uri="{0D108BD9-81ED-4DB2-BD59-A6C34878D82A}">
                    <a16:rowId xmlns:a16="http://schemas.microsoft.com/office/drawing/2014/main" val="10003"/>
                  </a:ext>
                </a:extLst>
              </a:tr>
            </a:tbl>
          </a:graphicData>
        </a:graphic>
      </p:graphicFrame>
      <p:sp>
        <p:nvSpPr>
          <p:cNvPr id="26" name="Google Shape;216;p30">
            <a:extLst>
              <a:ext uri="{FF2B5EF4-FFF2-40B4-BE49-F238E27FC236}">
                <a16:creationId xmlns:a16="http://schemas.microsoft.com/office/drawing/2014/main" id="{84E48343-EE04-4C82-BDA6-B148D7D6A641}"/>
              </a:ext>
            </a:extLst>
          </p:cNvPr>
          <p:cNvSpPr txBox="1"/>
          <p:nvPr/>
        </p:nvSpPr>
        <p:spPr>
          <a:xfrm>
            <a:off x="4992832" y="2443139"/>
            <a:ext cx="726695" cy="540900"/>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18+</a:t>
            </a:r>
            <a:endParaRPr kumimoji="0"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graphicFrame>
        <p:nvGraphicFramePr>
          <p:cNvPr id="27" name="Google Shape;230;p30">
            <a:extLst>
              <a:ext uri="{FF2B5EF4-FFF2-40B4-BE49-F238E27FC236}">
                <a16:creationId xmlns:a16="http://schemas.microsoft.com/office/drawing/2014/main" id="{5B702F18-2927-4CE2-A8DE-70957E0CC78F}"/>
              </a:ext>
            </a:extLst>
          </p:cNvPr>
          <p:cNvGraphicFramePr/>
          <p:nvPr/>
        </p:nvGraphicFramePr>
        <p:xfrm>
          <a:off x="4985405" y="2047353"/>
          <a:ext cx="762364" cy="369189"/>
        </p:xfrm>
        <a:graphic>
          <a:graphicData uri="http://schemas.openxmlformats.org/drawingml/2006/table">
            <a:tbl>
              <a:tblPr>
                <a:noFill/>
              </a:tblPr>
              <a:tblGrid>
                <a:gridCol w="762364">
                  <a:extLst>
                    <a:ext uri="{9D8B030D-6E8A-4147-A177-3AD203B41FA5}">
                      <a16:colId xmlns:a16="http://schemas.microsoft.com/office/drawing/2014/main" val="20000"/>
                    </a:ext>
                  </a:extLst>
                </a:gridCol>
              </a:tblGrid>
              <a:tr h="194625">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Target Segments</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extLst>
                  <a:ext uri="{0D108BD9-81ED-4DB2-BD59-A6C34878D82A}">
                    <a16:rowId xmlns:a16="http://schemas.microsoft.com/office/drawing/2014/main" val="10000"/>
                  </a:ext>
                </a:extLst>
              </a:tr>
            </a:tbl>
          </a:graphicData>
        </a:graphic>
      </p:graphicFrame>
      <p:graphicFrame>
        <p:nvGraphicFramePr>
          <p:cNvPr id="35" name="Google Shape;210;p30">
            <a:extLst>
              <a:ext uri="{FF2B5EF4-FFF2-40B4-BE49-F238E27FC236}">
                <a16:creationId xmlns:a16="http://schemas.microsoft.com/office/drawing/2014/main" id="{B5BC4784-FF04-4B43-AAA3-CE3A72F33CFE}"/>
              </a:ext>
            </a:extLst>
          </p:cNvPr>
          <p:cNvGraphicFramePr/>
          <p:nvPr/>
        </p:nvGraphicFramePr>
        <p:xfrm>
          <a:off x="5711270" y="3437908"/>
          <a:ext cx="2873328" cy="1064161"/>
        </p:xfrm>
        <a:graphic>
          <a:graphicData uri="http://schemas.openxmlformats.org/drawingml/2006/table">
            <a:tbl>
              <a:tblPr>
                <a:noFill/>
              </a:tblPr>
              <a:tblGrid>
                <a:gridCol w="873011">
                  <a:extLst>
                    <a:ext uri="{9D8B030D-6E8A-4147-A177-3AD203B41FA5}">
                      <a16:colId xmlns:a16="http://schemas.microsoft.com/office/drawing/2014/main" val="20000"/>
                    </a:ext>
                  </a:extLst>
                </a:gridCol>
                <a:gridCol w="515256">
                  <a:extLst>
                    <a:ext uri="{9D8B030D-6E8A-4147-A177-3AD203B41FA5}">
                      <a16:colId xmlns:a16="http://schemas.microsoft.com/office/drawing/2014/main" val="20001"/>
                    </a:ext>
                  </a:extLst>
                </a:gridCol>
                <a:gridCol w="668339">
                  <a:extLst>
                    <a:ext uri="{9D8B030D-6E8A-4147-A177-3AD203B41FA5}">
                      <a16:colId xmlns:a16="http://schemas.microsoft.com/office/drawing/2014/main" val="20002"/>
                    </a:ext>
                  </a:extLst>
                </a:gridCol>
                <a:gridCol w="816722">
                  <a:extLst>
                    <a:ext uri="{9D8B030D-6E8A-4147-A177-3AD203B41FA5}">
                      <a16:colId xmlns:a16="http://schemas.microsoft.com/office/drawing/2014/main" val="20003"/>
                    </a:ext>
                  </a:extLst>
                </a:gridCol>
              </a:tblGrid>
              <a:tr h="397703">
                <a:tc>
                  <a:txBody>
                    <a:bodyPr/>
                    <a:lstStyle/>
                    <a:p>
                      <a:pPr marL="0" lvl="0" indent="0" algn="ctr" rtl="0">
                        <a:lnSpc>
                          <a:spcPct val="115000"/>
                        </a:lnSpc>
                        <a:spcBef>
                          <a:spcPts val="0"/>
                        </a:spcBef>
                        <a:spcAft>
                          <a:spcPts val="0"/>
                        </a:spcAft>
                        <a:buNone/>
                      </a:pPr>
                      <a:r>
                        <a:rPr lang="en-US" sz="1200" b="1">
                          <a:solidFill>
                            <a:srgbClr val="1F1A62"/>
                          </a:solidFill>
                          <a:latin typeface="Helvetica" panose="020B0403020202020204" pitchFamily="34" charset="0"/>
                        </a:rPr>
                        <a:t>Platform</a:t>
                      </a:r>
                      <a:endParaRPr sz="12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FF2"/>
                    </a:solidFill>
                  </a:tcPr>
                </a:tc>
                <a:extLst>
                  <a:ext uri="{0D108BD9-81ED-4DB2-BD59-A6C34878D82A}">
                    <a16:rowId xmlns:a16="http://schemas.microsoft.com/office/drawing/2014/main" val="10000"/>
                  </a:ext>
                </a:extLst>
              </a:tr>
              <a:tr h="225730">
                <a:tc>
                  <a:txBody>
                    <a:bodyPr/>
                    <a:lstStyle/>
                    <a:p>
                      <a:pPr marL="0" lvl="0" indent="0" algn="ctr" rtl="0">
                        <a:spcBef>
                          <a:spcPts val="0"/>
                        </a:spcBef>
                        <a:spcAft>
                          <a:spcPts val="0"/>
                        </a:spcAft>
                        <a:buClr>
                          <a:schemeClr val="dk1"/>
                        </a:buClr>
                        <a:buSzPts val="2200"/>
                        <a:buFont typeface="Arial"/>
                        <a:buNone/>
                      </a:pPr>
                      <a:r>
                        <a:rPr lang="en-US" sz="1100" b="1">
                          <a:solidFill>
                            <a:srgbClr val="1F1A62"/>
                          </a:solidFill>
                          <a:latin typeface="Helvetica" panose="020B0403020202020204" pitchFamily="34" charset="0"/>
                        </a:rPr>
                        <a:t>Digital TV</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29.3</a:t>
                      </a:r>
                      <a:endParaRPr sz="1200" b="1" i="1" u="sng">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1877">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Digital O&amp;O</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1.0</a:t>
                      </a:r>
                      <a:endParaRPr sz="1200">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648.5</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98851">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TV C3</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Clr>
                          <a:schemeClr val="dk1"/>
                        </a:buClr>
                        <a:buSzPts val="2200"/>
                        <a:buFont typeface="Arial"/>
                        <a:buNone/>
                      </a:pPr>
                      <a:r>
                        <a:rPr lang="en-US" sz="1200">
                          <a:solidFill>
                            <a:schemeClr val="bg1"/>
                          </a:solidFill>
                          <a:latin typeface="Helvetica" panose="020B0403020202020204" pitchFamily="34" charset="0"/>
                        </a:rPr>
                        <a:t>5.2</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127.9</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14,764.3</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extLst>
                  <a:ext uri="{0D108BD9-81ED-4DB2-BD59-A6C34878D82A}">
                    <a16:rowId xmlns:a16="http://schemas.microsoft.com/office/drawing/2014/main" val="10003"/>
                  </a:ext>
                </a:extLst>
              </a:tr>
            </a:tbl>
          </a:graphicData>
        </a:graphic>
      </p:graphicFrame>
      <p:graphicFrame>
        <p:nvGraphicFramePr>
          <p:cNvPr id="37" name="Google Shape;215;p30">
            <a:extLst>
              <a:ext uri="{FF2B5EF4-FFF2-40B4-BE49-F238E27FC236}">
                <a16:creationId xmlns:a16="http://schemas.microsoft.com/office/drawing/2014/main" id="{C4EA3555-0E10-4D15-A692-175876972B1F}"/>
              </a:ext>
            </a:extLst>
          </p:cNvPr>
          <p:cNvGraphicFramePr/>
          <p:nvPr/>
        </p:nvGraphicFramePr>
        <p:xfrm>
          <a:off x="9023980" y="3437895"/>
          <a:ext cx="2106735" cy="1074590"/>
        </p:xfrm>
        <a:graphic>
          <a:graphicData uri="http://schemas.openxmlformats.org/drawingml/2006/table">
            <a:tbl>
              <a:tblPr>
                <a:noFill/>
              </a:tblPr>
              <a:tblGrid>
                <a:gridCol w="621652">
                  <a:extLst>
                    <a:ext uri="{9D8B030D-6E8A-4147-A177-3AD203B41FA5}">
                      <a16:colId xmlns:a16="http://schemas.microsoft.com/office/drawing/2014/main" val="20000"/>
                    </a:ext>
                  </a:extLst>
                </a:gridCol>
                <a:gridCol w="668339">
                  <a:extLst>
                    <a:ext uri="{9D8B030D-6E8A-4147-A177-3AD203B41FA5}">
                      <a16:colId xmlns:a16="http://schemas.microsoft.com/office/drawing/2014/main" val="20001"/>
                    </a:ext>
                  </a:extLst>
                </a:gridCol>
                <a:gridCol w="816744">
                  <a:extLst>
                    <a:ext uri="{9D8B030D-6E8A-4147-A177-3AD203B41FA5}">
                      <a16:colId xmlns:a16="http://schemas.microsoft.com/office/drawing/2014/main" val="20002"/>
                    </a:ext>
                  </a:extLst>
                </a:gridCol>
              </a:tblGrid>
              <a:tr h="429836">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D3C8D"/>
                    </a:solidFill>
                  </a:tcPr>
                </a:tc>
                <a:extLst>
                  <a:ext uri="{0D108BD9-81ED-4DB2-BD59-A6C34878D82A}">
                    <a16:rowId xmlns:a16="http://schemas.microsoft.com/office/drawing/2014/main" val="10000"/>
                  </a:ext>
                </a:extLst>
              </a:tr>
              <a:tr h="214918">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2.0</a:t>
                      </a:r>
                      <a:endParaRPr sz="1200" b="1" i="1" u="sng">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4918">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8.2</a:t>
                      </a:r>
                      <a:endParaRPr sz="1200">
                        <a:solidFill>
                          <a:srgbClr val="1F1A62"/>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3.8</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rgbClr val="1F1A62"/>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4918">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6.2</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8.5</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4.6</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extLst>
                  <a:ext uri="{0D108BD9-81ED-4DB2-BD59-A6C34878D82A}">
                    <a16:rowId xmlns:a16="http://schemas.microsoft.com/office/drawing/2014/main" val="10003"/>
                  </a:ext>
                </a:extLst>
              </a:tr>
            </a:tbl>
          </a:graphicData>
        </a:graphic>
      </p:graphicFrame>
      <p:sp>
        <p:nvSpPr>
          <p:cNvPr id="38" name="Google Shape;216;p30">
            <a:extLst>
              <a:ext uri="{FF2B5EF4-FFF2-40B4-BE49-F238E27FC236}">
                <a16:creationId xmlns:a16="http://schemas.microsoft.com/office/drawing/2014/main" id="{10E2444B-86AB-4A3B-AF64-BFEE5121A6D8}"/>
              </a:ext>
            </a:extLst>
          </p:cNvPr>
          <p:cNvSpPr txBox="1"/>
          <p:nvPr/>
        </p:nvSpPr>
        <p:spPr>
          <a:xfrm>
            <a:off x="4815923" y="3781282"/>
            <a:ext cx="879302" cy="447025"/>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18-34</a:t>
            </a:r>
            <a:endParaRPr kumimoji="0"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graphicFrame>
        <p:nvGraphicFramePr>
          <p:cNvPr id="41" name="Google Shape;215;p30">
            <a:extLst>
              <a:ext uri="{FF2B5EF4-FFF2-40B4-BE49-F238E27FC236}">
                <a16:creationId xmlns:a16="http://schemas.microsoft.com/office/drawing/2014/main" id="{12808833-CF9E-4225-B23D-9EABBB5C91EA}"/>
              </a:ext>
            </a:extLst>
          </p:cNvPr>
          <p:cNvGraphicFramePr/>
          <p:nvPr/>
        </p:nvGraphicFramePr>
        <p:xfrm>
          <a:off x="9034932" y="4829252"/>
          <a:ext cx="2106735" cy="1074590"/>
        </p:xfrm>
        <a:graphic>
          <a:graphicData uri="http://schemas.openxmlformats.org/drawingml/2006/table">
            <a:tbl>
              <a:tblPr>
                <a:noFill/>
              </a:tblPr>
              <a:tblGrid>
                <a:gridCol w="621652">
                  <a:extLst>
                    <a:ext uri="{9D8B030D-6E8A-4147-A177-3AD203B41FA5}">
                      <a16:colId xmlns:a16="http://schemas.microsoft.com/office/drawing/2014/main" val="20000"/>
                    </a:ext>
                  </a:extLst>
                </a:gridCol>
                <a:gridCol w="668339">
                  <a:extLst>
                    <a:ext uri="{9D8B030D-6E8A-4147-A177-3AD203B41FA5}">
                      <a16:colId xmlns:a16="http://schemas.microsoft.com/office/drawing/2014/main" val="20001"/>
                    </a:ext>
                  </a:extLst>
                </a:gridCol>
                <a:gridCol w="816744">
                  <a:extLst>
                    <a:ext uri="{9D8B030D-6E8A-4147-A177-3AD203B41FA5}">
                      <a16:colId xmlns:a16="http://schemas.microsoft.com/office/drawing/2014/main" val="20002"/>
                    </a:ext>
                  </a:extLst>
                </a:gridCol>
              </a:tblGrid>
              <a:tr h="429836">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D3C8D"/>
                    </a:solidFill>
                  </a:tcPr>
                </a:tc>
                <a:extLst>
                  <a:ext uri="{0D108BD9-81ED-4DB2-BD59-A6C34878D82A}">
                    <a16:rowId xmlns:a16="http://schemas.microsoft.com/office/drawing/2014/main" val="10000"/>
                  </a:ext>
                </a:extLst>
              </a:tr>
              <a:tr h="214918">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2.0</a:t>
                      </a:r>
                      <a:endParaRPr sz="1200" b="1" i="1" u="sng">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4918">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7.4</a:t>
                      </a:r>
                      <a:endParaRPr sz="1200">
                        <a:solidFill>
                          <a:srgbClr val="1F1A62"/>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3.8</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4918">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6.3</a:t>
                      </a:r>
                      <a:endParaRPr sz="1200">
                        <a:solidFill>
                          <a:schemeClr val="bg1"/>
                        </a:solidFill>
                        <a:latin typeface="Helvetica" panose="020B0403020202020204" pitchFamily="34" charset="0"/>
                      </a:endParaRPr>
                    </a:p>
                  </a:txBody>
                  <a:tcPr marL="0" marR="0" marT="0" marB="0" anchor="ctr">
                    <a:lnL w="9525" cap="flat" cmpd="sng">
                      <a:solidFill>
                        <a:srgbClr val="FFFFFF"/>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8.5</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4.5</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D3C8D"/>
                    </a:solidFill>
                  </a:tcPr>
                </a:tc>
                <a:extLst>
                  <a:ext uri="{0D108BD9-81ED-4DB2-BD59-A6C34878D82A}">
                    <a16:rowId xmlns:a16="http://schemas.microsoft.com/office/drawing/2014/main" val="10003"/>
                  </a:ext>
                </a:extLst>
              </a:tr>
            </a:tbl>
          </a:graphicData>
        </a:graphic>
      </p:graphicFrame>
      <p:graphicFrame>
        <p:nvGraphicFramePr>
          <p:cNvPr id="39" name="Google Shape;210;p30">
            <a:extLst>
              <a:ext uri="{FF2B5EF4-FFF2-40B4-BE49-F238E27FC236}">
                <a16:creationId xmlns:a16="http://schemas.microsoft.com/office/drawing/2014/main" id="{B82C27D5-7EBF-42F4-8814-8EDB96D442EA}"/>
              </a:ext>
            </a:extLst>
          </p:cNvPr>
          <p:cNvGraphicFramePr/>
          <p:nvPr/>
        </p:nvGraphicFramePr>
        <p:xfrm>
          <a:off x="5722221" y="4829265"/>
          <a:ext cx="2873328" cy="1064161"/>
        </p:xfrm>
        <a:graphic>
          <a:graphicData uri="http://schemas.openxmlformats.org/drawingml/2006/table">
            <a:tbl>
              <a:tblPr>
                <a:noFill/>
              </a:tblPr>
              <a:tblGrid>
                <a:gridCol w="873011">
                  <a:extLst>
                    <a:ext uri="{9D8B030D-6E8A-4147-A177-3AD203B41FA5}">
                      <a16:colId xmlns:a16="http://schemas.microsoft.com/office/drawing/2014/main" val="20000"/>
                    </a:ext>
                  </a:extLst>
                </a:gridCol>
                <a:gridCol w="515256">
                  <a:extLst>
                    <a:ext uri="{9D8B030D-6E8A-4147-A177-3AD203B41FA5}">
                      <a16:colId xmlns:a16="http://schemas.microsoft.com/office/drawing/2014/main" val="20001"/>
                    </a:ext>
                  </a:extLst>
                </a:gridCol>
                <a:gridCol w="668339">
                  <a:extLst>
                    <a:ext uri="{9D8B030D-6E8A-4147-A177-3AD203B41FA5}">
                      <a16:colId xmlns:a16="http://schemas.microsoft.com/office/drawing/2014/main" val="20002"/>
                    </a:ext>
                  </a:extLst>
                </a:gridCol>
                <a:gridCol w="816722">
                  <a:extLst>
                    <a:ext uri="{9D8B030D-6E8A-4147-A177-3AD203B41FA5}">
                      <a16:colId xmlns:a16="http://schemas.microsoft.com/office/drawing/2014/main" val="20003"/>
                    </a:ext>
                  </a:extLst>
                </a:gridCol>
              </a:tblGrid>
              <a:tr h="397703">
                <a:tc>
                  <a:txBody>
                    <a:bodyPr/>
                    <a:lstStyle/>
                    <a:p>
                      <a:pPr marL="0" lvl="0" indent="0" algn="ctr" rtl="0">
                        <a:lnSpc>
                          <a:spcPct val="115000"/>
                        </a:lnSpc>
                        <a:spcBef>
                          <a:spcPts val="0"/>
                        </a:spcBef>
                        <a:spcAft>
                          <a:spcPts val="0"/>
                        </a:spcAft>
                        <a:buNone/>
                      </a:pPr>
                      <a:r>
                        <a:rPr lang="en-US" sz="1200" b="1">
                          <a:solidFill>
                            <a:srgbClr val="1F1A62"/>
                          </a:solidFill>
                          <a:latin typeface="Helvetica" panose="020B0403020202020204" pitchFamily="34" charset="0"/>
                        </a:rPr>
                        <a:t>Platform</a:t>
                      </a:r>
                      <a:endParaRPr sz="12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Digital TV</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Digital O&amp;O</a:t>
                      </a:r>
                      <a:endParaRPr sz="1200">
                        <a:solidFill>
                          <a:srgbClr val="1F1A62"/>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B7B7B7">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2E8F1"/>
                    </a:solidFill>
                  </a:tcPr>
                </a:tc>
                <a:tc>
                  <a:txBody>
                    <a:bodyPr/>
                    <a:lstStyle/>
                    <a:p>
                      <a:pPr marL="0" lvl="0" indent="0" algn="ctr" rtl="0">
                        <a:lnSpc>
                          <a:spcPct val="115000"/>
                        </a:lnSpc>
                        <a:spcBef>
                          <a:spcPts val="0"/>
                        </a:spcBef>
                        <a:spcAft>
                          <a:spcPts val="0"/>
                        </a:spcAft>
                        <a:buNone/>
                      </a:pPr>
                      <a:r>
                        <a:rPr lang="en-US" sz="1200">
                          <a:solidFill>
                            <a:schemeClr val="bg1"/>
                          </a:solidFill>
                          <a:latin typeface="Helvetica" panose="020B0403020202020204" pitchFamily="34" charset="0"/>
                        </a:rPr>
                        <a:t>TV C3</a:t>
                      </a:r>
                      <a:endParaRPr sz="1200">
                        <a:solidFill>
                          <a:schemeClr val="bg1"/>
                        </a:solidFill>
                        <a:latin typeface="Helvetica" panose="020B0403020202020204" pitchFamily="34" charset="0"/>
                      </a:endParaRPr>
                    </a:p>
                  </a:txBody>
                  <a:tcPr marL="0" marR="0" marT="0" marB="0" anchor="ctr">
                    <a:lnL w="9525" cap="flat" cmpd="sng">
                      <a:solidFill>
                        <a:srgbClr val="B7B7B7">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FF2"/>
                    </a:solidFill>
                  </a:tcPr>
                </a:tc>
                <a:extLst>
                  <a:ext uri="{0D108BD9-81ED-4DB2-BD59-A6C34878D82A}">
                    <a16:rowId xmlns:a16="http://schemas.microsoft.com/office/drawing/2014/main" val="10000"/>
                  </a:ext>
                </a:extLst>
              </a:tr>
              <a:tr h="225730">
                <a:tc>
                  <a:txBody>
                    <a:bodyPr/>
                    <a:lstStyle/>
                    <a:p>
                      <a:pPr marL="0" lvl="0" indent="0" algn="ctr" rtl="0">
                        <a:spcBef>
                          <a:spcPts val="0"/>
                        </a:spcBef>
                        <a:spcAft>
                          <a:spcPts val="0"/>
                        </a:spcAft>
                        <a:buClr>
                          <a:schemeClr val="dk1"/>
                        </a:buClr>
                        <a:buSzPts val="2200"/>
                        <a:buFont typeface="Arial"/>
                        <a:buNone/>
                      </a:pPr>
                      <a:r>
                        <a:rPr lang="en-US" sz="1100" b="1">
                          <a:solidFill>
                            <a:srgbClr val="1F1A62"/>
                          </a:solidFill>
                          <a:latin typeface="Helvetica" panose="020B0403020202020204" pitchFamily="34" charset="0"/>
                        </a:rPr>
                        <a:t>Digital TV</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42.8</a:t>
                      </a:r>
                      <a:endParaRPr sz="1200" b="1" i="1" u="sng">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1877">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Digital O&amp;O</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rgbClr val="1F1A62"/>
                          </a:solidFill>
                          <a:latin typeface="Helvetica" panose="020B0403020202020204" pitchFamily="34" charset="0"/>
                        </a:rPr>
                        <a:t>1.5</a:t>
                      </a:r>
                      <a:endParaRPr sz="1200">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b="1" i="1" u="sng">
                          <a:solidFill>
                            <a:srgbClr val="1F1A62"/>
                          </a:solidFill>
                          <a:latin typeface="Helvetica" panose="020B0403020202020204" pitchFamily="34" charset="0"/>
                        </a:rPr>
                        <a:t>884.5</a:t>
                      </a:r>
                      <a:endParaRPr sz="1200" b="1" i="1" u="sng">
                        <a:solidFill>
                          <a:srgbClr val="1F1A62"/>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E2E8F1"/>
                    </a:solidFill>
                  </a:tcPr>
                </a:tc>
                <a:tc>
                  <a:txBody>
                    <a:bodyPr/>
                    <a:lstStyle/>
                    <a:p>
                      <a:pPr marL="0" lvl="0" indent="0" algn="l" rtl="0">
                        <a:spcBef>
                          <a:spcPts val="0"/>
                        </a:spcBef>
                        <a:spcAft>
                          <a:spcPts val="0"/>
                        </a:spcAft>
                        <a:buNone/>
                      </a:pPr>
                      <a:endParaRPr sz="1200">
                        <a:solidFill>
                          <a:schemeClr val="bg1"/>
                        </a:solidFill>
                        <a:latin typeface="Helvetica" panose="020B0403020202020204" pitchFamily="34" charset="0"/>
                      </a:endParaRPr>
                    </a:p>
                  </a:txBody>
                  <a:tcPr marL="0" marR="0" marT="0" marB="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98851">
                <a:tc>
                  <a:txBody>
                    <a:bodyPr/>
                    <a:lstStyle/>
                    <a:p>
                      <a:pPr marL="0" lvl="0" indent="0" algn="ctr" rtl="0">
                        <a:lnSpc>
                          <a:spcPct val="115000"/>
                        </a:lnSpc>
                        <a:spcBef>
                          <a:spcPts val="0"/>
                        </a:spcBef>
                        <a:spcAft>
                          <a:spcPts val="0"/>
                        </a:spcAft>
                        <a:buNone/>
                      </a:pPr>
                      <a:r>
                        <a:rPr lang="en-US" sz="1100" b="1">
                          <a:solidFill>
                            <a:srgbClr val="1F1A62"/>
                          </a:solidFill>
                          <a:latin typeface="Helvetica" panose="020B0403020202020204" pitchFamily="34" charset="0"/>
                        </a:rPr>
                        <a:t>TV C3</a:t>
                      </a:r>
                      <a:endParaRPr sz="1100" b="1">
                        <a:solidFill>
                          <a:srgbClr val="1F1A62"/>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E8F1"/>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7.5</a:t>
                      </a:r>
                      <a:endParaRPr sz="1200">
                        <a:solidFill>
                          <a:schemeClr val="bg1"/>
                        </a:solidFill>
                        <a:latin typeface="Helvetica" panose="020B0403020202020204" pitchFamily="34" charset="0"/>
                      </a:endParaRPr>
                    </a:p>
                  </a:txBody>
                  <a:tcPr marL="0" marR="0" marT="0" marB="0" anchor="ctr">
                    <a:lnL w="9525" cap="flat" cmpd="sng">
                      <a:solidFill>
                        <a:schemeClr val="dk1"/>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a:solidFill>
                            <a:schemeClr val="bg1"/>
                          </a:solidFill>
                          <a:latin typeface="Helvetica" panose="020B0403020202020204" pitchFamily="34" charset="0"/>
                        </a:rPr>
                        <a:t>168.8</a:t>
                      </a:r>
                      <a:endParaRPr sz="1200">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tc>
                  <a:txBody>
                    <a:bodyPr/>
                    <a:lstStyle/>
                    <a:p>
                      <a:pPr marL="0" lvl="0" indent="0" algn="ctr" rtl="0">
                        <a:spcBef>
                          <a:spcPts val="0"/>
                        </a:spcBef>
                        <a:spcAft>
                          <a:spcPts val="0"/>
                        </a:spcAft>
                        <a:buNone/>
                      </a:pPr>
                      <a:r>
                        <a:rPr lang="en-US" sz="1200" b="1" i="1" u="sng">
                          <a:solidFill>
                            <a:schemeClr val="bg1"/>
                          </a:solidFill>
                          <a:latin typeface="Helvetica" panose="020B0403020202020204" pitchFamily="34" charset="0"/>
                        </a:rPr>
                        <a:t>21,733.1</a:t>
                      </a:r>
                      <a:endParaRPr sz="1200" b="1" i="1" u="sng">
                        <a:solidFill>
                          <a:schemeClr val="bg1"/>
                        </a:solidFill>
                        <a:latin typeface="Helvetica" panose="020B0403020202020204" pitchFamily="34" charset="0"/>
                      </a:endParaRPr>
                    </a:p>
                  </a:txBody>
                  <a:tcPr marL="0" marR="0" marT="0" marB="0" anchor="ctr">
                    <a:lnL w="9525" cap="flat" cmpd="sng">
                      <a:solidFill>
                        <a:srgbClr val="FFFFFF">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00BFF2"/>
                    </a:solidFill>
                  </a:tcPr>
                </a:tc>
                <a:extLst>
                  <a:ext uri="{0D108BD9-81ED-4DB2-BD59-A6C34878D82A}">
                    <a16:rowId xmlns:a16="http://schemas.microsoft.com/office/drawing/2014/main" val="10003"/>
                  </a:ext>
                </a:extLst>
              </a:tr>
            </a:tbl>
          </a:graphicData>
        </a:graphic>
      </p:graphicFrame>
      <p:sp>
        <p:nvSpPr>
          <p:cNvPr id="42" name="Google Shape;216;p30">
            <a:extLst>
              <a:ext uri="{FF2B5EF4-FFF2-40B4-BE49-F238E27FC236}">
                <a16:creationId xmlns:a16="http://schemas.microsoft.com/office/drawing/2014/main" id="{67E696FA-C0E5-42AD-B278-E77019EA5FF2}"/>
              </a:ext>
            </a:extLst>
          </p:cNvPr>
          <p:cNvSpPr txBox="1"/>
          <p:nvPr/>
        </p:nvSpPr>
        <p:spPr>
          <a:xfrm>
            <a:off x="4826875" y="5202783"/>
            <a:ext cx="879302" cy="447025"/>
          </a:xfrm>
          <a:prstGeom prst="rect">
            <a:avLst/>
          </a:prstGeom>
          <a:noFill/>
          <a:ln>
            <a:noFill/>
          </a:ln>
        </p:spPr>
        <p:txBody>
          <a:bodyPr spcFirstLastPara="1" wrap="square" lIns="168550" tIns="168550" rIns="168550" bIns="1685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rPr>
              <a:t>18-49</a:t>
            </a:r>
            <a:endParaRPr kumimoji="0" sz="1600" b="1" i="0" u="none" strike="noStrike" kern="1200" cap="none" spc="0" normalizeH="0" baseline="0" noProof="0">
              <a:ln>
                <a:noFill/>
              </a:ln>
              <a:solidFill>
                <a:srgbClr val="1F1A62"/>
              </a:solidFill>
              <a:effectLst/>
              <a:uLnTx/>
              <a:uFillTx/>
              <a:latin typeface="Helvetica" panose="020B0403020202020204" pitchFamily="34" charset="0"/>
              <a:ea typeface="Calibri"/>
              <a:cs typeface="Calibri"/>
              <a:sym typeface="Calibri"/>
            </a:endParaRPr>
          </a:p>
        </p:txBody>
      </p:sp>
      <p:pic>
        <p:nvPicPr>
          <p:cNvPr id="44" name="Picture 2" descr="Pivotal Targeting">
            <a:extLst>
              <a:ext uri="{FF2B5EF4-FFF2-40B4-BE49-F238E27FC236}">
                <a16:creationId xmlns:a16="http://schemas.microsoft.com/office/drawing/2014/main" id="{B368C7E8-7FCE-49DA-BF77-D33C4A2F5C3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78210" y="6323967"/>
            <a:ext cx="1497739" cy="173955"/>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F62A6A91-30DC-4EDD-B8FA-58E52B91F550}"/>
              </a:ext>
            </a:extLst>
          </p:cNvPr>
          <p:cNvCxnSpPr>
            <a:cxnSpLocks/>
          </p:cNvCxnSpPr>
          <p:nvPr/>
        </p:nvCxnSpPr>
        <p:spPr>
          <a:xfrm>
            <a:off x="4721087" y="3284805"/>
            <a:ext cx="6828183" cy="0"/>
          </a:xfrm>
          <a:prstGeom prst="line">
            <a:avLst/>
          </a:prstGeom>
          <a:ln w="1270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43EA514-1A42-4B36-A21E-D90202328737}"/>
              </a:ext>
            </a:extLst>
          </p:cNvPr>
          <p:cNvSpPr/>
          <p:nvPr/>
        </p:nvSpPr>
        <p:spPr>
          <a:xfrm>
            <a:off x="6622192" y="2036707"/>
            <a:ext cx="200272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B180E10-3D4C-4EB2-9C71-73A37874F3F8}"/>
              </a:ext>
            </a:extLst>
          </p:cNvPr>
          <p:cNvSpPr/>
          <p:nvPr/>
        </p:nvSpPr>
        <p:spPr>
          <a:xfrm>
            <a:off x="9067180" y="2040058"/>
            <a:ext cx="209968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93962CB2-4C24-4283-B5D3-65D3853B3D23}"/>
              </a:ext>
            </a:extLst>
          </p:cNvPr>
          <p:cNvSpPr/>
          <p:nvPr/>
        </p:nvSpPr>
        <p:spPr>
          <a:xfrm>
            <a:off x="9028663" y="3438347"/>
            <a:ext cx="209968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80FE14A0-0B9C-4231-918B-E0AD62B59EDE}"/>
              </a:ext>
            </a:extLst>
          </p:cNvPr>
          <p:cNvSpPr/>
          <p:nvPr/>
        </p:nvSpPr>
        <p:spPr>
          <a:xfrm>
            <a:off x="9038711" y="4832456"/>
            <a:ext cx="209968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99C20D80-5A4A-41C2-8045-7C3BE6E6FA3B}"/>
              </a:ext>
            </a:extLst>
          </p:cNvPr>
          <p:cNvSpPr/>
          <p:nvPr/>
        </p:nvSpPr>
        <p:spPr>
          <a:xfrm>
            <a:off x="6583673" y="3435000"/>
            <a:ext cx="200272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C7DB5CAB-8377-4DCB-B4EC-A6192C3E0C45}"/>
              </a:ext>
            </a:extLst>
          </p:cNvPr>
          <p:cNvSpPr/>
          <p:nvPr/>
        </p:nvSpPr>
        <p:spPr>
          <a:xfrm>
            <a:off x="6603666" y="4819055"/>
            <a:ext cx="2002721" cy="1074583"/>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84C9967-CE80-4021-976E-D00345B7ACB0}"/>
              </a:ext>
            </a:extLst>
          </p:cNvPr>
          <p:cNvSpPr/>
          <p:nvPr/>
        </p:nvSpPr>
        <p:spPr>
          <a:xfrm>
            <a:off x="5749663" y="2036495"/>
            <a:ext cx="868359" cy="1066426"/>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FF6F3214-F761-4E18-991A-5F64E2668A96}"/>
              </a:ext>
            </a:extLst>
          </p:cNvPr>
          <p:cNvSpPr/>
          <p:nvPr/>
        </p:nvSpPr>
        <p:spPr>
          <a:xfrm>
            <a:off x="5711146" y="3434788"/>
            <a:ext cx="868359" cy="1066426"/>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54A3B3B7-1C3B-4693-A92C-5FE4C2156FE3}"/>
              </a:ext>
            </a:extLst>
          </p:cNvPr>
          <p:cNvSpPr/>
          <p:nvPr/>
        </p:nvSpPr>
        <p:spPr>
          <a:xfrm>
            <a:off x="5721194" y="4828884"/>
            <a:ext cx="868359" cy="1066426"/>
          </a:xfrm>
          <a:prstGeom prst="rect">
            <a:avLst/>
          </a:prstGeom>
          <a:no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4" name="Straight Connector 63">
            <a:extLst>
              <a:ext uri="{FF2B5EF4-FFF2-40B4-BE49-F238E27FC236}">
                <a16:creationId xmlns:a16="http://schemas.microsoft.com/office/drawing/2014/main" id="{C1C4EFE9-999A-45A7-9C81-770854957C99}"/>
              </a:ext>
            </a:extLst>
          </p:cNvPr>
          <p:cNvCxnSpPr>
            <a:cxnSpLocks/>
          </p:cNvCxnSpPr>
          <p:nvPr/>
        </p:nvCxnSpPr>
        <p:spPr>
          <a:xfrm>
            <a:off x="4724402" y="4669657"/>
            <a:ext cx="6828183" cy="0"/>
          </a:xfrm>
          <a:prstGeom prst="line">
            <a:avLst/>
          </a:prstGeom>
          <a:ln w="1270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9835323-177E-57A2-F97F-FD94DA9BAC2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A5EDE3F1-5A7F-4F6E-B838-928E3B67885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33E38F97-FF4C-6C4F-85C0-45FEE3F4480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7" name="Picture 6" descr="Icon&#10;&#10;Description automatically generated">
            <a:extLst>
              <a:ext uri="{FF2B5EF4-FFF2-40B4-BE49-F238E27FC236}">
                <a16:creationId xmlns:a16="http://schemas.microsoft.com/office/drawing/2014/main" id="{9836CC73-CB5E-1FCC-F9D0-E1FE80EA50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0771" y="81814"/>
            <a:ext cx="659005" cy="659005"/>
          </a:xfrm>
          <a:prstGeom prst="rect">
            <a:avLst/>
          </a:prstGeom>
        </p:spPr>
      </p:pic>
    </p:spTree>
    <p:extLst>
      <p:ext uri="{BB962C8B-B14F-4D97-AF65-F5344CB8AC3E}">
        <p14:creationId xmlns:p14="http://schemas.microsoft.com/office/powerpoint/2010/main" val="158590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1" y="922241"/>
            <a:ext cx="3950517" cy="498598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major QSR brand needed to concretely identify how their key OTT/CTV partners overlapped with their linear TV buy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LiveRamp helped the brand create a learning agenda based on their OTT/CTV partnerships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(see footnote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mn-cs"/>
              </a:rPr>
              <a:t>Focused on the brand’s most desired partners, </a:t>
            </a:r>
            <a:br>
              <a:rPr kumimoji="0" lang="en-US" sz="1200" b="0" i="0" u="none" strike="noStrike" kern="1200" cap="none" spc="0" normalizeH="0" baseline="0" noProof="0">
                <a:ln>
                  <a:noFill/>
                </a:ln>
                <a:solidFill>
                  <a:srgbClr val="1F1A62"/>
                </a:solidFill>
                <a:effectLst/>
                <a:uLnTx/>
                <a:uFillTx/>
                <a:latin typeface="Helvetica"/>
                <a:ea typeface="+mn-ea"/>
                <a:cs typeface="+mn-cs"/>
              </a:rPr>
            </a:br>
            <a:r>
              <a:rPr kumimoji="0" lang="en-US" sz="1200" b="0" i="0" u="none" strike="noStrike" kern="1200" cap="none" spc="0" normalizeH="0" baseline="0" noProof="0">
                <a:ln>
                  <a:noFill/>
                </a:ln>
                <a:solidFill>
                  <a:srgbClr val="1F1A62"/>
                </a:solidFill>
                <a:effectLst/>
                <a:uLnTx/>
                <a:uFillTx/>
                <a:latin typeface="Helvetica"/>
                <a:ea typeface="+mn-ea"/>
                <a:cs typeface="+mn-cs"/>
              </a:rPr>
              <a:t>the plan centered on YOY comparisons on how well each OTT/CTV partner drove incremental reach relative to complement their linear TV buy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All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brand gained the ability to better optimize toward incremental reach across OTT/CTV (see charts on the right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LiveRamp, Data Plus Math (D+M)</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ACR, Pixel Integration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National Linear TV, CTV, OTT</a:t>
            </a:r>
          </a:p>
        </p:txBody>
      </p:sp>
      <p:sp>
        <p:nvSpPr>
          <p:cNvPr id="30" name="Rectangle 29">
            <a:extLst>
              <a:ext uri="{FF2B5EF4-FFF2-40B4-BE49-F238E27FC236}">
                <a16:creationId xmlns:a16="http://schemas.microsoft.com/office/drawing/2014/main" id="{75F81532-3D49-4828-8247-ECFA9B63B40D}"/>
              </a:ext>
            </a:extLst>
          </p:cNvPr>
          <p:cNvSpPr/>
          <p:nvPr/>
        </p:nvSpPr>
        <p:spPr>
          <a:xfrm>
            <a:off x="4104947" y="65618"/>
            <a:ext cx="8087053" cy="769441"/>
          </a:xfrm>
          <a:prstGeom prst="rect">
            <a:avLst/>
          </a:prstGeom>
          <a:noFill/>
        </p:spPr>
        <p:txBody>
          <a:bodyPr wrap="square" lIns="91440" tIns="45720" rIns="91440" bIns="45720" anchor="t">
            <a:spAutoFit/>
          </a:bodyPr>
          <a:lstStyle/>
          <a:p>
            <a:pPr marL="0" marR="0" lvl="0" indent="0" algn="l" defTabSz="914194"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LiveRamp partnered with a QSR brand to optimize their converged TV campaign in order to </a:t>
            </a:r>
            <a:r>
              <a:rPr kumimoji="0" lang="en-US" sz="2200"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drive</a:t>
            </a:r>
            <a:r>
              <a:rPr kumimoji="0" lang="en-US" sz="2200" b="1"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 incremental reach</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6638" y="5923508"/>
            <a:ext cx="63331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LiveRamp,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a Major QSR Brand Revised their Linear Media Strategy Toward Driving Incremental Reach With CTV/OTT.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Campaign time period: 9/28/2020-11/8/2020 &amp; 11/9/2020-12/26/2020. Advanced TV Measurement: Data Plus Math. </a:t>
            </a:r>
            <a:r>
              <a:rPr kumimoji="0" lang="en-US" sz="8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*Innovation Detail</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F1A62"/>
                </a:solidFill>
                <a:effectLst/>
                <a:uLnTx/>
                <a:uFillTx/>
                <a:latin typeface="Helvetica"/>
                <a:ea typeface="+mn-ea"/>
                <a:cs typeface="Helvetica"/>
              </a:rPr>
              <a:t>Combining ad exposures from ACR data via Inscape partnership and D+M pixel integration with CTV/OTT publishers resolved to </a:t>
            </a:r>
            <a:r>
              <a:rPr kumimoji="0" lang="en-US" sz="800" b="1" i="0" u="none" strike="noStrike" kern="1200" cap="none" spc="0" normalizeH="0" baseline="0" noProof="0" err="1">
                <a:ln>
                  <a:noFill/>
                </a:ln>
                <a:solidFill>
                  <a:srgbClr val="1F1A62"/>
                </a:solidFill>
                <a:effectLst/>
                <a:uLnTx/>
                <a:uFillTx/>
                <a:latin typeface="Helvetica"/>
                <a:ea typeface="+mn-ea"/>
                <a:cs typeface="Helvetica"/>
              </a:rPr>
              <a:t>RampID</a:t>
            </a:r>
            <a:r>
              <a:rPr kumimoji="0" lang="en-US" sz="800" b="0" i="0" u="none" strike="noStrike" kern="1200" cap="none" spc="0" normalizeH="0" baseline="0" noProof="0">
                <a:ln>
                  <a:noFill/>
                </a:ln>
                <a:solidFill>
                  <a:srgbClr val="1F1A62"/>
                </a:solidFill>
                <a:effectLst/>
                <a:uLnTx/>
                <a:uFillTx/>
                <a:latin typeface="Helvetica"/>
                <a:ea typeface="+mn-ea"/>
                <a:cs typeface="Helvetica"/>
              </a:rPr>
              <a:t> &amp; </a:t>
            </a:r>
            <a:r>
              <a:rPr kumimoji="0" lang="en-US" sz="800" b="1" i="0" u="none" strike="noStrike" kern="1200" cap="none" spc="0" normalizeH="0" baseline="0" noProof="0">
                <a:ln>
                  <a:noFill/>
                </a:ln>
                <a:solidFill>
                  <a:srgbClr val="1F1A62"/>
                </a:solidFill>
                <a:effectLst/>
                <a:uLnTx/>
                <a:uFillTx/>
                <a:latin typeface="Helvetica"/>
                <a:ea typeface="+mn-ea"/>
                <a:cs typeface="Helvetica"/>
              </a:rPr>
              <a:t>HHID</a:t>
            </a:r>
            <a:r>
              <a:rPr kumimoji="0" lang="en-US" sz="800" b="0" i="0" u="none" strike="noStrike" kern="1200" cap="none" spc="0" normalizeH="0" baseline="0" noProof="0">
                <a:ln>
                  <a:noFill/>
                </a:ln>
                <a:solidFill>
                  <a:srgbClr val="1F1A62"/>
                </a:solidFill>
                <a:effectLst/>
                <a:uLnTx/>
                <a:uFillTx/>
                <a:latin typeface="Helvetica"/>
                <a:ea typeface="+mn-ea"/>
                <a:cs typeface="Helvetica"/>
              </a:rPr>
              <a:t>, x-screen projection scaling methodology, custom report views to support insights agenda.</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1" name="Rectangle 20">
            <a:extLst>
              <a:ext uri="{FF2B5EF4-FFF2-40B4-BE49-F238E27FC236}">
                <a16:creationId xmlns:a16="http://schemas.microsoft.com/office/drawing/2014/main" id="{BAF416B9-B355-4B06-943E-2D1BD0DA6AE4}"/>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 </a:t>
            </a:r>
          </a:p>
        </p:txBody>
      </p:sp>
      <p:sp>
        <p:nvSpPr>
          <p:cNvPr id="17" name="TextBox 16">
            <a:extLst>
              <a:ext uri="{FF2B5EF4-FFF2-40B4-BE49-F238E27FC236}">
                <a16:creationId xmlns:a16="http://schemas.microsoft.com/office/drawing/2014/main" id="{254989C3-2A32-4C92-B3FB-4ADAC3331331}"/>
              </a:ext>
            </a:extLst>
          </p:cNvPr>
          <p:cNvSpPr txBox="1"/>
          <p:nvPr/>
        </p:nvSpPr>
        <p:spPr>
          <a:xfrm>
            <a:off x="4196847" y="3797224"/>
            <a:ext cx="3698690"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Incremental OTT/CTV campaign reach averaged a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5x increase</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over the course of media flights, allowing the campaign to reach a wider audience</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 name="Rectangle 2">
            <a:extLst>
              <a:ext uri="{FF2B5EF4-FFF2-40B4-BE49-F238E27FC236}">
                <a16:creationId xmlns:a16="http://schemas.microsoft.com/office/drawing/2014/main" id="{10F4EF5B-DDCE-42D3-81D5-BDEFD01F3B20}"/>
              </a:ext>
            </a:extLst>
          </p:cNvPr>
          <p:cNvSpPr/>
          <p:nvPr/>
        </p:nvSpPr>
        <p:spPr>
          <a:xfrm>
            <a:off x="4181225" y="2245490"/>
            <a:ext cx="3729934" cy="3183037"/>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2F46FEF-6AC1-4E19-8B84-C923785B7E15}"/>
              </a:ext>
            </a:extLst>
          </p:cNvPr>
          <p:cNvSpPr/>
          <p:nvPr/>
        </p:nvSpPr>
        <p:spPr>
          <a:xfrm>
            <a:off x="8065746" y="2245489"/>
            <a:ext cx="3729934" cy="3183037"/>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F487404-C483-456B-8004-D709B518B609}"/>
              </a:ext>
            </a:extLst>
          </p:cNvPr>
          <p:cNvSpPr txBox="1"/>
          <p:nvPr/>
        </p:nvSpPr>
        <p:spPr>
          <a:xfrm>
            <a:off x="4181225" y="1549989"/>
            <a:ext cx="76144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The brand gained the ability to evolve its linear media strategy </a:t>
            </a:r>
            <a:b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 maximize its incremental reach across OTT/CTV</a:t>
            </a:r>
          </a:p>
        </p:txBody>
      </p:sp>
      <p:sp>
        <p:nvSpPr>
          <p:cNvPr id="26" name="TextBox 25">
            <a:extLst>
              <a:ext uri="{FF2B5EF4-FFF2-40B4-BE49-F238E27FC236}">
                <a16:creationId xmlns:a16="http://schemas.microsoft.com/office/drawing/2014/main" id="{2DD7469B-8098-426A-AA77-3B1CFF7ED067}"/>
              </a:ext>
            </a:extLst>
          </p:cNvPr>
          <p:cNvSpPr txBox="1"/>
          <p:nvPr/>
        </p:nvSpPr>
        <p:spPr>
          <a:xfrm>
            <a:off x="8210741" y="3797224"/>
            <a:ext cx="3439944"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Eliminated wasted impressions going to HHs who had already</a:t>
            </a:r>
            <a:b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seen their benchmark of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&lt; 8 </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 impressions per month</a:t>
            </a:r>
          </a:p>
        </p:txBody>
      </p:sp>
      <p:pic>
        <p:nvPicPr>
          <p:cNvPr id="4" name="Picture 3" descr="A picture containing icon&#10;&#10;Description automatically generated">
            <a:extLst>
              <a:ext uri="{FF2B5EF4-FFF2-40B4-BE49-F238E27FC236}">
                <a16:creationId xmlns:a16="http://schemas.microsoft.com/office/drawing/2014/main" id="{A8033775-C06D-40B8-82C0-FEE75123EF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04085" y="2495424"/>
            <a:ext cx="1284214" cy="1284214"/>
          </a:xfrm>
          <a:prstGeom prst="rect">
            <a:avLst/>
          </a:prstGeom>
        </p:spPr>
      </p:pic>
      <p:pic>
        <p:nvPicPr>
          <p:cNvPr id="8" name="Picture 7" descr="Icon&#10;&#10;Description automatically generated">
            <a:extLst>
              <a:ext uri="{FF2B5EF4-FFF2-40B4-BE49-F238E27FC236}">
                <a16:creationId xmlns:a16="http://schemas.microsoft.com/office/drawing/2014/main" id="{3469D55F-D536-493E-BED1-89D6A0B5004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53763" y="2283108"/>
            <a:ext cx="1553899" cy="1553899"/>
          </a:xfrm>
          <a:prstGeom prst="rect">
            <a:avLst/>
          </a:prstGeom>
        </p:spPr>
      </p:pic>
      <p:pic>
        <p:nvPicPr>
          <p:cNvPr id="28" name="Picture 2" descr="Jobs at LiveRamp">
            <a:extLst>
              <a:ext uri="{FF2B5EF4-FFF2-40B4-BE49-F238E27FC236}">
                <a16:creationId xmlns:a16="http://schemas.microsoft.com/office/drawing/2014/main" id="{B9110E02-A8E1-4784-B46E-EC145CA276F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310878" y="5672074"/>
            <a:ext cx="1812264" cy="5675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Measurement &amp; Data Conference 2018 - Cynopsis Media">
            <a:extLst>
              <a:ext uri="{FF2B5EF4-FFF2-40B4-BE49-F238E27FC236}">
                <a16:creationId xmlns:a16="http://schemas.microsoft.com/office/drawing/2014/main" id="{E6416826-C502-4FF8-AA98-A0DB961B9F59}"/>
              </a:ext>
            </a:extLst>
          </p:cNvPr>
          <p:cNvPicPr>
            <a:picLocks noChangeAspect="1" noChangeArrowheads="1"/>
          </p:cNvPicPr>
          <p:nvPr/>
        </p:nvPicPr>
        <p:blipFill>
          <a:blip r:embed="rId7"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10294643" y="6088303"/>
            <a:ext cx="1828499" cy="418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FBF80D3-6E6B-20B9-8C83-6C2D9523060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740998E6-84CB-F2CE-2EC4-77D2CFC9EEB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8178390C-D41E-0292-0145-9DAD25A11719}"/>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9" name="Picture 8" descr="A picture containing icon&#10;&#10;Description automatically generated">
            <a:extLst>
              <a:ext uri="{FF2B5EF4-FFF2-40B4-BE49-F238E27FC236}">
                <a16:creationId xmlns:a16="http://schemas.microsoft.com/office/drawing/2014/main" id="{016945C2-BA0C-6DD2-AF9D-0436F690C72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45812" y="113998"/>
            <a:ext cx="581468" cy="581468"/>
          </a:xfrm>
          <a:prstGeom prst="rect">
            <a:avLst/>
          </a:prstGeom>
        </p:spPr>
      </p:pic>
    </p:spTree>
    <p:extLst>
      <p:ext uri="{BB962C8B-B14F-4D97-AF65-F5344CB8AC3E}">
        <p14:creationId xmlns:p14="http://schemas.microsoft.com/office/powerpoint/2010/main" val="23776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1;p25">
            <a:extLst>
              <a:ext uri="{FF2B5EF4-FFF2-40B4-BE49-F238E27FC236}">
                <a16:creationId xmlns:a16="http://schemas.microsoft.com/office/drawing/2014/main" id="{A68F3355-3B98-637E-1607-4DF6EAF99F9F}"/>
              </a:ext>
            </a:extLst>
          </p:cNvPr>
          <p:cNvSpPr/>
          <p:nvPr/>
        </p:nvSpPr>
        <p:spPr>
          <a:xfrm>
            <a:off x="4200420" y="1622927"/>
            <a:ext cx="2458573" cy="2035392"/>
          </a:xfrm>
          <a:prstGeom prst="rect">
            <a:avLst/>
          </a:prstGeom>
          <a:solidFill>
            <a:srgbClr val="E2E8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 name="Google Shape;149;p25">
            <a:extLst>
              <a:ext uri="{FF2B5EF4-FFF2-40B4-BE49-F238E27FC236}">
                <a16:creationId xmlns:a16="http://schemas.microsoft.com/office/drawing/2014/main" id="{551F6AEA-6EFC-F98D-40FD-0D54134C6A03}"/>
              </a:ext>
            </a:extLst>
          </p:cNvPr>
          <p:cNvSpPr/>
          <p:nvPr/>
        </p:nvSpPr>
        <p:spPr>
          <a:xfrm>
            <a:off x="6862531" y="1624642"/>
            <a:ext cx="2458573" cy="2015627"/>
          </a:xfrm>
          <a:prstGeom prst="rect">
            <a:avLst/>
          </a:prstGeom>
          <a:solidFill>
            <a:srgbClr val="E2E8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8" name="Google Shape;154;p25">
            <a:extLst>
              <a:ext uri="{FF2B5EF4-FFF2-40B4-BE49-F238E27FC236}">
                <a16:creationId xmlns:a16="http://schemas.microsoft.com/office/drawing/2014/main" id="{9D65443D-B9B0-721F-04EF-BC3E6FDED91B}"/>
              </a:ext>
            </a:extLst>
          </p:cNvPr>
          <p:cNvSpPr/>
          <p:nvPr/>
        </p:nvSpPr>
        <p:spPr>
          <a:xfrm>
            <a:off x="9512538" y="1622927"/>
            <a:ext cx="2458573" cy="2035392"/>
          </a:xfrm>
          <a:prstGeom prst="rect">
            <a:avLst/>
          </a:prstGeom>
          <a:solidFill>
            <a:srgbClr val="E2E8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2" name="Rectangle 21">
            <a:extLst>
              <a:ext uri="{FF2B5EF4-FFF2-40B4-BE49-F238E27FC236}">
                <a16:creationId xmlns:a16="http://schemas.microsoft.com/office/drawing/2014/main" id="{639CEE8B-9C85-4DB5-B575-CACCA7610A76}"/>
              </a:ext>
            </a:extLst>
          </p:cNvPr>
          <p:cNvSpPr/>
          <p:nvPr/>
        </p:nvSpPr>
        <p:spPr>
          <a:xfrm>
            <a:off x="1"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2" name="Rectangle 41">
            <a:extLst>
              <a:ext uri="{FF2B5EF4-FFF2-40B4-BE49-F238E27FC236}">
                <a16:creationId xmlns:a16="http://schemas.microsoft.com/office/drawing/2014/main" id="{186461EA-AEE0-EBE8-A2D9-35D8188E7CD1}"/>
              </a:ext>
            </a:extLst>
          </p:cNvPr>
          <p:cNvSpPr/>
          <p:nvPr/>
        </p:nvSpPr>
        <p:spPr>
          <a:xfrm>
            <a:off x="1"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2911" y="93351"/>
            <a:ext cx="8157569" cy="769441"/>
          </a:xfrm>
          <a:prstGeom prst="rect">
            <a:avLst/>
          </a:prstGeom>
          <a:noFill/>
        </p:spPr>
        <p:txBody>
          <a:bodyPr wrap="square" lIns="91440" tIns="45720" rIns="91440" bIns="45720" anchor="t">
            <a:spAutoFit/>
          </a:bodyPr>
          <a:lstStyle/>
          <a:p>
            <a:pPr marL="0" marR="0" lvl="0" indent="0" algn="l" defTabSz="914194"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A QSR brand partnered with Samba TV to </a:t>
            </a:r>
            <a:r>
              <a:rPr kumimoji="0" lang="en-US" sz="2200"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drive </a:t>
            </a:r>
            <a:r>
              <a:rPr kumimoji="0" lang="en-US" sz="2200" b="1"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incremental reach</a:t>
            </a:r>
            <a:r>
              <a:rPr kumimoji="0" lang="en-US" sz="2200" b="0" i="0" u="none" strike="noStrike" kern="1200" cap="none" spc="0" normalizeH="0" baseline="0" noProof="0" dirty="0">
                <a:ln>
                  <a:noFill/>
                </a:ln>
                <a:solidFill>
                  <a:srgbClr val="232470"/>
                </a:solidFill>
                <a:effectLst/>
                <a:uLnTx/>
                <a:uFillTx/>
                <a:latin typeface="Helvetica" panose="020B0403020202020204" pitchFamily="34" charset="0"/>
                <a:ea typeface="+mn-ea"/>
                <a:cs typeface="+mn-cs"/>
              </a:rPr>
              <a:t> to their linear TV campaign</a:t>
            </a:r>
          </a:p>
        </p:txBody>
      </p:sp>
      <p:sp>
        <p:nvSpPr>
          <p:cNvPr id="43" name="Rectangle 42">
            <a:extLst>
              <a:ext uri="{FF2B5EF4-FFF2-40B4-BE49-F238E27FC236}">
                <a16:creationId xmlns:a16="http://schemas.microsoft.com/office/drawing/2014/main" id="{F296879F-DA1F-5F07-59FA-F3DC5B89B5E2}"/>
              </a:ext>
            </a:extLst>
          </p:cNvPr>
          <p:cNvSpPr/>
          <p:nvPr/>
        </p:nvSpPr>
        <p:spPr>
          <a:xfrm>
            <a:off x="21389" y="813770"/>
            <a:ext cx="3950517" cy="5293757"/>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115" marR="0" lvl="0" indent="-285115" algn="l" defTabSz="914377"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A national QSR brand wanted to reach net-new </a:t>
            </a:r>
            <a:r>
              <a:rPr kumimoji="0" lang="en-US" sz="1200" b="0" i="0" u="none" strike="noStrike" kern="1200" cap="none" spc="0" normalizeH="0" baseline="0" noProof="0">
                <a:ln>
                  <a:noFill/>
                </a:ln>
                <a:solidFill>
                  <a:srgbClr val="1F1A62"/>
                </a:solidFill>
                <a:effectLst/>
                <a:uLnTx/>
                <a:uFillTx/>
                <a:latin typeface="Helvetica"/>
                <a:ea typeface="+mn-ea"/>
                <a:cs typeface="Helvetica"/>
              </a:rPr>
              <a:t>households and drive incremental reach beyond their linear campaign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Measurement Innovation</a:t>
            </a:r>
          </a:p>
          <a:p>
            <a:pPr marL="285115" marR="0" lvl="0" indent="-285115" algn="l" defTabSz="914377"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QSR brand utilized Samba TV’s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iCPM</a:t>
            </a:r>
            <a:r>
              <a:rPr kumimoji="0" lang="en-US" sz="1200" b="0" i="0" u="none" strike="noStrike" kern="1200" cap="none" spc="0" normalizeH="0" baseline="0" noProof="0">
                <a:ln>
                  <a:noFill/>
                </a:ln>
                <a:solidFill>
                  <a:srgbClr val="1F1A62"/>
                </a:solidFill>
                <a:effectLst/>
                <a:uLnTx/>
                <a:uFillTx/>
                <a:latin typeface="Helvetica"/>
                <a:ea typeface="+mn-ea"/>
                <a:cs typeface="Helvetica"/>
              </a:rPr>
              <a:t>* product. This TV data and identify graph helped the QSR brand to target deduplicated, incremental audiences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115" marR="0" lvl="0" indent="-285115" algn="l" defTabSz="914377"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Households unexposed to linear ad campaign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115" marR="0" lvl="0" indent="-285115"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mn-cs"/>
              </a:rPr>
              <a:t>The combination of </a:t>
            </a:r>
            <a:r>
              <a:rPr kumimoji="0" lang="en-US" sz="1200" b="0" i="1" u="none" strike="noStrike" kern="1200" cap="none" spc="0" normalizeH="0" baseline="0" noProof="0" err="1">
                <a:ln>
                  <a:noFill/>
                </a:ln>
                <a:solidFill>
                  <a:srgbClr val="1F1A62"/>
                </a:solidFill>
                <a:effectLst/>
                <a:uLnTx/>
                <a:uFillTx/>
                <a:latin typeface="Helvetica"/>
                <a:ea typeface="+mn-ea"/>
                <a:cs typeface="+mn-cs"/>
              </a:rPr>
              <a:t>iCPM</a:t>
            </a:r>
            <a:r>
              <a:rPr kumimoji="0" lang="en-US" sz="1200" b="0" i="1" u="none" strike="noStrike" kern="1200" cap="none" spc="0" normalizeH="0" baseline="0" noProof="0">
                <a:ln>
                  <a:noFill/>
                </a:ln>
                <a:solidFill>
                  <a:srgbClr val="1F1A62"/>
                </a:solidFill>
                <a:effectLst/>
                <a:uLnTx/>
                <a:uFillTx/>
                <a:latin typeface="Helvetica"/>
                <a:ea typeface="+mn-ea"/>
                <a:cs typeface="+mn-cs"/>
              </a:rPr>
              <a:t> Audience Insights (</a:t>
            </a:r>
            <a:r>
              <a:rPr kumimoji="0" lang="en-US" sz="1200" b="0" i="0" u="none" strike="noStrike" kern="1200" cap="none" spc="0" normalizeH="0" baseline="0" noProof="0">
                <a:ln>
                  <a:noFill/>
                </a:ln>
                <a:solidFill>
                  <a:srgbClr val="1F1A62"/>
                </a:solidFill>
                <a:effectLst/>
                <a:uLnTx/>
                <a:uFillTx/>
                <a:latin typeface="Helvetica"/>
                <a:ea typeface="+mn-ea"/>
                <a:cs typeface="+mn-cs"/>
              </a:rPr>
              <a:t>an incremental reach-focused dashboard) and real-time optimization capabilities drove incremental reach across streaming, online and mobile video</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mn-cs"/>
            </a:endParaRPr>
          </a:p>
          <a:p>
            <a:pPr marL="285115" marR="0" lvl="0" indent="-285115"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Helvetica Neue"/>
              </a:rPr>
              <a:t>Samba TV’s </a:t>
            </a:r>
            <a:r>
              <a:rPr kumimoji="0" lang="en-US" sz="1200" b="0" i="0" u="none" strike="noStrike" kern="1200" cap="none" spc="0" normalizeH="0" baseline="0" noProof="0" err="1">
                <a:ln>
                  <a:noFill/>
                </a:ln>
                <a:solidFill>
                  <a:srgbClr val="1F1A62"/>
                </a:solidFill>
                <a:effectLst/>
                <a:uLnTx/>
                <a:uFillTx/>
                <a:latin typeface="Helvetica" panose="020B0403020202020204" pitchFamily="34" charset="0"/>
                <a:ea typeface="+mn-ea"/>
                <a:cs typeface="+mn-cs"/>
                <a:sym typeface="Helvetica Neue"/>
              </a:rPr>
              <a:t>iCPM</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Helvetica Neue"/>
              </a:rPr>
              <a:t> product saved the brand money by identifying and only counting </a:t>
            </a: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Helvetica Neue"/>
              </a:rPr>
              <a:t>incremental</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Helvetica Neue"/>
              </a:rPr>
              <a:t> impressions</a:t>
            </a:r>
            <a:endParaRPr kumimoji="0" lang="en-US" sz="1200" b="0" i="0" u="none" strike="noStrike" kern="1200" cap="none" spc="0" normalizeH="0" baseline="0" noProof="0">
              <a:ln>
                <a:noFill/>
              </a:ln>
              <a:solidFill>
                <a:srgbClr val="FF0000"/>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115" marR="0" lvl="0" indent="-285115" algn="l" defTabSz="914377" rtl="0" eaLnBrk="1" fontAlgn="auto" latinLnBrk="0" hangingPunct="1">
              <a:lnSpc>
                <a:spcPct val="100000"/>
              </a:lnSpc>
              <a:spcBef>
                <a:spcPts val="0"/>
              </a:spcBef>
              <a:spcAft>
                <a:spcPts val="0"/>
              </a:spcAft>
              <a:buClrTx/>
              <a:buSzTx/>
              <a:buFont typeface="Arial"/>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Samba TV / ACR, Set-top Box / Linear, CTV,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Other Digital</a:t>
            </a:r>
          </a:p>
        </p:txBody>
      </p:sp>
      <p:sp>
        <p:nvSpPr>
          <p:cNvPr id="27" name="Google Shape;145;p26">
            <a:extLst>
              <a:ext uri="{FF2B5EF4-FFF2-40B4-BE49-F238E27FC236}">
                <a16:creationId xmlns:a16="http://schemas.microsoft.com/office/drawing/2014/main" id="{698666A2-B612-CF5D-BA6D-93E6C8331811}"/>
              </a:ext>
            </a:extLst>
          </p:cNvPr>
          <p:cNvSpPr txBox="1"/>
          <p:nvPr/>
        </p:nvSpPr>
        <p:spPr>
          <a:xfrm>
            <a:off x="4019406" y="6346734"/>
            <a:ext cx="6724702" cy="215403"/>
          </a:xfrm>
          <a:prstGeom prst="rect">
            <a:avLst/>
          </a:prstGeom>
          <a:noFill/>
          <a:ln>
            <a:noFill/>
          </a:ln>
        </p:spPr>
        <p:txBody>
          <a:bodyPr spcFirstLastPara="1" wrap="square" lIns="91433" tIns="45700" rIns="91433"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Samba TV, QSR Case Study. Campaign time period: 2/15/21 - 11/21/21.</a:t>
            </a:r>
            <a:r>
              <a:rPr kumimoji="0" lang="en-US" sz="8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iCPM</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incremental cost per thousand impressions.</a:t>
            </a:r>
          </a:p>
        </p:txBody>
      </p:sp>
      <p:sp>
        <p:nvSpPr>
          <p:cNvPr id="19" name="TextBox 18">
            <a:extLst>
              <a:ext uri="{FF2B5EF4-FFF2-40B4-BE49-F238E27FC236}">
                <a16:creationId xmlns:a16="http://schemas.microsoft.com/office/drawing/2014/main" id="{7A56FDE6-72B8-33E8-BD7F-57957E923CAA}"/>
              </a:ext>
            </a:extLst>
          </p:cNvPr>
          <p:cNvSpPr txBox="1"/>
          <p:nvPr/>
        </p:nvSpPr>
        <p:spPr>
          <a:xfrm>
            <a:off x="6187225" y="1072225"/>
            <a:ext cx="3809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Campaign Results</a:t>
            </a:r>
          </a:p>
        </p:txBody>
      </p:sp>
      <p:sp>
        <p:nvSpPr>
          <p:cNvPr id="2" name="Rectangle 1">
            <a:extLst>
              <a:ext uri="{FF2B5EF4-FFF2-40B4-BE49-F238E27FC236}">
                <a16:creationId xmlns:a16="http://schemas.microsoft.com/office/drawing/2014/main" id="{FE19C461-5C1B-F2A1-AE45-8BB19EAF3775}"/>
              </a:ext>
            </a:extLst>
          </p:cNvPr>
          <p:cNvSpPr/>
          <p:nvPr/>
        </p:nvSpPr>
        <p:spPr>
          <a:xfrm>
            <a:off x="125016" y="30207"/>
            <a:ext cx="3764757" cy="7490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 </a:t>
            </a:r>
          </a:p>
        </p:txBody>
      </p:sp>
      <p:sp>
        <p:nvSpPr>
          <p:cNvPr id="12" name="Google Shape;144;p25">
            <a:extLst>
              <a:ext uri="{FF2B5EF4-FFF2-40B4-BE49-F238E27FC236}">
                <a16:creationId xmlns:a16="http://schemas.microsoft.com/office/drawing/2014/main" id="{9247AA46-A677-8E99-44A3-FB2A496B251A}"/>
              </a:ext>
            </a:extLst>
          </p:cNvPr>
          <p:cNvSpPr txBox="1"/>
          <p:nvPr/>
        </p:nvSpPr>
        <p:spPr>
          <a:xfrm>
            <a:off x="4349209" y="4381771"/>
            <a:ext cx="4014788" cy="116952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1F1A62"/>
                </a:solidFill>
                <a:effectLst/>
                <a:uLnTx/>
                <a:uFillTx/>
                <a:latin typeface="Helvetica" panose="020B0403020202020204" pitchFamily="34" charset="0"/>
                <a:ea typeface="Helvetica Neue"/>
                <a:cs typeface="Helvetica Neue"/>
                <a:sym typeface="Helvetica Neue"/>
              </a:rPr>
              <a:t>By activating on iCPM, and only paying for incremental impressions, the </a:t>
            </a:r>
            <a:r>
              <a:rPr kumimoji="0" lang="en" sz="1600" b="0" i="0" u="none" strike="noStrike" kern="1200" cap="none" spc="0" normalizeH="0" baseline="0" noProof="0">
                <a:ln>
                  <a:noFill/>
                </a:ln>
                <a:solidFill>
                  <a:srgbClr val="ED3C8D"/>
                </a:solidFill>
                <a:effectLst/>
                <a:uLnTx/>
                <a:uFillTx/>
                <a:latin typeface="Helvetica" panose="020B0403020202020204" pitchFamily="34" charset="0"/>
                <a:ea typeface="Helvetica Neue"/>
                <a:cs typeface="Helvetica Neue"/>
                <a:sym typeface="Helvetica Neue"/>
              </a:rPr>
              <a:t>QSR brand saved $38k </a:t>
            </a:r>
            <a:r>
              <a:rPr kumimoji="0" lang="en" sz="1600" b="0" i="0" u="none" strike="noStrike" kern="1200" cap="none" spc="0" normalizeH="0" baseline="0" noProof="0">
                <a:ln>
                  <a:noFill/>
                </a:ln>
                <a:solidFill>
                  <a:srgbClr val="1F1A62"/>
                </a:solidFill>
                <a:effectLst/>
                <a:uLnTx/>
                <a:uFillTx/>
                <a:latin typeface="Helvetica" panose="020B0403020202020204" pitchFamily="34" charset="0"/>
                <a:ea typeface="Helvetica Neue"/>
                <a:cs typeface="Helvetica Neue"/>
                <a:sym typeface="Helvetica Neue"/>
              </a:rPr>
              <a:t>compared to a standard CPM campaign</a:t>
            </a:r>
            <a:endParaRPr kumimoji="0"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 name="Google Shape;145;p25">
            <a:extLst>
              <a:ext uri="{FF2B5EF4-FFF2-40B4-BE49-F238E27FC236}">
                <a16:creationId xmlns:a16="http://schemas.microsoft.com/office/drawing/2014/main" id="{21D426BA-6F23-EB5B-E240-BC1D3A52EFAD}"/>
              </a:ext>
            </a:extLst>
          </p:cNvPr>
          <p:cNvSpPr/>
          <p:nvPr/>
        </p:nvSpPr>
        <p:spPr>
          <a:xfrm>
            <a:off x="4404979" y="2091464"/>
            <a:ext cx="2049455" cy="648553"/>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ED3C8D"/>
              </a:buClr>
              <a:buSzPts val="1400"/>
              <a:buFont typeface="Helvetica Neue"/>
              <a:buNone/>
              <a:tabLst/>
              <a:defRPr/>
            </a:pPr>
            <a:r>
              <a:rPr kumimoji="0" lang="en" sz="2400" b="1" i="0" u="none" strike="noStrike" kern="1200" cap="none" spc="0" normalizeH="0" baseline="0" noProof="0">
                <a:ln>
                  <a:noFill/>
                </a:ln>
                <a:solidFill>
                  <a:srgbClr val="ED3C8D"/>
                </a:solidFill>
                <a:effectLst/>
                <a:uLnTx/>
                <a:uFillTx/>
                <a:latin typeface="Helvetica" panose="020B0403020202020204" pitchFamily="34" charset="0"/>
                <a:ea typeface="Helvetica Neue"/>
                <a:cs typeface="Helvetica Neue"/>
                <a:sym typeface="Helvetica Neue"/>
              </a:rPr>
              <a:t>4.9M</a:t>
            </a:r>
          </a:p>
          <a:p>
            <a:pPr marL="0" marR="0" lvl="0" indent="0" algn="ctr" defTabSz="914400" rtl="0" eaLnBrk="1" fontAlgn="auto" latinLnBrk="0" hangingPunct="1">
              <a:lnSpc>
                <a:spcPct val="100000"/>
              </a:lnSpc>
              <a:spcBef>
                <a:spcPts val="0"/>
              </a:spcBef>
              <a:spcAft>
                <a:spcPts val="0"/>
              </a:spcAft>
              <a:buClr>
                <a:srgbClr val="ED3C8D"/>
              </a:buClr>
              <a:buSzPts val="1400"/>
              <a:buFontTx/>
              <a:buNone/>
              <a:tabLst/>
              <a:defRPr/>
            </a:pPr>
            <a:r>
              <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Helvetica Neue"/>
                <a:cs typeface="Helvetica Neue"/>
                <a:sym typeface="Helvetica Neue"/>
              </a:rPr>
              <a:t>Incremental households</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 name="Google Shape;146;p25">
            <a:extLst>
              <a:ext uri="{FF2B5EF4-FFF2-40B4-BE49-F238E27FC236}">
                <a16:creationId xmlns:a16="http://schemas.microsoft.com/office/drawing/2014/main" id="{C86EA12C-23B5-C28F-F03F-864F00AC0F68}"/>
              </a:ext>
            </a:extLst>
          </p:cNvPr>
          <p:cNvSpPr txBox="1"/>
          <p:nvPr/>
        </p:nvSpPr>
        <p:spPr>
          <a:xfrm>
            <a:off x="4745866" y="1668646"/>
            <a:ext cx="1367680" cy="381516"/>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a:ln>
                  <a:noFill/>
                </a:ln>
                <a:solidFill>
                  <a:srgbClr val="1F1A62"/>
                </a:solidFill>
                <a:effectLst/>
                <a:uLnTx/>
                <a:uFillTx/>
                <a:latin typeface="Helvetica" panose="020B0403020202020204" pitchFamily="34" charset="0"/>
                <a:ea typeface="Helvetica Neue"/>
                <a:cs typeface="Helvetica Neue"/>
                <a:sym typeface="Helvetica Neue"/>
              </a:rPr>
              <a:t>Reached</a:t>
            </a:r>
            <a:endParaRPr kumimoji="0"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 name="Google Shape;148;p25">
            <a:extLst>
              <a:ext uri="{FF2B5EF4-FFF2-40B4-BE49-F238E27FC236}">
                <a16:creationId xmlns:a16="http://schemas.microsoft.com/office/drawing/2014/main" id="{2DBBAD09-0EC0-52A3-2B08-18F4879D2BEC}"/>
              </a:ext>
            </a:extLst>
          </p:cNvPr>
          <p:cNvSpPr txBox="1"/>
          <p:nvPr/>
        </p:nvSpPr>
        <p:spPr>
          <a:xfrm>
            <a:off x="4200420" y="2921067"/>
            <a:ext cx="2458573" cy="738633"/>
          </a:xfrm>
          <a:prstGeom prst="rect">
            <a:avLst/>
          </a:prstGeom>
          <a:noFill/>
          <a:ln>
            <a:noFill/>
          </a:ln>
        </p:spPr>
        <p:txBody>
          <a:bodyPr spcFirstLastPara="1" wrap="square" lIns="91425" tIns="91425" rIns="91425" bIns="91425" anchor="ctr" anchorCtr="0">
            <a:spAutoFit/>
          </a:bodyPr>
          <a:lstStyle>
            <a:defPPr>
              <a:defRPr lang="en-US"/>
            </a:defPPr>
            <a:lvl1pPr lvl="0" indent="0" algn="ctr">
              <a:spcBef>
                <a:spcPts val="0"/>
              </a:spcBef>
              <a:spcAft>
                <a:spcPts val="0"/>
              </a:spcAft>
              <a:buNone/>
              <a:defRPr sz="1200">
                <a:solidFill>
                  <a:srgbClr val="002060"/>
                </a:solidFill>
                <a:latin typeface="Helvetica" panose="020B0403020202020204" pitchFamily="34" charset="0"/>
                <a:ea typeface="Helvetica Neue"/>
                <a:cs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1200" cap="none" spc="0" normalizeH="0" baseline="0" noProof="0">
                <a:ln>
                  <a:noFill/>
                </a:ln>
                <a:solidFill>
                  <a:srgbClr val="002060"/>
                </a:solidFill>
                <a:effectLst/>
                <a:uLnTx/>
                <a:uFillTx/>
                <a:latin typeface="Helvetica" panose="020B0403020202020204" pitchFamily="34" charset="0"/>
              </a:rPr>
              <a:t>Beyond the advertisers’ 80M linear television reach, resulting in a 6% Incremental Reach Lift </a:t>
            </a:r>
            <a:endParaRPr kumimoji="0" sz="1200" b="0" i="0" u="none" strike="noStrike" kern="1200" cap="none" spc="0" normalizeH="0" baseline="0" noProof="0">
              <a:ln>
                <a:noFill/>
              </a:ln>
              <a:solidFill>
                <a:srgbClr val="002060"/>
              </a:solidFill>
              <a:effectLst/>
              <a:uLnTx/>
              <a:uFillTx/>
              <a:latin typeface="Helvetica" panose="020B0403020202020204" pitchFamily="34" charset="0"/>
            </a:endParaRPr>
          </a:p>
        </p:txBody>
      </p:sp>
      <p:sp>
        <p:nvSpPr>
          <p:cNvPr id="18" name="Google Shape;150;p25">
            <a:extLst>
              <a:ext uri="{FF2B5EF4-FFF2-40B4-BE49-F238E27FC236}">
                <a16:creationId xmlns:a16="http://schemas.microsoft.com/office/drawing/2014/main" id="{F46F2D14-1671-C118-B80D-FC4CB47BF889}"/>
              </a:ext>
            </a:extLst>
          </p:cNvPr>
          <p:cNvSpPr/>
          <p:nvPr/>
        </p:nvSpPr>
        <p:spPr>
          <a:xfrm>
            <a:off x="7104382" y="2060366"/>
            <a:ext cx="1974870" cy="806007"/>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ED3C8D"/>
              </a:buClr>
              <a:buSzPts val="1400"/>
              <a:buFont typeface="Helvetica Neue"/>
              <a:buNone/>
              <a:tabLst/>
              <a:defRPr/>
            </a:pPr>
            <a:r>
              <a:rPr kumimoji="0" lang="en" sz="2300" b="1" i="0" u="none" strike="noStrike" kern="1200" cap="none" spc="0" normalizeH="0" baseline="0" noProof="0">
                <a:ln>
                  <a:noFill/>
                </a:ln>
                <a:solidFill>
                  <a:srgbClr val="ED3C8D"/>
                </a:solidFill>
                <a:effectLst/>
                <a:uLnTx/>
                <a:uFillTx/>
                <a:latin typeface="Helvetica" panose="020B0403020202020204" pitchFamily="34" charset="0"/>
                <a:ea typeface="Helvetica Neue"/>
                <a:cs typeface="Helvetica Neue"/>
                <a:sym typeface="Helvetica Neue"/>
              </a:rPr>
              <a:t>$0.23</a:t>
            </a:r>
          </a:p>
          <a:p>
            <a:pPr marL="0" marR="0" lvl="0" indent="0" algn="ctr" defTabSz="914400" rtl="0" eaLnBrk="1" fontAlgn="auto" latinLnBrk="0" hangingPunct="1">
              <a:lnSpc>
                <a:spcPct val="100000"/>
              </a:lnSpc>
              <a:spcBef>
                <a:spcPts val="0"/>
              </a:spcBef>
              <a:spcAft>
                <a:spcPts val="0"/>
              </a:spcAft>
              <a:buClr>
                <a:srgbClr val="ED3C8D"/>
              </a:buClr>
              <a:buSzPts val="1400"/>
              <a:buFontTx/>
              <a:buNone/>
              <a:tabLst/>
              <a:defRPr/>
            </a:pPr>
            <a:r>
              <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Helvetica Neue"/>
                <a:cs typeface="Helvetica Neue"/>
                <a:sym typeface="Helvetica Neue"/>
              </a:rPr>
              <a:t>Cost Per Incremental Household</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0" name="Google Shape;151;p25">
            <a:extLst>
              <a:ext uri="{FF2B5EF4-FFF2-40B4-BE49-F238E27FC236}">
                <a16:creationId xmlns:a16="http://schemas.microsoft.com/office/drawing/2014/main" id="{C18D9DCF-9370-E424-D0B1-083CD10D113E}"/>
              </a:ext>
            </a:extLst>
          </p:cNvPr>
          <p:cNvSpPr txBox="1"/>
          <p:nvPr/>
        </p:nvSpPr>
        <p:spPr>
          <a:xfrm>
            <a:off x="7565467" y="1668646"/>
            <a:ext cx="1052700" cy="381516"/>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a:ln>
                  <a:noFill/>
                </a:ln>
                <a:solidFill>
                  <a:srgbClr val="1F1A62"/>
                </a:solidFill>
                <a:effectLst/>
                <a:uLnTx/>
                <a:uFillTx/>
                <a:latin typeface="Helvetica" panose="020B0403020202020204" pitchFamily="34" charset="0"/>
                <a:ea typeface="Helvetica Neue"/>
                <a:cs typeface="Helvetica Neue"/>
                <a:sym typeface="Helvetica Neue"/>
              </a:rPr>
              <a:t>Drove</a:t>
            </a:r>
            <a:endParaRPr kumimoji="0"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6" name="Google Shape;153;p25">
            <a:extLst>
              <a:ext uri="{FF2B5EF4-FFF2-40B4-BE49-F238E27FC236}">
                <a16:creationId xmlns:a16="http://schemas.microsoft.com/office/drawing/2014/main" id="{2E8E184D-7F05-2A1D-1F1D-A5EEF3C95C84}"/>
              </a:ext>
            </a:extLst>
          </p:cNvPr>
          <p:cNvSpPr txBox="1"/>
          <p:nvPr/>
        </p:nvSpPr>
        <p:spPr>
          <a:xfrm>
            <a:off x="7168236" y="2921067"/>
            <a:ext cx="1847162" cy="553968"/>
          </a:xfrm>
          <a:prstGeom prst="rect">
            <a:avLst/>
          </a:prstGeom>
          <a:noFill/>
          <a:ln>
            <a:noFill/>
          </a:ln>
        </p:spPr>
        <p:txBody>
          <a:bodyPr spcFirstLastPara="1" wrap="square" lIns="91425" tIns="91425" rIns="91425" bIns="91425" anchor="ctr" anchorCtr="0">
            <a:spAutoFit/>
          </a:bodyPr>
          <a:lstStyle>
            <a:defPPr>
              <a:defRPr lang="en-US"/>
            </a:defPPr>
            <a:lvl1pPr lvl="0" indent="0" algn="ctr">
              <a:spcBef>
                <a:spcPts val="0"/>
              </a:spcBef>
              <a:spcAft>
                <a:spcPts val="0"/>
              </a:spcAft>
              <a:buNone/>
              <a:defRPr sz="1200">
                <a:solidFill>
                  <a:srgbClr val="002060"/>
                </a:solidFill>
                <a:latin typeface="Helvetica" panose="020B0403020202020204" pitchFamily="34" charset="0"/>
                <a:ea typeface="Helvetica Neue"/>
                <a:cs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1200" cap="none" spc="0" normalizeH="0" baseline="0" noProof="0">
                <a:ln>
                  <a:noFill/>
                </a:ln>
                <a:solidFill>
                  <a:srgbClr val="002060"/>
                </a:solidFill>
                <a:effectLst/>
                <a:uLnTx/>
                <a:uFillTx/>
                <a:latin typeface="Helvetica" panose="020B0403020202020204" pitchFamily="34" charset="0"/>
                <a:sym typeface="Helvetica Neue"/>
              </a:rPr>
              <a:t>For massive incremental reach efficiencies</a:t>
            </a:r>
            <a:endParaRPr kumimoji="0" sz="1200" b="0" i="0" u="none" strike="noStrike" kern="1200" cap="none" spc="0" normalizeH="0" baseline="0" noProof="0">
              <a:ln>
                <a:noFill/>
              </a:ln>
              <a:solidFill>
                <a:srgbClr val="002060"/>
              </a:solidFill>
              <a:effectLst/>
              <a:uLnTx/>
              <a:uFillTx/>
              <a:latin typeface="Helvetica" panose="020B0403020202020204" pitchFamily="34" charset="0"/>
              <a:sym typeface="Helvetica Neue"/>
            </a:endParaRPr>
          </a:p>
        </p:txBody>
      </p:sp>
      <p:sp>
        <p:nvSpPr>
          <p:cNvPr id="29" name="Google Shape;155;p25">
            <a:extLst>
              <a:ext uri="{FF2B5EF4-FFF2-40B4-BE49-F238E27FC236}">
                <a16:creationId xmlns:a16="http://schemas.microsoft.com/office/drawing/2014/main" id="{F7CBB98A-4151-8C79-31D1-E9B19873C199}"/>
              </a:ext>
            </a:extLst>
          </p:cNvPr>
          <p:cNvSpPr/>
          <p:nvPr/>
        </p:nvSpPr>
        <p:spPr>
          <a:xfrm>
            <a:off x="9667053" y="2060366"/>
            <a:ext cx="2149543" cy="866963"/>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ED3C8D"/>
              </a:buClr>
              <a:buSzPts val="1400"/>
              <a:buFont typeface="Helvetica Neue"/>
              <a:buNone/>
              <a:tabLst/>
              <a:defRPr/>
            </a:pPr>
            <a:r>
              <a:rPr kumimoji="0" lang="en" sz="2400" b="1" i="0" u="none" strike="noStrike" kern="1200" cap="none" spc="0" normalizeH="0" baseline="0" noProof="0">
                <a:ln>
                  <a:noFill/>
                </a:ln>
                <a:solidFill>
                  <a:srgbClr val="ED3C8D"/>
                </a:solidFill>
                <a:effectLst/>
                <a:uLnTx/>
                <a:uFillTx/>
                <a:latin typeface="Helvetica" panose="020B0403020202020204" pitchFamily="34" charset="0"/>
                <a:ea typeface="Helvetica Neue"/>
                <a:cs typeface="Helvetica Neue"/>
                <a:sym typeface="Helvetica Neue"/>
              </a:rPr>
              <a:t>10.4M</a:t>
            </a:r>
            <a:endParaRPr kumimoji="0" lang="en" sz="1800" b="1" i="0" u="none" strike="noStrike" kern="1200" cap="none" spc="0" normalizeH="0" baseline="0" noProof="0">
              <a:ln>
                <a:noFill/>
              </a:ln>
              <a:solidFill>
                <a:srgbClr val="ED3C8D"/>
              </a:solidFill>
              <a:effectLst/>
              <a:uLnTx/>
              <a:uFillTx/>
              <a:latin typeface="Helvetica" panose="020B0403020202020204" pitchFamily="34" charset="0"/>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ED3C8D"/>
              </a:buClr>
              <a:buSzPts val="1400"/>
              <a:buFontTx/>
              <a:buNone/>
              <a:tabLst/>
              <a:defRPr/>
            </a:pPr>
            <a:r>
              <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Helvetica Neue"/>
                <a:cs typeface="Helvetica Neue"/>
                <a:sym typeface="Helvetica Neue"/>
              </a:rPr>
              <a:t>Incremental impressions</a:t>
            </a: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2" name="Google Shape;156;p25">
            <a:extLst>
              <a:ext uri="{FF2B5EF4-FFF2-40B4-BE49-F238E27FC236}">
                <a16:creationId xmlns:a16="http://schemas.microsoft.com/office/drawing/2014/main" id="{DC6F3947-3B60-4A9F-5D39-54815AAA8AC2}"/>
              </a:ext>
            </a:extLst>
          </p:cNvPr>
          <p:cNvSpPr txBox="1"/>
          <p:nvPr/>
        </p:nvSpPr>
        <p:spPr>
          <a:xfrm>
            <a:off x="10215474" y="1668646"/>
            <a:ext cx="1052700" cy="381516"/>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a:ln>
                  <a:noFill/>
                </a:ln>
                <a:solidFill>
                  <a:srgbClr val="1F1A62"/>
                </a:solidFill>
                <a:effectLst/>
                <a:uLnTx/>
                <a:uFillTx/>
                <a:latin typeface="Helvetica" panose="020B0403020202020204" pitchFamily="34" charset="0"/>
                <a:ea typeface="Helvetica Neue"/>
                <a:cs typeface="Helvetica Neue"/>
                <a:sym typeface="Helvetica Neue"/>
              </a:rPr>
              <a:t>Drove</a:t>
            </a:r>
            <a:endParaRPr kumimoji="0"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4" name="Google Shape;158;p25">
            <a:extLst>
              <a:ext uri="{FF2B5EF4-FFF2-40B4-BE49-F238E27FC236}">
                <a16:creationId xmlns:a16="http://schemas.microsoft.com/office/drawing/2014/main" id="{A62D5AA4-426C-64EF-0677-3DDC89629758}"/>
              </a:ext>
            </a:extLst>
          </p:cNvPr>
          <p:cNvSpPr txBox="1"/>
          <p:nvPr/>
        </p:nvSpPr>
        <p:spPr>
          <a:xfrm>
            <a:off x="9978534" y="2921067"/>
            <a:ext cx="1526580" cy="553968"/>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1200" cap="none" spc="0" normalizeH="0" baseline="0" noProof="0">
                <a:ln>
                  <a:noFill/>
                </a:ln>
                <a:solidFill>
                  <a:srgbClr val="002060"/>
                </a:solidFill>
                <a:effectLst/>
                <a:uLnTx/>
                <a:uFillTx/>
                <a:latin typeface="Helvetica" panose="020B0403020202020204" pitchFamily="34" charset="0"/>
                <a:ea typeface="Helvetica Neue"/>
                <a:cs typeface="Helvetica Neue"/>
                <a:sym typeface="Helvetica Neue"/>
              </a:rPr>
              <a:t>Served to brand new households</a:t>
            </a:r>
            <a:endParaRPr kumimoji="0" sz="1200" b="0" i="0" u="none" strike="noStrike" kern="1200" cap="none" spc="0" normalizeH="0" baseline="0" noProof="0">
              <a:ln>
                <a:noFill/>
              </a:ln>
              <a:solidFill>
                <a:srgbClr val="002060"/>
              </a:solidFill>
              <a:effectLst/>
              <a:uLnTx/>
              <a:uFillTx/>
              <a:latin typeface="Helvetica" panose="020B0403020202020204" pitchFamily="34" charset="0"/>
              <a:ea typeface="Helvetica Neue"/>
              <a:cs typeface="Helvetica Neue"/>
              <a:sym typeface="Helvetica Neue"/>
            </a:endParaRPr>
          </a:p>
        </p:txBody>
      </p:sp>
      <p:pic>
        <p:nvPicPr>
          <p:cNvPr id="36" name="Picture 35">
            <a:extLst>
              <a:ext uri="{FF2B5EF4-FFF2-40B4-BE49-F238E27FC236}">
                <a16:creationId xmlns:a16="http://schemas.microsoft.com/office/drawing/2014/main" id="{37627F47-64D8-72FB-9776-1822544D5678}"/>
              </a:ext>
            </a:extLst>
          </p:cNvPr>
          <p:cNvPicPr>
            <a:picLocks noChangeAspect="1"/>
          </p:cNvPicPr>
          <p:nvPr/>
        </p:nvPicPr>
        <p:blipFill>
          <a:blip r:embed="rId4"/>
          <a:stretch>
            <a:fillRect/>
          </a:stretch>
        </p:blipFill>
        <p:spPr>
          <a:xfrm>
            <a:off x="10528952" y="6097680"/>
            <a:ext cx="1544186" cy="455223"/>
          </a:xfrm>
          <a:prstGeom prst="rect">
            <a:avLst/>
          </a:prstGeom>
        </p:spPr>
      </p:pic>
      <p:pic>
        <p:nvPicPr>
          <p:cNvPr id="37" name="Picture 36">
            <a:extLst>
              <a:ext uri="{FF2B5EF4-FFF2-40B4-BE49-F238E27FC236}">
                <a16:creationId xmlns:a16="http://schemas.microsoft.com/office/drawing/2014/main" id="{A0C3CC77-D64A-B404-E056-39D92D1227D2}"/>
              </a:ext>
            </a:extLst>
          </p:cNvPr>
          <p:cNvPicPr>
            <a:picLocks noChangeAspect="1"/>
          </p:cNvPicPr>
          <p:nvPr/>
        </p:nvPicPr>
        <p:blipFill>
          <a:blip r:embed="rId5"/>
          <a:stretch>
            <a:fillRect/>
          </a:stretch>
        </p:blipFill>
        <p:spPr>
          <a:xfrm>
            <a:off x="9079252" y="4200953"/>
            <a:ext cx="2542252" cy="1585097"/>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5D07D313-150F-45D2-38DE-B47C74A94B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45812" y="113998"/>
            <a:ext cx="581468" cy="581468"/>
          </a:xfrm>
          <a:prstGeom prst="rect">
            <a:avLst/>
          </a:prstGeom>
        </p:spPr>
      </p:pic>
      <p:pic>
        <p:nvPicPr>
          <p:cNvPr id="4" name="Picture 3">
            <a:extLst>
              <a:ext uri="{FF2B5EF4-FFF2-40B4-BE49-F238E27FC236}">
                <a16:creationId xmlns:a16="http://schemas.microsoft.com/office/drawing/2014/main" id="{D13DD7E4-E368-6FDD-2872-2EB135A8D7B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5B9FF079-04BA-AB3D-B8A3-4AA3AF3FDCC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DF43CDF4-09CB-5A69-DED7-C61E6450F75A}"/>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72899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0DE379D-CAC9-4715-8784-BA079934B57F}"/>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6" name="Rectangle 25">
            <a:extLst>
              <a:ext uri="{FF2B5EF4-FFF2-40B4-BE49-F238E27FC236}">
                <a16:creationId xmlns:a16="http://schemas.microsoft.com/office/drawing/2014/main" id="{CB3E447C-F484-46C0-AA29-930A291E6DF8}"/>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F9DBFDA-A02A-46DE-AC63-7627C2133E8D}"/>
              </a:ext>
            </a:extLst>
          </p:cNvPr>
          <p:cNvSpPr/>
          <p:nvPr/>
        </p:nvSpPr>
        <p:spPr>
          <a:xfrm>
            <a:off x="4071937" y="55749"/>
            <a:ext cx="8060739" cy="769441"/>
          </a:xfrm>
          <a:prstGeom prst="rect">
            <a:avLst/>
          </a:prstGeom>
          <a:noFill/>
        </p:spPr>
        <p:txBody>
          <a:bodyPr wrap="square" lIns="91440" tIns="45720" rIns="91440" bIns="45720" anchor="t">
            <a:spAutoFit/>
          </a:bodyPr>
          <a:lstStyle/>
          <a:p>
            <a:pPr defTabSz="914194">
              <a:spcAft>
                <a:spcPts val="1000"/>
              </a:spcAft>
            </a:pPr>
            <a:r>
              <a:rPr lang="en-US" sz="2200" dirty="0">
                <a:solidFill>
                  <a:srgbClr val="1F1A62"/>
                </a:solidFill>
                <a:latin typeface="Helvetica" panose="020B0403020202020204" pitchFamily="34" charset="0"/>
              </a:rPr>
              <a:t>DIRECTV’s addressable campaign redistributed impressions to </a:t>
            </a:r>
            <a:r>
              <a:rPr lang="en-US" sz="2200" b="1" dirty="0">
                <a:solidFill>
                  <a:srgbClr val="1F1A62"/>
                </a:solidFill>
                <a:latin typeface="Helvetica" panose="020B0403020202020204" pitchFamily="34" charset="0"/>
              </a:rPr>
              <a:t>successfully drive reach</a:t>
            </a:r>
            <a:r>
              <a:rPr lang="en-US" sz="2200" dirty="0">
                <a:solidFill>
                  <a:srgbClr val="1F1A62"/>
                </a:solidFill>
                <a:latin typeface="Helvetica" panose="020B0403020202020204" pitchFamily="34" charset="0"/>
              </a:rPr>
              <a:t> across intended audiences</a:t>
            </a:r>
          </a:p>
        </p:txBody>
      </p:sp>
      <p:sp>
        <p:nvSpPr>
          <p:cNvPr id="2" name="TextBox 1">
            <a:extLst>
              <a:ext uri="{FF2B5EF4-FFF2-40B4-BE49-F238E27FC236}">
                <a16:creationId xmlns:a16="http://schemas.microsoft.com/office/drawing/2014/main" id="{BF005FA6-7D04-4531-90CF-4E094E4D1602}"/>
              </a:ext>
            </a:extLst>
          </p:cNvPr>
          <p:cNvSpPr txBox="1"/>
          <p:nvPr/>
        </p:nvSpPr>
        <p:spPr>
          <a:xfrm>
            <a:off x="4071939" y="6197408"/>
            <a:ext cx="67072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DIRECTV, Addressable Reach-Frequency QSR Optimization Case Study. </a:t>
            </a:r>
            <a:r>
              <a:rPr lang="en-US" sz="800" dirty="0">
                <a:solidFill>
                  <a:srgbClr val="1F1A62"/>
                </a:solidFill>
                <a:latin typeface="Helvetica" panose="020B0604020202020204" pitchFamily="34" charset="0"/>
                <a:cs typeface="Helvetica" panose="020B0604020202020204" pitchFamily="34" charset="0"/>
              </a:rPr>
              <a:t>Lifts are based on a subset of the target HHs for which DIRECTV got premium path data.</a:t>
            </a: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a:t>
            </a:r>
          </a:p>
        </p:txBody>
      </p:sp>
      <p:sp>
        <p:nvSpPr>
          <p:cNvPr id="37" name="Rectangle 36">
            <a:extLst>
              <a:ext uri="{FF2B5EF4-FFF2-40B4-BE49-F238E27FC236}">
                <a16:creationId xmlns:a16="http://schemas.microsoft.com/office/drawing/2014/main" id="{ACE7DD58-0062-442A-9617-1BBFB2C0B8B1}"/>
              </a:ext>
            </a:extLst>
          </p:cNvPr>
          <p:cNvSpPr/>
          <p:nvPr/>
        </p:nvSpPr>
        <p:spPr>
          <a:xfrm>
            <a:off x="125016" y="35143"/>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900"/>
                </a:solidFill>
                <a:effectLst/>
                <a:uLnTx/>
                <a:uFillTx/>
                <a:latin typeface="Helvetica" pitchFamily="2" charset="0"/>
                <a:ea typeface="+mn-ea"/>
                <a:cs typeface="+mn-cs"/>
              </a:rPr>
              <a:t>Quick Service Restaurant </a:t>
            </a:r>
          </a:p>
        </p:txBody>
      </p:sp>
      <p:sp>
        <p:nvSpPr>
          <p:cNvPr id="19" name="Rectangle 18">
            <a:extLst>
              <a:ext uri="{FF2B5EF4-FFF2-40B4-BE49-F238E27FC236}">
                <a16:creationId xmlns:a16="http://schemas.microsoft.com/office/drawing/2014/main" id="{923ED205-9541-4265-AD2F-28BCB5982649}"/>
              </a:ext>
            </a:extLst>
          </p:cNvPr>
          <p:cNvSpPr/>
          <p:nvPr/>
        </p:nvSpPr>
        <p:spPr>
          <a:xfrm>
            <a:off x="151812" y="939492"/>
            <a:ext cx="3737961" cy="553997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 large QSR brand wanted to reach lighter TV viewers that were difficult to find with national linear TV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Suppress heavy viewers to increase reach &amp; frequency of lighter TV viewers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400" b="1"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dirty="0">
                <a:ln>
                  <a:noFill/>
                </a:ln>
                <a:solidFill>
                  <a:srgbClr val="1F1A62"/>
                </a:solidFill>
                <a:effectLst/>
                <a:uLnTx/>
                <a:uFillTx/>
                <a:latin typeface="Helvetica"/>
                <a:ea typeface="+mn-ea"/>
                <a:cs typeface="Helvetica"/>
              </a:rPr>
              <a:t>A19-49</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dirty="0">
                <a:solidFill>
                  <a:srgbClr val="1F1A62"/>
                </a:solidFill>
                <a:latin typeface="Helvetica"/>
                <a:cs typeface="Helvetica"/>
              </a:rPr>
              <a:t>Light &amp; Medium TV viewers</a:t>
            </a:r>
            <a:endParaRPr kumimoji="0" lang="en-US" sz="1200" b="0" i="0" u="none" strike="noStrike" kern="1200" cap="none" spc="0" normalizeH="0" baseline="0" noProof="0" dirty="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The 6-week DIRECTV addressable campaign successfully redistributed impressions towards the light &amp; medium TV viewers, helping to offset the national campaign’s imbalance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400" kern="0" dirty="0">
              <a:solidFill>
                <a:srgbClr val="1F1A62"/>
              </a:solidFill>
              <a:latin typeface="Helvetica" panose="020B0604020202020204" pitchFamily="34" charset="0"/>
              <a:ea typeface="Calibri" panose="020F050202020403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rPr>
              <a:t>The QSR brand shifted the weight of impressions for light &amp; medium TV viewers </a:t>
            </a:r>
            <a:r>
              <a:rPr kumimoji="0" lang="en-US" sz="1200" i="0" u="none" strike="noStrike" kern="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Helvetica" panose="020B0604020202020204" pitchFamily="34" charset="0"/>
              </a:rPr>
              <a:t>from 47% </a:t>
            </a:r>
            <a:r>
              <a:rPr lang="en-US" sz="1200" kern="0" dirty="0">
                <a:solidFill>
                  <a:srgbClr val="ED3C8D"/>
                </a:solidFill>
                <a:latin typeface="Helvetica" panose="020B0604020202020204" pitchFamily="34" charset="0"/>
                <a:ea typeface="Calibri" panose="020F0502020204030204" pitchFamily="34" charset="0"/>
                <a:cs typeface="Helvetica" panose="020B0604020202020204" pitchFamily="34" charset="0"/>
              </a:rPr>
              <a:t>within the national campaign to 89% for the combined campaign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kern="0" dirty="0">
                <a:solidFill>
                  <a:srgbClr val="1F1A62"/>
                </a:solidFill>
                <a:latin typeface="Helvetica" panose="020B0604020202020204" pitchFamily="34" charset="0"/>
                <a:ea typeface="Calibri" panose="020F0502020204030204" pitchFamily="34" charset="0"/>
                <a:cs typeface="Helvetica" panose="020B0604020202020204" pitchFamily="34" charset="0"/>
              </a:rPr>
              <a:t>Additionally, the QSR brand </a:t>
            </a:r>
            <a:r>
              <a:rPr lang="en-US" sz="1200" kern="0" dirty="0">
                <a:solidFill>
                  <a:srgbClr val="ED3C8D"/>
                </a:solidFill>
                <a:latin typeface="Helvetica" panose="020B0604020202020204" pitchFamily="34" charset="0"/>
                <a:ea typeface="Calibri" panose="020F0502020204030204" pitchFamily="34" charset="0"/>
                <a:cs typeface="Helvetica" panose="020B0604020202020204" pitchFamily="34" charset="0"/>
              </a:rPr>
              <a:t>drove +23% greater reach</a:t>
            </a:r>
            <a:r>
              <a:rPr lang="en-US" sz="1200" kern="0" dirty="0">
                <a:solidFill>
                  <a:srgbClr val="1F1A62"/>
                </a:solidFill>
                <a:latin typeface="Helvetica" panose="020B0604020202020204" pitchFamily="34" charset="0"/>
                <a:ea typeface="Calibri" panose="020F0502020204030204" pitchFamily="34" charset="0"/>
                <a:cs typeface="Helvetica" panose="020B0604020202020204" pitchFamily="34" charset="0"/>
              </a:rPr>
              <a:t> against their intended audience</a:t>
            </a:r>
            <a:endParaRPr kumimoji="0" lang="en-US" sz="1200" b="0" i="0" u="none" strike="noStrike" kern="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a:ea typeface="+mn-ea"/>
                <a:cs typeface="Helvetica"/>
              </a:rPr>
              <a:t>Company / Platform</a:t>
            </a:r>
            <a:endParaRPr kumimoji="0" lang="en-US" sz="6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Addressable TV / DIRECTV Viewership Data</a:t>
            </a:r>
            <a:endParaRPr kumimoji="0" lang="en-US" sz="1400" b="1" i="0" u="none" strike="noStrike" kern="1200" cap="none" spc="0" normalizeH="0" baseline="0" noProof="0" dirty="0">
              <a:ln>
                <a:noFill/>
              </a:ln>
              <a:solidFill>
                <a:srgbClr val="FF0000"/>
              </a:solidFill>
              <a:effectLst/>
              <a:uLnTx/>
              <a:uFillTx/>
              <a:latin typeface="Helvetica"/>
              <a:ea typeface="+mn-ea"/>
              <a:cs typeface="Helvetica"/>
            </a:endParaRPr>
          </a:p>
        </p:txBody>
      </p:sp>
      <p:graphicFrame>
        <p:nvGraphicFramePr>
          <p:cNvPr id="7" name="Chart 6">
            <a:extLst>
              <a:ext uri="{FF2B5EF4-FFF2-40B4-BE49-F238E27FC236}">
                <a16:creationId xmlns:a16="http://schemas.microsoft.com/office/drawing/2014/main" id="{2ACB2EA0-EDFE-CD9D-6745-FA3717B8855B}"/>
              </a:ext>
            </a:extLst>
          </p:cNvPr>
          <p:cNvGraphicFramePr/>
          <p:nvPr>
            <p:extLst>
              <p:ext uri="{D42A27DB-BD31-4B8C-83A1-F6EECF244321}">
                <p14:modId xmlns:p14="http://schemas.microsoft.com/office/powerpoint/2010/main" val="2075312689"/>
              </p:ext>
            </p:extLst>
          </p:nvPr>
        </p:nvGraphicFramePr>
        <p:xfrm>
          <a:off x="4665369" y="1504950"/>
          <a:ext cx="6873875" cy="26384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E948659A-7B9E-3D26-CFD0-1E606251AD2B}"/>
              </a:ext>
            </a:extLst>
          </p:cNvPr>
          <p:cNvSpPr txBox="1"/>
          <p:nvPr/>
        </p:nvSpPr>
        <p:spPr>
          <a:xfrm>
            <a:off x="5325769" y="1135618"/>
            <a:ext cx="5553075" cy="307777"/>
          </a:xfrm>
          <a:prstGeom prst="rect">
            <a:avLst/>
          </a:prstGeom>
          <a:noFill/>
        </p:spPr>
        <p:txBody>
          <a:bodyPr wrap="square" rtlCol="0">
            <a:spAutoFit/>
          </a:bodyPr>
          <a:lstStyle/>
          <a:p>
            <a:pPr algn="ctr"/>
            <a:r>
              <a:rPr lang="en-US" sz="1400" b="1" dirty="0">
                <a:solidFill>
                  <a:srgbClr val="1F1A62"/>
                </a:solidFill>
                <a:latin typeface="Helvetica" panose="020B0403020202020204" pitchFamily="34" charset="0"/>
              </a:rPr>
              <a:t>% of Campaign Impressions Delivered by Target</a:t>
            </a:r>
          </a:p>
        </p:txBody>
      </p:sp>
      <p:sp>
        <p:nvSpPr>
          <p:cNvPr id="9" name="TextBox 8">
            <a:extLst>
              <a:ext uri="{FF2B5EF4-FFF2-40B4-BE49-F238E27FC236}">
                <a16:creationId xmlns:a16="http://schemas.microsoft.com/office/drawing/2014/main" id="{48467065-580D-A046-264E-01D92ADBE96D}"/>
              </a:ext>
            </a:extLst>
          </p:cNvPr>
          <p:cNvSpPr txBox="1"/>
          <p:nvPr/>
        </p:nvSpPr>
        <p:spPr>
          <a:xfrm>
            <a:off x="4835656" y="4578564"/>
            <a:ext cx="2046008"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ED3C8D"/>
                  </a:solidFill>
                </a:ln>
                <a:solidFill>
                  <a:srgbClr val="ED3C8D"/>
                </a:solidFill>
                <a:effectLst/>
                <a:uLnTx/>
                <a:uFillTx/>
                <a:latin typeface="Helvetica" panose="020B0604020202020204" pitchFamily="34" charset="0"/>
                <a:ea typeface="+mn-ea"/>
                <a:cs typeface="Helvetica" panose="020B0604020202020204" pitchFamily="34" charset="0"/>
              </a:rPr>
              <a:t>+</a:t>
            </a:r>
            <a:r>
              <a:rPr lang="en-US" sz="3600" b="1" dirty="0">
                <a:ln>
                  <a:solidFill>
                    <a:srgbClr val="ED3C8D"/>
                  </a:solidFill>
                </a:ln>
                <a:solidFill>
                  <a:srgbClr val="ED3C8D"/>
                </a:solidFill>
                <a:latin typeface="Helvetica" panose="020B0604020202020204" pitchFamily="34" charset="0"/>
                <a:cs typeface="Helvetica" panose="020B0604020202020204" pitchFamily="34" charset="0"/>
              </a:rPr>
              <a:t>398</a:t>
            </a:r>
            <a:r>
              <a:rPr kumimoji="0" lang="en-US" sz="3600" b="1" i="0" u="none" strike="noStrike" kern="1200" cap="none" spc="0" normalizeH="0" baseline="0" noProof="0" dirty="0">
                <a:ln>
                  <a:solidFill>
                    <a:srgbClr val="ED3C8D"/>
                  </a:solidFill>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10" name="TextBox 9">
            <a:extLst>
              <a:ext uri="{FF2B5EF4-FFF2-40B4-BE49-F238E27FC236}">
                <a16:creationId xmlns:a16="http://schemas.microsoft.com/office/drawing/2014/main" id="{3095042F-29A5-6503-149E-1712AC78E8FF}"/>
              </a:ext>
            </a:extLst>
          </p:cNvPr>
          <p:cNvSpPr txBox="1"/>
          <p:nvPr/>
        </p:nvSpPr>
        <p:spPr>
          <a:xfrm>
            <a:off x="4835656" y="5243012"/>
            <a:ext cx="30847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Weekly Frequency Lift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1464"/>
                </a:solidFill>
                <a:latin typeface="Helvetica" panose="020B0604020202020204" pitchFamily="34" charset="0"/>
                <a:cs typeface="Helvetica" panose="020B0604020202020204" pitchFamily="34" charset="0"/>
              </a:rPr>
              <a:t>Light &amp; Medium TV Viewers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(Addressable &amp; National vs. National Campaign)</a:t>
            </a:r>
          </a:p>
        </p:txBody>
      </p:sp>
      <p:cxnSp>
        <p:nvCxnSpPr>
          <p:cNvPr id="11" name="Straight Connector 10">
            <a:extLst>
              <a:ext uri="{FF2B5EF4-FFF2-40B4-BE49-F238E27FC236}">
                <a16:creationId xmlns:a16="http://schemas.microsoft.com/office/drawing/2014/main" id="{B638AD99-702B-03C7-2315-C82C97D720B3}"/>
              </a:ext>
            </a:extLst>
          </p:cNvPr>
          <p:cNvCxnSpPr>
            <a:cxnSpLocks/>
          </p:cNvCxnSpPr>
          <p:nvPr/>
        </p:nvCxnSpPr>
        <p:spPr>
          <a:xfrm flipV="1">
            <a:off x="8097255" y="4578564"/>
            <a:ext cx="0" cy="1390578"/>
          </a:xfrm>
          <a:prstGeom prst="line">
            <a:avLst/>
          </a:prstGeom>
          <a:ln w="28575">
            <a:solidFill>
              <a:srgbClr val="E2E8F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82070F0-8FFF-47AF-4AC5-386C30E3E52F}"/>
              </a:ext>
            </a:extLst>
          </p:cNvPr>
          <p:cNvSpPr txBox="1"/>
          <p:nvPr/>
        </p:nvSpPr>
        <p:spPr>
          <a:xfrm>
            <a:off x="8561435" y="4578564"/>
            <a:ext cx="2046008"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ED3C8D"/>
                  </a:solidFill>
                </a:ln>
                <a:solidFill>
                  <a:srgbClr val="ED3C8D"/>
                </a:solidFill>
                <a:effectLst/>
                <a:uLnTx/>
                <a:uFillTx/>
                <a:latin typeface="Helvetica" panose="020B0604020202020204" pitchFamily="34" charset="0"/>
                <a:ea typeface="+mn-ea"/>
                <a:cs typeface="Helvetica" panose="020B0604020202020204" pitchFamily="34" charset="0"/>
              </a:rPr>
              <a:t>+23%</a:t>
            </a:r>
          </a:p>
        </p:txBody>
      </p:sp>
      <p:sp>
        <p:nvSpPr>
          <p:cNvPr id="13" name="TextBox 12">
            <a:extLst>
              <a:ext uri="{FF2B5EF4-FFF2-40B4-BE49-F238E27FC236}">
                <a16:creationId xmlns:a16="http://schemas.microsoft.com/office/drawing/2014/main" id="{F9B48C5C-8297-2849-0930-D67A3C61BAC8}"/>
              </a:ext>
            </a:extLst>
          </p:cNvPr>
          <p:cNvSpPr txBox="1"/>
          <p:nvPr/>
        </p:nvSpPr>
        <p:spPr>
          <a:xfrm>
            <a:off x="8561435" y="5243012"/>
            <a:ext cx="30847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Reach Lift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1464"/>
                </a:solidFill>
                <a:latin typeface="Helvetica" panose="020B0604020202020204" pitchFamily="34" charset="0"/>
                <a:cs typeface="Helvetica" panose="020B0604020202020204" pitchFamily="34" charset="0"/>
              </a:rPr>
              <a:t>Overall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(Addressable &amp; National vs. National Campaign)</a:t>
            </a:r>
          </a:p>
        </p:txBody>
      </p:sp>
      <p:pic>
        <p:nvPicPr>
          <p:cNvPr id="3" name="Picture 2" descr="DirecTV - Schedule: Partner / Advertising Week NY 2023">
            <a:extLst>
              <a:ext uri="{FF2B5EF4-FFF2-40B4-BE49-F238E27FC236}">
                <a16:creationId xmlns:a16="http://schemas.microsoft.com/office/drawing/2014/main" id="{29BB102B-70C7-DF09-6DC4-C75913705AC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51509" y="6097784"/>
            <a:ext cx="975470" cy="341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E835D9-5713-17D5-86DA-8AEA15FCF21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4" name="Slide Number Placeholder 5">
            <a:extLst>
              <a:ext uri="{FF2B5EF4-FFF2-40B4-BE49-F238E27FC236}">
                <a16:creationId xmlns:a16="http://schemas.microsoft.com/office/drawing/2014/main" id="{5598518A-287A-C698-3C6A-014CCD010C1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1A23F812-F763-4153-9694-CF5E9FD5395B}"/>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4" name="Picture 3" descr="A picture containing icon&#10;&#10;Description automatically generated">
            <a:extLst>
              <a:ext uri="{FF2B5EF4-FFF2-40B4-BE49-F238E27FC236}">
                <a16:creationId xmlns:a16="http://schemas.microsoft.com/office/drawing/2014/main" id="{7297FB32-7590-ABAD-0140-673485859E4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45812" y="113998"/>
            <a:ext cx="581468" cy="581468"/>
          </a:xfrm>
          <a:prstGeom prst="rect">
            <a:avLst/>
          </a:prstGeom>
        </p:spPr>
      </p:pic>
    </p:spTree>
    <p:extLst>
      <p:ext uri="{BB962C8B-B14F-4D97-AF65-F5344CB8AC3E}">
        <p14:creationId xmlns:p14="http://schemas.microsoft.com/office/powerpoint/2010/main" val="312875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82BE6F-91C3-40FE-817C-58ECD6AD8755}"/>
              </a:ext>
            </a:extLst>
          </p:cNvPr>
          <p:cNvSpPr/>
          <p:nvPr/>
        </p:nvSpPr>
        <p:spPr>
          <a:xfrm>
            <a:off x="0" y="-1"/>
            <a:ext cx="4729162"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51525EF1-F80A-4833-9EAE-017E4D4D33BC}"/>
              </a:ext>
            </a:extLst>
          </p:cNvPr>
          <p:cNvSpPr/>
          <p:nvPr/>
        </p:nvSpPr>
        <p:spPr>
          <a:xfrm>
            <a:off x="5751843" y="1343573"/>
            <a:ext cx="5438994" cy="1506256"/>
          </a:xfrm>
          <a:prstGeom prst="roundRect">
            <a:avLst/>
          </a:prstGeom>
          <a:solidFill>
            <a:schemeClr val="bg1"/>
          </a:solidFill>
          <a:ln w="19050">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4827D29-12BC-4F51-B992-D17E57EA4A90}"/>
              </a:ext>
            </a:extLst>
          </p:cNvPr>
          <p:cNvSpPr txBox="1"/>
          <p:nvPr/>
        </p:nvSpPr>
        <p:spPr>
          <a:xfrm>
            <a:off x="5751843" y="1372229"/>
            <a:ext cx="5438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Action</a:t>
            </a:r>
          </a:p>
        </p:txBody>
      </p:sp>
      <p:sp>
        <p:nvSpPr>
          <p:cNvPr id="30" name="TextBox 29">
            <a:extLst>
              <a:ext uri="{FF2B5EF4-FFF2-40B4-BE49-F238E27FC236}">
                <a16:creationId xmlns:a16="http://schemas.microsoft.com/office/drawing/2014/main" id="{304D9B91-89C6-4263-A7A7-446C27C2EB14}"/>
              </a:ext>
            </a:extLst>
          </p:cNvPr>
          <p:cNvSpPr txBox="1"/>
          <p:nvPr/>
        </p:nvSpPr>
        <p:spPr>
          <a:xfrm>
            <a:off x="5843627" y="1730169"/>
            <a:ext cx="52554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Multiscreen TV campaigns </a:t>
            </a:r>
            <a:r>
              <a:rPr kumimoji="0" lang="en-US" sz="16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the likelihood</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that the intended audience will be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motivated to act </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(e.g., make a purchase, download an app, sign-up </a:t>
            </a:r>
            <a:b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a subscription, make a booking, etc.)</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01236502-0085-488A-8A87-F5FD8373F3BB}"/>
              </a:ext>
            </a:extLst>
          </p:cNvPr>
          <p:cNvSpPr txBox="1"/>
          <p:nvPr/>
        </p:nvSpPr>
        <p:spPr>
          <a:xfrm>
            <a:off x="1" y="996396"/>
            <a:ext cx="4729162"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6C5AD"/>
                </a:solidFill>
                <a:effectLst/>
                <a:uLnTx/>
                <a:uFillTx/>
                <a:latin typeface="Helvetica" pitchFamily="2" charset="0"/>
                <a:ea typeface="+mn-ea"/>
                <a:cs typeface="+mn-cs"/>
              </a:rPr>
              <a:t>Mid-To-Lower Funnel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Helvetica" pitchFamily="2" charset="0"/>
                <a:ea typeface="+mn-ea"/>
                <a:cs typeface="+mn-cs"/>
              </a:rPr>
              <a:t>Case Studies</a:t>
            </a:r>
          </a:p>
        </p:txBody>
      </p:sp>
      <p:sp>
        <p:nvSpPr>
          <p:cNvPr id="18" name="Rectangle 17">
            <a:extLst>
              <a:ext uri="{FF2B5EF4-FFF2-40B4-BE49-F238E27FC236}">
                <a16:creationId xmlns:a16="http://schemas.microsoft.com/office/drawing/2014/main" id="{688465DD-D1C4-42E9-9DB8-EC05EFB7775A}"/>
              </a:ext>
            </a:extLst>
          </p:cNvPr>
          <p:cNvSpPr/>
          <p:nvPr/>
        </p:nvSpPr>
        <p:spPr>
          <a:xfrm>
            <a:off x="5285433" y="3737851"/>
            <a:ext cx="6340510" cy="18928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1F1A62"/>
                </a:solidFill>
                <a:effectLst/>
                <a:uLnTx/>
                <a:uFillTx/>
                <a:latin typeface="Helvetica"/>
                <a:ea typeface="+mn-ea"/>
                <a:cs typeface="Helvetica"/>
              </a:rPr>
              <a:t>Sampling</a:t>
            </a:r>
            <a:r>
              <a:rPr kumimoji="0" lang="en-US" sz="1600" b="1" i="0" u="none" strike="noStrike" kern="1200" cap="none" spc="0" normalizeH="0" baseline="0" noProof="0">
                <a:ln>
                  <a:noFill/>
                </a:ln>
                <a:solidFill>
                  <a:srgbClr val="1F1A62"/>
                </a:solidFill>
                <a:effectLst/>
                <a:uLnTx/>
                <a:uFillTx/>
                <a:latin typeface="Helvetica"/>
                <a:ea typeface="+mn-ea"/>
                <a:cs typeface="Helvetica"/>
              </a:rPr>
              <a:t> of ‘action-based’ outcomes that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Conversion Rates (website traffic, app downloads, subscription sign-ups, tune-in, foot traffic)</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Sales / Revenues</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Optimizations / ROI</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Cost Efficiencies (Conversions)</a:t>
            </a:r>
          </a:p>
        </p:txBody>
      </p:sp>
      <p:pic>
        <p:nvPicPr>
          <p:cNvPr id="2" name="Picture 1" descr="Icon&#10;&#10;Description automatically generated">
            <a:extLst>
              <a:ext uri="{FF2B5EF4-FFF2-40B4-BE49-F238E27FC236}">
                <a16:creationId xmlns:a16="http://schemas.microsoft.com/office/drawing/2014/main" id="{BFF1E593-1726-71BA-EAA1-80514A3F0C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6123" y="3008320"/>
            <a:ext cx="1156916" cy="1156916"/>
          </a:xfrm>
          <a:prstGeom prst="rect">
            <a:avLst/>
          </a:prstGeom>
        </p:spPr>
      </p:pic>
      <p:sp>
        <p:nvSpPr>
          <p:cNvPr id="3" name="Rectangle 2">
            <a:extLst>
              <a:ext uri="{FF2B5EF4-FFF2-40B4-BE49-F238E27FC236}">
                <a16:creationId xmlns:a16="http://schemas.microsoft.com/office/drawing/2014/main" id="{F9A18760-470B-BA75-3D44-9634E0C68C84}"/>
              </a:ext>
            </a:extLst>
          </p:cNvPr>
          <p:cNvSpPr/>
          <p:nvPr/>
        </p:nvSpPr>
        <p:spPr>
          <a:xfrm>
            <a:off x="220834" y="4464788"/>
            <a:ext cx="4287494"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t>How Multiscreen TV drives</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6C5AD"/>
                </a:solidFill>
                <a:effectLst/>
                <a:uLnTx/>
                <a:uFillTx/>
                <a:latin typeface="Helvetica" pitchFamily="2" charset="0"/>
                <a:ea typeface="+mn-ea"/>
                <a:cs typeface="+mn-cs"/>
              </a:rPr>
              <a:t>Action</a:t>
            </a:r>
          </a:p>
        </p:txBody>
      </p:sp>
      <p:pic>
        <p:nvPicPr>
          <p:cNvPr id="4" name="Picture 3">
            <a:extLst>
              <a:ext uri="{FF2B5EF4-FFF2-40B4-BE49-F238E27FC236}">
                <a16:creationId xmlns:a16="http://schemas.microsoft.com/office/drawing/2014/main" id="{AF1390FF-846C-5EBE-0021-6B728E89173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CD4D375A-E8E9-303F-690F-7BB423DCA6E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590F4B8-06D4-1C20-97BC-6195C06F3809}"/>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382335594"/>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HULU REBRAND FALL 2018">
    <a:dk1>
      <a:srgbClr val="FEFDFF"/>
    </a:dk1>
    <a:lt1>
      <a:srgbClr val="141514"/>
    </a:lt1>
    <a:dk2>
      <a:srgbClr val="FEFFFF"/>
    </a:dk2>
    <a:lt2>
      <a:srgbClr val="141514"/>
    </a:lt2>
    <a:accent1>
      <a:srgbClr val="1CE783"/>
    </a:accent1>
    <a:accent2>
      <a:srgbClr val="354CFF"/>
    </a:accent2>
    <a:accent3>
      <a:srgbClr val="21F4ED"/>
    </a:accent3>
    <a:accent4>
      <a:srgbClr val="8B19D1"/>
    </a:accent4>
    <a:accent5>
      <a:srgbClr val="FA3970"/>
    </a:accent5>
    <a:accent6>
      <a:srgbClr val="D3FF1F"/>
    </a:accent6>
    <a:hlink>
      <a:srgbClr val="354CFD"/>
    </a:hlink>
    <a:folHlink>
      <a:srgbClr val="344BF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549B5-C83C-4610-B3BE-30EE86F2446F}">
  <ds:schemaRefs>
    <ds:schemaRef ds:uri="http://schemas.microsoft.com/office/2006/metadata/properties"/>
    <ds:schemaRef ds:uri="http://schemas.microsoft.com/office/infopath/2007/PartnerControls"/>
    <ds:schemaRef ds:uri="9f6166fe-9f5b-43aa-b8a9-b4d7ad530bda"/>
    <ds:schemaRef ds:uri="a86b28e8-29a6-4ab8-af18-2a7f61acfad2"/>
    <ds:schemaRef ds:uri="8ffbcc2d-a520-42b9-8ca7-e090664160a6"/>
    <ds:schemaRef ds:uri="97cdb7a3-d8d8-4d5a-8559-ae518cf29f49"/>
    <ds:schemaRef ds:uri="c00419b3-ff22-4e92-8e74-ef4894f6b0e1"/>
    <ds:schemaRef ds:uri="c3801c2d-3f2f-44a1-8478-554d1c91a4f5"/>
  </ds:schemaRefs>
</ds:datastoreItem>
</file>

<file path=customXml/itemProps2.xml><?xml version="1.0" encoding="utf-8"?>
<ds:datastoreItem xmlns:ds="http://schemas.openxmlformats.org/officeDocument/2006/customXml" ds:itemID="{88A74636-5882-4972-A561-876856789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617992-50D4-4676-B66C-5252D49D49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1240</TotalTime>
  <Words>4226</Words>
  <Application>Microsoft Office PowerPoint</Application>
  <PresentationFormat>Widescreen</PresentationFormat>
  <Paragraphs>656</Paragraphs>
  <Slides>20</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Aptos</vt:lpstr>
      <vt:lpstr>Aptos Display</vt:lpstr>
      <vt:lpstr>Arial</vt:lpstr>
      <vt:lpstr>Calibri</vt:lpstr>
      <vt:lpstr>Calibri Light</vt:lpstr>
      <vt:lpstr>Helvetica</vt:lpstr>
      <vt:lpstr>Helvetica Bold</vt:lpstr>
      <vt:lpstr>Helvetica Light</vt:lpstr>
      <vt:lpstr>Helvetica Neue</vt:lpstr>
      <vt:lpstr>Helvetica-Light</vt:lpstr>
      <vt:lpstr>Helvetica-Lightoblique</vt:lpstr>
      <vt:lpstr>4_Office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Guillen</dc:creator>
  <cp:lastModifiedBy>Karolina Guillen</cp:lastModifiedBy>
  <cp:revision>1</cp:revision>
  <dcterms:created xsi:type="dcterms:W3CDTF">2024-04-22T13:38:02Z</dcterms:created>
  <dcterms:modified xsi:type="dcterms:W3CDTF">2024-11-26T19:46:35Z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0x010100C24291D3CFFFB3468A8BEBC160241642</vt:lpwstr>
  </property>
</Properties>
</file>