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  <p:sldMasterId id="2147483683" r:id="rId6"/>
    <p:sldMasterId id="2147483687" r:id="rId7"/>
  </p:sldMasterIdLst>
  <p:notesMasterIdLst>
    <p:notesMasterId r:id="rId31"/>
  </p:notesMasterIdLst>
  <p:sldIdLst>
    <p:sldId id="2144327905" r:id="rId8"/>
    <p:sldId id="2144328478" r:id="rId9"/>
    <p:sldId id="2144328299" r:id="rId10"/>
    <p:sldId id="2144328352" r:id="rId11"/>
    <p:sldId id="2144328477" r:id="rId12"/>
    <p:sldId id="2144327938" r:id="rId13"/>
    <p:sldId id="2144328253" r:id="rId14"/>
    <p:sldId id="2144327864" r:id="rId15"/>
    <p:sldId id="2699" r:id="rId16"/>
    <p:sldId id="2144328354" r:id="rId17"/>
    <p:sldId id="2144328476" r:id="rId18"/>
    <p:sldId id="2144328358" r:id="rId19"/>
    <p:sldId id="2144328355" r:id="rId20"/>
    <p:sldId id="2144328279" r:id="rId21"/>
    <p:sldId id="2144327931" r:id="rId22"/>
    <p:sldId id="2144327773" r:id="rId23"/>
    <p:sldId id="2144328475" r:id="rId24"/>
    <p:sldId id="2144327876" r:id="rId25"/>
    <p:sldId id="275" r:id="rId26"/>
    <p:sldId id="2144327406" r:id="rId27"/>
    <p:sldId id="2144327929" r:id="rId28"/>
    <p:sldId id="2144328274" r:id="rId29"/>
    <p:sldId id="2144328298" r:id="rId3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385A107-2D3E-7AFE-0528-70F5B03A336C}" name="Marianne Vita" initials="MV" userId="S::mariannev@thevab.com::35b1102d-d340-4a85-a709-12ee727aa48b" providerId="AD"/>
  <p188:author id="{6644001F-98D2-AF68-925B-F4D39E797894}" name="Jason Wiese" initials="JW" userId="S::jasonw@thevab.com::4bff8d5b-7de6-4655-b397-69b0afc81113" providerId="AD"/>
  <p188:author id="{41E8424B-45FD-3ECB-0948-723F916FFB79}" name="Danielle Delauro" initials="DD" userId="S::danielled@thevab.com::79c3a64d-209a-45df-902b-7cba6cccfd68" providerId="AD"/>
  <p188:author id="{ACD09CA3-38A1-5F5B-8715-499BA24A48C7}" name="Karolina Guillen" initials="KG" userId="Karolina Guillen" providerId="None"/>
  <p188:author id="{F0141AB7-7F25-3C16-C77D-5FEA2DA4B116}" name="Karolina Guillen" initials="KG" userId="S::karolinaG@thevab.com::c1c08796-a0be-47c6-af52-5d31fd96ec50" providerId="AD"/>
  <p188:author id="{21855EDF-F9CE-3B66-C6A5-06158391F461}" name="Leah Montner Dixon" initials="LMD" userId="S::leahm@thevab.com::d5b2ae9e-9213-4442-b7df-4db8cbe51e5d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ah Montner Dixon" initials="LMD" lastIdx="14" clrIdx="0">
    <p:extLst>
      <p:ext uri="{19B8F6BF-5375-455C-9EA6-DF929625EA0E}">
        <p15:presenceInfo xmlns:p15="http://schemas.microsoft.com/office/powerpoint/2012/main" userId="S::leahm@thevab.com::d5b2ae9e-9213-4442-b7df-4db8cbe51e5d" providerId="AD"/>
      </p:ext>
    </p:extLst>
  </p:cmAuthor>
  <p:cmAuthor id="2" name="karolinaG@thevab.com" initials="k" lastIdx="45" clrIdx="1">
    <p:extLst>
      <p:ext uri="{19B8F6BF-5375-455C-9EA6-DF929625EA0E}">
        <p15:presenceInfo xmlns:p15="http://schemas.microsoft.com/office/powerpoint/2012/main" userId="S::karolinaG@thevab.com::c1c08796-a0be-47c6-af52-5d31fd96ec50" providerId="AD"/>
      </p:ext>
    </p:extLst>
  </p:cmAuthor>
  <p:cmAuthor id="3" name="Jason Wiese" initials="JW" lastIdx="34" clrIdx="2">
    <p:extLst>
      <p:ext uri="{19B8F6BF-5375-455C-9EA6-DF929625EA0E}">
        <p15:presenceInfo xmlns:p15="http://schemas.microsoft.com/office/powerpoint/2012/main" userId="S::jasonw@thevab.com::4bff8d5b-7de6-4655-b397-69b0afc81113" providerId="AD"/>
      </p:ext>
    </p:extLst>
  </p:cmAuthor>
  <p:cmAuthor id="4" name="Marianne Vita" initials="MV" lastIdx="48" clrIdx="3">
    <p:extLst>
      <p:ext uri="{19B8F6BF-5375-455C-9EA6-DF929625EA0E}">
        <p15:presenceInfo xmlns:p15="http://schemas.microsoft.com/office/powerpoint/2012/main" userId="S::mariannev@thevab.com::35b1102d-d340-4a85-a709-12ee727aa48b" providerId="AD"/>
      </p:ext>
    </p:extLst>
  </p:cmAuthor>
  <p:cmAuthor id="5" name="Danielle Delauro" initials="DD" lastIdx="57" clrIdx="4">
    <p:extLst>
      <p:ext uri="{19B8F6BF-5375-455C-9EA6-DF929625EA0E}">
        <p15:presenceInfo xmlns:p15="http://schemas.microsoft.com/office/powerpoint/2012/main" userId="S::danielled@thevab.com::79c3a64d-209a-45df-902b-7cba6cccfd6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3C8D"/>
    <a:srgbClr val="4EBEA4"/>
    <a:srgbClr val="00BFF2"/>
    <a:srgbClr val="1F1A62"/>
    <a:srgbClr val="FFE600"/>
    <a:srgbClr val="E2E8F1"/>
    <a:srgbClr val="D0D8E0"/>
    <a:srgbClr val="A343FF"/>
    <a:srgbClr val="6D6DE2"/>
    <a:srgbClr val="5DD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presProps" Target="presProps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commentAuthors" Target="commentAuthors.xml"/><Relationship Id="rId37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theme" Target="theme/theme1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ah Montner Dixon" userId="d5b2ae9e-9213-4442-b7df-4db8cbe51e5d" providerId="ADAL" clId="{BA348FF0-DD61-424B-8297-E314A4422BCF}"/>
    <pc:docChg chg="undo redo custSel modSld sldOrd modNotesMaster">
      <pc:chgData name="Leah Montner Dixon" userId="d5b2ae9e-9213-4442-b7df-4db8cbe51e5d" providerId="ADAL" clId="{BA348FF0-DD61-424B-8297-E314A4422BCF}" dt="2022-11-07T20:40:08.361" v="1802"/>
      <pc:docMkLst>
        <pc:docMk/>
      </pc:docMkLst>
      <pc:sldChg chg="addSp delSp modSp mod">
        <pc:chgData name="Leah Montner Dixon" userId="d5b2ae9e-9213-4442-b7df-4db8cbe51e5d" providerId="ADAL" clId="{BA348FF0-DD61-424B-8297-E314A4422BCF}" dt="2022-11-02T16:25:52.638" v="1293"/>
        <pc:sldMkLst>
          <pc:docMk/>
          <pc:sldMk cId="2469683786" sldId="275"/>
        </pc:sldMkLst>
        <pc:spChg chg="add mod">
          <ac:chgData name="Leah Montner Dixon" userId="d5b2ae9e-9213-4442-b7df-4db8cbe51e5d" providerId="ADAL" clId="{BA348FF0-DD61-424B-8297-E314A4422BCF}" dt="2022-11-02T16:25:52.638" v="1293"/>
          <ac:spMkLst>
            <pc:docMk/>
            <pc:sldMk cId="2469683786" sldId="275"/>
            <ac:spMk id="10" creationId="{2DEB3153-D9A8-C915-021C-FE2A708888C8}"/>
          </ac:spMkLst>
        </pc:spChg>
        <pc:spChg chg="add mod">
          <ac:chgData name="Leah Montner Dixon" userId="d5b2ae9e-9213-4442-b7df-4db8cbe51e5d" providerId="ADAL" clId="{BA348FF0-DD61-424B-8297-E314A4422BCF}" dt="2022-11-02T16:25:52.638" v="1293"/>
          <ac:spMkLst>
            <pc:docMk/>
            <pc:sldMk cId="2469683786" sldId="275"/>
            <ac:spMk id="11" creationId="{818EB3BB-BF8A-9A2A-636C-A467AA270F44}"/>
          </ac:spMkLst>
        </pc:spChg>
        <pc:spChg chg="del">
          <ac:chgData name="Leah Montner Dixon" userId="d5b2ae9e-9213-4442-b7df-4db8cbe51e5d" providerId="ADAL" clId="{BA348FF0-DD61-424B-8297-E314A4422BCF}" dt="2022-11-02T16:25:52.443" v="1292" actId="478"/>
          <ac:spMkLst>
            <pc:docMk/>
            <pc:sldMk cId="2469683786" sldId="275"/>
            <ac:spMk id="40" creationId="{15C2F307-91E3-411B-9F9E-4E78F1FDE2C9}"/>
          </ac:spMkLst>
        </pc:spChg>
        <pc:spChg chg="del">
          <ac:chgData name="Leah Montner Dixon" userId="d5b2ae9e-9213-4442-b7df-4db8cbe51e5d" providerId="ADAL" clId="{BA348FF0-DD61-424B-8297-E314A4422BCF}" dt="2022-11-02T16:25:52.443" v="1292" actId="478"/>
          <ac:spMkLst>
            <pc:docMk/>
            <pc:sldMk cId="2469683786" sldId="275"/>
            <ac:spMk id="41" creationId="{A288E7DD-60DA-4CE7-BDBE-D4A75BB8AE31}"/>
          </ac:spMkLst>
        </pc:spChg>
        <pc:picChg chg="add mod">
          <ac:chgData name="Leah Montner Dixon" userId="d5b2ae9e-9213-4442-b7df-4db8cbe51e5d" providerId="ADAL" clId="{BA348FF0-DD61-424B-8297-E314A4422BCF}" dt="2022-11-02T16:25:52.638" v="1293"/>
          <ac:picMkLst>
            <pc:docMk/>
            <pc:sldMk cId="2469683786" sldId="275"/>
            <ac:picMk id="3" creationId="{40047D56-8622-AA57-AD0E-8B87D73BC066}"/>
          </ac:picMkLst>
        </pc:picChg>
        <pc:picChg chg="del">
          <ac:chgData name="Leah Montner Dixon" userId="d5b2ae9e-9213-4442-b7df-4db8cbe51e5d" providerId="ADAL" clId="{BA348FF0-DD61-424B-8297-E314A4422BCF}" dt="2022-11-02T16:25:52.443" v="1292" actId="478"/>
          <ac:picMkLst>
            <pc:docMk/>
            <pc:sldMk cId="2469683786" sldId="275"/>
            <ac:picMk id="31" creationId="{61C54901-560B-4369-BF2E-379896F0C5A0}"/>
          </ac:picMkLst>
        </pc:picChg>
      </pc:sldChg>
      <pc:sldChg chg="addSp delSp modSp mod">
        <pc:chgData name="Leah Montner Dixon" userId="d5b2ae9e-9213-4442-b7df-4db8cbe51e5d" providerId="ADAL" clId="{BA348FF0-DD61-424B-8297-E314A4422BCF}" dt="2022-11-07T20:38:39.756" v="1793" actId="164"/>
        <pc:sldMkLst>
          <pc:docMk/>
          <pc:sldMk cId="3372830709" sldId="2699"/>
        </pc:sldMkLst>
        <pc:spChg chg="mod">
          <ac:chgData name="Leah Montner Dixon" userId="d5b2ae9e-9213-4442-b7df-4db8cbe51e5d" providerId="ADAL" clId="{BA348FF0-DD61-424B-8297-E314A4422BCF}" dt="2022-11-07T20:38:13.277" v="1790" actId="167"/>
          <ac:spMkLst>
            <pc:docMk/>
            <pc:sldMk cId="3372830709" sldId="2699"/>
            <ac:spMk id="2" creationId="{892812D1-C2E7-6145-8C2A-95A25EFCD80C}"/>
          </ac:spMkLst>
        </pc:spChg>
        <pc:spChg chg="add del mod">
          <ac:chgData name="Leah Montner Dixon" userId="d5b2ae9e-9213-4442-b7df-4db8cbe51e5d" providerId="ADAL" clId="{BA348FF0-DD61-424B-8297-E314A4422BCF}" dt="2022-11-02T16:23:53.544" v="1232" actId="478"/>
          <ac:spMkLst>
            <pc:docMk/>
            <pc:sldMk cId="3372830709" sldId="2699"/>
            <ac:spMk id="4" creationId="{AC9016F8-BC30-2B84-5892-F7F52E43B049}"/>
          </ac:spMkLst>
        </pc:spChg>
        <pc:spChg chg="add del mod">
          <ac:chgData name="Leah Montner Dixon" userId="d5b2ae9e-9213-4442-b7df-4db8cbe51e5d" providerId="ADAL" clId="{BA348FF0-DD61-424B-8297-E314A4422BCF}" dt="2022-11-02T16:23:53.544" v="1232" actId="478"/>
          <ac:spMkLst>
            <pc:docMk/>
            <pc:sldMk cId="3372830709" sldId="2699"/>
            <ac:spMk id="5" creationId="{C740D2A9-D0C0-94C4-E0F8-3869575A934D}"/>
          </ac:spMkLst>
        </pc:spChg>
        <pc:spChg chg="add mod">
          <ac:chgData name="Leah Montner Dixon" userId="d5b2ae9e-9213-4442-b7df-4db8cbe51e5d" providerId="ADAL" clId="{BA348FF0-DD61-424B-8297-E314A4422BCF}" dt="2022-11-02T16:23:53.757" v="1233"/>
          <ac:spMkLst>
            <pc:docMk/>
            <pc:sldMk cId="3372830709" sldId="2699"/>
            <ac:spMk id="7" creationId="{EA27EC87-C8A0-4AB1-84D5-3C5EB336140A}"/>
          </ac:spMkLst>
        </pc:spChg>
        <pc:spChg chg="add mod">
          <ac:chgData name="Leah Montner Dixon" userId="d5b2ae9e-9213-4442-b7df-4db8cbe51e5d" providerId="ADAL" clId="{BA348FF0-DD61-424B-8297-E314A4422BCF}" dt="2022-11-02T16:23:53.757" v="1233"/>
          <ac:spMkLst>
            <pc:docMk/>
            <pc:sldMk cId="3372830709" sldId="2699"/>
            <ac:spMk id="8" creationId="{7095A1E7-D65F-6856-8283-3E3BD58DC04C}"/>
          </ac:spMkLst>
        </pc:spChg>
        <pc:spChg chg="add mod">
          <ac:chgData name="Leah Montner Dixon" userId="d5b2ae9e-9213-4442-b7df-4db8cbe51e5d" providerId="ADAL" clId="{BA348FF0-DD61-424B-8297-E314A4422BCF}" dt="2022-11-02T20:41:38.859" v="1544" actId="164"/>
          <ac:spMkLst>
            <pc:docMk/>
            <pc:sldMk cId="3372830709" sldId="2699"/>
            <ac:spMk id="9" creationId="{076EDA89-DA95-E464-422A-5B9E283D30FE}"/>
          </ac:spMkLst>
        </pc:spChg>
        <pc:spChg chg="del">
          <ac:chgData name="Leah Montner Dixon" userId="d5b2ae9e-9213-4442-b7df-4db8cbe51e5d" providerId="ADAL" clId="{BA348FF0-DD61-424B-8297-E314A4422BCF}" dt="2022-11-02T15:59:32.360" v="523" actId="478"/>
          <ac:spMkLst>
            <pc:docMk/>
            <pc:sldMk cId="3372830709" sldId="2699"/>
            <ac:spMk id="15" creationId="{CAB137C7-5E9C-4947-862D-A9783E6B793A}"/>
          </ac:spMkLst>
        </pc:spChg>
        <pc:spChg chg="del">
          <ac:chgData name="Leah Montner Dixon" userId="d5b2ae9e-9213-4442-b7df-4db8cbe51e5d" providerId="ADAL" clId="{BA348FF0-DD61-424B-8297-E314A4422BCF}" dt="2022-11-02T15:59:32.360" v="523" actId="478"/>
          <ac:spMkLst>
            <pc:docMk/>
            <pc:sldMk cId="3372830709" sldId="2699"/>
            <ac:spMk id="17" creationId="{FACEB3C5-52C0-47C3-941A-590E0EE30CE4}"/>
          </ac:spMkLst>
        </pc:spChg>
        <pc:spChg chg="mod">
          <ac:chgData name="Leah Montner Dixon" userId="d5b2ae9e-9213-4442-b7df-4db8cbe51e5d" providerId="ADAL" clId="{BA348FF0-DD61-424B-8297-E314A4422BCF}" dt="2022-11-02T20:41:22.415" v="1526" actId="1076"/>
          <ac:spMkLst>
            <pc:docMk/>
            <pc:sldMk cId="3372830709" sldId="2699"/>
            <ac:spMk id="123" creationId="{FD3B3222-A1DB-85BC-9A9E-15182B874E23}"/>
          </ac:spMkLst>
        </pc:spChg>
        <pc:spChg chg="mod">
          <ac:chgData name="Leah Montner Dixon" userId="d5b2ae9e-9213-4442-b7df-4db8cbe51e5d" providerId="ADAL" clId="{BA348FF0-DD61-424B-8297-E314A4422BCF}" dt="2022-11-02T20:41:22.415" v="1526" actId="1076"/>
          <ac:spMkLst>
            <pc:docMk/>
            <pc:sldMk cId="3372830709" sldId="2699"/>
            <ac:spMk id="126" creationId="{069FA15C-C211-F2C3-0AD0-B3BD2252611D}"/>
          </ac:spMkLst>
        </pc:spChg>
        <pc:grpChg chg="add mod">
          <ac:chgData name="Leah Montner Dixon" userId="d5b2ae9e-9213-4442-b7df-4db8cbe51e5d" providerId="ADAL" clId="{BA348FF0-DD61-424B-8297-E314A4422BCF}" dt="2022-11-07T20:38:39.756" v="1793" actId="164"/>
          <ac:grpSpMkLst>
            <pc:docMk/>
            <pc:sldMk cId="3372830709" sldId="2699"/>
            <ac:grpSpMk id="5" creationId="{6DBC361C-66AE-C7D9-73CC-C09ACC343110}"/>
          </ac:grpSpMkLst>
        </pc:grpChg>
        <pc:grpChg chg="add mod">
          <ac:chgData name="Leah Montner Dixon" userId="d5b2ae9e-9213-4442-b7df-4db8cbe51e5d" providerId="ADAL" clId="{BA348FF0-DD61-424B-8297-E314A4422BCF}" dt="2022-11-02T20:41:38.859" v="1544" actId="164"/>
          <ac:grpSpMkLst>
            <pc:docMk/>
            <pc:sldMk cId="3372830709" sldId="2699"/>
            <ac:grpSpMk id="10" creationId="{D4708178-0DB1-9C23-0447-F0885EBFF69B}"/>
          </ac:grpSpMkLst>
        </pc:grpChg>
        <pc:grpChg chg="mod">
          <ac:chgData name="Leah Montner Dixon" userId="d5b2ae9e-9213-4442-b7df-4db8cbe51e5d" providerId="ADAL" clId="{BA348FF0-DD61-424B-8297-E314A4422BCF}" dt="2022-11-02T20:41:38.859" v="1544" actId="164"/>
          <ac:grpSpMkLst>
            <pc:docMk/>
            <pc:sldMk cId="3372830709" sldId="2699"/>
            <ac:grpSpMk id="92" creationId="{4281EBA3-2E1E-3A25-5A11-11DD3C6546E8}"/>
          </ac:grpSpMkLst>
        </pc:grpChg>
        <pc:grpChg chg="mod">
          <ac:chgData name="Leah Montner Dixon" userId="d5b2ae9e-9213-4442-b7df-4db8cbe51e5d" providerId="ADAL" clId="{BA348FF0-DD61-424B-8297-E314A4422BCF}" dt="2022-11-07T20:38:39.756" v="1793" actId="164"/>
          <ac:grpSpMkLst>
            <pc:docMk/>
            <pc:sldMk cId="3372830709" sldId="2699"/>
            <ac:grpSpMk id="94" creationId="{1A58F9E9-A4B1-4F74-8BDE-9235498ECC0B}"/>
          </ac:grpSpMkLst>
        </pc:grpChg>
        <pc:grpChg chg="mod">
          <ac:chgData name="Leah Montner Dixon" userId="d5b2ae9e-9213-4442-b7df-4db8cbe51e5d" providerId="ADAL" clId="{BA348FF0-DD61-424B-8297-E314A4422BCF}" dt="2022-11-02T20:41:22.415" v="1526" actId="1076"/>
          <ac:grpSpMkLst>
            <pc:docMk/>
            <pc:sldMk cId="3372830709" sldId="2699"/>
            <ac:grpSpMk id="136" creationId="{A92EDDCF-8568-007B-E1CA-A229690000FB}"/>
          </ac:grpSpMkLst>
        </pc:grpChg>
        <pc:picChg chg="add mod">
          <ac:chgData name="Leah Montner Dixon" userId="d5b2ae9e-9213-4442-b7df-4db8cbe51e5d" providerId="ADAL" clId="{BA348FF0-DD61-424B-8297-E314A4422BCF}" dt="2022-11-07T20:38:39.756" v="1793" actId="164"/>
          <ac:picMkLst>
            <pc:docMk/>
            <pc:sldMk cId="3372830709" sldId="2699"/>
            <ac:picMk id="3" creationId="{1DBE0703-6972-E122-085B-D0E7305C36C9}"/>
          </ac:picMkLst>
        </pc:picChg>
        <pc:picChg chg="add del mod">
          <ac:chgData name="Leah Montner Dixon" userId="d5b2ae9e-9213-4442-b7df-4db8cbe51e5d" providerId="ADAL" clId="{BA348FF0-DD61-424B-8297-E314A4422BCF}" dt="2022-11-02T16:23:53.544" v="1232" actId="478"/>
          <ac:picMkLst>
            <pc:docMk/>
            <pc:sldMk cId="3372830709" sldId="2699"/>
            <ac:picMk id="3" creationId="{41D76026-0F15-64C9-61E6-5C7A1406D1FE}"/>
          </ac:picMkLst>
        </pc:picChg>
        <pc:picChg chg="add mod">
          <ac:chgData name="Leah Montner Dixon" userId="d5b2ae9e-9213-4442-b7df-4db8cbe51e5d" providerId="ADAL" clId="{BA348FF0-DD61-424B-8297-E314A4422BCF}" dt="2022-11-02T16:23:53.757" v="1233"/>
          <ac:picMkLst>
            <pc:docMk/>
            <pc:sldMk cId="3372830709" sldId="2699"/>
            <ac:picMk id="6" creationId="{29F14223-49C8-0031-1C8D-D93174031DC3}"/>
          </ac:picMkLst>
        </pc:picChg>
        <pc:picChg chg="del">
          <ac:chgData name="Leah Montner Dixon" userId="d5b2ae9e-9213-4442-b7df-4db8cbe51e5d" providerId="ADAL" clId="{BA348FF0-DD61-424B-8297-E314A4422BCF}" dt="2022-11-02T15:59:32.360" v="523" actId="478"/>
          <ac:picMkLst>
            <pc:docMk/>
            <pc:sldMk cId="3372830709" sldId="2699"/>
            <ac:picMk id="14" creationId="{E68883D7-CE89-43D5-A4B5-94B1E5280762}"/>
          </ac:picMkLst>
        </pc:picChg>
        <pc:picChg chg="mod">
          <ac:chgData name="Leah Montner Dixon" userId="d5b2ae9e-9213-4442-b7df-4db8cbe51e5d" providerId="ADAL" clId="{BA348FF0-DD61-424B-8297-E314A4422BCF}" dt="2022-11-02T20:41:22.415" v="1526" actId="1076"/>
          <ac:picMkLst>
            <pc:docMk/>
            <pc:sldMk cId="3372830709" sldId="2699"/>
            <ac:picMk id="121" creationId="{C30CF96A-75DF-3E04-3DD0-903CD8FD6888}"/>
          </ac:picMkLst>
        </pc:picChg>
        <pc:picChg chg="mod">
          <ac:chgData name="Leah Montner Dixon" userId="d5b2ae9e-9213-4442-b7df-4db8cbe51e5d" providerId="ADAL" clId="{BA348FF0-DD61-424B-8297-E314A4422BCF}" dt="2022-11-02T20:41:22.415" v="1526" actId="1076"/>
          <ac:picMkLst>
            <pc:docMk/>
            <pc:sldMk cId="3372830709" sldId="2699"/>
            <ac:picMk id="135" creationId="{3AABB93F-B658-D585-491E-6807B5936099}"/>
          </ac:picMkLst>
        </pc:picChg>
        <pc:picChg chg="mod">
          <ac:chgData name="Leah Montner Dixon" userId="d5b2ae9e-9213-4442-b7df-4db8cbe51e5d" providerId="ADAL" clId="{BA348FF0-DD61-424B-8297-E314A4422BCF}" dt="2022-11-02T20:41:22.415" v="1526" actId="1076"/>
          <ac:picMkLst>
            <pc:docMk/>
            <pc:sldMk cId="3372830709" sldId="2699"/>
            <ac:picMk id="1058" creationId="{C52CE394-CCD9-D7DC-162A-0BA7F4E34F27}"/>
          </ac:picMkLst>
        </pc:picChg>
      </pc:sldChg>
      <pc:sldChg chg="addSp delSp modSp mod">
        <pc:chgData name="Leah Montner Dixon" userId="d5b2ae9e-9213-4442-b7df-4db8cbe51e5d" providerId="ADAL" clId="{BA348FF0-DD61-424B-8297-E314A4422BCF}" dt="2022-11-02T16:25:58.860" v="1295"/>
        <pc:sldMkLst>
          <pc:docMk/>
          <pc:sldMk cId="1885916816" sldId="2144327406"/>
        </pc:sldMkLst>
        <pc:spChg chg="add mod">
          <ac:chgData name="Leah Montner Dixon" userId="d5b2ae9e-9213-4442-b7df-4db8cbe51e5d" providerId="ADAL" clId="{BA348FF0-DD61-424B-8297-E314A4422BCF}" dt="2022-11-02T16:25:58.860" v="1295"/>
          <ac:spMkLst>
            <pc:docMk/>
            <pc:sldMk cId="1885916816" sldId="2144327406"/>
            <ac:spMk id="5" creationId="{70E9792E-4937-1EEA-7109-2564D3D207A7}"/>
          </ac:spMkLst>
        </pc:spChg>
        <pc:spChg chg="add mod">
          <ac:chgData name="Leah Montner Dixon" userId="d5b2ae9e-9213-4442-b7df-4db8cbe51e5d" providerId="ADAL" clId="{BA348FF0-DD61-424B-8297-E314A4422BCF}" dt="2022-11-02T16:25:58.860" v="1295"/>
          <ac:spMkLst>
            <pc:docMk/>
            <pc:sldMk cId="1885916816" sldId="2144327406"/>
            <ac:spMk id="6" creationId="{C44AC7D3-9209-EDE2-1DD6-F9D6B943C6A6}"/>
          </ac:spMkLst>
        </pc:spChg>
        <pc:spChg chg="del">
          <ac:chgData name="Leah Montner Dixon" userId="d5b2ae9e-9213-4442-b7df-4db8cbe51e5d" providerId="ADAL" clId="{BA348FF0-DD61-424B-8297-E314A4422BCF}" dt="2022-11-02T16:25:58.676" v="1294" actId="478"/>
          <ac:spMkLst>
            <pc:docMk/>
            <pc:sldMk cId="1885916816" sldId="2144327406"/>
            <ac:spMk id="20" creationId="{1AC0FF7A-3D3F-455D-99F8-6844740999D5}"/>
          </ac:spMkLst>
        </pc:spChg>
        <pc:spChg chg="del">
          <ac:chgData name="Leah Montner Dixon" userId="d5b2ae9e-9213-4442-b7df-4db8cbe51e5d" providerId="ADAL" clId="{BA348FF0-DD61-424B-8297-E314A4422BCF}" dt="2022-11-02T16:25:58.676" v="1294" actId="478"/>
          <ac:spMkLst>
            <pc:docMk/>
            <pc:sldMk cId="1885916816" sldId="2144327406"/>
            <ac:spMk id="21" creationId="{A20AB118-D5EC-4D78-A5C7-CE72C724036D}"/>
          </ac:spMkLst>
        </pc:spChg>
        <pc:picChg chg="add mod">
          <ac:chgData name="Leah Montner Dixon" userId="d5b2ae9e-9213-4442-b7df-4db8cbe51e5d" providerId="ADAL" clId="{BA348FF0-DD61-424B-8297-E314A4422BCF}" dt="2022-11-02T16:25:58.860" v="1295"/>
          <ac:picMkLst>
            <pc:docMk/>
            <pc:sldMk cId="1885916816" sldId="2144327406"/>
            <ac:picMk id="4" creationId="{DB9F4471-EE68-5FB5-2E3D-669F90E23BE3}"/>
          </ac:picMkLst>
        </pc:picChg>
        <pc:picChg chg="del">
          <ac:chgData name="Leah Montner Dixon" userId="d5b2ae9e-9213-4442-b7df-4db8cbe51e5d" providerId="ADAL" clId="{BA348FF0-DD61-424B-8297-E314A4422BCF}" dt="2022-11-02T16:25:58.676" v="1294" actId="478"/>
          <ac:picMkLst>
            <pc:docMk/>
            <pc:sldMk cId="1885916816" sldId="2144327406"/>
            <ac:picMk id="13" creationId="{2DF631D5-C4C4-4A95-9FAE-0FCB8B8673AA}"/>
          </ac:picMkLst>
        </pc:picChg>
      </pc:sldChg>
      <pc:sldChg chg="addSp delSp modSp mod">
        <pc:chgData name="Leah Montner Dixon" userId="d5b2ae9e-9213-4442-b7df-4db8cbe51e5d" providerId="ADAL" clId="{BA348FF0-DD61-424B-8297-E314A4422BCF}" dt="2022-11-02T20:46:49.497" v="1661" actId="20577"/>
        <pc:sldMkLst>
          <pc:docMk/>
          <pc:sldMk cId="1160202648" sldId="2144327773"/>
        </pc:sldMkLst>
        <pc:spChg chg="del">
          <ac:chgData name="Leah Montner Dixon" userId="d5b2ae9e-9213-4442-b7df-4db8cbe51e5d" providerId="ADAL" clId="{BA348FF0-DD61-424B-8297-E314A4422BCF}" dt="2022-11-02T16:00:56.984" v="541" actId="478"/>
          <ac:spMkLst>
            <pc:docMk/>
            <pc:sldMk cId="1160202648" sldId="2144327773"/>
            <ac:spMk id="3" creationId="{750C4905-7D30-4A4E-B3E5-F35E6B27A46F}"/>
          </ac:spMkLst>
        </pc:spChg>
        <pc:spChg chg="add mod">
          <ac:chgData name="Leah Montner Dixon" userId="d5b2ae9e-9213-4442-b7df-4db8cbe51e5d" providerId="ADAL" clId="{BA348FF0-DD61-424B-8297-E314A4422BCF}" dt="2022-11-02T16:25:36.788" v="1286"/>
          <ac:spMkLst>
            <pc:docMk/>
            <pc:sldMk cId="1160202648" sldId="2144327773"/>
            <ac:spMk id="3" creationId="{BFD4130E-728A-AC19-E061-3BA3C34EE450}"/>
          </ac:spMkLst>
        </pc:spChg>
        <pc:spChg chg="add mod">
          <ac:chgData name="Leah Montner Dixon" userId="d5b2ae9e-9213-4442-b7df-4db8cbe51e5d" providerId="ADAL" clId="{BA348FF0-DD61-424B-8297-E314A4422BCF}" dt="2022-11-02T16:25:36.788" v="1286"/>
          <ac:spMkLst>
            <pc:docMk/>
            <pc:sldMk cId="1160202648" sldId="2144327773"/>
            <ac:spMk id="4" creationId="{A908CC81-5F67-2804-3D13-C8E0E283BB52}"/>
          </ac:spMkLst>
        </pc:spChg>
        <pc:spChg chg="del">
          <ac:chgData name="Leah Montner Dixon" userId="d5b2ae9e-9213-4442-b7df-4db8cbe51e5d" providerId="ADAL" clId="{BA348FF0-DD61-424B-8297-E314A4422BCF}" dt="2022-11-02T16:00:56.984" v="541" actId="478"/>
          <ac:spMkLst>
            <pc:docMk/>
            <pc:sldMk cId="1160202648" sldId="2144327773"/>
            <ac:spMk id="4" creationId="{C31786ED-9386-479F-87DB-D6F646B3D7B6}"/>
          </ac:spMkLst>
        </pc:spChg>
        <pc:spChg chg="add del mod">
          <ac:chgData name="Leah Montner Dixon" userId="d5b2ae9e-9213-4442-b7df-4db8cbe51e5d" providerId="ADAL" clId="{BA348FF0-DD61-424B-8297-E314A4422BCF}" dt="2022-11-02T16:25:36.466" v="1285" actId="478"/>
          <ac:spMkLst>
            <pc:docMk/>
            <pc:sldMk cId="1160202648" sldId="2144327773"/>
            <ac:spMk id="7" creationId="{7808075E-3FA2-7BDD-EBFF-B37F4FC1D168}"/>
          </ac:spMkLst>
        </pc:spChg>
        <pc:spChg chg="add del mod">
          <ac:chgData name="Leah Montner Dixon" userId="d5b2ae9e-9213-4442-b7df-4db8cbe51e5d" providerId="ADAL" clId="{BA348FF0-DD61-424B-8297-E314A4422BCF}" dt="2022-11-02T16:25:36.466" v="1285" actId="478"/>
          <ac:spMkLst>
            <pc:docMk/>
            <pc:sldMk cId="1160202648" sldId="2144327773"/>
            <ac:spMk id="8" creationId="{3E4710D6-6020-E58F-8668-3247B490196E}"/>
          </ac:spMkLst>
        </pc:spChg>
        <pc:spChg chg="mod">
          <ac:chgData name="Leah Montner Dixon" userId="d5b2ae9e-9213-4442-b7df-4db8cbe51e5d" providerId="ADAL" clId="{BA348FF0-DD61-424B-8297-E314A4422BCF}" dt="2022-11-02T16:32:48.697" v="1314" actId="2085"/>
          <ac:spMkLst>
            <pc:docMk/>
            <pc:sldMk cId="1160202648" sldId="2144327773"/>
            <ac:spMk id="11" creationId="{12C69E5A-9CC3-4513-B2DF-859EE2F967D0}"/>
          </ac:spMkLst>
        </pc:spChg>
        <pc:spChg chg="mod">
          <ac:chgData name="Leah Montner Dixon" userId="d5b2ae9e-9213-4442-b7df-4db8cbe51e5d" providerId="ADAL" clId="{BA348FF0-DD61-424B-8297-E314A4422BCF}" dt="2022-11-02T15:42:58.021" v="496" actId="1035"/>
          <ac:spMkLst>
            <pc:docMk/>
            <pc:sldMk cId="1160202648" sldId="2144327773"/>
            <ac:spMk id="17" creationId="{D9CD6B9E-73C9-46ED-9E95-E0C798135CB5}"/>
          </ac:spMkLst>
        </pc:spChg>
        <pc:spChg chg="mod">
          <ac:chgData name="Leah Montner Dixon" userId="d5b2ae9e-9213-4442-b7df-4db8cbe51e5d" providerId="ADAL" clId="{BA348FF0-DD61-424B-8297-E314A4422BCF}" dt="2022-11-02T20:46:49.497" v="1661" actId="20577"/>
          <ac:spMkLst>
            <pc:docMk/>
            <pc:sldMk cId="1160202648" sldId="2144327773"/>
            <ac:spMk id="18" creationId="{F622B0CE-EBC8-4B07-8A74-4832A5B1C760}"/>
          </ac:spMkLst>
        </pc:spChg>
        <pc:grpChg chg="ord">
          <ac:chgData name="Leah Montner Dixon" userId="d5b2ae9e-9213-4442-b7df-4db8cbe51e5d" providerId="ADAL" clId="{BA348FF0-DD61-424B-8297-E314A4422BCF}" dt="2022-11-02T15:42:53.739" v="480" actId="167"/>
          <ac:grpSpMkLst>
            <pc:docMk/>
            <pc:sldMk cId="1160202648" sldId="2144327773"/>
            <ac:grpSpMk id="9" creationId="{58F8F64D-E79E-40F3-97B4-CF6EF5FA6867}"/>
          </ac:grpSpMkLst>
        </pc:grpChg>
        <pc:graphicFrameChg chg="ord">
          <ac:chgData name="Leah Montner Dixon" userId="d5b2ae9e-9213-4442-b7df-4db8cbe51e5d" providerId="ADAL" clId="{BA348FF0-DD61-424B-8297-E314A4422BCF}" dt="2022-11-02T15:42:50.333" v="479" actId="167"/>
          <ac:graphicFrameMkLst>
            <pc:docMk/>
            <pc:sldMk cId="1160202648" sldId="2144327773"/>
            <ac:graphicFrameMk id="13" creationId="{FADA12A8-5114-4770-90DE-7A00C4236976}"/>
          </ac:graphicFrameMkLst>
        </pc:graphicFrameChg>
        <pc:picChg chg="del">
          <ac:chgData name="Leah Montner Dixon" userId="d5b2ae9e-9213-4442-b7df-4db8cbe51e5d" providerId="ADAL" clId="{BA348FF0-DD61-424B-8297-E314A4422BCF}" dt="2022-11-02T16:00:56.984" v="541" actId="478"/>
          <ac:picMkLst>
            <pc:docMk/>
            <pc:sldMk cId="1160202648" sldId="2144327773"/>
            <ac:picMk id="2" creationId="{850BACA4-3738-4590-85D7-8F179AD074D3}"/>
          </ac:picMkLst>
        </pc:picChg>
        <pc:picChg chg="add mod">
          <ac:chgData name="Leah Montner Dixon" userId="d5b2ae9e-9213-4442-b7df-4db8cbe51e5d" providerId="ADAL" clId="{BA348FF0-DD61-424B-8297-E314A4422BCF}" dt="2022-11-02T16:25:36.788" v="1286"/>
          <ac:picMkLst>
            <pc:docMk/>
            <pc:sldMk cId="1160202648" sldId="2144327773"/>
            <ac:picMk id="2" creationId="{D2C62DEB-80C3-CF9E-771C-34231967878E}"/>
          </ac:picMkLst>
        </pc:picChg>
        <pc:picChg chg="add del mod">
          <ac:chgData name="Leah Montner Dixon" userId="d5b2ae9e-9213-4442-b7df-4db8cbe51e5d" providerId="ADAL" clId="{BA348FF0-DD61-424B-8297-E314A4422BCF}" dt="2022-11-02T16:25:36.466" v="1285" actId="478"/>
          <ac:picMkLst>
            <pc:docMk/>
            <pc:sldMk cId="1160202648" sldId="2144327773"/>
            <ac:picMk id="6" creationId="{2A2490FD-B86A-673D-9E2E-07734FB8FF6B}"/>
          </ac:picMkLst>
        </pc:picChg>
      </pc:sldChg>
      <pc:sldChg chg="addSp delSp modSp mod addCm">
        <pc:chgData name="Leah Montner Dixon" userId="d5b2ae9e-9213-4442-b7df-4db8cbe51e5d" providerId="ADAL" clId="{BA348FF0-DD61-424B-8297-E314A4422BCF}" dt="2022-11-02T16:23:50.614" v="1231"/>
        <pc:sldMkLst>
          <pc:docMk/>
          <pc:sldMk cId="907957095" sldId="2144327864"/>
        </pc:sldMkLst>
        <pc:spChg chg="add del mod">
          <ac:chgData name="Leah Montner Dixon" userId="d5b2ae9e-9213-4442-b7df-4db8cbe51e5d" providerId="ADAL" clId="{BA348FF0-DD61-424B-8297-E314A4422BCF}" dt="2022-11-02T16:23:50.411" v="1230" actId="478"/>
          <ac:spMkLst>
            <pc:docMk/>
            <pc:sldMk cId="907957095" sldId="2144327864"/>
            <ac:spMk id="3" creationId="{30A96008-3076-D0BF-6A4E-10180AC15C84}"/>
          </ac:spMkLst>
        </pc:spChg>
        <pc:spChg chg="add del mod">
          <ac:chgData name="Leah Montner Dixon" userId="d5b2ae9e-9213-4442-b7df-4db8cbe51e5d" providerId="ADAL" clId="{BA348FF0-DD61-424B-8297-E314A4422BCF}" dt="2022-11-02T16:23:50.411" v="1230" actId="478"/>
          <ac:spMkLst>
            <pc:docMk/>
            <pc:sldMk cId="907957095" sldId="2144327864"/>
            <ac:spMk id="5" creationId="{6DD9E837-6F52-6C07-1684-42BC34EC469A}"/>
          </ac:spMkLst>
        </pc:spChg>
        <pc:spChg chg="add mod">
          <ac:chgData name="Leah Montner Dixon" userId="d5b2ae9e-9213-4442-b7df-4db8cbe51e5d" providerId="ADAL" clId="{BA348FF0-DD61-424B-8297-E314A4422BCF}" dt="2022-11-02T16:23:50.614" v="1231"/>
          <ac:spMkLst>
            <pc:docMk/>
            <pc:sldMk cId="907957095" sldId="2144327864"/>
            <ac:spMk id="8" creationId="{B45EBC12-07C5-8B57-5480-DF78B4D1C24E}"/>
          </ac:spMkLst>
        </pc:spChg>
        <pc:spChg chg="add mod">
          <ac:chgData name="Leah Montner Dixon" userId="d5b2ae9e-9213-4442-b7df-4db8cbe51e5d" providerId="ADAL" clId="{BA348FF0-DD61-424B-8297-E314A4422BCF}" dt="2022-11-02T16:23:50.614" v="1231"/>
          <ac:spMkLst>
            <pc:docMk/>
            <pc:sldMk cId="907957095" sldId="2144327864"/>
            <ac:spMk id="11" creationId="{4EF2F82B-84E4-55E1-F632-DDC085312120}"/>
          </ac:spMkLst>
        </pc:spChg>
        <pc:spChg chg="del">
          <ac:chgData name="Leah Montner Dixon" userId="d5b2ae9e-9213-4442-b7df-4db8cbe51e5d" providerId="ADAL" clId="{BA348FF0-DD61-424B-8297-E314A4422BCF}" dt="2022-11-02T15:59:17.435" v="521" actId="478"/>
          <ac:spMkLst>
            <pc:docMk/>
            <pc:sldMk cId="907957095" sldId="2144327864"/>
            <ac:spMk id="15" creationId="{CAB137C7-5E9C-4947-862D-A9783E6B793A}"/>
          </ac:spMkLst>
        </pc:spChg>
        <pc:spChg chg="mod">
          <ac:chgData name="Leah Montner Dixon" userId="d5b2ae9e-9213-4442-b7df-4db8cbe51e5d" providerId="ADAL" clId="{BA348FF0-DD61-424B-8297-E314A4422BCF}" dt="2022-11-02T15:28:03.099" v="301" actId="20577"/>
          <ac:spMkLst>
            <pc:docMk/>
            <pc:sldMk cId="907957095" sldId="2144327864"/>
            <ac:spMk id="16" creationId="{46BD1D7B-CFFD-AB40-AE04-379262D9E97A}"/>
          </ac:spMkLst>
        </pc:spChg>
        <pc:spChg chg="del">
          <ac:chgData name="Leah Montner Dixon" userId="d5b2ae9e-9213-4442-b7df-4db8cbe51e5d" providerId="ADAL" clId="{BA348FF0-DD61-424B-8297-E314A4422BCF}" dt="2022-11-02T15:59:17.435" v="521" actId="478"/>
          <ac:spMkLst>
            <pc:docMk/>
            <pc:sldMk cId="907957095" sldId="2144327864"/>
            <ac:spMk id="17" creationId="{FACEB3C5-52C0-47C3-941A-590E0EE30CE4}"/>
          </ac:spMkLst>
        </pc:spChg>
        <pc:picChg chg="add del mod">
          <ac:chgData name="Leah Montner Dixon" userId="d5b2ae9e-9213-4442-b7df-4db8cbe51e5d" providerId="ADAL" clId="{BA348FF0-DD61-424B-8297-E314A4422BCF}" dt="2022-11-02T16:23:50.411" v="1230" actId="478"/>
          <ac:picMkLst>
            <pc:docMk/>
            <pc:sldMk cId="907957095" sldId="2144327864"/>
            <ac:picMk id="2" creationId="{07236CC8-2BEF-67E1-CC84-A9D193C2979F}"/>
          </ac:picMkLst>
        </pc:picChg>
        <pc:picChg chg="add mod">
          <ac:chgData name="Leah Montner Dixon" userId="d5b2ae9e-9213-4442-b7df-4db8cbe51e5d" providerId="ADAL" clId="{BA348FF0-DD61-424B-8297-E314A4422BCF}" dt="2022-11-02T16:23:50.614" v="1231"/>
          <ac:picMkLst>
            <pc:docMk/>
            <pc:sldMk cId="907957095" sldId="2144327864"/>
            <ac:picMk id="7" creationId="{7CBBEDF2-E0A8-7235-EBAB-F3D5F98389C2}"/>
          </ac:picMkLst>
        </pc:picChg>
        <pc:picChg chg="del">
          <ac:chgData name="Leah Montner Dixon" userId="d5b2ae9e-9213-4442-b7df-4db8cbe51e5d" providerId="ADAL" clId="{BA348FF0-DD61-424B-8297-E314A4422BCF}" dt="2022-11-02T15:59:17.435" v="521" actId="478"/>
          <ac:picMkLst>
            <pc:docMk/>
            <pc:sldMk cId="907957095" sldId="2144327864"/>
            <ac:picMk id="14" creationId="{E68883D7-CE89-43D5-A4B5-94B1E5280762}"/>
          </ac:picMkLst>
        </pc:picChg>
      </pc:sldChg>
      <pc:sldChg chg="addSp delSp modSp mod addCm">
        <pc:chgData name="Leah Montner Dixon" userId="d5b2ae9e-9213-4442-b7df-4db8cbe51e5d" providerId="ADAL" clId="{BA348FF0-DD61-424B-8297-E314A4422BCF}" dt="2022-11-07T20:40:08.361" v="1802"/>
        <pc:sldMkLst>
          <pc:docMk/>
          <pc:sldMk cId="276887206" sldId="2144327876"/>
        </pc:sldMkLst>
        <pc:spChg chg="add del mod">
          <ac:chgData name="Leah Montner Dixon" userId="d5b2ae9e-9213-4442-b7df-4db8cbe51e5d" providerId="ADAL" clId="{BA348FF0-DD61-424B-8297-E314A4422BCF}" dt="2022-11-02T16:25:49.098" v="1290" actId="478"/>
          <ac:spMkLst>
            <pc:docMk/>
            <pc:sldMk cId="276887206" sldId="2144327876"/>
            <ac:spMk id="6" creationId="{7C5F2546-77B7-0EF8-4756-8B30E81DA366}"/>
          </ac:spMkLst>
        </pc:spChg>
        <pc:spChg chg="add del mod">
          <ac:chgData name="Leah Montner Dixon" userId="d5b2ae9e-9213-4442-b7df-4db8cbe51e5d" providerId="ADAL" clId="{BA348FF0-DD61-424B-8297-E314A4422BCF}" dt="2022-11-02T16:25:49.098" v="1290" actId="478"/>
          <ac:spMkLst>
            <pc:docMk/>
            <pc:sldMk cId="276887206" sldId="2144327876"/>
            <ac:spMk id="7" creationId="{236E7B03-371B-604B-88F4-69038972F973}"/>
          </ac:spMkLst>
        </pc:spChg>
        <pc:spChg chg="add mod">
          <ac:chgData name="Leah Montner Dixon" userId="d5b2ae9e-9213-4442-b7df-4db8cbe51e5d" providerId="ADAL" clId="{BA348FF0-DD61-424B-8297-E314A4422BCF}" dt="2022-11-02T16:25:49.299" v="1291"/>
          <ac:spMkLst>
            <pc:docMk/>
            <pc:sldMk cId="276887206" sldId="2144327876"/>
            <ac:spMk id="9" creationId="{4C146657-DD14-508A-CA09-054D7DC47B82}"/>
          </ac:spMkLst>
        </pc:spChg>
        <pc:spChg chg="add mod">
          <ac:chgData name="Leah Montner Dixon" userId="d5b2ae9e-9213-4442-b7df-4db8cbe51e5d" providerId="ADAL" clId="{BA348FF0-DD61-424B-8297-E314A4422BCF}" dt="2022-11-02T16:25:49.299" v="1291"/>
          <ac:spMkLst>
            <pc:docMk/>
            <pc:sldMk cId="276887206" sldId="2144327876"/>
            <ac:spMk id="10" creationId="{85700E08-622B-94F3-88D7-1B1C1729B76D}"/>
          </ac:spMkLst>
        </pc:spChg>
        <pc:spChg chg="del">
          <ac:chgData name="Leah Montner Dixon" userId="d5b2ae9e-9213-4442-b7df-4db8cbe51e5d" providerId="ADAL" clId="{BA348FF0-DD61-424B-8297-E314A4422BCF}" dt="2022-11-02T15:45:02.128" v="497" actId="478"/>
          <ac:spMkLst>
            <pc:docMk/>
            <pc:sldMk cId="276887206" sldId="2144327876"/>
            <ac:spMk id="29" creationId="{BE7A67A6-9B9E-EC45-BEF3-59FAC4400EEB}"/>
          </ac:spMkLst>
        </pc:spChg>
        <pc:spChg chg="mod">
          <ac:chgData name="Leah Montner Dixon" userId="d5b2ae9e-9213-4442-b7df-4db8cbe51e5d" providerId="ADAL" clId="{BA348FF0-DD61-424B-8297-E314A4422BCF}" dt="2022-11-02T20:36:46.284" v="1471" actId="20577"/>
          <ac:spMkLst>
            <pc:docMk/>
            <pc:sldMk cId="276887206" sldId="2144327876"/>
            <ac:spMk id="30" creationId="{C0E1F46B-70E6-5C48-A3D3-CAA938A36A27}"/>
          </ac:spMkLst>
        </pc:spChg>
        <pc:spChg chg="del">
          <ac:chgData name="Leah Montner Dixon" userId="d5b2ae9e-9213-4442-b7df-4db8cbe51e5d" providerId="ADAL" clId="{BA348FF0-DD61-424B-8297-E314A4422BCF}" dt="2022-11-02T15:45:02.128" v="497" actId="478"/>
          <ac:spMkLst>
            <pc:docMk/>
            <pc:sldMk cId="276887206" sldId="2144327876"/>
            <ac:spMk id="36" creationId="{C1AF966E-5A86-E944-B039-CE9D7B0774B6}"/>
          </ac:spMkLst>
        </pc:spChg>
        <pc:spChg chg="del">
          <ac:chgData name="Leah Montner Dixon" userId="d5b2ae9e-9213-4442-b7df-4db8cbe51e5d" providerId="ADAL" clId="{BA348FF0-DD61-424B-8297-E314A4422BCF}" dt="2022-11-02T16:01:05.529" v="545" actId="478"/>
          <ac:spMkLst>
            <pc:docMk/>
            <pc:sldMk cId="276887206" sldId="2144327876"/>
            <ac:spMk id="40" creationId="{FA4B84CC-7D08-4B5F-9DB9-9AB3959C0F32}"/>
          </ac:spMkLst>
        </pc:spChg>
        <pc:spChg chg="del">
          <ac:chgData name="Leah Montner Dixon" userId="d5b2ae9e-9213-4442-b7df-4db8cbe51e5d" providerId="ADAL" clId="{BA348FF0-DD61-424B-8297-E314A4422BCF}" dt="2022-11-02T16:01:05.529" v="545" actId="478"/>
          <ac:spMkLst>
            <pc:docMk/>
            <pc:sldMk cId="276887206" sldId="2144327876"/>
            <ac:spMk id="41" creationId="{4A696472-6BB9-443A-B340-E4F0AE2DA8F2}"/>
          </ac:spMkLst>
        </pc:spChg>
        <pc:picChg chg="add del mod">
          <ac:chgData name="Leah Montner Dixon" userId="d5b2ae9e-9213-4442-b7df-4db8cbe51e5d" providerId="ADAL" clId="{BA348FF0-DD61-424B-8297-E314A4422BCF}" dt="2022-11-02T16:25:49.098" v="1290" actId="478"/>
          <ac:picMkLst>
            <pc:docMk/>
            <pc:sldMk cId="276887206" sldId="2144327876"/>
            <ac:picMk id="5" creationId="{43B02AF5-7A9C-2F50-055E-F34672E21191}"/>
          </ac:picMkLst>
        </pc:picChg>
        <pc:picChg chg="add mod">
          <ac:chgData name="Leah Montner Dixon" userId="d5b2ae9e-9213-4442-b7df-4db8cbe51e5d" providerId="ADAL" clId="{BA348FF0-DD61-424B-8297-E314A4422BCF}" dt="2022-11-02T16:25:49.299" v="1291"/>
          <ac:picMkLst>
            <pc:docMk/>
            <pc:sldMk cId="276887206" sldId="2144327876"/>
            <ac:picMk id="8" creationId="{D44AC53F-9D75-3300-2E64-BCE258C1D2DC}"/>
          </ac:picMkLst>
        </pc:picChg>
        <pc:picChg chg="del">
          <ac:chgData name="Leah Montner Dixon" userId="d5b2ae9e-9213-4442-b7df-4db8cbe51e5d" providerId="ADAL" clId="{BA348FF0-DD61-424B-8297-E314A4422BCF}" dt="2022-11-02T15:45:02.128" v="497" actId="478"/>
          <ac:picMkLst>
            <pc:docMk/>
            <pc:sldMk cId="276887206" sldId="2144327876"/>
            <ac:picMk id="14" creationId="{4BCC83BA-619C-435E-9F6D-3787452DED30}"/>
          </ac:picMkLst>
        </pc:picChg>
        <pc:picChg chg="del">
          <ac:chgData name="Leah Montner Dixon" userId="d5b2ae9e-9213-4442-b7df-4db8cbe51e5d" providerId="ADAL" clId="{BA348FF0-DD61-424B-8297-E314A4422BCF}" dt="2022-11-02T16:01:05.529" v="545" actId="478"/>
          <ac:picMkLst>
            <pc:docMk/>
            <pc:sldMk cId="276887206" sldId="2144327876"/>
            <ac:picMk id="39" creationId="{CAF802F2-900C-4522-B5A0-B137490B4814}"/>
          </ac:picMkLst>
        </pc:picChg>
      </pc:sldChg>
      <pc:sldChg chg="addSp delSp modSp mod">
        <pc:chgData name="Leah Montner Dixon" userId="d5b2ae9e-9213-4442-b7df-4db8cbe51e5d" providerId="ADAL" clId="{BA348FF0-DD61-424B-8297-E314A4422BCF}" dt="2022-11-02T16:31:10.810" v="1307" actId="27918"/>
        <pc:sldMkLst>
          <pc:docMk/>
          <pc:sldMk cId="1065116539" sldId="2144327931"/>
        </pc:sldMkLst>
        <pc:spChg chg="del">
          <ac:chgData name="Leah Montner Dixon" userId="d5b2ae9e-9213-4442-b7df-4db8cbe51e5d" providerId="ADAL" clId="{BA348FF0-DD61-424B-8297-E314A4422BCF}" dt="2022-11-02T16:00:44.427" v="538" actId="478"/>
          <ac:spMkLst>
            <pc:docMk/>
            <pc:sldMk cId="1065116539" sldId="2144327931"/>
            <ac:spMk id="3" creationId="{750C4905-7D30-4A4E-B3E5-F35E6B27A46F}"/>
          </ac:spMkLst>
        </pc:spChg>
        <pc:spChg chg="add mod">
          <ac:chgData name="Leah Montner Dixon" userId="d5b2ae9e-9213-4442-b7df-4db8cbe51e5d" providerId="ADAL" clId="{BA348FF0-DD61-424B-8297-E314A4422BCF}" dt="2022-11-02T16:25:20.560" v="1276"/>
          <ac:spMkLst>
            <pc:docMk/>
            <pc:sldMk cId="1065116539" sldId="2144327931"/>
            <ac:spMk id="3" creationId="{CE39CE84-C7D7-4177-A77F-E9F93357512F}"/>
          </ac:spMkLst>
        </pc:spChg>
        <pc:spChg chg="del">
          <ac:chgData name="Leah Montner Dixon" userId="d5b2ae9e-9213-4442-b7df-4db8cbe51e5d" providerId="ADAL" clId="{BA348FF0-DD61-424B-8297-E314A4422BCF}" dt="2022-11-02T16:00:44.427" v="538" actId="478"/>
          <ac:spMkLst>
            <pc:docMk/>
            <pc:sldMk cId="1065116539" sldId="2144327931"/>
            <ac:spMk id="4" creationId="{C31786ED-9386-479F-87DB-D6F646B3D7B6}"/>
          </ac:spMkLst>
        </pc:spChg>
        <pc:spChg chg="add mod">
          <ac:chgData name="Leah Montner Dixon" userId="d5b2ae9e-9213-4442-b7df-4db8cbe51e5d" providerId="ADAL" clId="{BA348FF0-DD61-424B-8297-E314A4422BCF}" dt="2022-11-02T16:25:20.560" v="1276"/>
          <ac:spMkLst>
            <pc:docMk/>
            <pc:sldMk cId="1065116539" sldId="2144327931"/>
            <ac:spMk id="4" creationId="{EF1DE926-72B3-4A2D-DBC8-13EE48F3F08F}"/>
          </ac:spMkLst>
        </pc:spChg>
        <pc:spChg chg="mod">
          <ac:chgData name="Leah Montner Dixon" userId="d5b2ae9e-9213-4442-b7df-4db8cbe51e5d" providerId="ADAL" clId="{BA348FF0-DD61-424B-8297-E314A4422BCF}" dt="2022-11-02T16:25:32.126" v="1284" actId="1035"/>
          <ac:spMkLst>
            <pc:docMk/>
            <pc:sldMk cId="1065116539" sldId="2144327931"/>
            <ac:spMk id="5" creationId="{EF874FCD-15DA-44CD-A46D-78530F82C5EB}"/>
          </ac:spMkLst>
        </pc:spChg>
        <pc:spChg chg="mod">
          <ac:chgData name="Leah Montner Dixon" userId="d5b2ae9e-9213-4442-b7df-4db8cbe51e5d" providerId="ADAL" clId="{BA348FF0-DD61-424B-8297-E314A4422BCF}" dt="2022-11-02T15:42:38.257" v="478" actId="20577"/>
          <ac:spMkLst>
            <pc:docMk/>
            <pc:sldMk cId="1065116539" sldId="2144327931"/>
            <ac:spMk id="7" creationId="{4AE334FF-013B-4334-A22B-4AD816EFE3C8}"/>
          </ac:spMkLst>
        </pc:spChg>
        <pc:spChg chg="add del mod">
          <ac:chgData name="Leah Montner Dixon" userId="d5b2ae9e-9213-4442-b7df-4db8cbe51e5d" providerId="ADAL" clId="{BA348FF0-DD61-424B-8297-E314A4422BCF}" dt="2022-11-02T16:25:20.272" v="1275" actId="478"/>
          <ac:spMkLst>
            <pc:docMk/>
            <pc:sldMk cId="1065116539" sldId="2144327931"/>
            <ac:spMk id="26" creationId="{32D4B13A-0C7C-4975-56C8-A946A11BE34E}"/>
          </ac:spMkLst>
        </pc:spChg>
        <pc:spChg chg="add del mod">
          <ac:chgData name="Leah Montner Dixon" userId="d5b2ae9e-9213-4442-b7df-4db8cbe51e5d" providerId="ADAL" clId="{BA348FF0-DD61-424B-8297-E314A4422BCF}" dt="2022-11-02T16:25:20.272" v="1275" actId="478"/>
          <ac:spMkLst>
            <pc:docMk/>
            <pc:sldMk cId="1065116539" sldId="2144327931"/>
            <ac:spMk id="27" creationId="{80D706FA-091C-31C8-8811-9BCD2795BFDE}"/>
          </ac:spMkLst>
        </pc:spChg>
        <pc:picChg chg="del">
          <ac:chgData name="Leah Montner Dixon" userId="d5b2ae9e-9213-4442-b7df-4db8cbe51e5d" providerId="ADAL" clId="{BA348FF0-DD61-424B-8297-E314A4422BCF}" dt="2022-11-02T16:00:44.427" v="538" actId="478"/>
          <ac:picMkLst>
            <pc:docMk/>
            <pc:sldMk cId="1065116539" sldId="2144327931"/>
            <ac:picMk id="2" creationId="{850BACA4-3738-4590-85D7-8F179AD074D3}"/>
          </ac:picMkLst>
        </pc:picChg>
        <pc:picChg chg="add mod">
          <ac:chgData name="Leah Montner Dixon" userId="d5b2ae9e-9213-4442-b7df-4db8cbe51e5d" providerId="ADAL" clId="{BA348FF0-DD61-424B-8297-E314A4422BCF}" dt="2022-11-02T16:25:20.560" v="1276"/>
          <ac:picMkLst>
            <pc:docMk/>
            <pc:sldMk cId="1065116539" sldId="2144327931"/>
            <ac:picMk id="2" creationId="{C51500D4-4865-CC43-CFA1-0F5E0BB3DDC9}"/>
          </ac:picMkLst>
        </pc:picChg>
        <pc:picChg chg="add del mod">
          <ac:chgData name="Leah Montner Dixon" userId="d5b2ae9e-9213-4442-b7df-4db8cbe51e5d" providerId="ADAL" clId="{BA348FF0-DD61-424B-8297-E314A4422BCF}" dt="2022-11-02T16:25:20.272" v="1275" actId="478"/>
          <ac:picMkLst>
            <pc:docMk/>
            <pc:sldMk cId="1065116539" sldId="2144327931"/>
            <ac:picMk id="25" creationId="{ECEF673B-8EDE-3934-D20B-E61585AF2FCB}"/>
          </ac:picMkLst>
        </pc:picChg>
      </pc:sldChg>
      <pc:sldChg chg="addSp delSp modSp mod">
        <pc:chgData name="Leah Montner Dixon" userId="d5b2ae9e-9213-4442-b7df-4db8cbe51e5d" providerId="ADAL" clId="{BA348FF0-DD61-424B-8297-E314A4422BCF}" dt="2022-11-02T20:40:29.113" v="1522" actId="20577"/>
        <pc:sldMkLst>
          <pc:docMk/>
          <pc:sldMk cId="3708019452" sldId="2144327938"/>
        </pc:sldMkLst>
        <pc:spChg chg="add mod">
          <ac:chgData name="Leah Montner Dixon" userId="d5b2ae9e-9213-4442-b7df-4db8cbe51e5d" providerId="ADAL" clId="{BA348FF0-DD61-424B-8297-E314A4422BCF}" dt="2022-11-02T16:23:41.869" v="1227"/>
          <ac:spMkLst>
            <pc:docMk/>
            <pc:sldMk cId="3708019452" sldId="2144327938"/>
            <ac:spMk id="5" creationId="{926D17C3-3266-E52C-D46D-49E3951198D4}"/>
          </ac:spMkLst>
        </pc:spChg>
        <pc:spChg chg="del">
          <ac:chgData name="Leah Montner Dixon" userId="d5b2ae9e-9213-4442-b7df-4db8cbe51e5d" providerId="ADAL" clId="{BA348FF0-DD61-424B-8297-E314A4422BCF}" dt="2022-11-02T16:23:41.616" v="1226" actId="478"/>
          <ac:spMkLst>
            <pc:docMk/>
            <pc:sldMk cId="3708019452" sldId="2144327938"/>
            <ac:spMk id="6" creationId="{91F1023B-9F28-87D8-96ED-30CB0416F297}"/>
          </ac:spMkLst>
        </pc:spChg>
        <pc:spChg chg="add mod">
          <ac:chgData name="Leah Montner Dixon" userId="d5b2ae9e-9213-4442-b7df-4db8cbe51e5d" providerId="ADAL" clId="{BA348FF0-DD61-424B-8297-E314A4422BCF}" dt="2022-11-02T16:23:41.869" v="1227"/>
          <ac:spMkLst>
            <pc:docMk/>
            <pc:sldMk cId="3708019452" sldId="2144327938"/>
            <ac:spMk id="7" creationId="{1DF250A4-BBDC-AC53-AC86-A4570000F8B3}"/>
          </ac:spMkLst>
        </pc:spChg>
        <pc:spChg chg="del">
          <ac:chgData name="Leah Montner Dixon" userId="d5b2ae9e-9213-4442-b7df-4db8cbe51e5d" providerId="ADAL" clId="{BA348FF0-DD61-424B-8297-E314A4422BCF}" dt="2022-11-02T16:23:41.616" v="1226" actId="478"/>
          <ac:spMkLst>
            <pc:docMk/>
            <pc:sldMk cId="3708019452" sldId="2144327938"/>
            <ac:spMk id="8" creationId="{109E3F16-72EB-3204-1AA4-3A6289BFE43A}"/>
          </ac:spMkLst>
        </pc:spChg>
        <pc:spChg chg="mod">
          <ac:chgData name="Leah Montner Dixon" userId="d5b2ae9e-9213-4442-b7df-4db8cbe51e5d" providerId="ADAL" clId="{BA348FF0-DD61-424B-8297-E314A4422BCF}" dt="2022-11-02T16:14:32.735" v="804" actId="14100"/>
          <ac:spMkLst>
            <pc:docMk/>
            <pc:sldMk cId="3708019452" sldId="2144327938"/>
            <ac:spMk id="41" creationId="{811FC3E0-9FD1-4B00-BC70-E13698D7C6F1}"/>
          </ac:spMkLst>
        </pc:spChg>
        <pc:spChg chg="mod">
          <ac:chgData name="Leah Montner Dixon" userId="d5b2ae9e-9213-4442-b7df-4db8cbe51e5d" providerId="ADAL" clId="{BA348FF0-DD61-424B-8297-E314A4422BCF}" dt="2022-11-02T16:14:26.193" v="801" actId="207"/>
          <ac:spMkLst>
            <pc:docMk/>
            <pc:sldMk cId="3708019452" sldId="2144327938"/>
            <ac:spMk id="42" creationId="{D8F0AEF1-89D6-4008-A26D-954198072C0E}"/>
          </ac:spMkLst>
        </pc:spChg>
        <pc:spChg chg="mod">
          <ac:chgData name="Leah Montner Dixon" userId="d5b2ae9e-9213-4442-b7df-4db8cbe51e5d" providerId="ADAL" clId="{BA348FF0-DD61-424B-8297-E314A4422BCF}" dt="2022-11-02T20:40:29.113" v="1522" actId="20577"/>
          <ac:spMkLst>
            <pc:docMk/>
            <pc:sldMk cId="3708019452" sldId="2144327938"/>
            <ac:spMk id="44" creationId="{CBF5CF3F-5006-499F-A465-F6611C56541B}"/>
          </ac:spMkLst>
        </pc:spChg>
        <pc:grpChg chg="mod">
          <ac:chgData name="Leah Montner Dixon" userId="d5b2ae9e-9213-4442-b7df-4db8cbe51e5d" providerId="ADAL" clId="{BA348FF0-DD61-424B-8297-E314A4422BCF}" dt="2022-11-02T16:14:31.395" v="803" actId="14100"/>
          <ac:grpSpMkLst>
            <pc:docMk/>
            <pc:sldMk cId="3708019452" sldId="2144327938"/>
            <ac:grpSpMk id="40" creationId="{7B146417-3A42-4BC1-8172-E26106665BDB}"/>
          </ac:grpSpMkLst>
        </pc:grpChg>
        <pc:picChg chg="add mod">
          <ac:chgData name="Leah Montner Dixon" userId="d5b2ae9e-9213-4442-b7df-4db8cbe51e5d" providerId="ADAL" clId="{BA348FF0-DD61-424B-8297-E314A4422BCF}" dt="2022-11-02T16:23:41.869" v="1227"/>
          <ac:picMkLst>
            <pc:docMk/>
            <pc:sldMk cId="3708019452" sldId="2144327938"/>
            <ac:picMk id="2" creationId="{64931587-F481-D59B-EF84-90F697A7EF23}"/>
          </ac:picMkLst>
        </pc:picChg>
        <pc:picChg chg="del">
          <ac:chgData name="Leah Montner Dixon" userId="d5b2ae9e-9213-4442-b7df-4db8cbe51e5d" providerId="ADAL" clId="{BA348FF0-DD61-424B-8297-E314A4422BCF}" dt="2022-11-02T16:23:41.616" v="1226" actId="478"/>
          <ac:picMkLst>
            <pc:docMk/>
            <pc:sldMk cId="3708019452" sldId="2144327938"/>
            <ac:picMk id="4" creationId="{C7E078D0-8F25-6CEB-323F-89E377D0F464}"/>
          </ac:picMkLst>
        </pc:picChg>
      </pc:sldChg>
      <pc:sldChg chg="addSp delSp modSp mod">
        <pc:chgData name="Leah Montner Dixon" userId="d5b2ae9e-9213-4442-b7df-4db8cbe51e5d" providerId="ADAL" clId="{BA348FF0-DD61-424B-8297-E314A4422BCF}" dt="2022-11-02T16:23:47.163" v="1229"/>
        <pc:sldMkLst>
          <pc:docMk/>
          <pc:sldMk cId="3157205127" sldId="2144328253"/>
        </pc:sldMkLst>
        <pc:spChg chg="add mod">
          <ac:chgData name="Leah Montner Dixon" userId="d5b2ae9e-9213-4442-b7df-4db8cbe51e5d" providerId="ADAL" clId="{BA348FF0-DD61-424B-8297-E314A4422BCF}" dt="2022-11-02T16:23:47.163" v="1229"/>
          <ac:spMkLst>
            <pc:docMk/>
            <pc:sldMk cId="3157205127" sldId="2144328253"/>
            <ac:spMk id="3" creationId="{FE91B6A9-0ADF-C260-CC45-F56B0BA4A157}"/>
          </ac:spMkLst>
        </pc:spChg>
        <pc:spChg chg="add mod">
          <ac:chgData name="Leah Montner Dixon" userId="d5b2ae9e-9213-4442-b7df-4db8cbe51e5d" providerId="ADAL" clId="{BA348FF0-DD61-424B-8297-E314A4422BCF}" dt="2022-11-02T16:23:47.163" v="1229"/>
          <ac:spMkLst>
            <pc:docMk/>
            <pc:sldMk cId="3157205127" sldId="2144328253"/>
            <ac:spMk id="4" creationId="{C2B5E0E0-D245-F09B-8B96-BB6DDDBE2AA2}"/>
          </ac:spMkLst>
        </pc:spChg>
        <pc:spChg chg="del">
          <ac:chgData name="Leah Montner Dixon" userId="d5b2ae9e-9213-4442-b7df-4db8cbe51e5d" providerId="ADAL" clId="{BA348FF0-DD61-424B-8297-E314A4422BCF}" dt="2022-11-02T16:23:46.890" v="1228" actId="478"/>
          <ac:spMkLst>
            <pc:docMk/>
            <pc:sldMk cId="3157205127" sldId="2144328253"/>
            <ac:spMk id="18" creationId="{C9B57EA7-F6EC-4A83-A343-E104173FEEE5}"/>
          </ac:spMkLst>
        </pc:spChg>
        <pc:spChg chg="del">
          <ac:chgData name="Leah Montner Dixon" userId="d5b2ae9e-9213-4442-b7df-4db8cbe51e5d" providerId="ADAL" clId="{BA348FF0-DD61-424B-8297-E314A4422BCF}" dt="2022-11-02T16:23:46.890" v="1228" actId="478"/>
          <ac:spMkLst>
            <pc:docMk/>
            <pc:sldMk cId="3157205127" sldId="2144328253"/>
            <ac:spMk id="20" creationId="{418FEFD7-5F34-448A-8ADD-AA247E4BC09C}"/>
          </ac:spMkLst>
        </pc:spChg>
        <pc:picChg chg="add mod">
          <ac:chgData name="Leah Montner Dixon" userId="d5b2ae9e-9213-4442-b7df-4db8cbe51e5d" providerId="ADAL" clId="{BA348FF0-DD61-424B-8297-E314A4422BCF}" dt="2022-11-02T16:23:47.163" v="1229"/>
          <ac:picMkLst>
            <pc:docMk/>
            <pc:sldMk cId="3157205127" sldId="2144328253"/>
            <ac:picMk id="2" creationId="{EA400A50-4E3C-9C48-16D7-1796B485DCEB}"/>
          </ac:picMkLst>
        </pc:picChg>
        <pc:picChg chg="del">
          <ac:chgData name="Leah Montner Dixon" userId="d5b2ae9e-9213-4442-b7df-4db8cbe51e5d" providerId="ADAL" clId="{BA348FF0-DD61-424B-8297-E314A4422BCF}" dt="2022-11-02T16:23:46.890" v="1228" actId="478"/>
          <ac:picMkLst>
            <pc:docMk/>
            <pc:sldMk cId="3157205127" sldId="2144328253"/>
            <ac:picMk id="11" creationId="{595986EB-997E-43AE-8905-289185681524}"/>
          </ac:picMkLst>
        </pc:picChg>
      </pc:sldChg>
      <pc:sldChg chg="modSp mod">
        <pc:chgData name="Leah Montner Dixon" userId="d5b2ae9e-9213-4442-b7df-4db8cbe51e5d" providerId="ADAL" clId="{BA348FF0-DD61-424B-8297-E314A4422BCF}" dt="2022-11-02T20:39:20.538" v="1490" actId="20577"/>
        <pc:sldMkLst>
          <pc:docMk/>
          <pc:sldMk cId="3684761249" sldId="2144328268"/>
        </pc:sldMkLst>
        <pc:spChg chg="mod">
          <ac:chgData name="Leah Montner Dixon" userId="d5b2ae9e-9213-4442-b7df-4db8cbe51e5d" providerId="ADAL" clId="{BA348FF0-DD61-424B-8297-E314A4422BCF}" dt="2022-11-02T20:38:54.563" v="1479" actId="20577"/>
          <ac:spMkLst>
            <pc:docMk/>
            <pc:sldMk cId="3684761249" sldId="2144328268"/>
            <ac:spMk id="2" creationId="{79092272-65FB-4D41-9D12-17E3D209BA0A}"/>
          </ac:spMkLst>
        </pc:spChg>
        <pc:spChg chg="mod">
          <ac:chgData name="Leah Montner Dixon" userId="d5b2ae9e-9213-4442-b7df-4db8cbe51e5d" providerId="ADAL" clId="{BA348FF0-DD61-424B-8297-E314A4422BCF}" dt="2022-11-02T20:39:20.538" v="1490" actId="20577"/>
          <ac:spMkLst>
            <pc:docMk/>
            <pc:sldMk cId="3684761249" sldId="2144328268"/>
            <ac:spMk id="5" creationId="{97596CDA-F413-B98C-5024-BF1BE8120519}"/>
          </ac:spMkLst>
        </pc:spChg>
        <pc:picChg chg="mod">
          <ac:chgData name="Leah Montner Dixon" userId="d5b2ae9e-9213-4442-b7df-4db8cbe51e5d" providerId="ADAL" clId="{BA348FF0-DD61-424B-8297-E314A4422BCF}" dt="2022-11-02T16:23:22.599" v="1219" actId="1076"/>
          <ac:picMkLst>
            <pc:docMk/>
            <pc:sldMk cId="3684761249" sldId="2144328268"/>
            <ac:picMk id="10" creationId="{F45AB918-613F-4EFA-D1EE-CE464AAD171A}"/>
          </ac:picMkLst>
        </pc:picChg>
      </pc:sldChg>
      <pc:sldChg chg="addSp delSp modSp mod">
        <pc:chgData name="Leah Montner Dixon" userId="d5b2ae9e-9213-4442-b7df-4db8cbe51e5d" providerId="ADAL" clId="{BA348FF0-DD61-424B-8297-E314A4422BCF}" dt="2022-11-02T16:26:04.103" v="1297"/>
        <pc:sldMkLst>
          <pc:docMk/>
          <pc:sldMk cId="2776143953" sldId="2144328274"/>
        </pc:sldMkLst>
        <pc:spChg chg="add mod">
          <ac:chgData name="Leah Montner Dixon" userId="d5b2ae9e-9213-4442-b7df-4db8cbe51e5d" providerId="ADAL" clId="{BA348FF0-DD61-424B-8297-E314A4422BCF}" dt="2022-11-02T16:26:04.103" v="1297"/>
          <ac:spMkLst>
            <pc:docMk/>
            <pc:sldMk cId="2776143953" sldId="2144328274"/>
            <ac:spMk id="7" creationId="{AA03FEC2-053B-D4B4-0467-C87570795B45}"/>
          </ac:spMkLst>
        </pc:spChg>
        <pc:spChg chg="del">
          <ac:chgData name="Leah Montner Dixon" userId="d5b2ae9e-9213-4442-b7df-4db8cbe51e5d" providerId="ADAL" clId="{BA348FF0-DD61-424B-8297-E314A4422BCF}" dt="2022-11-02T16:26:03.930" v="1296" actId="478"/>
          <ac:spMkLst>
            <pc:docMk/>
            <pc:sldMk cId="2776143953" sldId="2144328274"/>
            <ac:spMk id="11" creationId="{F40A9B9E-2825-454E-BAD5-4E36900F097B}"/>
          </ac:spMkLst>
        </pc:spChg>
        <pc:spChg chg="del">
          <ac:chgData name="Leah Montner Dixon" userId="d5b2ae9e-9213-4442-b7df-4db8cbe51e5d" providerId="ADAL" clId="{BA348FF0-DD61-424B-8297-E314A4422BCF}" dt="2022-11-02T16:26:03.930" v="1296" actId="478"/>
          <ac:spMkLst>
            <pc:docMk/>
            <pc:sldMk cId="2776143953" sldId="2144328274"/>
            <ac:spMk id="12" creationId="{525E47FD-01F0-4589-AF01-2F07D8425B88}"/>
          </ac:spMkLst>
        </pc:spChg>
        <pc:spChg chg="add mod">
          <ac:chgData name="Leah Montner Dixon" userId="d5b2ae9e-9213-4442-b7df-4db8cbe51e5d" providerId="ADAL" clId="{BA348FF0-DD61-424B-8297-E314A4422BCF}" dt="2022-11-02T16:26:04.103" v="1297"/>
          <ac:spMkLst>
            <pc:docMk/>
            <pc:sldMk cId="2776143953" sldId="2144328274"/>
            <ac:spMk id="14" creationId="{65258950-120D-9A6D-1F59-0F308F64F42B}"/>
          </ac:spMkLst>
        </pc:spChg>
        <pc:picChg chg="add mod">
          <ac:chgData name="Leah Montner Dixon" userId="d5b2ae9e-9213-4442-b7df-4db8cbe51e5d" providerId="ADAL" clId="{BA348FF0-DD61-424B-8297-E314A4422BCF}" dt="2022-11-02T16:26:04.103" v="1297"/>
          <ac:picMkLst>
            <pc:docMk/>
            <pc:sldMk cId="2776143953" sldId="2144328274"/>
            <ac:picMk id="2" creationId="{20CFF259-DFDB-2F6A-28D4-332B85461C69}"/>
          </ac:picMkLst>
        </pc:picChg>
        <pc:picChg chg="del">
          <ac:chgData name="Leah Montner Dixon" userId="d5b2ae9e-9213-4442-b7df-4db8cbe51e5d" providerId="ADAL" clId="{BA348FF0-DD61-424B-8297-E314A4422BCF}" dt="2022-11-02T16:26:03.930" v="1296" actId="478"/>
          <ac:picMkLst>
            <pc:docMk/>
            <pc:sldMk cId="2776143953" sldId="2144328274"/>
            <ac:picMk id="10" creationId="{6CA39A48-CF02-486A-A1C8-5B7F474562CB}"/>
          </ac:picMkLst>
        </pc:picChg>
      </pc:sldChg>
      <pc:sldChg chg="modSp mod delCm">
        <pc:chgData name="Leah Montner Dixon" userId="d5b2ae9e-9213-4442-b7df-4db8cbe51e5d" providerId="ADAL" clId="{BA348FF0-DD61-424B-8297-E314A4422BCF}" dt="2022-11-02T20:40:36.375" v="1523"/>
        <pc:sldMkLst>
          <pc:docMk/>
          <pc:sldMk cId="474430111" sldId="2144328277"/>
        </pc:sldMkLst>
        <pc:spChg chg="mod">
          <ac:chgData name="Leah Montner Dixon" userId="d5b2ae9e-9213-4442-b7df-4db8cbe51e5d" providerId="ADAL" clId="{BA348FF0-DD61-424B-8297-E314A4422BCF}" dt="2022-11-02T15:24:23.994" v="300" actId="20577"/>
          <ac:spMkLst>
            <pc:docMk/>
            <pc:sldMk cId="474430111" sldId="2144328277"/>
            <ac:spMk id="12" creationId="{D3ED8F18-80E6-D449-A031-541661F2A42F}"/>
          </ac:spMkLst>
        </pc:spChg>
      </pc:sldChg>
      <pc:sldChg chg="addSp delSp modSp mod">
        <pc:chgData name="Leah Montner Dixon" userId="d5b2ae9e-9213-4442-b7df-4db8cbe51e5d" providerId="ADAL" clId="{BA348FF0-DD61-424B-8297-E314A4422BCF}" dt="2022-11-07T20:39:33.734" v="1801" actId="115"/>
        <pc:sldMkLst>
          <pc:docMk/>
          <pc:sldMk cId="3102369856" sldId="2144328279"/>
        </pc:sldMkLst>
        <pc:spChg chg="add del mod">
          <ac:chgData name="Leah Montner Dixon" userId="d5b2ae9e-9213-4442-b7df-4db8cbe51e5d" providerId="ADAL" clId="{BA348FF0-DD61-424B-8297-E314A4422BCF}" dt="2022-11-02T16:25:16.867" v="1273" actId="478"/>
          <ac:spMkLst>
            <pc:docMk/>
            <pc:sldMk cId="3102369856" sldId="2144328279"/>
            <ac:spMk id="5" creationId="{8A97890F-FE23-1895-F540-0E0BF8B3C79E}"/>
          </ac:spMkLst>
        </pc:spChg>
        <pc:spChg chg="add del mod">
          <ac:chgData name="Leah Montner Dixon" userId="d5b2ae9e-9213-4442-b7df-4db8cbe51e5d" providerId="ADAL" clId="{BA348FF0-DD61-424B-8297-E314A4422BCF}" dt="2022-11-02T16:25:16.867" v="1273" actId="478"/>
          <ac:spMkLst>
            <pc:docMk/>
            <pc:sldMk cId="3102369856" sldId="2144328279"/>
            <ac:spMk id="6" creationId="{9C1D662C-109E-270D-B3FD-F1A3999CC6CC}"/>
          </ac:spMkLst>
        </pc:spChg>
        <pc:spChg chg="add mod">
          <ac:chgData name="Leah Montner Dixon" userId="d5b2ae9e-9213-4442-b7df-4db8cbe51e5d" providerId="ADAL" clId="{BA348FF0-DD61-424B-8297-E314A4422BCF}" dt="2022-11-02T16:25:17.075" v="1274"/>
          <ac:spMkLst>
            <pc:docMk/>
            <pc:sldMk cId="3102369856" sldId="2144328279"/>
            <ac:spMk id="10" creationId="{08BFBC97-CB4D-2B82-2702-2CF18778283F}"/>
          </ac:spMkLst>
        </pc:spChg>
        <pc:spChg chg="add mod">
          <ac:chgData name="Leah Montner Dixon" userId="d5b2ae9e-9213-4442-b7df-4db8cbe51e5d" providerId="ADAL" clId="{BA348FF0-DD61-424B-8297-E314A4422BCF}" dt="2022-11-02T16:25:17.075" v="1274"/>
          <ac:spMkLst>
            <pc:docMk/>
            <pc:sldMk cId="3102369856" sldId="2144328279"/>
            <ac:spMk id="11" creationId="{0CBD99E8-1032-D7C0-9AC3-5B8701F3044F}"/>
          </ac:spMkLst>
        </pc:spChg>
        <pc:spChg chg="del">
          <ac:chgData name="Leah Montner Dixon" userId="d5b2ae9e-9213-4442-b7df-4db8cbe51e5d" providerId="ADAL" clId="{BA348FF0-DD61-424B-8297-E314A4422BCF}" dt="2022-11-02T16:00:36.004" v="536" actId="478"/>
          <ac:spMkLst>
            <pc:docMk/>
            <pc:sldMk cId="3102369856" sldId="2144328279"/>
            <ac:spMk id="15" creationId="{355FF06F-6854-4E1C-9C06-717D5E2449AD}"/>
          </ac:spMkLst>
        </pc:spChg>
        <pc:spChg chg="del">
          <ac:chgData name="Leah Montner Dixon" userId="d5b2ae9e-9213-4442-b7df-4db8cbe51e5d" providerId="ADAL" clId="{BA348FF0-DD61-424B-8297-E314A4422BCF}" dt="2022-11-02T16:00:36.004" v="536" actId="478"/>
          <ac:spMkLst>
            <pc:docMk/>
            <pc:sldMk cId="3102369856" sldId="2144328279"/>
            <ac:spMk id="16" creationId="{9F7553DC-2431-4205-96B0-6844072B5F44}"/>
          </ac:spMkLst>
        </pc:spChg>
        <pc:graphicFrameChg chg="mod">
          <ac:chgData name="Leah Montner Dixon" userId="d5b2ae9e-9213-4442-b7df-4db8cbe51e5d" providerId="ADAL" clId="{BA348FF0-DD61-424B-8297-E314A4422BCF}" dt="2022-11-07T20:39:33.734" v="1801" actId="115"/>
          <ac:graphicFrameMkLst>
            <pc:docMk/>
            <pc:sldMk cId="3102369856" sldId="2144328279"/>
            <ac:graphicFrameMk id="9" creationId="{1DF71523-01A5-4B97-BAFC-08093F26EED3}"/>
          </ac:graphicFrameMkLst>
        </pc:graphicFrameChg>
        <pc:picChg chg="add del mod">
          <ac:chgData name="Leah Montner Dixon" userId="d5b2ae9e-9213-4442-b7df-4db8cbe51e5d" providerId="ADAL" clId="{BA348FF0-DD61-424B-8297-E314A4422BCF}" dt="2022-11-02T16:25:16.867" v="1273" actId="478"/>
          <ac:picMkLst>
            <pc:docMk/>
            <pc:sldMk cId="3102369856" sldId="2144328279"/>
            <ac:picMk id="2" creationId="{60425A0A-DD6B-DDAB-7BED-995FD87A443E}"/>
          </ac:picMkLst>
        </pc:picChg>
        <pc:picChg chg="add mod">
          <ac:chgData name="Leah Montner Dixon" userId="d5b2ae9e-9213-4442-b7df-4db8cbe51e5d" providerId="ADAL" clId="{BA348FF0-DD61-424B-8297-E314A4422BCF}" dt="2022-11-02T16:25:17.075" v="1274"/>
          <ac:picMkLst>
            <pc:docMk/>
            <pc:sldMk cId="3102369856" sldId="2144328279"/>
            <ac:picMk id="8" creationId="{E5F84854-2F81-1AE3-FBF5-E489B64ADB94}"/>
          </ac:picMkLst>
        </pc:picChg>
        <pc:picChg chg="del">
          <ac:chgData name="Leah Montner Dixon" userId="d5b2ae9e-9213-4442-b7df-4db8cbe51e5d" providerId="ADAL" clId="{BA348FF0-DD61-424B-8297-E314A4422BCF}" dt="2022-11-02T16:00:36.004" v="536" actId="478"/>
          <ac:picMkLst>
            <pc:docMk/>
            <pc:sldMk cId="3102369856" sldId="2144328279"/>
            <ac:picMk id="14" creationId="{543487D8-9F2D-473E-9F6E-A4868F57C7BD}"/>
          </ac:picMkLst>
        </pc:picChg>
      </pc:sldChg>
      <pc:sldChg chg="addSp delSp modSp mod">
        <pc:chgData name="Leah Montner Dixon" userId="d5b2ae9e-9213-4442-b7df-4db8cbe51e5d" providerId="ADAL" clId="{BA348FF0-DD61-424B-8297-E314A4422BCF}" dt="2022-11-02T16:26:48.090" v="1301" actId="1076"/>
        <pc:sldMkLst>
          <pc:docMk/>
          <pc:sldMk cId="2392196696" sldId="2144328298"/>
        </pc:sldMkLst>
        <pc:spChg chg="del">
          <ac:chgData name="Leah Montner Dixon" userId="d5b2ae9e-9213-4442-b7df-4db8cbe51e5d" providerId="ADAL" clId="{BA348FF0-DD61-424B-8297-E314A4422BCF}" dt="2022-11-02T15:45:35.648" v="498" actId="478"/>
          <ac:spMkLst>
            <pc:docMk/>
            <pc:sldMk cId="2392196696" sldId="2144328298"/>
            <ac:spMk id="3" creationId="{750C4905-7D30-4A4E-B3E5-F35E6B27A46F}"/>
          </ac:spMkLst>
        </pc:spChg>
        <pc:spChg chg="add mod">
          <ac:chgData name="Leah Montner Dixon" userId="d5b2ae9e-9213-4442-b7df-4db8cbe51e5d" providerId="ADAL" clId="{BA348FF0-DD61-424B-8297-E314A4422BCF}" dt="2022-11-02T16:26:07.493" v="1299"/>
          <ac:spMkLst>
            <pc:docMk/>
            <pc:sldMk cId="2392196696" sldId="2144328298"/>
            <ac:spMk id="3" creationId="{CC6AFBBF-3F24-6F57-2AE2-1CA2550053D2}"/>
          </ac:spMkLst>
        </pc:spChg>
        <pc:spChg chg="add mod">
          <ac:chgData name="Leah Montner Dixon" userId="d5b2ae9e-9213-4442-b7df-4db8cbe51e5d" providerId="ADAL" clId="{BA348FF0-DD61-424B-8297-E314A4422BCF}" dt="2022-11-02T16:26:07.493" v="1299"/>
          <ac:spMkLst>
            <pc:docMk/>
            <pc:sldMk cId="2392196696" sldId="2144328298"/>
            <ac:spMk id="4" creationId="{0907546F-1AD9-2D3B-9427-000678077C50}"/>
          </ac:spMkLst>
        </pc:spChg>
        <pc:spChg chg="del">
          <ac:chgData name="Leah Montner Dixon" userId="d5b2ae9e-9213-4442-b7df-4db8cbe51e5d" providerId="ADAL" clId="{BA348FF0-DD61-424B-8297-E314A4422BCF}" dt="2022-11-02T15:45:35.648" v="498" actId="478"/>
          <ac:spMkLst>
            <pc:docMk/>
            <pc:sldMk cId="2392196696" sldId="2144328298"/>
            <ac:spMk id="4" creationId="{C31786ED-9386-479F-87DB-D6F646B3D7B6}"/>
          </ac:spMkLst>
        </pc:spChg>
        <pc:spChg chg="add del mod">
          <ac:chgData name="Leah Montner Dixon" userId="d5b2ae9e-9213-4442-b7df-4db8cbe51e5d" providerId="ADAL" clId="{BA348FF0-DD61-424B-8297-E314A4422BCF}" dt="2022-11-02T16:26:07.289" v="1298" actId="478"/>
          <ac:spMkLst>
            <pc:docMk/>
            <pc:sldMk cId="2392196696" sldId="2144328298"/>
            <ac:spMk id="9" creationId="{4E0E60F8-32A2-47B7-C034-2DB064407A04}"/>
          </ac:spMkLst>
        </pc:spChg>
        <pc:spChg chg="add del mod">
          <ac:chgData name="Leah Montner Dixon" userId="d5b2ae9e-9213-4442-b7df-4db8cbe51e5d" providerId="ADAL" clId="{BA348FF0-DD61-424B-8297-E314A4422BCF}" dt="2022-11-02T16:26:07.289" v="1298" actId="478"/>
          <ac:spMkLst>
            <pc:docMk/>
            <pc:sldMk cId="2392196696" sldId="2144328298"/>
            <ac:spMk id="10" creationId="{BA15FFE6-7135-FAEE-51D6-C6616D56C399}"/>
          </ac:spMkLst>
        </pc:spChg>
        <pc:spChg chg="mod">
          <ac:chgData name="Leah Montner Dixon" userId="d5b2ae9e-9213-4442-b7df-4db8cbe51e5d" providerId="ADAL" clId="{BA348FF0-DD61-424B-8297-E314A4422BCF}" dt="2022-11-02T16:26:48.090" v="1301" actId="1076"/>
          <ac:spMkLst>
            <pc:docMk/>
            <pc:sldMk cId="2392196696" sldId="2144328298"/>
            <ac:spMk id="18" creationId="{68E5F687-6F94-4F0D-A2A0-9802CE98FD01}"/>
          </ac:spMkLst>
        </pc:spChg>
        <pc:graphicFrameChg chg="mod modGraphic">
          <ac:chgData name="Leah Montner Dixon" userId="d5b2ae9e-9213-4442-b7df-4db8cbe51e5d" providerId="ADAL" clId="{BA348FF0-DD61-424B-8297-E314A4422BCF}" dt="2022-11-02T16:01:51.611" v="548" actId="14100"/>
          <ac:graphicFrameMkLst>
            <pc:docMk/>
            <pc:sldMk cId="2392196696" sldId="2144328298"/>
            <ac:graphicFrameMk id="20" creationId="{D21122F2-4413-41B6-BFE6-6F5E969E8E88}"/>
          </ac:graphicFrameMkLst>
        </pc:graphicFrameChg>
        <pc:picChg chg="add mod">
          <ac:chgData name="Leah Montner Dixon" userId="d5b2ae9e-9213-4442-b7df-4db8cbe51e5d" providerId="ADAL" clId="{BA348FF0-DD61-424B-8297-E314A4422BCF}" dt="2022-11-02T16:26:07.493" v="1299"/>
          <ac:picMkLst>
            <pc:docMk/>
            <pc:sldMk cId="2392196696" sldId="2144328298"/>
            <ac:picMk id="2" creationId="{18E5DD5A-F006-52B7-A1D7-2FC54108E37B}"/>
          </ac:picMkLst>
        </pc:picChg>
        <pc:picChg chg="del">
          <ac:chgData name="Leah Montner Dixon" userId="d5b2ae9e-9213-4442-b7df-4db8cbe51e5d" providerId="ADAL" clId="{BA348FF0-DD61-424B-8297-E314A4422BCF}" dt="2022-11-02T15:45:35.648" v="498" actId="478"/>
          <ac:picMkLst>
            <pc:docMk/>
            <pc:sldMk cId="2392196696" sldId="2144328298"/>
            <ac:picMk id="2" creationId="{850BACA4-3738-4590-85D7-8F179AD074D3}"/>
          </ac:picMkLst>
        </pc:picChg>
        <pc:picChg chg="add del mod">
          <ac:chgData name="Leah Montner Dixon" userId="d5b2ae9e-9213-4442-b7df-4db8cbe51e5d" providerId="ADAL" clId="{BA348FF0-DD61-424B-8297-E314A4422BCF}" dt="2022-11-02T16:26:07.289" v="1298" actId="478"/>
          <ac:picMkLst>
            <pc:docMk/>
            <pc:sldMk cId="2392196696" sldId="2144328298"/>
            <ac:picMk id="6" creationId="{D33C2D00-4FF9-2BDA-8B74-7AD5A86F382C}"/>
          </ac:picMkLst>
        </pc:picChg>
      </pc:sldChg>
      <pc:sldChg chg="addSp delSp modSp mod">
        <pc:chgData name="Leah Montner Dixon" userId="d5b2ae9e-9213-4442-b7df-4db8cbe51e5d" providerId="ADAL" clId="{BA348FF0-DD61-424B-8297-E314A4422BCF}" dt="2022-11-02T16:23:35.388" v="1223"/>
        <pc:sldMkLst>
          <pc:docMk/>
          <pc:sldMk cId="2772512904" sldId="2144328299"/>
        </pc:sldMkLst>
        <pc:spChg chg="mod">
          <ac:chgData name="Leah Montner Dixon" userId="d5b2ae9e-9213-4442-b7df-4db8cbe51e5d" providerId="ADAL" clId="{BA348FF0-DD61-424B-8297-E314A4422BCF}" dt="2022-11-02T16:12:26.991" v="793" actId="20577"/>
          <ac:spMkLst>
            <pc:docMk/>
            <pc:sldMk cId="2772512904" sldId="2144328299"/>
            <ac:spMk id="5" creationId="{354256BD-4284-036C-413D-C4C4303BA735}"/>
          </ac:spMkLst>
        </pc:spChg>
        <pc:spChg chg="add del mod">
          <ac:chgData name="Leah Montner Dixon" userId="d5b2ae9e-9213-4442-b7df-4db8cbe51e5d" providerId="ADAL" clId="{BA348FF0-DD61-424B-8297-E314A4422BCF}" dt="2022-11-02T16:23:35.104" v="1222" actId="478"/>
          <ac:spMkLst>
            <pc:docMk/>
            <pc:sldMk cId="2772512904" sldId="2144328299"/>
            <ac:spMk id="7" creationId="{49AC1B27-85AE-4E5D-64D0-50EA113352BD}"/>
          </ac:spMkLst>
        </pc:spChg>
        <pc:spChg chg="add del mod">
          <ac:chgData name="Leah Montner Dixon" userId="d5b2ae9e-9213-4442-b7df-4db8cbe51e5d" providerId="ADAL" clId="{BA348FF0-DD61-424B-8297-E314A4422BCF}" dt="2022-11-02T16:23:35.104" v="1222" actId="478"/>
          <ac:spMkLst>
            <pc:docMk/>
            <pc:sldMk cId="2772512904" sldId="2144328299"/>
            <ac:spMk id="9" creationId="{26BDC1C1-BD1E-4F7B-CD89-8976DEF582E7}"/>
          </ac:spMkLst>
        </pc:spChg>
        <pc:spChg chg="add mod">
          <ac:chgData name="Leah Montner Dixon" userId="d5b2ae9e-9213-4442-b7df-4db8cbe51e5d" providerId="ADAL" clId="{BA348FF0-DD61-424B-8297-E314A4422BCF}" dt="2022-11-02T16:23:35.388" v="1223"/>
          <ac:spMkLst>
            <pc:docMk/>
            <pc:sldMk cId="2772512904" sldId="2144328299"/>
            <ac:spMk id="11" creationId="{855842B1-B187-3D98-E157-5F0EE1587592}"/>
          </ac:spMkLst>
        </pc:spChg>
        <pc:spChg chg="add mod">
          <ac:chgData name="Leah Montner Dixon" userId="d5b2ae9e-9213-4442-b7df-4db8cbe51e5d" providerId="ADAL" clId="{BA348FF0-DD61-424B-8297-E314A4422BCF}" dt="2022-11-02T16:23:35.388" v="1223"/>
          <ac:spMkLst>
            <pc:docMk/>
            <pc:sldMk cId="2772512904" sldId="2144328299"/>
            <ac:spMk id="12" creationId="{25A2062C-D419-FFE0-C007-674330CEB7A0}"/>
          </ac:spMkLst>
        </pc:spChg>
        <pc:spChg chg="del">
          <ac:chgData name="Leah Montner Dixon" userId="d5b2ae9e-9213-4442-b7df-4db8cbe51e5d" providerId="ADAL" clId="{BA348FF0-DD61-424B-8297-E314A4422BCF}" dt="2022-11-02T15:59:02.914" v="517" actId="478"/>
          <ac:spMkLst>
            <pc:docMk/>
            <pc:sldMk cId="2772512904" sldId="2144328299"/>
            <ac:spMk id="15" creationId="{CAB137C7-5E9C-4947-862D-A9783E6B793A}"/>
          </ac:spMkLst>
        </pc:spChg>
        <pc:spChg chg="del">
          <ac:chgData name="Leah Montner Dixon" userId="d5b2ae9e-9213-4442-b7df-4db8cbe51e5d" providerId="ADAL" clId="{BA348FF0-DD61-424B-8297-E314A4422BCF}" dt="2022-11-02T15:59:02.914" v="517" actId="478"/>
          <ac:spMkLst>
            <pc:docMk/>
            <pc:sldMk cId="2772512904" sldId="2144328299"/>
            <ac:spMk id="17" creationId="{FACEB3C5-52C0-47C3-941A-590E0EE30CE4}"/>
          </ac:spMkLst>
        </pc:spChg>
        <pc:picChg chg="add del mod">
          <ac:chgData name="Leah Montner Dixon" userId="d5b2ae9e-9213-4442-b7df-4db8cbe51e5d" providerId="ADAL" clId="{BA348FF0-DD61-424B-8297-E314A4422BCF}" dt="2022-11-02T16:23:35.104" v="1222" actId="478"/>
          <ac:picMkLst>
            <pc:docMk/>
            <pc:sldMk cId="2772512904" sldId="2144328299"/>
            <ac:picMk id="6" creationId="{125DBBEF-B28D-9177-53FA-097B14E6DA55}"/>
          </ac:picMkLst>
        </pc:picChg>
        <pc:picChg chg="add mod">
          <ac:chgData name="Leah Montner Dixon" userId="d5b2ae9e-9213-4442-b7df-4db8cbe51e5d" providerId="ADAL" clId="{BA348FF0-DD61-424B-8297-E314A4422BCF}" dt="2022-11-02T16:23:35.388" v="1223"/>
          <ac:picMkLst>
            <pc:docMk/>
            <pc:sldMk cId="2772512904" sldId="2144328299"/>
            <ac:picMk id="10" creationId="{223D67E1-4A72-88E0-46C0-E82F6703E06F}"/>
          </ac:picMkLst>
        </pc:picChg>
        <pc:picChg chg="del">
          <ac:chgData name="Leah Montner Dixon" userId="d5b2ae9e-9213-4442-b7df-4db8cbe51e5d" providerId="ADAL" clId="{BA348FF0-DD61-424B-8297-E314A4422BCF}" dt="2022-11-02T15:59:02.914" v="517" actId="478"/>
          <ac:picMkLst>
            <pc:docMk/>
            <pc:sldMk cId="2772512904" sldId="2144328299"/>
            <ac:picMk id="14" creationId="{E68883D7-CE89-43D5-A4B5-94B1E5280762}"/>
          </ac:picMkLst>
        </pc:picChg>
      </pc:sldChg>
      <pc:sldChg chg="addSp delSp modSp mod">
        <pc:chgData name="Leah Montner Dixon" userId="d5b2ae9e-9213-4442-b7df-4db8cbe51e5d" providerId="ADAL" clId="{BA348FF0-DD61-424B-8297-E314A4422BCF}" dt="2022-11-02T20:39:48.274" v="1493" actId="12788"/>
        <pc:sldMkLst>
          <pc:docMk/>
          <pc:sldMk cId="3374156216" sldId="2144328352"/>
        </pc:sldMkLst>
        <pc:spChg chg="add del mod">
          <ac:chgData name="Leah Montner Dixon" userId="d5b2ae9e-9213-4442-b7df-4db8cbe51e5d" providerId="ADAL" clId="{BA348FF0-DD61-424B-8297-E314A4422BCF}" dt="2022-11-02T16:23:16.725" v="1215"/>
          <ac:spMkLst>
            <pc:docMk/>
            <pc:sldMk cId="3374156216" sldId="2144328352"/>
            <ac:spMk id="3" creationId="{D18A7695-7CA7-623E-F1D7-72DB1DF3678D}"/>
          </ac:spMkLst>
        </pc:spChg>
        <pc:spChg chg="add del mod">
          <ac:chgData name="Leah Montner Dixon" userId="d5b2ae9e-9213-4442-b7df-4db8cbe51e5d" providerId="ADAL" clId="{BA348FF0-DD61-424B-8297-E314A4422BCF}" dt="2022-11-02T16:23:16.725" v="1215"/>
          <ac:spMkLst>
            <pc:docMk/>
            <pc:sldMk cId="3374156216" sldId="2144328352"/>
            <ac:spMk id="4" creationId="{39FE5487-5C93-6AB8-56AF-2158620B8DCF}"/>
          </ac:spMkLst>
        </pc:spChg>
        <pc:spChg chg="mod">
          <ac:chgData name="Leah Montner Dixon" userId="d5b2ae9e-9213-4442-b7df-4db8cbe51e5d" providerId="ADAL" clId="{BA348FF0-DD61-424B-8297-E314A4422BCF}" dt="2022-11-02T20:39:41.370" v="1491" actId="12788"/>
          <ac:spMkLst>
            <pc:docMk/>
            <pc:sldMk cId="3374156216" sldId="2144328352"/>
            <ac:spMk id="6" creationId="{977CFEBB-9B43-979A-DC57-30A3D3A02016}"/>
          </ac:spMkLst>
        </pc:spChg>
        <pc:spChg chg="mod">
          <ac:chgData name="Leah Montner Dixon" userId="d5b2ae9e-9213-4442-b7df-4db8cbe51e5d" providerId="ADAL" clId="{BA348FF0-DD61-424B-8297-E314A4422BCF}" dt="2022-11-02T20:39:45.018" v="1492" actId="12788"/>
          <ac:spMkLst>
            <pc:docMk/>
            <pc:sldMk cId="3374156216" sldId="2144328352"/>
            <ac:spMk id="10" creationId="{B5CF6F72-4FF6-7F29-2D18-01547A664CA9}"/>
          </ac:spMkLst>
        </pc:spChg>
        <pc:spChg chg="add del">
          <ac:chgData name="Leah Montner Dixon" userId="d5b2ae9e-9213-4442-b7df-4db8cbe51e5d" providerId="ADAL" clId="{BA348FF0-DD61-424B-8297-E314A4422BCF}" dt="2022-11-02T16:23:30.735" v="1220" actId="478"/>
          <ac:spMkLst>
            <pc:docMk/>
            <pc:sldMk cId="3374156216" sldId="2144328352"/>
            <ac:spMk id="11" creationId="{0016089D-CE17-67E7-BC32-E5F8ECBC94E8}"/>
          </ac:spMkLst>
        </pc:spChg>
        <pc:spChg chg="add del">
          <ac:chgData name="Leah Montner Dixon" userId="d5b2ae9e-9213-4442-b7df-4db8cbe51e5d" providerId="ADAL" clId="{BA348FF0-DD61-424B-8297-E314A4422BCF}" dt="2022-11-02T16:23:30.735" v="1220" actId="478"/>
          <ac:spMkLst>
            <pc:docMk/>
            <pc:sldMk cId="3374156216" sldId="2144328352"/>
            <ac:spMk id="13" creationId="{56FD7925-8FEB-2554-B6CE-B2A26FC2F9DD}"/>
          </ac:spMkLst>
        </pc:spChg>
        <pc:spChg chg="add mod">
          <ac:chgData name="Leah Montner Dixon" userId="d5b2ae9e-9213-4442-b7df-4db8cbe51e5d" providerId="ADAL" clId="{BA348FF0-DD61-424B-8297-E314A4422BCF}" dt="2022-11-02T16:23:31.045" v="1221"/>
          <ac:spMkLst>
            <pc:docMk/>
            <pc:sldMk cId="3374156216" sldId="2144328352"/>
            <ac:spMk id="14" creationId="{756E6C43-424E-5A19-711B-56113373BA2B}"/>
          </ac:spMkLst>
        </pc:spChg>
        <pc:spChg chg="add mod">
          <ac:chgData name="Leah Montner Dixon" userId="d5b2ae9e-9213-4442-b7df-4db8cbe51e5d" providerId="ADAL" clId="{BA348FF0-DD61-424B-8297-E314A4422BCF}" dt="2022-11-02T16:23:31.045" v="1221"/>
          <ac:spMkLst>
            <pc:docMk/>
            <pc:sldMk cId="3374156216" sldId="2144328352"/>
            <ac:spMk id="15" creationId="{21D2A23C-DE39-B36A-2511-7226F91E33CD}"/>
          </ac:spMkLst>
        </pc:spChg>
        <pc:graphicFrameChg chg="mod">
          <ac:chgData name="Leah Montner Dixon" userId="d5b2ae9e-9213-4442-b7df-4db8cbe51e5d" providerId="ADAL" clId="{BA348FF0-DD61-424B-8297-E314A4422BCF}" dt="2022-11-02T20:39:48.274" v="1493" actId="12788"/>
          <ac:graphicFrameMkLst>
            <pc:docMk/>
            <pc:sldMk cId="3374156216" sldId="2144328352"/>
            <ac:graphicFrameMk id="12" creationId="{D852F47B-C1B0-4523-3CCA-99BEE84C4E2B}"/>
          </ac:graphicFrameMkLst>
        </pc:graphicFrameChg>
        <pc:picChg chg="add mod">
          <ac:chgData name="Leah Montner Dixon" userId="d5b2ae9e-9213-4442-b7df-4db8cbe51e5d" providerId="ADAL" clId="{BA348FF0-DD61-424B-8297-E314A4422BCF}" dt="2022-11-02T16:23:31.045" v="1221"/>
          <ac:picMkLst>
            <pc:docMk/>
            <pc:sldMk cId="3374156216" sldId="2144328352"/>
            <ac:picMk id="5" creationId="{5EC387E9-AFB6-5194-9600-D38149848191}"/>
          </ac:picMkLst>
        </pc:picChg>
        <pc:picChg chg="add del">
          <ac:chgData name="Leah Montner Dixon" userId="d5b2ae9e-9213-4442-b7df-4db8cbe51e5d" providerId="ADAL" clId="{BA348FF0-DD61-424B-8297-E314A4422BCF}" dt="2022-11-02T16:23:30.735" v="1220" actId="478"/>
          <ac:picMkLst>
            <pc:docMk/>
            <pc:sldMk cId="3374156216" sldId="2144328352"/>
            <ac:picMk id="7" creationId="{DB8D3372-29A4-37D7-EB9C-91C1D3B30666}"/>
          </ac:picMkLst>
        </pc:picChg>
      </pc:sldChg>
      <pc:sldChg chg="addSp delSp modSp mod">
        <pc:chgData name="Leah Montner Dixon" userId="d5b2ae9e-9213-4442-b7df-4db8cbe51e5d" providerId="ADAL" clId="{BA348FF0-DD61-424B-8297-E314A4422BCF}" dt="2022-11-02T20:40:10.354" v="1499" actId="20577"/>
        <pc:sldMkLst>
          <pc:docMk/>
          <pc:sldMk cId="34626805" sldId="2144328353"/>
        </pc:sldMkLst>
        <pc:spChg chg="add del mod">
          <ac:chgData name="Leah Montner Dixon" userId="d5b2ae9e-9213-4442-b7df-4db8cbe51e5d" providerId="ADAL" clId="{BA348FF0-DD61-424B-8297-E314A4422BCF}" dt="2022-11-02T16:23:38.243" v="1224" actId="478"/>
          <ac:spMkLst>
            <pc:docMk/>
            <pc:sldMk cId="34626805" sldId="2144328353"/>
            <ac:spMk id="7" creationId="{BB731D04-FB61-9711-F4D8-C2233FD609F1}"/>
          </ac:spMkLst>
        </pc:spChg>
        <pc:spChg chg="add del mod">
          <ac:chgData name="Leah Montner Dixon" userId="d5b2ae9e-9213-4442-b7df-4db8cbe51e5d" providerId="ADAL" clId="{BA348FF0-DD61-424B-8297-E314A4422BCF}" dt="2022-11-02T16:23:38.243" v="1224" actId="478"/>
          <ac:spMkLst>
            <pc:docMk/>
            <pc:sldMk cId="34626805" sldId="2144328353"/>
            <ac:spMk id="8" creationId="{2A77A675-CF97-14B0-2642-18DC53ED19FC}"/>
          </ac:spMkLst>
        </pc:spChg>
        <pc:spChg chg="add mod">
          <ac:chgData name="Leah Montner Dixon" userId="d5b2ae9e-9213-4442-b7df-4db8cbe51e5d" providerId="ADAL" clId="{BA348FF0-DD61-424B-8297-E314A4422BCF}" dt="2022-11-02T16:23:38.478" v="1225"/>
          <ac:spMkLst>
            <pc:docMk/>
            <pc:sldMk cId="34626805" sldId="2144328353"/>
            <ac:spMk id="11" creationId="{E7C09076-AA24-F4BE-CF03-0B36930CC2EC}"/>
          </ac:spMkLst>
        </pc:spChg>
        <pc:spChg chg="add mod">
          <ac:chgData name="Leah Montner Dixon" userId="d5b2ae9e-9213-4442-b7df-4db8cbe51e5d" providerId="ADAL" clId="{BA348FF0-DD61-424B-8297-E314A4422BCF}" dt="2022-11-02T16:23:38.478" v="1225"/>
          <ac:spMkLst>
            <pc:docMk/>
            <pc:sldMk cId="34626805" sldId="2144328353"/>
            <ac:spMk id="12" creationId="{B6386975-DC4D-5182-7225-69B76145413F}"/>
          </ac:spMkLst>
        </pc:spChg>
        <pc:spChg chg="del">
          <ac:chgData name="Leah Montner Dixon" userId="d5b2ae9e-9213-4442-b7df-4db8cbe51e5d" providerId="ADAL" clId="{BA348FF0-DD61-424B-8297-E314A4422BCF}" dt="2022-11-02T15:59:06.931" v="519" actId="478"/>
          <ac:spMkLst>
            <pc:docMk/>
            <pc:sldMk cId="34626805" sldId="2144328353"/>
            <ac:spMk id="15" creationId="{CAB137C7-5E9C-4947-862D-A9783E6B793A}"/>
          </ac:spMkLst>
        </pc:spChg>
        <pc:spChg chg="mod">
          <ac:chgData name="Leah Montner Dixon" userId="d5b2ae9e-9213-4442-b7df-4db8cbe51e5d" providerId="ADAL" clId="{BA348FF0-DD61-424B-8297-E314A4422BCF}" dt="2022-11-02T20:40:10.354" v="1499" actId="20577"/>
          <ac:spMkLst>
            <pc:docMk/>
            <pc:sldMk cId="34626805" sldId="2144328353"/>
            <ac:spMk id="16" creationId="{46BD1D7B-CFFD-AB40-AE04-379262D9E97A}"/>
          </ac:spMkLst>
        </pc:spChg>
        <pc:spChg chg="del">
          <ac:chgData name="Leah Montner Dixon" userId="d5b2ae9e-9213-4442-b7df-4db8cbe51e5d" providerId="ADAL" clId="{BA348FF0-DD61-424B-8297-E314A4422BCF}" dt="2022-11-02T15:59:06.931" v="519" actId="478"/>
          <ac:spMkLst>
            <pc:docMk/>
            <pc:sldMk cId="34626805" sldId="2144328353"/>
            <ac:spMk id="17" creationId="{FACEB3C5-52C0-47C3-941A-590E0EE30CE4}"/>
          </ac:spMkLst>
        </pc:spChg>
        <pc:picChg chg="add del mod">
          <ac:chgData name="Leah Montner Dixon" userId="d5b2ae9e-9213-4442-b7df-4db8cbe51e5d" providerId="ADAL" clId="{BA348FF0-DD61-424B-8297-E314A4422BCF}" dt="2022-11-02T16:23:38.243" v="1224" actId="478"/>
          <ac:picMkLst>
            <pc:docMk/>
            <pc:sldMk cId="34626805" sldId="2144328353"/>
            <ac:picMk id="4" creationId="{24FFDBD6-ECA2-8019-E308-AB185F2DB383}"/>
          </ac:picMkLst>
        </pc:picChg>
        <pc:picChg chg="add mod">
          <ac:chgData name="Leah Montner Dixon" userId="d5b2ae9e-9213-4442-b7df-4db8cbe51e5d" providerId="ADAL" clId="{BA348FF0-DD61-424B-8297-E314A4422BCF}" dt="2022-11-02T16:23:38.478" v="1225"/>
          <ac:picMkLst>
            <pc:docMk/>
            <pc:sldMk cId="34626805" sldId="2144328353"/>
            <ac:picMk id="10" creationId="{74C0D4B1-3D80-179E-3E79-0C08F01D59E3}"/>
          </ac:picMkLst>
        </pc:picChg>
        <pc:picChg chg="del">
          <ac:chgData name="Leah Montner Dixon" userId="d5b2ae9e-9213-4442-b7df-4db8cbe51e5d" providerId="ADAL" clId="{BA348FF0-DD61-424B-8297-E314A4422BCF}" dt="2022-11-02T15:59:06.931" v="519" actId="478"/>
          <ac:picMkLst>
            <pc:docMk/>
            <pc:sldMk cId="34626805" sldId="2144328353"/>
            <ac:picMk id="14" creationId="{E68883D7-CE89-43D5-A4B5-94B1E5280762}"/>
          </ac:picMkLst>
        </pc:picChg>
      </pc:sldChg>
      <pc:sldChg chg="addSp delSp modSp mod ord addCm">
        <pc:chgData name="Leah Montner Dixon" userId="d5b2ae9e-9213-4442-b7df-4db8cbe51e5d" providerId="ADAL" clId="{BA348FF0-DD61-424B-8297-E314A4422BCF}" dt="2022-11-07T20:39:03.333" v="1797" actId="1076"/>
        <pc:sldMkLst>
          <pc:docMk/>
          <pc:sldMk cId="3836293008" sldId="2144328354"/>
        </pc:sldMkLst>
        <pc:spChg chg="add del mod">
          <ac:chgData name="Leah Montner Dixon" userId="d5b2ae9e-9213-4442-b7df-4db8cbe51e5d" providerId="ADAL" clId="{BA348FF0-DD61-424B-8297-E314A4422BCF}" dt="2022-11-02T16:23:56.856" v="1234" actId="478"/>
          <ac:spMkLst>
            <pc:docMk/>
            <pc:sldMk cId="3836293008" sldId="2144328354"/>
            <ac:spMk id="6" creationId="{9282E8E9-120F-69FE-12C7-367C6ED0E929}"/>
          </ac:spMkLst>
        </pc:spChg>
        <pc:spChg chg="add del mod">
          <ac:chgData name="Leah Montner Dixon" userId="d5b2ae9e-9213-4442-b7df-4db8cbe51e5d" providerId="ADAL" clId="{BA348FF0-DD61-424B-8297-E314A4422BCF}" dt="2022-11-02T16:23:56.856" v="1234" actId="478"/>
          <ac:spMkLst>
            <pc:docMk/>
            <pc:sldMk cId="3836293008" sldId="2144328354"/>
            <ac:spMk id="10" creationId="{B43A2340-EE50-B97A-A632-3336271A7BBC}"/>
          </ac:spMkLst>
        </pc:spChg>
        <pc:spChg chg="add mod">
          <ac:chgData name="Leah Montner Dixon" userId="d5b2ae9e-9213-4442-b7df-4db8cbe51e5d" providerId="ADAL" clId="{BA348FF0-DD61-424B-8297-E314A4422BCF}" dt="2022-11-02T16:23:57.091" v="1235"/>
          <ac:spMkLst>
            <pc:docMk/>
            <pc:sldMk cId="3836293008" sldId="2144328354"/>
            <ac:spMk id="12" creationId="{D2903FF3-37C3-3F9D-140C-08FA9834D734}"/>
          </ac:spMkLst>
        </pc:spChg>
        <pc:spChg chg="add mod">
          <ac:chgData name="Leah Montner Dixon" userId="d5b2ae9e-9213-4442-b7df-4db8cbe51e5d" providerId="ADAL" clId="{BA348FF0-DD61-424B-8297-E314A4422BCF}" dt="2022-11-02T16:23:57.091" v="1235"/>
          <ac:spMkLst>
            <pc:docMk/>
            <pc:sldMk cId="3836293008" sldId="2144328354"/>
            <ac:spMk id="13" creationId="{968F5849-C601-95B5-61E9-B16B1FB6A3F9}"/>
          </ac:spMkLst>
        </pc:spChg>
        <pc:spChg chg="del">
          <ac:chgData name="Leah Montner Dixon" userId="d5b2ae9e-9213-4442-b7df-4db8cbe51e5d" providerId="ADAL" clId="{BA348FF0-DD61-424B-8297-E314A4422BCF}" dt="2022-11-02T15:59:38.084" v="525" actId="478"/>
          <ac:spMkLst>
            <pc:docMk/>
            <pc:sldMk cId="3836293008" sldId="2144328354"/>
            <ac:spMk id="15" creationId="{CAB137C7-5E9C-4947-862D-A9783E6B793A}"/>
          </ac:spMkLst>
        </pc:spChg>
        <pc:spChg chg="mod">
          <ac:chgData name="Leah Montner Dixon" userId="d5b2ae9e-9213-4442-b7df-4db8cbe51e5d" providerId="ADAL" clId="{BA348FF0-DD61-424B-8297-E314A4422BCF}" dt="2022-11-07T20:39:03.333" v="1797" actId="1076"/>
          <ac:spMkLst>
            <pc:docMk/>
            <pc:sldMk cId="3836293008" sldId="2144328354"/>
            <ac:spMk id="16" creationId="{46BD1D7B-CFFD-AB40-AE04-379262D9E97A}"/>
          </ac:spMkLst>
        </pc:spChg>
        <pc:spChg chg="del">
          <ac:chgData name="Leah Montner Dixon" userId="d5b2ae9e-9213-4442-b7df-4db8cbe51e5d" providerId="ADAL" clId="{BA348FF0-DD61-424B-8297-E314A4422BCF}" dt="2022-11-02T15:59:38.084" v="525" actId="478"/>
          <ac:spMkLst>
            <pc:docMk/>
            <pc:sldMk cId="3836293008" sldId="2144328354"/>
            <ac:spMk id="17" creationId="{FACEB3C5-52C0-47C3-941A-590E0EE30CE4}"/>
          </ac:spMkLst>
        </pc:spChg>
        <pc:picChg chg="add del mod">
          <ac:chgData name="Leah Montner Dixon" userId="d5b2ae9e-9213-4442-b7df-4db8cbe51e5d" providerId="ADAL" clId="{BA348FF0-DD61-424B-8297-E314A4422BCF}" dt="2022-11-02T16:23:56.856" v="1234" actId="478"/>
          <ac:picMkLst>
            <pc:docMk/>
            <pc:sldMk cId="3836293008" sldId="2144328354"/>
            <ac:picMk id="4" creationId="{A6FAF2F1-DEF1-9527-627C-144BBBCF3E95}"/>
          </ac:picMkLst>
        </pc:picChg>
        <pc:picChg chg="add mod">
          <ac:chgData name="Leah Montner Dixon" userId="d5b2ae9e-9213-4442-b7df-4db8cbe51e5d" providerId="ADAL" clId="{BA348FF0-DD61-424B-8297-E314A4422BCF}" dt="2022-11-02T16:23:57.091" v="1235"/>
          <ac:picMkLst>
            <pc:docMk/>
            <pc:sldMk cId="3836293008" sldId="2144328354"/>
            <ac:picMk id="11" creationId="{128A0570-D175-A1B7-82B8-ACC4D3140B10}"/>
          </ac:picMkLst>
        </pc:picChg>
        <pc:picChg chg="del">
          <ac:chgData name="Leah Montner Dixon" userId="d5b2ae9e-9213-4442-b7df-4db8cbe51e5d" providerId="ADAL" clId="{BA348FF0-DD61-424B-8297-E314A4422BCF}" dt="2022-11-02T15:59:38.084" v="525" actId="478"/>
          <ac:picMkLst>
            <pc:docMk/>
            <pc:sldMk cId="3836293008" sldId="2144328354"/>
            <ac:picMk id="14" creationId="{E68883D7-CE89-43D5-A4B5-94B1E5280762}"/>
          </ac:picMkLst>
        </pc:picChg>
      </pc:sldChg>
      <pc:sldChg chg="addSp delSp modSp mod ord addCm delCm">
        <pc:chgData name="Leah Montner Dixon" userId="d5b2ae9e-9213-4442-b7df-4db8cbe51e5d" providerId="ADAL" clId="{BA348FF0-DD61-424B-8297-E314A4422BCF}" dt="2022-11-02T20:46:14.600" v="1658" actId="20577"/>
        <pc:sldMkLst>
          <pc:docMk/>
          <pc:sldMk cId="69845889" sldId="2144328355"/>
        </pc:sldMkLst>
        <pc:spChg chg="add del mod">
          <ac:chgData name="Leah Montner Dixon" userId="d5b2ae9e-9213-4442-b7df-4db8cbe51e5d" providerId="ADAL" clId="{BA348FF0-DD61-424B-8297-E314A4422BCF}" dt="2022-11-02T16:25:13.119" v="1271" actId="478"/>
          <ac:spMkLst>
            <pc:docMk/>
            <pc:sldMk cId="69845889" sldId="2144328355"/>
            <ac:spMk id="9" creationId="{2D5EAD85-92CF-C9B2-D040-CD4BADBA678A}"/>
          </ac:spMkLst>
        </pc:spChg>
        <pc:spChg chg="add del mod">
          <ac:chgData name="Leah Montner Dixon" userId="d5b2ae9e-9213-4442-b7df-4db8cbe51e5d" providerId="ADAL" clId="{BA348FF0-DD61-424B-8297-E314A4422BCF}" dt="2022-11-02T16:00:27.715" v="533"/>
          <ac:spMkLst>
            <pc:docMk/>
            <pc:sldMk cId="69845889" sldId="2144328355"/>
            <ac:spMk id="9" creationId="{B966DB6B-95B8-8736-FC87-EB01676F8D45}"/>
          </ac:spMkLst>
        </pc:spChg>
        <pc:spChg chg="add del mod">
          <ac:chgData name="Leah Montner Dixon" userId="d5b2ae9e-9213-4442-b7df-4db8cbe51e5d" providerId="ADAL" clId="{BA348FF0-DD61-424B-8297-E314A4422BCF}" dt="2022-11-02T16:25:13.119" v="1271" actId="478"/>
          <ac:spMkLst>
            <pc:docMk/>
            <pc:sldMk cId="69845889" sldId="2144328355"/>
            <ac:spMk id="10" creationId="{32D09D9A-E2F9-AF76-3C21-50086594C16B}"/>
          </ac:spMkLst>
        </pc:spChg>
        <pc:spChg chg="add del mod">
          <ac:chgData name="Leah Montner Dixon" userId="d5b2ae9e-9213-4442-b7df-4db8cbe51e5d" providerId="ADAL" clId="{BA348FF0-DD61-424B-8297-E314A4422BCF}" dt="2022-11-02T16:00:27.715" v="533"/>
          <ac:spMkLst>
            <pc:docMk/>
            <pc:sldMk cId="69845889" sldId="2144328355"/>
            <ac:spMk id="10" creationId="{9D34AD0B-28A9-CAE5-F415-4A9CCCD86107}"/>
          </ac:spMkLst>
        </pc:spChg>
        <pc:spChg chg="add del mod">
          <ac:chgData name="Leah Montner Dixon" userId="d5b2ae9e-9213-4442-b7df-4db8cbe51e5d" providerId="ADAL" clId="{BA348FF0-DD61-424B-8297-E314A4422BCF}" dt="2022-11-02T16:24:14.587" v="1245" actId="478"/>
          <ac:spMkLst>
            <pc:docMk/>
            <pc:sldMk cId="69845889" sldId="2144328355"/>
            <ac:spMk id="12" creationId="{F62E666F-D927-57C8-C3DB-3352751FC5F2}"/>
          </ac:spMkLst>
        </pc:spChg>
        <pc:spChg chg="add del mod">
          <ac:chgData name="Leah Montner Dixon" userId="d5b2ae9e-9213-4442-b7df-4db8cbe51e5d" providerId="ADAL" clId="{BA348FF0-DD61-424B-8297-E314A4422BCF}" dt="2022-11-02T16:24:14.587" v="1245" actId="478"/>
          <ac:spMkLst>
            <pc:docMk/>
            <pc:sldMk cId="69845889" sldId="2144328355"/>
            <ac:spMk id="13" creationId="{1CDA677A-F52A-8CA3-AD38-59242984631B}"/>
          </ac:spMkLst>
        </pc:spChg>
        <pc:spChg chg="add mod">
          <ac:chgData name="Leah Montner Dixon" userId="d5b2ae9e-9213-4442-b7df-4db8cbe51e5d" providerId="ADAL" clId="{BA348FF0-DD61-424B-8297-E314A4422BCF}" dt="2022-11-02T16:25:13.389" v="1272"/>
          <ac:spMkLst>
            <pc:docMk/>
            <pc:sldMk cId="69845889" sldId="2144328355"/>
            <ac:spMk id="15" creationId="{CA548424-AFDD-7E39-012E-5CD268D35534}"/>
          </ac:spMkLst>
        </pc:spChg>
        <pc:spChg chg="del">
          <ac:chgData name="Leah Montner Dixon" userId="d5b2ae9e-9213-4442-b7df-4db8cbe51e5d" providerId="ADAL" clId="{BA348FF0-DD61-424B-8297-E314A4422BCF}" dt="2022-11-02T16:00:26.760" v="531" actId="478"/>
          <ac:spMkLst>
            <pc:docMk/>
            <pc:sldMk cId="69845889" sldId="2144328355"/>
            <ac:spMk id="15" creationId="{CAB137C7-5E9C-4947-862D-A9783E6B793A}"/>
          </ac:spMkLst>
        </pc:spChg>
        <pc:spChg chg="mod">
          <ac:chgData name="Leah Montner Dixon" userId="d5b2ae9e-9213-4442-b7df-4db8cbe51e5d" providerId="ADAL" clId="{BA348FF0-DD61-424B-8297-E314A4422BCF}" dt="2022-11-02T20:46:14.600" v="1658" actId="20577"/>
          <ac:spMkLst>
            <pc:docMk/>
            <pc:sldMk cId="69845889" sldId="2144328355"/>
            <ac:spMk id="16" creationId="{46BD1D7B-CFFD-AB40-AE04-379262D9E97A}"/>
          </ac:spMkLst>
        </pc:spChg>
        <pc:spChg chg="add mod">
          <ac:chgData name="Leah Montner Dixon" userId="d5b2ae9e-9213-4442-b7df-4db8cbe51e5d" providerId="ADAL" clId="{BA348FF0-DD61-424B-8297-E314A4422BCF}" dt="2022-11-02T16:25:13.389" v="1272"/>
          <ac:spMkLst>
            <pc:docMk/>
            <pc:sldMk cId="69845889" sldId="2144328355"/>
            <ac:spMk id="17" creationId="{E7AB9924-D1AE-D0D7-E1EC-C3FCB754CFB1}"/>
          </ac:spMkLst>
        </pc:spChg>
        <pc:spChg chg="del">
          <ac:chgData name="Leah Montner Dixon" userId="d5b2ae9e-9213-4442-b7df-4db8cbe51e5d" providerId="ADAL" clId="{BA348FF0-DD61-424B-8297-E314A4422BCF}" dt="2022-11-02T16:00:26.760" v="531" actId="478"/>
          <ac:spMkLst>
            <pc:docMk/>
            <pc:sldMk cId="69845889" sldId="2144328355"/>
            <ac:spMk id="17" creationId="{FACEB3C5-52C0-47C3-941A-590E0EE30CE4}"/>
          </ac:spMkLst>
        </pc:spChg>
        <pc:spChg chg="mod">
          <ac:chgData name="Leah Montner Dixon" userId="d5b2ae9e-9213-4442-b7df-4db8cbe51e5d" providerId="ADAL" clId="{BA348FF0-DD61-424B-8297-E314A4422BCF}" dt="2022-11-02T16:24:12.459" v="1244" actId="1076"/>
          <ac:spMkLst>
            <pc:docMk/>
            <pc:sldMk cId="69845889" sldId="2144328355"/>
            <ac:spMk id="31" creationId="{CE3D5038-DB0D-49D3-81FE-CE06731FFC1C}"/>
          </ac:spMkLst>
        </pc:spChg>
        <pc:picChg chg="add del mod">
          <ac:chgData name="Leah Montner Dixon" userId="d5b2ae9e-9213-4442-b7df-4db8cbe51e5d" providerId="ADAL" clId="{BA348FF0-DD61-424B-8297-E314A4422BCF}" dt="2022-11-02T16:25:13.119" v="1271" actId="478"/>
          <ac:picMkLst>
            <pc:docMk/>
            <pc:sldMk cId="69845889" sldId="2144328355"/>
            <ac:picMk id="8" creationId="{1E34089D-B8F7-0C83-E9E3-975F5030A048}"/>
          </ac:picMkLst>
        </pc:picChg>
        <pc:picChg chg="add del mod">
          <ac:chgData name="Leah Montner Dixon" userId="d5b2ae9e-9213-4442-b7df-4db8cbe51e5d" providerId="ADAL" clId="{BA348FF0-DD61-424B-8297-E314A4422BCF}" dt="2022-11-02T16:00:27.715" v="533"/>
          <ac:picMkLst>
            <pc:docMk/>
            <pc:sldMk cId="69845889" sldId="2144328355"/>
            <ac:picMk id="8" creationId="{DED7196A-7020-B2BA-D3FE-329CB2FC5FBE}"/>
          </ac:picMkLst>
        </pc:picChg>
        <pc:picChg chg="add del mod">
          <ac:chgData name="Leah Montner Dixon" userId="d5b2ae9e-9213-4442-b7df-4db8cbe51e5d" providerId="ADAL" clId="{BA348FF0-DD61-424B-8297-E314A4422BCF}" dt="2022-11-02T16:24:14.587" v="1245" actId="478"/>
          <ac:picMkLst>
            <pc:docMk/>
            <pc:sldMk cId="69845889" sldId="2144328355"/>
            <ac:picMk id="11" creationId="{CBD647E9-9647-3131-829C-3AE90E39E0A0}"/>
          </ac:picMkLst>
        </pc:picChg>
        <pc:picChg chg="add mod">
          <ac:chgData name="Leah Montner Dixon" userId="d5b2ae9e-9213-4442-b7df-4db8cbe51e5d" providerId="ADAL" clId="{BA348FF0-DD61-424B-8297-E314A4422BCF}" dt="2022-11-02T16:25:13.389" v="1272"/>
          <ac:picMkLst>
            <pc:docMk/>
            <pc:sldMk cId="69845889" sldId="2144328355"/>
            <ac:picMk id="14" creationId="{000F56DE-9B57-F717-3700-951C4B6CE1D2}"/>
          </ac:picMkLst>
        </pc:picChg>
        <pc:picChg chg="del">
          <ac:chgData name="Leah Montner Dixon" userId="d5b2ae9e-9213-4442-b7df-4db8cbe51e5d" providerId="ADAL" clId="{BA348FF0-DD61-424B-8297-E314A4422BCF}" dt="2022-11-02T16:00:30.483" v="534" actId="478"/>
          <ac:picMkLst>
            <pc:docMk/>
            <pc:sldMk cId="69845889" sldId="2144328355"/>
            <ac:picMk id="14" creationId="{E68883D7-CE89-43D5-A4B5-94B1E5280762}"/>
          </ac:picMkLst>
        </pc:picChg>
      </pc:sldChg>
      <pc:sldChg chg="addSp delSp modSp mod">
        <pc:chgData name="Leah Montner Dixon" userId="d5b2ae9e-9213-4442-b7df-4db8cbe51e5d" providerId="ADAL" clId="{BA348FF0-DD61-424B-8297-E314A4422BCF}" dt="2022-11-02T20:25:51.209" v="1435" actId="14100"/>
        <pc:sldMkLst>
          <pc:docMk/>
          <pc:sldMk cId="692035628" sldId="2144328356"/>
        </pc:sldMkLst>
        <pc:spChg chg="add mod">
          <ac:chgData name="Leah Montner Dixon" userId="d5b2ae9e-9213-4442-b7df-4db8cbe51e5d" providerId="ADAL" clId="{BA348FF0-DD61-424B-8297-E314A4422BCF}" dt="2022-11-02T16:24:01.181" v="1237"/>
          <ac:spMkLst>
            <pc:docMk/>
            <pc:sldMk cId="692035628" sldId="2144328356"/>
            <ac:spMk id="15" creationId="{2763E7D5-2F04-7237-046C-C20ED097890A}"/>
          </ac:spMkLst>
        </pc:spChg>
        <pc:spChg chg="del">
          <ac:chgData name="Leah Montner Dixon" userId="d5b2ae9e-9213-4442-b7df-4db8cbe51e5d" providerId="ADAL" clId="{BA348FF0-DD61-424B-8297-E314A4422BCF}" dt="2022-11-02T15:59:44.393" v="527" actId="478"/>
          <ac:spMkLst>
            <pc:docMk/>
            <pc:sldMk cId="692035628" sldId="2144328356"/>
            <ac:spMk id="15" creationId="{CAB137C7-5E9C-4947-862D-A9783E6B793A}"/>
          </ac:spMkLst>
        </pc:spChg>
        <pc:spChg chg="add mod">
          <ac:chgData name="Leah Montner Dixon" userId="d5b2ae9e-9213-4442-b7df-4db8cbe51e5d" providerId="ADAL" clId="{BA348FF0-DD61-424B-8297-E314A4422BCF}" dt="2022-11-02T16:24:01.181" v="1237"/>
          <ac:spMkLst>
            <pc:docMk/>
            <pc:sldMk cId="692035628" sldId="2144328356"/>
            <ac:spMk id="17" creationId="{089B3F1A-4966-1B10-00E3-3E14112287E6}"/>
          </ac:spMkLst>
        </pc:spChg>
        <pc:spChg chg="del">
          <ac:chgData name="Leah Montner Dixon" userId="d5b2ae9e-9213-4442-b7df-4db8cbe51e5d" providerId="ADAL" clId="{BA348FF0-DD61-424B-8297-E314A4422BCF}" dt="2022-11-02T15:59:44.393" v="527" actId="478"/>
          <ac:spMkLst>
            <pc:docMk/>
            <pc:sldMk cId="692035628" sldId="2144328356"/>
            <ac:spMk id="17" creationId="{FACEB3C5-52C0-47C3-941A-590E0EE30CE4}"/>
          </ac:spMkLst>
        </pc:spChg>
        <pc:spChg chg="add del mod">
          <ac:chgData name="Leah Montner Dixon" userId="d5b2ae9e-9213-4442-b7df-4db8cbe51e5d" providerId="ADAL" clId="{BA348FF0-DD61-424B-8297-E314A4422BCF}" dt="2022-11-02T16:24:00.976" v="1236" actId="478"/>
          <ac:spMkLst>
            <pc:docMk/>
            <pc:sldMk cId="692035628" sldId="2144328356"/>
            <ac:spMk id="18" creationId="{5A98600D-59BC-8508-0880-C5052F697BF3}"/>
          </ac:spMkLst>
        </pc:spChg>
        <pc:spChg chg="add del mod">
          <ac:chgData name="Leah Montner Dixon" userId="d5b2ae9e-9213-4442-b7df-4db8cbe51e5d" providerId="ADAL" clId="{BA348FF0-DD61-424B-8297-E314A4422BCF}" dt="2022-11-02T16:24:00.976" v="1236" actId="478"/>
          <ac:spMkLst>
            <pc:docMk/>
            <pc:sldMk cId="692035628" sldId="2144328356"/>
            <ac:spMk id="22" creationId="{FF189227-C672-DCAE-0CF9-B5CC16DC5FAA}"/>
          </ac:spMkLst>
        </pc:spChg>
        <pc:spChg chg="mod">
          <ac:chgData name="Leah Montner Dixon" userId="d5b2ae9e-9213-4442-b7df-4db8cbe51e5d" providerId="ADAL" clId="{BA348FF0-DD61-424B-8297-E314A4422BCF}" dt="2022-11-02T20:25:51.209" v="1435" actId="14100"/>
          <ac:spMkLst>
            <pc:docMk/>
            <pc:sldMk cId="692035628" sldId="2144328356"/>
            <ac:spMk id="31" creationId="{CE3D5038-DB0D-49D3-81FE-CE06731FFC1C}"/>
          </ac:spMkLst>
        </pc:spChg>
        <pc:spChg chg="mod">
          <ac:chgData name="Leah Montner Dixon" userId="d5b2ae9e-9213-4442-b7df-4db8cbe51e5d" providerId="ADAL" clId="{BA348FF0-DD61-424B-8297-E314A4422BCF}" dt="2022-11-02T16:22:00.529" v="1205" actId="20577"/>
          <ac:spMkLst>
            <pc:docMk/>
            <pc:sldMk cId="692035628" sldId="2144328356"/>
            <ac:spMk id="35" creationId="{7A6EF664-B656-5821-8FF1-75409ACFF646}"/>
          </ac:spMkLst>
        </pc:spChg>
        <pc:spChg chg="mod">
          <ac:chgData name="Leah Montner Dixon" userId="d5b2ae9e-9213-4442-b7df-4db8cbe51e5d" providerId="ADAL" clId="{BA348FF0-DD61-424B-8297-E314A4422BCF}" dt="2022-11-02T16:20:17.442" v="980" actId="554"/>
          <ac:spMkLst>
            <pc:docMk/>
            <pc:sldMk cId="692035628" sldId="2144328356"/>
            <ac:spMk id="36" creationId="{B7D15E8C-EB94-90BB-BE81-865A54652ABF}"/>
          </ac:spMkLst>
        </pc:spChg>
        <pc:spChg chg="mod">
          <ac:chgData name="Leah Montner Dixon" userId="d5b2ae9e-9213-4442-b7df-4db8cbe51e5d" providerId="ADAL" clId="{BA348FF0-DD61-424B-8297-E314A4422BCF}" dt="2022-11-02T16:20:17.442" v="980" actId="554"/>
          <ac:spMkLst>
            <pc:docMk/>
            <pc:sldMk cId="692035628" sldId="2144328356"/>
            <ac:spMk id="37" creationId="{43D04718-5BA8-050E-EA51-8C9E068B36D3}"/>
          </ac:spMkLst>
        </pc:spChg>
        <pc:spChg chg="mod">
          <ac:chgData name="Leah Montner Dixon" userId="d5b2ae9e-9213-4442-b7df-4db8cbe51e5d" providerId="ADAL" clId="{BA348FF0-DD61-424B-8297-E314A4422BCF}" dt="2022-11-02T16:22:13.833" v="1209" actId="20577"/>
          <ac:spMkLst>
            <pc:docMk/>
            <pc:sldMk cId="692035628" sldId="2144328356"/>
            <ac:spMk id="38" creationId="{6CD4CDED-F255-AEBD-9E0A-118FCEE4AA6F}"/>
          </ac:spMkLst>
        </pc:spChg>
        <pc:spChg chg="mod">
          <ac:chgData name="Leah Montner Dixon" userId="d5b2ae9e-9213-4442-b7df-4db8cbe51e5d" providerId="ADAL" clId="{BA348FF0-DD61-424B-8297-E314A4422BCF}" dt="2022-11-02T16:22:41.696" v="1211" actId="20577"/>
          <ac:spMkLst>
            <pc:docMk/>
            <pc:sldMk cId="692035628" sldId="2144328356"/>
            <ac:spMk id="40" creationId="{3AEFF997-8162-84D3-F8FB-BE7C45A034E3}"/>
          </ac:spMkLst>
        </pc:spChg>
        <pc:picChg chg="add del mod">
          <ac:chgData name="Leah Montner Dixon" userId="d5b2ae9e-9213-4442-b7df-4db8cbe51e5d" providerId="ADAL" clId="{BA348FF0-DD61-424B-8297-E314A4422BCF}" dt="2022-11-02T16:24:00.976" v="1236" actId="478"/>
          <ac:picMkLst>
            <pc:docMk/>
            <pc:sldMk cId="692035628" sldId="2144328356"/>
            <ac:picMk id="4" creationId="{4B6EFB3B-E368-DC36-13AE-4AAC0FE2A877}"/>
          </ac:picMkLst>
        </pc:picChg>
        <pc:picChg chg="add mod">
          <ac:chgData name="Leah Montner Dixon" userId="d5b2ae9e-9213-4442-b7df-4db8cbe51e5d" providerId="ADAL" clId="{BA348FF0-DD61-424B-8297-E314A4422BCF}" dt="2022-11-02T16:24:01.181" v="1237"/>
          <ac:picMkLst>
            <pc:docMk/>
            <pc:sldMk cId="692035628" sldId="2144328356"/>
            <ac:picMk id="14" creationId="{31A80752-63A4-4BA6-13B4-67846C156F53}"/>
          </ac:picMkLst>
        </pc:picChg>
        <pc:picChg chg="del">
          <ac:chgData name="Leah Montner Dixon" userId="d5b2ae9e-9213-4442-b7df-4db8cbe51e5d" providerId="ADAL" clId="{BA348FF0-DD61-424B-8297-E314A4422BCF}" dt="2022-11-02T15:59:44.393" v="527" actId="478"/>
          <ac:picMkLst>
            <pc:docMk/>
            <pc:sldMk cId="692035628" sldId="2144328356"/>
            <ac:picMk id="14" creationId="{E68883D7-CE89-43D5-A4B5-94B1E5280762}"/>
          </ac:picMkLst>
        </pc:picChg>
      </pc:sldChg>
      <pc:sldChg chg="addSp delSp modSp mod addCm delCm modCm">
        <pc:chgData name="Leah Montner Dixon" userId="d5b2ae9e-9213-4442-b7df-4db8cbe51e5d" providerId="ADAL" clId="{BA348FF0-DD61-424B-8297-E314A4422BCF}" dt="2022-11-02T20:35:22.748" v="1440" actId="27918"/>
        <pc:sldMkLst>
          <pc:docMk/>
          <pc:sldMk cId="3237333026" sldId="2144328358"/>
        </pc:sldMkLst>
        <pc:spChg chg="mod">
          <ac:chgData name="Leah Montner Dixon" userId="d5b2ae9e-9213-4442-b7df-4db8cbe51e5d" providerId="ADAL" clId="{BA348FF0-DD61-424B-8297-E314A4422BCF}" dt="2022-11-02T20:25:43.089" v="1434" actId="14100"/>
          <ac:spMkLst>
            <pc:docMk/>
            <pc:sldMk cId="3237333026" sldId="2144328358"/>
            <ac:spMk id="4" creationId="{14B5F012-9076-1D13-7A27-CC5260D47444}"/>
          </ac:spMkLst>
        </pc:spChg>
        <pc:spChg chg="add del mod">
          <ac:chgData name="Leah Montner Dixon" userId="d5b2ae9e-9213-4442-b7df-4db8cbe51e5d" providerId="ADAL" clId="{BA348FF0-DD61-424B-8297-E314A4422BCF}" dt="2022-11-02T16:17:26.096" v="806" actId="478"/>
          <ac:spMkLst>
            <pc:docMk/>
            <pc:sldMk cId="3237333026" sldId="2144328358"/>
            <ac:spMk id="6" creationId="{8B95D29E-016D-D4D8-EAA7-7393967A72EE}"/>
          </ac:spMkLst>
        </pc:spChg>
        <pc:spChg chg="add del mod">
          <ac:chgData name="Leah Montner Dixon" userId="d5b2ae9e-9213-4442-b7df-4db8cbe51e5d" providerId="ADAL" clId="{BA348FF0-DD61-424B-8297-E314A4422BCF}" dt="2022-11-02T16:17:26.096" v="806" actId="478"/>
          <ac:spMkLst>
            <pc:docMk/>
            <pc:sldMk cId="3237333026" sldId="2144328358"/>
            <ac:spMk id="7" creationId="{BCEAD759-B49E-E5BA-2CB5-C74F194B6F99}"/>
          </ac:spMkLst>
        </pc:spChg>
        <pc:spChg chg="add del mod">
          <ac:chgData name="Leah Montner Dixon" userId="d5b2ae9e-9213-4442-b7df-4db8cbe51e5d" providerId="ADAL" clId="{BA348FF0-DD61-424B-8297-E314A4422BCF}" dt="2022-11-02T16:24:05.266" v="1238" actId="478"/>
          <ac:spMkLst>
            <pc:docMk/>
            <pc:sldMk cId="3237333026" sldId="2144328358"/>
            <ac:spMk id="12" creationId="{E9DFA42E-95D6-3508-A976-A00C6BE7418B}"/>
          </ac:spMkLst>
        </pc:spChg>
        <pc:spChg chg="add del mod">
          <ac:chgData name="Leah Montner Dixon" userId="d5b2ae9e-9213-4442-b7df-4db8cbe51e5d" providerId="ADAL" clId="{BA348FF0-DD61-424B-8297-E314A4422BCF}" dt="2022-11-02T16:24:05.266" v="1238" actId="478"/>
          <ac:spMkLst>
            <pc:docMk/>
            <pc:sldMk cId="3237333026" sldId="2144328358"/>
            <ac:spMk id="13" creationId="{8EE41F51-4398-86FC-B6B5-80CA632DD8FE}"/>
          </ac:spMkLst>
        </pc:spChg>
        <pc:spChg chg="add del mod">
          <ac:chgData name="Leah Montner Dixon" userId="d5b2ae9e-9213-4442-b7df-4db8cbe51e5d" providerId="ADAL" clId="{BA348FF0-DD61-424B-8297-E314A4422BCF}" dt="2022-11-02T16:24:05.964" v="1240"/>
          <ac:spMkLst>
            <pc:docMk/>
            <pc:sldMk cId="3237333026" sldId="2144328358"/>
            <ac:spMk id="15" creationId="{7127A6B8-361A-DF45-8E2F-815322B9103E}"/>
          </ac:spMkLst>
        </pc:spChg>
        <pc:spChg chg="del">
          <ac:chgData name="Leah Montner Dixon" userId="d5b2ae9e-9213-4442-b7df-4db8cbe51e5d" providerId="ADAL" clId="{BA348FF0-DD61-424B-8297-E314A4422BCF}" dt="2022-11-02T15:59:53.483" v="529" actId="478"/>
          <ac:spMkLst>
            <pc:docMk/>
            <pc:sldMk cId="3237333026" sldId="2144328358"/>
            <ac:spMk id="15" creationId="{CAB137C7-5E9C-4947-862D-A9783E6B793A}"/>
          </ac:spMkLst>
        </pc:spChg>
        <pc:spChg chg="mod">
          <ac:chgData name="Leah Montner Dixon" userId="d5b2ae9e-9213-4442-b7df-4db8cbe51e5d" providerId="ADAL" clId="{BA348FF0-DD61-424B-8297-E314A4422BCF}" dt="2022-11-02T19:53:35.283" v="1354" actId="207"/>
          <ac:spMkLst>
            <pc:docMk/>
            <pc:sldMk cId="3237333026" sldId="2144328358"/>
            <ac:spMk id="16" creationId="{46BD1D7B-CFFD-AB40-AE04-379262D9E97A}"/>
          </ac:spMkLst>
        </pc:spChg>
        <pc:spChg chg="add del mod">
          <ac:chgData name="Leah Montner Dixon" userId="d5b2ae9e-9213-4442-b7df-4db8cbe51e5d" providerId="ADAL" clId="{BA348FF0-DD61-424B-8297-E314A4422BCF}" dt="2022-11-02T16:24:05.964" v="1240"/>
          <ac:spMkLst>
            <pc:docMk/>
            <pc:sldMk cId="3237333026" sldId="2144328358"/>
            <ac:spMk id="17" creationId="{581E9C1E-D739-131D-2D74-723C8FE90B5E}"/>
          </ac:spMkLst>
        </pc:spChg>
        <pc:spChg chg="del">
          <ac:chgData name="Leah Montner Dixon" userId="d5b2ae9e-9213-4442-b7df-4db8cbe51e5d" providerId="ADAL" clId="{BA348FF0-DD61-424B-8297-E314A4422BCF}" dt="2022-11-02T15:59:53.483" v="529" actId="478"/>
          <ac:spMkLst>
            <pc:docMk/>
            <pc:sldMk cId="3237333026" sldId="2144328358"/>
            <ac:spMk id="17" creationId="{FACEB3C5-52C0-47C3-941A-590E0EE30CE4}"/>
          </ac:spMkLst>
        </pc:spChg>
        <pc:spChg chg="add mod">
          <ac:chgData name="Leah Montner Dixon" userId="d5b2ae9e-9213-4442-b7df-4db8cbe51e5d" providerId="ADAL" clId="{BA348FF0-DD61-424B-8297-E314A4422BCF}" dt="2022-11-02T16:24:09.262" v="1242"/>
          <ac:spMkLst>
            <pc:docMk/>
            <pc:sldMk cId="3237333026" sldId="2144328358"/>
            <ac:spMk id="21" creationId="{C1EADAC0-AAF3-C98B-F51C-16B1CBEDE78E}"/>
          </ac:spMkLst>
        </pc:spChg>
        <pc:spChg chg="add mod">
          <ac:chgData name="Leah Montner Dixon" userId="d5b2ae9e-9213-4442-b7df-4db8cbe51e5d" providerId="ADAL" clId="{BA348FF0-DD61-424B-8297-E314A4422BCF}" dt="2022-11-02T16:24:09.262" v="1242"/>
          <ac:spMkLst>
            <pc:docMk/>
            <pc:sldMk cId="3237333026" sldId="2144328358"/>
            <ac:spMk id="22" creationId="{5C9F03C3-F3E4-CA50-57C8-9C8520346248}"/>
          </ac:spMkLst>
        </pc:spChg>
        <pc:picChg chg="add del mod">
          <ac:chgData name="Leah Montner Dixon" userId="d5b2ae9e-9213-4442-b7df-4db8cbe51e5d" providerId="ADAL" clId="{BA348FF0-DD61-424B-8297-E314A4422BCF}" dt="2022-11-02T16:17:26.096" v="806" actId="478"/>
          <ac:picMkLst>
            <pc:docMk/>
            <pc:sldMk cId="3237333026" sldId="2144328358"/>
            <ac:picMk id="5" creationId="{6D29C065-EE1F-56F8-2F85-722D0E847331}"/>
          </ac:picMkLst>
        </pc:picChg>
        <pc:picChg chg="add del mod">
          <ac:chgData name="Leah Montner Dixon" userId="d5b2ae9e-9213-4442-b7df-4db8cbe51e5d" providerId="ADAL" clId="{BA348FF0-DD61-424B-8297-E314A4422BCF}" dt="2022-11-02T16:24:08.979" v="1241" actId="478"/>
          <ac:picMkLst>
            <pc:docMk/>
            <pc:sldMk cId="3237333026" sldId="2144328358"/>
            <ac:picMk id="11" creationId="{2461A321-6F14-E703-C575-7C263A9181E7}"/>
          </ac:picMkLst>
        </pc:picChg>
        <pc:picChg chg="add del mod">
          <ac:chgData name="Leah Montner Dixon" userId="d5b2ae9e-9213-4442-b7df-4db8cbe51e5d" providerId="ADAL" clId="{BA348FF0-DD61-424B-8297-E314A4422BCF}" dt="2022-11-02T16:24:05.964" v="1240"/>
          <ac:picMkLst>
            <pc:docMk/>
            <pc:sldMk cId="3237333026" sldId="2144328358"/>
            <ac:picMk id="14" creationId="{A7A9FE66-0062-98ED-7EF4-45822F21EB09}"/>
          </ac:picMkLst>
        </pc:picChg>
        <pc:picChg chg="del">
          <ac:chgData name="Leah Montner Dixon" userId="d5b2ae9e-9213-4442-b7df-4db8cbe51e5d" providerId="ADAL" clId="{BA348FF0-DD61-424B-8297-E314A4422BCF}" dt="2022-11-02T15:59:53.483" v="529" actId="478"/>
          <ac:picMkLst>
            <pc:docMk/>
            <pc:sldMk cId="3237333026" sldId="2144328358"/>
            <ac:picMk id="14" creationId="{E68883D7-CE89-43D5-A4B5-94B1E5280762}"/>
          </ac:picMkLst>
        </pc:picChg>
        <pc:picChg chg="add mod">
          <ac:chgData name="Leah Montner Dixon" userId="d5b2ae9e-9213-4442-b7df-4db8cbe51e5d" providerId="ADAL" clId="{BA348FF0-DD61-424B-8297-E314A4422BCF}" dt="2022-11-02T16:24:09.262" v="1242"/>
          <ac:picMkLst>
            <pc:docMk/>
            <pc:sldMk cId="3237333026" sldId="2144328358"/>
            <ac:picMk id="19" creationId="{B63CCDF0-41BE-072D-A203-3737788DDA54}"/>
          </ac:picMkLst>
        </pc:picChg>
      </pc:sldChg>
      <pc:sldChg chg="addSp delSp modSp mod">
        <pc:chgData name="Leah Montner Dixon" userId="d5b2ae9e-9213-4442-b7df-4db8cbe51e5d" providerId="ADAL" clId="{BA348FF0-DD61-424B-8297-E314A4422BCF}" dt="2022-11-02T20:49:05.616" v="1788" actId="1037"/>
        <pc:sldMkLst>
          <pc:docMk/>
          <pc:sldMk cId="1730667572" sldId="2144328475"/>
        </pc:sldMkLst>
        <pc:spChg chg="mod">
          <ac:chgData name="Leah Montner Dixon" userId="d5b2ae9e-9213-4442-b7df-4db8cbe51e5d" providerId="ADAL" clId="{BA348FF0-DD61-424B-8297-E314A4422BCF}" dt="2022-11-02T20:48:42.786" v="1782" actId="1035"/>
          <ac:spMkLst>
            <pc:docMk/>
            <pc:sldMk cId="1730667572" sldId="2144328475"/>
            <ac:spMk id="2" creationId="{BCC3AFC5-124D-6E71-5C5D-6EC4E91E3980}"/>
          </ac:spMkLst>
        </pc:spChg>
        <pc:spChg chg="mod">
          <ac:chgData name="Leah Montner Dixon" userId="d5b2ae9e-9213-4442-b7df-4db8cbe51e5d" providerId="ADAL" clId="{BA348FF0-DD61-424B-8297-E314A4422BCF}" dt="2022-11-02T20:49:05.616" v="1788" actId="1037"/>
          <ac:spMkLst>
            <pc:docMk/>
            <pc:sldMk cId="1730667572" sldId="2144328475"/>
            <ac:spMk id="4" creationId="{3ED54650-E124-0942-8B03-A438165B55A6}"/>
          </ac:spMkLst>
        </pc:spChg>
        <pc:spChg chg="add del mod">
          <ac:chgData name="Leah Montner Dixon" userId="d5b2ae9e-9213-4442-b7df-4db8cbe51e5d" providerId="ADAL" clId="{BA348FF0-DD61-424B-8297-E314A4422BCF}" dt="2022-11-02T16:25:45.683" v="1288" actId="478"/>
          <ac:spMkLst>
            <pc:docMk/>
            <pc:sldMk cId="1730667572" sldId="2144328475"/>
            <ac:spMk id="5" creationId="{8FB56734-698C-24BB-657A-1092FDBC5AAB}"/>
          </ac:spMkLst>
        </pc:spChg>
        <pc:spChg chg="add del mod">
          <ac:chgData name="Leah Montner Dixon" userId="d5b2ae9e-9213-4442-b7df-4db8cbe51e5d" providerId="ADAL" clId="{BA348FF0-DD61-424B-8297-E314A4422BCF}" dt="2022-11-02T16:25:45.683" v="1288" actId="478"/>
          <ac:spMkLst>
            <pc:docMk/>
            <pc:sldMk cId="1730667572" sldId="2144328475"/>
            <ac:spMk id="6" creationId="{56827095-D5AF-A2FC-9931-9AD3E3F7851C}"/>
          </ac:spMkLst>
        </pc:spChg>
        <pc:spChg chg="add mod">
          <ac:chgData name="Leah Montner Dixon" userId="d5b2ae9e-9213-4442-b7df-4db8cbe51e5d" providerId="ADAL" clId="{BA348FF0-DD61-424B-8297-E314A4422BCF}" dt="2022-11-02T16:25:45.870" v="1289"/>
          <ac:spMkLst>
            <pc:docMk/>
            <pc:sldMk cId="1730667572" sldId="2144328475"/>
            <ac:spMk id="9" creationId="{92DB8685-076C-F26E-A191-64503610399C}"/>
          </ac:spMkLst>
        </pc:spChg>
        <pc:spChg chg="add mod">
          <ac:chgData name="Leah Montner Dixon" userId="d5b2ae9e-9213-4442-b7df-4db8cbe51e5d" providerId="ADAL" clId="{BA348FF0-DD61-424B-8297-E314A4422BCF}" dt="2022-11-02T16:25:45.870" v="1289"/>
          <ac:spMkLst>
            <pc:docMk/>
            <pc:sldMk cId="1730667572" sldId="2144328475"/>
            <ac:spMk id="10" creationId="{239FB9F1-1F46-94C1-4004-FE232EA7223D}"/>
          </ac:spMkLst>
        </pc:spChg>
        <pc:spChg chg="del">
          <ac:chgData name="Leah Montner Dixon" userId="d5b2ae9e-9213-4442-b7df-4db8cbe51e5d" providerId="ADAL" clId="{BA348FF0-DD61-424B-8297-E314A4422BCF}" dt="2022-11-02T16:01:01.530" v="543" actId="478"/>
          <ac:spMkLst>
            <pc:docMk/>
            <pc:sldMk cId="1730667572" sldId="2144328475"/>
            <ac:spMk id="38" creationId="{840A105B-BDB5-4A19-B44B-6F88860C9708}"/>
          </ac:spMkLst>
        </pc:spChg>
        <pc:spChg chg="del">
          <ac:chgData name="Leah Montner Dixon" userId="d5b2ae9e-9213-4442-b7df-4db8cbe51e5d" providerId="ADAL" clId="{BA348FF0-DD61-424B-8297-E314A4422BCF}" dt="2022-11-02T16:01:01.530" v="543" actId="478"/>
          <ac:spMkLst>
            <pc:docMk/>
            <pc:sldMk cId="1730667572" sldId="2144328475"/>
            <ac:spMk id="40" creationId="{0CF021A3-F121-424C-B035-CAC9A7CD5B91}"/>
          </ac:spMkLst>
        </pc:spChg>
        <pc:spChg chg="del">
          <ac:chgData name="Leah Montner Dixon" userId="d5b2ae9e-9213-4442-b7df-4db8cbe51e5d" providerId="ADAL" clId="{BA348FF0-DD61-424B-8297-E314A4422BCF}" dt="2022-11-02T16:01:01.530" v="543" actId="478"/>
          <ac:spMkLst>
            <pc:docMk/>
            <pc:sldMk cId="1730667572" sldId="2144328475"/>
            <ac:spMk id="41" creationId="{E2B8EBFD-DD2C-42D5-AC36-759F5F96A773}"/>
          </ac:spMkLst>
        </pc:spChg>
        <pc:spChg chg="mod">
          <ac:chgData name="Leah Montner Dixon" userId="d5b2ae9e-9213-4442-b7df-4db8cbe51e5d" providerId="ADAL" clId="{BA348FF0-DD61-424B-8297-E314A4422BCF}" dt="2022-11-02T20:48:42.786" v="1782" actId="1035"/>
          <ac:spMkLst>
            <pc:docMk/>
            <pc:sldMk cId="1730667572" sldId="2144328475"/>
            <ac:spMk id="58" creationId="{BA6E321E-F3F7-DCFA-6B1E-BAD09A756865}"/>
          </ac:spMkLst>
        </pc:spChg>
        <pc:spChg chg="mod">
          <ac:chgData name="Leah Montner Dixon" userId="d5b2ae9e-9213-4442-b7df-4db8cbe51e5d" providerId="ADAL" clId="{BA348FF0-DD61-424B-8297-E314A4422BCF}" dt="2022-11-02T20:48:42.786" v="1782" actId="1035"/>
          <ac:spMkLst>
            <pc:docMk/>
            <pc:sldMk cId="1730667572" sldId="2144328475"/>
            <ac:spMk id="59" creationId="{C422F019-C629-335A-72BC-5104AE1B4395}"/>
          </ac:spMkLst>
        </pc:spChg>
        <pc:spChg chg="mod">
          <ac:chgData name="Leah Montner Dixon" userId="d5b2ae9e-9213-4442-b7df-4db8cbe51e5d" providerId="ADAL" clId="{BA348FF0-DD61-424B-8297-E314A4422BCF}" dt="2022-11-02T20:48:42.786" v="1782" actId="1035"/>
          <ac:spMkLst>
            <pc:docMk/>
            <pc:sldMk cId="1730667572" sldId="2144328475"/>
            <ac:spMk id="60" creationId="{41A1E2AC-5FA8-3FC6-2860-FD07A77EFF5A}"/>
          </ac:spMkLst>
        </pc:spChg>
        <pc:spChg chg="mod">
          <ac:chgData name="Leah Montner Dixon" userId="d5b2ae9e-9213-4442-b7df-4db8cbe51e5d" providerId="ADAL" clId="{BA348FF0-DD61-424B-8297-E314A4422BCF}" dt="2022-11-02T20:48:42.786" v="1782" actId="1035"/>
          <ac:spMkLst>
            <pc:docMk/>
            <pc:sldMk cId="1730667572" sldId="2144328475"/>
            <ac:spMk id="61" creationId="{09068E2F-8ABA-5D82-F7A0-83C3C6094A21}"/>
          </ac:spMkLst>
        </pc:spChg>
        <pc:spChg chg="mod">
          <ac:chgData name="Leah Montner Dixon" userId="d5b2ae9e-9213-4442-b7df-4db8cbe51e5d" providerId="ADAL" clId="{BA348FF0-DD61-424B-8297-E314A4422BCF}" dt="2022-11-02T20:48:42.786" v="1782" actId="1035"/>
          <ac:spMkLst>
            <pc:docMk/>
            <pc:sldMk cId="1730667572" sldId="2144328475"/>
            <ac:spMk id="62" creationId="{F03BD6F2-9900-BB29-2865-647799678338}"/>
          </ac:spMkLst>
        </pc:spChg>
        <pc:spChg chg="mod">
          <ac:chgData name="Leah Montner Dixon" userId="d5b2ae9e-9213-4442-b7df-4db8cbe51e5d" providerId="ADAL" clId="{BA348FF0-DD61-424B-8297-E314A4422BCF}" dt="2022-11-02T20:48:42.786" v="1782" actId="1035"/>
          <ac:spMkLst>
            <pc:docMk/>
            <pc:sldMk cId="1730667572" sldId="2144328475"/>
            <ac:spMk id="63" creationId="{3942901C-5084-DDBD-4BDA-BCC99A021E37}"/>
          </ac:spMkLst>
        </pc:spChg>
        <pc:spChg chg="mod">
          <ac:chgData name="Leah Montner Dixon" userId="d5b2ae9e-9213-4442-b7df-4db8cbe51e5d" providerId="ADAL" clId="{BA348FF0-DD61-424B-8297-E314A4422BCF}" dt="2022-11-02T20:48:42.786" v="1782" actId="1035"/>
          <ac:spMkLst>
            <pc:docMk/>
            <pc:sldMk cId="1730667572" sldId="2144328475"/>
            <ac:spMk id="64" creationId="{C1815333-BC28-C3C7-74FD-13E1182323FC}"/>
          </ac:spMkLst>
        </pc:spChg>
        <pc:spChg chg="mod">
          <ac:chgData name="Leah Montner Dixon" userId="d5b2ae9e-9213-4442-b7df-4db8cbe51e5d" providerId="ADAL" clId="{BA348FF0-DD61-424B-8297-E314A4422BCF}" dt="2022-11-02T20:48:42.786" v="1782" actId="1035"/>
          <ac:spMkLst>
            <pc:docMk/>
            <pc:sldMk cId="1730667572" sldId="2144328475"/>
            <ac:spMk id="65" creationId="{54A197C1-04D1-5B4A-09F9-FA64DBBE57D2}"/>
          </ac:spMkLst>
        </pc:spChg>
        <pc:spChg chg="mod">
          <ac:chgData name="Leah Montner Dixon" userId="d5b2ae9e-9213-4442-b7df-4db8cbe51e5d" providerId="ADAL" clId="{BA348FF0-DD61-424B-8297-E314A4422BCF}" dt="2022-11-02T20:48:42.786" v="1782" actId="1035"/>
          <ac:spMkLst>
            <pc:docMk/>
            <pc:sldMk cId="1730667572" sldId="2144328475"/>
            <ac:spMk id="67" creationId="{CD27FD0E-F928-D8D2-187C-6026D83A6B6B}"/>
          </ac:spMkLst>
        </pc:spChg>
        <pc:spChg chg="mod">
          <ac:chgData name="Leah Montner Dixon" userId="d5b2ae9e-9213-4442-b7df-4db8cbe51e5d" providerId="ADAL" clId="{BA348FF0-DD61-424B-8297-E314A4422BCF}" dt="2022-11-02T20:48:42.786" v="1782" actId="1035"/>
          <ac:spMkLst>
            <pc:docMk/>
            <pc:sldMk cId="1730667572" sldId="2144328475"/>
            <ac:spMk id="68" creationId="{B6A894B9-0BB9-5187-DA7A-7B24F818A8F1}"/>
          </ac:spMkLst>
        </pc:spChg>
        <pc:spChg chg="mod">
          <ac:chgData name="Leah Montner Dixon" userId="d5b2ae9e-9213-4442-b7df-4db8cbe51e5d" providerId="ADAL" clId="{BA348FF0-DD61-424B-8297-E314A4422BCF}" dt="2022-11-02T20:48:42.786" v="1782" actId="1035"/>
          <ac:spMkLst>
            <pc:docMk/>
            <pc:sldMk cId="1730667572" sldId="2144328475"/>
            <ac:spMk id="70" creationId="{FAE7F479-5BDF-663C-46BA-505D753DE43E}"/>
          </ac:spMkLst>
        </pc:spChg>
        <pc:spChg chg="mod">
          <ac:chgData name="Leah Montner Dixon" userId="d5b2ae9e-9213-4442-b7df-4db8cbe51e5d" providerId="ADAL" clId="{BA348FF0-DD61-424B-8297-E314A4422BCF}" dt="2022-11-02T20:48:42.786" v="1782" actId="1035"/>
          <ac:spMkLst>
            <pc:docMk/>
            <pc:sldMk cId="1730667572" sldId="2144328475"/>
            <ac:spMk id="76" creationId="{27E0CA94-F8CE-7F0D-68C5-E602F3C6572C}"/>
          </ac:spMkLst>
        </pc:spChg>
        <pc:spChg chg="mod">
          <ac:chgData name="Leah Montner Dixon" userId="d5b2ae9e-9213-4442-b7df-4db8cbe51e5d" providerId="ADAL" clId="{BA348FF0-DD61-424B-8297-E314A4422BCF}" dt="2022-11-02T20:48:42.786" v="1782" actId="1035"/>
          <ac:spMkLst>
            <pc:docMk/>
            <pc:sldMk cId="1730667572" sldId="2144328475"/>
            <ac:spMk id="77" creationId="{1C4ECE9F-8CE8-869C-4389-4ED2D9F5C548}"/>
          </ac:spMkLst>
        </pc:spChg>
        <pc:spChg chg="mod">
          <ac:chgData name="Leah Montner Dixon" userId="d5b2ae9e-9213-4442-b7df-4db8cbe51e5d" providerId="ADAL" clId="{BA348FF0-DD61-424B-8297-E314A4422BCF}" dt="2022-11-02T20:48:42.786" v="1782" actId="1035"/>
          <ac:spMkLst>
            <pc:docMk/>
            <pc:sldMk cId="1730667572" sldId="2144328475"/>
            <ac:spMk id="78" creationId="{9190EBD4-D9FE-3C6A-F125-DAD2B776D0EB}"/>
          </ac:spMkLst>
        </pc:spChg>
        <pc:spChg chg="mod">
          <ac:chgData name="Leah Montner Dixon" userId="d5b2ae9e-9213-4442-b7df-4db8cbe51e5d" providerId="ADAL" clId="{BA348FF0-DD61-424B-8297-E314A4422BCF}" dt="2022-11-02T20:48:42.786" v="1782" actId="1035"/>
          <ac:spMkLst>
            <pc:docMk/>
            <pc:sldMk cId="1730667572" sldId="2144328475"/>
            <ac:spMk id="79" creationId="{F89E10EA-472F-3179-A45A-7B7415E1EC86}"/>
          </ac:spMkLst>
        </pc:spChg>
        <pc:spChg chg="mod">
          <ac:chgData name="Leah Montner Dixon" userId="d5b2ae9e-9213-4442-b7df-4db8cbe51e5d" providerId="ADAL" clId="{BA348FF0-DD61-424B-8297-E314A4422BCF}" dt="2022-11-02T20:48:42.786" v="1782" actId="1035"/>
          <ac:spMkLst>
            <pc:docMk/>
            <pc:sldMk cId="1730667572" sldId="2144328475"/>
            <ac:spMk id="83" creationId="{68C89E66-DD60-3A67-75EC-BD5DADB62A65}"/>
          </ac:spMkLst>
        </pc:spChg>
        <pc:spChg chg="mod">
          <ac:chgData name="Leah Montner Dixon" userId="d5b2ae9e-9213-4442-b7df-4db8cbe51e5d" providerId="ADAL" clId="{BA348FF0-DD61-424B-8297-E314A4422BCF}" dt="2022-11-02T20:48:42.786" v="1782" actId="1035"/>
          <ac:spMkLst>
            <pc:docMk/>
            <pc:sldMk cId="1730667572" sldId="2144328475"/>
            <ac:spMk id="85" creationId="{48F6D246-C666-98FC-0B05-F84223A0E24B}"/>
          </ac:spMkLst>
        </pc:spChg>
        <pc:spChg chg="mod">
          <ac:chgData name="Leah Montner Dixon" userId="d5b2ae9e-9213-4442-b7df-4db8cbe51e5d" providerId="ADAL" clId="{BA348FF0-DD61-424B-8297-E314A4422BCF}" dt="2022-11-02T20:48:42.786" v="1782" actId="1035"/>
          <ac:spMkLst>
            <pc:docMk/>
            <pc:sldMk cId="1730667572" sldId="2144328475"/>
            <ac:spMk id="87" creationId="{25717020-4A66-D3ED-099C-C7ED93616ACA}"/>
          </ac:spMkLst>
        </pc:spChg>
        <pc:picChg chg="add del mod">
          <ac:chgData name="Leah Montner Dixon" userId="d5b2ae9e-9213-4442-b7df-4db8cbe51e5d" providerId="ADAL" clId="{BA348FF0-DD61-424B-8297-E314A4422BCF}" dt="2022-11-02T16:25:45.683" v="1288" actId="478"/>
          <ac:picMkLst>
            <pc:docMk/>
            <pc:sldMk cId="1730667572" sldId="2144328475"/>
            <ac:picMk id="3" creationId="{A29C78F6-2A19-01AF-F68C-39F6340E921C}"/>
          </ac:picMkLst>
        </pc:picChg>
        <pc:picChg chg="add mod">
          <ac:chgData name="Leah Montner Dixon" userId="d5b2ae9e-9213-4442-b7df-4db8cbe51e5d" providerId="ADAL" clId="{BA348FF0-DD61-424B-8297-E314A4422BCF}" dt="2022-11-02T16:25:45.870" v="1289"/>
          <ac:picMkLst>
            <pc:docMk/>
            <pc:sldMk cId="1730667572" sldId="2144328475"/>
            <ac:picMk id="7" creationId="{0F758DF7-6DA5-491A-3894-5B95128C1C03}"/>
          </ac:picMkLst>
        </pc:picChg>
        <pc:picChg chg="mod">
          <ac:chgData name="Leah Montner Dixon" userId="d5b2ae9e-9213-4442-b7df-4db8cbe51e5d" providerId="ADAL" clId="{BA348FF0-DD61-424B-8297-E314A4422BCF}" dt="2022-11-02T20:48:42.786" v="1782" actId="1035"/>
          <ac:picMkLst>
            <pc:docMk/>
            <pc:sldMk cId="1730667572" sldId="2144328475"/>
            <ac:picMk id="8" creationId="{EFA16E05-1DFA-E68B-3A4E-5500132F8D22}"/>
          </ac:picMkLst>
        </pc:picChg>
        <pc:picChg chg="mod">
          <ac:chgData name="Leah Montner Dixon" userId="d5b2ae9e-9213-4442-b7df-4db8cbe51e5d" providerId="ADAL" clId="{BA348FF0-DD61-424B-8297-E314A4422BCF}" dt="2022-11-02T20:48:42.786" v="1782" actId="1035"/>
          <ac:picMkLst>
            <pc:docMk/>
            <pc:sldMk cId="1730667572" sldId="2144328475"/>
            <ac:picMk id="14" creationId="{CA5BF8BA-60E3-F15B-F02A-3284C26A3688}"/>
          </ac:picMkLst>
        </pc:picChg>
        <pc:picChg chg="del">
          <ac:chgData name="Leah Montner Dixon" userId="d5b2ae9e-9213-4442-b7df-4db8cbe51e5d" providerId="ADAL" clId="{BA348FF0-DD61-424B-8297-E314A4422BCF}" dt="2022-11-02T16:01:01.530" v="543" actId="478"/>
          <ac:picMkLst>
            <pc:docMk/>
            <pc:sldMk cId="1730667572" sldId="2144328475"/>
            <ac:picMk id="39" creationId="{D60D0A21-F16A-4759-A90D-76AABD3E51C7}"/>
          </ac:picMkLst>
        </pc:picChg>
        <pc:picChg chg="mod">
          <ac:chgData name="Leah Montner Dixon" userId="d5b2ae9e-9213-4442-b7df-4db8cbe51e5d" providerId="ADAL" clId="{BA348FF0-DD61-424B-8297-E314A4422BCF}" dt="2022-11-02T20:48:42.786" v="1782" actId="1035"/>
          <ac:picMkLst>
            <pc:docMk/>
            <pc:sldMk cId="1730667572" sldId="2144328475"/>
            <ac:picMk id="73" creationId="{3BBD76EB-AC36-7633-90F5-500B9F2D52B5}"/>
          </ac:picMkLst>
        </pc:picChg>
        <pc:picChg chg="mod">
          <ac:chgData name="Leah Montner Dixon" userId="d5b2ae9e-9213-4442-b7df-4db8cbe51e5d" providerId="ADAL" clId="{BA348FF0-DD61-424B-8297-E314A4422BCF}" dt="2022-11-02T20:48:42.786" v="1782" actId="1035"/>
          <ac:picMkLst>
            <pc:docMk/>
            <pc:sldMk cId="1730667572" sldId="2144328475"/>
            <ac:picMk id="74" creationId="{4795AD3D-C4DE-286E-25DD-19ACC8CAA718}"/>
          </ac:picMkLst>
        </pc:picChg>
        <pc:picChg chg="mod">
          <ac:chgData name="Leah Montner Dixon" userId="d5b2ae9e-9213-4442-b7df-4db8cbe51e5d" providerId="ADAL" clId="{BA348FF0-DD61-424B-8297-E314A4422BCF}" dt="2022-11-02T20:48:42.786" v="1782" actId="1035"/>
          <ac:picMkLst>
            <pc:docMk/>
            <pc:sldMk cId="1730667572" sldId="2144328475"/>
            <ac:picMk id="80" creationId="{46ABD7DE-2962-7AD5-1624-19C6FAE125E6}"/>
          </ac:picMkLst>
        </pc:picChg>
        <pc:picChg chg="mod">
          <ac:chgData name="Leah Montner Dixon" userId="d5b2ae9e-9213-4442-b7df-4db8cbe51e5d" providerId="ADAL" clId="{BA348FF0-DD61-424B-8297-E314A4422BCF}" dt="2022-11-02T20:48:42.786" v="1782" actId="1035"/>
          <ac:picMkLst>
            <pc:docMk/>
            <pc:sldMk cId="1730667572" sldId="2144328475"/>
            <ac:picMk id="82" creationId="{76DF3D52-1F8E-2F6B-FDB9-1891BECF7ADE}"/>
          </ac:picMkLst>
        </pc:picChg>
        <pc:cxnChg chg="mod">
          <ac:chgData name="Leah Montner Dixon" userId="d5b2ae9e-9213-4442-b7df-4db8cbe51e5d" providerId="ADAL" clId="{BA348FF0-DD61-424B-8297-E314A4422BCF}" dt="2022-11-02T20:48:42.786" v="1782" actId="1035"/>
          <ac:cxnSpMkLst>
            <pc:docMk/>
            <pc:sldMk cId="1730667572" sldId="2144328475"/>
            <ac:cxnSpMk id="66" creationId="{2E872B01-2D4C-A614-DE5A-A70230E881EE}"/>
          </ac:cxnSpMkLst>
        </pc:cxnChg>
        <pc:cxnChg chg="mod">
          <ac:chgData name="Leah Montner Dixon" userId="d5b2ae9e-9213-4442-b7df-4db8cbe51e5d" providerId="ADAL" clId="{BA348FF0-DD61-424B-8297-E314A4422BCF}" dt="2022-11-02T20:48:42.786" v="1782" actId="1035"/>
          <ac:cxnSpMkLst>
            <pc:docMk/>
            <pc:sldMk cId="1730667572" sldId="2144328475"/>
            <ac:cxnSpMk id="69" creationId="{73D45B7D-724F-B593-9188-CFEE74F5906A}"/>
          </ac:cxnSpMkLst>
        </pc:cxnChg>
        <pc:cxnChg chg="mod">
          <ac:chgData name="Leah Montner Dixon" userId="d5b2ae9e-9213-4442-b7df-4db8cbe51e5d" providerId="ADAL" clId="{BA348FF0-DD61-424B-8297-E314A4422BCF}" dt="2022-11-02T20:48:42.786" v="1782" actId="1035"/>
          <ac:cxnSpMkLst>
            <pc:docMk/>
            <pc:sldMk cId="1730667572" sldId="2144328475"/>
            <ac:cxnSpMk id="72" creationId="{59535963-17CA-B0DD-87A7-C76FF4B6712B}"/>
          </ac:cxnSpMkLst>
        </pc:cxnChg>
        <pc:cxnChg chg="mod">
          <ac:chgData name="Leah Montner Dixon" userId="d5b2ae9e-9213-4442-b7df-4db8cbe51e5d" providerId="ADAL" clId="{BA348FF0-DD61-424B-8297-E314A4422BCF}" dt="2022-11-02T20:48:42.786" v="1782" actId="1035"/>
          <ac:cxnSpMkLst>
            <pc:docMk/>
            <pc:sldMk cId="1730667572" sldId="2144328475"/>
            <ac:cxnSpMk id="84" creationId="{CA383D60-0548-BB5F-1EC9-9C6DAF3E1545}"/>
          </ac:cxnSpMkLst>
        </pc:cxnChg>
        <pc:cxnChg chg="mod">
          <ac:chgData name="Leah Montner Dixon" userId="d5b2ae9e-9213-4442-b7df-4db8cbe51e5d" providerId="ADAL" clId="{BA348FF0-DD61-424B-8297-E314A4422BCF}" dt="2022-11-02T20:48:42.786" v="1782" actId="1035"/>
          <ac:cxnSpMkLst>
            <pc:docMk/>
            <pc:sldMk cId="1730667572" sldId="2144328475"/>
            <ac:cxnSpMk id="86" creationId="{7A8F63FB-7206-A573-AF11-CC48539816C3}"/>
          </ac:cxnSpMkLst>
        </pc:cxnChg>
        <pc:cxnChg chg="mod">
          <ac:chgData name="Leah Montner Dixon" userId="d5b2ae9e-9213-4442-b7df-4db8cbe51e5d" providerId="ADAL" clId="{BA348FF0-DD61-424B-8297-E314A4422BCF}" dt="2022-11-02T20:48:42.786" v="1782" actId="1035"/>
          <ac:cxnSpMkLst>
            <pc:docMk/>
            <pc:sldMk cId="1730667572" sldId="2144328475"/>
            <ac:cxnSpMk id="88" creationId="{3C145093-F4CA-D5E8-BB25-D00C8C072ACC}"/>
          </ac:cxnSpMkLst>
        </pc:cxnChg>
      </pc:sldChg>
    </pc:docChg>
  </pc:docChgLst>
  <pc:docChgLst>
    <pc:chgData name="Leah Montner Dixon" userId="d5b2ae9e-9213-4442-b7df-4db8cbe51e5d" providerId="ADAL" clId="{E3AE32E8-E5B2-4E57-B7D0-4D0AAA7830B7}"/>
    <pc:docChg chg="custSel modSld">
      <pc:chgData name="Leah Montner Dixon" userId="d5b2ae9e-9213-4442-b7df-4db8cbe51e5d" providerId="ADAL" clId="{E3AE32E8-E5B2-4E57-B7D0-4D0AAA7830B7}" dt="2022-04-18T20:24:09.861" v="3"/>
      <pc:docMkLst>
        <pc:docMk/>
      </pc:docMkLst>
      <pc:sldChg chg="addSp delSp modSp mod">
        <pc:chgData name="Leah Montner Dixon" userId="d5b2ae9e-9213-4442-b7df-4db8cbe51e5d" providerId="ADAL" clId="{E3AE32E8-E5B2-4E57-B7D0-4D0AAA7830B7}" dt="2022-04-18T20:24:09.861" v="3"/>
        <pc:sldMkLst>
          <pc:docMk/>
          <pc:sldMk cId="1982570482" sldId="2144327888"/>
        </pc:sldMkLst>
        <pc:spChg chg="del">
          <ac:chgData name="Leah Montner Dixon" userId="d5b2ae9e-9213-4442-b7df-4db8cbe51e5d" providerId="ADAL" clId="{E3AE32E8-E5B2-4E57-B7D0-4D0AAA7830B7}" dt="2022-04-18T20:24:09.619" v="2" actId="478"/>
          <ac:spMkLst>
            <pc:docMk/>
            <pc:sldMk cId="1982570482" sldId="2144327888"/>
            <ac:spMk id="3" creationId="{750C4905-7D30-4A4E-B3E5-F35E6B27A46F}"/>
          </ac:spMkLst>
        </pc:spChg>
        <pc:spChg chg="del">
          <ac:chgData name="Leah Montner Dixon" userId="d5b2ae9e-9213-4442-b7df-4db8cbe51e5d" providerId="ADAL" clId="{E3AE32E8-E5B2-4E57-B7D0-4D0AAA7830B7}" dt="2022-04-18T20:24:09.619" v="2" actId="478"/>
          <ac:spMkLst>
            <pc:docMk/>
            <pc:sldMk cId="1982570482" sldId="2144327888"/>
            <ac:spMk id="4" creationId="{C31786ED-9386-479F-87DB-D6F646B3D7B6}"/>
          </ac:spMkLst>
        </pc:spChg>
        <pc:spChg chg="add mod">
          <ac:chgData name="Leah Montner Dixon" userId="d5b2ae9e-9213-4442-b7df-4db8cbe51e5d" providerId="ADAL" clId="{E3AE32E8-E5B2-4E57-B7D0-4D0AAA7830B7}" dt="2022-04-18T20:24:09.861" v="3"/>
          <ac:spMkLst>
            <pc:docMk/>
            <pc:sldMk cId="1982570482" sldId="2144327888"/>
            <ac:spMk id="40" creationId="{560D1CF5-C1C4-4041-9A75-CFBECAE0EEF9}"/>
          </ac:spMkLst>
        </pc:spChg>
        <pc:spChg chg="add mod">
          <ac:chgData name="Leah Montner Dixon" userId="d5b2ae9e-9213-4442-b7df-4db8cbe51e5d" providerId="ADAL" clId="{E3AE32E8-E5B2-4E57-B7D0-4D0AAA7830B7}" dt="2022-04-18T20:24:09.861" v="3"/>
          <ac:spMkLst>
            <pc:docMk/>
            <pc:sldMk cId="1982570482" sldId="2144327888"/>
            <ac:spMk id="41" creationId="{2CD7D38A-44FE-4896-8212-883CC30131FA}"/>
          </ac:spMkLst>
        </pc:spChg>
        <pc:picChg chg="del">
          <ac:chgData name="Leah Montner Dixon" userId="d5b2ae9e-9213-4442-b7df-4db8cbe51e5d" providerId="ADAL" clId="{E3AE32E8-E5B2-4E57-B7D0-4D0AAA7830B7}" dt="2022-04-18T20:24:09.619" v="2" actId="478"/>
          <ac:picMkLst>
            <pc:docMk/>
            <pc:sldMk cId="1982570482" sldId="2144327888"/>
            <ac:picMk id="2" creationId="{850BACA4-3738-4590-85D7-8F179AD074D3}"/>
          </ac:picMkLst>
        </pc:picChg>
        <pc:picChg chg="add mod">
          <ac:chgData name="Leah Montner Dixon" userId="d5b2ae9e-9213-4442-b7df-4db8cbe51e5d" providerId="ADAL" clId="{E3AE32E8-E5B2-4E57-B7D0-4D0AAA7830B7}" dt="2022-04-18T20:24:09.861" v="3"/>
          <ac:picMkLst>
            <pc:docMk/>
            <pc:sldMk cId="1982570482" sldId="2144327888"/>
            <ac:picMk id="38" creationId="{A014BF31-383A-4A9D-9F60-14E297CA7F1A}"/>
          </ac:picMkLst>
        </pc:picChg>
      </pc:sldChg>
      <pc:sldChg chg="modSp mod">
        <pc:chgData name="Leah Montner Dixon" userId="d5b2ae9e-9213-4442-b7df-4db8cbe51e5d" providerId="ADAL" clId="{E3AE32E8-E5B2-4E57-B7D0-4D0AAA7830B7}" dt="2022-04-18T20:23:38.253" v="1" actId="12788"/>
        <pc:sldMkLst>
          <pc:docMk/>
          <pc:sldMk cId="3684761249" sldId="2144328268"/>
        </pc:sldMkLst>
        <pc:spChg chg="mod">
          <ac:chgData name="Leah Montner Dixon" userId="d5b2ae9e-9213-4442-b7df-4db8cbe51e5d" providerId="ADAL" clId="{E3AE32E8-E5B2-4E57-B7D0-4D0AAA7830B7}" dt="2022-04-18T20:23:38.253" v="1" actId="12788"/>
          <ac:spMkLst>
            <pc:docMk/>
            <pc:sldMk cId="3684761249" sldId="2144328268"/>
            <ac:spMk id="8" creationId="{C8C88E02-F6D0-44F0-B46B-CFF324F72288}"/>
          </ac:spMkLst>
        </pc:spChg>
      </pc:sldChg>
    </pc:docChg>
  </pc:docChgLst>
  <pc:docChgLst>
    <pc:chgData name="Jason Wiese" userId="4bff8d5b-7de6-4655-b397-69b0afc81113" providerId="ADAL" clId="{6D75F90F-7F60-4430-A9E8-E716D6B714DA}"/>
    <pc:docChg chg="undo custSel delSld modSld">
      <pc:chgData name="Jason Wiese" userId="4bff8d5b-7de6-4655-b397-69b0afc81113" providerId="ADAL" clId="{6D75F90F-7F60-4430-A9E8-E716D6B714DA}" dt="2022-04-15T18:40:15.868" v="815" actId="20577"/>
      <pc:docMkLst>
        <pc:docMk/>
      </pc:docMkLst>
      <pc:sldChg chg="delCm">
        <pc:chgData name="Jason Wiese" userId="4bff8d5b-7de6-4655-b397-69b0afc81113" providerId="ADAL" clId="{6D75F90F-7F60-4430-A9E8-E716D6B714DA}" dt="2022-04-15T18:22:17.652" v="0"/>
        <pc:sldMkLst>
          <pc:docMk/>
          <pc:sldMk cId="924100840" sldId="2144327752"/>
        </pc:sldMkLst>
      </pc:sldChg>
      <pc:sldChg chg="modSp mod">
        <pc:chgData name="Jason Wiese" userId="4bff8d5b-7de6-4655-b397-69b0afc81113" providerId="ADAL" clId="{6D75F90F-7F60-4430-A9E8-E716D6B714DA}" dt="2022-04-15T18:23:38.560" v="19" actId="20577"/>
        <pc:sldMkLst>
          <pc:docMk/>
          <pc:sldMk cId="1095677421" sldId="2144327797"/>
        </pc:sldMkLst>
        <pc:spChg chg="mod">
          <ac:chgData name="Jason Wiese" userId="4bff8d5b-7de6-4655-b397-69b0afc81113" providerId="ADAL" clId="{6D75F90F-7F60-4430-A9E8-E716D6B714DA}" dt="2022-04-15T18:23:38.560" v="19" actId="20577"/>
          <ac:spMkLst>
            <pc:docMk/>
            <pc:sldMk cId="1095677421" sldId="2144327797"/>
            <ac:spMk id="21" creationId="{DF883384-F7AA-4B04-A25D-AC131CEE1611}"/>
          </ac:spMkLst>
        </pc:spChg>
      </pc:sldChg>
      <pc:sldChg chg="delCm">
        <pc:chgData name="Jason Wiese" userId="4bff8d5b-7de6-4655-b397-69b0afc81113" providerId="ADAL" clId="{6D75F90F-7F60-4430-A9E8-E716D6B714DA}" dt="2022-04-15T18:35:24.111" v="539"/>
        <pc:sldMkLst>
          <pc:docMk/>
          <pc:sldMk cId="276887206" sldId="2144327876"/>
        </pc:sldMkLst>
      </pc:sldChg>
      <pc:sldChg chg="delCm">
        <pc:chgData name="Jason Wiese" userId="4bff8d5b-7de6-4655-b397-69b0afc81113" providerId="ADAL" clId="{6D75F90F-7F60-4430-A9E8-E716D6B714DA}" dt="2022-04-15T18:25:59.922" v="23"/>
        <pc:sldMkLst>
          <pc:docMk/>
          <pc:sldMk cId="1982570482" sldId="2144327888"/>
        </pc:sldMkLst>
      </pc:sldChg>
      <pc:sldChg chg="modSp mod">
        <pc:chgData name="Jason Wiese" userId="4bff8d5b-7de6-4655-b397-69b0afc81113" providerId="ADAL" clId="{6D75F90F-7F60-4430-A9E8-E716D6B714DA}" dt="2022-04-15T18:28:01.999" v="44" actId="1036"/>
        <pc:sldMkLst>
          <pc:docMk/>
          <pc:sldMk cId="3681668246" sldId="2144327904"/>
        </pc:sldMkLst>
        <pc:spChg chg="mod">
          <ac:chgData name="Jason Wiese" userId="4bff8d5b-7de6-4655-b397-69b0afc81113" providerId="ADAL" clId="{6D75F90F-7F60-4430-A9E8-E716D6B714DA}" dt="2022-04-15T18:28:01.999" v="44" actId="1036"/>
          <ac:spMkLst>
            <pc:docMk/>
            <pc:sldMk cId="3681668246" sldId="2144327904"/>
            <ac:spMk id="16" creationId="{46BD1D7B-CFFD-AB40-AE04-379262D9E97A}"/>
          </ac:spMkLst>
        </pc:spChg>
      </pc:sldChg>
      <pc:sldChg chg="delCm">
        <pc:chgData name="Jason Wiese" userId="4bff8d5b-7de6-4655-b397-69b0afc81113" providerId="ADAL" clId="{6D75F90F-7F60-4430-A9E8-E716D6B714DA}" dt="2022-04-15T18:22:23.701" v="1"/>
        <pc:sldMkLst>
          <pc:docMk/>
          <pc:sldMk cId="3157205127" sldId="2144328253"/>
        </pc:sldMkLst>
      </pc:sldChg>
      <pc:sldChg chg="delCm">
        <pc:chgData name="Jason Wiese" userId="4bff8d5b-7de6-4655-b397-69b0afc81113" providerId="ADAL" clId="{6D75F90F-7F60-4430-A9E8-E716D6B714DA}" dt="2022-04-15T18:26:34.989" v="24"/>
        <pc:sldMkLst>
          <pc:docMk/>
          <pc:sldMk cId="2767678321" sldId="2144328255"/>
        </pc:sldMkLst>
      </pc:sldChg>
      <pc:sldChg chg="modSp mod">
        <pc:chgData name="Jason Wiese" userId="4bff8d5b-7de6-4655-b397-69b0afc81113" providerId="ADAL" clId="{6D75F90F-7F60-4430-A9E8-E716D6B714DA}" dt="2022-04-15T18:27:44.267" v="34" actId="20577"/>
        <pc:sldMkLst>
          <pc:docMk/>
          <pc:sldMk cId="865759438" sldId="2144328257"/>
        </pc:sldMkLst>
        <pc:spChg chg="mod">
          <ac:chgData name="Jason Wiese" userId="4bff8d5b-7de6-4655-b397-69b0afc81113" providerId="ADAL" clId="{6D75F90F-7F60-4430-A9E8-E716D6B714DA}" dt="2022-04-15T18:27:44.267" v="34" actId="20577"/>
          <ac:spMkLst>
            <pc:docMk/>
            <pc:sldMk cId="865759438" sldId="2144328257"/>
            <ac:spMk id="16" creationId="{46BD1D7B-CFFD-AB40-AE04-379262D9E97A}"/>
          </ac:spMkLst>
        </pc:spChg>
      </pc:sldChg>
      <pc:sldChg chg="modSp mod">
        <pc:chgData name="Jason Wiese" userId="4bff8d5b-7de6-4655-b397-69b0afc81113" providerId="ADAL" clId="{6D75F90F-7F60-4430-A9E8-E716D6B714DA}" dt="2022-04-15T18:25:05.259" v="21" actId="255"/>
        <pc:sldMkLst>
          <pc:docMk/>
          <pc:sldMk cId="3580571799" sldId="2144328265"/>
        </pc:sldMkLst>
        <pc:spChg chg="mod">
          <ac:chgData name="Jason Wiese" userId="4bff8d5b-7de6-4655-b397-69b0afc81113" providerId="ADAL" clId="{6D75F90F-7F60-4430-A9E8-E716D6B714DA}" dt="2022-04-15T18:25:05.259" v="21" actId="255"/>
          <ac:spMkLst>
            <pc:docMk/>
            <pc:sldMk cId="3580571799" sldId="2144328265"/>
            <ac:spMk id="16" creationId="{46BD1D7B-CFFD-AB40-AE04-379262D9E97A}"/>
          </ac:spMkLst>
        </pc:spChg>
      </pc:sldChg>
      <pc:sldChg chg="delCm">
        <pc:chgData name="Jason Wiese" userId="4bff8d5b-7de6-4655-b397-69b0afc81113" providerId="ADAL" clId="{6D75F90F-7F60-4430-A9E8-E716D6B714DA}" dt="2022-04-15T18:25:53.639" v="22"/>
        <pc:sldMkLst>
          <pc:docMk/>
          <pc:sldMk cId="3102369856" sldId="2144328279"/>
        </pc:sldMkLst>
      </pc:sldChg>
      <pc:sldChg chg="delCm">
        <pc:chgData name="Jason Wiese" userId="4bff8d5b-7de6-4655-b397-69b0afc81113" providerId="ADAL" clId="{6D75F90F-7F60-4430-A9E8-E716D6B714DA}" dt="2022-04-15T18:26:44.861" v="25"/>
        <pc:sldMkLst>
          <pc:docMk/>
          <pc:sldMk cId="851883070" sldId="2144328286"/>
        </pc:sldMkLst>
      </pc:sldChg>
      <pc:sldChg chg="delCm">
        <pc:chgData name="Jason Wiese" userId="4bff8d5b-7de6-4655-b397-69b0afc81113" providerId="ADAL" clId="{6D75F90F-7F60-4430-A9E8-E716D6B714DA}" dt="2022-04-15T18:35:10.720" v="535"/>
        <pc:sldMkLst>
          <pc:docMk/>
          <pc:sldMk cId="810444457" sldId="2144328288"/>
        </pc:sldMkLst>
      </pc:sldChg>
      <pc:sldChg chg="delSp modSp del mod">
        <pc:chgData name="Jason Wiese" userId="4bff8d5b-7de6-4655-b397-69b0afc81113" providerId="ADAL" clId="{6D75F90F-7F60-4430-A9E8-E716D6B714DA}" dt="2022-04-15T18:38:34.996" v="708" actId="47"/>
        <pc:sldMkLst>
          <pc:docMk/>
          <pc:sldMk cId="3766109467" sldId="2144328295"/>
        </pc:sldMkLst>
        <pc:spChg chg="mod">
          <ac:chgData name="Jason Wiese" userId="4bff8d5b-7de6-4655-b397-69b0afc81113" providerId="ADAL" clId="{6D75F90F-7F60-4430-A9E8-E716D6B714DA}" dt="2022-04-15T18:33:07.334" v="355" actId="1036"/>
          <ac:spMkLst>
            <pc:docMk/>
            <pc:sldMk cId="3766109467" sldId="2144328295"/>
            <ac:spMk id="3" creationId="{45C5A87C-C34E-41AD-B8EB-C2A91387A02E}"/>
          </ac:spMkLst>
        </pc:spChg>
        <pc:spChg chg="mod">
          <ac:chgData name="Jason Wiese" userId="4bff8d5b-7de6-4655-b397-69b0afc81113" providerId="ADAL" clId="{6D75F90F-7F60-4430-A9E8-E716D6B714DA}" dt="2022-04-15T18:33:07.334" v="355" actId="1036"/>
          <ac:spMkLst>
            <pc:docMk/>
            <pc:sldMk cId="3766109467" sldId="2144328295"/>
            <ac:spMk id="4" creationId="{2629F231-AA6D-4782-8618-571F475FD61A}"/>
          </ac:spMkLst>
        </pc:spChg>
        <pc:spChg chg="mod">
          <ac:chgData name="Jason Wiese" userId="4bff8d5b-7de6-4655-b397-69b0afc81113" providerId="ADAL" clId="{6D75F90F-7F60-4430-A9E8-E716D6B714DA}" dt="2022-04-15T18:33:53.920" v="531" actId="20577"/>
          <ac:spMkLst>
            <pc:docMk/>
            <pc:sldMk cId="3766109467" sldId="2144328295"/>
            <ac:spMk id="5" creationId="{EF874FCD-15DA-44CD-A46D-78530F82C5EB}"/>
          </ac:spMkLst>
        </pc:spChg>
        <pc:spChg chg="del">
          <ac:chgData name="Jason Wiese" userId="4bff8d5b-7de6-4655-b397-69b0afc81113" providerId="ADAL" clId="{6D75F90F-7F60-4430-A9E8-E716D6B714DA}" dt="2022-04-15T18:34:01.980" v="532" actId="478"/>
          <ac:spMkLst>
            <pc:docMk/>
            <pc:sldMk cId="3766109467" sldId="2144328295"/>
            <ac:spMk id="15" creationId="{A7897312-2B41-472F-AA37-6C8F51403AEB}"/>
          </ac:spMkLst>
        </pc:spChg>
        <pc:spChg chg="mod">
          <ac:chgData name="Jason Wiese" userId="4bff8d5b-7de6-4655-b397-69b0afc81113" providerId="ADAL" clId="{6D75F90F-7F60-4430-A9E8-E716D6B714DA}" dt="2022-04-15T18:34:23.428" v="534" actId="20577"/>
          <ac:spMkLst>
            <pc:docMk/>
            <pc:sldMk cId="3766109467" sldId="2144328295"/>
            <ac:spMk id="23" creationId="{D3EE0AC1-CB5A-4CA1-8221-0A7B9F5D71FE}"/>
          </ac:spMkLst>
        </pc:spChg>
      </pc:sldChg>
      <pc:sldChg chg="modSp mod">
        <pc:chgData name="Jason Wiese" userId="4bff8d5b-7de6-4655-b397-69b0afc81113" providerId="ADAL" clId="{6D75F90F-7F60-4430-A9E8-E716D6B714DA}" dt="2022-04-15T18:40:15.868" v="815" actId="20577"/>
        <pc:sldMkLst>
          <pc:docMk/>
          <pc:sldMk cId="2729024105" sldId="2144328296"/>
        </pc:sldMkLst>
        <pc:spChg chg="mod">
          <ac:chgData name="Jason Wiese" userId="4bff8d5b-7de6-4655-b397-69b0afc81113" providerId="ADAL" clId="{6D75F90F-7F60-4430-A9E8-E716D6B714DA}" dt="2022-04-15T18:37:19.129" v="636" actId="113"/>
          <ac:spMkLst>
            <pc:docMk/>
            <pc:sldMk cId="2729024105" sldId="2144328296"/>
            <ac:spMk id="5" creationId="{EF874FCD-15DA-44CD-A46D-78530F82C5EB}"/>
          </ac:spMkLst>
        </pc:spChg>
        <pc:spChg chg="mod">
          <ac:chgData name="Jason Wiese" userId="4bff8d5b-7de6-4655-b397-69b0afc81113" providerId="ADAL" clId="{6D75F90F-7F60-4430-A9E8-E716D6B714DA}" dt="2022-04-15T18:40:15.868" v="815" actId="20577"/>
          <ac:spMkLst>
            <pc:docMk/>
            <pc:sldMk cId="2729024105" sldId="2144328296"/>
            <ac:spMk id="23" creationId="{D3EE0AC1-CB5A-4CA1-8221-0A7B9F5D71FE}"/>
          </ac:spMkLst>
        </pc:spChg>
      </pc:sldChg>
    </pc:docChg>
  </pc:docChgLst>
  <pc:docChgLst>
    <pc:chgData name="Leah Montner Dixon" userId="d5b2ae9e-9213-4442-b7df-4db8cbe51e5d" providerId="ADAL" clId="{803B33D0-5E5B-460B-B60C-F2DD4719C2C8}"/>
    <pc:docChg chg="modSld sldOrd">
      <pc:chgData name="Leah Montner Dixon" userId="d5b2ae9e-9213-4442-b7df-4db8cbe51e5d" providerId="ADAL" clId="{803B33D0-5E5B-460B-B60C-F2DD4719C2C8}" dt="2022-11-15T22:20:31.936" v="3"/>
      <pc:docMkLst>
        <pc:docMk/>
      </pc:docMkLst>
      <pc:sldChg chg="ord">
        <pc:chgData name="Leah Montner Dixon" userId="d5b2ae9e-9213-4442-b7df-4db8cbe51e5d" providerId="ADAL" clId="{803B33D0-5E5B-460B-B60C-F2DD4719C2C8}" dt="2022-11-15T22:20:31.936" v="3"/>
        <pc:sldMkLst>
          <pc:docMk/>
          <pc:sldMk cId="2302560048" sldId="2144327905"/>
        </pc:sldMkLst>
      </pc:sldChg>
    </pc:docChg>
  </pc:docChgLst>
  <pc:docChgLst>
    <pc:chgData name="Jason Wiese" userId="4bff8d5b-7de6-4655-b397-69b0afc81113" providerId="ADAL" clId="{B88661F3-C5EC-4D57-8387-16037467EEC7}"/>
    <pc:docChg chg="modSld">
      <pc:chgData name="Jason Wiese" userId="4bff8d5b-7de6-4655-b397-69b0afc81113" providerId="ADAL" clId="{B88661F3-C5EC-4D57-8387-16037467EEC7}" dt="2022-11-03T17:52:56.582" v="3" actId="122"/>
      <pc:docMkLst>
        <pc:docMk/>
      </pc:docMkLst>
      <pc:sldChg chg="modSp mod">
        <pc:chgData name="Jason Wiese" userId="4bff8d5b-7de6-4655-b397-69b0afc81113" providerId="ADAL" clId="{B88661F3-C5EC-4D57-8387-16037467EEC7}" dt="2022-11-03T17:52:56.582" v="3" actId="122"/>
        <pc:sldMkLst>
          <pc:docMk/>
          <pc:sldMk cId="3157205127" sldId="2144328253"/>
        </pc:sldMkLst>
        <pc:spChg chg="mod">
          <ac:chgData name="Jason Wiese" userId="4bff8d5b-7de6-4655-b397-69b0afc81113" providerId="ADAL" clId="{B88661F3-C5EC-4D57-8387-16037467EEC7}" dt="2022-11-03T17:52:56.582" v="3" actId="122"/>
          <ac:spMkLst>
            <pc:docMk/>
            <pc:sldMk cId="3157205127" sldId="2144328253"/>
            <ac:spMk id="17" creationId="{A571C152-F42A-A9DA-111B-9E08889EED64}"/>
          </ac:spMkLst>
        </pc:spChg>
      </pc:sldChg>
    </pc:docChg>
  </pc:docChgLst>
  <pc:docChgLst>
    <pc:chgData name="Leah Montner Dixon" userId="d5b2ae9e-9213-4442-b7df-4db8cbe51e5d" providerId="ADAL" clId="{424BED3B-A975-4B2C-9B17-F23426C0A74B}"/>
    <pc:docChg chg="undo redo custSel addSld delSld modSld">
      <pc:chgData name="Leah Montner Dixon" userId="d5b2ae9e-9213-4442-b7df-4db8cbe51e5d" providerId="ADAL" clId="{424BED3B-A975-4B2C-9B17-F23426C0A74B}" dt="2022-11-10T16:38:50.158" v="3356" actId="20577"/>
      <pc:docMkLst>
        <pc:docMk/>
      </pc:docMkLst>
      <pc:sldChg chg="addSp delSp modSp mod delCm modCm">
        <pc:chgData name="Leah Montner Dixon" userId="d5b2ae9e-9213-4442-b7df-4db8cbe51e5d" providerId="ADAL" clId="{424BED3B-A975-4B2C-9B17-F23426C0A74B}" dt="2022-11-03T14:04:22.800" v="3008"/>
        <pc:sldMkLst>
          <pc:docMk/>
          <pc:sldMk cId="2469683786" sldId="275"/>
        </pc:sldMkLst>
        <pc:spChg chg="mod">
          <ac:chgData name="Leah Montner Dixon" userId="d5b2ae9e-9213-4442-b7df-4db8cbe51e5d" providerId="ADAL" clId="{424BED3B-A975-4B2C-9B17-F23426C0A74B}" dt="2022-11-03T13:04:45.380" v="2918" actId="1036"/>
          <ac:spMkLst>
            <pc:docMk/>
            <pc:sldMk cId="2469683786" sldId="275"/>
            <ac:spMk id="9" creationId="{11125B75-C078-14BC-AACE-4D6C3DA08942}"/>
          </ac:spMkLst>
        </pc:spChg>
        <pc:spChg chg="del mod">
          <ac:chgData name="Leah Montner Dixon" userId="d5b2ae9e-9213-4442-b7df-4db8cbe51e5d" providerId="ADAL" clId="{424BED3B-A975-4B2C-9B17-F23426C0A74B}" dt="2022-11-03T13:03:20.888" v="2704" actId="478"/>
          <ac:spMkLst>
            <pc:docMk/>
            <pc:sldMk cId="2469683786" sldId="275"/>
            <ac:spMk id="12" creationId="{F4DA2C87-3A5F-AB97-6D8C-E4637D8290A3}"/>
          </ac:spMkLst>
        </pc:spChg>
        <pc:spChg chg="del">
          <ac:chgData name="Leah Montner Dixon" userId="d5b2ae9e-9213-4442-b7df-4db8cbe51e5d" providerId="ADAL" clId="{424BED3B-A975-4B2C-9B17-F23426C0A74B}" dt="2022-11-03T13:02:13.199" v="2680" actId="478"/>
          <ac:spMkLst>
            <pc:docMk/>
            <pc:sldMk cId="2469683786" sldId="275"/>
            <ac:spMk id="13" creationId="{88CF51EE-159D-8A5B-D131-EC2B3D4F9CB9}"/>
          </ac:spMkLst>
        </pc:spChg>
        <pc:spChg chg="del">
          <ac:chgData name="Leah Montner Dixon" userId="d5b2ae9e-9213-4442-b7df-4db8cbe51e5d" providerId="ADAL" clId="{424BED3B-A975-4B2C-9B17-F23426C0A74B}" dt="2022-11-03T13:01:12.875" v="2593" actId="478"/>
          <ac:spMkLst>
            <pc:docMk/>
            <pc:sldMk cId="2469683786" sldId="275"/>
            <ac:spMk id="14" creationId="{76FBF213-A627-2B79-07E9-977FF6782F87}"/>
          </ac:spMkLst>
        </pc:spChg>
        <pc:spChg chg="add mod">
          <ac:chgData name="Leah Montner Dixon" userId="d5b2ae9e-9213-4442-b7df-4db8cbe51e5d" providerId="ADAL" clId="{424BED3B-A975-4B2C-9B17-F23426C0A74B}" dt="2022-11-03T13:05:28.814" v="2948"/>
          <ac:spMkLst>
            <pc:docMk/>
            <pc:sldMk cId="2469683786" sldId="275"/>
            <ac:spMk id="18" creationId="{0A445CE9-6514-D427-6562-82BAFE09BCE1}"/>
          </ac:spMkLst>
        </pc:spChg>
        <pc:spChg chg="add mod">
          <ac:chgData name="Leah Montner Dixon" userId="d5b2ae9e-9213-4442-b7df-4db8cbe51e5d" providerId="ADAL" clId="{424BED3B-A975-4B2C-9B17-F23426C0A74B}" dt="2022-11-03T13:05:42.972" v="2950"/>
          <ac:spMkLst>
            <pc:docMk/>
            <pc:sldMk cId="2469683786" sldId="275"/>
            <ac:spMk id="20" creationId="{4AC6A422-E134-AF68-869D-69B4D5A451BB}"/>
          </ac:spMkLst>
        </pc:spChg>
        <pc:spChg chg="mod topLvl">
          <ac:chgData name="Leah Montner Dixon" userId="d5b2ae9e-9213-4442-b7df-4db8cbe51e5d" providerId="ADAL" clId="{424BED3B-A975-4B2C-9B17-F23426C0A74B}" dt="2022-11-03T13:04:54.549" v="2932" actId="1036"/>
          <ac:spMkLst>
            <pc:docMk/>
            <pc:sldMk cId="2469683786" sldId="275"/>
            <ac:spMk id="37" creationId="{94512491-5776-4CBB-BEC5-212D8B4DA8C4}"/>
          </ac:spMkLst>
        </pc:spChg>
        <pc:spChg chg="del">
          <ac:chgData name="Leah Montner Dixon" userId="d5b2ae9e-9213-4442-b7df-4db8cbe51e5d" providerId="ADAL" clId="{424BED3B-A975-4B2C-9B17-F23426C0A74B}" dt="2022-11-03T13:01:17.300" v="2595" actId="478"/>
          <ac:spMkLst>
            <pc:docMk/>
            <pc:sldMk cId="2469683786" sldId="275"/>
            <ac:spMk id="46" creationId="{FAF74B95-EB6A-4959-9FAA-A0D5A7BD02D3}"/>
          </ac:spMkLst>
        </pc:spChg>
        <pc:spChg chg="del">
          <ac:chgData name="Leah Montner Dixon" userId="d5b2ae9e-9213-4442-b7df-4db8cbe51e5d" providerId="ADAL" clId="{424BED3B-A975-4B2C-9B17-F23426C0A74B}" dt="2022-11-03T13:01:17.300" v="2595" actId="478"/>
          <ac:spMkLst>
            <pc:docMk/>
            <pc:sldMk cId="2469683786" sldId="275"/>
            <ac:spMk id="48" creationId="{BF737277-8625-4A43-8907-545E95C5E49B}"/>
          </ac:spMkLst>
        </pc:spChg>
        <pc:grpChg chg="add del mod">
          <ac:chgData name="Leah Montner Dixon" userId="d5b2ae9e-9213-4442-b7df-4db8cbe51e5d" providerId="ADAL" clId="{424BED3B-A975-4B2C-9B17-F23426C0A74B}" dt="2022-11-03T13:03:17.272" v="2703" actId="165"/>
          <ac:grpSpMkLst>
            <pc:docMk/>
            <pc:sldMk cId="2469683786" sldId="275"/>
            <ac:grpSpMk id="28" creationId="{1F7705F9-6381-4D49-8EDD-B249CD6DA87B}"/>
          </ac:grpSpMkLst>
        </pc:grpChg>
        <pc:picChg chg="mod">
          <ac:chgData name="Leah Montner Dixon" userId="d5b2ae9e-9213-4442-b7df-4db8cbe51e5d" providerId="ADAL" clId="{424BED3B-A975-4B2C-9B17-F23426C0A74B}" dt="2022-11-03T13:04:35.688" v="2913" actId="1037"/>
          <ac:picMkLst>
            <pc:docMk/>
            <pc:sldMk cId="2469683786" sldId="275"/>
            <ac:picMk id="5" creationId="{5A7D5D23-F594-B591-5377-EAFB9FB8D3A2}"/>
          </ac:picMkLst>
        </pc:picChg>
        <pc:picChg chg="add mod">
          <ac:chgData name="Leah Montner Dixon" userId="d5b2ae9e-9213-4442-b7df-4db8cbe51e5d" providerId="ADAL" clId="{424BED3B-A975-4B2C-9B17-F23426C0A74B}" dt="2022-11-03T13:05:25.511" v="2947"/>
          <ac:picMkLst>
            <pc:docMk/>
            <pc:sldMk cId="2469683786" sldId="275"/>
            <ac:picMk id="16" creationId="{F986EC6A-9851-46A5-991B-0A595B4B8F0B}"/>
          </ac:picMkLst>
        </pc:picChg>
        <pc:picChg chg="add mod">
          <ac:chgData name="Leah Montner Dixon" userId="d5b2ae9e-9213-4442-b7df-4db8cbe51e5d" providerId="ADAL" clId="{424BED3B-A975-4B2C-9B17-F23426C0A74B}" dt="2022-11-03T13:05:39.773" v="2949"/>
          <ac:picMkLst>
            <pc:docMk/>
            <pc:sldMk cId="2469683786" sldId="275"/>
            <ac:picMk id="19" creationId="{1CB51EAD-2B3D-0187-3D34-2A8AD0F9A808}"/>
          </ac:picMkLst>
        </pc:picChg>
        <pc:picChg chg="add del">
          <ac:chgData name="Leah Montner Dixon" userId="d5b2ae9e-9213-4442-b7df-4db8cbe51e5d" providerId="ADAL" clId="{424BED3B-A975-4B2C-9B17-F23426C0A74B}" dt="2022-11-03T13:01:17.300" v="2595" actId="478"/>
          <ac:picMkLst>
            <pc:docMk/>
            <pc:sldMk cId="2469683786" sldId="275"/>
            <ac:picMk id="24" creationId="{96485938-C960-4ACF-AF40-7A9EB49B8FD3}"/>
          </ac:picMkLst>
        </pc:picChg>
        <pc:picChg chg="del">
          <ac:chgData name="Leah Montner Dixon" userId="d5b2ae9e-9213-4442-b7df-4db8cbe51e5d" providerId="ADAL" clId="{424BED3B-A975-4B2C-9B17-F23426C0A74B}" dt="2022-11-03T13:01:17.300" v="2595" actId="478"/>
          <ac:picMkLst>
            <pc:docMk/>
            <pc:sldMk cId="2469683786" sldId="275"/>
            <ac:picMk id="29" creationId="{28672C87-194F-49D0-99DC-E18853B4F4D4}"/>
          </ac:picMkLst>
        </pc:picChg>
        <pc:picChg chg="add del mod topLvl">
          <ac:chgData name="Leah Montner Dixon" userId="d5b2ae9e-9213-4442-b7df-4db8cbe51e5d" providerId="ADAL" clId="{424BED3B-A975-4B2C-9B17-F23426C0A74B}" dt="2022-11-03T13:05:01.614" v="2946" actId="1036"/>
          <ac:picMkLst>
            <pc:docMk/>
            <pc:sldMk cId="2469683786" sldId="275"/>
            <ac:picMk id="32" creationId="{B5D7D2AE-6E83-49E3-9C07-93187D122426}"/>
          </ac:picMkLst>
        </pc:picChg>
      </pc:sldChg>
      <pc:sldChg chg="addSp delSp modSp add mod">
        <pc:chgData name="Leah Montner Dixon" userId="d5b2ae9e-9213-4442-b7df-4db8cbe51e5d" providerId="ADAL" clId="{424BED3B-A975-4B2C-9B17-F23426C0A74B}" dt="2022-11-10T16:38:50.158" v="3356" actId="20577"/>
        <pc:sldMkLst>
          <pc:docMk/>
          <pc:sldMk cId="3372830709" sldId="2699"/>
        </pc:sldMkLst>
        <pc:spChg chg="mod ord">
          <ac:chgData name="Leah Montner Dixon" userId="d5b2ae9e-9213-4442-b7df-4db8cbe51e5d" providerId="ADAL" clId="{424BED3B-A975-4B2C-9B17-F23426C0A74B}" dt="2022-10-25T21:14:49.966" v="2341" actId="167"/>
          <ac:spMkLst>
            <pc:docMk/>
            <pc:sldMk cId="3372830709" sldId="2699"/>
            <ac:spMk id="2" creationId="{892812D1-C2E7-6145-8C2A-95A25EFCD80C}"/>
          </ac:spMkLst>
        </pc:spChg>
        <pc:spChg chg="add del mod">
          <ac:chgData name="Leah Montner Dixon" userId="d5b2ae9e-9213-4442-b7df-4db8cbe51e5d" providerId="ADAL" clId="{424BED3B-A975-4B2C-9B17-F23426C0A74B}" dt="2022-10-25T17:41:27.292" v="1428" actId="478"/>
          <ac:spMkLst>
            <pc:docMk/>
            <pc:sldMk cId="3372830709" sldId="2699"/>
            <ac:spMk id="5" creationId="{36133243-5E04-D495-E7CE-176867791AED}"/>
          </ac:spMkLst>
        </pc:spChg>
        <pc:spChg chg="mod">
          <ac:chgData name="Leah Montner Dixon" userId="d5b2ae9e-9213-4442-b7df-4db8cbe51e5d" providerId="ADAL" clId="{424BED3B-A975-4B2C-9B17-F23426C0A74B}" dt="2022-11-10T16:38:50.158" v="3356" actId="20577"/>
          <ac:spMkLst>
            <pc:docMk/>
            <pc:sldMk cId="3372830709" sldId="2699"/>
            <ac:spMk id="16" creationId="{46BD1D7B-CFFD-AB40-AE04-379262D9E97A}"/>
          </ac:spMkLst>
        </pc:spChg>
        <pc:spChg chg="mod">
          <ac:chgData name="Leah Montner Dixon" userId="d5b2ae9e-9213-4442-b7df-4db8cbe51e5d" providerId="ADAL" clId="{424BED3B-A975-4B2C-9B17-F23426C0A74B}" dt="2022-10-25T13:48:29.862" v="688" actId="478"/>
          <ac:spMkLst>
            <pc:docMk/>
            <pc:sldMk cId="3372830709" sldId="2699"/>
            <ac:spMk id="20" creationId="{E91F52EE-6F00-4EF7-8B14-C409ECFE51C5}"/>
          </ac:spMkLst>
        </pc:spChg>
        <pc:spChg chg="mod">
          <ac:chgData name="Leah Montner Dixon" userId="d5b2ae9e-9213-4442-b7df-4db8cbe51e5d" providerId="ADAL" clId="{424BED3B-A975-4B2C-9B17-F23426C0A74B}" dt="2022-10-25T13:48:29.862" v="688" actId="478"/>
          <ac:spMkLst>
            <pc:docMk/>
            <pc:sldMk cId="3372830709" sldId="2699"/>
            <ac:spMk id="22" creationId="{28761BF0-C679-4B90-868C-4A46C0D500F5}"/>
          </ac:spMkLst>
        </pc:spChg>
        <pc:spChg chg="mod topLvl">
          <ac:chgData name="Leah Montner Dixon" userId="d5b2ae9e-9213-4442-b7df-4db8cbe51e5d" providerId="ADAL" clId="{424BED3B-A975-4B2C-9B17-F23426C0A74B}" dt="2022-10-25T21:28:45.207" v="2565" actId="1036"/>
          <ac:spMkLst>
            <pc:docMk/>
            <pc:sldMk cId="3372830709" sldId="2699"/>
            <ac:spMk id="30" creationId="{FAB8C298-BA31-42F1-8E7E-50B7B7430BB1}"/>
          </ac:spMkLst>
        </pc:spChg>
        <pc:spChg chg="mod topLvl">
          <ac:chgData name="Leah Montner Dixon" userId="d5b2ae9e-9213-4442-b7df-4db8cbe51e5d" providerId="ADAL" clId="{424BED3B-A975-4B2C-9B17-F23426C0A74B}" dt="2022-10-25T21:28:45.207" v="2565" actId="1036"/>
          <ac:spMkLst>
            <pc:docMk/>
            <pc:sldMk cId="3372830709" sldId="2699"/>
            <ac:spMk id="32" creationId="{56F40B46-2C39-4F77-B512-FFCE5D00C172}"/>
          </ac:spMkLst>
        </pc:spChg>
        <pc:spChg chg="mod">
          <ac:chgData name="Leah Montner Dixon" userId="d5b2ae9e-9213-4442-b7df-4db8cbe51e5d" providerId="ADAL" clId="{424BED3B-A975-4B2C-9B17-F23426C0A74B}" dt="2022-10-25T13:48:09.891" v="673" actId="478"/>
          <ac:spMkLst>
            <pc:docMk/>
            <pc:sldMk cId="3372830709" sldId="2699"/>
            <ac:spMk id="38" creationId="{17F4F7F3-619F-4F27-90FD-82DF775C605E}"/>
          </ac:spMkLst>
        </pc:spChg>
        <pc:spChg chg="mod">
          <ac:chgData name="Leah Montner Dixon" userId="d5b2ae9e-9213-4442-b7df-4db8cbe51e5d" providerId="ADAL" clId="{424BED3B-A975-4B2C-9B17-F23426C0A74B}" dt="2022-10-25T13:48:09.891" v="673" actId="478"/>
          <ac:spMkLst>
            <pc:docMk/>
            <pc:sldMk cId="3372830709" sldId="2699"/>
            <ac:spMk id="40" creationId="{2A99DF8C-954E-4D15-B2BA-2F5CF29854D8}"/>
          </ac:spMkLst>
        </pc:spChg>
        <pc:spChg chg="add mod topLvl">
          <ac:chgData name="Leah Montner Dixon" userId="d5b2ae9e-9213-4442-b7df-4db8cbe51e5d" providerId="ADAL" clId="{424BED3B-A975-4B2C-9B17-F23426C0A74B}" dt="2022-10-25T21:29:39.192" v="2585" actId="1036"/>
          <ac:spMkLst>
            <pc:docMk/>
            <pc:sldMk cId="3372830709" sldId="2699"/>
            <ac:spMk id="43" creationId="{74AD31A3-0006-4608-D12E-08771F72C307}"/>
          </ac:spMkLst>
        </pc:spChg>
        <pc:spChg chg="mod topLvl">
          <ac:chgData name="Leah Montner Dixon" userId="d5b2ae9e-9213-4442-b7df-4db8cbe51e5d" providerId="ADAL" clId="{424BED3B-A975-4B2C-9B17-F23426C0A74B}" dt="2022-10-25T21:29:35.476" v="2572" actId="465"/>
          <ac:spMkLst>
            <pc:docMk/>
            <pc:sldMk cId="3372830709" sldId="2699"/>
            <ac:spMk id="46" creationId="{2E085CC5-1096-418B-B680-CE49B80748A4}"/>
          </ac:spMkLst>
        </pc:spChg>
        <pc:spChg chg="mod topLvl">
          <ac:chgData name="Leah Montner Dixon" userId="d5b2ae9e-9213-4442-b7df-4db8cbe51e5d" providerId="ADAL" clId="{424BED3B-A975-4B2C-9B17-F23426C0A74B}" dt="2022-10-25T21:29:35.476" v="2572" actId="465"/>
          <ac:spMkLst>
            <pc:docMk/>
            <pc:sldMk cId="3372830709" sldId="2699"/>
            <ac:spMk id="50" creationId="{A626CDC0-9E04-431E-BF27-1CF65B949513}"/>
          </ac:spMkLst>
        </pc:spChg>
        <pc:spChg chg="mod topLvl">
          <ac:chgData name="Leah Montner Dixon" userId="d5b2ae9e-9213-4442-b7df-4db8cbe51e5d" providerId="ADAL" clId="{424BED3B-A975-4B2C-9B17-F23426C0A74B}" dt="2022-10-25T21:29:07.205" v="2566" actId="408"/>
          <ac:spMkLst>
            <pc:docMk/>
            <pc:sldMk cId="3372830709" sldId="2699"/>
            <ac:spMk id="54" creationId="{1B6628FD-BD68-44DB-8F5A-A3663B7D7A99}"/>
          </ac:spMkLst>
        </pc:spChg>
        <pc:spChg chg="mod topLvl">
          <ac:chgData name="Leah Montner Dixon" userId="d5b2ae9e-9213-4442-b7df-4db8cbe51e5d" providerId="ADAL" clId="{424BED3B-A975-4B2C-9B17-F23426C0A74B}" dt="2022-10-25T21:29:07.205" v="2566" actId="408"/>
          <ac:spMkLst>
            <pc:docMk/>
            <pc:sldMk cId="3372830709" sldId="2699"/>
            <ac:spMk id="55" creationId="{6B9B725E-B519-4D50-A69D-4334230D740C}"/>
          </ac:spMkLst>
        </pc:spChg>
        <pc:spChg chg="mod">
          <ac:chgData name="Leah Montner Dixon" userId="d5b2ae9e-9213-4442-b7df-4db8cbe51e5d" providerId="ADAL" clId="{424BED3B-A975-4B2C-9B17-F23426C0A74B}" dt="2022-10-25T13:48:15.742" v="678" actId="478"/>
          <ac:spMkLst>
            <pc:docMk/>
            <pc:sldMk cId="3372830709" sldId="2699"/>
            <ac:spMk id="65" creationId="{DC3AF252-DCC7-4E4A-A95E-08DF6A3CFF34}"/>
          </ac:spMkLst>
        </pc:spChg>
        <pc:spChg chg="mod">
          <ac:chgData name="Leah Montner Dixon" userId="d5b2ae9e-9213-4442-b7df-4db8cbe51e5d" providerId="ADAL" clId="{424BED3B-A975-4B2C-9B17-F23426C0A74B}" dt="2022-10-25T13:48:15.742" v="678" actId="478"/>
          <ac:spMkLst>
            <pc:docMk/>
            <pc:sldMk cId="3372830709" sldId="2699"/>
            <ac:spMk id="66" creationId="{EAE68670-7D5D-44BC-8A0C-957F790A22B5}"/>
          </ac:spMkLst>
        </pc:spChg>
        <pc:spChg chg="mod">
          <ac:chgData name="Leah Montner Dixon" userId="d5b2ae9e-9213-4442-b7df-4db8cbe51e5d" providerId="ADAL" clId="{424BED3B-A975-4B2C-9B17-F23426C0A74B}" dt="2022-10-25T13:48:27.963" v="687" actId="478"/>
          <ac:spMkLst>
            <pc:docMk/>
            <pc:sldMk cId="3372830709" sldId="2699"/>
            <ac:spMk id="72" creationId="{3EA640E1-BA55-4364-B305-D267AD5B370A}"/>
          </ac:spMkLst>
        </pc:spChg>
        <pc:spChg chg="mod">
          <ac:chgData name="Leah Montner Dixon" userId="d5b2ae9e-9213-4442-b7df-4db8cbe51e5d" providerId="ADAL" clId="{424BED3B-A975-4B2C-9B17-F23426C0A74B}" dt="2022-10-25T13:48:27.963" v="687" actId="478"/>
          <ac:spMkLst>
            <pc:docMk/>
            <pc:sldMk cId="3372830709" sldId="2699"/>
            <ac:spMk id="73" creationId="{3D6A59A4-445B-4E6F-BE58-9995800FEEC5}"/>
          </ac:spMkLst>
        </pc:spChg>
        <pc:spChg chg="add del">
          <ac:chgData name="Leah Montner Dixon" userId="d5b2ae9e-9213-4442-b7df-4db8cbe51e5d" providerId="ADAL" clId="{424BED3B-A975-4B2C-9B17-F23426C0A74B}" dt="2022-10-25T17:42:29.143" v="1439"/>
          <ac:spMkLst>
            <pc:docMk/>
            <pc:sldMk cId="3372830709" sldId="2699"/>
            <ac:spMk id="78" creationId="{03F37724-7FA8-39EB-1324-C32B877D45F8}"/>
          </ac:spMkLst>
        </pc:spChg>
        <pc:spChg chg="mod topLvl">
          <ac:chgData name="Leah Montner Dixon" userId="d5b2ae9e-9213-4442-b7df-4db8cbe51e5d" providerId="ADAL" clId="{424BED3B-A975-4B2C-9B17-F23426C0A74B}" dt="2022-10-25T21:29:25.605" v="2570" actId="465"/>
          <ac:spMkLst>
            <pc:docMk/>
            <pc:sldMk cId="3372830709" sldId="2699"/>
            <ac:spMk id="80" creationId="{9E95E45A-C05B-4599-8F40-6FBB748DB664}"/>
          </ac:spMkLst>
        </pc:spChg>
        <pc:spChg chg="mod ord topLvl">
          <ac:chgData name="Leah Montner Dixon" userId="d5b2ae9e-9213-4442-b7df-4db8cbe51e5d" providerId="ADAL" clId="{424BED3B-A975-4B2C-9B17-F23426C0A74B}" dt="2022-10-25T21:29:25.605" v="2570" actId="465"/>
          <ac:spMkLst>
            <pc:docMk/>
            <pc:sldMk cId="3372830709" sldId="2699"/>
            <ac:spMk id="81" creationId="{4C2BE1D2-CAC0-4D8C-889D-121519B1029D}"/>
          </ac:spMkLst>
        </pc:spChg>
        <pc:spChg chg="mod">
          <ac:chgData name="Leah Montner Dixon" userId="d5b2ae9e-9213-4442-b7df-4db8cbe51e5d" providerId="ADAL" clId="{424BED3B-A975-4B2C-9B17-F23426C0A74B}" dt="2022-10-25T13:47:57.489" v="662" actId="478"/>
          <ac:spMkLst>
            <pc:docMk/>
            <pc:sldMk cId="3372830709" sldId="2699"/>
            <ac:spMk id="87" creationId="{C7CE635B-0D6F-4121-87C8-F260BDC398C2}"/>
          </ac:spMkLst>
        </pc:spChg>
        <pc:spChg chg="mod">
          <ac:chgData name="Leah Montner Dixon" userId="d5b2ae9e-9213-4442-b7df-4db8cbe51e5d" providerId="ADAL" clId="{424BED3B-A975-4B2C-9B17-F23426C0A74B}" dt="2022-10-25T13:47:57.489" v="662" actId="478"/>
          <ac:spMkLst>
            <pc:docMk/>
            <pc:sldMk cId="3372830709" sldId="2699"/>
            <ac:spMk id="88" creationId="{FFDDF12F-C6AF-4CEC-9387-788DC45A8102}"/>
          </ac:spMkLst>
        </pc:spChg>
        <pc:spChg chg="mod topLvl">
          <ac:chgData name="Leah Montner Dixon" userId="d5b2ae9e-9213-4442-b7df-4db8cbe51e5d" providerId="ADAL" clId="{424BED3B-A975-4B2C-9B17-F23426C0A74B}" dt="2022-10-25T21:29:25.605" v="2570" actId="465"/>
          <ac:spMkLst>
            <pc:docMk/>
            <pc:sldMk cId="3372830709" sldId="2699"/>
            <ac:spMk id="97" creationId="{15186317-CCF5-478F-A332-3E2ABD080706}"/>
          </ac:spMkLst>
        </pc:spChg>
        <pc:spChg chg="mod ord topLvl">
          <ac:chgData name="Leah Montner Dixon" userId="d5b2ae9e-9213-4442-b7df-4db8cbe51e5d" providerId="ADAL" clId="{424BED3B-A975-4B2C-9B17-F23426C0A74B}" dt="2022-10-25T21:29:25.605" v="2570" actId="465"/>
          <ac:spMkLst>
            <pc:docMk/>
            <pc:sldMk cId="3372830709" sldId="2699"/>
            <ac:spMk id="98" creationId="{C31B7A3C-CCD6-47BD-BCCF-CB7A02A9F301}"/>
          </ac:spMkLst>
        </pc:spChg>
        <pc:spChg chg="add del mod">
          <ac:chgData name="Leah Montner Dixon" userId="d5b2ae9e-9213-4442-b7df-4db8cbe51e5d" providerId="ADAL" clId="{424BED3B-A975-4B2C-9B17-F23426C0A74B}" dt="2022-10-25T20:52:22.082" v="1874"/>
          <ac:spMkLst>
            <pc:docMk/>
            <pc:sldMk cId="3372830709" sldId="2699"/>
            <ac:spMk id="101" creationId="{F3A5307D-4085-FDD8-5B21-6CBDC2A476D3}"/>
          </ac:spMkLst>
        </pc:spChg>
        <pc:spChg chg="add del mod">
          <ac:chgData name="Leah Montner Dixon" userId="d5b2ae9e-9213-4442-b7df-4db8cbe51e5d" providerId="ADAL" clId="{424BED3B-A975-4B2C-9B17-F23426C0A74B}" dt="2022-10-25T20:52:22.082" v="1874"/>
          <ac:spMkLst>
            <pc:docMk/>
            <pc:sldMk cId="3372830709" sldId="2699"/>
            <ac:spMk id="102" creationId="{99DE471E-BBDD-0565-1C38-A12C4803D69E}"/>
          </ac:spMkLst>
        </pc:spChg>
        <pc:spChg chg="add mod">
          <ac:chgData name="Leah Montner Dixon" userId="d5b2ae9e-9213-4442-b7df-4db8cbe51e5d" providerId="ADAL" clId="{424BED3B-A975-4B2C-9B17-F23426C0A74B}" dt="2022-10-25T21:11:47.347" v="2251" actId="1076"/>
          <ac:spMkLst>
            <pc:docMk/>
            <pc:sldMk cId="3372830709" sldId="2699"/>
            <ac:spMk id="104" creationId="{BE3A3640-66CB-23F3-2C59-2A61274FC771}"/>
          </ac:spMkLst>
        </pc:spChg>
        <pc:spChg chg="add mod">
          <ac:chgData name="Leah Montner Dixon" userId="d5b2ae9e-9213-4442-b7df-4db8cbe51e5d" providerId="ADAL" clId="{424BED3B-A975-4B2C-9B17-F23426C0A74B}" dt="2022-10-25T21:11:47.347" v="2251" actId="1076"/>
          <ac:spMkLst>
            <pc:docMk/>
            <pc:sldMk cId="3372830709" sldId="2699"/>
            <ac:spMk id="105" creationId="{BEE35D57-C55E-C862-78AD-FEEC4201E240}"/>
          </ac:spMkLst>
        </pc:spChg>
        <pc:spChg chg="mod">
          <ac:chgData name="Leah Montner Dixon" userId="d5b2ae9e-9213-4442-b7df-4db8cbe51e5d" providerId="ADAL" clId="{424BED3B-A975-4B2C-9B17-F23426C0A74B}" dt="2022-10-25T13:48:00.271" v="665" actId="478"/>
          <ac:spMkLst>
            <pc:docMk/>
            <pc:sldMk cId="3372830709" sldId="2699"/>
            <ac:spMk id="111" creationId="{822AFAC6-68B1-49D3-B514-50D35BC5E3DE}"/>
          </ac:spMkLst>
        </pc:spChg>
        <pc:spChg chg="mod">
          <ac:chgData name="Leah Montner Dixon" userId="d5b2ae9e-9213-4442-b7df-4db8cbe51e5d" providerId="ADAL" clId="{424BED3B-A975-4B2C-9B17-F23426C0A74B}" dt="2022-10-25T13:48:00.271" v="665" actId="478"/>
          <ac:spMkLst>
            <pc:docMk/>
            <pc:sldMk cId="3372830709" sldId="2699"/>
            <ac:spMk id="114" creationId="{98967081-6284-414A-82EA-3011E85DCF77}"/>
          </ac:spMkLst>
        </pc:spChg>
        <pc:spChg chg="mod ord topLvl">
          <ac:chgData name="Leah Montner Dixon" userId="d5b2ae9e-9213-4442-b7df-4db8cbe51e5d" providerId="ADAL" clId="{424BED3B-A975-4B2C-9B17-F23426C0A74B}" dt="2022-10-25T21:29:29.751" v="2571" actId="465"/>
          <ac:spMkLst>
            <pc:docMk/>
            <pc:sldMk cId="3372830709" sldId="2699"/>
            <ac:spMk id="120" creationId="{F750910E-3AC3-4FBD-8A07-EDF89F7EF675}"/>
          </ac:spMkLst>
        </pc:spChg>
        <pc:spChg chg="mod topLvl">
          <ac:chgData name="Leah Montner Dixon" userId="d5b2ae9e-9213-4442-b7df-4db8cbe51e5d" providerId="ADAL" clId="{424BED3B-A975-4B2C-9B17-F23426C0A74B}" dt="2022-10-25T21:29:29.751" v="2571" actId="465"/>
          <ac:spMkLst>
            <pc:docMk/>
            <pc:sldMk cId="3372830709" sldId="2699"/>
            <ac:spMk id="122" creationId="{98751B5E-BA15-4747-8937-53852E3F317B}"/>
          </ac:spMkLst>
        </pc:spChg>
        <pc:spChg chg="add mod">
          <ac:chgData name="Leah Montner Dixon" userId="d5b2ae9e-9213-4442-b7df-4db8cbe51e5d" providerId="ADAL" clId="{424BED3B-A975-4B2C-9B17-F23426C0A74B}" dt="2022-10-25T21:29:19.872" v="2569" actId="408"/>
          <ac:spMkLst>
            <pc:docMk/>
            <pc:sldMk cId="3372830709" sldId="2699"/>
            <ac:spMk id="123" creationId="{FD3B3222-A1DB-85BC-9A9E-15182B874E23}"/>
          </ac:spMkLst>
        </pc:spChg>
        <pc:spChg chg="mod topLvl">
          <ac:chgData name="Leah Montner Dixon" userId="d5b2ae9e-9213-4442-b7df-4db8cbe51e5d" providerId="ADAL" clId="{424BED3B-A975-4B2C-9B17-F23426C0A74B}" dt="2022-10-25T21:29:15.991" v="2568" actId="408"/>
          <ac:spMkLst>
            <pc:docMk/>
            <pc:sldMk cId="3372830709" sldId="2699"/>
            <ac:spMk id="125" creationId="{ED1BF651-C34E-4560-9175-1D0D25D9FA6B}"/>
          </ac:spMkLst>
        </pc:spChg>
        <pc:spChg chg="add mod">
          <ac:chgData name="Leah Montner Dixon" userId="d5b2ae9e-9213-4442-b7df-4db8cbe51e5d" providerId="ADAL" clId="{424BED3B-A975-4B2C-9B17-F23426C0A74B}" dt="2022-10-25T21:29:19.872" v="2569" actId="408"/>
          <ac:spMkLst>
            <pc:docMk/>
            <pc:sldMk cId="3372830709" sldId="2699"/>
            <ac:spMk id="126" creationId="{069FA15C-C211-F2C3-0AD0-B3BD2252611D}"/>
          </ac:spMkLst>
        </pc:spChg>
        <pc:spChg chg="mod topLvl">
          <ac:chgData name="Leah Montner Dixon" userId="d5b2ae9e-9213-4442-b7df-4db8cbe51e5d" providerId="ADAL" clId="{424BED3B-A975-4B2C-9B17-F23426C0A74B}" dt="2022-10-25T21:29:15.991" v="2568" actId="408"/>
          <ac:spMkLst>
            <pc:docMk/>
            <pc:sldMk cId="3372830709" sldId="2699"/>
            <ac:spMk id="128" creationId="{1A2DC72F-0132-45E7-9394-215C3428044D}"/>
          </ac:spMkLst>
        </pc:spChg>
        <pc:spChg chg="add del mod">
          <ac:chgData name="Leah Montner Dixon" userId="d5b2ae9e-9213-4442-b7df-4db8cbe51e5d" providerId="ADAL" clId="{424BED3B-A975-4B2C-9B17-F23426C0A74B}" dt="2022-10-25T21:09:16.822" v="2174" actId="478"/>
          <ac:spMkLst>
            <pc:docMk/>
            <pc:sldMk cId="3372830709" sldId="2699"/>
            <ac:spMk id="130" creationId="{526B3BE3-D859-3250-957F-05493E76A9C3}"/>
          </ac:spMkLst>
        </pc:spChg>
        <pc:spChg chg="add del mod">
          <ac:chgData name="Leah Montner Dixon" userId="d5b2ae9e-9213-4442-b7df-4db8cbe51e5d" providerId="ADAL" clId="{424BED3B-A975-4B2C-9B17-F23426C0A74B}" dt="2022-10-25T21:09:38.843" v="2191" actId="478"/>
          <ac:spMkLst>
            <pc:docMk/>
            <pc:sldMk cId="3372830709" sldId="2699"/>
            <ac:spMk id="133" creationId="{3A804E6F-A992-A6C6-9E59-8453695C8997}"/>
          </ac:spMkLst>
        </pc:spChg>
        <pc:spChg chg="add del mod">
          <ac:chgData name="Leah Montner Dixon" userId="d5b2ae9e-9213-4442-b7df-4db8cbe51e5d" providerId="ADAL" clId="{424BED3B-A975-4B2C-9B17-F23426C0A74B}" dt="2022-10-25T21:22:55.815" v="2419" actId="478"/>
          <ac:spMkLst>
            <pc:docMk/>
            <pc:sldMk cId="3372830709" sldId="2699"/>
            <ac:spMk id="137" creationId="{25BC6D12-2CFF-A792-0A23-E3A2FE258601}"/>
          </ac:spMkLst>
        </pc:spChg>
        <pc:spChg chg="add del mod">
          <ac:chgData name="Leah Montner Dixon" userId="d5b2ae9e-9213-4442-b7df-4db8cbe51e5d" providerId="ADAL" clId="{424BED3B-A975-4B2C-9B17-F23426C0A74B}" dt="2022-10-25T21:15:52.633" v="2354" actId="478"/>
          <ac:spMkLst>
            <pc:docMk/>
            <pc:sldMk cId="3372830709" sldId="2699"/>
            <ac:spMk id="139" creationId="{0F9D1880-AA21-22B4-AA37-E50BF289F484}"/>
          </ac:spMkLst>
        </pc:spChg>
        <pc:spChg chg="mod">
          <ac:chgData name="Leah Montner Dixon" userId="d5b2ae9e-9213-4442-b7df-4db8cbe51e5d" providerId="ADAL" clId="{424BED3B-A975-4B2C-9B17-F23426C0A74B}" dt="2022-10-25T21:29:07.205" v="2566" actId="408"/>
          <ac:spMkLst>
            <pc:docMk/>
            <pc:sldMk cId="3372830709" sldId="2699"/>
            <ac:spMk id="141" creationId="{13389A7F-390E-0EF4-F80F-3A2DE704882F}"/>
          </ac:spMkLst>
        </pc:spChg>
        <pc:spChg chg="mod">
          <ac:chgData name="Leah Montner Dixon" userId="d5b2ae9e-9213-4442-b7df-4db8cbe51e5d" providerId="ADAL" clId="{424BED3B-A975-4B2C-9B17-F23426C0A74B}" dt="2022-10-25T21:29:07.205" v="2566" actId="408"/>
          <ac:spMkLst>
            <pc:docMk/>
            <pc:sldMk cId="3372830709" sldId="2699"/>
            <ac:spMk id="143" creationId="{98793042-9D1A-274A-6EB4-7597B0CBDB32}"/>
          </ac:spMkLst>
        </pc:spChg>
        <pc:spChg chg="add mod">
          <ac:chgData name="Leah Montner Dixon" userId="d5b2ae9e-9213-4442-b7df-4db8cbe51e5d" providerId="ADAL" clId="{424BED3B-A975-4B2C-9B17-F23426C0A74B}" dt="2022-10-25T21:28:34.552" v="2552" actId="1076"/>
          <ac:spMkLst>
            <pc:docMk/>
            <pc:sldMk cId="3372830709" sldId="2699"/>
            <ac:spMk id="149" creationId="{CD02579B-B0E5-4447-F91A-06D06A81801F}"/>
          </ac:spMkLst>
        </pc:spChg>
        <pc:spChg chg="add mod">
          <ac:chgData name="Leah Montner Dixon" userId="d5b2ae9e-9213-4442-b7df-4db8cbe51e5d" providerId="ADAL" clId="{424BED3B-A975-4B2C-9B17-F23426C0A74B}" dt="2022-10-25T21:28:34.552" v="2552" actId="1076"/>
          <ac:spMkLst>
            <pc:docMk/>
            <pc:sldMk cId="3372830709" sldId="2699"/>
            <ac:spMk id="150" creationId="{49491883-A321-59FA-84C7-ECC6B9CB58FB}"/>
          </ac:spMkLst>
        </pc:spChg>
        <pc:spChg chg="add del mod">
          <ac:chgData name="Leah Montner Dixon" userId="d5b2ae9e-9213-4442-b7df-4db8cbe51e5d" providerId="ADAL" clId="{424BED3B-A975-4B2C-9B17-F23426C0A74B}" dt="2022-10-25T21:23:40.474" v="2436" actId="478"/>
          <ac:spMkLst>
            <pc:docMk/>
            <pc:sldMk cId="3372830709" sldId="2699"/>
            <ac:spMk id="154" creationId="{5B2BAFE9-1904-D937-3C94-34A27B6F2A90}"/>
          </ac:spMkLst>
        </pc:spChg>
        <pc:grpChg chg="del mod">
          <ac:chgData name="Leah Montner Dixon" userId="d5b2ae9e-9213-4442-b7df-4db8cbe51e5d" providerId="ADAL" clId="{424BED3B-A975-4B2C-9B17-F23426C0A74B}" dt="2022-10-25T13:48:09.891" v="673" actId="478"/>
          <ac:grpSpMkLst>
            <pc:docMk/>
            <pc:sldMk cId="3372830709" sldId="2699"/>
            <ac:grpSpMk id="3" creationId="{5CCBB26A-1383-4424-AED8-FF1C6C9ADC07}"/>
          </ac:grpSpMkLst>
        </pc:grpChg>
        <pc:grpChg chg="del mod">
          <ac:chgData name="Leah Montner Dixon" userId="d5b2ae9e-9213-4442-b7df-4db8cbe51e5d" providerId="ADAL" clId="{424BED3B-A975-4B2C-9B17-F23426C0A74B}" dt="2022-10-25T17:28:30.881" v="1182" actId="478"/>
          <ac:grpSpMkLst>
            <pc:docMk/>
            <pc:sldMk cId="3372830709" sldId="2699"/>
            <ac:grpSpMk id="7" creationId="{B3E22548-3C12-4D9F-8EB4-940B1526513B}"/>
          </ac:grpSpMkLst>
        </pc:grpChg>
        <pc:grpChg chg="del mod ord">
          <ac:chgData name="Leah Montner Dixon" userId="d5b2ae9e-9213-4442-b7df-4db8cbe51e5d" providerId="ADAL" clId="{424BED3B-A975-4B2C-9B17-F23426C0A74B}" dt="2022-10-25T17:30:14.334" v="1219" actId="165"/>
          <ac:grpSpMkLst>
            <pc:docMk/>
            <pc:sldMk cId="3372830709" sldId="2699"/>
            <ac:grpSpMk id="9" creationId="{10F42341-21B7-4322-BA3E-7FC76F6C9E40}"/>
          </ac:grpSpMkLst>
        </pc:grpChg>
        <pc:grpChg chg="del mod topLvl">
          <ac:chgData name="Leah Montner Dixon" userId="d5b2ae9e-9213-4442-b7df-4db8cbe51e5d" providerId="ADAL" clId="{424BED3B-A975-4B2C-9B17-F23426C0A74B}" dt="2022-10-25T17:28:41.362" v="1185" actId="165"/>
          <ac:grpSpMkLst>
            <pc:docMk/>
            <pc:sldMk cId="3372830709" sldId="2699"/>
            <ac:grpSpMk id="12" creationId="{A460E650-9D5A-407A-9655-66A94D5E77E1}"/>
          </ac:grpSpMkLst>
        </pc:grpChg>
        <pc:grpChg chg="del mod">
          <ac:chgData name="Leah Montner Dixon" userId="d5b2ae9e-9213-4442-b7df-4db8cbe51e5d" providerId="ADAL" clId="{424BED3B-A975-4B2C-9B17-F23426C0A74B}" dt="2022-10-25T14:47:08.001" v="1032" actId="165"/>
          <ac:grpSpMkLst>
            <pc:docMk/>
            <pc:sldMk cId="3372830709" sldId="2699"/>
            <ac:grpSpMk id="13" creationId="{FB74B109-BD7B-486B-AC9C-A484C3165796}"/>
          </ac:grpSpMkLst>
        </pc:grpChg>
        <pc:grpChg chg="del">
          <ac:chgData name="Leah Montner Dixon" userId="d5b2ae9e-9213-4442-b7df-4db8cbe51e5d" providerId="ADAL" clId="{424BED3B-A975-4B2C-9B17-F23426C0A74B}" dt="2022-10-25T13:47:42.565" v="656" actId="478"/>
          <ac:grpSpMkLst>
            <pc:docMk/>
            <pc:sldMk cId="3372830709" sldId="2699"/>
            <ac:grpSpMk id="25" creationId="{B6A337E8-0E38-4C46-8F99-E14C9BAEB848}"/>
          </ac:grpSpMkLst>
        </pc:grpChg>
        <pc:grpChg chg="del mod ord">
          <ac:chgData name="Leah Montner Dixon" userId="d5b2ae9e-9213-4442-b7df-4db8cbe51e5d" providerId="ADAL" clId="{424BED3B-A975-4B2C-9B17-F23426C0A74B}" dt="2022-10-25T17:31:29.441" v="1243" actId="165"/>
          <ac:grpSpMkLst>
            <pc:docMk/>
            <pc:sldMk cId="3372830709" sldId="2699"/>
            <ac:grpSpMk id="26" creationId="{E87CA301-0B4C-49D7-B4CB-FBCB1DFF9D5C}"/>
          </ac:grpSpMkLst>
        </pc:grpChg>
        <pc:grpChg chg="del mod">
          <ac:chgData name="Leah Montner Dixon" userId="d5b2ae9e-9213-4442-b7df-4db8cbe51e5d" providerId="ADAL" clId="{424BED3B-A975-4B2C-9B17-F23426C0A74B}" dt="2022-10-25T14:37:40.196" v="795" actId="478"/>
          <ac:grpSpMkLst>
            <pc:docMk/>
            <pc:sldMk cId="3372830709" sldId="2699"/>
            <ac:grpSpMk id="27" creationId="{0E59B3ED-F664-48E1-B7A9-ACA69EE623B4}"/>
          </ac:grpSpMkLst>
        </pc:grpChg>
        <pc:grpChg chg="del mod">
          <ac:chgData name="Leah Montner Dixon" userId="d5b2ae9e-9213-4442-b7df-4db8cbe51e5d" providerId="ADAL" clId="{424BED3B-A975-4B2C-9B17-F23426C0A74B}" dt="2022-10-25T14:37:40.196" v="795" actId="478"/>
          <ac:grpSpMkLst>
            <pc:docMk/>
            <pc:sldMk cId="3372830709" sldId="2699"/>
            <ac:grpSpMk id="34" creationId="{FC8DCF96-6792-4110-A2F8-1DA05D903CBA}"/>
          </ac:grpSpMkLst>
        </pc:grpChg>
        <pc:grpChg chg="add del mod">
          <ac:chgData name="Leah Montner Dixon" userId="d5b2ae9e-9213-4442-b7df-4db8cbe51e5d" providerId="ADAL" clId="{424BED3B-A975-4B2C-9B17-F23426C0A74B}" dt="2022-10-25T14:37:42.942" v="796" actId="478"/>
          <ac:grpSpMkLst>
            <pc:docMk/>
            <pc:sldMk cId="3372830709" sldId="2699"/>
            <ac:grpSpMk id="37" creationId="{C2C52F0F-15BA-45D1-A63D-3E082D451EB7}"/>
          </ac:grpSpMkLst>
        </pc:grpChg>
        <pc:grpChg chg="del mod">
          <ac:chgData name="Leah Montner Dixon" userId="d5b2ae9e-9213-4442-b7df-4db8cbe51e5d" providerId="ADAL" clId="{424BED3B-A975-4B2C-9B17-F23426C0A74B}" dt="2022-10-25T17:31:29.441" v="1243" actId="165"/>
          <ac:grpSpMkLst>
            <pc:docMk/>
            <pc:sldMk cId="3372830709" sldId="2699"/>
            <ac:grpSpMk id="44" creationId="{DAECB58F-880F-45BF-BDB5-50F8C89E8AF3}"/>
          </ac:grpSpMkLst>
        </pc:grpChg>
        <pc:grpChg chg="add del mod">
          <ac:chgData name="Leah Montner Dixon" userId="d5b2ae9e-9213-4442-b7df-4db8cbe51e5d" providerId="ADAL" clId="{424BED3B-A975-4B2C-9B17-F23426C0A74B}" dt="2022-10-25T17:31:29.441" v="1243" actId="165"/>
          <ac:grpSpMkLst>
            <pc:docMk/>
            <pc:sldMk cId="3372830709" sldId="2699"/>
            <ac:grpSpMk id="51" creationId="{0305C7E4-15D8-4171-8CEB-F5FB5068D2B6}"/>
          </ac:grpSpMkLst>
        </pc:grpChg>
        <pc:grpChg chg="del mod">
          <ac:chgData name="Leah Montner Dixon" userId="d5b2ae9e-9213-4442-b7df-4db8cbe51e5d" providerId="ADAL" clId="{424BED3B-A975-4B2C-9B17-F23426C0A74B}" dt="2022-10-25T14:37:40.196" v="795" actId="478"/>
          <ac:grpSpMkLst>
            <pc:docMk/>
            <pc:sldMk cId="3372830709" sldId="2699"/>
            <ac:grpSpMk id="53" creationId="{3CF4597B-046D-4F39-83D1-A77970BF4889}"/>
          </ac:grpSpMkLst>
        </pc:grpChg>
        <pc:grpChg chg="add del mod">
          <ac:chgData name="Leah Montner Dixon" userId="d5b2ae9e-9213-4442-b7df-4db8cbe51e5d" providerId="ADAL" clId="{424BED3B-A975-4B2C-9B17-F23426C0A74B}" dt="2022-10-25T17:31:29.441" v="1243" actId="165"/>
          <ac:grpSpMkLst>
            <pc:docMk/>
            <pc:sldMk cId="3372830709" sldId="2699"/>
            <ac:grpSpMk id="56" creationId="{F5DBB867-E0FE-BD95-1540-80C1CEED2ED8}"/>
          </ac:grpSpMkLst>
        </pc:grpChg>
        <pc:grpChg chg="del mod">
          <ac:chgData name="Leah Montner Dixon" userId="d5b2ae9e-9213-4442-b7df-4db8cbe51e5d" providerId="ADAL" clId="{424BED3B-A975-4B2C-9B17-F23426C0A74B}" dt="2022-10-25T17:31:27.114" v="1242" actId="165"/>
          <ac:grpSpMkLst>
            <pc:docMk/>
            <pc:sldMk cId="3372830709" sldId="2699"/>
            <ac:grpSpMk id="58" creationId="{2F9C02AC-B1AE-42DF-9525-8DEEDE783590}"/>
          </ac:grpSpMkLst>
        </pc:grpChg>
        <pc:grpChg chg="del mod">
          <ac:chgData name="Leah Montner Dixon" userId="d5b2ae9e-9213-4442-b7df-4db8cbe51e5d" providerId="ADAL" clId="{424BED3B-A975-4B2C-9B17-F23426C0A74B}" dt="2022-10-25T14:37:40.196" v="795" actId="478"/>
          <ac:grpSpMkLst>
            <pc:docMk/>
            <pc:sldMk cId="3372830709" sldId="2699"/>
            <ac:grpSpMk id="62" creationId="{DB74DADE-D3BF-4B19-BF8A-3ED4A38C0EE4}"/>
          </ac:grpSpMkLst>
        </pc:grpChg>
        <pc:grpChg chg="del mod">
          <ac:chgData name="Leah Montner Dixon" userId="d5b2ae9e-9213-4442-b7df-4db8cbe51e5d" providerId="ADAL" clId="{424BED3B-A975-4B2C-9B17-F23426C0A74B}" dt="2022-10-25T17:31:29.441" v="1243" actId="165"/>
          <ac:grpSpMkLst>
            <pc:docMk/>
            <pc:sldMk cId="3372830709" sldId="2699"/>
            <ac:grpSpMk id="67" creationId="{50717681-12CA-4BF0-862A-CFF7666B1615}"/>
          </ac:grpSpMkLst>
        </pc:grpChg>
        <pc:grpChg chg="add del mod">
          <ac:chgData name="Leah Montner Dixon" userId="d5b2ae9e-9213-4442-b7df-4db8cbe51e5d" providerId="ADAL" clId="{424BED3B-A975-4B2C-9B17-F23426C0A74B}" dt="2022-10-25T17:31:29.441" v="1243" actId="165"/>
          <ac:grpSpMkLst>
            <pc:docMk/>
            <pc:sldMk cId="3372830709" sldId="2699"/>
            <ac:grpSpMk id="70" creationId="{55ECF618-0930-08D9-E076-F5D7B95022FA}"/>
          </ac:grpSpMkLst>
        </pc:grpChg>
        <pc:grpChg chg="add mod">
          <ac:chgData name="Leah Montner Dixon" userId="d5b2ae9e-9213-4442-b7df-4db8cbe51e5d" providerId="ADAL" clId="{424BED3B-A975-4B2C-9B17-F23426C0A74B}" dt="2022-10-25T21:29:25.605" v="2570" actId="465"/>
          <ac:grpSpMkLst>
            <pc:docMk/>
            <pc:sldMk cId="3372830709" sldId="2699"/>
            <ac:grpSpMk id="85" creationId="{4A24CC5C-063D-115E-A065-3268BC09F4D9}"/>
          </ac:grpSpMkLst>
        </pc:grpChg>
        <pc:grpChg chg="add mod">
          <ac:chgData name="Leah Montner Dixon" userId="d5b2ae9e-9213-4442-b7df-4db8cbe51e5d" providerId="ADAL" clId="{424BED3B-A975-4B2C-9B17-F23426C0A74B}" dt="2022-10-25T21:29:25.605" v="2570" actId="465"/>
          <ac:grpSpMkLst>
            <pc:docMk/>
            <pc:sldMk cId="3372830709" sldId="2699"/>
            <ac:grpSpMk id="86" creationId="{64208AE3-D874-C6C5-DDE7-47F60B3622AC}"/>
          </ac:grpSpMkLst>
        </pc:grpChg>
        <pc:grpChg chg="add mod">
          <ac:chgData name="Leah Montner Dixon" userId="d5b2ae9e-9213-4442-b7df-4db8cbe51e5d" providerId="ADAL" clId="{424BED3B-A975-4B2C-9B17-F23426C0A74B}" dt="2022-10-25T21:29:29.751" v="2571" actId="465"/>
          <ac:grpSpMkLst>
            <pc:docMk/>
            <pc:sldMk cId="3372830709" sldId="2699"/>
            <ac:grpSpMk id="90" creationId="{20BD16CF-AF18-E750-FC91-4BC2BCB6229C}"/>
          </ac:grpSpMkLst>
        </pc:grpChg>
        <pc:grpChg chg="add mod">
          <ac:chgData name="Leah Montner Dixon" userId="d5b2ae9e-9213-4442-b7df-4db8cbe51e5d" providerId="ADAL" clId="{424BED3B-A975-4B2C-9B17-F23426C0A74B}" dt="2022-10-25T21:29:35.476" v="2572" actId="465"/>
          <ac:grpSpMkLst>
            <pc:docMk/>
            <pc:sldMk cId="3372830709" sldId="2699"/>
            <ac:grpSpMk id="91" creationId="{87F223AC-75D1-E913-44B3-BA5884241622}"/>
          </ac:grpSpMkLst>
        </pc:grpChg>
        <pc:grpChg chg="add mod">
          <ac:chgData name="Leah Montner Dixon" userId="d5b2ae9e-9213-4442-b7df-4db8cbe51e5d" providerId="ADAL" clId="{424BED3B-A975-4B2C-9B17-F23426C0A74B}" dt="2022-10-25T21:29:39.192" v="2585" actId="1036"/>
          <ac:grpSpMkLst>
            <pc:docMk/>
            <pc:sldMk cId="3372830709" sldId="2699"/>
            <ac:grpSpMk id="92" creationId="{4281EBA3-2E1E-3A25-5A11-11DD3C6546E8}"/>
          </ac:grpSpMkLst>
        </pc:grpChg>
        <pc:grpChg chg="add del mod">
          <ac:chgData name="Leah Montner Dixon" userId="d5b2ae9e-9213-4442-b7df-4db8cbe51e5d" providerId="ADAL" clId="{424BED3B-A975-4B2C-9B17-F23426C0A74B}" dt="2022-10-25T20:07:01.952" v="1704" actId="165"/>
          <ac:grpSpMkLst>
            <pc:docMk/>
            <pc:sldMk cId="3372830709" sldId="2699"/>
            <ac:grpSpMk id="93" creationId="{3EF41ADD-2EC8-CBD3-18D5-03C1991CF14F}"/>
          </ac:grpSpMkLst>
        </pc:grpChg>
        <pc:grpChg chg="add mod">
          <ac:chgData name="Leah Montner Dixon" userId="d5b2ae9e-9213-4442-b7df-4db8cbe51e5d" providerId="ADAL" clId="{424BED3B-A975-4B2C-9B17-F23426C0A74B}" dt="2022-10-25T21:29:29.751" v="2571" actId="465"/>
          <ac:grpSpMkLst>
            <pc:docMk/>
            <pc:sldMk cId="3372830709" sldId="2699"/>
            <ac:grpSpMk id="94" creationId="{1A58F9E9-A4B1-4F74-8BDE-9235498ECC0B}"/>
          </ac:grpSpMkLst>
        </pc:grpChg>
        <pc:grpChg chg="add mod">
          <ac:chgData name="Leah Montner Dixon" userId="d5b2ae9e-9213-4442-b7df-4db8cbe51e5d" providerId="ADAL" clId="{424BED3B-A975-4B2C-9B17-F23426C0A74B}" dt="2022-10-25T21:29:25.605" v="2570" actId="465"/>
          <ac:grpSpMkLst>
            <pc:docMk/>
            <pc:sldMk cId="3372830709" sldId="2699"/>
            <ac:grpSpMk id="103" creationId="{38F29EAC-B1C1-F0DC-1582-0540793AF2C8}"/>
          </ac:grpSpMkLst>
        </pc:grpChg>
        <pc:grpChg chg="add mod">
          <ac:chgData name="Leah Montner Dixon" userId="d5b2ae9e-9213-4442-b7df-4db8cbe51e5d" providerId="ADAL" clId="{424BED3B-A975-4B2C-9B17-F23426C0A74B}" dt="2022-10-25T21:29:25.605" v="2570" actId="465"/>
          <ac:grpSpMkLst>
            <pc:docMk/>
            <pc:sldMk cId="3372830709" sldId="2699"/>
            <ac:grpSpMk id="108" creationId="{863930B3-EBD9-199B-2F25-E876508B9913}"/>
          </ac:grpSpMkLst>
        </pc:grpChg>
        <pc:grpChg chg="add mod">
          <ac:chgData name="Leah Montner Dixon" userId="d5b2ae9e-9213-4442-b7df-4db8cbe51e5d" providerId="ADAL" clId="{424BED3B-A975-4B2C-9B17-F23426C0A74B}" dt="2022-10-25T21:29:35.476" v="2572" actId="465"/>
          <ac:grpSpMkLst>
            <pc:docMk/>
            <pc:sldMk cId="3372830709" sldId="2699"/>
            <ac:grpSpMk id="127" creationId="{0A09E566-677A-ACF8-E55C-6D939DEEA812}"/>
          </ac:grpSpMkLst>
        </pc:grpChg>
        <pc:grpChg chg="add mod">
          <ac:chgData name="Leah Montner Dixon" userId="d5b2ae9e-9213-4442-b7df-4db8cbe51e5d" providerId="ADAL" clId="{424BED3B-A975-4B2C-9B17-F23426C0A74B}" dt="2022-10-25T21:29:19.872" v="2569" actId="408"/>
          <ac:grpSpMkLst>
            <pc:docMk/>
            <pc:sldMk cId="3372830709" sldId="2699"/>
            <ac:grpSpMk id="136" creationId="{A92EDDCF-8568-007B-E1CA-A229690000FB}"/>
          </ac:grpSpMkLst>
        </pc:grpChg>
        <pc:grpChg chg="add mod">
          <ac:chgData name="Leah Montner Dixon" userId="d5b2ae9e-9213-4442-b7df-4db8cbe51e5d" providerId="ADAL" clId="{424BED3B-A975-4B2C-9B17-F23426C0A74B}" dt="2022-10-25T21:29:07.205" v="2566" actId="408"/>
          <ac:grpSpMkLst>
            <pc:docMk/>
            <pc:sldMk cId="3372830709" sldId="2699"/>
            <ac:grpSpMk id="140" creationId="{A2F05258-CE67-39FA-0282-C32E387A6B50}"/>
          </ac:grpSpMkLst>
        </pc:grpChg>
        <pc:grpChg chg="add mod">
          <ac:chgData name="Leah Montner Dixon" userId="d5b2ae9e-9213-4442-b7df-4db8cbe51e5d" providerId="ADAL" clId="{424BED3B-A975-4B2C-9B17-F23426C0A74B}" dt="2022-10-25T21:29:35.476" v="2572" actId="465"/>
          <ac:grpSpMkLst>
            <pc:docMk/>
            <pc:sldMk cId="3372830709" sldId="2699"/>
            <ac:grpSpMk id="146" creationId="{550FC49E-68F3-8BB0-1B22-FDCC80FB190F}"/>
          </ac:grpSpMkLst>
        </pc:grpChg>
        <pc:grpChg chg="add mod">
          <ac:chgData name="Leah Montner Dixon" userId="d5b2ae9e-9213-4442-b7df-4db8cbe51e5d" providerId="ADAL" clId="{424BED3B-A975-4B2C-9B17-F23426C0A74B}" dt="2022-10-25T21:29:19.872" v="2569" actId="408"/>
          <ac:grpSpMkLst>
            <pc:docMk/>
            <pc:sldMk cId="3372830709" sldId="2699"/>
            <ac:grpSpMk id="156" creationId="{ED70DEAD-D55F-D822-4A67-A0E33EAD8592}"/>
          </ac:grpSpMkLst>
        </pc:grpChg>
        <pc:picChg chg="del">
          <ac:chgData name="Leah Montner Dixon" userId="d5b2ae9e-9213-4442-b7df-4db8cbe51e5d" providerId="ADAL" clId="{424BED3B-A975-4B2C-9B17-F23426C0A74B}" dt="2022-10-25T13:47:37.894" v="653" actId="478"/>
          <ac:picMkLst>
            <pc:docMk/>
            <pc:sldMk cId="3372830709" sldId="2699"/>
            <ac:picMk id="4" creationId="{29768451-0CFD-4D07-B2FB-A3A02BD65156}"/>
          </ac:picMkLst>
        </pc:picChg>
        <pc:picChg chg="del">
          <ac:chgData name="Leah Montner Dixon" userId="d5b2ae9e-9213-4442-b7df-4db8cbe51e5d" providerId="ADAL" clId="{424BED3B-A975-4B2C-9B17-F23426C0A74B}" dt="2022-10-25T13:48:09.028" v="672" actId="478"/>
          <ac:picMkLst>
            <pc:docMk/>
            <pc:sldMk cId="3372830709" sldId="2699"/>
            <ac:picMk id="6" creationId="{996AD6B4-E760-4275-94BA-3C6D8AA1EA45}"/>
          </ac:picMkLst>
        </pc:picChg>
        <pc:picChg chg="del">
          <ac:chgData name="Leah Montner Dixon" userId="d5b2ae9e-9213-4442-b7df-4db8cbe51e5d" providerId="ADAL" clId="{424BED3B-A975-4B2C-9B17-F23426C0A74B}" dt="2022-10-25T13:48:24.932" v="684" actId="478"/>
          <ac:picMkLst>
            <pc:docMk/>
            <pc:sldMk cId="3372830709" sldId="2699"/>
            <ac:picMk id="8" creationId="{0E5DBD5A-E3DC-43BE-ACEB-1A9C9E751619}"/>
          </ac:picMkLst>
        </pc:picChg>
        <pc:picChg chg="del">
          <ac:chgData name="Leah Montner Dixon" userId="d5b2ae9e-9213-4442-b7df-4db8cbe51e5d" providerId="ADAL" clId="{424BED3B-A975-4B2C-9B17-F23426C0A74B}" dt="2022-10-25T13:48:06.838" v="670" actId="478"/>
          <ac:picMkLst>
            <pc:docMk/>
            <pc:sldMk cId="3372830709" sldId="2699"/>
            <ac:picMk id="11" creationId="{D3CDCF6E-4F40-4A23-B6D5-599E39EAC759}"/>
          </ac:picMkLst>
        </pc:picChg>
        <pc:picChg chg="del">
          <ac:chgData name="Leah Montner Dixon" userId="d5b2ae9e-9213-4442-b7df-4db8cbe51e5d" providerId="ADAL" clId="{424BED3B-A975-4B2C-9B17-F23426C0A74B}" dt="2022-10-25T13:48:26.057" v="685" actId="478"/>
          <ac:picMkLst>
            <pc:docMk/>
            <pc:sldMk cId="3372830709" sldId="2699"/>
            <ac:picMk id="18" creationId="{43BD8F22-25A1-4AE0-8D49-267DE4E3EC45}"/>
          </ac:picMkLst>
        </pc:picChg>
        <pc:picChg chg="add mod ord">
          <ac:chgData name="Leah Montner Dixon" userId="d5b2ae9e-9213-4442-b7df-4db8cbe51e5d" providerId="ADAL" clId="{424BED3B-A975-4B2C-9B17-F23426C0A74B}" dt="2022-10-25T21:29:07.205" v="2566" actId="408"/>
          <ac:picMkLst>
            <pc:docMk/>
            <pc:sldMk cId="3372830709" sldId="2699"/>
            <ac:picMk id="19" creationId="{6D02C025-6588-6517-812F-4BA775C314FE}"/>
          </ac:picMkLst>
        </pc:picChg>
        <pc:picChg chg="del">
          <ac:chgData name="Leah Montner Dixon" userId="d5b2ae9e-9213-4442-b7df-4db8cbe51e5d" providerId="ADAL" clId="{424BED3B-A975-4B2C-9B17-F23426C0A74B}" dt="2022-10-25T13:47:42.565" v="656" actId="478"/>
          <ac:picMkLst>
            <pc:docMk/>
            <pc:sldMk cId="3372830709" sldId="2699"/>
            <ac:picMk id="21" creationId="{38EE5EEC-80D8-4713-8CD6-F5601521D4A4}"/>
          </ac:picMkLst>
        </pc:picChg>
        <pc:picChg chg="del mod">
          <ac:chgData name="Leah Montner Dixon" userId="d5b2ae9e-9213-4442-b7df-4db8cbe51e5d" providerId="ADAL" clId="{424BED3B-A975-4B2C-9B17-F23426C0A74B}" dt="2022-10-25T13:47:44.473" v="658" actId="478"/>
          <ac:picMkLst>
            <pc:docMk/>
            <pc:sldMk cId="3372830709" sldId="2699"/>
            <ac:picMk id="24" creationId="{64960D74-B521-4C9D-AB12-A65F4BED8911}"/>
          </ac:picMkLst>
        </pc:picChg>
        <pc:picChg chg="add mod ord topLvl">
          <ac:chgData name="Leah Montner Dixon" userId="d5b2ae9e-9213-4442-b7df-4db8cbe51e5d" providerId="ADAL" clId="{424BED3B-A975-4B2C-9B17-F23426C0A74B}" dt="2022-10-25T21:29:39.192" v="2585" actId="1036"/>
          <ac:picMkLst>
            <pc:docMk/>
            <pc:sldMk cId="3372830709" sldId="2699"/>
            <ac:picMk id="28" creationId="{05467A7B-A8F7-4D4B-9E2B-5867AEC8C963}"/>
          </ac:picMkLst>
        </pc:picChg>
        <pc:picChg chg="del mod">
          <ac:chgData name="Leah Montner Dixon" userId="d5b2ae9e-9213-4442-b7df-4db8cbe51e5d" providerId="ADAL" clId="{424BED3B-A975-4B2C-9B17-F23426C0A74B}" dt="2022-10-25T13:48:16.758" v="679" actId="478"/>
          <ac:picMkLst>
            <pc:docMk/>
            <pc:sldMk cId="3372830709" sldId="2699"/>
            <ac:picMk id="29" creationId="{1663699E-2292-4D87-B10F-A52661A13FD3}"/>
          </ac:picMkLst>
        </pc:picChg>
        <pc:picChg chg="del">
          <ac:chgData name="Leah Montner Dixon" userId="d5b2ae9e-9213-4442-b7df-4db8cbe51e5d" providerId="ADAL" clId="{424BED3B-A975-4B2C-9B17-F23426C0A74B}" dt="2022-10-25T13:47:58.441" v="663" actId="478"/>
          <ac:picMkLst>
            <pc:docMk/>
            <pc:sldMk cId="3372830709" sldId="2699"/>
            <ac:picMk id="31" creationId="{DCDFA861-A74E-4D4B-B4E2-8C80F2B03DC5}"/>
          </ac:picMkLst>
        </pc:picChg>
        <pc:picChg chg="del">
          <ac:chgData name="Leah Montner Dixon" userId="d5b2ae9e-9213-4442-b7df-4db8cbe51e5d" providerId="ADAL" clId="{424BED3B-A975-4B2C-9B17-F23426C0A74B}" dt="2022-10-25T13:48:00.271" v="665" actId="478"/>
          <ac:picMkLst>
            <pc:docMk/>
            <pc:sldMk cId="3372830709" sldId="2699"/>
            <ac:picMk id="33" creationId="{9E250534-216E-4BEC-8411-AECFCA8C7571}"/>
          </ac:picMkLst>
        </pc:picChg>
        <pc:picChg chg="del">
          <ac:chgData name="Leah Montner Dixon" userId="d5b2ae9e-9213-4442-b7df-4db8cbe51e5d" providerId="ADAL" clId="{424BED3B-A975-4B2C-9B17-F23426C0A74B}" dt="2022-10-25T13:47:40.185" v="654" actId="478"/>
          <ac:picMkLst>
            <pc:docMk/>
            <pc:sldMk cId="3372830709" sldId="2699"/>
            <ac:picMk id="35" creationId="{E307CC21-BEBD-4724-9DC4-90200ECA27A9}"/>
          </ac:picMkLst>
        </pc:picChg>
        <pc:picChg chg="del">
          <ac:chgData name="Leah Montner Dixon" userId="d5b2ae9e-9213-4442-b7df-4db8cbe51e5d" providerId="ADAL" clId="{424BED3B-A975-4B2C-9B17-F23426C0A74B}" dt="2022-10-25T13:47:41.459" v="655" actId="478"/>
          <ac:picMkLst>
            <pc:docMk/>
            <pc:sldMk cId="3372830709" sldId="2699"/>
            <ac:picMk id="36" creationId="{DFBD414F-5A22-4E46-878D-940678DB8F3B}"/>
          </ac:picMkLst>
        </pc:picChg>
        <pc:picChg chg="del mod">
          <ac:chgData name="Leah Montner Dixon" userId="d5b2ae9e-9213-4442-b7df-4db8cbe51e5d" providerId="ADAL" clId="{424BED3B-A975-4B2C-9B17-F23426C0A74B}" dt="2022-10-25T13:48:22.573" v="683" actId="478"/>
          <ac:picMkLst>
            <pc:docMk/>
            <pc:sldMk cId="3372830709" sldId="2699"/>
            <ac:picMk id="39" creationId="{F9EADECB-0467-4A51-BA63-81C8B8C37758}"/>
          </ac:picMkLst>
        </pc:picChg>
        <pc:picChg chg="del">
          <ac:chgData name="Leah Montner Dixon" userId="d5b2ae9e-9213-4442-b7df-4db8cbe51e5d" providerId="ADAL" clId="{424BED3B-A975-4B2C-9B17-F23426C0A74B}" dt="2022-10-25T13:48:18.629" v="680" actId="478"/>
          <ac:picMkLst>
            <pc:docMk/>
            <pc:sldMk cId="3372830709" sldId="2699"/>
            <ac:picMk id="41" creationId="{1EA03EFB-E8FC-40C6-B900-1AE613182601}"/>
          </ac:picMkLst>
        </pc:picChg>
        <pc:picChg chg="mod">
          <ac:chgData name="Leah Montner Dixon" userId="d5b2ae9e-9213-4442-b7df-4db8cbe51e5d" providerId="ADAL" clId="{424BED3B-A975-4B2C-9B17-F23426C0A74B}" dt="2022-10-25T13:48:09.891" v="673" actId="478"/>
          <ac:picMkLst>
            <pc:docMk/>
            <pc:sldMk cId="3372830709" sldId="2699"/>
            <ac:picMk id="42" creationId="{C0C961AF-7AC2-449F-9148-219F2DC3AACF}"/>
          </ac:picMkLst>
        </pc:picChg>
        <pc:picChg chg="del">
          <ac:chgData name="Leah Montner Dixon" userId="d5b2ae9e-9213-4442-b7df-4db8cbe51e5d" providerId="ADAL" clId="{424BED3B-A975-4B2C-9B17-F23426C0A74B}" dt="2022-10-25T13:48:26.928" v="686" actId="478"/>
          <ac:picMkLst>
            <pc:docMk/>
            <pc:sldMk cId="3372830709" sldId="2699"/>
            <ac:picMk id="45" creationId="{EE6BC649-191A-4CDC-941F-007F4BA277B2}"/>
          </ac:picMkLst>
        </pc:picChg>
        <pc:picChg chg="del">
          <ac:chgData name="Leah Montner Dixon" userId="d5b2ae9e-9213-4442-b7df-4db8cbe51e5d" providerId="ADAL" clId="{424BED3B-A975-4B2C-9B17-F23426C0A74B}" dt="2022-10-25T13:48:01.553" v="666" actId="478"/>
          <ac:picMkLst>
            <pc:docMk/>
            <pc:sldMk cId="3372830709" sldId="2699"/>
            <ac:picMk id="47" creationId="{C42DE173-F10C-4D2A-8CA1-E3D38487CABF}"/>
          </ac:picMkLst>
        </pc:picChg>
        <pc:picChg chg="del mod">
          <ac:chgData name="Leah Montner Dixon" userId="d5b2ae9e-9213-4442-b7df-4db8cbe51e5d" providerId="ADAL" clId="{424BED3B-A975-4B2C-9B17-F23426C0A74B}" dt="2022-10-25T14:46:19.982" v="1001" actId="478"/>
          <ac:picMkLst>
            <pc:docMk/>
            <pc:sldMk cId="3372830709" sldId="2699"/>
            <ac:picMk id="48" creationId="{D090187F-047C-477A-A01E-598764FAD645}"/>
          </ac:picMkLst>
        </pc:picChg>
        <pc:picChg chg="del">
          <ac:chgData name="Leah Montner Dixon" userId="d5b2ae9e-9213-4442-b7df-4db8cbe51e5d" providerId="ADAL" clId="{424BED3B-A975-4B2C-9B17-F23426C0A74B}" dt="2022-10-25T13:48:05.255" v="669" actId="478"/>
          <ac:picMkLst>
            <pc:docMk/>
            <pc:sldMk cId="3372830709" sldId="2699"/>
            <ac:picMk id="49" creationId="{29714DE6-83B7-463C-90D8-3477EAD07E74}"/>
          </ac:picMkLst>
        </pc:picChg>
        <pc:picChg chg="add mod topLvl">
          <ac:chgData name="Leah Montner Dixon" userId="d5b2ae9e-9213-4442-b7df-4db8cbe51e5d" providerId="ADAL" clId="{424BED3B-A975-4B2C-9B17-F23426C0A74B}" dt="2022-10-25T21:29:39.192" v="2585" actId="1036"/>
          <ac:picMkLst>
            <pc:docMk/>
            <pc:sldMk cId="3372830709" sldId="2699"/>
            <ac:picMk id="52" creationId="{590A5D39-6959-1702-8FC4-2DB0957F70B2}"/>
          </ac:picMkLst>
        </pc:picChg>
        <pc:picChg chg="del">
          <ac:chgData name="Leah Montner Dixon" userId="d5b2ae9e-9213-4442-b7df-4db8cbe51e5d" providerId="ADAL" clId="{424BED3B-A975-4B2C-9B17-F23426C0A74B}" dt="2022-10-25T13:48:11.452" v="674" actId="478"/>
          <ac:picMkLst>
            <pc:docMk/>
            <pc:sldMk cId="3372830709" sldId="2699"/>
            <ac:picMk id="57" creationId="{992D13FD-8060-43CC-BD7A-37F345A3EE00}"/>
          </ac:picMkLst>
        </pc:picChg>
        <pc:picChg chg="del">
          <ac:chgData name="Leah Montner Dixon" userId="d5b2ae9e-9213-4442-b7df-4db8cbe51e5d" providerId="ADAL" clId="{424BED3B-A975-4B2C-9B17-F23426C0A74B}" dt="2022-10-25T13:47:54.938" v="660" actId="478"/>
          <ac:picMkLst>
            <pc:docMk/>
            <pc:sldMk cId="3372830709" sldId="2699"/>
            <ac:picMk id="60" creationId="{070DE6BD-BEE0-4A5E-9F97-89C67C57D346}"/>
          </ac:picMkLst>
        </pc:picChg>
        <pc:picChg chg="add mod">
          <ac:chgData name="Leah Montner Dixon" userId="d5b2ae9e-9213-4442-b7df-4db8cbe51e5d" providerId="ADAL" clId="{424BED3B-A975-4B2C-9B17-F23426C0A74B}" dt="2022-10-25T21:29:35.476" v="2572" actId="465"/>
          <ac:picMkLst>
            <pc:docMk/>
            <pc:sldMk cId="3372830709" sldId="2699"/>
            <ac:picMk id="61" creationId="{AB0E8D73-005C-598D-10C8-AB7032B2989A}"/>
          </ac:picMkLst>
        </pc:picChg>
        <pc:picChg chg="del mod">
          <ac:chgData name="Leah Montner Dixon" userId="d5b2ae9e-9213-4442-b7df-4db8cbe51e5d" providerId="ADAL" clId="{424BED3B-A975-4B2C-9B17-F23426C0A74B}" dt="2022-10-25T13:48:21.461" v="682" actId="478"/>
          <ac:picMkLst>
            <pc:docMk/>
            <pc:sldMk cId="3372830709" sldId="2699"/>
            <ac:picMk id="64" creationId="{38F54AF9-D3A8-49C6-B5E7-AEE76AB0F437}"/>
          </ac:picMkLst>
        </pc:picChg>
        <pc:picChg chg="del">
          <ac:chgData name="Leah Montner Dixon" userId="d5b2ae9e-9213-4442-b7df-4db8cbe51e5d" providerId="ADAL" clId="{424BED3B-A975-4B2C-9B17-F23426C0A74B}" dt="2022-10-25T13:48:15.742" v="678" actId="478"/>
          <ac:picMkLst>
            <pc:docMk/>
            <pc:sldMk cId="3372830709" sldId="2699"/>
            <ac:picMk id="68" creationId="{B7916470-8738-45F8-8224-F57986B94D5E}"/>
          </ac:picMkLst>
        </pc:picChg>
        <pc:picChg chg="add mod topLvl">
          <ac:chgData name="Leah Montner Dixon" userId="d5b2ae9e-9213-4442-b7df-4db8cbe51e5d" providerId="ADAL" clId="{424BED3B-A975-4B2C-9B17-F23426C0A74B}" dt="2022-10-25T21:28:45.207" v="2565" actId="1036"/>
          <ac:picMkLst>
            <pc:docMk/>
            <pc:sldMk cId="3372830709" sldId="2699"/>
            <ac:picMk id="69" creationId="{6FD0ACBB-3460-9B40-787F-D3F920A54B05}"/>
          </ac:picMkLst>
        </pc:picChg>
        <pc:picChg chg="add mod">
          <ac:chgData name="Leah Montner Dixon" userId="d5b2ae9e-9213-4442-b7df-4db8cbe51e5d" providerId="ADAL" clId="{424BED3B-A975-4B2C-9B17-F23426C0A74B}" dt="2022-10-25T21:29:25.605" v="2570" actId="465"/>
          <ac:picMkLst>
            <pc:docMk/>
            <pc:sldMk cId="3372830709" sldId="2699"/>
            <ac:picMk id="74" creationId="{C833AFF2-6C03-AACE-28FF-813F459D0541}"/>
          </ac:picMkLst>
        </pc:picChg>
        <pc:picChg chg="add mod topLvl">
          <ac:chgData name="Leah Montner Dixon" userId="d5b2ae9e-9213-4442-b7df-4db8cbe51e5d" providerId="ADAL" clId="{424BED3B-A975-4B2C-9B17-F23426C0A74B}" dt="2022-10-25T21:29:25.605" v="2570" actId="465"/>
          <ac:picMkLst>
            <pc:docMk/>
            <pc:sldMk cId="3372830709" sldId="2699"/>
            <ac:picMk id="76" creationId="{C01C4D97-9483-3500-2C26-9B8FD8ABDC37}"/>
          </ac:picMkLst>
        </pc:picChg>
        <pc:picChg chg="add mod topLvl">
          <ac:chgData name="Leah Montner Dixon" userId="d5b2ae9e-9213-4442-b7df-4db8cbe51e5d" providerId="ADAL" clId="{424BED3B-A975-4B2C-9B17-F23426C0A74B}" dt="2022-10-25T21:29:25.605" v="2570" actId="465"/>
          <ac:picMkLst>
            <pc:docMk/>
            <pc:sldMk cId="3372830709" sldId="2699"/>
            <ac:picMk id="77" creationId="{31D306EB-17EE-E793-DD76-900B25E85734}"/>
          </ac:picMkLst>
        </pc:picChg>
        <pc:picChg chg="mod topLvl">
          <ac:chgData name="Leah Montner Dixon" userId="d5b2ae9e-9213-4442-b7df-4db8cbe51e5d" providerId="ADAL" clId="{424BED3B-A975-4B2C-9B17-F23426C0A74B}" dt="2022-10-25T21:29:25.605" v="2570" actId="465"/>
          <ac:picMkLst>
            <pc:docMk/>
            <pc:sldMk cId="3372830709" sldId="2699"/>
            <ac:picMk id="82" creationId="{FCD5852C-A41F-4969-9BA8-1577308331E9}"/>
          </ac:picMkLst>
        </pc:picChg>
        <pc:picChg chg="del">
          <ac:chgData name="Leah Montner Dixon" userId="d5b2ae9e-9213-4442-b7df-4db8cbe51e5d" providerId="ADAL" clId="{424BED3B-A975-4B2C-9B17-F23426C0A74B}" dt="2022-10-25T13:48:12.697" v="675" actId="478"/>
          <ac:picMkLst>
            <pc:docMk/>
            <pc:sldMk cId="3372830709" sldId="2699"/>
            <ac:picMk id="83" creationId="{55E2CE43-7F0E-437E-84FE-D2735642F167}"/>
          </ac:picMkLst>
        </pc:picChg>
        <pc:picChg chg="add mod ord">
          <ac:chgData name="Leah Montner Dixon" userId="d5b2ae9e-9213-4442-b7df-4db8cbe51e5d" providerId="ADAL" clId="{424BED3B-A975-4B2C-9B17-F23426C0A74B}" dt="2022-10-25T21:29:29.751" v="2571" actId="465"/>
          <ac:picMkLst>
            <pc:docMk/>
            <pc:sldMk cId="3372830709" sldId="2699"/>
            <ac:picMk id="84" creationId="{BFAB025D-DC0C-8C3B-A45B-17A55B34CA97}"/>
          </ac:picMkLst>
        </pc:picChg>
        <pc:picChg chg="del">
          <ac:chgData name="Leah Montner Dixon" userId="d5b2ae9e-9213-4442-b7df-4db8cbe51e5d" providerId="ADAL" clId="{424BED3B-A975-4B2C-9B17-F23426C0A74B}" dt="2022-10-25T13:48:09.891" v="673" actId="478"/>
          <ac:picMkLst>
            <pc:docMk/>
            <pc:sldMk cId="3372830709" sldId="2699"/>
            <ac:picMk id="89" creationId="{8280E491-7155-47E2-B4C5-E1558651A0C0}"/>
          </ac:picMkLst>
        </pc:picChg>
        <pc:picChg chg="add mod">
          <ac:chgData name="Leah Montner Dixon" userId="d5b2ae9e-9213-4442-b7df-4db8cbe51e5d" providerId="ADAL" clId="{424BED3B-A975-4B2C-9B17-F23426C0A74B}" dt="2022-10-25T21:29:15.991" v="2568" actId="408"/>
          <ac:picMkLst>
            <pc:docMk/>
            <pc:sldMk cId="3372830709" sldId="2699"/>
            <ac:picMk id="96" creationId="{5CF096A6-39E4-8627-B610-923359B93204}"/>
          </ac:picMkLst>
        </pc:picChg>
        <pc:picChg chg="add mod ord">
          <ac:chgData name="Leah Montner Dixon" userId="d5b2ae9e-9213-4442-b7df-4db8cbe51e5d" providerId="ADAL" clId="{424BED3B-A975-4B2C-9B17-F23426C0A74B}" dt="2022-10-25T21:11:47.347" v="2251" actId="1076"/>
          <ac:picMkLst>
            <pc:docMk/>
            <pc:sldMk cId="3372830709" sldId="2699"/>
            <ac:picMk id="100" creationId="{67DB6F01-2C5B-E64A-4DE1-AC4A46860E59}"/>
          </ac:picMkLst>
        </pc:picChg>
        <pc:picChg chg="add mod">
          <ac:chgData name="Leah Montner Dixon" userId="d5b2ae9e-9213-4442-b7df-4db8cbe51e5d" providerId="ADAL" clId="{424BED3B-A975-4B2C-9B17-F23426C0A74B}" dt="2022-10-25T21:11:47.347" v="2251" actId="1076"/>
          <ac:picMkLst>
            <pc:docMk/>
            <pc:sldMk cId="3372830709" sldId="2699"/>
            <ac:picMk id="107" creationId="{289835C6-EBD2-64C8-EBD9-C4D3984DBA63}"/>
          </ac:picMkLst>
        </pc:picChg>
        <pc:picChg chg="add del">
          <ac:chgData name="Leah Montner Dixon" userId="d5b2ae9e-9213-4442-b7df-4db8cbe51e5d" providerId="ADAL" clId="{424BED3B-A975-4B2C-9B17-F23426C0A74B}" dt="2022-10-25T21:02:08.096" v="2071" actId="21"/>
          <ac:picMkLst>
            <pc:docMk/>
            <pc:sldMk cId="3372830709" sldId="2699"/>
            <ac:picMk id="110" creationId="{7F2AD1E0-9BD1-426E-BF15-0A2982B66FD0}"/>
          </ac:picMkLst>
        </pc:picChg>
        <pc:picChg chg="add del mod modCrop">
          <ac:chgData name="Leah Montner Dixon" userId="d5b2ae9e-9213-4442-b7df-4db8cbe51e5d" providerId="ADAL" clId="{424BED3B-A975-4B2C-9B17-F23426C0A74B}" dt="2022-10-25T21:03:05.854" v="2128" actId="478"/>
          <ac:picMkLst>
            <pc:docMk/>
            <pc:sldMk cId="3372830709" sldId="2699"/>
            <ac:picMk id="112" creationId="{6363A743-1CC3-C6B8-4050-BFDF0E22798A}"/>
          </ac:picMkLst>
        </pc:picChg>
        <pc:picChg chg="add del mod modCrop">
          <ac:chgData name="Leah Montner Dixon" userId="d5b2ae9e-9213-4442-b7df-4db8cbe51e5d" providerId="ADAL" clId="{424BED3B-A975-4B2C-9B17-F23426C0A74B}" dt="2022-10-25T21:03:05.854" v="2128" actId="478"/>
          <ac:picMkLst>
            <pc:docMk/>
            <pc:sldMk cId="3372830709" sldId="2699"/>
            <ac:picMk id="113" creationId="{04DBDC4C-1668-F966-EDC2-857EB783DF9C}"/>
          </ac:picMkLst>
        </pc:picChg>
        <pc:picChg chg="del">
          <ac:chgData name="Leah Montner Dixon" userId="d5b2ae9e-9213-4442-b7df-4db8cbe51e5d" providerId="ADAL" clId="{424BED3B-A975-4B2C-9B17-F23426C0A74B}" dt="2022-10-25T13:47:59.329" v="664" actId="478"/>
          <ac:picMkLst>
            <pc:docMk/>
            <pc:sldMk cId="3372830709" sldId="2699"/>
            <ac:picMk id="115" creationId="{516006A1-E22B-422C-AFCE-604306C9F54C}"/>
          </ac:picMkLst>
        </pc:picChg>
        <pc:picChg chg="add del mod modCrop">
          <ac:chgData name="Leah Montner Dixon" userId="d5b2ae9e-9213-4442-b7df-4db8cbe51e5d" providerId="ADAL" clId="{424BED3B-A975-4B2C-9B17-F23426C0A74B}" dt="2022-10-25T21:06:52.216" v="2146" actId="478"/>
          <ac:picMkLst>
            <pc:docMk/>
            <pc:sldMk cId="3372830709" sldId="2699"/>
            <ac:picMk id="116" creationId="{9A8BBDAF-D3E0-31B5-8566-C957AF579634}"/>
          </ac:picMkLst>
        </pc:picChg>
        <pc:picChg chg="add del mod">
          <ac:chgData name="Leah Montner Dixon" userId="d5b2ae9e-9213-4442-b7df-4db8cbe51e5d" providerId="ADAL" clId="{424BED3B-A975-4B2C-9B17-F23426C0A74B}" dt="2022-10-25T21:03:03.982" v="2127" actId="478"/>
          <ac:picMkLst>
            <pc:docMk/>
            <pc:sldMk cId="3372830709" sldId="2699"/>
            <ac:picMk id="117" creationId="{1F5F0EF7-7A30-79EB-9BCB-D1986C9DBD48}"/>
          </ac:picMkLst>
        </pc:picChg>
        <pc:picChg chg="add del mod">
          <ac:chgData name="Leah Montner Dixon" userId="d5b2ae9e-9213-4442-b7df-4db8cbe51e5d" providerId="ADAL" clId="{424BED3B-A975-4B2C-9B17-F23426C0A74B}" dt="2022-10-25T21:03:03.982" v="2127" actId="478"/>
          <ac:picMkLst>
            <pc:docMk/>
            <pc:sldMk cId="3372830709" sldId="2699"/>
            <ac:picMk id="118" creationId="{9C19495C-BB85-A92A-22E2-FD22CEC40092}"/>
          </ac:picMkLst>
        </pc:picChg>
        <pc:picChg chg="add del mod modCrop">
          <ac:chgData name="Leah Montner Dixon" userId="d5b2ae9e-9213-4442-b7df-4db8cbe51e5d" providerId="ADAL" clId="{424BED3B-A975-4B2C-9B17-F23426C0A74B}" dt="2022-10-25T21:06:52.216" v="2146" actId="478"/>
          <ac:picMkLst>
            <pc:docMk/>
            <pc:sldMk cId="3372830709" sldId="2699"/>
            <ac:picMk id="119" creationId="{C02A2A8D-83A2-D343-5946-0C0A4DD3932F}"/>
          </ac:picMkLst>
        </pc:picChg>
        <pc:picChg chg="add mod ord">
          <ac:chgData name="Leah Montner Dixon" userId="d5b2ae9e-9213-4442-b7df-4db8cbe51e5d" providerId="ADAL" clId="{424BED3B-A975-4B2C-9B17-F23426C0A74B}" dt="2022-10-25T21:29:19.872" v="2569" actId="408"/>
          <ac:picMkLst>
            <pc:docMk/>
            <pc:sldMk cId="3372830709" sldId="2699"/>
            <ac:picMk id="121" creationId="{C30CF96A-75DF-3E04-3DD0-903CD8FD6888}"/>
          </ac:picMkLst>
        </pc:picChg>
        <pc:picChg chg="mod ord topLvl">
          <ac:chgData name="Leah Montner Dixon" userId="d5b2ae9e-9213-4442-b7df-4db8cbe51e5d" providerId="ADAL" clId="{424BED3B-A975-4B2C-9B17-F23426C0A74B}" dt="2022-10-25T21:29:07.205" v="2566" actId="408"/>
          <ac:picMkLst>
            <pc:docMk/>
            <pc:sldMk cId="3372830709" sldId="2699"/>
            <ac:picMk id="124" creationId="{A50519CE-F4E6-4C62-84AD-AB479A9F9F38}"/>
          </ac:picMkLst>
        </pc:picChg>
        <pc:picChg chg="add del mod">
          <ac:chgData name="Leah Montner Dixon" userId="d5b2ae9e-9213-4442-b7df-4db8cbe51e5d" providerId="ADAL" clId="{424BED3B-A975-4B2C-9B17-F23426C0A74B}" dt="2022-10-25T21:09:20.433" v="2183" actId="478"/>
          <ac:picMkLst>
            <pc:docMk/>
            <pc:sldMk cId="3372830709" sldId="2699"/>
            <ac:picMk id="131" creationId="{07F52874-922E-42C6-0B87-0A0ECCE908D6}"/>
          </ac:picMkLst>
        </pc:picChg>
        <pc:picChg chg="add mod ord">
          <ac:chgData name="Leah Montner Dixon" userId="d5b2ae9e-9213-4442-b7df-4db8cbe51e5d" providerId="ADAL" clId="{424BED3B-A975-4B2C-9B17-F23426C0A74B}" dt="2022-10-25T21:29:07.205" v="2566" actId="408"/>
          <ac:picMkLst>
            <pc:docMk/>
            <pc:sldMk cId="3372830709" sldId="2699"/>
            <ac:picMk id="134" creationId="{33BFC644-58F9-E9DA-2366-AAAFD08BFB92}"/>
          </ac:picMkLst>
        </pc:picChg>
        <pc:picChg chg="add mod">
          <ac:chgData name="Leah Montner Dixon" userId="d5b2ae9e-9213-4442-b7df-4db8cbe51e5d" providerId="ADAL" clId="{424BED3B-A975-4B2C-9B17-F23426C0A74B}" dt="2022-10-25T21:29:19.872" v="2569" actId="408"/>
          <ac:picMkLst>
            <pc:docMk/>
            <pc:sldMk cId="3372830709" sldId="2699"/>
            <ac:picMk id="135" creationId="{3AABB93F-B658-D585-491E-6807B5936099}"/>
          </ac:picMkLst>
        </pc:picChg>
        <pc:picChg chg="add del mod">
          <ac:chgData name="Leah Montner Dixon" userId="d5b2ae9e-9213-4442-b7df-4db8cbe51e5d" providerId="ADAL" clId="{424BED3B-A975-4B2C-9B17-F23426C0A74B}" dt="2022-10-25T21:12:24.280" v="2264" actId="478"/>
          <ac:picMkLst>
            <pc:docMk/>
            <pc:sldMk cId="3372830709" sldId="2699"/>
            <ac:picMk id="138" creationId="{B6BE4E02-CC49-D5A4-4B06-4996B3BC4A2F}"/>
          </ac:picMkLst>
        </pc:picChg>
        <pc:picChg chg="del mod">
          <ac:chgData name="Leah Montner Dixon" userId="d5b2ae9e-9213-4442-b7df-4db8cbe51e5d" providerId="ADAL" clId="{424BED3B-A975-4B2C-9B17-F23426C0A74B}" dt="2022-10-25T21:13:11.628" v="2286" actId="478"/>
          <ac:picMkLst>
            <pc:docMk/>
            <pc:sldMk cId="3372830709" sldId="2699"/>
            <ac:picMk id="142" creationId="{3B9DC55A-7211-FF9D-363E-534B008921BC}"/>
          </ac:picMkLst>
        </pc:picChg>
        <pc:picChg chg="del mod">
          <ac:chgData name="Leah Montner Dixon" userId="d5b2ae9e-9213-4442-b7df-4db8cbe51e5d" providerId="ADAL" clId="{424BED3B-A975-4B2C-9B17-F23426C0A74B}" dt="2022-10-25T21:13:17.859" v="2287" actId="478"/>
          <ac:picMkLst>
            <pc:docMk/>
            <pc:sldMk cId="3372830709" sldId="2699"/>
            <ac:picMk id="144" creationId="{5F61BFF0-533C-3D88-1ABA-918BFA9DA81F}"/>
          </ac:picMkLst>
        </pc:picChg>
        <pc:picChg chg="del mod">
          <ac:chgData name="Leah Montner Dixon" userId="d5b2ae9e-9213-4442-b7df-4db8cbe51e5d" providerId="ADAL" clId="{424BED3B-A975-4B2C-9B17-F23426C0A74B}" dt="2022-10-25T21:13:21.176" v="2288" actId="478"/>
          <ac:picMkLst>
            <pc:docMk/>
            <pc:sldMk cId="3372830709" sldId="2699"/>
            <ac:picMk id="145" creationId="{E088D88B-ED17-5479-A6F7-8C6E6782BEF4}"/>
          </ac:picMkLst>
        </pc:picChg>
        <pc:picChg chg="add del mod">
          <ac:chgData name="Leah Montner Dixon" userId="d5b2ae9e-9213-4442-b7df-4db8cbe51e5d" providerId="ADAL" clId="{424BED3B-A975-4B2C-9B17-F23426C0A74B}" dt="2022-10-25T21:23:10.854" v="2430" actId="478"/>
          <ac:picMkLst>
            <pc:docMk/>
            <pc:sldMk cId="3372830709" sldId="2699"/>
            <ac:picMk id="148" creationId="{053826B1-039E-4F9A-0A04-1E822E4B13A8}"/>
          </ac:picMkLst>
        </pc:picChg>
        <pc:picChg chg="add del mod">
          <ac:chgData name="Leah Montner Dixon" userId="d5b2ae9e-9213-4442-b7df-4db8cbe51e5d" providerId="ADAL" clId="{424BED3B-A975-4B2C-9B17-F23426C0A74B}" dt="2022-10-25T21:23:10.854" v="2430" actId="478"/>
          <ac:picMkLst>
            <pc:docMk/>
            <pc:sldMk cId="3372830709" sldId="2699"/>
            <ac:picMk id="151" creationId="{A4DE4B35-1F75-FFC0-682F-D13446D0569D}"/>
          </ac:picMkLst>
        </pc:picChg>
        <pc:picChg chg="add del mod">
          <ac:chgData name="Leah Montner Dixon" userId="d5b2ae9e-9213-4442-b7df-4db8cbe51e5d" providerId="ADAL" clId="{424BED3B-A975-4B2C-9B17-F23426C0A74B}" dt="2022-10-25T21:23:10.854" v="2430" actId="478"/>
          <ac:picMkLst>
            <pc:docMk/>
            <pc:sldMk cId="3372830709" sldId="2699"/>
            <ac:picMk id="152" creationId="{B7EE5D74-C831-38DD-96CE-9F06CC0F78D8}"/>
          </ac:picMkLst>
        </pc:picChg>
        <pc:picChg chg="add mod">
          <ac:chgData name="Leah Montner Dixon" userId="d5b2ae9e-9213-4442-b7df-4db8cbe51e5d" providerId="ADAL" clId="{424BED3B-A975-4B2C-9B17-F23426C0A74B}" dt="2022-10-25T21:28:34.552" v="2552" actId="1076"/>
          <ac:picMkLst>
            <pc:docMk/>
            <pc:sldMk cId="3372830709" sldId="2699"/>
            <ac:picMk id="155" creationId="{A29E9C0B-DE00-49AF-A427-0317FA715033}"/>
          </ac:picMkLst>
        </pc:picChg>
        <pc:picChg chg="add mod">
          <ac:chgData name="Leah Montner Dixon" userId="d5b2ae9e-9213-4442-b7df-4db8cbe51e5d" providerId="ADAL" clId="{424BED3B-A975-4B2C-9B17-F23426C0A74B}" dt="2022-10-25T21:29:07.205" v="2566" actId="408"/>
          <ac:picMkLst>
            <pc:docMk/>
            <pc:sldMk cId="3372830709" sldId="2699"/>
            <ac:picMk id="1026" creationId="{B763A4BB-2A93-8D13-3416-53877160B1FE}"/>
          </ac:picMkLst>
        </pc:picChg>
        <pc:picChg chg="add mod">
          <ac:chgData name="Leah Montner Dixon" userId="d5b2ae9e-9213-4442-b7df-4db8cbe51e5d" providerId="ADAL" clId="{424BED3B-A975-4B2C-9B17-F23426C0A74B}" dt="2022-10-25T21:29:07.205" v="2566" actId="408"/>
          <ac:picMkLst>
            <pc:docMk/>
            <pc:sldMk cId="3372830709" sldId="2699"/>
            <ac:picMk id="1028" creationId="{1A7B988D-C3D3-9905-D7DC-13751A0E16A1}"/>
          </ac:picMkLst>
        </pc:picChg>
        <pc:picChg chg="del">
          <ac:chgData name="Leah Montner Dixon" userId="d5b2ae9e-9213-4442-b7df-4db8cbe51e5d" providerId="ADAL" clId="{424BED3B-A975-4B2C-9B17-F23426C0A74B}" dt="2022-10-25T13:48:29.862" v="688" actId="478"/>
          <ac:picMkLst>
            <pc:docMk/>
            <pc:sldMk cId="3372830709" sldId="2699"/>
            <ac:picMk id="1030" creationId="{73C933DA-80C0-4563-A616-D6642391E6F6}"/>
          </ac:picMkLst>
        </pc:picChg>
        <pc:picChg chg="add mod">
          <ac:chgData name="Leah Montner Dixon" userId="d5b2ae9e-9213-4442-b7df-4db8cbe51e5d" providerId="ADAL" clId="{424BED3B-A975-4B2C-9B17-F23426C0A74B}" dt="2022-10-25T21:29:35.476" v="2572" actId="465"/>
          <ac:picMkLst>
            <pc:docMk/>
            <pc:sldMk cId="3372830709" sldId="2699"/>
            <ac:picMk id="1032" creationId="{BACD88EE-0719-CC0E-7719-C38B51DAECDF}"/>
          </ac:picMkLst>
        </pc:picChg>
        <pc:picChg chg="add mod">
          <ac:chgData name="Leah Montner Dixon" userId="d5b2ae9e-9213-4442-b7df-4db8cbe51e5d" providerId="ADAL" clId="{424BED3B-A975-4B2C-9B17-F23426C0A74B}" dt="2022-10-25T21:29:35.476" v="2572" actId="465"/>
          <ac:picMkLst>
            <pc:docMk/>
            <pc:sldMk cId="3372830709" sldId="2699"/>
            <ac:picMk id="1034" creationId="{FA2908F5-7BDE-80B7-3586-0E89BE3B268B}"/>
          </ac:picMkLst>
        </pc:picChg>
        <pc:picChg chg="add mod topLvl">
          <ac:chgData name="Leah Montner Dixon" userId="d5b2ae9e-9213-4442-b7df-4db8cbe51e5d" providerId="ADAL" clId="{424BED3B-A975-4B2C-9B17-F23426C0A74B}" dt="2022-10-25T21:28:45.207" v="2565" actId="1036"/>
          <ac:picMkLst>
            <pc:docMk/>
            <pc:sldMk cId="3372830709" sldId="2699"/>
            <ac:picMk id="1036" creationId="{03941D74-50BB-CAA8-F0FF-6E20DC6EBD3A}"/>
          </ac:picMkLst>
        </pc:picChg>
        <pc:picChg chg="add mod topLvl">
          <ac:chgData name="Leah Montner Dixon" userId="d5b2ae9e-9213-4442-b7df-4db8cbe51e5d" providerId="ADAL" clId="{424BED3B-A975-4B2C-9B17-F23426C0A74B}" dt="2022-10-25T21:28:45.207" v="2565" actId="1036"/>
          <ac:picMkLst>
            <pc:docMk/>
            <pc:sldMk cId="3372830709" sldId="2699"/>
            <ac:picMk id="1038" creationId="{2870A264-EAE5-EE3E-A6F3-C31534849874}"/>
          </ac:picMkLst>
        </pc:picChg>
        <pc:picChg chg="add mod">
          <ac:chgData name="Leah Montner Dixon" userId="d5b2ae9e-9213-4442-b7df-4db8cbe51e5d" providerId="ADAL" clId="{424BED3B-A975-4B2C-9B17-F23426C0A74B}" dt="2022-10-25T21:29:25.605" v="2570" actId="465"/>
          <ac:picMkLst>
            <pc:docMk/>
            <pc:sldMk cId="3372830709" sldId="2699"/>
            <ac:picMk id="1040" creationId="{144BC9C3-DE69-797F-D0D7-D49380EB6DC2}"/>
          </ac:picMkLst>
        </pc:picChg>
        <pc:picChg chg="add del">
          <ac:chgData name="Leah Montner Dixon" userId="d5b2ae9e-9213-4442-b7df-4db8cbe51e5d" providerId="ADAL" clId="{424BED3B-A975-4B2C-9B17-F23426C0A74B}" dt="2022-10-25T17:42:22.266" v="1437" actId="478"/>
          <ac:picMkLst>
            <pc:docMk/>
            <pc:sldMk cId="3372830709" sldId="2699"/>
            <ac:picMk id="1042" creationId="{2835AA1A-CEFF-1F64-B643-C594825E50BE}"/>
          </ac:picMkLst>
        </pc:picChg>
        <pc:picChg chg="add mod topLvl">
          <ac:chgData name="Leah Montner Dixon" userId="d5b2ae9e-9213-4442-b7df-4db8cbe51e5d" providerId="ADAL" clId="{424BED3B-A975-4B2C-9B17-F23426C0A74B}" dt="2022-10-25T21:29:25.605" v="2570" actId="465"/>
          <ac:picMkLst>
            <pc:docMk/>
            <pc:sldMk cId="3372830709" sldId="2699"/>
            <ac:picMk id="1046" creationId="{19E5DED5-D136-100B-24D0-7ED713068E7A}"/>
          </ac:picMkLst>
        </pc:picChg>
        <pc:picChg chg="add del mod">
          <ac:chgData name="Leah Montner Dixon" userId="d5b2ae9e-9213-4442-b7df-4db8cbe51e5d" providerId="ADAL" clId="{424BED3B-A975-4B2C-9B17-F23426C0A74B}" dt="2022-10-25T21:24:30.240" v="2464" actId="478"/>
          <ac:picMkLst>
            <pc:docMk/>
            <pc:sldMk cId="3372830709" sldId="2699"/>
            <ac:picMk id="1048" creationId="{8BF69C76-2A44-9E04-2440-AE683D7A211F}"/>
          </ac:picMkLst>
        </pc:picChg>
        <pc:picChg chg="add mod">
          <ac:chgData name="Leah Montner Dixon" userId="d5b2ae9e-9213-4442-b7df-4db8cbe51e5d" providerId="ADAL" clId="{424BED3B-A975-4B2C-9B17-F23426C0A74B}" dt="2022-10-25T21:29:29.751" v="2571" actId="465"/>
          <ac:picMkLst>
            <pc:docMk/>
            <pc:sldMk cId="3372830709" sldId="2699"/>
            <ac:picMk id="1050" creationId="{BDBA09A9-F043-2296-CA74-4902DF325A32}"/>
          </ac:picMkLst>
        </pc:picChg>
        <pc:picChg chg="add mod">
          <ac:chgData name="Leah Montner Dixon" userId="d5b2ae9e-9213-4442-b7df-4db8cbe51e5d" providerId="ADAL" clId="{424BED3B-A975-4B2C-9B17-F23426C0A74B}" dt="2022-10-25T21:29:15.991" v="2568" actId="408"/>
          <ac:picMkLst>
            <pc:docMk/>
            <pc:sldMk cId="3372830709" sldId="2699"/>
            <ac:picMk id="1052" creationId="{2084B919-7842-D651-12EC-A080EF73C399}"/>
          </ac:picMkLst>
        </pc:picChg>
        <pc:picChg chg="add mod">
          <ac:chgData name="Leah Montner Dixon" userId="d5b2ae9e-9213-4442-b7df-4db8cbe51e5d" providerId="ADAL" clId="{424BED3B-A975-4B2C-9B17-F23426C0A74B}" dt="2022-10-25T21:29:15.991" v="2568" actId="408"/>
          <ac:picMkLst>
            <pc:docMk/>
            <pc:sldMk cId="3372830709" sldId="2699"/>
            <ac:picMk id="1054" creationId="{8DD4A49F-53B3-3A2C-12AA-56218471B10F}"/>
          </ac:picMkLst>
        </pc:picChg>
        <pc:picChg chg="add mod">
          <ac:chgData name="Leah Montner Dixon" userId="d5b2ae9e-9213-4442-b7df-4db8cbe51e5d" providerId="ADAL" clId="{424BED3B-A975-4B2C-9B17-F23426C0A74B}" dt="2022-10-25T21:11:47.347" v="2251" actId="1076"/>
          <ac:picMkLst>
            <pc:docMk/>
            <pc:sldMk cId="3372830709" sldId="2699"/>
            <ac:picMk id="1056" creationId="{88A7E504-19F2-B48B-BE4F-D52E39F4D743}"/>
          </ac:picMkLst>
        </pc:picChg>
        <pc:picChg chg="add mod">
          <ac:chgData name="Leah Montner Dixon" userId="d5b2ae9e-9213-4442-b7df-4db8cbe51e5d" providerId="ADAL" clId="{424BED3B-A975-4B2C-9B17-F23426C0A74B}" dt="2022-10-25T21:29:19.872" v="2569" actId="408"/>
          <ac:picMkLst>
            <pc:docMk/>
            <pc:sldMk cId="3372830709" sldId="2699"/>
            <ac:picMk id="1058" creationId="{C52CE394-CCD9-D7DC-162A-0BA7F4E34F27}"/>
          </ac:picMkLst>
        </pc:picChg>
        <pc:picChg chg="add mod">
          <ac:chgData name="Leah Montner Dixon" userId="d5b2ae9e-9213-4442-b7df-4db8cbe51e5d" providerId="ADAL" clId="{424BED3B-A975-4B2C-9B17-F23426C0A74B}" dt="2022-10-25T21:29:07.205" v="2566" actId="408"/>
          <ac:picMkLst>
            <pc:docMk/>
            <pc:sldMk cId="3372830709" sldId="2699"/>
            <ac:picMk id="1060" creationId="{6B21B7FA-5244-A85F-8404-D7939431509B}"/>
          </ac:picMkLst>
        </pc:picChg>
        <pc:picChg chg="add mod">
          <ac:chgData name="Leah Montner Dixon" userId="d5b2ae9e-9213-4442-b7df-4db8cbe51e5d" providerId="ADAL" clId="{424BED3B-A975-4B2C-9B17-F23426C0A74B}" dt="2022-10-25T21:28:34.552" v="2552" actId="1076"/>
          <ac:picMkLst>
            <pc:docMk/>
            <pc:sldMk cId="3372830709" sldId="2699"/>
            <ac:picMk id="1062" creationId="{B0EB4004-8F84-5478-C3FE-0FF36B426C10}"/>
          </ac:picMkLst>
        </pc:picChg>
        <pc:picChg chg="add mod">
          <ac:chgData name="Leah Montner Dixon" userId="d5b2ae9e-9213-4442-b7df-4db8cbe51e5d" providerId="ADAL" clId="{424BED3B-A975-4B2C-9B17-F23426C0A74B}" dt="2022-10-25T21:28:34.552" v="2552" actId="1076"/>
          <ac:picMkLst>
            <pc:docMk/>
            <pc:sldMk cId="3372830709" sldId="2699"/>
            <ac:picMk id="1064" creationId="{C88D73EF-9DA5-483D-3A42-E88B7D573FC9}"/>
          </ac:picMkLst>
        </pc:picChg>
        <pc:picChg chg="mod topLvl">
          <ac:chgData name="Leah Montner Dixon" userId="d5b2ae9e-9213-4442-b7df-4db8cbe51e5d" providerId="ADAL" clId="{424BED3B-A975-4B2C-9B17-F23426C0A74B}" dt="2022-10-25T21:29:25.605" v="2570" actId="465"/>
          <ac:picMkLst>
            <pc:docMk/>
            <pc:sldMk cId="3372830709" sldId="2699"/>
            <ac:picMk id="2052" creationId="{12A9A4FE-3831-4C45-9F22-02F6597B12FE}"/>
          </ac:picMkLst>
        </pc:picChg>
        <pc:picChg chg="del">
          <ac:chgData name="Leah Montner Dixon" userId="d5b2ae9e-9213-4442-b7df-4db8cbe51e5d" providerId="ADAL" clId="{424BED3B-A975-4B2C-9B17-F23426C0A74B}" dt="2022-10-25T13:48:08.061" v="671" actId="478"/>
          <ac:picMkLst>
            <pc:docMk/>
            <pc:sldMk cId="3372830709" sldId="2699"/>
            <ac:picMk id="2054" creationId="{BE25F9FF-B85C-408A-8207-4AFFD3616F1B}"/>
          </ac:picMkLst>
        </pc:picChg>
        <pc:picChg chg="del">
          <ac:chgData name="Leah Montner Dixon" userId="d5b2ae9e-9213-4442-b7df-4db8cbe51e5d" providerId="ADAL" clId="{424BED3B-A975-4B2C-9B17-F23426C0A74B}" dt="2022-10-25T13:47:43.463" v="657" actId="478"/>
          <ac:picMkLst>
            <pc:docMk/>
            <pc:sldMk cId="3372830709" sldId="2699"/>
            <ac:picMk id="2056" creationId="{F15CE159-350F-4171-B2C3-7054DF6A5188}"/>
          </ac:picMkLst>
        </pc:picChg>
        <pc:picChg chg="del mod">
          <ac:chgData name="Leah Montner Dixon" userId="d5b2ae9e-9213-4442-b7df-4db8cbe51e5d" providerId="ADAL" clId="{424BED3B-A975-4B2C-9B17-F23426C0A74B}" dt="2022-10-25T13:47:46.110" v="659" actId="478"/>
          <ac:picMkLst>
            <pc:docMk/>
            <pc:sldMk cId="3372830709" sldId="2699"/>
            <ac:picMk id="2058" creationId="{F844B97F-8DBE-4721-9590-852AE8E3A990}"/>
          </ac:picMkLst>
        </pc:picChg>
        <pc:picChg chg="mod">
          <ac:chgData name="Leah Montner Dixon" userId="d5b2ae9e-9213-4442-b7df-4db8cbe51e5d" providerId="ADAL" clId="{424BED3B-A975-4B2C-9B17-F23426C0A74B}" dt="2022-10-25T13:48:15.742" v="678" actId="478"/>
          <ac:picMkLst>
            <pc:docMk/>
            <pc:sldMk cId="3372830709" sldId="2699"/>
            <ac:picMk id="2060" creationId="{90B47346-900E-4B61-A9A0-71AC2E06C784}"/>
          </ac:picMkLst>
        </pc:picChg>
        <pc:picChg chg="mod">
          <ac:chgData name="Leah Montner Dixon" userId="d5b2ae9e-9213-4442-b7df-4db8cbe51e5d" providerId="ADAL" clId="{424BED3B-A975-4B2C-9B17-F23426C0A74B}" dt="2022-10-25T13:48:27.963" v="687" actId="478"/>
          <ac:picMkLst>
            <pc:docMk/>
            <pc:sldMk cId="3372830709" sldId="2699"/>
            <ac:picMk id="2062" creationId="{88CBECE1-8524-4BDE-8C3E-6983BB9F3A2B}"/>
          </ac:picMkLst>
        </pc:picChg>
        <pc:picChg chg="del">
          <ac:chgData name="Leah Montner Dixon" userId="d5b2ae9e-9213-4442-b7df-4db8cbe51e5d" providerId="ADAL" clId="{424BED3B-A975-4B2C-9B17-F23426C0A74B}" dt="2022-10-25T13:48:27.963" v="687" actId="478"/>
          <ac:picMkLst>
            <pc:docMk/>
            <pc:sldMk cId="3372830709" sldId="2699"/>
            <ac:picMk id="2066" creationId="{80C493B6-1A18-4777-9DEB-DFC84CAA6015}"/>
          </ac:picMkLst>
        </pc:picChg>
        <pc:picChg chg="del mod">
          <ac:chgData name="Leah Montner Dixon" userId="d5b2ae9e-9213-4442-b7df-4db8cbe51e5d" providerId="ADAL" clId="{424BED3B-A975-4B2C-9B17-F23426C0A74B}" dt="2022-10-25T13:47:57.489" v="662" actId="478"/>
          <ac:picMkLst>
            <pc:docMk/>
            <pc:sldMk cId="3372830709" sldId="2699"/>
            <ac:picMk id="2068" creationId="{4442E70F-BD1C-4429-B45A-6C3AC7F75030}"/>
          </ac:picMkLst>
        </pc:picChg>
        <pc:picChg chg="del">
          <ac:chgData name="Leah Montner Dixon" userId="d5b2ae9e-9213-4442-b7df-4db8cbe51e5d" providerId="ADAL" clId="{424BED3B-A975-4B2C-9B17-F23426C0A74B}" dt="2022-10-25T13:47:56.355" v="661" actId="478"/>
          <ac:picMkLst>
            <pc:docMk/>
            <pc:sldMk cId="3372830709" sldId="2699"/>
            <ac:picMk id="2074" creationId="{B4B86D71-C269-4417-A9C4-FB1121D0E94E}"/>
          </ac:picMkLst>
        </pc:picChg>
        <pc:picChg chg="del">
          <ac:chgData name="Leah Montner Dixon" userId="d5b2ae9e-9213-4442-b7df-4db8cbe51e5d" providerId="ADAL" clId="{424BED3B-A975-4B2C-9B17-F23426C0A74B}" dt="2022-10-25T13:48:20.458" v="681" actId="478"/>
          <ac:picMkLst>
            <pc:docMk/>
            <pc:sldMk cId="3372830709" sldId="2699"/>
            <ac:picMk id="2076" creationId="{D11ACA48-A781-4BB2-874A-39E0F704ECDD}"/>
          </ac:picMkLst>
        </pc:picChg>
      </pc:sldChg>
      <pc:sldChg chg="addSp delSp modSp mod">
        <pc:chgData name="Leah Montner Dixon" userId="d5b2ae9e-9213-4442-b7df-4db8cbe51e5d" providerId="ADAL" clId="{424BED3B-A975-4B2C-9B17-F23426C0A74B}" dt="2022-10-18T19:03:57.300" v="614" actId="20577"/>
        <pc:sldMkLst>
          <pc:docMk/>
          <pc:sldMk cId="1259661119" sldId="16304"/>
        </pc:sldMkLst>
        <pc:spChg chg="add del mod">
          <ac:chgData name="Leah Montner Dixon" userId="d5b2ae9e-9213-4442-b7df-4db8cbe51e5d" providerId="ADAL" clId="{424BED3B-A975-4B2C-9B17-F23426C0A74B}" dt="2022-10-18T19:03:54.120" v="600" actId="478"/>
          <ac:spMkLst>
            <pc:docMk/>
            <pc:sldMk cId="1259661119" sldId="16304"/>
            <ac:spMk id="2" creationId="{270BB6FE-F004-77B6-2ED2-E15438527A60}"/>
          </ac:spMkLst>
        </pc:spChg>
        <pc:spChg chg="add mod">
          <ac:chgData name="Leah Montner Dixon" userId="d5b2ae9e-9213-4442-b7df-4db8cbe51e5d" providerId="ADAL" clId="{424BED3B-A975-4B2C-9B17-F23426C0A74B}" dt="2022-10-18T19:03:57.300" v="614" actId="20577"/>
          <ac:spMkLst>
            <pc:docMk/>
            <pc:sldMk cId="1259661119" sldId="16304"/>
            <ac:spMk id="3" creationId="{07E26F0B-5867-E4F4-EFA0-BA2B5A07B508}"/>
          </ac:spMkLst>
        </pc:spChg>
      </pc:sldChg>
      <pc:sldChg chg="del">
        <pc:chgData name="Leah Montner Dixon" userId="d5b2ae9e-9213-4442-b7df-4db8cbe51e5d" providerId="ADAL" clId="{424BED3B-A975-4B2C-9B17-F23426C0A74B}" dt="2022-10-18T18:46:48.108" v="162" actId="47"/>
        <pc:sldMkLst>
          <pc:docMk/>
          <pc:sldMk cId="924100840" sldId="2144327752"/>
        </pc:sldMkLst>
      </pc:sldChg>
      <pc:sldChg chg="del">
        <pc:chgData name="Leah Montner Dixon" userId="d5b2ae9e-9213-4442-b7df-4db8cbe51e5d" providerId="ADAL" clId="{424BED3B-A975-4B2C-9B17-F23426C0A74B}" dt="2022-10-18T19:03:20.946" v="593" actId="47"/>
        <pc:sldMkLst>
          <pc:docMk/>
          <pc:sldMk cId="2015148946" sldId="2144327796"/>
        </pc:sldMkLst>
      </pc:sldChg>
      <pc:sldChg chg="modSp mod addCm">
        <pc:chgData name="Leah Montner Dixon" userId="d5b2ae9e-9213-4442-b7df-4db8cbe51e5d" providerId="ADAL" clId="{424BED3B-A975-4B2C-9B17-F23426C0A74B}" dt="2022-10-20T20:53:52.276" v="648" actId="20577"/>
        <pc:sldMkLst>
          <pc:docMk/>
          <pc:sldMk cId="1095677421" sldId="2144327797"/>
        </pc:sldMkLst>
        <pc:spChg chg="mod">
          <ac:chgData name="Leah Montner Dixon" userId="d5b2ae9e-9213-4442-b7df-4db8cbe51e5d" providerId="ADAL" clId="{424BED3B-A975-4B2C-9B17-F23426C0A74B}" dt="2022-10-18T18:48:35.491" v="223" actId="20577"/>
          <ac:spMkLst>
            <pc:docMk/>
            <pc:sldMk cId="1095677421" sldId="2144327797"/>
            <ac:spMk id="5" creationId="{EF874FCD-15DA-44CD-A46D-78530F82C5EB}"/>
          </ac:spMkLst>
        </pc:spChg>
        <pc:spChg chg="mod">
          <ac:chgData name="Leah Montner Dixon" userId="d5b2ae9e-9213-4442-b7df-4db8cbe51e5d" providerId="ADAL" clId="{424BED3B-A975-4B2C-9B17-F23426C0A74B}" dt="2022-10-18T18:50:46.396" v="358" actId="1036"/>
          <ac:spMkLst>
            <pc:docMk/>
            <pc:sldMk cId="1095677421" sldId="2144327797"/>
            <ac:spMk id="7" creationId="{3C946A14-E946-443E-9606-5994E981CBDC}"/>
          </ac:spMkLst>
        </pc:spChg>
        <pc:spChg chg="mod">
          <ac:chgData name="Leah Montner Dixon" userId="d5b2ae9e-9213-4442-b7df-4db8cbe51e5d" providerId="ADAL" clId="{424BED3B-A975-4B2C-9B17-F23426C0A74B}" dt="2022-10-18T18:53:03.127" v="490" actId="1035"/>
          <ac:spMkLst>
            <pc:docMk/>
            <pc:sldMk cId="1095677421" sldId="2144327797"/>
            <ac:spMk id="12" creationId="{E0FE6922-ADCF-4427-B635-6947F28C34B9}"/>
          </ac:spMkLst>
        </pc:spChg>
        <pc:spChg chg="mod">
          <ac:chgData name="Leah Montner Dixon" userId="d5b2ae9e-9213-4442-b7df-4db8cbe51e5d" providerId="ADAL" clId="{424BED3B-A975-4B2C-9B17-F23426C0A74B}" dt="2022-10-18T18:53:08.066" v="491" actId="14100"/>
          <ac:spMkLst>
            <pc:docMk/>
            <pc:sldMk cId="1095677421" sldId="2144327797"/>
            <ac:spMk id="17" creationId="{577455D6-BE48-49BA-9591-5AF43283F5B8}"/>
          </ac:spMkLst>
        </pc:spChg>
        <pc:spChg chg="mod">
          <ac:chgData name="Leah Montner Dixon" userId="d5b2ae9e-9213-4442-b7df-4db8cbe51e5d" providerId="ADAL" clId="{424BED3B-A975-4B2C-9B17-F23426C0A74B}" dt="2022-10-18T18:52:54.465" v="465" actId="404"/>
          <ac:spMkLst>
            <pc:docMk/>
            <pc:sldMk cId="1095677421" sldId="2144327797"/>
            <ac:spMk id="18" creationId="{76BEE090-2A9A-4BBB-BCB9-8F4A43918C83}"/>
          </ac:spMkLst>
        </pc:spChg>
        <pc:spChg chg="mod">
          <ac:chgData name="Leah Montner Dixon" userId="d5b2ae9e-9213-4442-b7df-4db8cbe51e5d" providerId="ADAL" clId="{424BED3B-A975-4B2C-9B17-F23426C0A74B}" dt="2022-10-20T20:53:52.276" v="648" actId="20577"/>
          <ac:spMkLst>
            <pc:docMk/>
            <pc:sldMk cId="1095677421" sldId="2144327797"/>
            <ac:spMk id="19" creationId="{08666B39-C43E-4EBE-8E81-5AEF0C3F197A}"/>
          </ac:spMkLst>
        </pc:spChg>
        <pc:spChg chg="mod">
          <ac:chgData name="Leah Montner Dixon" userId="d5b2ae9e-9213-4442-b7df-4db8cbe51e5d" providerId="ADAL" clId="{424BED3B-A975-4B2C-9B17-F23426C0A74B}" dt="2022-10-18T18:48:54.107" v="229" actId="20577"/>
          <ac:spMkLst>
            <pc:docMk/>
            <pc:sldMk cId="1095677421" sldId="2144327797"/>
            <ac:spMk id="21" creationId="{DF883384-F7AA-4B04-A25D-AC131CEE1611}"/>
          </ac:spMkLst>
        </pc:spChg>
        <pc:graphicFrameChg chg="mod modGraphic">
          <ac:chgData name="Leah Montner Dixon" userId="d5b2ae9e-9213-4442-b7df-4db8cbe51e5d" providerId="ADAL" clId="{424BED3B-A975-4B2C-9B17-F23426C0A74B}" dt="2022-10-20T20:53:29.050" v="646" actId="20577"/>
          <ac:graphicFrameMkLst>
            <pc:docMk/>
            <pc:sldMk cId="1095677421" sldId="2144327797"/>
            <ac:graphicFrameMk id="13" creationId="{4E3805BE-D44E-40BC-984C-A4B32AE98821}"/>
          </ac:graphicFrameMkLst>
        </pc:graphicFrameChg>
        <pc:picChg chg="mod">
          <ac:chgData name="Leah Montner Dixon" userId="d5b2ae9e-9213-4442-b7df-4db8cbe51e5d" providerId="ADAL" clId="{424BED3B-A975-4B2C-9B17-F23426C0A74B}" dt="2022-10-18T18:53:03.127" v="490" actId="1035"/>
          <ac:picMkLst>
            <pc:docMk/>
            <pc:sldMk cId="1095677421" sldId="2144327797"/>
            <ac:picMk id="14" creationId="{5E750CC9-3F02-447B-B73F-4B57612246FE}"/>
          </ac:picMkLst>
        </pc:picChg>
        <pc:picChg chg="mod">
          <ac:chgData name="Leah Montner Dixon" userId="d5b2ae9e-9213-4442-b7df-4db8cbe51e5d" providerId="ADAL" clId="{424BED3B-A975-4B2C-9B17-F23426C0A74B}" dt="2022-10-18T18:53:03.127" v="490" actId="1035"/>
          <ac:picMkLst>
            <pc:docMk/>
            <pc:sldMk cId="1095677421" sldId="2144327797"/>
            <ac:picMk id="15" creationId="{20C1367C-E11E-4223-B7A5-BF191C3D1604}"/>
          </ac:picMkLst>
        </pc:picChg>
        <pc:picChg chg="mod">
          <ac:chgData name="Leah Montner Dixon" userId="d5b2ae9e-9213-4442-b7df-4db8cbe51e5d" providerId="ADAL" clId="{424BED3B-A975-4B2C-9B17-F23426C0A74B}" dt="2022-10-18T18:53:03.127" v="490" actId="1035"/>
          <ac:picMkLst>
            <pc:docMk/>
            <pc:sldMk cId="1095677421" sldId="2144327797"/>
            <ac:picMk id="16" creationId="{C9C01F48-1567-4EA8-8AC8-37098379806B}"/>
          </ac:picMkLst>
        </pc:picChg>
      </pc:sldChg>
      <pc:sldChg chg="addSp delSp modSp add mod addCm delCm modCm">
        <pc:chgData name="Leah Montner Dixon" userId="d5b2ae9e-9213-4442-b7df-4db8cbe51e5d" providerId="ADAL" clId="{424BED3B-A975-4B2C-9B17-F23426C0A74B}" dt="2022-11-10T16:38:26.624" v="3343" actId="313"/>
        <pc:sldMkLst>
          <pc:docMk/>
          <pc:sldMk cId="907957095" sldId="2144327864"/>
        </pc:sldMkLst>
        <pc:spChg chg="add del mod">
          <ac:chgData name="Leah Montner Dixon" userId="d5b2ae9e-9213-4442-b7df-4db8cbe51e5d" providerId="ADAL" clId="{424BED3B-A975-4B2C-9B17-F23426C0A74B}" dt="2022-10-25T18:22:47.522" v="1498" actId="478"/>
          <ac:spMkLst>
            <pc:docMk/>
            <pc:sldMk cId="907957095" sldId="2144327864"/>
            <ac:spMk id="3" creationId="{0AA3CA6B-5818-F548-C5DE-379B38487970}"/>
          </ac:spMkLst>
        </pc:spChg>
        <pc:spChg chg="add mod">
          <ac:chgData name="Leah Montner Dixon" userId="d5b2ae9e-9213-4442-b7df-4db8cbe51e5d" providerId="ADAL" clId="{424BED3B-A975-4B2C-9B17-F23426C0A74B}" dt="2022-11-03T16:23:39.654" v="3017"/>
          <ac:spMkLst>
            <pc:docMk/>
            <pc:sldMk cId="907957095" sldId="2144327864"/>
            <ac:spMk id="3" creationId="{319BDB23-8B63-E87F-C48C-91B2BC65E4E8}"/>
          </ac:spMkLst>
        </pc:spChg>
        <pc:spChg chg="add mod">
          <ac:chgData name="Leah Montner Dixon" userId="d5b2ae9e-9213-4442-b7df-4db8cbe51e5d" providerId="ADAL" clId="{424BED3B-A975-4B2C-9B17-F23426C0A74B}" dt="2022-11-03T16:23:39.654" v="3017"/>
          <ac:spMkLst>
            <pc:docMk/>
            <pc:sldMk cId="907957095" sldId="2144327864"/>
            <ac:spMk id="5" creationId="{088062C2-6935-20C5-A1BB-F9D2DBE47736}"/>
          </ac:spMkLst>
        </pc:spChg>
        <pc:spChg chg="del">
          <ac:chgData name="Leah Montner Dixon" userId="d5b2ae9e-9213-4442-b7df-4db8cbe51e5d" providerId="ADAL" clId="{424BED3B-A975-4B2C-9B17-F23426C0A74B}" dt="2022-11-03T16:23:39.362" v="3016" actId="478"/>
          <ac:spMkLst>
            <pc:docMk/>
            <pc:sldMk cId="907957095" sldId="2144327864"/>
            <ac:spMk id="8" creationId="{B45EBC12-07C5-8B57-5480-DF78B4D1C24E}"/>
          </ac:spMkLst>
        </pc:spChg>
        <pc:spChg chg="del">
          <ac:chgData name="Leah Montner Dixon" userId="d5b2ae9e-9213-4442-b7df-4db8cbe51e5d" providerId="ADAL" clId="{424BED3B-A975-4B2C-9B17-F23426C0A74B}" dt="2022-11-03T16:23:39.362" v="3016" actId="478"/>
          <ac:spMkLst>
            <pc:docMk/>
            <pc:sldMk cId="907957095" sldId="2144327864"/>
            <ac:spMk id="11" creationId="{4EF2F82B-84E4-55E1-F632-DDC085312120}"/>
          </ac:spMkLst>
        </pc:spChg>
        <pc:spChg chg="mod">
          <ac:chgData name="Leah Montner Dixon" userId="d5b2ae9e-9213-4442-b7df-4db8cbe51e5d" providerId="ADAL" clId="{424BED3B-A975-4B2C-9B17-F23426C0A74B}" dt="2022-10-25T21:00:51.598" v="2067" actId="14100"/>
          <ac:spMkLst>
            <pc:docMk/>
            <pc:sldMk cId="907957095" sldId="2144327864"/>
            <ac:spMk id="39" creationId="{B08A6CCD-8788-4C4A-9064-92C9C2ED6A61}"/>
          </ac:spMkLst>
        </pc:spChg>
        <pc:spChg chg="mod">
          <ac:chgData name="Leah Montner Dixon" userId="d5b2ae9e-9213-4442-b7df-4db8cbe51e5d" providerId="ADAL" clId="{424BED3B-A975-4B2C-9B17-F23426C0A74B}" dt="2022-10-25T21:00:34.104" v="2060" actId="20577"/>
          <ac:spMkLst>
            <pc:docMk/>
            <pc:sldMk cId="907957095" sldId="2144327864"/>
            <ac:spMk id="40" creationId="{EB157454-2BD3-4D4C-A688-BCC44EEB7B0D}"/>
          </ac:spMkLst>
        </pc:spChg>
        <pc:spChg chg="mod">
          <ac:chgData name="Leah Montner Dixon" userId="d5b2ae9e-9213-4442-b7df-4db8cbe51e5d" providerId="ADAL" clId="{424BED3B-A975-4B2C-9B17-F23426C0A74B}" dt="2022-10-25T17:37:48.322" v="1377" actId="207"/>
          <ac:spMkLst>
            <pc:docMk/>
            <pc:sldMk cId="907957095" sldId="2144327864"/>
            <ac:spMk id="51" creationId="{35E28728-488A-40D1-A326-4AC6C4E6B97F}"/>
          </ac:spMkLst>
        </pc:spChg>
        <pc:spChg chg="mod">
          <ac:chgData name="Leah Montner Dixon" userId="d5b2ae9e-9213-4442-b7df-4db8cbe51e5d" providerId="ADAL" clId="{424BED3B-A975-4B2C-9B17-F23426C0A74B}" dt="2022-11-03T16:23:51.436" v="3018" actId="14100"/>
          <ac:spMkLst>
            <pc:docMk/>
            <pc:sldMk cId="907957095" sldId="2144327864"/>
            <ac:spMk id="52" creationId="{81C6D05E-7087-461C-AE2E-D6C65ECACBF5}"/>
          </ac:spMkLst>
        </pc:spChg>
        <pc:spChg chg="mod">
          <ac:chgData name="Leah Montner Dixon" userId="d5b2ae9e-9213-4442-b7df-4db8cbe51e5d" providerId="ADAL" clId="{424BED3B-A975-4B2C-9B17-F23426C0A74B}" dt="2022-10-25T20:12:38.485" v="1830" actId="12788"/>
          <ac:spMkLst>
            <pc:docMk/>
            <pc:sldMk cId="907957095" sldId="2144327864"/>
            <ac:spMk id="54" creationId="{84DDAC09-FEA2-4F23-A06D-042B57BDBEE2}"/>
          </ac:spMkLst>
        </pc:spChg>
        <pc:spChg chg="mod">
          <ac:chgData name="Leah Montner Dixon" userId="d5b2ae9e-9213-4442-b7df-4db8cbe51e5d" providerId="ADAL" clId="{424BED3B-A975-4B2C-9B17-F23426C0A74B}" dt="2022-10-25T20:59:07.588" v="1999" actId="20577"/>
          <ac:spMkLst>
            <pc:docMk/>
            <pc:sldMk cId="907957095" sldId="2144327864"/>
            <ac:spMk id="55" creationId="{0021C990-6F8A-4C1F-8091-D2E38E926EC7}"/>
          </ac:spMkLst>
        </pc:spChg>
        <pc:spChg chg="mod">
          <ac:chgData name="Leah Montner Dixon" userId="d5b2ae9e-9213-4442-b7df-4db8cbe51e5d" providerId="ADAL" clId="{424BED3B-A975-4B2C-9B17-F23426C0A74B}" dt="2022-11-10T16:38:26.624" v="3343" actId="313"/>
          <ac:spMkLst>
            <pc:docMk/>
            <pc:sldMk cId="907957095" sldId="2144327864"/>
            <ac:spMk id="57" creationId="{4D346A94-0FD7-4F64-9475-DC8A06F60383}"/>
          </ac:spMkLst>
        </pc:spChg>
        <pc:spChg chg="mod">
          <ac:chgData name="Leah Montner Dixon" userId="d5b2ae9e-9213-4442-b7df-4db8cbe51e5d" providerId="ADAL" clId="{424BED3B-A975-4B2C-9B17-F23426C0A74B}" dt="2022-11-03T13:44:51.708" v="3005" actId="20577"/>
          <ac:spMkLst>
            <pc:docMk/>
            <pc:sldMk cId="907957095" sldId="2144327864"/>
            <ac:spMk id="58" creationId="{17C97891-A365-4EBD-A97A-88E1DFDAE391}"/>
          </ac:spMkLst>
        </pc:spChg>
        <pc:spChg chg="mod">
          <ac:chgData name="Leah Montner Dixon" userId="d5b2ae9e-9213-4442-b7df-4db8cbe51e5d" providerId="ADAL" clId="{424BED3B-A975-4B2C-9B17-F23426C0A74B}" dt="2022-11-03T18:02:09.097" v="3071" actId="20577"/>
          <ac:spMkLst>
            <pc:docMk/>
            <pc:sldMk cId="907957095" sldId="2144327864"/>
            <ac:spMk id="59" creationId="{5139D46F-5AA0-40A3-8BF6-223EE52987C9}"/>
          </ac:spMkLst>
        </pc:spChg>
        <pc:spChg chg="mod">
          <ac:chgData name="Leah Montner Dixon" userId="d5b2ae9e-9213-4442-b7df-4db8cbe51e5d" providerId="ADAL" clId="{424BED3B-A975-4B2C-9B17-F23426C0A74B}" dt="2022-10-25T14:57:24.978" v="1133" actId="20577"/>
          <ac:spMkLst>
            <pc:docMk/>
            <pc:sldMk cId="907957095" sldId="2144327864"/>
            <ac:spMk id="60" creationId="{75B47DB6-89D5-4CE2-85FB-824D8D30B61E}"/>
          </ac:spMkLst>
        </pc:spChg>
        <pc:picChg chg="add mod">
          <ac:chgData name="Leah Montner Dixon" userId="d5b2ae9e-9213-4442-b7df-4db8cbe51e5d" providerId="ADAL" clId="{424BED3B-A975-4B2C-9B17-F23426C0A74B}" dt="2022-11-03T16:23:39.654" v="3017"/>
          <ac:picMkLst>
            <pc:docMk/>
            <pc:sldMk cId="907957095" sldId="2144327864"/>
            <ac:picMk id="2" creationId="{C511894B-B9A4-83C3-09FD-F85752A91ABD}"/>
          </ac:picMkLst>
        </pc:picChg>
        <pc:picChg chg="del">
          <ac:chgData name="Leah Montner Dixon" userId="d5b2ae9e-9213-4442-b7df-4db8cbe51e5d" providerId="ADAL" clId="{424BED3B-A975-4B2C-9B17-F23426C0A74B}" dt="2022-10-25T14:36:55.058" v="781" actId="478"/>
          <ac:picMkLst>
            <pc:docMk/>
            <pc:sldMk cId="907957095" sldId="2144327864"/>
            <ac:picMk id="2" creationId="{FCD77055-7DF3-409F-B97E-296BA8977BC0}"/>
          </ac:picMkLst>
        </pc:picChg>
        <pc:picChg chg="add mod">
          <ac:chgData name="Leah Montner Dixon" userId="d5b2ae9e-9213-4442-b7df-4db8cbe51e5d" providerId="ADAL" clId="{424BED3B-A975-4B2C-9B17-F23426C0A74B}" dt="2022-10-25T17:35:16.394" v="1318" actId="1076"/>
          <ac:picMkLst>
            <pc:docMk/>
            <pc:sldMk cId="907957095" sldId="2144327864"/>
            <ac:picMk id="4" creationId="{D20BD48C-BE38-6500-84B6-AFDD19D7F208}"/>
          </ac:picMkLst>
        </pc:picChg>
        <pc:picChg chg="del">
          <ac:chgData name="Leah Montner Dixon" userId="d5b2ae9e-9213-4442-b7df-4db8cbe51e5d" providerId="ADAL" clId="{424BED3B-A975-4B2C-9B17-F23426C0A74B}" dt="2022-10-25T14:36:55.058" v="781" actId="478"/>
          <ac:picMkLst>
            <pc:docMk/>
            <pc:sldMk cId="907957095" sldId="2144327864"/>
            <ac:picMk id="5" creationId="{78D1E4B1-883D-4F23-AD4E-09C39A8112A9}"/>
          </ac:picMkLst>
        </pc:picChg>
        <pc:picChg chg="add mod">
          <ac:chgData name="Leah Montner Dixon" userId="d5b2ae9e-9213-4442-b7df-4db8cbe51e5d" providerId="ADAL" clId="{424BED3B-A975-4B2C-9B17-F23426C0A74B}" dt="2022-10-25T18:29:15.806" v="1598" actId="14100"/>
          <ac:picMkLst>
            <pc:docMk/>
            <pc:sldMk cId="907957095" sldId="2144327864"/>
            <ac:picMk id="6" creationId="{B5D44D36-9E58-2F5C-E9A1-77442013D44B}"/>
          </ac:picMkLst>
        </pc:picChg>
        <pc:picChg chg="del">
          <ac:chgData name="Leah Montner Dixon" userId="d5b2ae9e-9213-4442-b7df-4db8cbe51e5d" providerId="ADAL" clId="{424BED3B-A975-4B2C-9B17-F23426C0A74B}" dt="2022-11-03T16:23:39.362" v="3016" actId="478"/>
          <ac:picMkLst>
            <pc:docMk/>
            <pc:sldMk cId="907957095" sldId="2144327864"/>
            <ac:picMk id="7" creationId="{7CBBEDF2-E0A8-7235-EBAB-F3D5F98389C2}"/>
          </ac:picMkLst>
        </pc:picChg>
        <pc:picChg chg="add del">
          <ac:chgData name="Leah Montner Dixon" userId="d5b2ae9e-9213-4442-b7df-4db8cbe51e5d" providerId="ADAL" clId="{424BED3B-A975-4B2C-9B17-F23426C0A74B}" dt="2022-10-25T17:40:31.519" v="1379" actId="22"/>
          <ac:picMkLst>
            <pc:docMk/>
            <pc:sldMk cId="907957095" sldId="2144327864"/>
            <ac:picMk id="8" creationId="{ED664B37-88B7-0BA6-4E4B-F24255C6B54F}"/>
          </ac:picMkLst>
        </pc:picChg>
        <pc:picChg chg="add mod">
          <ac:chgData name="Leah Montner Dixon" userId="d5b2ae9e-9213-4442-b7df-4db8cbe51e5d" providerId="ADAL" clId="{424BED3B-A975-4B2C-9B17-F23426C0A74B}" dt="2022-10-25T18:29:12.248" v="1596" actId="14100"/>
          <ac:picMkLst>
            <pc:docMk/>
            <pc:sldMk cId="907957095" sldId="2144327864"/>
            <ac:picMk id="9" creationId="{8BE92DFF-5C48-D2A6-AC85-0E897256F409}"/>
          </ac:picMkLst>
        </pc:picChg>
        <pc:picChg chg="add mod">
          <ac:chgData name="Leah Montner Dixon" userId="d5b2ae9e-9213-4442-b7df-4db8cbe51e5d" providerId="ADAL" clId="{424BED3B-A975-4B2C-9B17-F23426C0A74B}" dt="2022-10-25T21:00:52.871" v="2068" actId="1076"/>
          <ac:picMkLst>
            <pc:docMk/>
            <pc:sldMk cId="907957095" sldId="2144327864"/>
            <ac:picMk id="10" creationId="{78ED1A28-C936-2301-F959-7ABB2FC67432}"/>
          </ac:picMkLst>
        </pc:picChg>
        <pc:picChg chg="add del mod">
          <ac:chgData name="Leah Montner Dixon" userId="d5b2ae9e-9213-4442-b7df-4db8cbe51e5d" providerId="ADAL" clId="{424BED3B-A975-4B2C-9B17-F23426C0A74B}" dt="2022-10-25T21:00:47.067" v="2064"/>
          <ac:picMkLst>
            <pc:docMk/>
            <pc:sldMk cId="907957095" sldId="2144327864"/>
            <ac:picMk id="11" creationId="{E0DD1477-F431-A8F5-47B2-0DC7BD42911D}"/>
          </ac:picMkLst>
        </pc:picChg>
        <pc:picChg chg="del">
          <ac:chgData name="Leah Montner Dixon" userId="d5b2ae9e-9213-4442-b7df-4db8cbe51e5d" providerId="ADAL" clId="{424BED3B-A975-4B2C-9B17-F23426C0A74B}" dt="2022-10-25T14:36:55.058" v="781" actId="478"/>
          <ac:picMkLst>
            <pc:docMk/>
            <pc:sldMk cId="907957095" sldId="2144327864"/>
            <ac:picMk id="1030" creationId="{E3249CEE-B53E-470D-8461-A741E716D02E}"/>
          </ac:picMkLst>
        </pc:picChg>
        <pc:picChg chg="del">
          <ac:chgData name="Leah Montner Dixon" userId="d5b2ae9e-9213-4442-b7df-4db8cbe51e5d" providerId="ADAL" clId="{424BED3B-A975-4B2C-9B17-F23426C0A74B}" dt="2022-10-25T14:36:55.058" v="781" actId="478"/>
          <ac:picMkLst>
            <pc:docMk/>
            <pc:sldMk cId="907957095" sldId="2144327864"/>
            <ac:picMk id="1032" creationId="{1C5AFCCB-BD22-44B8-BBFB-0AF72D5AEF8D}"/>
          </ac:picMkLst>
        </pc:picChg>
        <pc:picChg chg="del">
          <ac:chgData name="Leah Montner Dixon" userId="d5b2ae9e-9213-4442-b7df-4db8cbe51e5d" providerId="ADAL" clId="{424BED3B-A975-4B2C-9B17-F23426C0A74B}" dt="2022-10-25T14:36:55.058" v="781" actId="478"/>
          <ac:picMkLst>
            <pc:docMk/>
            <pc:sldMk cId="907957095" sldId="2144327864"/>
            <ac:picMk id="1034" creationId="{61BB5440-0243-4333-AF01-DA8CDCE5B117}"/>
          </ac:picMkLst>
        </pc:picChg>
        <pc:picChg chg="add mod">
          <ac:chgData name="Leah Montner Dixon" userId="d5b2ae9e-9213-4442-b7df-4db8cbe51e5d" providerId="ADAL" clId="{424BED3B-A975-4B2C-9B17-F23426C0A74B}" dt="2022-10-25T20:12:38.485" v="1830" actId="12788"/>
          <ac:picMkLst>
            <pc:docMk/>
            <pc:sldMk cId="907957095" sldId="2144327864"/>
            <ac:picMk id="2050" creationId="{BDF76A15-142B-2AB7-F609-DA3B830EEC52}"/>
          </ac:picMkLst>
        </pc:picChg>
      </pc:sldChg>
      <pc:sldChg chg="modSp mod delCm">
        <pc:chgData name="Leah Montner Dixon" userId="d5b2ae9e-9213-4442-b7df-4db8cbe51e5d" providerId="ADAL" clId="{424BED3B-A975-4B2C-9B17-F23426C0A74B}" dt="2022-11-08T18:10:16.683" v="3116" actId="20577"/>
        <pc:sldMkLst>
          <pc:docMk/>
          <pc:sldMk cId="276887206" sldId="2144327876"/>
        </pc:sldMkLst>
        <pc:spChg chg="mod">
          <ac:chgData name="Leah Montner Dixon" userId="d5b2ae9e-9213-4442-b7df-4db8cbe51e5d" providerId="ADAL" clId="{424BED3B-A975-4B2C-9B17-F23426C0A74B}" dt="2022-11-08T18:10:16.683" v="3116" actId="20577"/>
          <ac:spMkLst>
            <pc:docMk/>
            <pc:sldMk cId="276887206" sldId="2144327876"/>
            <ac:spMk id="30" creationId="{C0E1F46B-70E6-5C48-A3D3-CAA938A36A27}"/>
          </ac:spMkLst>
        </pc:spChg>
      </pc:sldChg>
      <pc:sldChg chg="del">
        <pc:chgData name="Leah Montner Dixon" userId="d5b2ae9e-9213-4442-b7df-4db8cbe51e5d" providerId="ADAL" clId="{424BED3B-A975-4B2C-9B17-F23426C0A74B}" dt="2022-10-18T18:57:52.528" v="537" actId="47"/>
        <pc:sldMkLst>
          <pc:docMk/>
          <pc:sldMk cId="1982570482" sldId="2144327888"/>
        </pc:sldMkLst>
      </pc:sldChg>
      <pc:sldChg chg="del">
        <pc:chgData name="Leah Montner Dixon" userId="d5b2ae9e-9213-4442-b7df-4db8cbe51e5d" providerId="ADAL" clId="{424BED3B-A975-4B2C-9B17-F23426C0A74B}" dt="2022-10-18T19:03:27.539" v="595" actId="47"/>
        <pc:sldMkLst>
          <pc:docMk/>
          <pc:sldMk cId="2163226964" sldId="2144327903"/>
        </pc:sldMkLst>
      </pc:sldChg>
      <pc:sldChg chg="del">
        <pc:chgData name="Leah Montner Dixon" userId="d5b2ae9e-9213-4442-b7df-4db8cbe51e5d" providerId="ADAL" clId="{424BED3B-A975-4B2C-9B17-F23426C0A74B}" dt="2022-10-18T18:58:02.439" v="543" actId="47"/>
        <pc:sldMkLst>
          <pc:docMk/>
          <pc:sldMk cId="3681668246" sldId="2144327904"/>
        </pc:sldMkLst>
      </pc:sldChg>
      <pc:sldChg chg="addSp delSp modSp mod addCm">
        <pc:chgData name="Leah Montner Dixon" userId="d5b2ae9e-9213-4442-b7df-4db8cbe51e5d" providerId="ADAL" clId="{424BED3B-A975-4B2C-9B17-F23426C0A74B}" dt="2022-11-08T18:02:15.911" v="3094"/>
        <pc:sldMkLst>
          <pc:docMk/>
          <pc:sldMk cId="2302560048" sldId="2144327905"/>
        </pc:sldMkLst>
        <pc:spChg chg="mod">
          <ac:chgData name="Leah Montner Dixon" userId="d5b2ae9e-9213-4442-b7df-4db8cbe51e5d" providerId="ADAL" clId="{424BED3B-A975-4B2C-9B17-F23426C0A74B}" dt="2022-10-18T18:42:03.539" v="125" actId="207"/>
          <ac:spMkLst>
            <pc:docMk/>
            <pc:sldMk cId="2302560048" sldId="2144327905"/>
            <ac:spMk id="17" creationId="{6781F72F-743F-40A3-B80E-ADB9594EADF1}"/>
          </ac:spMkLst>
        </pc:spChg>
        <pc:spChg chg="mod">
          <ac:chgData name="Leah Montner Dixon" userId="d5b2ae9e-9213-4442-b7df-4db8cbe51e5d" providerId="ADAL" clId="{424BED3B-A975-4B2C-9B17-F23426C0A74B}" dt="2022-10-18T18:42:17.992" v="129" actId="20577"/>
          <ac:spMkLst>
            <pc:docMk/>
            <pc:sldMk cId="2302560048" sldId="2144327905"/>
            <ac:spMk id="21" creationId="{FD3E939E-9FAB-47CD-808D-8471AA86078B}"/>
          </ac:spMkLst>
        </pc:spChg>
        <pc:picChg chg="del">
          <ac:chgData name="Leah Montner Dixon" userId="d5b2ae9e-9213-4442-b7df-4db8cbe51e5d" providerId="ADAL" clId="{424BED3B-A975-4B2C-9B17-F23426C0A74B}" dt="2022-10-18T18:41:50.339" v="118" actId="478"/>
          <ac:picMkLst>
            <pc:docMk/>
            <pc:sldMk cId="2302560048" sldId="2144327905"/>
            <ac:picMk id="3" creationId="{8089C52E-1A40-454A-8C35-A0A0FDB59941}"/>
          </ac:picMkLst>
        </pc:picChg>
        <pc:picChg chg="add mod ord modCrop">
          <ac:chgData name="Leah Montner Dixon" userId="d5b2ae9e-9213-4442-b7df-4db8cbe51e5d" providerId="ADAL" clId="{424BED3B-A975-4B2C-9B17-F23426C0A74B}" dt="2022-10-18T19:15:10.262" v="629" actId="732"/>
          <ac:picMkLst>
            <pc:docMk/>
            <pc:sldMk cId="2302560048" sldId="2144327905"/>
            <ac:picMk id="3" creationId="{DFB81795-4142-F3DD-4C0C-9CDE983DFC9B}"/>
          </ac:picMkLst>
        </pc:picChg>
      </pc:sldChg>
      <pc:sldChg chg="addSp modSp add">
        <pc:chgData name="Leah Montner Dixon" userId="d5b2ae9e-9213-4442-b7df-4db8cbe51e5d" providerId="ADAL" clId="{424BED3B-A975-4B2C-9B17-F23426C0A74B}" dt="2022-10-18T18:55:54.771" v="532"/>
        <pc:sldMkLst>
          <pc:docMk/>
          <pc:sldMk cId="2868894200" sldId="2144327906"/>
        </pc:sldMkLst>
        <pc:spChg chg="add mod">
          <ac:chgData name="Leah Montner Dixon" userId="d5b2ae9e-9213-4442-b7df-4db8cbe51e5d" providerId="ADAL" clId="{424BED3B-A975-4B2C-9B17-F23426C0A74B}" dt="2022-10-18T18:55:54.771" v="532"/>
          <ac:spMkLst>
            <pc:docMk/>
            <pc:sldMk cId="2868894200" sldId="2144327906"/>
            <ac:spMk id="6" creationId="{A4DD55EA-1FEC-60B1-2A99-175B6C99FFF3}"/>
          </ac:spMkLst>
        </pc:spChg>
      </pc:sldChg>
      <pc:sldChg chg="modSp mod">
        <pc:chgData name="Leah Montner Dixon" userId="d5b2ae9e-9213-4442-b7df-4db8cbe51e5d" providerId="ADAL" clId="{424BED3B-A975-4B2C-9B17-F23426C0A74B}" dt="2022-10-18T18:58:15.191" v="552" actId="20577"/>
        <pc:sldMkLst>
          <pc:docMk/>
          <pc:sldMk cId="2838979994" sldId="2144327929"/>
        </pc:sldMkLst>
        <pc:spChg chg="mod">
          <ac:chgData name="Leah Montner Dixon" userId="d5b2ae9e-9213-4442-b7df-4db8cbe51e5d" providerId="ADAL" clId="{424BED3B-A975-4B2C-9B17-F23426C0A74B}" dt="2022-10-18T18:58:15.191" v="552" actId="20577"/>
          <ac:spMkLst>
            <pc:docMk/>
            <pc:sldMk cId="2838979994" sldId="2144327929"/>
            <ac:spMk id="12" creationId="{D3ED8F18-80E6-D449-A031-541661F2A42F}"/>
          </ac:spMkLst>
        </pc:spChg>
      </pc:sldChg>
      <pc:sldChg chg="addSp modSp add mod">
        <pc:chgData name="Leah Montner Dixon" userId="d5b2ae9e-9213-4442-b7df-4db8cbe51e5d" providerId="ADAL" clId="{424BED3B-A975-4B2C-9B17-F23426C0A74B}" dt="2022-11-03T18:14:09.093" v="3093" actId="3626"/>
        <pc:sldMkLst>
          <pc:docMk/>
          <pc:sldMk cId="1065116539" sldId="2144327931"/>
        </pc:sldMkLst>
        <pc:spChg chg="add mod">
          <ac:chgData name="Leah Montner Dixon" userId="d5b2ae9e-9213-4442-b7df-4db8cbe51e5d" providerId="ADAL" clId="{424BED3B-A975-4B2C-9B17-F23426C0A74B}" dt="2022-10-18T18:55:58.653" v="535"/>
          <ac:spMkLst>
            <pc:docMk/>
            <pc:sldMk cId="1065116539" sldId="2144327931"/>
            <ac:spMk id="6" creationId="{88630928-A8FD-2E77-D431-49FFBF22A9EF}"/>
          </ac:spMkLst>
        </pc:spChg>
        <pc:picChg chg="mod">
          <ac:chgData name="Leah Montner Dixon" userId="d5b2ae9e-9213-4442-b7df-4db8cbe51e5d" providerId="ADAL" clId="{424BED3B-A975-4B2C-9B17-F23426C0A74B}" dt="2022-11-03T18:14:06.281" v="3091" actId="3626"/>
          <ac:picMkLst>
            <pc:docMk/>
            <pc:sldMk cId="1065116539" sldId="2144327931"/>
            <ac:picMk id="6" creationId="{434D4461-A327-9F4F-031A-A8C2B3EAD25E}"/>
          </ac:picMkLst>
        </pc:picChg>
        <pc:picChg chg="mod">
          <ac:chgData name="Leah Montner Dixon" userId="d5b2ae9e-9213-4442-b7df-4db8cbe51e5d" providerId="ADAL" clId="{424BED3B-A975-4B2C-9B17-F23426C0A74B}" dt="2022-11-03T18:13:54.548" v="3085" actId="3626"/>
          <ac:picMkLst>
            <pc:docMk/>
            <pc:sldMk cId="1065116539" sldId="2144327931"/>
            <ac:picMk id="9" creationId="{083CA098-41F2-B7EF-66FF-8555DA8B7A56}"/>
          </ac:picMkLst>
        </pc:picChg>
        <pc:picChg chg="mod">
          <ac:chgData name="Leah Montner Dixon" userId="d5b2ae9e-9213-4442-b7df-4db8cbe51e5d" providerId="ADAL" clId="{424BED3B-A975-4B2C-9B17-F23426C0A74B}" dt="2022-11-03T18:13:59.982" v="3088" actId="3626"/>
          <ac:picMkLst>
            <pc:docMk/>
            <pc:sldMk cId="1065116539" sldId="2144327931"/>
            <ac:picMk id="10" creationId="{86392ECD-C06A-7154-466E-782228ECD53A}"/>
          </ac:picMkLst>
        </pc:picChg>
        <pc:picChg chg="mod">
          <ac:chgData name="Leah Montner Dixon" userId="d5b2ae9e-9213-4442-b7df-4db8cbe51e5d" providerId="ADAL" clId="{424BED3B-A975-4B2C-9B17-F23426C0A74B}" dt="2022-11-03T18:14:09.093" v="3093" actId="3626"/>
          <ac:picMkLst>
            <pc:docMk/>
            <pc:sldMk cId="1065116539" sldId="2144327931"/>
            <ac:picMk id="12" creationId="{9F59C42F-0328-F8A7-0492-3513093C994C}"/>
          </ac:picMkLst>
        </pc:picChg>
        <pc:picChg chg="mod">
          <ac:chgData name="Leah Montner Dixon" userId="d5b2ae9e-9213-4442-b7df-4db8cbe51e5d" providerId="ADAL" clId="{424BED3B-A975-4B2C-9B17-F23426C0A74B}" dt="2022-11-03T18:14:07.797" v="3092" actId="3626"/>
          <ac:picMkLst>
            <pc:docMk/>
            <pc:sldMk cId="1065116539" sldId="2144327931"/>
            <ac:picMk id="13" creationId="{AFD0A756-DA7A-6C11-E624-4131B14DCA2E}"/>
          </ac:picMkLst>
        </pc:picChg>
        <pc:picChg chg="mod">
          <ac:chgData name="Leah Montner Dixon" userId="d5b2ae9e-9213-4442-b7df-4db8cbe51e5d" providerId="ADAL" clId="{424BED3B-A975-4B2C-9B17-F23426C0A74B}" dt="2022-11-03T18:13:58.204" v="3087" actId="3626"/>
          <ac:picMkLst>
            <pc:docMk/>
            <pc:sldMk cId="1065116539" sldId="2144327931"/>
            <ac:picMk id="14" creationId="{40C32EBF-8A36-CA94-F549-BD04631C0654}"/>
          </ac:picMkLst>
        </pc:picChg>
        <pc:picChg chg="mod">
          <ac:chgData name="Leah Montner Dixon" userId="d5b2ae9e-9213-4442-b7df-4db8cbe51e5d" providerId="ADAL" clId="{424BED3B-A975-4B2C-9B17-F23426C0A74B}" dt="2022-11-03T18:14:01.391" v="3089" actId="3626"/>
          <ac:picMkLst>
            <pc:docMk/>
            <pc:sldMk cId="1065116539" sldId="2144327931"/>
            <ac:picMk id="15" creationId="{C8EE6FDC-ECCF-6F0F-9538-A020BA6EBE03}"/>
          </ac:picMkLst>
        </pc:picChg>
        <pc:picChg chg="mod">
          <ac:chgData name="Leah Montner Dixon" userId="d5b2ae9e-9213-4442-b7df-4db8cbe51e5d" providerId="ADAL" clId="{424BED3B-A975-4B2C-9B17-F23426C0A74B}" dt="2022-11-03T18:13:56.668" v="3086" actId="3626"/>
          <ac:picMkLst>
            <pc:docMk/>
            <pc:sldMk cId="1065116539" sldId="2144327931"/>
            <ac:picMk id="17" creationId="{57973330-72E2-0F4C-29D3-C6A3562416CC}"/>
          </ac:picMkLst>
        </pc:picChg>
        <pc:picChg chg="mod">
          <ac:chgData name="Leah Montner Dixon" userId="d5b2ae9e-9213-4442-b7df-4db8cbe51e5d" providerId="ADAL" clId="{424BED3B-A975-4B2C-9B17-F23426C0A74B}" dt="2022-11-03T18:14:04.385" v="3090" actId="3626"/>
          <ac:picMkLst>
            <pc:docMk/>
            <pc:sldMk cId="1065116539" sldId="2144327931"/>
            <ac:picMk id="18" creationId="{960BCDC4-2D45-7E47-B4EC-11ED5D1B23A9}"/>
          </ac:picMkLst>
        </pc:picChg>
        <pc:picChg chg="mod">
          <ac:chgData name="Leah Montner Dixon" userId="d5b2ae9e-9213-4442-b7df-4db8cbe51e5d" providerId="ADAL" clId="{424BED3B-A975-4B2C-9B17-F23426C0A74B}" dt="2022-11-03T18:13:44.828" v="3083" actId="3626"/>
          <ac:picMkLst>
            <pc:docMk/>
            <pc:sldMk cId="1065116539" sldId="2144327931"/>
            <ac:picMk id="23" creationId="{AC735543-0380-9D23-3506-50BD615D3FBB}"/>
          </ac:picMkLst>
        </pc:picChg>
        <pc:picChg chg="mod">
          <ac:chgData name="Leah Montner Dixon" userId="d5b2ae9e-9213-4442-b7df-4db8cbe51e5d" providerId="ADAL" clId="{424BED3B-A975-4B2C-9B17-F23426C0A74B}" dt="2022-11-03T18:13:48.477" v="3084" actId="3626"/>
          <ac:picMkLst>
            <pc:docMk/>
            <pc:sldMk cId="1065116539" sldId="2144327931"/>
            <ac:picMk id="24" creationId="{5107FCF9-38D5-5225-2246-7622EB6096FD}"/>
          </ac:picMkLst>
        </pc:picChg>
      </pc:sldChg>
      <pc:sldChg chg="modSp mod modCm">
        <pc:chgData name="Leah Montner Dixon" userId="d5b2ae9e-9213-4442-b7df-4db8cbe51e5d" providerId="ADAL" clId="{424BED3B-A975-4B2C-9B17-F23426C0A74B}" dt="2022-11-03T13:07:23.063" v="2952" actId="20577"/>
        <pc:sldMkLst>
          <pc:docMk/>
          <pc:sldMk cId="3708019452" sldId="2144327938"/>
        </pc:sldMkLst>
        <pc:spChg chg="mod">
          <ac:chgData name="Leah Montner Dixon" userId="d5b2ae9e-9213-4442-b7df-4db8cbe51e5d" providerId="ADAL" clId="{424BED3B-A975-4B2C-9B17-F23426C0A74B}" dt="2022-11-03T13:07:23.063" v="2952" actId="20577"/>
          <ac:spMkLst>
            <pc:docMk/>
            <pc:sldMk cId="3708019452" sldId="2144327938"/>
            <ac:spMk id="44" creationId="{CBF5CF3F-5006-499F-A465-F6611C56541B}"/>
          </ac:spMkLst>
        </pc:spChg>
      </pc:sldChg>
      <pc:sldChg chg="addSp modSp mod modCm">
        <pc:chgData name="Leah Montner Dixon" userId="d5b2ae9e-9213-4442-b7df-4db8cbe51e5d" providerId="ADAL" clId="{424BED3B-A975-4B2C-9B17-F23426C0A74B}" dt="2022-11-03T15:14:42.644" v="3009" actId="2056"/>
        <pc:sldMkLst>
          <pc:docMk/>
          <pc:sldMk cId="3157205127" sldId="2144328253"/>
        </pc:sldMkLst>
        <pc:spChg chg="add mod">
          <ac:chgData name="Leah Montner Dixon" userId="d5b2ae9e-9213-4442-b7df-4db8cbe51e5d" providerId="ADAL" clId="{424BED3B-A975-4B2C-9B17-F23426C0A74B}" dt="2022-10-18T18:47:18.351" v="170" actId="207"/>
          <ac:spMkLst>
            <pc:docMk/>
            <pc:sldMk cId="3157205127" sldId="2144328253"/>
            <ac:spMk id="2" creationId="{91CFDB45-FF17-3A6E-8048-8117E0FBFEE9}"/>
          </ac:spMkLst>
        </pc:spChg>
        <pc:spChg chg="mod">
          <ac:chgData name="Leah Montner Dixon" userId="d5b2ae9e-9213-4442-b7df-4db8cbe51e5d" providerId="ADAL" clId="{424BED3B-A975-4B2C-9B17-F23426C0A74B}" dt="2022-10-18T18:47:05.244" v="167" actId="1076"/>
          <ac:spMkLst>
            <pc:docMk/>
            <pc:sldMk cId="3157205127" sldId="2144328253"/>
            <ac:spMk id="9" creationId="{704B9ED0-96BE-47C6-904B-CE7FF3A20E12}"/>
          </ac:spMkLst>
        </pc:spChg>
        <pc:spChg chg="mod">
          <ac:chgData name="Leah Montner Dixon" userId="d5b2ae9e-9213-4442-b7df-4db8cbe51e5d" providerId="ADAL" clId="{424BED3B-A975-4B2C-9B17-F23426C0A74B}" dt="2022-10-20T20:52:30.108" v="638" actId="20577"/>
          <ac:spMkLst>
            <pc:docMk/>
            <pc:sldMk cId="3157205127" sldId="2144328253"/>
            <ac:spMk id="16" creationId="{46BD1D7B-CFFD-AB40-AE04-379262D9E97A}"/>
          </ac:spMkLst>
        </pc:spChg>
        <pc:spChg chg="mod">
          <ac:chgData name="Leah Montner Dixon" userId="d5b2ae9e-9213-4442-b7df-4db8cbe51e5d" providerId="ADAL" clId="{424BED3B-A975-4B2C-9B17-F23426C0A74B}" dt="2022-10-18T18:47:26.665" v="179" actId="20577"/>
          <ac:spMkLst>
            <pc:docMk/>
            <pc:sldMk cId="3157205127" sldId="2144328253"/>
            <ac:spMk id="19" creationId="{B9C279CA-2713-4D36-BCE6-A8CD5E249562}"/>
          </ac:spMkLst>
        </pc:spChg>
      </pc:sldChg>
      <pc:sldChg chg="del">
        <pc:chgData name="Leah Montner Dixon" userId="d5b2ae9e-9213-4442-b7df-4db8cbe51e5d" providerId="ADAL" clId="{424BED3B-A975-4B2C-9B17-F23426C0A74B}" dt="2022-10-18T18:57:54.631" v="538" actId="47"/>
        <pc:sldMkLst>
          <pc:docMk/>
          <pc:sldMk cId="2767678321" sldId="2144328255"/>
        </pc:sldMkLst>
      </pc:sldChg>
      <pc:sldChg chg="del">
        <pc:chgData name="Leah Montner Dixon" userId="d5b2ae9e-9213-4442-b7df-4db8cbe51e5d" providerId="ADAL" clId="{424BED3B-A975-4B2C-9B17-F23426C0A74B}" dt="2022-10-18T18:58:01.632" v="542" actId="47"/>
        <pc:sldMkLst>
          <pc:docMk/>
          <pc:sldMk cId="865759438" sldId="2144328257"/>
        </pc:sldMkLst>
      </pc:sldChg>
      <pc:sldChg chg="del">
        <pc:chgData name="Leah Montner Dixon" userId="d5b2ae9e-9213-4442-b7df-4db8cbe51e5d" providerId="ADAL" clId="{424BED3B-A975-4B2C-9B17-F23426C0A74B}" dt="2022-10-18T18:55:21.273" v="527" actId="47"/>
        <pc:sldMkLst>
          <pc:docMk/>
          <pc:sldMk cId="783518187" sldId="2144328258"/>
        </pc:sldMkLst>
      </pc:sldChg>
      <pc:sldChg chg="addSp modSp del">
        <pc:chgData name="Leah Montner Dixon" userId="d5b2ae9e-9213-4442-b7df-4db8cbe51e5d" providerId="ADAL" clId="{424BED3B-A975-4B2C-9B17-F23426C0A74B}" dt="2022-10-18T18:55:49.673" v="530" actId="47"/>
        <pc:sldMkLst>
          <pc:docMk/>
          <pc:sldMk cId="3580571799" sldId="2144328265"/>
        </pc:sldMkLst>
        <pc:spChg chg="add mod">
          <ac:chgData name="Leah Montner Dixon" userId="d5b2ae9e-9213-4442-b7df-4db8cbe51e5d" providerId="ADAL" clId="{424BED3B-A975-4B2C-9B17-F23426C0A74B}" dt="2022-10-18T18:55:26.111" v="529"/>
          <ac:spMkLst>
            <pc:docMk/>
            <pc:sldMk cId="3580571799" sldId="2144328265"/>
            <ac:spMk id="2" creationId="{1865D105-F5F1-278C-01AD-E0C2F7E74AB0}"/>
          </ac:spMkLst>
        </pc:spChg>
      </pc:sldChg>
      <pc:sldChg chg="addSp delSp modSp mod">
        <pc:chgData name="Leah Montner Dixon" userId="d5b2ae9e-9213-4442-b7df-4db8cbe51e5d" providerId="ADAL" clId="{424BED3B-A975-4B2C-9B17-F23426C0A74B}" dt="2022-11-03T16:25:13.487" v="3050" actId="20577"/>
        <pc:sldMkLst>
          <pc:docMk/>
          <pc:sldMk cId="3684761249" sldId="2144328268"/>
        </pc:sldMkLst>
        <pc:spChg chg="mod">
          <ac:chgData name="Leah Montner Dixon" userId="d5b2ae9e-9213-4442-b7df-4db8cbe51e5d" providerId="ADAL" clId="{424BED3B-A975-4B2C-9B17-F23426C0A74B}" dt="2022-10-18T18:46:29.901" v="160" actId="20577"/>
          <ac:spMkLst>
            <pc:docMk/>
            <pc:sldMk cId="3684761249" sldId="2144328268"/>
            <ac:spMk id="2" creationId="{79092272-65FB-4D41-9D12-17E3D209BA0A}"/>
          </ac:spMkLst>
        </pc:spChg>
        <pc:spChg chg="add mod">
          <ac:chgData name="Leah Montner Dixon" userId="d5b2ae9e-9213-4442-b7df-4db8cbe51e5d" providerId="ADAL" clId="{424BED3B-A975-4B2C-9B17-F23426C0A74B}" dt="2022-10-18T18:39:43.813" v="29"/>
          <ac:spMkLst>
            <pc:docMk/>
            <pc:sldMk cId="3684761249" sldId="2144328268"/>
            <ac:spMk id="3" creationId="{56B1AD5E-2012-41FA-BA15-79BC0E348AE3}"/>
          </ac:spMkLst>
        </pc:spChg>
        <pc:spChg chg="del">
          <ac:chgData name="Leah Montner Dixon" userId="d5b2ae9e-9213-4442-b7df-4db8cbe51e5d" providerId="ADAL" clId="{424BED3B-A975-4B2C-9B17-F23426C0A74B}" dt="2022-10-18T18:41:22.886" v="57" actId="478"/>
          <ac:spMkLst>
            <pc:docMk/>
            <pc:sldMk cId="3684761249" sldId="2144328268"/>
            <ac:spMk id="4" creationId="{19DEC907-2C1B-47B0-B13C-718CD4612E7D}"/>
          </ac:spMkLst>
        </pc:spChg>
        <pc:spChg chg="mod">
          <ac:chgData name="Leah Montner Dixon" userId="d5b2ae9e-9213-4442-b7df-4db8cbe51e5d" providerId="ADAL" clId="{424BED3B-A975-4B2C-9B17-F23426C0A74B}" dt="2022-11-03T16:25:13.487" v="3050" actId="20577"/>
          <ac:spMkLst>
            <pc:docMk/>
            <pc:sldMk cId="3684761249" sldId="2144328268"/>
            <ac:spMk id="5" creationId="{97596CDA-F413-B98C-5024-BF1BE8120519}"/>
          </ac:spMkLst>
        </pc:spChg>
        <pc:spChg chg="del mod">
          <ac:chgData name="Leah Montner Dixon" userId="d5b2ae9e-9213-4442-b7df-4db8cbe51e5d" providerId="ADAL" clId="{424BED3B-A975-4B2C-9B17-F23426C0A74B}" dt="2022-10-18T18:39:43.537" v="28" actId="478"/>
          <ac:spMkLst>
            <pc:docMk/>
            <pc:sldMk cId="3684761249" sldId="2144328268"/>
            <ac:spMk id="12" creationId="{FCBDB492-9443-3D4A-8E9D-B3CECB95DCD7}"/>
          </ac:spMkLst>
        </pc:spChg>
        <pc:spChg chg="mod">
          <ac:chgData name="Leah Montner Dixon" userId="d5b2ae9e-9213-4442-b7df-4db8cbe51e5d" providerId="ADAL" clId="{424BED3B-A975-4B2C-9B17-F23426C0A74B}" dt="2022-10-18T18:41:17.231" v="56" actId="14100"/>
          <ac:spMkLst>
            <pc:docMk/>
            <pc:sldMk cId="3684761249" sldId="2144328268"/>
            <ac:spMk id="14" creationId="{4FC4219B-DD89-4668-AE5E-E1A3C21B8D84}"/>
          </ac:spMkLst>
        </pc:spChg>
        <pc:spChg chg="del mod">
          <ac:chgData name="Leah Montner Dixon" userId="d5b2ae9e-9213-4442-b7df-4db8cbe51e5d" providerId="ADAL" clId="{424BED3B-A975-4B2C-9B17-F23426C0A74B}" dt="2022-10-18T18:46:36.560" v="161" actId="478"/>
          <ac:spMkLst>
            <pc:docMk/>
            <pc:sldMk cId="3684761249" sldId="2144328268"/>
            <ac:spMk id="16" creationId="{45279667-9BA1-43FC-8AFF-6A672984663F}"/>
          </ac:spMkLst>
        </pc:spChg>
        <pc:graphicFrameChg chg="del mod modGraphic">
          <ac:chgData name="Leah Montner Dixon" userId="d5b2ae9e-9213-4442-b7df-4db8cbe51e5d" providerId="ADAL" clId="{424BED3B-A975-4B2C-9B17-F23426C0A74B}" dt="2022-10-18T18:46:36.560" v="161" actId="478"/>
          <ac:graphicFrameMkLst>
            <pc:docMk/>
            <pc:sldMk cId="3684761249" sldId="2144328268"/>
            <ac:graphicFrameMk id="13" creationId="{50454A6D-28CC-41D7-B87C-BE92E3034114}"/>
          </ac:graphicFrameMkLst>
        </pc:graphicFrameChg>
      </pc:sldChg>
      <pc:sldChg chg="addSp modSp mod">
        <pc:chgData name="Leah Montner Dixon" userId="d5b2ae9e-9213-4442-b7df-4db8cbe51e5d" providerId="ADAL" clId="{424BED3B-A975-4B2C-9B17-F23426C0A74B}" dt="2022-10-18T19:03:50.021" v="599"/>
        <pc:sldMkLst>
          <pc:docMk/>
          <pc:sldMk cId="3921223643" sldId="2144328271"/>
        </pc:sldMkLst>
        <pc:spChg chg="add mod">
          <ac:chgData name="Leah Montner Dixon" userId="d5b2ae9e-9213-4442-b7df-4db8cbe51e5d" providerId="ADAL" clId="{424BED3B-A975-4B2C-9B17-F23426C0A74B}" dt="2022-10-18T19:03:50.021" v="599"/>
          <ac:spMkLst>
            <pc:docMk/>
            <pc:sldMk cId="3921223643" sldId="2144328271"/>
            <ac:spMk id="2" creationId="{3776E6E0-AEAD-ECA7-9B92-B53A40B13587}"/>
          </ac:spMkLst>
        </pc:spChg>
        <pc:spChg chg="mod">
          <ac:chgData name="Leah Montner Dixon" userId="d5b2ae9e-9213-4442-b7df-4db8cbe51e5d" providerId="ADAL" clId="{424BED3B-A975-4B2C-9B17-F23426C0A74B}" dt="2022-10-18T19:03:45.097" v="598" actId="207"/>
          <ac:spMkLst>
            <pc:docMk/>
            <pc:sldMk cId="3921223643" sldId="2144328271"/>
            <ac:spMk id="22" creationId="{B1BE4DC6-FCA9-4F86-99F1-233BF7C9C9DD}"/>
          </ac:spMkLst>
        </pc:spChg>
      </pc:sldChg>
      <pc:sldChg chg="del">
        <pc:chgData name="Leah Montner Dixon" userId="d5b2ae9e-9213-4442-b7df-4db8cbe51e5d" providerId="ADAL" clId="{424BED3B-A975-4B2C-9B17-F23426C0A74B}" dt="2022-10-18T19:03:28.603" v="596" actId="47"/>
        <pc:sldMkLst>
          <pc:docMk/>
          <pc:sldMk cId="3750233266" sldId="2144328272"/>
        </pc:sldMkLst>
      </pc:sldChg>
      <pc:sldChg chg="del">
        <pc:chgData name="Leah Montner Dixon" userId="d5b2ae9e-9213-4442-b7df-4db8cbe51e5d" providerId="ADAL" clId="{424BED3B-A975-4B2C-9B17-F23426C0A74B}" dt="2022-10-18T19:03:29.478" v="597" actId="47"/>
        <pc:sldMkLst>
          <pc:docMk/>
          <pc:sldMk cId="4052176014" sldId="2144328273"/>
        </pc:sldMkLst>
      </pc:sldChg>
      <pc:sldChg chg="addSp delSp modSp mod">
        <pc:chgData name="Leah Montner Dixon" userId="d5b2ae9e-9213-4442-b7df-4db8cbe51e5d" providerId="ADAL" clId="{424BED3B-A975-4B2C-9B17-F23426C0A74B}" dt="2022-11-03T18:09:53.525" v="3078" actId="115"/>
        <pc:sldMkLst>
          <pc:docMk/>
          <pc:sldMk cId="2776143953" sldId="2144328274"/>
        </pc:sldMkLst>
        <pc:spChg chg="add mod">
          <ac:chgData name="Leah Montner Dixon" userId="d5b2ae9e-9213-4442-b7df-4db8cbe51e5d" providerId="ADAL" clId="{424BED3B-A975-4B2C-9B17-F23426C0A74B}" dt="2022-10-18T18:59:58.817" v="573"/>
          <ac:spMkLst>
            <pc:docMk/>
            <pc:sldMk cId="2776143953" sldId="2144328274"/>
            <ac:spMk id="15" creationId="{66D956BA-16C4-0435-0EAA-2B38FB003EF9}"/>
          </ac:spMkLst>
        </pc:spChg>
        <pc:spChg chg="mod">
          <ac:chgData name="Leah Montner Dixon" userId="d5b2ae9e-9213-4442-b7df-4db8cbe51e5d" providerId="ADAL" clId="{424BED3B-A975-4B2C-9B17-F23426C0A74B}" dt="2022-10-20T20:53:58.282" v="649" actId="20577"/>
          <ac:spMkLst>
            <pc:docMk/>
            <pc:sldMk cId="2776143953" sldId="2144328274"/>
            <ac:spMk id="16" creationId="{46BD1D7B-CFFD-AB40-AE04-379262D9E97A}"/>
          </ac:spMkLst>
        </pc:spChg>
        <pc:spChg chg="add mod">
          <ac:chgData name="Leah Montner Dixon" userId="d5b2ae9e-9213-4442-b7df-4db8cbe51e5d" providerId="ADAL" clId="{424BED3B-A975-4B2C-9B17-F23426C0A74B}" dt="2022-10-18T19:00:02.469" v="574" actId="20577"/>
          <ac:spMkLst>
            <pc:docMk/>
            <pc:sldMk cId="2776143953" sldId="2144328274"/>
            <ac:spMk id="17" creationId="{58CCDF68-1F83-5CBF-3D3F-68A8FAE7F713}"/>
          </ac:spMkLst>
        </pc:spChg>
        <pc:spChg chg="add mod">
          <ac:chgData name="Leah Montner Dixon" userId="d5b2ae9e-9213-4442-b7df-4db8cbe51e5d" providerId="ADAL" clId="{424BED3B-A975-4B2C-9B17-F23426C0A74B}" dt="2022-10-18T19:03:04.773" v="592" actId="207"/>
          <ac:spMkLst>
            <pc:docMk/>
            <pc:sldMk cId="2776143953" sldId="2144328274"/>
            <ac:spMk id="18" creationId="{0F3C02D1-22D6-1560-55F7-9863BE077814}"/>
          </ac:spMkLst>
        </pc:spChg>
        <pc:spChg chg="mod">
          <ac:chgData name="Leah Montner Dixon" userId="d5b2ae9e-9213-4442-b7df-4db8cbe51e5d" providerId="ADAL" clId="{424BED3B-A975-4B2C-9B17-F23426C0A74B}" dt="2022-10-18T18:58:38.260" v="569" actId="20577"/>
          <ac:spMkLst>
            <pc:docMk/>
            <pc:sldMk cId="2776143953" sldId="2144328274"/>
            <ac:spMk id="19" creationId="{B9C279CA-2713-4D36-BCE6-A8CD5E249562}"/>
          </ac:spMkLst>
        </pc:spChg>
        <pc:spChg chg="del mod">
          <ac:chgData name="Leah Montner Dixon" userId="d5b2ae9e-9213-4442-b7df-4db8cbe51e5d" providerId="ADAL" clId="{424BED3B-A975-4B2C-9B17-F23426C0A74B}" dt="2022-10-18T18:59:58.187" v="572" actId="478"/>
          <ac:spMkLst>
            <pc:docMk/>
            <pc:sldMk cId="2776143953" sldId="2144328274"/>
            <ac:spMk id="22" creationId="{B1BE4DC6-FCA9-4F86-99F1-233BF7C9C9DD}"/>
          </ac:spMkLst>
        </pc:spChg>
        <pc:spChg chg="del mod">
          <ac:chgData name="Leah Montner Dixon" userId="d5b2ae9e-9213-4442-b7df-4db8cbe51e5d" providerId="ADAL" clId="{424BED3B-A975-4B2C-9B17-F23426C0A74B}" dt="2022-10-18T18:59:58.187" v="572" actId="478"/>
          <ac:spMkLst>
            <pc:docMk/>
            <pc:sldMk cId="2776143953" sldId="2144328274"/>
            <ac:spMk id="27" creationId="{37ADB552-2F9D-4070-8B3C-F83245944B29}"/>
          </ac:spMkLst>
        </pc:spChg>
        <pc:graphicFrameChg chg="del">
          <ac:chgData name="Leah Montner Dixon" userId="d5b2ae9e-9213-4442-b7df-4db8cbe51e5d" providerId="ADAL" clId="{424BED3B-A975-4B2C-9B17-F23426C0A74B}" dt="2022-10-18T18:59:58.187" v="572" actId="478"/>
          <ac:graphicFrameMkLst>
            <pc:docMk/>
            <pc:sldMk cId="2776143953" sldId="2144328274"/>
            <ac:graphicFrameMk id="2" creationId="{2FBBE636-B75A-488D-AAD2-A13F05F072E2}"/>
          </ac:graphicFrameMkLst>
        </pc:graphicFrameChg>
        <pc:graphicFrameChg chg="add del mod modGraphic">
          <ac:chgData name="Leah Montner Dixon" userId="d5b2ae9e-9213-4442-b7df-4db8cbe51e5d" providerId="ADAL" clId="{424BED3B-A975-4B2C-9B17-F23426C0A74B}" dt="2022-11-03T18:06:21.096" v="3074" actId="207"/>
          <ac:graphicFrameMkLst>
            <pc:docMk/>
            <pc:sldMk cId="2776143953" sldId="2144328274"/>
            <ac:graphicFrameMk id="3" creationId="{CB997B6C-9AE3-E979-D2F9-A8EE5D17BE0E}"/>
          </ac:graphicFrameMkLst>
        </pc:graphicFrameChg>
        <pc:graphicFrameChg chg="add mod modGraphic">
          <ac:chgData name="Leah Montner Dixon" userId="d5b2ae9e-9213-4442-b7df-4db8cbe51e5d" providerId="ADAL" clId="{424BED3B-A975-4B2C-9B17-F23426C0A74B}" dt="2022-11-03T18:07:18.839" v="3076" actId="115"/>
          <ac:graphicFrameMkLst>
            <pc:docMk/>
            <pc:sldMk cId="2776143953" sldId="2144328274"/>
            <ac:graphicFrameMk id="4" creationId="{D36B9FD8-7B54-8950-E54C-2CECCA64201B}"/>
          </ac:graphicFrameMkLst>
        </pc:graphicFrameChg>
        <pc:graphicFrameChg chg="add mod modGraphic">
          <ac:chgData name="Leah Montner Dixon" userId="d5b2ae9e-9213-4442-b7df-4db8cbe51e5d" providerId="ADAL" clId="{424BED3B-A975-4B2C-9B17-F23426C0A74B}" dt="2022-11-03T18:09:53.525" v="3078" actId="115"/>
          <ac:graphicFrameMkLst>
            <pc:docMk/>
            <pc:sldMk cId="2776143953" sldId="2144328274"/>
            <ac:graphicFrameMk id="5" creationId="{9F474435-8881-CED4-273F-65BA6694E656}"/>
          </ac:graphicFrameMkLst>
        </pc:graphicFrameChg>
        <pc:graphicFrameChg chg="add mod">
          <ac:chgData name="Leah Montner Dixon" userId="d5b2ae9e-9213-4442-b7df-4db8cbe51e5d" providerId="ADAL" clId="{424BED3B-A975-4B2C-9B17-F23426C0A74B}" dt="2022-10-18T18:59:58.817" v="573"/>
          <ac:graphicFrameMkLst>
            <pc:docMk/>
            <pc:sldMk cId="2776143953" sldId="2144328274"/>
            <ac:graphicFrameMk id="6" creationId="{99323953-E5CD-BFA2-C1F4-CC1AA2B7F1FB}"/>
          </ac:graphicFrameMkLst>
        </pc:graphicFrameChg>
        <pc:graphicFrameChg chg="add mod">
          <ac:chgData name="Leah Montner Dixon" userId="d5b2ae9e-9213-4442-b7df-4db8cbe51e5d" providerId="ADAL" clId="{424BED3B-A975-4B2C-9B17-F23426C0A74B}" dt="2022-10-18T18:59:58.817" v="573"/>
          <ac:graphicFrameMkLst>
            <pc:docMk/>
            <pc:sldMk cId="2776143953" sldId="2144328274"/>
            <ac:graphicFrameMk id="7" creationId="{A21FCD83-8EDB-7078-3274-810F7CE20BEE}"/>
          </ac:graphicFrameMkLst>
        </pc:graphicFrameChg>
        <pc:cxnChg chg="add mod">
          <ac:chgData name="Leah Montner Dixon" userId="d5b2ae9e-9213-4442-b7df-4db8cbe51e5d" providerId="ADAL" clId="{424BED3B-A975-4B2C-9B17-F23426C0A74B}" dt="2022-10-18T18:59:58.817" v="573"/>
          <ac:cxnSpMkLst>
            <pc:docMk/>
            <pc:sldMk cId="2776143953" sldId="2144328274"/>
            <ac:cxnSpMk id="8" creationId="{6E4C5153-FE14-7BA8-D4F8-E313403CB963}"/>
          </ac:cxnSpMkLst>
        </pc:cxnChg>
        <pc:cxnChg chg="add mod">
          <ac:chgData name="Leah Montner Dixon" userId="d5b2ae9e-9213-4442-b7df-4db8cbe51e5d" providerId="ADAL" clId="{424BED3B-A975-4B2C-9B17-F23426C0A74B}" dt="2022-10-18T18:59:58.817" v="573"/>
          <ac:cxnSpMkLst>
            <pc:docMk/>
            <pc:sldMk cId="2776143953" sldId="2144328274"/>
            <ac:cxnSpMk id="9" creationId="{C25E04C7-6135-9B5F-1487-5635DD1A1546}"/>
          </ac:cxnSpMkLst>
        </pc:cxnChg>
        <pc:cxnChg chg="add mod">
          <ac:chgData name="Leah Montner Dixon" userId="d5b2ae9e-9213-4442-b7df-4db8cbe51e5d" providerId="ADAL" clId="{424BED3B-A975-4B2C-9B17-F23426C0A74B}" dt="2022-10-18T18:59:58.817" v="573"/>
          <ac:cxnSpMkLst>
            <pc:docMk/>
            <pc:sldMk cId="2776143953" sldId="2144328274"/>
            <ac:cxnSpMk id="13" creationId="{18E93F18-4DCD-C0E8-33F8-B07110A2B950}"/>
          </ac:cxnSpMkLst>
        </pc:cxnChg>
        <pc:cxnChg chg="add mod">
          <ac:chgData name="Leah Montner Dixon" userId="d5b2ae9e-9213-4442-b7df-4db8cbe51e5d" providerId="ADAL" clId="{424BED3B-A975-4B2C-9B17-F23426C0A74B}" dt="2022-10-18T18:59:58.817" v="573"/>
          <ac:cxnSpMkLst>
            <pc:docMk/>
            <pc:sldMk cId="2776143953" sldId="2144328274"/>
            <ac:cxnSpMk id="14" creationId="{D518FEDC-D20E-FEE4-6D0E-2938F5BD5FDA}"/>
          </ac:cxnSpMkLst>
        </pc:cxnChg>
      </pc:sldChg>
      <pc:sldChg chg="addSp modSp">
        <pc:chgData name="Leah Montner Dixon" userId="d5b2ae9e-9213-4442-b7df-4db8cbe51e5d" providerId="ADAL" clId="{424BED3B-A975-4B2C-9B17-F23426C0A74B}" dt="2022-10-18T19:04:12.752" v="619"/>
        <pc:sldMkLst>
          <pc:docMk/>
          <pc:sldMk cId="3508470357" sldId="2144328275"/>
        </pc:sldMkLst>
        <pc:spChg chg="add mod">
          <ac:chgData name="Leah Montner Dixon" userId="d5b2ae9e-9213-4442-b7df-4db8cbe51e5d" providerId="ADAL" clId="{424BED3B-A975-4B2C-9B17-F23426C0A74B}" dt="2022-10-18T19:04:12.752" v="619"/>
          <ac:spMkLst>
            <pc:docMk/>
            <pc:sldMk cId="3508470357" sldId="2144328275"/>
            <ac:spMk id="2" creationId="{BF8D8CBD-B083-C283-B236-3DE0DF8C0242}"/>
          </ac:spMkLst>
        </pc:spChg>
      </pc:sldChg>
      <pc:sldChg chg="addSp modSp del">
        <pc:chgData name="Leah Montner Dixon" userId="d5b2ae9e-9213-4442-b7df-4db8cbe51e5d" providerId="ADAL" clId="{424BED3B-A975-4B2C-9B17-F23426C0A74B}" dt="2022-10-18T18:55:49.673" v="530" actId="47"/>
        <pc:sldMkLst>
          <pc:docMk/>
          <pc:sldMk cId="1588281850" sldId="2144328276"/>
        </pc:sldMkLst>
        <pc:spChg chg="add mod">
          <ac:chgData name="Leah Montner Dixon" userId="d5b2ae9e-9213-4442-b7df-4db8cbe51e5d" providerId="ADAL" clId="{424BED3B-A975-4B2C-9B17-F23426C0A74B}" dt="2022-10-18T18:55:25.337" v="528"/>
          <ac:spMkLst>
            <pc:docMk/>
            <pc:sldMk cId="1588281850" sldId="2144328276"/>
            <ac:spMk id="10" creationId="{E151BF46-BDB9-09E1-9627-E1B1CCA333EF}"/>
          </ac:spMkLst>
        </pc:spChg>
      </pc:sldChg>
      <pc:sldChg chg="addSp modSp">
        <pc:chgData name="Leah Montner Dixon" userId="d5b2ae9e-9213-4442-b7df-4db8cbe51e5d" providerId="ADAL" clId="{424BED3B-A975-4B2C-9B17-F23426C0A74B}" dt="2022-10-18T19:04:11.171" v="618"/>
        <pc:sldMkLst>
          <pc:docMk/>
          <pc:sldMk cId="3102369856" sldId="2144328279"/>
        </pc:sldMkLst>
        <pc:spChg chg="add mod">
          <ac:chgData name="Leah Montner Dixon" userId="d5b2ae9e-9213-4442-b7df-4db8cbe51e5d" providerId="ADAL" clId="{424BED3B-A975-4B2C-9B17-F23426C0A74B}" dt="2022-10-18T19:04:11.171" v="618"/>
          <ac:spMkLst>
            <pc:docMk/>
            <pc:sldMk cId="3102369856" sldId="2144328279"/>
            <ac:spMk id="2" creationId="{F32247EE-E8C1-6C63-FC3F-B32CBBCFAAD7}"/>
          </ac:spMkLst>
        </pc:spChg>
      </pc:sldChg>
      <pc:sldChg chg="del">
        <pc:chgData name="Leah Montner Dixon" userId="d5b2ae9e-9213-4442-b7df-4db8cbe51e5d" providerId="ADAL" clId="{424BED3B-A975-4B2C-9B17-F23426C0A74B}" dt="2022-10-18T18:57:57.672" v="540" actId="47"/>
        <pc:sldMkLst>
          <pc:docMk/>
          <pc:sldMk cId="851883070" sldId="2144328286"/>
        </pc:sldMkLst>
      </pc:sldChg>
      <pc:sldChg chg="addSp modSp">
        <pc:chgData name="Leah Montner Dixon" userId="d5b2ae9e-9213-4442-b7df-4db8cbe51e5d" providerId="ADAL" clId="{424BED3B-A975-4B2C-9B17-F23426C0A74B}" dt="2022-10-18T19:04:07.795" v="615"/>
        <pc:sldMkLst>
          <pc:docMk/>
          <pc:sldMk cId="810444457" sldId="2144328288"/>
        </pc:sldMkLst>
        <pc:spChg chg="add mod">
          <ac:chgData name="Leah Montner Dixon" userId="d5b2ae9e-9213-4442-b7df-4db8cbe51e5d" providerId="ADAL" clId="{424BED3B-A975-4B2C-9B17-F23426C0A74B}" dt="2022-10-18T19:04:07.795" v="615"/>
          <ac:spMkLst>
            <pc:docMk/>
            <pc:sldMk cId="810444457" sldId="2144328288"/>
            <ac:spMk id="3" creationId="{FD16A58B-8D1B-CCF0-EEC4-1F4186F93F60}"/>
          </ac:spMkLst>
        </pc:spChg>
      </pc:sldChg>
      <pc:sldChg chg="del">
        <pc:chgData name="Leah Montner Dixon" userId="d5b2ae9e-9213-4442-b7df-4db8cbe51e5d" providerId="ADAL" clId="{424BED3B-A975-4B2C-9B17-F23426C0A74B}" dt="2022-10-18T18:58:00.484" v="541" actId="47"/>
        <pc:sldMkLst>
          <pc:docMk/>
          <pc:sldMk cId="1305032062" sldId="2144328291"/>
        </pc:sldMkLst>
      </pc:sldChg>
      <pc:sldChg chg="del">
        <pc:chgData name="Leah Montner Dixon" userId="d5b2ae9e-9213-4442-b7df-4db8cbe51e5d" providerId="ADAL" clId="{424BED3B-A975-4B2C-9B17-F23426C0A74B}" dt="2022-10-18T18:57:55.602" v="539" actId="47"/>
        <pc:sldMkLst>
          <pc:docMk/>
          <pc:sldMk cId="2101401646" sldId="2144328292"/>
        </pc:sldMkLst>
      </pc:sldChg>
      <pc:sldChg chg="addSp modSp add del">
        <pc:chgData name="Leah Montner Dixon" userId="d5b2ae9e-9213-4442-b7df-4db8cbe51e5d" providerId="ADAL" clId="{424BED3B-A975-4B2C-9B17-F23426C0A74B}" dt="2022-10-18T19:04:09.137" v="617"/>
        <pc:sldMkLst>
          <pc:docMk/>
          <pc:sldMk cId="2233810153" sldId="2144328294"/>
        </pc:sldMkLst>
        <pc:spChg chg="add mod">
          <ac:chgData name="Leah Montner Dixon" userId="d5b2ae9e-9213-4442-b7df-4db8cbe51e5d" providerId="ADAL" clId="{424BED3B-A975-4B2C-9B17-F23426C0A74B}" dt="2022-10-18T19:04:09.137" v="617"/>
          <ac:spMkLst>
            <pc:docMk/>
            <pc:sldMk cId="2233810153" sldId="2144328294"/>
            <ac:spMk id="2" creationId="{E95A1E1A-DE8A-A321-2A2F-E8E79FBB2729}"/>
          </ac:spMkLst>
        </pc:spChg>
      </pc:sldChg>
      <pc:sldChg chg="addSp modSp">
        <pc:chgData name="Leah Montner Dixon" userId="d5b2ae9e-9213-4442-b7df-4db8cbe51e5d" providerId="ADAL" clId="{424BED3B-A975-4B2C-9B17-F23426C0A74B}" dt="2022-10-18T19:04:08.443" v="616"/>
        <pc:sldMkLst>
          <pc:docMk/>
          <pc:sldMk cId="2729024105" sldId="2144328296"/>
        </pc:sldMkLst>
        <pc:spChg chg="add mod">
          <ac:chgData name="Leah Montner Dixon" userId="d5b2ae9e-9213-4442-b7df-4db8cbe51e5d" providerId="ADAL" clId="{424BED3B-A975-4B2C-9B17-F23426C0A74B}" dt="2022-10-18T19:04:08.443" v="616"/>
          <ac:spMkLst>
            <pc:docMk/>
            <pc:sldMk cId="2729024105" sldId="2144328296"/>
            <ac:spMk id="6" creationId="{A2440EC7-0995-9C97-ABCA-D3534BF0127D}"/>
          </ac:spMkLst>
        </pc:spChg>
      </pc:sldChg>
      <pc:sldChg chg="addSp modSp add">
        <pc:chgData name="Leah Montner Dixon" userId="d5b2ae9e-9213-4442-b7df-4db8cbe51e5d" providerId="ADAL" clId="{424BED3B-A975-4B2C-9B17-F23426C0A74B}" dt="2022-10-18T18:55:56.027" v="533"/>
        <pc:sldMkLst>
          <pc:docMk/>
          <pc:sldMk cId="1632780983" sldId="2144328297"/>
        </pc:sldMkLst>
        <pc:spChg chg="add mod">
          <ac:chgData name="Leah Montner Dixon" userId="d5b2ae9e-9213-4442-b7df-4db8cbe51e5d" providerId="ADAL" clId="{424BED3B-A975-4B2C-9B17-F23426C0A74B}" dt="2022-10-18T18:55:56.027" v="533"/>
          <ac:spMkLst>
            <pc:docMk/>
            <pc:sldMk cId="1632780983" sldId="2144328297"/>
            <ac:spMk id="5" creationId="{CF0F417F-A2E1-693E-06B0-C54F530C1DE3}"/>
          </ac:spMkLst>
        </pc:spChg>
      </pc:sldChg>
      <pc:sldChg chg="addSp modSp mod delCm">
        <pc:chgData name="Leah Montner Dixon" userId="d5b2ae9e-9213-4442-b7df-4db8cbe51e5d" providerId="ADAL" clId="{424BED3B-A975-4B2C-9B17-F23426C0A74B}" dt="2022-11-03T18:12:37.269" v="3082" actId="3626"/>
        <pc:sldMkLst>
          <pc:docMk/>
          <pc:sldMk cId="2392196696" sldId="2144328298"/>
        </pc:sldMkLst>
        <pc:spChg chg="add mod">
          <ac:chgData name="Leah Montner Dixon" userId="d5b2ae9e-9213-4442-b7df-4db8cbe51e5d" providerId="ADAL" clId="{424BED3B-A975-4B2C-9B17-F23426C0A74B}" dt="2022-10-18T19:03:24.223" v="594"/>
          <ac:spMkLst>
            <pc:docMk/>
            <pc:sldMk cId="2392196696" sldId="2144328298"/>
            <ac:spMk id="6" creationId="{86A13DD6-BB4E-47A7-1E8C-E2CAD36C392C}"/>
          </ac:spMkLst>
        </pc:spChg>
        <pc:spChg chg="mod">
          <ac:chgData name="Leah Montner Dixon" userId="d5b2ae9e-9213-4442-b7df-4db8cbe51e5d" providerId="ADAL" clId="{424BED3B-A975-4B2C-9B17-F23426C0A74B}" dt="2022-11-03T16:08:48.227" v="3015" actId="20577"/>
          <ac:spMkLst>
            <pc:docMk/>
            <pc:sldMk cId="2392196696" sldId="2144328298"/>
            <ac:spMk id="7" creationId="{4AE334FF-013B-4334-A22B-4AD816EFE3C8}"/>
          </ac:spMkLst>
        </pc:spChg>
        <pc:spChg chg="mod">
          <ac:chgData name="Leah Montner Dixon" userId="d5b2ae9e-9213-4442-b7df-4db8cbe51e5d" providerId="ADAL" clId="{424BED3B-A975-4B2C-9B17-F23426C0A74B}" dt="2022-11-03T16:07:16.319" v="3013" actId="20577"/>
          <ac:spMkLst>
            <pc:docMk/>
            <pc:sldMk cId="2392196696" sldId="2144328298"/>
            <ac:spMk id="45" creationId="{D9EBAF30-273B-49B1-B952-0B3210421376}"/>
          </ac:spMkLst>
        </pc:spChg>
        <pc:picChg chg="mod">
          <ac:chgData name="Leah Montner Dixon" userId="d5b2ae9e-9213-4442-b7df-4db8cbe51e5d" providerId="ADAL" clId="{424BED3B-A975-4B2C-9B17-F23426C0A74B}" dt="2022-11-03T18:12:27.935" v="3080" actId="3626"/>
          <ac:picMkLst>
            <pc:docMk/>
            <pc:sldMk cId="2392196696" sldId="2144328298"/>
            <ac:picMk id="6" creationId="{C38BEF66-C920-6624-794D-E2B8B1A30BE5}"/>
          </ac:picMkLst>
        </pc:picChg>
        <pc:picChg chg="mod">
          <ac:chgData name="Leah Montner Dixon" userId="d5b2ae9e-9213-4442-b7df-4db8cbe51e5d" providerId="ADAL" clId="{424BED3B-A975-4B2C-9B17-F23426C0A74B}" dt="2022-11-03T18:12:25.275" v="3079" actId="3626"/>
          <ac:picMkLst>
            <pc:docMk/>
            <pc:sldMk cId="2392196696" sldId="2144328298"/>
            <ac:picMk id="8" creationId="{28DF8B4B-96AA-6F5F-777A-BE45E52E1412}"/>
          </ac:picMkLst>
        </pc:picChg>
        <pc:picChg chg="mod">
          <ac:chgData name="Leah Montner Dixon" userId="d5b2ae9e-9213-4442-b7df-4db8cbe51e5d" providerId="ADAL" clId="{424BED3B-A975-4B2C-9B17-F23426C0A74B}" dt="2022-11-03T18:12:37.269" v="3082" actId="3626"/>
          <ac:picMkLst>
            <pc:docMk/>
            <pc:sldMk cId="2392196696" sldId="2144328298"/>
            <ac:picMk id="9" creationId="{30D02606-D3F8-7273-F5EB-79771FC7EC9E}"/>
          </ac:picMkLst>
        </pc:picChg>
        <pc:picChg chg="mod">
          <ac:chgData name="Leah Montner Dixon" userId="d5b2ae9e-9213-4442-b7df-4db8cbe51e5d" providerId="ADAL" clId="{424BED3B-A975-4B2C-9B17-F23426C0A74B}" dt="2022-11-03T18:12:32.945" v="3081" actId="3626"/>
          <ac:picMkLst>
            <pc:docMk/>
            <pc:sldMk cId="2392196696" sldId="2144328298"/>
            <ac:picMk id="10" creationId="{FDD6E6F9-2248-8D7D-B182-5AF53D31799D}"/>
          </ac:picMkLst>
        </pc:picChg>
      </pc:sldChg>
      <pc:sldChg chg="modSp mod">
        <pc:chgData name="Leah Montner Dixon" userId="d5b2ae9e-9213-4442-b7df-4db8cbe51e5d" providerId="ADAL" clId="{424BED3B-A975-4B2C-9B17-F23426C0A74B}" dt="2022-11-03T17:58:02.073" v="3054" actId="1035"/>
        <pc:sldMkLst>
          <pc:docMk/>
          <pc:sldMk cId="2772512904" sldId="2144328299"/>
        </pc:sldMkLst>
        <pc:spChg chg="mod">
          <ac:chgData name="Leah Montner Dixon" userId="d5b2ae9e-9213-4442-b7df-4db8cbe51e5d" providerId="ADAL" clId="{424BED3B-A975-4B2C-9B17-F23426C0A74B}" dt="2022-11-03T17:58:02.073" v="3054" actId="1035"/>
          <ac:spMkLst>
            <pc:docMk/>
            <pc:sldMk cId="2772512904" sldId="2144328299"/>
            <ac:spMk id="16" creationId="{46BD1D7B-CFFD-AB40-AE04-379262D9E97A}"/>
          </ac:spMkLst>
        </pc:spChg>
      </pc:sldChg>
      <pc:sldChg chg="modSp mod addCm delCm">
        <pc:chgData name="Leah Montner Dixon" userId="d5b2ae9e-9213-4442-b7df-4db8cbe51e5d" providerId="ADAL" clId="{424BED3B-A975-4B2C-9B17-F23426C0A74B}" dt="2022-11-08T21:42:36.904" v="3339"/>
        <pc:sldMkLst>
          <pc:docMk/>
          <pc:sldMk cId="69845889" sldId="2144328355"/>
        </pc:sldMkLst>
        <pc:spChg chg="mod">
          <ac:chgData name="Leah Montner Dixon" userId="d5b2ae9e-9213-4442-b7df-4db8cbe51e5d" providerId="ADAL" clId="{424BED3B-A975-4B2C-9B17-F23426C0A74B}" dt="2022-11-08T18:23:03.065" v="3318" actId="20577"/>
          <ac:spMkLst>
            <pc:docMk/>
            <pc:sldMk cId="69845889" sldId="2144328355"/>
            <ac:spMk id="16" creationId="{46BD1D7B-CFFD-AB40-AE04-379262D9E97A}"/>
          </ac:spMkLst>
        </pc:spChg>
      </pc:sldChg>
      <pc:sldChg chg="modSp mod addCm delCm modCm">
        <pc:chgData name="Leah Montner Dixon" userId="d5b2ae9e-9213-4442-b7df-4db8cbe51e5d" providerId="ADAL" clId="{424BED3B-A975-4B2C-9B17-F23426C0A74B}" dt="2022-11-08T21:42:42.146" v="3340"/>
        <pc:sldMkLst>
          <pc:docMk/>
          <pc:sldMk cId="3237333026" sldId="2144328358"/>
        </pc:sldMkLst>
        <pc:graphicFrameChg chg="mod">
          <ac:chgData name="Leah Montner Dixon" userId="d5b2ae9e-9213-4442-b7df-4db8cbe51e5d" providerId="ADAL" clId="{424BED3B-A975-4B2C-9B17-F23426C0A74B}" dt="2022-11-08T21:38:40.797" v="3330" actId="20577"/>
          <ac:graphicFrameMkLst>
            <pc:docMk/>
            <pc:sldMk cId="3237333026" sldId="2144328358"/>
            <ac:graphicFrameMk id="5" creationId="{427449E4-AABA-C031-2124-5E8C9AEFB6B2}"/>
          </ac:graphicFrameMkLst>
        </pc:graphicFrameChg>
        <pc:graphicFrameChg chg="mod">
          <ac:chgData name="Leah Montner Dixon" userId="d5b2ae9e-9213-4442-b7df-4db8cbe51e5d" providerId="ADAL" clId="{424BED3B-A975-4B2C-9B17-F23426C0A74B}" dt="2022-11-08T21:38:47.523" v="3334" actId="20577"/>
          <ac:graphicFrameMkLst>
            <pc:docMk/>
            <pc:sldMk cId="3237333026" sldId="2144328358"/>
            <ac:graphicFrameMk id="7" creationId="{71FC2349-2505-25C7-FE80-2018148CF669}"/>
          </ac:graphicFrameMkLst>
        </pc:graphicFrameChg>
      </pc:sldChg>
      <pc:sldChg chg="modSp">
        <pc:chgData name="Leah Montner Dixon" userId="d5b2ae9e-9213-4442-b7df-4db8cbe51e5d" providerId="ADAL" clId="{424BED3B-A975-4B2C-9B17-F23426C0A74B}" dt="2022-11-03T13:51:02.253" v="3007" actId="1076"/>
        <pc:sldMkLst>
          <pc:docMk/>
          <pc:sldMk cId="3772982792" sldId="2144328476"/>
        </pc:sldMkLst>
        <pc:picChg chg="mod">
          <ac:chgData name="Leah Montner Dixon" userId="d5b2ae9e-9213-4442-b7df-4db8cbe51e5d" providerId="ADAL" clId="{424BED3B-A975-4B2C-9B17-F23426C0A74B}" dt="2022-11-03T13:51:02.253" v="3007" actId="1076"/>
          <ac:picMkLst>
            <pc:docMk/>
            <pc:sldMk cId="3772982792" sldId="2144328476"/>
            <ac:picMk id="3100" creationId="{812749F5-86F4-9A93-E4BB-10429869D125}"/>
          </ac:picMkLst>
        </pc:picChg>
      </pc:sldChg>
      <pc:sldChg chg="new del">
        <pc:chgData name="Leah Montner Dixon" userId="d5b2ae9e-9213-4442-b7df-4db8cbe51e5d" providerId="ADAL" clId="{424BED3B-A975-4B2C-9B17-F23426C0A74B}" dt="2022-11-03T12:58:18.010" v="2587" actId="680"/>
        <pc:sldMkLst>
          <pc:docMk/>
          <pc:sldMk cId="2726851690" sldId="2144328477"/>
        </pc:sldMkLst>
      </pc:sldChg>
      <pc:sldChg chg="modSp add mod modCm">
        <pc:chgData name="Leah Montner Dixon" userId="d5b2ae9e-9213-4442-b7df-4db8cbe51e5d" providerId="ADAL" clId="{424BED3B-A975-4B2C-9B17-F23426C0A74B}" dt="2022-11-03T18:00:49.522" v="3070" actId="27918"/>
        <pc:sldMkLst>
          <pc:docMk/>
          <pc:sldMk cId="3220863391" sldId="2144328477"/>
        </pc:sldMkLst>
        <pc:spChg chg="mod">
          <ac:chgData name="Leah Montner Dixon" userId="d5b2ae9e-9213-4442-b7df-4db8cbe51e5d" providerId="ADAL" clId="{424BED3B-A975-4B2C-9B17-F23426C0A74B}" dt="2022-11-03T13:12:54.356" v="2973" actId="20577"/>
          <ac:spMkLst>
            <pc:docMk/>
            <pc:sldMk cId="3220863391" sldId="2144328477"/>
            <ac:spMk id="5" creationId="{43C56900-D46A-4186-A2C6-570C5C9C3AAB}"/>
          </ac:spMkLst>
        </pc:spChg>
        <pc:spChg chg="mod">
          <ac:chgData name="Leah Montner Dixon" userId="d5b2ae9e-9213-4442-b7df-4db8cbe51e5d" providerId="ADAL" clId="{424BED3B-A975-4B2C-9B17-F23426C0A74B}" dt="2022-11-03T13:14:12.355" v="2993" actId="20577"/>
          <ac:spMkLst>
            <pc:docMk/>
            <pc:sldMk cId="3220863391" sldId="2144328477"/>
            <ac:spMk id="6" creationId="{E3CD804A-64D3-6DFA-4227-984EB11B57E0}"/>
          </ac:spMkLst>
        </pc:spChg>
        <pc:spChg chg="mod">
          <ac:chgData name="Leah Montner Dixon" userId="d5b2ae9e-9213-4442-b7df-4db8cbe51e5d" providerId="ADAL" clId="{424BED3B-A975-4B2C-9B17-F23426C0A74B}" dt="2022-11-03T18:00:31.287" v="3068" actId="20577"/>
          <ac:spMkLst>
            <pc:docMk/>
            <pc:sldMk cId="3220863391" sldId="2144328477"/>
            <ac:spMk id="16" creationId="{46BD1D7B-CFFD-AB40-AE04-379262D9E97A}"/>
          </ac:spMkLst>
        </pc:spChg>
      </pc:sldChg>
    </pc:docChg>
  </pc:docChgLst>
  <pc:docChgLst>
    <pc:chgData name="Karolina Guillen" userId="c1c08796-a0be-47c6-af52-5d31fd96ec50" providerId="ADAL" clId="{C964019B-3796-423B-847E-752C71446970}"/>
    <pc:docChg chg="undo redo custSel addSld delSld modSld sldOrd modNotesMaster">
      <pc:chgData name="Karolina Guillen" userId="c1c08796-a0be-47c6-af52-5d31fd96ec50" providerId="ADAL" clId="{C964019B-3796-423B-847E-752C71446970}" dt="2022-11-09T18:58:27.041" v="3386" actId="20577"/>
      <pc:docMkLst>
        <pc:docMk/>
      </pc:docMkLst>
      <pc:sldChg chg="delCm">
        <pc:chgData name="Karolina Guillen" userId="c1c08796-a0be-47c6-af52-5d31fd96ec50" providerId="ADAL" clId="{C964019B-3796-423B-847E-752C71446970}" dt="2022-11-02T20:35:40.693" v="2070"/>
        <pc:sldMkLst>
          <pc:docMk/>
          <pc:sldMk cId="3372830709" sldId="2699"/>
        </pc:sldMkLst>
      </pc:sldChg>
      <pc:sldChg chg="modSp mod delCm">
        <pc:chgData name="Karolina Guillen" userId="c1c08796-a0be-47c6-af52-5d31fd96ec50" providerId="ADAL" clId="{C964019B-3796-423B-847E-752C71446970}" dt="2022-11-02T20:42:02.445" v="2211"/>
        <pc:sldMkLst>
          <pc:docMk/>
          <pc:sldMk cId="1160202648" sldId="2144327773"/>
        </pc:sldMkLst>
        <pc:spChg chg="mod">
          <ac:chgData name="Karolina Guillen" userId="c1c08796-a0be-47c6-af52-5d31fd96ec50" providerId="ADAL" clId="{C964019B-3796-423B-847E-752C71446970}" dt="2022-11-02T14:35:20.515" v="657" actId="1076"/>
          <ac:spMkLst>
            <pc:docMk/>
            <pc:sldMk cId="1160202648" sldId="2144327773"/>
            <ac:spMk id="17" creationId="{D9CD6B9E-73C9-46ED-9E95-E0C798135CB5}"/>
          </ac:spMkLst>
        </pc:spChg>
        <pc:spChg chg="mod">
          <ac:chgData name="Karolina Guillen" userId="c1c08796-a0be-47c6-af52-5d31fd96ec50" providerId="ADAL" clId="{C964019B-3796-423B-847E-752C71446970}" dt="2022-11-02T14:33:48.862" v="656" actId="20577"/>
          <ac:spMkLst>
            <pc:docMk/>
            <pc:sldMk cId="1160202648" sldId="2144327773"/>
            <ac:spMk id="21" creationId="{DF883384-F7AA-4B04-A25D-AC131CEE1611}"/>
          </ac:spMkLst>
        </pc:spChg>
      </pc:sldChg>
      <pc:sldChg chg="delSp modSp del mod modCm">
        <pc:chgData name="Karolina Guillen" userId="c1c08796-a0be-47c6-af52-5d31fd96ec50" providerId="ADAL" clId="{C964019B-3796-423B-847E-752C71446970}" dt="2022-10-24T19:54:27.775" v="177" actId="47"/>
        <pc:sldMkLst>
          <pc:docMk/>
          <pc:sldMk cId="1095677421" sldId="2144327797"/>
        </pc:sldMkLst>
        <pc:spChg chg="del">
          <ac:chgData name="Karolina Guillen" userId="c1c08796-a0be-47c6-af52-5d31fd96ec50" providerId="ADAL" clId="{C964019B-3796-423B-847E-752C71446970}" dt="2022-10-24T19:54:03.571" v="150" actId="478"/>
          <ac:spMkLst>
            <pc:docMk/>
            <pc:sldMk cId="1095677421" sldId="2144327797"/>
            <ac:spMk id="7" creationId="{3C946A14-E946-443E-9606-5994E981CBDC}"/>
          </ac:spMkLst>
        </pc:spChg>
        <pc:spChg chg="mod">
          <ac:chgData name="Karolina Guillen" userId="c1c08796-a0be-47c6-af52-5d31fd96ec50" providerId="ADAL" clId="{C964019B-3796-423B-847E-752C71446970}" dt="2022-10-24T19:54:17.459" v="176" actId="1036"/>
          <ac:spMkLst>
            <pc:docMk/>
            <pc:sldMk cId="1095677421" sldId="2144327797"/>
            <ac:spMk id="12" creationId="{E0FE6922-ADCF-4427-B635-6947F28C34B9}"/>
          </ac:spMkLst>
        </pc:spChg>
        <pc:spChg chg="del">
          <ac:chgData name="Karolina Guillen" userId="c1c08796-a0be-47c6-af52-5d31fd96ec50" providerId="ADAL" clId="{C964019B-3796-423B-847E-752C71446970}" dt="2022-10-24T19:53:21.206" v="52" actId="478"/>
          <ac:spMkLst>
            <pc:docMk/>
            <pc:sldMk cId="1095677421" sldId="2144327797"/>
            <ac:spMk id="17" creationId="{577455D6-BE48-49BA-9591-5AF43283F5B8}"/>
          </ac:spMkLst>
        </pc:spChg>
        <pc:spChg chg="del">
          <ac:chgData name="Karolina Guillen" userId="c1c08796-a0be-47c6-af52-5d31fd96ec50" providerId="ADAL" clId="{C964019B-3796-423B-847E-752C71446970}" dt="2022-10-24T19:54:00.659" v="149" actId="478"/>
          <ac:spMkLst>
            <pc:docMk/>
            <pc:sldMk cId="1095677421" sldId="2144327797"/>
            <ac:spMk id="18" creationId="{76BEE090-2A9A-4BBB-BCB9-8F4A43918C83}"/>
          </ac:spMkLst>
        </pc:spChg>
        <pc:spChg chg="mod">
          <ac:chgData name="Karolina Guillen" userId="c1c08796-a0be-47c6-af52-5d31fd96ec50" providerId="ADAL" clId="{C964019B-3796-423B-847E-752C71446970}" dt="2022-10-24T19:54:17.459" v="176" actId="1036"/>
          <ac:spMkLst>
            <pc:docMk/>
            <pc:sldMk cId="1095677421" sldId="2144327797"/>
            <ac:spMk id="19" creationId="{08666B39-C43E-4EBE-8E81-5AEF0C3F197A}"/>
          </ac:spMkLst>
        </pc:spChg>
        <pc:graphicFrameChg chg="mod modGraphic">
          <ac:chgData name="Karolina Guillen" userId="c1c08796-a0be-47c6-af52-5d31fd96ec50" providerId="ADAL" clId="{C964019B-3796-423B-847E-752C71446970}" dt="2022-10-24T19:54:17.459" v="176" actId="1036"/>
          <ac:graphicFrameMkLst>
            <pc:docMk/>
            <pc:sldMk cId="1095677421" sldId="2144327797"/>
            <ac:graphicFrameMk id="13" creationId="{4E3805BE-D44E-40BC-984C-A4B32AE98821}"/>
          </ac:graphicFrameMkLst>
        </pc:graphicFrameChg>
        <pc:picChg chg="mod">
          <ac:chgData name="Karolina Guillen" userId="c1c08796-a0be-47c6-af52-5d31fd96ec50" providerId="ADAL" clId="{C964019B-3796-423B-847E-752C71446970}" dt="2022-10-24T19:54:17.459" v="176" actId="1036"/>
          <ac:picMkLst>
            <pc:docMk/>
            <pc:sldMk cId="1095677421" sldId="2144327797"/>
            <ac:picMk id="14" creationId="{5E750CC9-3F02-447B-B73F-4B57612246FE}"/>
          </ac:picMkLst>
        </pc:picChg>
        <pc:picChg chg="mod">
          <ac:chgData name="Karolina Guillen" userId="c1c08796-a0be-47c6-af52-5d31fd96ec50" providerId="ADAL" clId="{C964019B-3796-423B-847E-752C71446970}" dt="2022-10-24T19:54:17.459" v="176" actId="1036"/>
          <ac:picMkLst>
            <pc:docMk/>
            <pc:sldMk cId="1095677421" sldId="2144327797"/>
            <ac:picMk id="15" creationId="{20C1367C-E11E-4223-B7A5-BF191C3D1604}"/>
          </ac:picMkLst>
        </pc:picChg>
        <pc:picChg chg="mod">
          <ac:chgData name="Karolina Guillen" userId="c1c08796-a0be-47c6-af52-5d31fd96ec50" providerId="ADAL" clId="{C964019B-3796-423B-847E-752C71446970}" dt="2022-10-24T19:54:17.459" v="176" actId="1036"/>
          <ac:picMkLst>
            <pc:docMk/>
            <pc:sldMk cId="1095677421" sldId="2144327797"/>
            <ac:picMk id="16" creationId="{C9C01F48-1567-4EA8-8AC8-37098379806B}"/>
          </ac:picMkLst>
        </pc:picChg>
      </pc:sldChg>
      <pc:sldChg chg="delCm">
        <pc:chgData name="Karolina Guillen" userId="c1c08796-a0be-47c6-af52-5d31fd96ec50" providerId="ADAL" clId="{C964019B-3796-423B-847E-752C71446970}" dt="2022-11-02T20:28:38.367" v="2033"/>
        <pc:sldMkLst>
          <pc:docMk/>
          <pc:sldMk cId="907957095" sldId="2144327864"/>
        </pc:sldMkLst>
      </pc:sldChg>
      <pc:sldChg chg="addSp modSp mod">
        <pc:chgData name="Karolina Guillen" userId="c1c08796-a0be-47c6-af52-5d31fd96ec50" providerId="ADAL" clId="{C964019B-3796-423B-847E-752C71446970}" dt="2022-11-02T20:42:15.903" v="2212" actId="20577"/>
        <pc:sldMkLst>
          <pc:docMk/>
          <pc:sldMk cId="276887206" sldId="2144327876"/>
        </pc:sldMkLst>
        <pc:spChg chg="mod">
          <ac:chgData name="Karolina Guillen" userId="c1c08796-a0be-47c6-af52-5d31fd96ec50" providerId="ADAL" clId="{C964019B-3796-423B-847E-752C71446970}" dt="2022-11-02T16:40:33.565" v="1544" actId="1037"/>
          <ac:spMkLst>
            <pc:docMk/>
            <pc:sldMk cId="276887206" sldId="2144327876"/>
            <ac:spMk id="2" creationId="{892812D1-C2E7-6145-8C2A-95A25EFCD80C}"/>
          </ac:spMkLst>
        </pc:spChg>
        <pc:spChg chg="mod">
          <ac:chgData name="Karolina Guillen" userId="c1c08796-a0be-47c6-af52-5d31fd96ec50" providerId="ADAL" clId="{C964019B-3796-423B-847E-752C71446970}" dt="2022-11-02T16:41:56.145" v="1563" actId="12788"/>
          <ac:spMkLst>
            <pc:docMk/>
            <pc:sldMk cId="276887206" sldId="2144327876"/>
            <ac:spMk id="3" creationId="{5A89DA6F-6C53-4CA9-8C79-2F5032B2325F}"/>
          </ac:spMkLst>
        </pc:spChg>
        <pc:spChg chg="add mod">
          <ac:chgData name="Karolina Guillen" userId="c1c08796-a0be-47c6-af52-5d31fd96ec50" providerId="ADAL" clId="{C964019B-3796-423B-847E-752C71446970}" dt="2022-11-02T16:40:33.565" v="1544" actId="1037"/>
          <ac:spMkLst>
            <pc:docMk/>
            <pc:sldMk cId="276887206" sldId="2144327876"/>
            <ac:spMk id="12" creationId="{01530797-6D4D-3FD8-F240-5DF3C91A7280}"/>
          </ac:spMkLst>
        </pc:spChg>
        <pc:spChg chg="add mod">
          <ac:chgData name="Karolina Guillen" userId="c1c08796-a0be-47c6-af52-5d31fd96ec50" providerId="ADAL" clId="{C964019B-3796-423B-847E-752C71446970}" dt="2022-11-02T16:43:52.413" v="1604" actId="20577"/>
          <ac:spMkLst>
            <pc:docMk/>
            <pc:sldMk cId="276887206" sldId="2144327876"/>
            <ac:spMk id="15" creationId="{BAD88EC4-A427-BD8E-7FAD-92A249DF2D5B}"/>
          </ac:spMkLst>
        </pc:spChg>
        <pc:spChg chg="add mod">
          <ac:chgData name="Karolina Guillen" userId="c1c08796-a0be-47c6-af52-5d31fd96ec50" providerId="ADAL" clId="{C964019B-3796-423B-847E-752C71446970}" dt="2022-11-02T20:42:15.903" v="2212" actId="20577"/>
          <ac:spMkLst>
            <pc:docMk/>
            <pc:sldMk cId="276887206" sldId="2144327876"/>
            <ac:spMk id="17" creationId="{9C1DD76C-0F69-DFFE-7994-25EF3ED32277}"/>
          </ac:spMkLst>
        </pc:spChg>
        <pc:spChg chg="mod">
          <ac:chgData name="Karolina Guillen" userId="c1c08796-a0be-47c6-af52-5d31fd96ec50" providerId="ADAL" clId="{C964019B-3796-423B-847E-752C71446970}" dt="2022-11-02T16:40:27.177" v="1525" actId="12788"/>
          <ac:spMkLst>
            <pc:docMk/>
            <pc:sldMk cId="276887206" sldId="2144327876"/>
            <ac:spMk id="28" creationId="{611A2BD2-28EE-844C-ABD0-1BBA2351FC49}"/>
          </ac:spMkLst>
        </pc:spChg>
        <pc:spChg chg="mod">
          <ac:chgData name="Karolina Guillen" userId="c1c08796-a0be-47c6-af52-5d31fd96ec50" providerId="ADAL" clId="{C964019B-3796-423B-847E-752C71446970}" dt="2022-11-02T20:00:49.473" v="1654" actId="20577"/>
          <ac:spMkLst>
            <pc:docMk/>
            <pc:sldMk cId="276887206" sldId="2144327876"/>
            <ac:spMk id="30" creationId="{C0E1F46B-70E6-5C48-A3D3-CAA938A36A27}"/>
          </ac:spMkLst>
        </pc:spChg>
        <pc:spChg chg="mod">
          <ac:chgData name="Karolina Guillen" userId="c1c08796-a0be-47c6-af52-5d31fd96ec50" providerId="ADAL" clId="{C964019B-3796-423B-847E-752C71446970}" dt="2022-11-02T20:23:02.722" v="1808" actId="20577"/>
          <ac:spMkLst>
            <pc:docMk/>
            <pc:sldMk cId="276887206" sldId="2144327876"/>
            <ac:spMk id="34" creationId="{34CC8CE6-CBBB-9148-9480-ABF797D19659}"/>
          </ac:spMkLst>
        </pc:spChg>
        <pc:spChg chg="mod">
          <ac:chgData name="Karolina Guillen" userId="c1c08796-a0be-47c6-af52-5d31fd96ec50" providerId="ADAL" clId="{C964019B-3796-423B-847E-752C71446970}" dt="2022-11-02T20:25:00.368" v="2029" actId="20577"/>
          <ac:spMkLst>
            <pc:docMk/>
            <pc:sldMk cId="276887206" sldId="2144327876"/>
            <ac:spMk id="35" creationId="{BC7F04D2-8726-4568-A0A9-AEEBCCFB1D77}"/>
          </ac:spMkLst>
        </pc:spChg>
        <pc:picChg chg="mod">
          <ac:chgData name="Karolina Guillen" userId="c1c08796-a0be-47c6-af52-5d31fd96ec50" providerId="ADAL" clId="{C964019B-3796-423B-847E-752C71446970}" dt="2022-11-02T16:41:56.145" v="1563" actId="12788"/>
          <ac:picMkLst>
            <pc:docMk/>
            <pc:sldMk cId="276887206" sldId="2144327876"/>
            <ac:picMk id="13" creationId="{3433E9F2-F58E-0065-0C8A-B6F9EF923E99}"/>
          </ac:picMkLst>
        </pc:picChg>
        <pc:picChg chg="mod">
          <ac:chgData name="Karolina Guillen" userId="c1c08796-a0be-47c6-af52-5d31fd96ec50" providerId="ADAL" clId="{C964019B-3796-423B-847E-752C71446970}" dt="2022-11-02T16:40:33.565" v="1544" actId="1037"/>
          <ac:picMkLst>
            <pc:docMk/>
            <pc:sldMk cId="276887206" sldId="2144327876"/>
            <ac:picMk id="16" creationId="{C79DC88D-E4C2-5EA3-B3C8-BB0AF6AB1B3F}"/>
          </ac:picMkLst>
        </pc:picChg>
        <pc:picChg chg="mod">
          <ac:chgData name="Karolina Guillen" userId="c1c08796-a0be-47c6-af52-5d31fd96ec50" providerId="ADAL" clId="{C964019B-3796-423B-847E-752C71446970}" dt="2022-11-02T16:41:50.073" v="1562" actId="12788"/>
          <ac:picMkLst>
            <pc:docMk/>
            <pc:sldMk cId="276887206" sldId="2144327876"/>
            <ac:picMk id="18" creationId="{132CE3E9-CDF9-3E34-1C13-B8EF38004059}"/>
          </ac:picMkLst>
        </pc:picChg>
      </pc:sldChg>
      <pc:sldChg chg="modSp mod addCm modNotesTx">
        <pc:chgData name="Karolina Guillen" userId="c1c08796-a0be-47c6-af52-5d31fd96ec50" providerId="ADAL" clId="{C964019B-3796-423B-847E-752C71446970}" dt="2022-11-07T21:57:49.466" v="2894" actId="5793"/>
        <pc:sldMkLst>
          <pc:docMk/>
          <pc:sldMk cId="2302560048" sldId="2144327905"/>
        </pc:sldMkLst>
        <pc:spChg chg="mod">
          <ac:chgData name="Karolina Guillen" userId="c1c08796-a0be-47c6-af52-5d31fd96ec50" providerId="ADAL" clId="{C964019B-3796-423B-847E-752C71446970}" dt="2022-11-07T21:15:27.062" v="2247" actId="207"/>
          <ac:spMkLst>
            <pc:docMk/>
            <pc:sldMk cId="2302560048" sldId="2144327905"/>
            <ac:spMk id="17" creationId="{6781F72F-743F-40A3-B80E-ADB9594EADF1}"/>
          </ac:spMkLst>
        </pc:spChg>
      </pc:sldChg>
      <pc:sldChg chg="delCm">
        <pc:chgData name="Karolina Guillen" userId="c1c08796-a0be-47c6-af52-5d31fd96ec50" providerId="ADAL" clId="{C964019B-3796-423B-847E-752C71446970}" dt="2022-11-02T20:28:16.563" v="2032"/>
        <pc:sldMkLst>
          <pc:docMk/>
          <pc:sldMk cId="3708019452" sldId="2144327938"/>
        </pc:sldMkLst>
      </pc:sldChg>
      <pc:sldChg chg="modSp mod">
        <pc:chgData name="Karolina Guillen" userId="c1c08796-a0be-47c6-af52-5d31fd96ec50" providerId="ADAL" clId="{C964019B-3796-423B-847E-752C71446970}" dt="2022-11-02T14:20:40.516" v="629" actId="14100"/>
        <pc:sldMkLst>
          <pc:docMk/>
          <pc:sldMk cId="3157205127" sldId="2144328253"/>
        </pc:sldMkLst>
        <pc:spChg chg="mod">
          <ac:chgData name="Karolina Guillen" userId="c1c08796-a0be-47c6-af52-5d31fd96ec50" providerId="ADAL" clId="{C964019B-3796-423B-847E-752C71446970}" dt="2022-10-24T19:44:26.758" v="9" actId="20577"/>
          <ac:spMkLst>
            <pc:docMk/>
            <pc:sldMk cId="3157205127" sldId="2144328253"/>
            <ac:spMk id="16" creationId="{46BD1D7B-CFFD-AB40-AE04-379262D9E97A}"/>
          </ac:spMkLst>
        </pc:spChg>
        <pc:grpChg chg="mod">
          <ac:chgData name="Karolina Guillen" userId="c1c08796-a0be-47c6-af52-5d31fd96ec50" providerId="ADAL" clId="{C964019B-3796-423B-847E-752C71446970}" dt="2022-11-02T14:20:24.217" v="626" actId="14100"/>
          <ac:grpSpMkLst>
            <pc:docMk/>
            <pc:sldMk cId="3157205127" sldId="2144328253"/>
            <ac:grpSpMk id="26" creationId="{B3A55623-FFB5-8CF1-9237-8DA0D4FAAB27}"/>
          </ac:grpSpMkLst>
        </pc:grpChg>
        <pc:picChg chg="mod">
          <ac:chgData name="Karolina Guillen" userId="c1c08796-a0be-47c6-af52-5d31fd96ec50" providerId="ADAL" clId="{C964019B-3796-423B-847E-752C71446970}" dt="2022-11-02T14:20:40.516" v="629" actId="14100"/>
          <ac:picMkLst>
            <pc:docMk/>
            <pc:sldMk cId="3157205127" sldId="2144328253"/>
            <ac:picMk id="25" creationId="{71AEF1E4-A83C-06DC-B27A-60A9E8323609}"/>
          </ac:picMkLst>
        </pc:picChg>
      </pc:sldChg>
      <pc:sldChg chg="modSp del mod addCm delCm">
        <pc:chgData name="Karolina Guillen" userId="c1c08796-a0be-47c6-af52-5d31fd96ec50" providerId="ADAL" clId="{C964019B-3796-423B-847E-752C71446970}" dt="2022-11-09T18:58:24.477" v="3385" actId="47"/>
        <pc:sldMkLst>
          <pc:docMk/>
          <pc:sldMk cId="3684761249" sldId="2144328268"/>
        </pc:sldMkLst>
        <pc:spChg chg="mod">
          <ac:chgData name="Karolina Guillen" userId="c1c08796-a0be-47c6-af52-5d31fd96ec50" providerId="ADAL" clId="{C964019B-3796-423B-847E-752C71446970}" dt="2022-10-24T19:47:15.128" v="21" actId="207"/>
          <ac:spMkLst>
            <pc:docMk/>
            <pc:sldMk cId="3684761249" sldId="2144328268"/>
            <ac:spMk id="2" creationId="{79092272-65FB-4D41-9D12-17E3D209BA0A}"/>
          </ac:spMkLst>
        </pc:spChg>
        <pc:spChg chg="mod">
          <ac:chgData name="Karolina Guillen" userId="c1c08796-a0be-47c6-af52-5d31fd96ec50" providerId="ADAL" clId="{C964019B-3796-423B-847E-752C71446970}" dt="2022-11-07T21:58:52.767" v="2938" actId="20577"/>
          <ac:spMkLst>
            <pc:docMk/>
            <pc:sldMk cId="3684761249" sldId="2144328268"/>
            <ac:spMk id="5" creationId="{97596CDA-F413-B98C-5024-BF1BE8120519}"/>
          </ac:spMkLst>
        </pc:spChg>
      </pc:sldChg>
      <pc:sldChg chg="modSp mod ord">
        <pc:chgData name="Karolina Guillen" userId="c1c08796-a0be-47c6-af52-5d31fd96ec50" providerId="ADAL" clId="{C964019B-3796-423B-847E-752C71446970}" dt="2022-11-02T20:44:00.132" v="2227" actId="20577"/>
        <pc:sldMkLst>
          <pc:docMk/>
          <pc:sldMk cId="474430111" sldId="2144328277"/>
        </pc:sldMkLst>
        <pc:spChg chg="mod">
          <ac:chgData name="Karolina Guillen" userId="c1c08796-a0be-47c6-af52-5d31fd96ec50" providerId="ADAL" clId="{C964019B-3796-423B-847E-752C71446970}" dt="2022-11-02T20:44:00.132" v="2227" actId="20577"/>
          <ac:spMkLst>
            <pc:docMk/>
            <pc:sldMk cId="474430111" sldId="2144328277"/>
            <ac:spMk id="12" creationId="{D3ED8F18-80E6-D449-A031-541661F2A42F}"/>
          </ac:spMkLst>
        </pc:spChg>
      </pc:sldChg>
      <pc:sldChg chg="modSp mod">
        <pc:chgData name="Karolina Guillen" userId="c1c08796-a0be-47c6-af52-5d31fd96ec50" providerId="ADAL" clId="{C964019B-3796-423B-847E-752C71446970}" dt="2022-11-07T21:31:34.480" v="2335" actId="1036"/>
        <pc:sldMkLst>
          <pc:docMk/>
          <pc:sldMk cId="3102369856" sldId="2144328279"/>
        </pc:sldMkLst>
        <pc:spChg chg="mod">
          <ac:chgData name="Karolina Guillen" userId="c1c08796-a0be-47c6-af52-5d31fd96ec50" providerId="ADAL" clId="{C964019B-3796-423B-847E-752C71446970}" dt="2022-11-07T21:31:34.480" v="2335" actId="1036"/>
          <ac:spMkLst>
            <pc:docMk/>
            <pc:sldMk cId="3102369856" sldId="2144328279"/>
            <ac:spMk id="74" creationId="{62AE590B-BBDD-4D52-A98E-7809EE5E18DD}"/>
          </ac:spMkLst>
        </pc:spChg>
      </pc:sldChg>
      <pc:sldChg chg="modSp mod">
        <pc:chgData name="Karolina Guillen" userId="c1c08796-a0be-47c6-af52-5d31fd96ec50" providerId="ADAL" clId="{C964019B-3796-423B-847E-752C71446970}" dt="2022-11-02T16:11:25.285" v="1026" actId="207"/>
        <pc:sldMkLst>
          <pc:docMk/>
          <pc:sldMk cId="2392196696" sldId="2144328298"/>
        </pc:sldMkLst>
        <pc:spChg chg="mod">
          <ac:chgData name="Karolina Guillen" userId="c1c08796-a0be-47c6-af52-5d31fd96ec50" providerId="ADAL" clId="{C964019B-3796-423B-847E-752C71446970}" dt="2022-11-02T16:11:25.285" v="1026" actId="207"/>
          <ac:spMkLst>
            <pc:docMk/>
            <pc:sldMk cId="2392196696" sldId="2144328298"/>
            <ac:spMk id="45" creationId="{D9EBAF30-273B-49B1-B952-0B3210421376}"/>
          </ac:spMkLst>
        </pc:spChg>
        <pc:graphicFrameChg chg="mod modGraphic">
          <ac:chgData name="Karolina Guillen" userId="c1c08796-a0be-47c6-af52-5d31fd96ec50" providerId="ADAL" clId="{C964019B-3796-423B-847E-752C71446970}" dt="2022-11-02T16:08:20.453" v="1001" actId="404"/>
          <ac:graphicFrameMkLst>
            <pc:docMk/>
            <pc:sldMk cId="2392196696" sldId="2144328298"/>
            <ac:graphicFrameMk id="20" creationId="{D21122F2-4413-41B6-BFE6-6F5E969E8E88}"/>
          </ac:graphicFrameMkLst>
        </pc:graphicFrameChg>
        <pc:graphicFrameChg chg="mod modGraphic">
          <ac:chgData name="Karolina Guillen" userId="c1c08796-a0be-47c6-af52-5d31fd96ec50" providerId="ADAL" clId="{C964019B-3796-423B-847E-752C71446970}" dt="2022-11-02T16:08:43.140" v="1006" actId="404"/>
          <ac:graphicFrameMkLst>
            <pc:docMk/>
            <pc:sldMk cId="2392196696" sldId="2144328298"/>
            <ac:graphicFrameMk id="26" creationId="{B5AFFEB2-EF4B-4E6C-9961-DC1F00D1872D}"/>
          </ac:graphicFrameMkLst>
        </pc:graphicFrameChg>
        <pc:graphicFrameChg chg="mod modGraphic">
          <ac:chgData name="Karolina Guillen" userId="c1c08796-a0be-47c6-af52-5d31fd96ec50" providerId="ADAL" clId="{C964019B-3796-423B-847E-752C71446970}" dt="2022-11-02T16:11:03.035" v="1024" actId="207"/>
          <ac:graphicFrameMkLst>
            <pc:docMk/>
            <pc:sldMk cId="2392196696" sldId="2144328298"/>
            <ac:graphicFrameMk id="27" creationId="{BA2F05F1-CB74-47C3-AF1B-73F9F1812D02}"/>
          </ac:graphicFrameMkLst>
        </pc:graphicFrameChg>
      </pc:sldChg>
      <pc:sldChg chg="addSp delSp modSp add mod ord">
        <pc:chgData name="Karolina Guillen" userId="c1c08796-a0be-47c6-af52-5d31fd96ec50" providerId="ADAL" clId="{C964019B-3796-423B-847E-752C71446970}" dt="2022-11-02T16:13:46.608" v="1027" actId="33524"/>
        <pc:sldMkLst>
          <pc:docMk/>
          <pc:sldMk cId="2772512904" sldId="2144328299"/>
        </pc:sldMkLst>
        <pc:spChg chg="del">
          <ac:chgData name="Karolina Guillen" userId="c1c08796-a0be-47c6-af52-5d31fd96ec50" providerId="ADAL" clId="{C964019B-3796-423B-847E-752C71446970}" dt="2022-10-24T19:47:34.985" v="25" actId="478"/>
          <ac:spMkLst>
            <pc:docMk/>
            <pc:sldMk cId="2772512904" sldId="2144328299"/>
            <ac:spMk id="3" creationId="{0AA3CA6B-5818-F548-C5DE-379B38487970}"/>
          </ac:spMkLst>
        </pc:spChg>
        <pc:spChg chg="mod">
          <ac:chgData name="Karolina Guillen" userId="c1c08796-a0be-47c6-af52-5d31fd96ec50" providerId="ADAL" clId="{C964019B-3796-423B-847E-752C71446970}" dt="2022-11-02T13:42:46.674" v="289" actId="207"/>
          <ac:spMkLst>
            <pc:docMk/>
            <pc:sldMk cId="2772512904" sldId="2144328299"/>
            <ac:spMk id="4" creationId="{4C11D11B-5188-466F-D7F9-15E31F0565EE}"/>
          </ac:spMkLst>
        </pc:spChg>
        <pc:spChg chg="mod">
          <ac:chgData name="Karolina Guillen" userId="c1c08796-a0be-47c6-af52-5d31fd96ec50" providerId="ADAL" clId="{C964019B-3796-423B-847E-752C71446970}" dt="2022-11-02T16:13:46.608" v="1027" actId="33524"/>
          <ac:spMkLst>
            <pc:docMk/>
            <pc:sldMk cId="2772512904" sldId="2144328299"/>
            <ac:spMk id="5" creationId="{354256BD-4284-036C-413D-C4C4303BA735}"/>
          </ac:spMkLst>
        </pc:spChg>
        <pc:spChg chg="add">
          <ac:chgData name="Karolina Guillen" userId="c1c08796-a0be-47c6-af52-5d31fd96ec50" providerId="ADAL" clId="{C964019B-3796-423B-847E-752C71446970}" dt="2022-10-24T19:47:56.127" v="28" actId="22"/>
          <ac:spMkLst>
            <pc:docMk/>
            <pc:sldMk cId="2772512904" sldId="2144328299"/>
            <ac:spMk id="6" creationId="{F71B0196-B184-A27E-AF07-2583A2C84AD3}"/>
          </ac:spMkLst>
        </pc:spChg>
        <pc:spChg chg="mod">
          <ac:chgData name="Karolina Guillen" userId="c1c08796-a0be-47c6-af52-5d31fd96ec50" providerId="ADAL" clId="{C964019B-3796-423B-847E-752C71446970}" dt="2022-10-24T19:47:47.206" v="27"/>
          <ac:spMkLst>
            <pc:docMk/>
            <pc:sldMk cId="2772512904" sldId="2144328299"/>
            <ac:spMk id="16" creationId="{46BD1D7B-CFFD-AB40-AE04-379262D9E97A}"/>
          </ac:spMkLst>
        </pc:spChg>
        <pc:spChg chg="del">
          <ac:chgData name="Karolina Guillen" userId="c1c08796-a0be-47c6-af52-5d31fd96ec50" providerId="ADAL" clId="{C964019B-3796-423B-847E-752C71446970}" dt="2022-10-24T19:47:38.482" v="26" actId="478"/>
          <ac:spMkLst>
            <pc:docMk/>
            <pc:sldMk cId="2772512904" sldId="2144328299"/>
            <ac:spMk id="39" creationId="{B08A6CCD-8788-4C4A-9064-92C9C2ED6A61}"/>
          </ac:spMkLst>
        </pc:spChg>
        <pc:spChg chg="del">
          <ac:chgData name="Karolina Guillen" userId="c1c08796-a0be-47c6-af52-5d31fd96ec50" providerId="ADAL" clId="{C964019B-3796-423B-847E-752C71446970}" dt="2022-10-24T19:47:38.482" v="26" actId="478"/>
          <ac:spMkLst>
            <pc:docMk/>
            <pc:sldMk cId="2772512904" sldId="2144328299"/>
            <ac:spMk id="40" creationId="{EB157454-2BD3-4D4C-A688-BCC44EEB7B0D}"/>
          </ac:spMkLst>
        </pc:spChg>
        <pc:spChg chg="del">
          <ac:chgData name="Karolina Guillen" userId="c1c08796-a0be-47c6-af52-5d31fd96ec50" providerId="ADAL" clId="{C964019B-3796-423B-847E-752C71446970}" dt="2022-10-24T19:47:38.482" v="26" actId="478"/>
          <ac:spMkLst>
            <pc:docMk/>
            <pc:sldMk cId="2772512904" sldId="2144328299"/>
            <ac:spMk id="51" creationId="{35E28728-488A-40D1-A326-4AC6C4E6B97F}"/>
          </ac:spMkLst>
        </pc:spChg>
        <pc:spChg chg="del">
          <ac:chgData name="Karolina Guillen" userId="c1c08796-a0be-47c6-af52-5d31fd96ec50" providerId="ADAL" clId="{C964019B-3796-423B-847E-752C71446970}" dt="2022-10-24T19:47:38.482" v="26" actId="478"/>
          <ac:spMkLst>
            <pc:docMk/>
            <pc:sldMk cId="2772512904" sldId="2144328299"/>
            <ac:spMk id="52" creationId="{81C6D05E-7087-461C-AE2E-D6C65ECACBF5}"/>
          </ac:spMkLst>
        </pc:spChg>
        <pc:spChg chg="del">
          <ac:chgData name="Karolina Guillen" userId="c1c08796-a0be-47c6-af52-5d31fd96ec50" providerId="ADAL" clId="{C964019B-3796-423B-847E-752C71446970}" dt="2022-10-24T19:47:38.482" v="26" actId="478"/>
          <ac:spMkLst>
            <pc:docMk/>
            <pc:sldMk cId="2772512904" sldId="2144328299"/>
            <ac:spMk id="54" creationId="{84DDAC09-FEA2-4F23-A06D-042B57BDBEE2}"/>
          </ac:spMkLst>
        </pc:spChg>
        <pc:spChg chg="del">
          <ac:chgData name="Karolina Guillen" userId="c1c08796-a0be-47c6-af52-5d31fd96ec50" providerId="ADAL" clId="{C964019B-3796-423B-847E-752C71446970}" dt="2022-10-24T19:47:38.482" v="26" actId="478"/>
          <ac:spMkLst>
            <pc:docMk/>
            <pc:sldMk cId="2772512904" sldId="2144328299"/>
            <ac:spMk id="55" creationId="{0021C990-6F8A-4C1F-8091-D2E38E926EC7}"/>
          </ac:spMkLst>
        </pc:spChg>
        <pc:spChg chg="del">
          <ac:chgData name="Karolina Guillen" userId="c1c08796-a0be-47c6-af52-5d31fd96ec50" providerId="ADAL" clId="{C964019B-3796-423B-847E-752C71446970}" dt="2022-10-24T19:47:38.482" v="26" actId="478"/>
          <ac:spMkLst>
            <pc:docMk/>
            <pc:sldMk cId="2772512904" sldId="2144328299"/>
            <ac:spMk id="57" creationId="{4D346A94-0FD7-4F64-9475-DC8A06F60383}"/>
          </ac:spMkLst>
        </pc:spChg>
        <pc:spChg chg="del">
          <ac:chgData name="Karolina Guillen" userId="c1c08796-a0be-47c6-af52-5d31fd96ec50" providerId="ADAL" clId="{C964019B-3796-423B-847E-752C71446970}" dt="2022-10-24T19:47:38.482" v="26" actId="478"/>
          <ac:spMkLst>
            <pc:docMk/>
            <pc:sldMk cId="2772512904" sldId="2144328299"/>
            <ac:spMk id="58" creationId="{17C97891-A365-4EBD-A97A-88E1DFDAE391}"/>
          </ac:spMkLst>
        </pc:spChg>
        <pc:spChg chg="del">
          <ac:chgData name="Karolina Guillen" userId="c1c08796-a0be-47c6-af52-5d31fd96ec50" providerId="ADAL" clId="{C964019B-3796-423B-847E-752C71446970}" dt="2022-10-24T19:47:38.482" v="26" actId="478"/>
          <ac:spMkLst>
            <pc:docMk/>
            <pc:sldMk cId="2772512904" sldId="2144328299"/>
            <ac:spMk id="59" creationId="{5139D46F-5AA0-40A3-8BF6-223EE52987C9}"/>
          </ac:spMkLst>
        </pc:spChg>
        <pc:spChg chg="del">
          <ac:chgData name="Karolina Guillen" userId="c1c08796-a0be-47c6-af52-5d31fd96ec50" providerId="ADAL" clId="{C964019B-3796-423B-847E-752C71446970}" dt="2022-10-24T19:47:38.482" v="26" actId="478"/>
          <ac:spMkLst>
            <pc:docMk/>
            <pc:sldMk cId="2772512904" sldId="2144328299"/>
            <ac:spMk id="60" creationId="{75B47DB6-89D5-4CE2-85FB-824D8D30B61E}"/>
          </ac:spMkLst>
        </pc:spChg>
        <pc:picChg chg="del">
          <ac:chgData name="Karolina Guillen" userId="c1c08796-a0be-47c6-af52-5d31fd96ec50" providerId="ADAL" clId="{C964019B-3796-423B-847E-752C71446970}" dt="2022-10-24T19:47:38.482" v="26" actId="478"/>
          <ac:picMkLst>
            <pc:docMk/>
            <pc:sldMk cId="2772512904" sldId="2144328299"/>
            <ac:picMk id="2" creationId="{FCD77055-7DF3-409F-B97E-296BA8977BC0}"/>
          </ac:picMkLst>
        </pc:picChg>
        <pc:picChg chg="del">
          <ac:chgData name="Karolina Guillen" userId="c1c08796-a0be-47c6-af52-5d31fd96ec50" providerId="ADAL" clId="{C964019B-3796-423B-847E-752C71446970}" dt="2022-10-24T19:47:38.482" v="26" actId="478"/>
          <ac:picMkLst>
            <pc:docMk/>
            <pc:sldMk cId="2772512904" sldId="2144328299"/>
            <ac:picMk id="5" creationId="{78D1E4B1-883D-4F23-AD4E-09C39A8112A9}"/>
          </ac:picMkLst>
        </pc:picChg>
        <pc:picChg chg="del">
          <ac:chgData name="Karolina Guillen" userId="c1c08796-a0be-47c6-af52-5d31fd96ec50" providerId="ADAL" clId="{C964019B-3796-423B-847E-752C71446970}" dt="2022-10-24T19:47:38.482" v="26" actId="478"/>
          <ac:picMkLst>
            <pc:docMk/>
            <pc:sldMk cId="2772512904" sldId="2144328299"/>
            <ac:picMk id="1030" creationId="{E3249CEE-B53E-470D-8461-A741E716D02E}"/>
          </ac:picMkLst>
        </pc:picChg>
        <pc:picChg chg="del">
          <ac:chgData name="Karolina Guillen" userId="c1c08796-a0be-47c6-af52-5d31fd96ec50" providerId="ADAL" clId="{C964019B-3796-423B-847E-752C71446970}" dt="2022-10-24T19:47:38.482" v="26" actId="478"/>
          <ac:picMkLst>
            <pc:docMk/>
            <pc:sldMk cId="2772512904" sldId="2144328299"/>
            <ac:picMk id="1032" creationId="{1C5AFCCB-BD22-44B8-BBFB-0AF72D5AEF8D}"/>
          </ac:picMkLst>
        </pc:picChg>
        <pc:picChg chg="del">
          <ac:chgData name="Karolina Guillen" userId="c1c08796-a0be-47c6-af52-5d31fd96ec50" providerId="ADAL" clId="{C964019B-3796-423B-847E-752C71446970}" dt="2022-10-24T19:47:38.482" v="26" actId="478"/>
          <ac:picMkLst>
            <pc:docMk/>
            <pc:sldMk cId="2772512904" sldId="2144328299"/>
            <ac:picMk id="1034" creationId="{61BB5440-0243-4333-AF01-DA8CDCE5B117}"/>
          </ac:picMkLst>
        </pc:picChg>
      </pc:sldChg>
      <pc:sldChg chg="addSp delSp modSp add mod">
        <pc:chgData name="Karolina Guillen" userId="c1c08796-a0be-47c6-af52-5d31fd96ec50" providerId="ADAL" clId="{C964019B-3796-423B-847E-752C71446970}" dt="2022-10-24T19:48:30.463" v="32" actId="22"/>
        <pc:sldMkLst>
          <pc:docMk/>
          <pc:sldMk cId="557630941" sldId="2144328300"/>
        </pc:sldMkLst>
        <pc:spChg chg="add">
          <ac:chgData name="Karolina Guillen" userId="c1c08796-a0be-47c6-af52-5d31fd96ec50" providerId="ADAL" clId="{C964019B-3796-423B-847E-752C71446970}" dt="2022-10-24T19:48:30.463" v="32" actId="22"/>
          <ac:spMkLst>
            <pc:docMk/>
            <pc:sldMk cId="557630941" sldId="2144328300"/>
            <ac:spMk id="3" creationId="{AD6C5399-C8DC-52E6-AFF9-CACB32062AEB}"/>
          </ac:spMkLst>
        </pc:spChg>
        <pc:spChg chg="del">
          <ac:chgData name="Karolina Guillen" userId="c1c08796-a0be-47c6-af52-5d31fd96ec50" providerId="ADAL" clId="{C964019B-3796-423B-847E-752C71446970}" dt="2022-10-24T19:48:30.035" v="31" actId="478"/>
          <ac:spMkLst>
            <pc:docMk/>
            <pc:sldMk cId="557630941" sldId="2144328300"/>
            <ac:spMk id="6" creationId="{F71B0196-B184-A27E-AF07-2583A2C84AD3}"/>
          </ac:spMkLst>
        </pc:spChg>
        <pc:spChg chg="mod">
          <ac:chgData name="Karolina Guillen" userId="c1c08796-a0be-47c6-af52-5d31fd96ec50" providerId="ADAL" clId="{C964019B-3796-423B-847E-752C71446970}" dt="2022-10-24T19:48:11.803" v="30"/>
          <ac:spMkLst>
            <pc:docMk/>
            <pc:sldMk cId="557630941" sldId="2144328300"/>
            <ac:spMk id="16" creationId="{46BD1D7B-CFFD-AB40-AE04-379262D9E97A}"/>
          </ac:spMkLst>
        </pc:spChg>
      </pc:sldChg>
      <pc:sldChg chg="modSp del mod">
        <pc:chgData name="Karolina Guillen" userId="c1c08796-a0be-47c6-af52-5d31fd96ec50" providerId="ADAL" clId="{C964019B-3796-423B-847E-752C71446970}" dt="2022-10-24T19:50:11.732" v="36" actId="20577"/>
        <pc:sldMkLst>
          <pc:docMk/>
          <pc:sldMk cId="3374156216" sldId="2144328352"/>
        </pc:sldMkLst>
        <pc:spChg chg="mod">
          <ac:chgData name="Karolina Guillen" userId="c1c08796-a0be-47c6-af52-5d31fd96ec50" providerId="ADAL" clId="{C964019B-3796-423B-847E-752C71446970}" dt="2022-10-24T19:50:11.732" v="36" actId="20577"/>
          <ac:spMkLst>
            <pc:docMk/>
            <pc:sldMk cId="3374156216" sldId="2144328352"/>
            <ac:spMk id="9" creationId="{A389EC41-F58A-CEEC-AC7C-548AAE3177D0}"/>
          </ac:spMkLst>
        </pc:spChg>
      </pc:sldChg>
      <pc:sldChg chg="addSp delSp modSp add mod ord">
        <pc:chgData name="Karolina Guillen" userId="c1c08796-a0be-47c6-af52-5d31fd96ec50" providerId="ADAL" clId="{C964019B-3796-423B-847E-752C71446970}" dt="2022-11-02T20:43:14.644" v="2216" actId="20577"/>
        <pc:sldMkLst>
          <pc:docMk/>
          <pc:sldMk cId="34626805" sldId="2144328353"/>
        </pc:sldMkLst>
        <pc:spChg chg="del">
          <ac:chgData name="Karolina Guillen" userId="c1c08796-a0be-47c6-af52-5d31fd96ec50" providerId="ADAL" clId="{C964019B-3796-423B-847E-752C71446970}" dt="2022-10-24T19:52:24.452" v="41" actId="478"/>
          <ac:spMkLst>
            <pc:docMk/>
            <pc:sldMk cId="34626805" sldId="2144328353"/>
            <ac:spMk id="3" creationId="{AD6C5399-C8DC-52E6-AFF9-CACB32062AEB}"/>
          </ac:spMkLst>
        </pc:spChg>
        <pc:spChg chg="add">
          <ac:chgData name="Karolina Guillen" userId="c1c08796-a0be-47c6-af52-5d31fd96ec50" providerId="ADAL" clId="{C964019B-3796-423B-847E-752C71446970}" dt="2022-10-24T19:52:24.875" v="42" actId="22"/>
          <ac:spMkLst>
            <pc:docMk/>
            <pc:sldMk cId="34626805" sldId="2144328353"/>
            <ac:spMk id="4" creationId="{FB0FECB9-D8B6-072E-26B9-8631BBF8846F}"/>
          </ac:spMkLst>
        </pc:spChg>
        <pc:spChg chg="mod">
          <ac:chgData name="Karolina Guillen" userId="c1c08796-a0be-47c6-af52-5d31fd96ec50" providerId="ADAL" clId="{C964019B-3796-423B-847E-752C71446970}" dt="2022-11-02T14:19:30.784" v="594" actId="20577"/>
          <ac:spMkLst>
            <pc:docMk/>
            <pc:sldMk cId="34626805" sldId="2144328353"/>
            <ac:spMk id="5" creationId="{43C56900-D46A-4186-A2C6-570C5C9C3AAB}"/>
          </ac:spMkLst>
        </pc:spChg>
        <pc:spChg chg="mod">
          <ac:chgData name="Karolina Guillen" userId="c1c08796-a0be-47c6-af52-5d31fd96ec50" providerId="ADAL" clId="{C964019B-3796-423B-847E-752C71446970}" dt="2022-11-02T14:19:56.097" v="625" actId="20577"/>
          <ac:spMkLst>
            <pc:docMk/>
            <pc:sldMk cId="34626805" sldId="2144328353"/>
            <ac:spMk id="6" creationId="{E3CD804A-64D3-6DFA-4227-984EB11B57E0}"/>
          </ac:spMkLst>
        </pc:spChg>
        <pc:spChg chg="mod">
          <ac:chgData name="Karolina Guillen" userId="c1c08796-a0be-47c6-af52-5d31fd96ec50" providerId="ADAL" clId="{C964019B-3796-423B-847E-752C71446970}" dt="2022-11-02T20:43:14.644" v="2216" actId="20577"/>
          <ac:spMkLst>
            <pc:docMk/>
            <pc:sldMk cId="34626805" sldId="2144328353"/>
            <ac:spMk id="16" creationId="{46BD1D7B-CFFD-AB40-AE04-379262D9E97A}"/>
          </ac:spMkLst>
        </pc:spChg>
      </pc:sldChg>
      <pc:sldChg chg="add del">
        <pc:chgData name="Karolina Guillen" userId="c1c08796-a0be-47c6-af52-5d31fd96ec50" providerId="ADAL" clId="{C964019B-3796-423B-847E-752C71446970}" dt="2022-10-24T19:52:30.895" v="44" actId="47"/>
        <pc:sldMkLst>
          <pc:docMk/>
          <pc:sldMk cId="603266726" sldId="2144328354"/>
        </pc:sldMkLst>
      </pc:sldChg>
      <pc:sldChg chg="add">
        <pc:chgData name="Karolina Guillen" userId="c1c08796-a0be-47c6-af52-5d31fd96ec50" providerId="ADAL" clId="{C964019B-3796-423B-847E-752C71446970}" dt="2022-10-24T19:52:33.976" v="45" actId="2890"/>
        <pc:sldMkLst>
          <pc:docMk/>
          <pc:sldMk cId="2205779880" sldId="2144328354"/>
        </pc:sldMkLst>
      </pc:sldChg>
      <pc:sldChg chg="modSp mod addCm delCm">
        <pc:chgData name="Karolina Guillen" userId="c1c08796-a0be-47c6-af52-5d31fd96ec50" providerId="ADAL" clId="{C964019B-3796-423B-847E-752C71446970}" dt="2022-11-02T20:35:57.420" v="2071"/>
        <pc:sldMkLst>
          <pc:docMk/>
          <pc:sldMk cId="3836293008" sldId="2144328354"/>
        </pc:sldMkLst>
        <pc:spChg chg="mod">
          <ac:chgData name="Karolina Guillen" userId="c1c08796-a0be-47c6-af52-5d31fd96ec50" providerId="ADAL" clId="{C964019B-3796-423B-847E-752C71446970}" dt="2022-11-02T14:22:19.214" v="642" actId="20577"/>
          <ac:spMkLst>
            <pc:docMk/>
            <pc:sldMk cId="3836293008" sldId="2144328354"/>
            <ac:spMk id="16" creationId="{46BD1D7B-CFFD-AB40-AE04-379262D9E97A}"/>
          </ac:spMkLst>
        </pc:spChg>
      </pc:sldChg>
      <pc:sldChg chg="modSp mod addCm delCm">
        <pc:chgData name="Karolina Guillen" userId="c1c08796-a0be-47c6-af52-5d31fd96ec50" providerId="ADAL" clId="{C964019B-3796-423B-847E-752C71446970}" dt="2022-11-07T22:19:38.320" v="3382"/>
        <pc:sldMkLst>
          <pc:docMk/>
          <pc:sldMk cId="69845889" sldId="2144328355"/>
        </pc:sldMkLst>
        <pc:spChg chg="mod">
          <ac:chgData name="Karolina Guillen" userId="c1c08796-a0be-47c6-af52-5d31fd96ec50" providerId="ADAL" clId="{C964019B-3796-423B-847E-752C71446970}" dt="2022-11-02T20:39:41.872" v="2210" actId="20577"/>
          <ac:spMkLst>
            <pc:docMk/>
            <pc:sldMk cId="69845889" sldId="2144328355"/>
            <ac:spMk id="7" creationId="{2B530116-575B-AAE2-1C39-52FE84751C07}"/>
          </ac:spMkLst>
        </pc:spChg>
        <pc:spChg chg="mod">
          <ac:chgData name="Karolina Guillen" userId="c1c08796-a0be-47c6-af52-5d31fd96ec50" providerId="ADAL" clId="{C964019B-3796-423B-847E-752C71446970}" dt="2022-11-07T22:19:27.454" v="3381" actId="207"/>
          <ac:spMkLst>
            <pc:docMk/>
            <pc:sldMk cId="69845889" sldId="2144328355"/>
            <ac:spMk id="16" creationId="{46BD1D7B-CFFD-AB40-AE04-379262D9E97A}"/>
          </ac:spMkLst>
        </pc:spChg>
      </pc:sldChg>
      <pc:sldChg chg="modSp add mod ord">
        <pc:chgData name="Karolina Guillen" userId="c1c08796-a0be-47c6-af52-5d31fd96ec50" providerId="ADAL" clId="{C964019B-3796-423B-847E-752C71446970}" dt="2022-10-24T21:07:46.145" v="288" actId="20577"/>
        <pc:sldMkLst>
          <pc:docMk/>
          <pc:sldMk cId="2068642495" sldId="2144328355"/>
        </pc:sldMkLst>
        <pc:spChg chg="mod">
          <ac:chgData name="Karolina Guillen" userId="c1c08796-a0be-47c6-af52-5d31fd96ec50" providerId="ADAL" clId="{C964019B-3796-423B-847E-752C71446970}" dt="2022-10-24T21:07:46.145" v="288" actId="20577"/>
          <ac:spMkLst>
            <pc:docMk/>
            <pc:sldMk cId="2068642495" sldId="2144328355"/>
            <ac:spMk id="4" creationId="{FB0FECB9-D8B6-072E-26B9-8631BBF8846F}"/>
          </ac:spMkLst>
        </pc:spChg>
      </pc:sldChg>
      <pc:sldChg chg="addSp delSp mod delCm">
        <pc:chgData name="Karolina Guillen" userId="c1c08796-a0be-47c6-af52-5d31fd96ec50" providerId="ADAL" clId="{C964019B-3796-423B-847E-752C71446970}" dt="2022-11-02T20:36:33.029" v="2075"/>
        <pc:sldMkLst>
          <pc:docMk/>
          <pc:sldMk cId="692035628" sldId="2144328356"/>
        </pc:sldMkLst>
        <pc:spChg chg="add del">
          <ac:chgData name="Karolina Guillen" userId="c1c08796-a0be-47c6-af52-5d31fd96ec50" providerId="ADAL" clId="{C964019B-3796-423B-847E-752C71446970}" dt="2022-11-02T20:04:35.570" v="1656" actId="478"/>
          <ac:spMkLst>
            <pc:docMk/>
            <pc:sldMk cId="692035628" sldId="2144328356"/>
            <ac:spMk id="45" creationId="{68210B46-B9E3-19C9-604D-729A2D5D8C84}"/>
          </ac:spMkLst>
        </pc:spChg>
      </pc:sldChg>
      <pc:sldChg chg="addSp delSp modSp mod addCm delCm modCm">
        <pc:chgData name="Karolina Guillen" userId="c1c08796-a0be-47c6-af52-5d31fd96ec50" providerId="ADAL" clId="{C964019B-3796-423B-847E-752C71446970}" dt="2022-11-07T22:20:13.003" v="3384"/>
        <pc:sldMkLst>
          <pc:docMk/>
          <pc:sldMk cId="3237333026" sldId="2144328358"/>
        </pc:sldMkLst>
        <pc:spChg chg="del">
          <ac:chgData name="Karolina Guillen" userId="c1c08796-a0be-47c6-af52-5d31fd96ec50" providerId="ADAL" clId="{C964019B-3796-423B-847E-752C71446970}" dt="2022-11-02T20:04:43.123" v="1657" actId="478"/>
          <ac:spMkLst>
            <pc:docMk/>
            <pc:sldMk cId="3237333026" sldId="2144328358"/>
            <ac:spMk id="2" creationId="{F4885D90-3D61-2149-A6A6-BB4E280F923C}"/>
          </ac:spMkLst>
        </pc:spChg>
        <pc:spChg chg="del mod">
          <ac:chgData name="Karolina Guillen" userId="c1c08796-a0be-47c6-af52-5d31fd96ec50" providerId="ADAL" clId="{C964019B-3796-423B-847E-752C71446970}" dt="2022-11-02T20:04:43.123" v="1657" actId="478"/>
          <ac:spMkLst>
            <pc:docMk/>
            <pc:sldMk cId="3237333026" sldId="2144328358"/>
            <ac:spMk id="3" creationId="{70F73B69-314E-6467-FAAA-09E5C8E5A484}"/>
          </ac:spMkLst>
        </pc:spChg>
        <pc:spChg chg="add mod">
          <ac:chgData name="Karolina Guillen" userId="c1c08796-a0be-47c6-af52-5d31fd96ec50" providerId="ADAL" clId="{C964019B-3796-423B-847E-752C71446970}" dt="2022-11-02T20:06:39.728" v="1678" actId="1036"/>
          <ac:spMkLst>
            <pc:docMk/>
            <pc:sldMk cId="3237333026" sldId="2144328358"/>
            <ac:spMk id="6" creationId="{05E33C5F-3777-9E80-9BED-3C0D11727324}"/>
          </ac:spMkLst>
        </pc:spChg>
        <pc:spChg chg="del">
          <ac:chgData name="Karolina Guillen" userId="c1c08796-a0be-47c6-af52-5d31fd96ec50" providerId="ADAL" clId="{C964019B-3796-423B-847E-752C71446970}" dt="2022-11-02T20:04:43.123" v="1657" actId="478"/>
          <ac:spMkLst>
            <pc:docMk/>
            <pc:sldMk cId="3237333026" sldId="2144328358"/>
            <ac:spMk id="9" creationId="{40A55B0C-F31C-1A7F-20EC-DF5B6B504D39}"/>
          </ac:spMkLst>
        </pc:spChg>
        <pc:spChg chg="del">
          <ac:chgData name="Karolina Guillen" userId="c1c08796-a0be-47c6-af52-5d31fd96ec50" providerId="ADAL" clId="{C964019B-3796-423B-847E-752C71446970}" dt="2022-11-02T20:04:43.123" v="1657" actId="478"/>
          <ac:spMkLst>
            <pc:docMk/>
            <pc:sldMk cId="3237333026" sldId="2144328358"/>
            <ac:spMk id="10" creationId="{41A52B49-AAE8-F6D8-CB9E-77AD105C35AF}"/>
          </ac:spMkLst>
        </pc:spChg>
        <pc:spChg chg="add mod">
          <ac:chgData name="Karolina Guillen" userId="c1c08796-a0be-47c6-af52-5d31fd96ec50" providerId="ADAL" clId="{C964019B-3796-423B-847E-752C71446970}" dt="2022-11-02T20:05:12.849" v="1668" actId="1036"/>
          <ac:spMkLst>
            <pc:docMk/>
            <pc:sldMk cId="3237333026" sldId="2144328358"/>
            <ac:spMk id="12" creationId="{EDC34B0A-DF96-8FDD-986F-35C5F4E2A50F}"/>
          </ac:spMkLst>
        </pc:spChg>
        <pc:spChg chg="add mod">
          <ac:chgData name="Karolina Guillen" userId="c1c08796-a0be-47c6-af52-5d31fd96ec50" providerId="ADAL" clId="{C964019B-3796-423B-847E-752C71446970}" dt="2022-11-02T20:05:12.849" v="1668" actId="1036"/>
          <ac:spMkLst>
            <pc:docMk/>
            <pc:sldMk cId="3237333026" sldId="2144328358"/>
            <ac:spMk id="13" creationId="{74ED3954-94BD-54AF-4AD8-D714CD018AC5}"/>
          </ac:spMkLst>
        </pc:spChg>
        <pc:spChg chg="add mod">
          <ac:chgData name="Karolina Guillen" userId="c1c08796-a0be-47c6-af52-5d31fd96ec50" providerId="ADAL" clId="{C964019B-3796-423B-847E-752C71446970}" dt="2022-11-02T20:06:54.644" v="1700" actId="20577"/>
          <ac:spMkLst>
            <pc:docMk/>
            <pc:sldMk cId="3237333026" sldId="2144328358"/>
            <ac:spMk id="14" creationId="{4F985550-1944-3D8A-58B7-7276B9E54F3B}"/>
          </ac:spMkLst>
        </pc:spChg>
        <pc:spChg chg="mod">
          <ac:chgData name="Karolina Guillen" userId="c1c08796-a0be-47c6-af52-5d31fd96ec50" providerId="ADAL" clId="{C964019B-3796-423B-847E-752C71446970}" dt="2022-11-07T22:17:14.178" v="3237" actId="20577"/>
          <ac:spMkLst>
            <pc:docMk/>
            <pc:sldMk cId="3237333026" sldId="2144328358"/>
            <ac:spMk id="16" creationId="{46BD1D7B-CFFD-AB40-AE04-379262D9E97A}"/>
          </ac:spMkLst>
        </pc:spChg>
        <pc:spChg chg="del">
          <ac:chgData name="Karolina Guillen" userId="c1c08796-a0be-47c6-af52-5d31fd96ec50" providerId="ADAL" clId="{C964019B-3796-423B-847E-752C71446970}" dt="2022-11-02T20:04:43.123" v="1657" actId="478"/>
          <ac:spMkLst>
            <pc:docMk/>
            <pc:sldMk cId="3237333026" sldId="2144328358"/>
            <ac:spMk id="18" creationId="{2C9D37B7-B220-0449-0BAD-FBC84447FF7E}"/>
          </ac:spMkLst>
        </pc:spChg>
        <pc:spChg chg="del">
          <ac:chgData name="Karolina Guillen" userId="c1c08796-a0be-47c6-af52-5d31fd96ec50" providerId="ADAL" clId="{C964019B-3796-423B-847E-752C71446970}" dt="2022-11-02T20:04:43.123" v="1657" actId="478"/>
          <ac:spMkLst>
            <pc:docMk/>
            <pc:sldMk cId="3237333026" sldId="2144328358"/>
            <ac:spMk id="20" creationId="{B6E57A54-F308-5862-CF72-39272C5FA4D3}"/>
          </ac:spMkLst>
        </pc:spChg>
        <pc:spChg chg="del">
          <ac:chgData name="Karolina Guillen" userId="c1c08796-a0be-47c6-af52-5d31fd96ec50" providerId="ADAL" clId="{C964019B-3796-423B-847E-752C71446970}" dt="2022-11-02T20:04:43.123" v="1657" actId="478"/>
          <ac:spMkLst>
            <pc:docMk/>
            <pc:sldMk cId="3237333026" sldId="2144328358"/>
            <ac:spMk id="25" creationId="{D1A9306E-F7BA-F879-6AD2-9752C96528CC}"/>
          </ac:spMkLst>
        </pc:spChg>
        <pc:spChg chg="del mod">
          <ac:chgData name="Karolina Guillen" userId="c1c08796-a0be-47c6-af52-5d31fd96ec50" providerId="ADAL" clId="{C964019B-3796-423B-847E-752C71446970}" dt="2022-11-02T20:04:43.123" v="1657" actId="478"/>
          <ac:spMkLst>
            <pc:docMk/>
            <pc:sldMk cId="3237333026" sldId="2144328358"/>
            <ac:spMk id="28" creationId="{A77B5994-4A30-A35F-5804-51A21B8BA21D}"/>
          </ac:spMkLst>
        </pc:spChg>
        <pc:spChg chg="del mod">
          <ac:chgData name="Karolina Guillen" userId="c1c08796-a0be-47c6-af52-5d31fd96ec50" providerId="ADAL" clId="{C964019B-3796-423B-847E-752C71446970}" dt="2022-11-02T20:04:43.123" v="1657" actId="478"/>
          <ac:spMkLst>
            <pc:docMk/>
            <pc:sldMk cId="3237333026" sldId="2144328358"/>
            <ac:spMk id="29" creationId="{FABB18AA-9DDC-659C-DB99-9C2816FC3D9A}"/>
          </ac:spMkLst>
        </pc:spChg>
        <pc:spChg chg="del">
          <ac:chgData name="Karolina Guillen" userId="c1c08796-a0be-47c6-af52-5d31fd96ec50" providerId="ADAL" clId="{C964019B-3796-423B-847E-752C71446970}" dt="2022-11-02T20:04:43.123" v="1657" actId="478"/>
          <ac:spMkLst>
            <pc:docMk/>
            <pc:sldMk cId="3237333026" sldId="2144328358"/>
            <ac:spMk id="30" creationId="{1F48B563-4235-E5E9-D1ED-C60FE645DC39}"/>
          </ac:spMkLst>
        </pc:spChg>
        <pc:spChg chg="del mod">
          <ac:chgData name="Karolina Guillen" userId="c1c08796-a0be-47c6-af52-5d31fd96ec50" providerId="ADAL" clId="{C964019B-3796-423B-847E-752C71446970}" dt="2022-11-02T20:04:43.123" v="1657" actId="478"/>
          <ac:spMkLst>
            <pc:docMk/>
            <pc:sldMk cId="3237333026" sldId="2144328358"/>
            <ac:spMk id="36" creationId="{6FCFA56A-472A-C4BB-6D83-3096616B5DC2}"/>
          </ac:spMkLst>
        </pc:spChg>
        <pc:spChg chg="del">
          <ac:chgData name="Karolina Guillen" userId="c1c08796-a0be-47c6-af52-5d31fd96ec50" providerId="ADAL" clId="{C964019B-3796-423B-847E-752C71446970}" dt="2022-11-02T20:04:43.123" v="1657" actId="478"/>
          <ac:spMkLst>
            <pc:docMk/>
            <pc:sldMk cId="3237333026" sldId="2144328358"/>
            <ac:spMk id="37" creationId="{A63F4118-8644-7361-5F11-AE35BA7CEB63}"/>
          </ac:spMkLst>
        </pc:spChg>
        <pc:spChg chg="del">
          <ac:chgData name="Karolina Guillen" userId="c1c08796-a0be-47c6-af52-5d31fd96ec50" providerId="ADAL" clId="{C964019B-3796-423B-847E-752C71446970}" dt="2022-11-02T20:04:43.123" v="1657" actId="478"/>
          <ac:spMkLst>
            <pc:docMk/>
            <pc:sldMk cId="3237333026" sldId="2144328358"/>
            <ac:spMk id="38" creationId="{2B48C5A7-7F61-E69E-6AAF-E6D00CDF7C43}"/>
          </ac:spMkLst>
        </pc:spChg>
        <pc:spChg chg="del mod">
          <ac:chgData name="Karolina Guillen" userId="c1c08796-a0be-47c6-af52-5d31fd96ec50" providerId="ADAL" clId="{C964019B-3796-423B-847E-752C71446970}" dt="2022-11-02T20:04:43.123" v="1657" actId="478"/>
          <ac:spMkLst>
            <pc:docMk/>
            <pc:sldMk cId="3237333026" sldId="2144328358"/>
            <ac:spMk id="39" creationId="{399FBB0B-A38A-B7B7-ACF4-830CF368077F}"/>
          </ac:spMkLst>
        </pc:spChg>
        <pc:spChg chg="del">
          <ac:chgData name="Karolina Guillen" userId="c1c08796-a0be-47c6-af52-5d31fd96ec50" providerId="ADAL" clId="{C964019B-3796-423B-847E-752C71446970}" dt="2022-11-02T20:04:43.123" v="1657" actId="478"/>
          <ac:spMkLst>
            <pc:docMk/>
            <pc:sldMk cId="3237333026" sldId="2144328358"/>
            <ac:spMk id="40" creationId="{9CFDB7EE-1DB6-75BB-A502-92AC937E7C8E}"/>
          </ac:spMkLst>
        </pc:spChg>
        <pc:spChg chg="del">
          <ac:chgData name="Karolina Guillen" userId="c1c08796-a0be-47c6-af52-5d31fd96ec50" providerId="ADAL" clId="{C964019B-3796-423B-847E-752C71446970}" dt="2022-11-02T20:04:43.123" v="1657" actId="478"/>
          <ac:spMkLst>
            <pc:docMk/>
            <pc:sldMk cId="3237333026" sldId="2144328358"/>
            <ac:spMk id="41" creationId="{38EA2AAB-2717-6142-618F-2707A5E75FDC}"/>
          </ac:spMkLst>
        </pc:spChg>
        <pc:spChg chg="del">
          <ac:chgData name="Karolina Guillen" userId="c1c08796-a0be-47c6-af52-5d31fd96ec50" providerId="ADAL" clId="{C964019B-3796-423B-847E-752C71446970}" dt="2022-11-02T20:04:43.123" v="1657" actId="478"/>
          <ac:spMkLst>
            <pc:docMk/>
            <pc:sldMk cId="3237333026" sldId="2144328358"/>
            <ac:spMk id="42" creationId="{CA689FF6-BA71-4F17-8A46-33E99A70B4B3}"/>
          </ac:spMkLst>
        </pc:spChg>
        <pc:spChg chg="del">
          <ac:chgData name="Karolina Guillen" userId="c1c08796-a0be-47c6-af52-5d31fd96ec50" providerId="ADAL" clId="{C964019B-3796-423B-847E-752C71446970}" dt="2022-11-02T20:04:43.123" v="1657" actId="478"/>
          <ac:spMkLst>
            <pc:docMk/>
            <pc:sldMk cId="3237333026" sldId="2144328358"/>
            <ac:spMk id="43" creationId="{0C14DC20-1DE6-E468-9822-BC16E5EDD503}"/>
          </ac:spMkLst>
        </pc:spChg>
        <pc:spChg chg="del">
          <ac:chgData name="Karolina Guillen" userId="c1c08796-a0be-47c6-af52-5d31fd96ec50" providerId="ADAL" clId="{C964019B-3796-423B-847E-752C71446970}" dt="2022-11-02T20:04:43.123" v="1657" actId="478"/>
          <ac:spMkLst>
            <pc:docMk/>
            <pc:sldMk cId="3237333026" sldId="2144328358"/>
            <ac:spMk id="44" creationId="{368676F6-B43E-A093-5166-A88168342B12}"/>
          </ac:spMkLst>
        </pc:spChg>
        <pc:spChg chg="del">
          <ac:chgData name="Karolina Guillen" userId="c1c08796-a0be-47c6-af52-5d31fd96ec50" providerId="ADAL" clId="{C964019B-3796-423B-847E-752C71446970}" dt="2022-11-02T20:04:43.123" v="1657" actId="478"/>
          <ac:spMkLst>
            <pc:docMk/>
            <pc:sldMk cId="3237333026" sldId="2144328358"/>
            <ac:spMk id="45" creationId="{E685ADF5-98A3-49F3-3570-98E7DF7CDE1E}"/>
          </ac:spMkLst>
        </pc:spChg>
        <pc:spChg chg="del">
          <ac:chgData name="Karolina Guillen" userId="c1c08796-a0be-47c6-af52-5d31fd96ec50" providerId="ADAL" clId="{C964019B-3796-423B-847E-752C71446970}" dt="2022-11-02T20:04:43.123" v="1657" actId="478"/>
          <ac:spMkLst>
            <pc:docMk/>
            <pc:sldMk cId="3237333026" sldId="2144328358"/>
            <ac:spMk id="46" creationId="{DE28ACA1-E591-6C58-86D8-CB5CD5E95E78}"/>
          </ac:spMkLst>
        </pc:spChg>
        <pc:spChg chg="del">
          <ac:chgData name="Karolina Guillen" userId="c1c08796-a0be-47c6-af52-5d31fd96ec50" providerId="ADAL" clId="{C964019B-3796-423B-847E-752C71446970}" dt="2022-11-02T20:04:43.123" v="1657" actId="478"/>
          <ac:spMkLst>
            <pc:docMk/>
            <pc:sldMk cId="3237333026" sldId="2144328358"/>
            <ac:spMk id="47" creationId="{BEF43EEF-8586-0B9E-E0FC-2886D45D349B}"/>
          </ac:spMkLst>
        </pc:spChg>
        <pc:spChg chg="del">
          <ac:chgData name="Karolina Guillen" userId="c1c08796-a0be-47c6-af52-5d31fd96ec50" providerId="ADAL" clId="{C964019B-3796-423B-847E-752C71446970}" dt="2022-11-02T20:04:43.123" v="1657" actId="478"/>
          <ac:spMkLst>
            <pc:docMk/>
            <pc:sldMk cId="3237333026" sldId="2144328358"/>
            <ac:spMk id="49" creationId="{86281D7C-52B3-7F03-F5DB-9F5B31D9BDEF}"/>
          </ac:spMkLst>
        </pc:spChg>
        <pc:spChg chg="del">
          <ac:chgData name="Karolina Guillen" userId="c1c08796-a0be-47c6-af52-5d31fd96ec50" providerId="ADAL" clId="{C964019B-3796-423B-847E-752C71446970}" dt="2022-11-02T20:04:43.123" v="1657" actId="478"/>
          <ac:spMkLst>
            <pc:docMk/>
            <pc:sldMk cId="3237333026" sldId="2144328358"/>
            <ac:spMk id="50" creationId="{B404C49D-8A54-9076-7818-198F8F01720D}"/>
          </ac:spMkLst>
        </pc:spChg>
        <pc:spChg chg="del">
          <ac:chgData name="Karolina Guillen" userId="c1c08796-a0be-47c6-af52-5d31fd96ec50" providerId="ADAL" clId="{C964019B-3796-423B-847E-752C71446970}" dt="2022-11-02T20:04:43.123" v="1657" actId="478"/>
          <ac:spMkLst>
            <pc:docMk/>
            <pc:sldMk cId="3237333026" sldId="2144328358"/>
            <ac:spMk id="51" creationId="{3B642D56-9893-EEDC-784A-82D368FCDE7E}"/>
          </ac:spMkLst>
        </pc:spChg>
        <pc:spChg chg="del">
          <ac:chgData name="Karolina Guillen" userId="c1c08796-a0be-47c6-af52-5d31fd96ec50" providerId="ADAL" clId="{C964019B-3796-423B-847E-752C71446970}" dt="2022-11-02T20:04:43.123" v="1657" actId="478"/>
          <ac:spMkLst>
            <pc:docMk/>
            <pc:sldMk cId="3237333026" sldId="2144328358"/>
            <ac:spMk id="52" creationId="{459F66A3-C7E9-D283-B878-254171361CFB}"/>
          </ac:spMkLst>
        </pc:spChg>
        <pc:spChg chg="del">
          <ac:chgData name="Karolina Guillen" userId="c1c08796-a0be-47c6-af52-5d31fd96ec50" providerId="ADAL" clId="{C964019B-3796-423B-847E-752C71446970}" dt="2022-11-02T20:04:43.123" v="1657" actId="478"/>
          <ac:spMkLst>
            <pc:docMk/>
            <pc:sldMk cId="3237333026" sldId="2144328358"/>
            <ac:spMk id="54" creationId="{3EC00F86-63A2-0F6E-3CE6-97638E893AD4}"/>
          </ac:spMkLst>
        </pc:spChg>
        <pc:spChg chg="del">
          <ac:chgData name="Karolina Guillen" userId="c1c08796-a0be-47c6-af52-5d31fd96ec50" providerId="ADAL" clId="{C964019B-3796-423B-847E-752C71446970}" dt="2022-11-02T20:04:43.123" v="1657" actId="478"/>
          <ac:spMkLst>
            <pc:docMk/>
            <pc:sldMk cId="3237333026" sldId="2144328358"/>
            <ac:spMk id="55" creationId="{86D352D8-7558-2630-19AA-DDA7825E1B0E}"/>
          </ac:spMkLst>
        </pc:spChg>
        <pc:spChg chg="del">
          <ac:chgData name="Karolina Guillen" userId="c1c08796-a0be-47c6-af52-5d31fd96ec50" providerId="ADAL" clId="{C964019B-3796-423B-847E-752C71446970}" dt="2022-11-02T20:04:45.056" v="1659" actId="478"/>
          <ac:spMkLst>
            <pc:docMk/>
            <pc:sldMk cId="3237333026" sldId="2144328358"/>
            <ac:spMk id="56" creationId="{C3E4D101-1B10-67A9-C63F-BFA75B369BA1}"/>
          </ac:spMkLst>
        </pc:spChg>
        <pc:spChg chg="del">
          <ac:chgData name="Karolina Guillen" userId="c1c08796-a0be-47c6-af52-5d31fd96ec50" providerId="ADAL" clId="{C964019B-3796-423B-847E-752C71446970}" dt="2022-11-02T20:04:43.123" v="1657" actId="478"/>
          <ac:spMkLst>
            <pc:docMk/>
            <pc:sldMk cId="3237333026" sldId="2144328358"/>
            <ac:spMk id="1037" creationId="{56760CB2-72A4-D180-0E4F-4E342FFEBC08}"/>
          </ac:spMkLst>
        </pc:spChg>
        <pc:spChg chg="del">
          <ac:chgData name="Karolina Guillen" userId="c1c08796-a0be-47c6-af52-5d31fd96ec50" providerId="ADAL" clId="{C964019B-3796-423B-847E-752C71446970}" dt="2022-11-02T20:04:43.123" v="1657" actId="478"/>
          <ac:spMkLst>
            <pc:docMk/>
            <pc:sldMk cId="3237333026" sldId="2144328358"/>
            <ac:spMk id="1061" creationId="{3B8E0FE5-09FA-E9B5-5E1A-22D04762FD44}"/>
          </ac:spMkLst>
        </pc:spChg>
        <pc:spChg chg="del mod">
          <ac:chgData name="Karolina Guillen" userId="c1c08796-a0be-47c6-af52-5d31fd96ec50" providerId="ADAL" clId="{C964019B-3796-423B-847E-752C71446970}" dt="2022-11-02T20:04:43.123" v="1657" actId="478"/>
          <ac:spMkLst>
            <pc:docMk/>
            <pc:sldMk cId="3237333026" sldId="2144328358"/>
            <ac:spMk id="1063" creationId="{E26055DA-9D05-D712-510A-6A863916438F}"/>
          </ac:spMkLst>
        </pc:spChg>
        <pc:spChg chg="del mod">
          <ac:chgData name="Karolina Guillen" userId="c1c08796-a0be-47c6-af52-5d31fd96ec50" providerId="ADAL" clId="{C964019B-3796-423B-847E-752C71446970}" dt="2022-11-02T20:04:43.123" v="1657" actId="478"/>
          <ac:spMkLst>
            <pc:docMk/>
            <pc:sldMk cId="3237333026" sldId="2144328358"/>
            <ac:spMk id="1065" creationId="{A0B350DC-EDA0-674E-1DC2-2D440EA7F4E4}"/>
          </ac:spMkLst>
        </pc:spChg>
        <pc:spChg chg="del mod">
          <ac:chgData name="Karolina Guillen" userId="c1c08796-a0be-47c6-af52-5d31fd96ec50" providerId="ADAL" clId="{C964019B-3796-423B-847E-752C71446970}" dt="2022-11-02T20:04:43.123" v="1657" actId="478"/>
          <ac:spMkLst>
            <pc:docMk/>
            <pc:sldMk cId="3237333026" sldId="2144328358"/>
            <ac:spMk id="1067" creationId="{DC804901-AE96-CA11-6CC5-122388BCD5C3}"/>
          </ac:spMkLst>
        </pc:spChg>
        <pc:spChg chg="del mod">
          <ac:chgData name="Karolina Guillen" userId="c1c08796-a0be-47c6-af52-5d31fd96ec50" providerId="ADAL" clId="{C964019B-3796-423B-847E-752C71446970}" dt="2022-11-02T20:04:43.123" v="1657" actId="478"/>
          <ac:spMkLst>
            <pc:docMk/>
            <pc:sldMk cId="3237333026" sldId="2144328358"/>
            <ac:spMk id="1069" creationId="{504E3894-CE93-BFF7-C544-7C8A078EA03C}"/>
          </ac:spMkLst>
        </pc:spChg>
        <pc:graphicFrameChg chg="add mod">
          <ac:chgData name="Karolina Guillen" userId="c1c08796-a0be-47c6-af52-5d31fd96ec50" providerId="ADAL" clId="{C964019B-3796-423B-847E-752C71446970}" dt="2022-11-02T20:33:38.580" v="2041" actId="20577"/>
          <ac:graphicFrameMkLst>
            <pc:docMk/>
            <pc:sldMk cId="3237333026" sldId="2144328358"/>
            <ac:graphicFrameMk id="5" creationId="{427449E4-AABA-C031-2124-5E8C9AEFB6B2}"/>
          </ac:graphicFrameMkLst>
        </pc:graphicFrameChg>
        <pc:graphicFrameChg chg="add mod">
          <ac:chgData name="Karolina Guillen" userId="c1c08796-a0be-47c6-af52-5d31fd96ec50" providerId="ADAL" clId="{C964019B-3796-423B-847E-752C71446970}" dt="2022-11-02T20:34:53.120" v="2060" actId="20577"/>
          <ac:graphicFrameMkLst>
            <pc:docMk/>
            <pc:sldMk cId="3237333026" sldId="2144328358"/>
            <ac:graphicFrameMk id="7" creationId="{71FC2349-2505-25C7-FE80-2018148CF669}"/>
          </ac:graphicFrameMkLst>
        </pc:graphicFrameChg>
        <pc:picChg chg="del">
          <ac:chgData name="Karolina Guillen" userId="c1c08796-a0be-47c6-af52-5d31fd96ec50" providerId="ADAL" clId="{C964019B-3796-423B-847E-752C71446970}" dt="2022-11-02T20:04:43.123" v="1657" actId="478"/>
          <ac:picMkLst>
            <pc:docMk/>
            <pc:sldMk cId="3237333026" sldId="2144328358"/>
            <ac:picMk id="32" creationId="{D39B8615-54DF-6754-CB69-A5BAF7D3CB5B}"/>
          </ac:picMkLst>
        </pc:picChg>
        <pc:picChg chg="del">
          <ac:chgData name="Karolina Guillen" userId="c1c08796-a0be-47c6-af52-5d31fd96ec50" providerId="ADAL" clId="{C964019B-3796-423B-847E-752C71446970}" dt="2022-11-02T20:04:43.123" v="1657" actId="478"/>
          <ac:picMkLst>
            <pc:docMk/>
            <pc:sldMk cId="3237333026" sldId="2144328358"/>
            <ac:picMk id="33" creationId="{1EDA0A5E-49B9-DAD4-6BA8-F7532D11B632}"/>
          </ac:picMkLst>
        </pc:picChg>
        <pc:picChg chg="del">
          <ac:chgData name="Karolina Guillen" userId="c1c08796-a0be-47c6-af52-5d31fd96ec50" providerId="ADAL" clId="{C964019B-3796-423B-847E-752C71446970}" dt="2022-11-02T20:04:43.123" v="1657" actId="478"/>
          <ac:picMkLst>
            <pc:docMk/>
            <pc:sldMk cId="3237333026" sldId="2144328358"/>
            <ac:picMk id="34" creationId="{2FD46083-5AB4-0CBE-F6EA-BAA0C51B9A9F}"/>
          </ac:picMkLst>
        </pc:picChg>
        <pc:picChg chg="del">
          <ac:chgData name="Karolina Guillen" userId="c1c08796-a0be-47c6-af52-5d31fd96ec50" providerId="ADAL" clId="{C964019B-3796-423B-847E-752C71446970}" dt="2022-11-02T20:04:43.123" v="1657" actId="478"/>
          <ac:picMkLst>
            <pc:docMk/>
            <pc:sldMk cId="3237333026" sldId="2144328358"/>
            <ac:picMk id="58" creationId="{CC4F2301-046D-CF25-15C2-F4EB410EDD09}"/>
          </ac:picMkLst>
        </pc:picChg>
        <pc:picChg chg="del">
          <ac:chgData name="Karolina Guillen" userId="c1c08796-a0be-47c6-af52-5d31fd96ec50" providerId="ADAL" clId="{C964019B-3796-423B-847E-752C71446970}" dt="2022-11-02T20:04:43.123" v="1657" actId="478"/>
          <ac:picMkLst>
            <pc:docMk/>
            <pc:sldMk cId="3237333026" sldId="2144328358"/>
            <ac:picMk id="59" creationId="{5FE32016-F7E9-6250-C41E-87F39D13A08A}"/>
          </ac:picMkLst>
        </pc:picChg>
        <pc:picChg chg="del">
          <ac:chgData name="Karolina Guillen" userId="c1c08796-a0be-47c6-af52-5d31fd96ec50" providerId="ADAL" clId="{C964019B-3796-423B-847E-752C71446970}" dt="2022-11-02T20:04:43.123" v="1657" actId="478"/>
          <ac:picMkLst>
            <pc:docMk/>
            <pc:sldMk cId="3237333026" sldId="2144328358"/>
            <ac:picMk id="60" creationId="{305DBF66-7BA6-AE46-96A7-D0D4AA64C81E}"/>
          </ac:picMkLst>
        </pc:picChg>
        <pc:picChg chg="del">
          <ac:chgData name="Karolina Guillen" userId="c1c08796-a0be-47c6-af52-5d31fd96ec50" providerId="ADAL" clId="{C964019B-3796-423B-847E-752C71446970}" dt="2022-11-02T20:04:43.123" v="1657" actId="478"/>
          <ac:picMkLst>
            <pc:docMk/>
            <pc:sldMk cId="3237333026" sldId="2144328358"/>
            <ac:picMk id="61" creationId="{C62FDE4C-1A21-391C-D6B0-2ACAC0FE4AD6}"/>
          </ac:picMkLst>
        </pc:picChg>
        <pc:picChg chg="del">
          <ac:chgData name="Karolina Guillen" userId="c1c08796-a0be-47c6-af52-5d31fd96ec50" providerId="ADAL" clId="{C964019B-3796-423B-847E-752C71446970}" dt="2022-11-02T20:04:43.123" v="1657" actId="478"/>
          <ac:picMkLst>
            <pc:docMk/>
            <pc:sldMk cId="3237333026" sldId="2144328358"/>
            <ac:picMk id="62" creationId="{D09AD41F-62E8-F5F4-1645-1B69D232C27C}"/>
          </ac:picMkLst>
        </pc:picChg>
        <pc:picChg chg="del">
          <ac:chgData name="Karolina Guillen" userId="c1c08796-a0be-47c6-af52-5d31fd96ec50" providerId="ADAL" clId="{C964019B-3796-423B-847E-752C71446970}" dt="2022-11-02T20:04:43.123" v="1657" actId="478"/>
          <ac:picMkLst>
            <pc:docMk/>
            <pc:sldMk cId="3237333026" sldId="2144328358"/>
            <ac:picMk id="1024" creationId="{EF22D17A-B692-E7C7-497E-CA3814475F07}"/>
          </ac:picMkLst>
        </pc:picChg>
        <pc:picChg chg="del">
          <ac:chgData name="Karolina Guillen" userId="c1c08796-a0be-47c6-af52-5d31fd96ec50" providerId="ADAL" clId="{C964019B-3796-423B-847E-752C71446970}" dt="2022-11-02T20:04:43.123" v="1657" actId="478"/>
          <ac:picMkLst>
            <pc:docMk/>
            <pc:sldMk cId="3237333026" sldId="2144328358"/>
            <ac:picMk id="1025" creationId="{A0F39041-5444-6603-9E2D-39D3E8C3A954}"/>
          </ac:picMkLst>
        </pc:picChg>
        <pc:picChg chg="del">
          <ac:chgData name="Karolina Guillen" userId="c1c08796-a0be-47c6-af52-5d31fd96ec50" providerId="ADAL" clId="{C964019B-3796-423B-847E-752C71446970}" dt="2022-11-02T20:04:43.123" v="1657" actId="478"/>
          <ac:picMkLst>
            <pc:docMk/>
            <pc:sldMk cId="3237333026" sldId="2144328358"/>
            <ac:picMk id="1026" creationId="{65B385A2-EFBF-156C-B728-4654CF7E775B}"/>
          </ac:picMkLst>
        </pc:picChg>
        <pc:picChg chg="del">
          <ac:chgData name="Karolina Guillen" userId="c1c08796-a0be-47c6-af52-5d31fd96ec50" providerId="ADAL" clId="{C964019B-3796-423B-847E-752C71446970}" dt="2022-11-02T20:04:43.123" v="1657" actId="478"/>
          <ac:picMkLst>
            <pc:docMk/>
            <pc:sldMk cId="3237333026" sldId="2144328358"/>
            <ac:picMk id="1029" creationId="{76D0DBC7-2780-CCF5-A3BF-CB7EE89E446F}"/>
          </ac:picMkLst>
        </pc:picChg>
        <pc:picChg chg="del">
          <ac:chgData name="Karolina Guillen" userId="c1c08796-a0be-47c6-af52-5d31fd96ec50" providerId="ADAL" clId="{C964019B-3796-423B-847E-752C71446970}" dt="2022-11-02T20:04:43.123" v="1657" actId="478"/>
          <ac:picMkLst>
            <pc:docMk/>
            <pc:sldMk cId="3237333026" sldId="2144328358"/>
            <ac:picMk id="1031" creationId="{5445332B-4064-FD68-5DE9-D45C68F9FB9D}"/>
          </ac:picMkLst>
        </pc:picChg>
        <pc:picChg chg="del">
          <ac:chgData name="Karolina Guillen" userId="c1c08796-a0be-47c6-af52-5d31fd96ec50" providerId="ADAL" clId="{C964019B-3796-423B-847E-752C71446970}" dt="2022-11-02T20:04:43.123" v="1657" actId="478"/>
          <ac:picMkLst>
            <pc:docMk/>
            <pc:sldMk cId="3237333026" sldId="2144328358"/>
            <ac:picMk id="1033" creationId="{C64BD4AF-206F-C36E-6E6C-EDD56C3B6ECE}"/>
          </ac:picMkLst>
        </pc:picChg>
        <pc:picChg chg="del">
          <ac:chgData name="Karolina Guillen" userId="c1c08796-a0be-47c6-af52-5d31fd96ec50" providerId="ADAL" clId="{C964019B-3796-423B-847E-752C71446970}" dt="2022-11-02T20:04:43.123" v="1657" actId="478"/>
          <ac:picMkLst>
            <pc:docMk/>
            <pc:sldMk cId="3237333026" sldId="2144328358"/>
            <ac:picMk id="1034" creationId="{8543BE08-3BF1-85E1-FE11-C959ACE4967F}"/>
          </ac:picMkLst>
        </pc:picChg>
        <pc:picChg chg="del">
          <ac:chgData name="Karolina Guillen" userId="c1c08796-a0be-47c6-af52-5d31fd96ec50" providerId="ADAL" clId="{C964019B-3796-423B-847E-752C71446970}" dt="2022-11-02T20:04:43.123" v="1657" actId="478"/>
          <ac:picMkLst>
            <pc:docMk/>
            <pc:sldMk cId="3237333026" sldId="2144328358"/>
            <ac:picMk id="1035" creationId="{5CE7C5A3-9AA3-56D9-F542-6FEA9DC4F52A}"/>
          </ac:picMkLst>
        </pc:picChg>
        <pc:picChg chg="del">
          <ac:chgData name="Karolina Guillen" userId="c1c08796-a0be-47c6-af52-5d31fd96ec50" providerId="ADAL" clId="{C964019B-3796-423B-847E-752C71446970}" dt="2022-11-02T20:04:43.123" v="1657" actId="478"/>
          <ac:picMkLst>
            <pc:docMk/>
            <pc:sldMk cId="3237333026" sldId="2144328358"/>
            <ac:picMk id="1036" creationId="{C6D5BC4D-02A9-06C4-7941-9CABA94BD0DC}"/>
          </ac:picMkLst>
        </pc:picChg>
        <pc:picChg chg="del">
          <ac:chgData name="Karolina Guillen" userId="c1c08796-a0be-47c6-af52-5d31fd96ec50" providerId="ADAL" clId="{C964019B-3796-423B-847E-752C71446970}" dt="2022-11-02T20:04:43.123" v="1657" actId="478"/>
          <ac:picMkLst>
            <pc:docMk/>
            <pc:sldMk cId="3237333026" sldId="2144328358"/>
            <ac:picMk id="1038" creationId="{7F4AD47A-CFA1-B4EE-0FAF-D2B4CAB48DD1}"/>
          </ac:picMkLst>
        </pc:picChg>
        <pc:picChg chg="del">
          <ac:chgData name="Karolina Guillen" userId="c1c08796-a0be-47c6-af52-5d31fd96ec50" providerId="ADAL" clId="{C964019B-3796-423B-847E-752C71446970}" dt="2022-11-02T20:04:43.123" v="1657" actId="478"/>
          <ac:picMkLst>
            <pc:docMk/>
            <pc:sldMk cId="3237333026" sldId="2144328358"/>
            <ac:picMk id="1039" creationId="{D6927803-6C52-EF0D-AB6D-E8F4E47438B3}"/>
          </ac:picMkLst>
        </pc:picChg>
        <pc:picChg chg="del">
          <ac:chgData name="Karolina Guillen" userId="c1c08796-a0be-47c6-af52-5d31fd96ec50" providerId="ADAL" clId="{C964019B-3796-423B-847E-752C71446970}" dt="2022-11-02T20:04:43.123" v="1657" actId="478"/>
          <ac:picMkLst>
            <pc:docMk/>
            <pc:sldMk cId="3237333026" sldId="2144328358"/>
            <ac:picMk id="1040" creationId="{716ED005-00C7-8031-F9CF-BC433D43B4FD}"/>
          </ac:picMkLst>
        </pc:picChg>
        <pc:picChg chg="del">
          <ac:chgData name="Karolina Guillen" userId="c1c08796-a0be-47c6-af52-5d31fd96ec50" providerId="ADAL" clId="{C964019B-3796-423B-847E-752C71446970}" dt="2022-11-02T20:04:43.123" v="1657" actId="478"/>
          <ac:picMkLst>
            <pc:docMk/>
            <pc:sldMk cId="3237333026" sldId="2144328358"/>
            <ac:picMk id="1041" creationId="{28929A8D-7394-6666-1F27-C41DD351F1EB}"/>
          </ac:picMkLst>
        </pc:picChg>
        <pc:picChg chg="del">
          <ac:chgData name="Karolina Guillen" userId="c1c08796-a0be-47c6-af52-5d31fd96ec50" providerId="ADAL" clId="{C964019B-3796-423B-847E-752C71446970}" dt="2022-11-02T20:04:43.123" v="1657" actId="478"/>
          <ac:picMkLst>
            <pc:docMk/>
            <pc:sldMk cId="3237333026" sldId="2144328358"/>
            <ac:picMk id="1042" creationId="{6FB2E875-5D23-73F8-7ECA-8C7F7E1D2505}"/>
          </ac:picMkLst>
        </pc:picChg>
        <pc:picChg chg="del">
          <ac:chgData name="Karolina Guillen" userId="c1c08796-a0be-47c6-af52-5d31fd96ec50" providerId="ADAL" clId="{C964019B-3796-423B-847E-752C71446970}" dt="2022-11-02T20:04:43.123" v="1657" actId="478"/>
          <ac:picMkLst>
            <pc:docMk/>
            <pc:sldMk cId="3237333026" sldId="2144328358"/>
            <ac:picMk id="1043" creationId="{391FA8EF-BCF3-DE6D-5B3E-EF45821609A0}"/>
          </ac:picMkLst>
        </pc:picChg>
        <pc:picChg chg="del">
          <ac:chgData name="Karolina Guillen" userId="c1c08796-a0be-47c6-af52-5d31fd96ec50" providerId="ADAL" clId="{C964019B-3796-423B-847E-752C71446970}" dt="2022-11-02T20:04:43.123" v="1657" actId="478"/>
          <ac:picMkLst>
            <pc:docMk/>
            <pc:sldMk cId="3237333026" sldId="2144328358"/>
            <ac:picMk id="1045" creationId="{912406B6-4582-E50F-D3EB-3C8297610D91}"/>
          </ac:picMkLst>
        </pc:picChg>
        <pc:picChg chg="del">
          <ac:chgData name="Karolina Guillen" userId="c1c08796-a0be-47c6-af52-5d31fd96ec50" providerId="ADAL" clId="{C964019B-3796-423B-847E-752C71446970}" dt="2022-11-02T20:04:43.123" v="1657" actId="478"/>
          <ac:picMkLst>
            <pc:docMk/>
            <pc:sldMk cId="3237333026" sldId="2144328358"/>
            <ac:picMk id="1046" creationId="{6DF65CE4-B133-107A-698A-2A8F726D620C}"/>
          </ac:picMkLst>
        </pc:picChg>
        <pc:picChg chg="del">
          <ac:chgData name="Karolina Guillen" userId="c1c08796-a0be-47c6-af52-5d31fd96ec50" providerId="ADAL" clId="{C964019B-3796-423B-847E-752C71446970}" dt="2022-11-02T20:04:43.123" v="1657" actId="478"/>
          <ac:picMkLst>
            <pc:docMk/>
            <pc:sldMk cId="3237333026" sldId="2144328358"/>
            <ac:picMk id="1047" creationId="{B461B300-43D0-EBDD-28EE-62CAAB960D5B}"/>
          </ac:picMkLst>
        </pc:picChg>
        <pc:picChg chg="del">
          <ac:chgData name="Karolina Guillen" userId="c1c08796-a0be-47c6-af52-5d31fd96ec50" providerId="ADAL" clId="{C964019B-3796-423B-847E-752C71446970}" dt="2022-11-02T20:04:43.123" v="1657" actId="478"/>
          <ac:picMkLst>
            <pc:docMk/>
            <pc:sldMk cId="3237333026" sldId="2144328358"/>
            <ac:picMk id="1048" creationId="{D8F38949-81BD-D7B4-76BF-2556572DA9AE}"/>
          </ac:picMkLst>
        </pc:picChg>
        <pc:picChg chg="del">
          <ac:chgData name="Karolina Guillen" userId="c1c08796-a0be-47c6-af52-5d31fd96ec50" providerId="ADAL" clId="{C964019B-3796-423B-847E-752C71446970}" dt="2022-11-02T20:04:43.123" v="1657" actId="478"/>
          <ac:picMkLst>
            <pc:docMk/>
            <pc:sldMk cId="3237333026" sldId="2144328358"/>
            <ac:picMk id="1049" creationId="{5E9EB726-0755-AB5C-7F54-D4A1CDF6F1BC}"/>
          </ac:picMkLst>
        </pc:picChg>
        <pc:picChg chg="del">
          <ac:chgData name="Karolina Guillen" userId="c1c08796-a0be-47c6-af52-5d31fd96ec50" providerId="ADAL" clId="{C964019B-3796-423B-847E-752C71446970}" dt="2022-11-02T20:04:43.123" v="1657" actId="478"/>
          <ac:picMkLst>
            <pc:docMk/>
            <pc:sldMk cId="3237333026" sldId="2144328358"/>
            <ac:picMk id="1051" creationId="{280A533C-B31E-4455-F07B-790BDE3752D2}"/>
          </ac:picMkLst>
        </pc:picChg>
        <pc:picChg chg="del">
          <ac:chgData name="Karolina Guillen" userId="c1c08796-a0be-47c6-af52-5d31fd96ec50" providerId="ADAL" clId="{C964019B-3796-423B-847E-752C71446970}" dt="2022-11-02T20:04:43.123" v="1657" actId="478"/>
          <ac:picMkLst>
            <pc:docMk/>
            <pc:sldMk cId="3237333026" sldId="2144328358"/>
            <ac:picMk id="1053" creationId="{A5776878-0D34-4AD5-B4C9-8482212D02E6}"/>
          </ac:picMkLst>
        </pc:picChg>
        <pc:picChg chg="del">
          <ac:chgData name="Karolina Guillen" userId="c1c08796-a0be-47c6-af52-5d31fd96ec50" providerId="ADAL" clId="{C964019B-3796-423B-847E-752C71446970}" dt="2022-11-02T20:04:43.123" v="1657" actId="478"/>
          <ac:picMkLst>
            <pc:docMk/>
            <pc:sldMk cId="3237333026" sldId="2144328358"/>
            <ac:picMk id="1055" creationId="{14EA511F-7A00-44D6-74E9-8A51BEDE0418}"/>
          </ac:picMkLst>
        </pc:picChg>
        <pc:picChg chg="del">
          <ac:chgData name="Karolina Guillen" userId="c1c08796-a0be-47c6-af52-5d31fd96ec50" providerId="ADAL" clId="{C964019B-3796-423B-847E-752C71446970}" dt="2022-11-02T20:04:43.123" v="1657" actId="478"/>
          <ac:picMkLst>
            <pc:docMk/>
            <pc:sldMk cId="3237333026" sldId="2144328358"/>
            <ac:picMk id="1057" creationId="{03E2B98E-70D7-063D-FC9A-440FBA715B40}"/>
          </ac:picMkLst>
        </pc:picChg>
        <pc:picChg chg="del">
          <ac:chgData name="Karolina Guillen" userId="c1c08796-a0be-47c6-af52-5d31fd96ec50" providerId="ADAL" clId="{C964019B-3796-423B-847E-752C71446970}" dt="2022-11-02T20:04:43.123" v="1657" actId="478"/>
          <ac:picMkLst>
            <pc:docMk/>
            <pc:sldMk cId="3237333026" sldId="2144328358"/>
            <ac:picMk id="1058" creationId="{BFCD38FA-83A4-C60D-129F-7BD8C272B8E8}"/>
          </ac:picMkLst>
        </pc:picChg>
        <pc:picChg chg="del">
          <ac:chgData name="Karolina Guillen" userId="c1c08796-a0be-47c6-af52-5d31fd96ec50" providerId="ADAL" clId="{C964019B-3796-423B-847E-752C71446970}" dt="2022-11-02T20:04:43.123" v="1657" actId="478"/>
          <ac:picMkLst>
            <pc:docMk/>
            <pc:sldMk cId="3237333026" sldId="2144328358"/>
            <ac:picMk id="1059" creationId="{E781FC29-D116-2E90-C758-B84CADAA6BAD}"/>
          </ac:picMkLst>
        </pc:picChg>
        <pc:picChg chg="del">
          <ac:chgData name="Karolina Guillen" userId="c1c08796-a0be-47c6-af52-5d31fd96ec50" providerId="ADAL" clId="{C964019B-3796-423B-847E-752C71446970}" dt="2022-11-02T20:04:43.123" v="1657" actId="478"/>
          <ac:picMkLst>
            <pc:docMk/>
            <pc:sldMk cId="3237333026" sldId="2144328358"/>
            <ac:picMk id="1060" creationId="{FF67E800-6B77-D5EB-D701-2305AC69B733}"/>
          </ac:picMkLst>
        </pc:picChg>
        <pc:picChg chg="del">
          <ac:chgData name="Karolina Guillen" userId="c1c08796-a0be-47c6-af52-5d31fd96ec50" providerId="ADAL" clId="{C964019B-3796-423B-847E-752C71446970}" dt="2022-11-02T20:04:43.123" v="1657" actId="478"/>
          <ac:picMkLst>
            <pc:docMk/>
            <pc:sldMk cId="3237333026" sldId="2144328358"/>
            <ac:picMk id="2050" creationId="{5FBD3BB5-918F-FC7B-21BE-8AE8FA0B7AC5}"/>
          </ac:picMkLst>
        </pc:picChg>
        <pc:picChg chg="del">
          <ac:chgData name="Karolina Guillen" userId="c1c08796-a0be-47c6-af52-5d31fd96ec50" providerId="ADAL" clId="{C964019B-3796-423B-847E-752C71446970}" dt="2022-11-02T20:04:43.123" v="1657" actId="478"/>
          <ac:picMkLst>
            <pc:docMk/>
            <pc:sldMk cId="3237333026" sldId="2144328358"/>
            <ac:picMk id="2054" creationId="{8ED8DA6D-6CFA-75DE-EDBF-7D58920F69F9}"/>
          </ac:picMkLst>
        </pc:picChg>
        <pc:picChg chg="del">
          <ac:chgData name="Karolina Guillen" userId="c1c08796-a0be-47c6-af52-5d31fd96ec50" providerId="ADAL" clId="{C964019B-3796-423B-847E-752C71446970}" dt="2022-11-02T20:04:43.123" v="1657" actId="478"/>
          <ac:picMkLst>
            <pc:docMk/>
            <pc:sldMk cId="3237333026" sldId="2144328358"/>
            <ac:picMk id="2056" creationId="{B708C859-60E0-C0CE-627B-CD441D4DD755}"/>
          </ac:picMkLst>
        </pc:picChg>
        <pc:picChg chg="del">
          <ac:chgData name="Karolina Guillen" userId="c1c08796-a0be-47c6-af52-5d31fd96ec50" providerId="ADAL" clId="{C964019B-3796-423B-847E-752C71446970}" dt="2022-11-02T20:04:43.123" v="1657" actId="478"/>
          <ac:picMkLst>
            <pc:docMk/>
            <pc:sldMk cId="3237333026" sldId="2144328358"/>
            <ac:picMk id="2058" creationId="{885F1E42-0BF2-DC03-FBF3-913917BC38F5}"/>
          </ac:picMkLst>
        </pc:picChg>
        <pc:picChg chg="del">
          <ac:chgData name="Karolina Guillen" userId="c1c08796-a0be-47c6-af52-5d31fd96ec50" providerId="ADAL" clId="{C964019B-3796-423B-847E-752C71446970}" dt="2022-11-02T20:04:43.123" v="1657" actId="478"/>
          <ac:picMkLst>
            <pc:docMk/>
            <pc:sldMk cId="3237333026" sldId="2144328358"/>
            <ac:picMk id="2060" creationId="{3123DABE-9328-F16E-09C9-E4F2AE952AE5}"/>
          </ac:picMkLst>
        </pc:picChg>
        <pc:picChg chg="del">
          <ac:chgData name="Karolina Guillen" userId="c1c08796-a0be-47c6-af52-5d31fd96ec50" providerId="ADAL" clId="{C964019B-3796-423B-847E-752C71446970}" dt="2022-11-02T20:04:43.123" v="1657" actId="478"/>
          <ac:picMkLst>
            <pc:docMk/>
            <pc:sldMk cId="3237333026" sldId="2144328358"/>
            <ac:picMk id="2062" creationId="{D9ABB99F-482C-A235-892C-898C8EF166FF}"/>
          </ac:picMkLst>
        </pc:picChg>
        <pc:picChg chg="del">
          <ac:chgData name="Karolina Guillen" userId="c1c08796-a0be-47c6-af52-5d31fd96ec50" providerId="ADAL" clId="{C964019B-3796-423B-847E-752C71446970}" dt="2022-11-02T20:04:43.123" v="1657" actId="478"/>
          <ac:picMkLst>
            <pc:docMk/>
            <pc:sldMk cId="3237333026" sldId="2144328358"/>
            <ac:picMk id="2064" creationId="{158C9D3D-1E73-5284-3128-ABBFC7EB2B8C}"/>
          </ac:picMkLst>
        </pc:picChg>
        <pc:picChg chg="del">
          <ac:chgData name="Karolina Guillen" userId="c1c08796-a0be-47c6-af52-5d31fd96ec50" providerId="ADAL" clId="{C964019B-3796-423B-847E-752C71446970}" dt="2022-11-02T20:04:43.123" v="1657" actId="478"/>
          <ac:picMkLst>
            <pc:docMk/>
            <pc:sldMk cId="3237333026" sldId="2144328358"/>
            <ac:picMk id="2066" creationId="{BCF9343F-A4D5-1988-7B92-E7395884C814}"/>
          </ac:picMkLst>
        </pc:picChg>
        <pc:picChg chg="del">
          <ac:chgData name="Karolina Guillen" userId="c1c08796-a0be-47c6-af52-5d31fd96ec50" providerId="ADAL" clId="{C964019B-3796-423B-847E-752C71446970}" dt="2022-11-02T20:04:43.123" v="1657" actId="478"/>
          <ac:picMkLst>
            <pc:docMk/>
            <pc:sldMk cId="3237333026" sldId="2144328358"/>
            <ac:picMk id="2068" creationId="{1B0AC879-48CA-78DD-1981-3AA02403079F}"/>
          </ac:picMkLst>
        </pc:picChg>
        <pc:picChg chg="del">
          <ac:chgData name="Karolina Guillen" userId="c1c08796-a0be-47c6-af52-5d31fd96ec50" providerId="ADAL" clId="{C964019B-3796-423B-847E-752C71446970}" dt="2022-11-02T20:04:43.123" v="1657" actId="478"/>
          <ac:picMkLst>
            <pc:docMk/>
            <pc:sldMk cId="3237333026" sldId="2144328358"/>
            <ac:picMk id="2070" creationId="{768E74E5-E2FD-4A44-6278-36CE54C8FF96}"/>
          </ac:picMkLst>
        </pc:picChg>
        <pc:picChg chg="del">
          <ac:chgData name="Karolina Guillen" userId="c1c08796-a0be-47c6-af52-5d31fd96ec50" providerId="ADAL" clId="{C964019B-3796-423B-847E-752C71446970}" dt="2022-11-02T20:04:43.123" v="1657" actId="478"/>
          <ac:picMkLst>
            <pc:docMk/>
            <pc:sldMk cId="3237333026" sldId="2144328358"/>
            <ac:picMk id="2072" creationId="{020B6AEB-96B5-6FFB-E575-6480E260E513}"/>
          </ac:picMkLst>
        </pc:picChg>
        <pc:picChg chg="del">
          <ac:chgData name="Karolina Guillen" userId="c1c08796-a0be-47c6-af52-5d31fd96ec50" providerId="ADAL" clId="{C964019B-3796-423B-847E-752C71446970}" dt="2022-11-02T20:04:43.123" v="1657" actId="478"/>
          <ac:picMkLst>
            <pc:docMk/>
            <pc:sldMk cId="3237333026" sldId="2144328358"/>
            <ac:picMk id="2076" creationId="{CCE64C61-0A22-BF86-89C3-2017DF9E9F5C}"/>
          </ac:picMkLst>
        </pc:picChg>
        <pc:picChg chg="del">
          <ac:chgData name="Karolina Guillen" userId="c1c08796-a0be-47c6-af52-5d31fd96ec50" providerId="ADAL" clId="{C964019B-3796-423B-847E-752C71446970}" dt="2022-11-02T20:04:43.123" v="1657" actId="478"/>
          <ac:picMkLst>
            <pc:docMk/>
            <pc:sldMk cId="3237333026" sldId="2144328358"/>
            <ac:picMk id="2078" creationId="{1D2B718F-3776-2DBF-EB53-C2CFC029584C}"/>
          </ac:picMkLst>
        </pc:picChg>
        <pc:picChg chg="del">
          <ac:chgData name="Karolina Guillen" userId="c1c08796-a0be-47c6-af52-5d31fd96ec50" providerId="ADAL" clId="{C964019B-3796-423B-847E-752C71446970}" dt="2022-11-02T20:04:43.123" v="1657" actId="478"/>
          <ac:picMkLst>
            <pc:docMk/>
            <pc:sldMk cId="3237333026" sldId="2144328358"/>
            <ac:picMk id="2080" creationId="{82EAE6E1-9AD2-8B3E-7872-59D2BD77D550}"/>
          </ac:picMkLst>
        </pc:picChg>
        <pc:picChg chg="del">
          <ac:chgData name="Karolina Guillen" userId="c1c08796-a0be-47c6-af52-5d31fd96ec50" providerId="ADAL" clId="{C964019B-3796-423B-847E-752C71446970}" dt="2022-11-02T20:04:43.123" v="1657" actId="478"/>
          <ac:picMkLst>
            <pc:docMk/>
            <pc:sldMk cId="3237333026" sldId="2144328358"/>
            <ac:picMk id="2082" creationId="{F3B6E82A-EECB-F191-AE5A-3326F642C7D9}"/>
          </ac:picMkLst>
        </pc:picChg>
        <pc:picChg chg="del">
          <ac:chgData name="Karolina Guillen" userId="c1c08796-a0be-47c6-af52-5d31fd96ec50" providerId="ADAL" clId="{C964019B-3796-423B-847E-752C71446970}" dt="2022-11-02T20:04:43.123" v="1657" actId="478"/>
          <ac:picMkLst>
            <pc:docMk/>
            <pc:sldMk cId="3237333026" sldId="2144328358"/>
            <ac:picMk id="2084" creationId="{4D5C6718-D5DE-8212-5183-F3BF4797E1B5}"/>
          </ac:picMkLst>
        </pc:picChg>
        <pc:picChg chg="del">
          <ac:chgData name="Karolina Guillen" userId="c1c08796-a0be-47c6-af52-5d31fd96ec50" providerId="ADAL" clId="{C964019B-3796-423B-847E-752C71446970}" dt="2022-11-02T20:04:43.123" v="1657" actId="478"/>
          <ac:picMkLst>
            <pc:docMk/>
            <pc:sldMk cId="3237333026" sldId="2144328358"/>
            <ac:picMk id="2086" creationId="{266C3F92-47D7-0523-6936-7C10FFED8105}"/>
          </ac:picMkLst>
        </pc:picChg>
        <pc:picChg chg="del">
          <ac:chgData name="Karolina Guillen" userId="c1c08796-a0be-47c6-af52-5d31fd96ec50" providerId="ADAL" clId="{C964019B-3796-423B-847E-752C71446970}" dt="2022-11-02T20:04:43.123" v="1657" actId="478"/>
          <ac:picMkLst>
            <pc:docMk/>
            <pc:sldMk cId="3237333026" sldId="2144328358"/>
            <ac:picMk id="2088" creationId="{FB3FF3B4-0AF0-2C48-65F2-37B19A7A0068}"/>
          </ac:picMkLst>
        </pc:picChg>
        <pc:picChg chg="del">
          <ac:chgData name="Karolina Guillen" userId="c1c08796-a0be-47c6-af52-5d31fd96ec50" providerId="ADAL" clId="{C964019B-3796-423B-847E-752C71446970}" dt="2022-11-02T20:04:43.123" v="1657" actId="478"/>
          <ac:picMkLst>
            <pc:docMk/>
            <pc:sldMk cId="3237333026" sldId="2144328358"/>
            <ac:picMk id="2090" creationId="{76C5756C-556E-0D07-CF75-8F6B6489A38A}"/>
          </ac:picMkLst>
        </pc:picChg>
        <pc:cxnChg chg="add mod">
          <ac:chgData name="Karolina Guillen" userId="c1c08796-a0be-47c6-af52-5d31fd96ec50" providerId="ADAL" clId="{C964019B-3796-423B-847E-752C71446970}" dt="2022-11-02T20:05:12.849" v="1668" actId="1036"/>
          <ac:cxnSpMkLst>
            <pc:docMk/>
            <pc:sldMk cId="3237333026" sldId="2144328358"/>
            <ac:cxnSpMk id="11" creationId="{B895D313-029A-4EFC-BD05-6AAC8229611C}"/>
          </ac:cxnSpMkLst>
        </pc:cxnChg>
      </pc:sldChg>
      <pc:sldChg chg="modSp mod addCm">
        <pc:chgData name="Karolina Guillen" userId="c1c08796-a0be-47c6-af52-5d31fd96ec50" providerId="ADAL" clId="{C964019B-3796-423B-847E-752C71446970}" dt="2022-11-02T14:36:51.902" v="686"/>
        <pc:sldMkLst>
          <pc:docMk/>
          <pc:sldMk cId="1730667572" sldId="2144328475"/>
        </pc:sldMkLst>
        <pc:spChg chg="mod">
          <ac:chgData name="Karolina Guillen" userId="c1c08796-a0be-47c6-af52-5d31fd96ec50" providerId="ADAL" clId="{C964019B-3796-423B-847E-752C71446970}" dt="2022-11-02T14:35:59.824" v="685" actId="20577"/>
          <ac:spMkLst>
            <pc:docMk/>
            <pc:sldMk cId="1730667572" sldId="2144328475"/>
            <ac:spMk id="4" creationId="{3ED54650-E124-0942-8B03-A438165B55A6}"/>
          </ac:spMkLst>
        </pc:spChg>
      </pc:sldChg>
      <pc:sldChg chg="modSp mod addCm">
        <pc:chgData name="Karolina Guillen" userId="c1c08796-a0be-47c6-af52-5d31fd96ec50" providerId="ADAL" clId="{C964019B-3796-423B-847E-752C71446970}" dt="2022-11-07T22:20:09.684" v="3383"/>
        <pc:sldMkLst>
          <pc:docMk/>
          <pc:sldMk cId="3772982792" sldId="2144328476"/>
        </pc:sldMkLst>
        <pc:spChg chg="mod">
          <ac:chgData name="Karolina Guillen" userId="c1c08796-a0be-47c6-af52-5d31fd96ec50" providerId="ADAL" clId="{C964019B-3796-423B-847E-752C71446970}" dt="2022-11-07T22:14:35.117" v="3134" actId="20577"/>
          <ac:spMkLst>
            <pc:docMk/>
            <pc:sldMk cId="3772982792" sldId="2144328476"/>
            <ac:spMk id="16" creationId="{46BD1D7B-CFFD-AB40-AE04-379262D9E97A}"/>
          </ac:spMkLst>
        </pc:spChg>
      </pc:sldChg>
      <pc:sldChg chg="modSp mod">
        <pc:chgData name="Karolina Guillen" userId="c1c08796-a0be-47c6-af52-5d31fd96ec50" providerId="ADAL" clId="{C964019B-3796-423B-847E-752C71446970}" dt="2022-11-09T18:58:27.041" v="3386" actId="20577"/>
        <pc:sldMkLst>
          <pc:docMk/>
          <pc:sldMk cId="3095730255" sldId="2144328478"/>
        </pc:sldMkLst>
        <pc:spChg chg="mod">
          <ac:chgData name="Karolina Guillen" userId="c1c08796-a0be-47c6-af52-5d31fd96ec50" providerId="ADAL" clId="{C964019B-3796-423B-847E-752C71446970}" dt="2022-11-09T18:58:27.041" v="3386" actId="20577"/>
          <ac:spMkLst>
            <pc:docMk/>
            <pc:sldMk cId="3095730255" sldId="2144328478"/>
            <ac:spMk id="5" creationId="{97596CDA-F413-B98C-5024-BF1BE8120519}"/>
          </ac:spMkLst>
        </pc:spChg>
      </pc:sldChg>
    </pc:docChg>
  </pc:docChgLst>
  <pc:docChgLst>
    <pc:chgData name="Karolina Guillen" userId="c1c08796-a0be-47c6-af52-5d31fd96ec50" providerId="ADAL" clId="{5F89E169-4610-4EBA-9CAB-CED3E1EF7CFD}"/>
    <pc:docChg chg="undo custSel delSld modSld sldOrd">
      <pc:chgData name="Karolina Guillen" userId="c1c08796-a0be-47c6-af52-5d31fd96ec50" providerId="ADAL" clId="{5F89E169-4610-4EBA-9CAB-CED3E1EF7CFD}" dt="2022-04-18T19:50:28.068" v="195"/>
      <pc:docMkLst>
        <pc:docMk/>
      </pc:docMkLst>
      <pc:sldChg chg="ord">
        <pc:chgData name="Karolina Guillen" userId="c1c08796-a0be-47c6-af52-5d31fd96ec50" providerId="ADAL" clId="{5F89E169-4610-4EBA-9CAB-CED3E1EF7CFD}" dt="2022-04-15T18:12:26.313" v="192"/>
        <pc:sldMkLst>
          <pc:docMk/>
          <pc:sldMk cId="2015148946" sldId="2144327796"/>
        </pc:sldMkLst>
      </pc:sldChg>
      <pc:sldChg chg="modSp mod delCm">
        <pc:chgData name="Karolina Guillen" userId="c1c08796-a0be-47c6-af52-5d31fd96ec50" providerId="ADAL" clId="{5F89E169-4610-4EBA-9CAB-CED3E1EF7CFD}" dt="2022-04-18T19:50:28.068" v="195"/>
        <pc:sldMkLst>
          <pc:docMk/>
          <pc:sldMk cId="1095677421" sldId="2144327797"/>
        </pc:sldMkLst>
        <pc:spChg chg="mod">
          <ac:chgData name="Karolina Guillen" userId="c1c08796-a0be-47c6-af52-5d31fd96ec50" providerId="ADAL" clId="{5F89E169-4610-4EBA-9CAB-CED3E1EF7CFD}" dt="2022-04-15T16:45:46.747" v="5" actId="14100"/>
          <ac:spMkLst>
            <pc:docMk/>
            <pc:sldMk cId="1095677421" sldId="2144327797"/>
            <ac:spMk id="21" creationId="{DF883384-F7AA-4B04-A25D-AC131CEE1611}"/>
          </ac:spMkLst>
        </pc:spChg>
      </pc:sldChg>
      <pc:sldChg chg="del">
        <pc:chgData name="Karolina Guillen" userId="c1c08796-a0be-47c6-af52-5d31fd96ec50" providerId="ADAL" clId="{5F89E169-4610-4EBA-9CAB-CED3E1EF7CFD}" dt="2022-04-15T16:44:51.736" v="1" actId="47"/>
        <pc:sldMkLst>
          <pc:docMk/>
          <pc:sldMk cId="4212683403" sldId="2144327877"/>
        </pc:sldMkLst>
      </pc:sldChg>
      <pc:sldChg chg="modSp mod delCm">
        <pc:chgData name="Karolina Guillen" userId="c1c08796-a0be-47c6-af52-5d31fd96ec50" providerId="ADAL" clId="{5F89E169-4610-4EBA-9CAB-CED3E1EF7CFD}" dt="2022-04-18T19:50:28.068" v="195"/>
        <pc:sldMkLst>
          <pc:docMk/>
          <pc:sldMk cId="3681668246" sldId="2144327904"/>
        </pc:sldMkLst>
        <pc:spChg chg="mod">
          <ac:chgData name="Karolina Guillen" userId="c1c08796-a0be-47c6-af52-5d31fd96ec50" providerId="ADAL" clId="{5F89E169-4610-4EBA-9CAB-CED3E1EF7CFD}" dt="2022-04-15T18:09:35.780" v="171" actId="20577"/>
          <ac:spMkLst>
            <pc:docMk/>
            <pc:sldMk cId="3681668246" sldId="2144327904"/>
            <ac:spMk id="16" creationId="{46BD1D7B-CFFD-AB40-AE04-379262D9E97A}"/>
          </ac:spMkLst>
        </pc:spChg>
      </pc:sldChg>
      <pc:sldChg chg="modSp mod">
        <pc:chgData name="Karolina Guillen" userId="c1c08796-a0be-47c6-af52-5d31fd96ec50" providerId="ADAL" clId="{5F89E169-4610-4EBA-9CAB-CED3E1EF7CFD}" dt="2022-04-18T13:46:57.539" v="194" actId="14100"/>
        <pc:sldMkLst>
          <pc:docMk/>
          <pc:sldMk cId="2302560048" sldId="2144327905"/>
        </pc:sldMkLst>
        <pc:picChg chg="mod">
          <ac:chgData name="Karolina Guillen" userId="c1c08796-a0be-47c6-af52-5d31fd96ec50" providerId="ADAL" clId="{5F89E169-4610-4EBA-9CAB-CED3E1EF7CFD}" dt="2022-04-18T13:46:57.539" v="194" actId="14100"/>
          <ac:picMkLst>
            <pc:docMk/>
            <pc:sldMk cId="2302560048" sldId="2144327905"/>
            <ac:picMk id="3" creationId="{8089C52E-1A40-454A-8C35-A0A0FDB59941}"/>
          </ac:picMkLst>
        </pc:picChg>
      </pc:sldChg>
      <pc:sldChg chg="modSp mod delCm">
        <pc:chgData name="Karolina Guillen" userId="c1c08796-a0be-47c6-af52-5d31fd96ec50" providerId="ADAL" clId="{5F89E169-4610-4EBA-9CAB-CED3E1EF7CFD}" dt="2022-04-18T19:50:28.068" v="195"/>
        <pc:sldMkLst>
          <pc:docMk/>
          <pc:sldMk cId="865759438" sldId="2144328257"/>
        </pc:sldMkLst>
        <pc:spChg chg="mod">
          <ac:chgData name="Karolina Guillen" userId="c1c08796-a0be-47c6-af52-5d31fd96ec50" providerId="ADAL" clId="{5F89E169-4610-4EBA-9CAB-CED3E1EF7CFD}" dt="2022-04-15T18:09:24.487" v="166" actId="14100"/>
          <ac:spMkLst>
            <pc:docMk/>
            <pc:sldMk cId="865759438" sldId="2144328257"/>
            <ac:spMk id="16" creationId="{46BD1D7B-CFFD-AB40-AE04-379262D9E97A}"/>
          </ac:spMkLst>
        </pc:spChg>
      </pc:sldChg>
      <pc:sldChg chg="modSp mod delCm">
        <pc:chgData name="Karolina Guillen" userId="c1c08796-a0be-47c6-af52-5d31fd96ec50" providerId="ADAL" clId="{5F89E169-4610-4EBA-9CAB-CED3E1EF7CFD}" dt="2022-04-18T19:50:28.068" v="195"/>
        <pc:sldMkLst>
          <pc:docMk/>
          <pc:sldMk cId="783518187" sldId="2144328258"/>
        </pc:sldMkLst>
        <pc:spChg chg="mod">
          <ac:chgData name="Karolina Guillen" userId="c1c08796-a0be-47c6-af52-5d31fd96ec50" providerId="ADAL" clId="{5F89E169-4610-4EBA-9CAB-CED3E1EF7CFD}" dt="2022-04-15T17:53:38.968" v="26" actId="1036"/>
          <ac:spMkLst>
            <pc:docMk/>
            <pc:sldMk cId="783518187" sldId="2144328258"/>
            <ac:spMk id="16" creationId="{46BD1D7B-CFFD-AB40-AE04-379262D9E97A}"/>
          </ac:spMkLst>
        </pc:spChg>
      </pc:sldChg>
      <pc:sldChg chg="modSp mod delCm">
        <pc:chgData name="Karolina Guillen" userId="c1c08796-a0be-47c6-af52-5d31fd96ec50" providerId="ADAL" clId="{5F89E169-4610-4EBA-9CAB-CED3E1EF7CFD}" dt="2022-04-18T19:50:28.068" v="195"/>
        <pc:sldMkLst>
          <pc:docMk/>
          <pc:sldMk cId="3580571799" sldId="2144328265"/>
        </pc:sldMkLst>
        <pc:spChg chg="mod">
          <ac:chgData name="Karolina Guillen" userId="c1c08796-a0be-47c6-af52-5d31fd96ec50" providerId="ADAL" clId="{5F89E169-4610-4EBA-9CAB-CED3E1EF7CFD}" dt="2022-04-15T18:01:47.869" v="78" actId="1036"/>
          <ac:spMkLst>
            <pc:docMk/>
            <pc:sldMk cId="3580571799" sldId="2144328265"/>
            <ac:spMk id="16" creationId="{46BD1D7B-CFFD-AB40-AE04-379262D9E97A}"/>
          </ac:spMkLst>
        </pc:spChg>
      </pc:sldChg>
      <pc:sldChg chg="modSp mod delCm">
        <pc:chgData name="Karolina Guillen" userId="c1c08796-a0be-47c6-af52-5d31fd96ec50" providerId="ADAL" clId="{5F89E169-4610-4EBA-9CAB-CED3E1EF7CFD}" dt="2022-04-18T19:50:28.068" v="195"/>
        <pc:sldMkLst>
          <pc:docMk/>
          <pc:sldMk cId="1588281850" sldId="2144328276"/>
        </pc:sldMkLst>
        <pc:spChg chg="mod">
          <ac:chgData name="Karolina Guillen" userId="c1c08796-a0be-47c6-af52-5d31fd96ec50" providerId="ADAL" clId="{5F89E169-4610-4EBA-9CAB-CED3E1EF7CFD}" dt="2022-04-15T17:55:19.429" v="44" actId="1036"/>
          <ac:spMkLst>
            <pc:docMk/>
            <pc:sldMk cId="1588281850" sldId="2144328276"/>
            <ac:spMk id="16" creationId="{46BD1D7B-CFFD-AB40-AE04-379262D9E97A}"/>
          </ac:spMkLst>
        </pc:spChg>
      </pc:sldChg>
      <pc:sldChg chg="modSp mod delCm">
        <pc:chgData name="Karolina Guillen" userId="c1c08796-a0be-47c6-af52-5d31fd96ec50" providerId="ADAL" clId="{5F89E169-4610-4EBA-9CAB-CED3E1EF7CFD}" dt="2022-04-18T19:50:28.068" v="195"/>
        <pc:sldMkLst>
          <pc:docMk/>
          <pc:sldMk cId="2233810153" sldId="2144328294"/>
        </pc:sldMkLst>
        <pc:spChg chg="mod">
          <ac:chgData name="Karolina Guillen" userId="c1c08796-a0be-47c6-af52-5d31fd96ec50" providerId="ADAL" clId="{5F89E169-4610-4EBA-9CAB-CED3E1EF7CFD}" dt="2022-04-15T18:11:47.463" v="190" actId="1035"/>
          <ac:spMkLst>
            <pc:docMk/>
            <pc:sldMk cId="2233810153" sldId="2144328294"/>
            <ac:spMk id="23" creationId="{D3EE0AC1-CB5A-4CA1-8221-0A7B9F5D71FE}"/>
          </ac:spMkLst>
        </pc:spChg>
      </pc:sldChg>
      <pc:sldChg chg="delCm">
        <pc:chgData name="Karolina Guillen" userId="c1c08796-a0be-47c6-af52-5d31fd96ec50" providerId="ADAL" clId="{5F89E169-4610-4EBA-9CAB-CED3E1EF7CFD}" dt="2022-04-18T19:50:28.068" v="195"/>
        <pc:sldMkLst>
          <pc:docMk/>
          <pc:sldMk cId="2729024105" sldId="2144328296"/>
        </pc:sldMkLst>
      </pc:sldChg>
    </pc:docChg>
  </pc:docChgLst>
  <pc:docChgLst>
    <pc:chgData name="Jason Wiese" userId="4bff8d5b-7de6-4655-b397-69b0afc81113" providerId="ADAL" clId="{55BF0A2F-11A1-4DAC-858D-0822BE39CFD2}"/>
    <pc:docChg chg="modSld sldOrd">
      <pc:chgData name="Jason Wiese" userId="4bff8d5b-7de6-4655-b397-69b0afc81113" providerId="ADAL" clId="{55BF0A2F-11A1-4DAC-858D-0822BE39CFD2}" dt="2022-11-09T17:00:31.919" v="42"/>
      <pc:docMkLst>
        <pc:docMk/>
      </pc:docMkLst>
      <pc:sldChg chg="modSp mod ord addCm delCm modCm">
        <pc:chgData name="Jason Wiese" userId="4bff8d5b-7de6-4655-b397-69b0afc81113" providerId="ADAL" clId="{55BF0A2F-11A1-4DAC-858D-0822BE39CFD2}" dt="2022-11-09T17:00:31.919" v="42"/>
        <pc:sldMkLst>
          <pc:docMk/>
          <pc:sldMk cId="2772512904" sldId="2144328299"/>
        </pc:sldMkLst>
        <pc:spChg chg="mod">
          <ac:chgData name="Jason Wiese" userId="4bff8d5b-7de6-4655-b397-69b0afc81113" providerId="ADAL" clId="{55BF0A2F-11A1-4DAC-858D-0822BE39CFD2}" dt="2022-11-09T17:00:05.877" v="24" actId="1076"/>
          <ac:spMkLst>
            <pc:docMk/>
            <pc:sldMk cId="2772512904" sldId="2144328299"/>
            <ac:spMk id="16" creationId="{46BD1D7B-CFFD-AB40-AE04-379262D9E97A}"/>
          </ac:spMkLst>
        </pc:spChg>
      </pc:sldChg>
      <pc:sldChg chg="modSp mod">
        <pc:chgData name="Jason Wiese" userId="4bff8d5b-7de6-4655-b397-69b0afc81113" providerId="ADAL" clId="{55BF0A2F-11A1-4DAC-858D-0822BE39CFD2}" dt="2022-11-09T17:00:18.797" v="41" actId="6549"/>
        <pc:sldMkLst>
          <pc:docMk/>
          <pc:sldMk cId="3374156216" sldId="2144328352"/>
        </pc:sldMkLst>
        <pc:spChg chg="mod">
          <ac:chgData name="Jason Wiese" userId="4bff8d5b-7de6-4655-b397-69b0afc81113" providerId="ADAL" clId="{55BF0A2F-11A1-4DAC-858D-0822BE39CFD2}" dt="2022-11-09T17:00:18.797" v="41" actId="6549"/>
          <ac:spMkLst>
            <pc:docMk/>
            <pc:sldMk cId="3374156216" sldId="2144328352"/>
            <ac:spMk id="9" creationId="{A389EC41-F58A-CEEC-AC7C-548AAE3177D0}"/>
          </ac:spMkLst>
        </pc:spChg>
      </pc:sldChg>
      <pc:sldChg chg="modSp mod">
        <pc:chgData name="Jason Wiese" userId="4bff8d5b-7de6-4655-b397-69b0afc81113" providerId="ADAL" clId="{55BF0A2F-11A1-4DAC-858D-0822BE39CFD2}" dt="2022-11-09T16:54:18.477" v="14" actId="1076"/>
        <pc:sldMkLst>
          <pc:docMk/>
          <pc:sldMk cId="3220863391" sldId="2144328477"/>
        </pc:sldMkLst>
        <pc:spChg chg="mod">
          <ac:chgData name="Jason Wiese" userId="4bff8d5b-7de6-4655-b397-69b0afc81113" providerId="ADAL" clId="{55BF0A2F-11A1-4DAC-858D-0822BE39CFD2}" dt="2022-11-09T16:54:18.477" v="14" actId="1076"/>
          <ac:spMkLst>
            <pc:docMk/>
            <pc:sldMk cId="3220863391" sldId="2144328477"/>
            <ac:spMk id="16" creationId="{46BD1D7B-CFFD-AB40-AE04-379262D9E97A}"/>
          </ac:spMkLst>
        </pc:spChg>
      </pc:sldChg>
    </pc:docChg>
  </pc:docChgLst>
  <pc:docChgLst>
    <pc:chgData name="Jason Wiese" userId="4bff8d5b-7de6-4655-b397-69b0afc81113" providerId="ADAL" clId="{5F77A312-DA57-4A9F-A607-1F9231DDDD8F}"/>
    <pc:docChg chg="undo custSel delSld modSld">
      <pc:chgData name="Jason Wiese" userId="4bff8d5b-7de6-4655-b397-69b0afc81113" providerId="ADAL" clId="{5F77A312-DA57-4A9F-A607-1F9231DDDD8F}" dt="2022-11-03T07:07:45.286" v="5647" actId="20577"/>
      <pc:docMkLst>
        <pc:docMk/>
      </pc:docMkLst>
      <pc:sldChg chg="addSp modSp mod addCm">
        <pc:chgData name="Jason Wiese" userId="4bff8d5b-7de6-4655-b397-69b0afc81113" providerId="ADAL" clId="{5F77A312-DA57-4A9F-A607-1F9231DDDD8F}" dt="2022-11-03T02:25:36.696" v="171" actId="14100"/>
        <pc:sldMkLst>
          <pc:docMk/>
          <pc:sldMk cId="2469683786" sldId="275"/>
        </pc:sldMkLst>
        <pc:spChg chg="add mod">
          <ac:chgData name="Jason Wiese" userId="4bff8d5b-7de6-4655-b397-69b0afc81113" providerId="ADAL" clId="{5F77A312-DA57-4A9F-A607-1F9231DDDD8F}" dt="2022-11-03T02:25:05.225" v="130" actId="20577"/>
          <ac:spMkLst>
            <pc:docMk/>
            <pc:sldMk cId="2469683786" sldId="275"/>
            <ac:spMk id="12" creationId="{F4DA2C87-3A5F-AB97-6D8C-E4637D8290A3}"/>
          </ac:spMkLst>
        </pc:spChg>
        <pc:spChg chg="add mod">
          <ac:chgData name="Jason Wiese" userId="4bff8d5b-7de6-4655-b397-69b0afc81113" providerId="ADAL" clId="{5F77A312-DA57-4A9F-A607-1F9231DDDD8F}" dt="2022-11-03T02:25:15.287" v="141" actId="20577"/>
          <ac:spMkLst>
            <pc:docMk/>
            <pc:sldMk cId="2469683786" sldId="275"/>
            <ac:spMk id="13" creationId="{88CF51EE-159D-8A5B-D131-EC2B3D4F9CB9}"/>
          </ac:spMkLst>
        </pc:spChg>
        <pc:spChg chg="add mod">
          <ac:chgData name="Jason Wiese" userId="4bff8d5b-7de6-4655-b397-69b0afc81113" providerId="ADAL" clId="{5F77A312-DA57-4A9F-A607-1F9231DDDD8F}" dt="2022-11-03T02:25:36.696" v="171" actId="14100"/>
          <ac:spMkLst>
            <pc:docMk/>
            <pc:sldMk cId="2469683786" sldId="275"/>
            <ac:spMk id="14" creationId="{76FBF213-A627-2B79-07E9-977FF6782F87}"/>
          </ac:spMkLst>
        </pc:spChg>
      </pc:sldChg>
      <pc:sldChg chg="addSp modSp mod">
        <pc:chgData name="Jason Wiese" userId="4bff8d5b-7de6-4655-b397-69b0afc81113" providerId="ADAL" clId="{5F77A312-DA57-4A9F-A607-1F9231DDDD8F}" dt="2022-11-03T07:07:45.286" v="5647" actId="20577"/>
        <pc:sldMkLst>
          <pc:docMk/>
          <pc:sldMk cId="3372830709" sldId="2699"/>
        </pc:sldMkLst>
        <pc:spChg chg="mod">
          <ac:chgData name="Jason Wiese" userId="4bff8d5b-7de6-4655-b397-69b0afc81113" providerId="ADAL" clId="{5F77A312-DA57-4A9F-A607-1F9231DDDD8F}" dt="2022-11-03T07:07:45.286" v="5647" actId="20577"/>
          <ac:spMkLst>
            <pc:docMk/>
            <pc:sldMk cId="3372830709" sldId="2699"/>
            <ac:spMk id="16" creationId="{46BD1D7B-CFFD-AB40-AE04-379262D9E97A}"/>
          </ac:spMkLst>
        </pc:spChg>
        <pc:cxnChg chg="add mod">
          <ac:chgData name="Jason Wiese" userId="4bff8d5b-7de6-4655-b397-69b0afc81113" providerId="ADAL" clId="{5F77A312-DA57-4A9F-A607-1F9231DDDD8F}" dt="2022-11-03T05:35:32.109" v="1772" actId="1076"/>
          <ac:cxnSpMkLst>
            <pc:docMk/>
            <pc:sldMk cId="3372830709" sldId="2699"/>
            <ac:cxnSpMk id="4" creationId="{36534F74-D14C-7E67-06A3-5F2EEB575401}"/>
          </ac:cxnSpMkLst>
        </pc:cxnChg>
      </pc:sldChg>
      <pc:sldChg chg="modSp mod">
        <pc:chgData name="Jason Wiese" userId="4bff8d5b-7de6-4655-b397-69b0afc81113" providerId="ADAL" clId="{5F77A312-DA57-4A9F-A607-1F9231DDDD8F}" dt="2022-11-03T06:36:16.598" v="4826" actId="20577"/>
        <pc:sldMkLst>
          <pc:docMk/>
          <pc:sldMk cId="1160202648" sldId="2144327773"/>
        </pc:sldMkLst>
        <pc:spChg chg="mod">
          <ac:chgData name="Jason Wiese" userId="4bff8d5b-7de6-4655-b397-69b0afc81113" providerId="ADAL" clId="{5F77A312-DA57-4A9F-A607-1F9231DDDD8F}" dt="2022-11-03T02:10:22.826" v="49" actId="14100"/>
          <ac:spMkLst>
            <pc:docMk/>
            <pc:sldMk cId="1160202648" sldId="2144327773"/>
            <ac:spMk id="17" creationId="{D9CD6B9E-73C9-46ED-9E95-E0C798135CB5}"/>
          </ac:spMkLst>
        </pc:spChg>
        <pc:spChg chg="mod">
          <ac:chgData name="Jason Wiese" userId="4bff8d5b-7de6-4655-b397-69b0afc81113" providerId="ADAL" clId="{5F77A312-DA57-4A9F-A607-1F9231DDDD8F}" dt="2022-11-03T02:10:08.311" v="43" actId="403"/>
          <ac:spMkLst>
            <pc:docMk/>
            <pc:sldMk cId="1160202648" sldId="2144327773"/>
            <ac:spMk id="19" creationId="{4C051247-F7DF-4B5E-B2BD-D978EAF5CB2E}"/>
          </ac:spMkLst>
        </pc:spChg>
        <pc:spChg chg="mod">
          <ac:chgData name="Jason Wiese" userId="4bff8d5b-7de6-4655-b397-69b0afc81113" providerId="ADAL" clId="{5F77A312-DA57-4A9F-A607-1F9231DDDD8F}" dt="2022-11-03T02:10:08.311" v="43" actId="403"/>
          <ac:spMkLst>
            <pc:docMk/>
            <pc:sldMk cId="1160202648" sldId="2144327773"/>
            <ac:spMk id="20" creationId="{7F4F50D8-85D2-4766-A1EF-E5EB26A0F19F}"/>
          </ac:spMkLst>
        </pc:spChg>
        <pc:spChg chg="mod">
          <ac:chgData name="Jason Wiese" userId="4bff8d5b-7de6-4655-b397-69b0afc81113" providerId="ADAL" clId="{5F77A312-DA57-4A9F-A607-1F9231DDDD8F}" dt="2022-11-03T06:36:16.598" v="4826" actId="20577"/>
          <ac:spMkLst>
            <pc:docMk/>
            <pc:sldMk cId="1160202648" sldId="2144327773"/>
            <ac:spMk id="21" creationId="{DF883384-F7AA-4B04-A25D-AC131CEE1611}"/>
          </ac:spMkLst>
        </pc:spChg>
        <pc:graphicFrameChg chg="mod">
          <ac:chgData name="Jason Wiese" userId="4bff8d5b-7de6-4655-b397-69b0afc81113" providerId="ADAL" clId="{5F77A312-DA57-4A9F-A607-1F9231DDDD8F}" dt="2022-11-03T02:10:11.774" v="46" actId="403"/>
          <ac:graphicFrameMkLst>
            <pc:docMk/>
            <pc:sldMk cId="1160202648" sldId="2144327773"/>
            <ac:graphicFrameMk id="13" creationId="{FADA12A8-5114-4770-90DE-7A00C4236976}"/>
          </ac:graphicFrameMkLst>
        </pc:graphicFrameChg>
      </pc:sldChg>
      <pc:sldChg chg="modSp mod">
        <pc:chgData name="Jason Wiese" userId="4bff8d5b-7de6-4655-b397-69b0afc81113" providerId="ADAL" clId="{5F77A312-DA57-4A9F-A607-1F9231DDDD8F}" dt="2022-11-03T06:49:46.096" v="5296" actId="20577"/>
        <pc:sldMkLst>
          <pc:docMk/>
          <pc:sldMk cId="907957095" sldId="2144327864"/>
        </pc:sldMkLst>
        <pc:spChg chg="mod">
          <ac:chgData name="Jason Wiese" userId="4bff8d5b-7de6-4655-b397-69b0afc81113" providerId="ADAL" clId="{5F77A312-DA57-4A9F-A607-1F9231DDDD8F}" dt="2022-11-03T06:49:46.096" v="5296" actId="20577"/>
          <ac:spMkLst>
            <pc:docMk/>
            <pc:sldMk cId="907957095" sldId="2144327864"/>
            <ac:spMk id="16" creationId="{46BD1D7B-CFFD-AB40-AE04-379262D9E97A}"/>
          </ac:spMkLst>
        </pc:spChg>
        <pc:spChg chg="mod">
          <ac:chgData name="Jason Wiese" userId="4bff8d5b-7de6-4655-b397-69b0afc81113" providerId="ADAL" clId="{5F77A312-DA57-4A9F-A607-1F9231DDDD8F}" dt="2022-11-03T05:27:43.002" v="1476" actId="1076"/>
          <ac:spMkLst>
            <pc:docMk/>
            <pc:sldMk cId="907957095" sldId="2144327864"/>
            <ac:spMk id="51" creationId="{35E28728-488A-40D1-A326-4AC6C4E6B97F}"/>
          </ac:spMkLst>
        </pc:spChg>
        <pc:spChg chg="mod">
          <ac:chgData name="Jason Wiese" userId="4bff8d5b-7de6-4655-b397-69b0afc81113" providerId="ADAL" clId="{5F77A312-DA57-4A9F-A607-1F9231DDDD8F}" dt="2022-11-03T05:27:43.002" v="1476" actId="1076"/>
          <ac:spMkLst>
            <pc:docMk/>
            <pc:sldMk cId="907957095" sldId="2144327864"/>
            <ac:spMk id="52" creationId="{81C6D05E-7087-461C-AE2E-D6C65ECACBF5}"/>
          </ac:spMkLst>
        </pc:spChg>
        <pc:spChg chg="mod">
          <ac:chgData name="Jason Wiese" userId="4bff8d5b-7de6-4655-b397-69b0afc81113" providerId="ADAL" clId="{5F77A312-DA57-4A9F-A607-1F9231DDDD8F}" dt="2022-11-03T05:27:49.017" v="1477" actId="1076"/>
          <ac:spMkLst>
            <pc:docMk/>
            <pc:sldMk cId="907957095" sldId="2144327864"/>
            <ac:spMk id="57" creationId="{4D346A94-0FD7-4F64-9475-DC8A06F60383}"/>
          </ac:spMkLst>
        </pc:spChg>
        <pc:spChg chg="mod">
          <ac:chgData name="Jason Wiese" userId="4bff8d5b-7de6-4655-b397-69b0afc81113" providerId="ADAL" clId="{5F77A312-DA57-4A9F-A607-1F9231DDDD8F}" dt="2022-11-03T05:27:49.017" v="1477" actId="1076"/>
          <ac:spMkLst>
            <pc:docMk/>
            <pc:sldMk cId="907957095" sldId="2144327864"/>
            <ac:spMk id="58" creationId="{17C97891-A365-4EBD-A97A-88E1DFDAE391}"/>
          </ac:spMkLst>
        </pc:spChg>
        <pc:picChg chg="mod">
          <ac:chgData name="Jason Wiese" userId="4bff8d5b-7de6-4655-b397-69b0afc81113" providerId="ADAL" clId="{5F77A312-DA57-4A9F-A607-1F9231DDDD8F}" dt="2022-11-03T05:27:43.002" v="1476" actId="1076"/>
          <ac:picMkLst>
            <pc:docMk/>
            <pc:sldMk cId="907957095" sldId="2144327864"/>
            <ac:picMk id="6" creationId="{B5D44D36-9E58-2F5C-E9A1-77442013D44B}"/>
          </ac:picMkLst>
        </pc:picChg>
        <pc:picChg chg="mod">
          <ac:chgData name="Jason Wiese" userId="4bff8d5b-7de6-4655-b397-69b0afc81113" providerId="ADAL" clId="{5F77A312-DA57-4A9F-A607-1F9231DDDD8F}" dt="2022-11-03T05:27:49.017" v="1477" actId="1076"/>
          <ac:picMkLst>
            <pc:docMk/>
            <pc:sldMk cId="907957095" sldId="2144327864"/>
            <ac:picMk id="9" creationId="{8BE92DFF-5C48-D2A6-AC85-0E897256F409}"/>
          </ac:picMkLst>
        </pc:picChg>
      </pc:sldChg>
      <pc:sldChg chg="addSp delSp modSp mod addCm">
        <pc:chgData name="Jason Wiese" userId="4bff8d5b-7de6-4655-b397-69b0afc81113" providerId="ADAL" clId="{5F77A312-DA57-4A9F-A607-1F9231DDDD8F}" dt="2022-11-03T07:04:53.043" v="5629"/>
        <pc:sldMkLst>
          <pc:docMk/>
          <pc:sldMk cId="276887206" sldId="2144327876"/>
        </pc:sldMkLst>
        <pc:spChg chg="mod">
          <ac:chgData name="Jason Wiese" userId="4bff8d5b-7de6-4655-b397-69b0afc81113" providerId="ADAL" clId="{5F77A312-DA57-4A9F-A607-1F9231DDDD8F}" dt="2022-11-03T06:41:06.150" v="4937" actId="12789"/>
          <ac:spMkLst>
            <pc:docMk/>
            <pc:sldMk cId="276887206" sldId="2144327876"/>
            <ac:spMk id="2" creationId="{892812D1-C2E7-6145-8C2A-95A25EFCD80C}"/>
          </ac:spMkLst>
        </pc:spChg>
        <pc:spChg chg="mod">
          <ac:chgData name="Jason Wiese" userId="4bff8d5b-7de6-4655-b397-69b0afc81113" providerId="ADAL" clId="{5F77A312-DA57-4A9F-A607-1F9231DDDD8F}" dt="2022-11-03T06:41:06.150" v="4937" actId="12789"/>
          <ac:spMkLst>
            <pc:docMk/>
            <pc:sldMk cId="276887206" sldId="2144327876"/>
            <ac:spMk id="3" creationId="{5A89DA6F-6C53-4CA9-8C79-2F5032B2325F}"/>
          </ac:spMkLst>
        </pc:spChg>
        <pc:spChg chg="add mod">
          <ac:chgData name="Jason Wiese" userId="4bff8d5b-7de6-4655-b397-69b0afc81113" providerId="ADAL" clId="{5F77A312-DA57-4A9F-A607-1F9231DDDD8F}" dt="2022-11-03T06:57:43.446" v="5436" actId="554"/>
          <ac:spMkLst>
            <pc:docMk/>
            <pc:sldMk cId="276887206" sldId="2144327876"/>
            <ac:spMk id="5" creationId="{B0EE7DEB-061C-D28E-44D4-C8003BEA9A6E}"/>
          </ac:spMkLst>
        </pc:spChg>
        <pc:spChg chg="add del mod">
          <ac:chgData name="Jason Wiese" userId="4bff8d5b-7de6-4655-b397-69b0afc81113" providerId="ADAL" clId="{5F77A312-DA57-4A9F-A607-1F9231DDDD8F}" dt="2022-11-03T07:04:06.520" v="5628" actId="478"/>
          <ac:spMkLst>
            <pc:docMk/>
            <pc:sldMk cId="276887206" sldId="2144327876"/>
            <ac:spMk id="6" creationId="{46C8952F-4109-F99D-B23A-1F0EF9A76311}"/>
          </ac:spMkLst>
        </pc:spChg>
        <pc:spChg chg="mod">
          <ac:chgData name="Jason Wiese" userId="4bff8d5b-7de6-4655-b397-69b0afc81113" providerId="ADAL" clId="{5F77A312-DA57-4A9F-A607-1F9231DDDD8F}" dt="2022-11-03T07:00:25.687" v="5443" actId="20577"/>
          <ac:spMkLst>
            <pc:docMk/>
            <pc:sldMk cId="276887206" sldId="2144327876"/>
            <ac:spMk id="12" creationId="{01530797-6D4D-3FD8-F240-5DF3C91A7280}"/>
          </ac:spMkLst>
        </pc:spChg>
        <pc:spChg chg="mod">
          <ac:chgData name="Jason Wiese" userId="4bff8d5b-7de6-4655-b397-69b0afc81113" providerId="ADAL" clId="{5F77A312-DA57-4A9F-A607-1F9231DDDD8F}" dt="2022-11-03T06:40:47.209" v="4934" actId="1076"/>
          <ac:spMkLst>
            <pc:docMk/>
            <pc:sldMk cId="276887206" sldId="2144327876"/>
            <ac:spMk id="15" creationId="{BAD88EC4-A427-BD8E-7FAD-92A249DF2D5B}"/>
          </ac:spMkLst>
        </pc:spChg>
        <pc:spChg chg="mod">
          <ac:chgData name="Jason Wiese" userId="4bff8d5b-7de6-4655-b397-69b0afc81113" providerId="ADAL" clId="{5F77A312-DA57-4A9F-A607-1F9231DDDD8F}" dt="2022-11-03T06:40:42.147" v="4933" actId="1076"/>
          <ac:spMkLst>
            <pc:docMk/>
            <pc:sldMk cId="276887206" sldId="2144327876"/>
            <ac:spMk id="17" creationId="{9C1DD76C-0F69-DFFE-7994-25EF3ED32277}"/>
          </ac:spMkLst>
        </pc:spChg>
        <pc:spChg chg="mod">
          <ac:chgData name="Jason Wiese" userId="4bff8d5b-7de6-4655-b397-69b0afc81113" providerId="ADAL" clId="{5F77A312-DA57-4A9F-A607-1F9231DDDD8F}" dt="2022-11-03T06:41:06.150" v="4937" actId="12789"/>
          <ac:spMkLst>
            <pc:docMk/>
            <pc:sldMk cId="276887206" sldId="2144327876"/>
            <ac:spMk id="28" creationId="{611A2BD2-28EE-844C-ABD0-1BBA2351FC49}"/>
          </ac:spMkLst>
        </pc:spChg>
        <pc:spChg chg="mod">
          <ac:chgData name="Jason Wiese" userId="4bff8d5b-7de6-4655-b397-69b0afc81113" providerId="ADAL" clId="{5F77A312-DA57-4A9F-A607-1F9231DDDD8F}" dt="2022-11-03T07:03:32.678" v="5627" actId="20577"/>
          <ac:spMkLst>
            <pc:docMk/>
            <pc:sldMk cId="276887206" sldId="2144327876"/>
            <ac:spMk id="30" creationId="{C0E1F46B-70E6-5C48-A3D3-CAA938A36A27}"/>
          </ac:spMkLst>
        </pc:spChg>
        <pc:spChg chg="mod">
          <ac:chgData name="Jason Wiese" userId="4bff8d5b-7de6-4655-b397-69b0afc81113" providerId="ADAL" clId="{5F77A312-DA57-4A9F-A607-1F9231DDDD8F}" dt="2022-11-03T06:57:43.446" v="5436" actId="554"/>
          <ac:spMkLst>
            <pc:docMk/>
            <pc:sldMk cId="276887206" sldId="2144327876"/>
            <ac:spMk id="34" creationId="{34CC8CE6-CBBB-9148-9480-ABF797D19659}"/>
          </ac:spMkLst>
        </pc:spChg>
        <pc:spChg chg="del mod">
          <ac:chgData name="Jason Wiese" userId="4bff8d5b-7de6-4655-b397-69b0afc81113" providerId="ADAL" clId="{5F77A312-DA57-4A9F-A607-1F9231DDDD8F}" dt="2022-11-03T06:57:27.091" v="5432" actId="478"/>
          <ac:spMkLst>
            <pc:docMk/>
            <pc:sldMk cId="276887206" sldId="2144327876"/>
            <ac:spMk id="35" creationId="{BC7F04D2-8726-4568-A0A9-AEEBCCFB1D77}"/>
          </ac:spMkLst>
        </pc:spChg>
        <pc:picChg chg="mod">
          <ac:chgData name="Jason Wiese" userId="4bff8d5b-7de6-4655-b397-69b0afc81113" providerId="ADAL" clId="{5F77A312-DA57-4A9F-A607-1F9231DDDD8F}" dt="2022-11-03T06:40:42.147" v="4933" actId="1076"/>
          <ac:picMkLst>
            <pc:docMk/>
            <pc:sldMk cId="276887206" sldId="2144327876"/>
            <ac:picMk id="13" creationId="{3433E9F2-F58E-0065-0C8A-B6F9EF923E99}"/>
          </ac:picMkLst>
        </pc:picChg>
        <pc:picChg chg="mod">
          <ac:chgData name="Jason Wiese" userId="4bff8d5b-7de6-4655-b397-69b0afc81113" providerId="ADAL" clId="{5F77A312-DA57-4A9F-A607-1F9231DDDD8F}" dt="2022-11-03T06:39:24.657" v="4926" actId="1037"/>
          <ac:picMkLst>
            <pc:docMk/>
            <pc:sldMk cId="276887206" sldId="2144327876"/>
            <ac:picMk id="16" creationId="{C79DC88D-E4C2-5EA3-B3C8-BB0AF6AB1B3F}"/>
          </ac:picMkLst>
        </pc:picChg>
        <pc:picChg chg="mod">
          <ac:chgData name="Jason Wiese" userId="4bff8d5b-7de6-4655-b397-69b0afc81113" providerId="ADAL" clId="{5F77A312-DA57-4A9F-A607-1F9231DDDD8F}" dt="2022-11-03T06:40:47.209" v="4934" actId="1076"/>
          <ac:picMkLst>
            <pc:docMk/>
            <pc:sldMk cId="276887206" sldId="2144327876"/>
            <ac:picMk id="18" creationId="{132CE3E9-CDF9-3E34-1C13-B8EF38004059}"/>
          </ac:picMkLst>
        </pc:picChg>
      </pc:sldChg>
      <pc:sldChg chg="modSp mod">
        <pc:chgData name="Jason Wiese" userId="4bff8d5b-7de6-4655-b397-69b0afc81113" providerId="ADAL" clId="{5F77A312-DA57-4A9F-A607-1F9231DDDD8F}" dt="2022-11-03T02:15:35.170" v="122" actId="20577"/>
        <pc:sldMkLst>
          <pc:docMk/>
          <pc:sldMk cId="2302560048" sldId="2144327905"/>
        </pc:sldMkLst>
        <pc:spChg chg="mod">
          <ac:chgData name="Jason Wiese" userId="4bff8d5b-7de6-4655-b397-69b0afc81113" providerId="ADAL" clId="{5F77A312-DA57-4A9F-A607-1F9231DDDD8F}" dt="2022-11-03T02:15:35.170" v="122" actId="20577"/>
          <ac:spMkLst>
            <pc:docMk/>
            <pc:sldMk cId="2302560048" sldId="2144327905"/>
            <ac:spMk id="17" creationId="{6781F72F-743F-40A3-B80E-ADB9594EADF1}"/>
          </ac:spMkLst>
        </pc:spChg>
      </pc:sldChg>
      <pc:sldChg chg="addSp modSp mod">
        <pc:chgData name="Jason Wiese" userId="4bff8d5b-7de6-4655-b397-69b0afc81113" providerId="ADAL" clId="{5F77A312-DA57-4A9F-A607-1F9231DDDD8F}" dt="2022-11-03T06:31:53.044" v="4553" actId="20577"/>
        <pc:sldMkLst>
          <pc:docMk/>
          <pc:sldMk cId="1065116539" sldId="2144327931"/>
        </pc:sldMkLst>
        <pc:spChg chg="mod">
          <ac:chgData name="Jason Wiese" userId="4bff8d5b-7de6-4655-b397-69b0afc81113" providerId="ADAL" clId="{5F77A312-DA57-4A9F-A607-1F9231DDDD8F}" dt="2022-11-03T06:31:53.044" v="4553" actId="20577"/>
          <ac:spMkLst>
            <pc:docMk/>
            <pc:sldMk cId="1065116539" sldId="2144327931"/>
            <ac:spMk id="7" creationId="{4AE334FF-013B-4334-A22B-4AD816EFE3C8}"/>
          </ac:spMkLst>
        </pc:spChg>
        <pc:spChg chg="mod">
          <ac:chgData name="Jason Wiese" userId="4bff8d5b-7de6-4655-b397-69b0afc81113" providerId="ADAL" clId="{5F77A312-DA57-4A9F-A607-1F9231DDDD8F}" dt="2022-11-03T06:17:59.664" v="4082" actId="20577"/>
          <ac:spMkLst>
            <pc:docMk/>
            <pc:sldMk cId="1065116539" sldId="2144327931"/>
            <ac:spMk id="11" creationId="{166CDCCA-7D79-49CD-8A93-9900AA188B4F}"/>
          </ac:spMkLst>
        </pc:spChg>
        <pc:spChg chg="add mod">
          <ac:chgData name="Jason Wiese" userId="4bff8d5b-7de6-4655-b397-69b0afc81113" providerId="ADAL" clId="{5F77A312-DA57-4A9F-A607-1F9231DDDD8F}" dt="2022-11-03T06:28:40.254" v="4178" actId="20577"/>
          <ac:spMkLst>
            <pc:docMk/>
            <pc:sldMk cId="1065116539" sldId="2144327931"/>
            <ac:spMk id="25" creationId="{EDAD288A-F58C-F436-6CE0-3B1D5BE46744}"/>
          </ac:spMkLst>
        </pc:spChg>
        <pc:spChg chg="add mod">
          <ac:chgData name="Jason Wiese" userId="4bff8d5b-7de6-4655-b397-69b0afc81113" providerId="ADAL" clId="{5F77A312-DA57-4A9F-A607-1F9231DDDD8F}" dt="2022-11-03T06:26:26.571" v="4138" actId="12789"/>
          <ac:spMkLst>
            <pc:docMk/>
            <pc:sldMk cId="1065116539" sldId="2144327931"/>
            <ac:spMk id="26" creationId="{BE28D3F0-4BAE-E838-394F-4EF9B01D56F4}"/>
          </ac:spMkLst>
        </pc:spChg>
        <pc:spChg chg="add mod">
          <ac:chgData name="Jason Wiese" userId="4bff8d5b-7de6-4655-b397-69b0afc81113" providerId="ADAL" clId="{5F77A312-DA57-4A9F-A607-1F9231DDDD8F}" dt="2022-11-03T06:26:26.571" v="4138" actId="12789"/>
          <ac:spMkLst>
            <pc:docMk/>
            <pc:sldMk cId="1065116539" sldId="2144327931"/>
            <ac:spMk id="27" creationId="{68866FBE-1FCE-0EF1-0358-71A8AAF76C3E}"/>
          </ac:spMkLst>
        </pc:spChg>
        <pc:spChg chg="add mod">
          <ac:chgData name="Jason Wiese" userId="4bff8d5b-7de6-4655-b397-69b0afc81113" providerId="ADAL" clId="{5F77A312-DA57-4A9F-A607-1F9231DDDD8F}" dt="2022-11-03T06:26:26.571" v="4138" actId="12789"/>
          <ac:spMkLst>
            <pc:docMk/>
            <pc:sldMk cId="1065116539" sldId="2144327931"/>
            <ac:spMk id="28" creationId="{9CF08F53-983F-F0A0-EEA8-E6F9BB5E7773}"/>
          </ac:spMkLst>
        </pc:spChg>
        <pc:spChg chg="add mod">
          <ac:chgData name="Jason Wiese" userId="4bff8d5b-7de6-4655-b397-69b0afc81113" providerId="ADAL" clId="{5F77A312-DA57-4A9F-A607-1F9231DDDD8F}" dt="2022-11-03T06:26:26.571" v="4138" actId="12789"/>
          <ac:spMkLst>
            <pc:docMk/>
            <pc:sldMk cId="1065116539" sldId="2144327931"/>
            <ac:spMk id="29" creationId="{98E2D3B8-92C2-1B5C-8F27-0045A6F30FDD}"/>
          </ac:spMkLst>
        </pc:spChg>
        <pc:spChg chg="add mod">
          <ac:chgData name="Jason Wiese" userId="4bff8d5b-7de6-4655-b397-69b0afc81113" providerId="ADAL" clId="{5F77A312-DA57-4A9F-A607-1F9231DDDD8F}" dt="2022-11-03T06:26:26.571" v="4138" actId="12789"/>
          <ac:spMkLst>
            <pc:docMk/>
            <pc:sldMk cId="1065116539" sldId="2144327931"/>
            <ac:spMk id="30" creationId="{5A29C4B4-4869-F9BE-D039-10B9FD0CFA53}"/>
          </ac:spMkLst>
        </pc:spChg>
        <pc:spChg chg="add mod">
          <ac:chgData name="Jason Wiese" userId="4bff8d5b-7de6-4655-b397-69b0afc81113" providerId="ADAL" clId="{5F77A312-DA57-4A9F-A607-1F9231DDDD8F}" dt="2022-11-03T06:27:14.087" v="4176" actId="1076"/>
          <ac:spMkLst>
            <pc:docMk/>
            <pc:sldMk cId="1065116539" sldId="2144327931"/>
            <ac:spMk id="31" creationId="{F827DE8A-3C9C-65B1-013D-9C113683D3F0}"/>
          </ac:spMkLst>
        </pc:spChg>
        <pc:spChg chg="mod">
          <ac:chgData name="Jason Wiese" userId="4bff8d5b-7de6-4655-b397-69b0afc81113" providerId="ADAL" clId="{5F77A312-DA57-4A9F-A607-1F9231DDDD8F}" dt="2022-11-03T06:17:48.601" v="4076" actId="1076"/>
          <ac:spMkLst>
            <pc:docMk/>
            <pc:sldMk cId="1065116539" sldId="2144327931"/>
            <ac:spMk id="37" creationId="{4E4F4525-DDD6-4445-960A-AB548D139430}"/>
          </ac:spMkLst>
        </pc:spChg>
        <pc:spChg chg="mod">
          <ac:chgData name="Jason Wiese" userId="4bff8d5b-7de6-4655-b397-69b0afc81113" providerId="ADAL" clId="{5F77A312-DA57-4A9F-A607-1F9231DDDD8F}" dt="2022-11-03T06:17:48.601" v="4076" actId="1076"/>
          <ac:spMkLst>
            <pc:docMk/>
            <pc:sldMk cId="1065116539" sldId="2144327931"/>
            <ac:spMk id="39" creationId="{5E5D9C4C-D0E5-42CC-8A58-EBC3D86665A6}"/>
          </ac:spMkLst>
        </pc:spChg>
        <pc:spChg chg="mod">
          <ac:chgData name="Jason Wiese" userId="4bff8d5b-7de6-4655-b397-69b0afc81113" providerId="ADAL" clId="{5F77A312-DA57-4A9F-A607-1F9231DDDD8F}" dt="2022-11-03T06:17:48.601" v="4076" actId="1076"/>
          <ac:spMkLst>
            <pc:docMk/>
            <pc:sldMk cId="1065116539" sldId="2144327931"/>
            <ac:spMk id="45" creationId="{AFC7E004-F6C5-4A56-ACBB-8D9A44573B38}"/>
          </ac:spMkLst>
        </pc:spChg>
        <pc:spChg chg="mod">
          <ac:chgData name="Jason Wiese" userId="4bff8d5b-7de6-4655-b397-69b0afc81113" providerId="ADAL" clId="{5F77A312-DA57-4A9F-A607-1F9231DDDD8F}" dt="2022-11-03T06:17:48.601" v="4076" actId="1076"/>
          <ac:spMkLst>
            <pc:docMk/>
            <pc:sldMk cId="1065116539" sldId="2144327931"/>
            <ac:spMk id="49" creationId="{35B3FF8A-FABD-4B28-B536-C882F686C5BE}"/>
          </ac:spMkLst>
        </pc:spChg>
        <pc:spChg chg="mod">
          <ac:chgData name="Jason Wiese" userId="4bff8d5b-7de6-4655-b397-69b0afc81113" providerId="ADAL" clId="{5F77A312-DA57-4A9F-A607-1F9231DDDD8F}" dt="2022-11-03T06:17:48.601" v="4076" actId="1076"/>
          <ac:spMkLst>
            <pc:docMk/>
            <pc:sldMk cId="1065116539" sldId="2144327931"/>
            <ac:spMk id="50" creationId="{F0970B33-EEE1-42FF-B295-F1331BE9E72A}"/>
          </ac:spMkLst>
        </pc:spChg>
        <pc:spChg chg="mod">
          <ac:chgData name="Jason Wiese" userId="4bff8d5b-7de6-4655-b397-69b0afc81113" providerId="ADAL" clId="{5F77A312-DA57-4A9F-A607-1F9231DDDD8F}" dt="2022-11-03T06:17:48.601" v="4076" actId="1076"/>
          <ac:spMkLst>
            <pc:docMk/>
            <pc:sldMk cId="1065116539" sldId="2144327931"/>
            <ac:spMk id="52" creationId="{D5974594-7C04-44C1-9732-AABA833BDE46}"/>
          </ac:spMkLst>
        </pc:spChg>
        <pc:graphicFrameChg chg="mod">
          <ac:chgData name="Jason Wiese" userId="4bff8d5b-7de6-4655-b397-69b0afc81113" providerId="ADAL" clId="{5F77A312-DA57-4A9F-A607-1F9231DDDD8F}" dt="2022-11-03T06:23:15.329" v="4097" actId="1035"/>
          <ac:graphicFrameMkLst>
            <pc:docMk/>
            <pc:sldMk cId="1065116539" sldId="2144327931"/>
            <ac:graphicFrameMk id="21" creationId="{E21DC8DF-6C85-4132-BE2C-9DC2FBF37320}"/>
          </ac:graphicFrameMkLst>
        </pc:graphicFrameChg>
        <pc:picChg chg="mod">
          <ac:chgData name="Jason Wiese" userId="4bff8d5b-7de6-4655-b397-69b0afc81113" providerId="ADAL" clId="{5F77A312-DA57-4A9F-A607-1F9231DDDD8F}" dt="2022-11-03T06:17:48.601" v="4076" actId="1076"/>
          <ac:picMkLst>
            <pc:docMk/>
            <pc:sldMk cId="1065116539" sldId="2144327931"/>
            <ac:picMk id="6" creationId="{434D4461-A327-9F4F-031A-A8C2B3EAD25E}"/>
          </ac:picMkLst>
        </pc:picChg>
        <pc:picChg chg="mod">
          <ac:chgData name="Jason Wiese" userId="4bff8d5b-7de6-4655-b397-69b0afc81113" providerId="ADAL" clId="{5F77A312-DA57-4A9F-A607-1F9231DDDD8F}" dt="2022-11-03T06:17:48.601" v="4076" actId="1076"/>
          <ac:picMkLst>
            <pc:docMk/>
            <pc:sldMk cId="1065116539" sldId="2144327931"/>
            <ac:picMk id="9" creationId="{083CA098-41F2-B7EF-66FF-8555DA8B7A56}"/>
          </ac:picMkLst>
        </pc:picChg>
        <pc:picChg chg="mod">
          <ac:chgData name="Jason Wiese" userId="4bff8d5b-7de6-4655-b397-69b0afc81113" providerId="ADAL" clId="{5F77A312-DA57-4A9F-A607-1F9231DDDD8F}" dt="2022-11-03T06:17:48.601" v="4076" actId="1076"/>
          <ac:picMkLst>
            <pc:docMk/>
            <pc:sldMk cId="1065116539" sldId="2144327931"/>
            <ac:picMk id="10" creationId="{86392ECD-C06A-7154-466E-782228ECD53A}"/>
          </ac:picMkLst>
        </pc:picChg>
        <pc:picChg chg="mod">
          <ac:chgData name="Jason Wiese" userId="4bff8d5b-7de6-4655-b397-69b0afc81113" providerId="ADAL" clId="{5F77A312-DA57-4A9F-A607-1F9231DDDD8F}" dt="2022-11-03T06:17:48.601" v="4076" actId="1076"/>
          <ac:picMkLst>
            <pc:docMk/>
            <pc:sldMk cId="1065116539" sldId="2144327931"/>
            <ac:picMk id="12" creationId="{9F59C42F-0328-F8A7-0492-3513093C994C}"/>
          </ac:picMkLst>
        </pc:picChg>
        <pc:picChg chg="mod">
          <ac:chgData name="Jason Wiese" userId="4bff8d5b-7de6-4655-b397-69b0afc81113" providerId="ADAL" clId="{5F77A312-DA57-4A9F-A607-1F9231DDDD8F}" dt="2022-11-03T06:17:48.601" v="4076" actId="1076"/>
          <ac:picMkLst>
            <pc:docMk/>
            <pc:sldMk cId="1065116539" sldId="2144327931"/>
            <ac:picMk id="13" creationId="{AFD0A756-DA7A-6C11-E624-4131B14DCA2E}"/>
          </ac:picMkLst>
        </pc:picChg>
        <pc:picChg chg="mod">
          <ac:chgData name="Jason Wiese" userId="4bff8d5b-7de6-4655-b397-69b0afc81113" providerId="ADAL" clId="{5F77A312-DA57-4A9F-A607-1F9231DDDD8F}" dt="2022-11-03T06:17:48.601" v="4076" actId="1076"/>
          <ac:picMkLst>
            <pc:docMk/>
            <pc:sldMk cId="1065116539" sldId="2144327931"/>
            <ac:picMk id="14" creationId="{40C32EBF-8A36-CA94-F549-BD04631C0654}"/>
          </ac:picMkLst>
        </pc:picChg>
        <pc:picChg chg="mod">
          <ac:chgData name="Jason Wiese" userId="4bff8d5b-7de6-4655-b397-69b0afc81113" providerId="ADAL" clId="{5F77A312-DA57-4A9F-A607-1F9231DDDD8F}" dt="2022-11-03T06:17:48.601" v="4076" actId="1076"/>
          <ac:picMkLst>
            <pc:docMk/>
            <pc:sldMk cId="1065116539" sldId="2144327931"/>
            <ac:picMk id="15" creationId="{C8EE6FDC-ECCF-6F0F-9538-A020BA6EBE03}"/>
          </ac:picMkLst>
        </pc:picChg>
        <pc:picChg chg="mod">
          <ac:chgData name="Jason Wiese" userId="4bff8d5b-7de6-4655-b397-69b0afc81113" providerId="ADAL" clId="{5F77A312-DA57-4A9F-A607-1F9231DDDD8F}" dt="2022-11-03T06:17:48.601" v="4076" actId="1076"/>
          <ac:picMkLst>
            <pc:docMk/>
            <pc:sldMk cId="1065116539" sldId="2144327931"/>
            <ac:picMk id="17" creationId="{57973330-72E2-0F4C-29D3-C6A3562416CC}"/>
          </ac:picMkLst>
        </pc:picChg>
        <pc:picChg chg="mod">
          <ac:chgData name="Jason Wiese" userId="4bff8d5b-7de6-4655-b397-69b0afc81113" providerId="ADAL" clId="{5F77A312-DA57-4A9F-A607-1F9231DDDD8F}" dt="2022-11-03T06:17:48.601" v="4076" actId="1076"/>
          <ac:picMkLst>
            <pc:docMk/>
            <pc:sldMk cId="1065116539" sldId="2144327931"/>
            <ac:picMk id="18" creationId="{960BCDC4-2D45-7E47-B4EC-11ED5D1B23A9}"/>
          </ac:picMkLst>
        </pc:picChg>
        <pc:picChg chg="mod">
          <ac:chgData name="Jason Wiese" userId="4bff8d5b-7de6-4655-b397-69b0afc81113" providerId="ADAL" clId="{5F77A312-DA57-4A9F-A607-1F9231DDDD8F}" dt="2022-11-03T06:17:48.601" v="4076" actId="1076"/>
          <ac:picMkLst>
            <pc:docMk/>
            <pc:sldMk cId="1065116539" sldId="2144327931"/>
            <ac:picMk id="19" creationId="{797514E6-7C15-624B-E4E9-200B33017C17}"/>
          </ac:picMkLst>
        </pc:picChg>
        <pc:picChg chg="mod">
          <ac:chgData name="Jason Wiese" userId="4bff8d5b-7de6-4655-b397-69b0afc81113" providerId="ADAL" clId="{5F77A312-DA57-4A9F-A607-1F9231DDDD8F}" dt="2022-11-03T06:17:48.601" v="4076" actId="1076"/>
          <ac:picMkLst>
            <pc:docMk/>
            <pc:sldMk cId="1065116539" sldId="2144327931"/>
            <ac:picMk id="20" creationId="{9A8C1FDF-2068-1380-7ED3-1970E219797C}"/>
          </ac:picMkLst>
        </pc:picChg>
        <pc:picChg chg="mod">
          <ac:chgData name="Jason Wiese" userId="4bff8d5b-7de6-4655-b397-69b0afc81113" providerId="ADAL" clId="{5F77A312-DA57-4A9F-A607-1F9231DDDD8F}" dt="2022-11-03T06:17:48.601" v="4076" actId="1076"/>
          <ac:picMkLst>
            <pc:docMk/>
            <pc:sldMk cId="1065116539" sldId="2144327931"/>
            <ac:picMk id="22" creationId="{FC0F1F56-C80B-9C87-70A3-72B138BE482F}"/>
          </ac:picMkLst>
        </pc:picChg>
        <pc:picChg chg="mod">
          <ac:chgData name="Jason Wiese" userId="4bff8d5b-7de6-4655-b397-69b0afc81113" providerId="ADAL" clId="{5F77A312-DA57-4A9F-A607-1F9231DDDD8F}" dt="2022-11-03T06:17:48.601" v="4076" actId="1076"/>
          <ac:picMkLst>
            <pc:docMk/>
            <pc:sldMk cId="1065116539" sldId="2144327931"/>
            <ac:picMk id="23" creationId="{AC735543-0380-9D23-3506-50BD615D3FBB}"/>
          </ac:picMkLst>
        </pc:picChg>
        <pc:picChg chg="mod">
          <ac:chgData name="Jason Wiese" userId="4bff8d5b-7de6-4655-b397-69b0afc81113" providerId="ADAL" clId="{5F77A312-DA57-4A9F-A607-1F9231DDDD8F}" dt="2022-11-03T06:17:48.601" v="4076" actId="1076"/>
          <ac:picMkLst>
            <pc:docMk/>
            <pc:sldMk cId="1065116539" sldId="2144327931"/>
            <ac:picMk id="24" creationId="{5107FCF9-38D5-5225-2246-7622EB6096FD}"/>
          </ac:picMkLst>
        </pc:picChg>
        <pc:picChg chg="mod">
          <ac:chgData name="Jason Wiese" userId="4bff8d5b-7de6-4655-b397-69b0afc81113" providerId="ADAL" clId="{5F77A312-DA57-4A9F-A607-1F9231DDDD8F}" dt="2022-11-03T06:17:48.601" v="4076" actId="1076"/>
          <ac:picMkLst>
            <pc:docMk/>
            <pc:sldMk cId="1065116539" sldId="2144327931"/>
            <ac:picMk id="4098" creationId="{CCC21A49-546A-104A-FC85-36C392B4AB19}"/>
          </ac:picMkLst>
        </pc:picChg>
        <pc:picChg chg="mod">
          <ac:chgData name="Jason Wiese" userId="4bff8d5b-7de6-4655-b397-69b0afc81113" providerId="ADAL" clId="{5F77A312-DA57-4A9F-A607-1F9231DDDD8F}" dt="2022-11-03T06:17:48.601" v="4076" actId="1076"/>
          <ac:picMkLst>
            <pc:docMk/>
            <pc:sldMk cId="1065116539" sldId="2144327931"/>
            <ac:picMk id="4100" creationId="{883162EA-9DD2-D7FD-0874-A8F32EEF3B93}"/>
          </ac:picMkLst>
        </pc:picChg>
        <pc:picChg chg="mod">
          <ac:chgData name="Jason Wiese" userId="4bff8d5b-7de6-4655-b397-69b0afc81113" providerId="ADAL" clId="{5F77A312-DA57-4A9F-A607-1F9231DDDD8F}" dt="2022-11-03T06:17:48.601" v="4076" actId="1076"/>
          <ac:picMkLst>
            <pc:docMk/>
            <pc:sldMk cId="1065116539" sldId="2144327931"/>
            <ac:picMk id="4102" creationId="{0DA338F2-AE09-FC24-930C-1C35D329B671}"/>
          </ac:picMkLst>
        </pc:picChg>
        <pc:picChg chg="mod">
          <ac:chgData name="Jason Wiese" userId="4bff8d5b-7de6-4655-b397-69b0afc81113" providerId="ADAL" clId="{5F77A312-DA57-4A9F-A607-1F9231DDDD8F}" dt="2022-11-03T06:17:48.601" v="4076" actId="1076"/>
          <ac:picMkLst>
            <pc:docMk/>
            <pc:sldMk cId="1065116539" sldId="2144327931"/>
            <ac:picMk id="4104" creationId="{E4704738-33FD-1B4B-FF21-81BCD250A22F}"/>
          </ac:picMkLst>
        </pc:picChg>
        <pc:cxnChg chg="mod">
          <ac:chgData name="Jason Wiese" userId="4bff8d5b-7de6-4655-b397-69b0afc81113" providerId="ADAL" clId="{5F77A312-DA57-4A9F-A607-1F9231DDDD8F}" dt="2022-11-03T06:17:48.601" v="4076" actId="1076"/>
          <ac:cxnSpMkLst>
            <pc:docMk/>
            <pc:sldMk cId="1065116539" sldId="2144327931"/>
            <ac:cxnSpMk id="8" creationId="{18295562-6D86-404F-A8E2-EAD655E83F08}"/>
          </ac:cxnSpMkLst>
        </pc:cxnChg>
        <pc:cxnChg chg="mod">
          <ac:chgData name="Jason Wiese" userId="4bff8d5b-7de6-4655-b397-69b0afc81113" providerId="ADAL" clId="{5F77A312-DA57-4A9F-A607-1F9231DDDD8F}" dt="2022-11-03T06:17:48.601" v="4076" actId="1076"/>
          <ac:cxnSpMkLst>
            <pc:docMk/>
            <pc:sldMk cId="1065116539" sldId="2144327931"/>
            <ac:cxnSpMk id="40" creationId="{E35A992F-3ED8-4BEE-B78B-F242A7A91D3D}"/>
          </ac:cxnSpMkLst>
        </pc:cxnChg>
        <pc:cxnChg chg="mod">
          <ac:chgData name="Jason Wiese" userId="4bff8d5b-7de6-4655-b397-69b0afc81113" providerId="ADAL" clId="{5F77A312-DA57-4A9F-A607-1F9231DDDD8F}" dt="2022-11-03T06:17:48.601" v="4076" actId="1076"/>
          <ac:cxnSpMkLst>
            <pc:docMk/>
            <pc:sldMk cId="1065116539" sldId="2144327931"/>
            <ac:cxnSpMk id="41" creationId="{0C42EB87-BF59-4262-86FE-78FBA80E6E02}"/>
          </ac:cxnSpMkLst>
        </pc:cxnChg>
        <pc:cxnChg chg="mod">
          <ac:chgData name="Jason Wiese" userId="4bff8d5b-7de6-4655-b397-69b0afc81113" providerId="ADAL" clId="{5F77A312-DA57-4A9F-A607-1F9231DDDD8F}" dt="2022-11-03T06:17:48.601" v="4076" actId="1076"/>
          <ac:cxnSpMkLst>
            <pc:docMk/>
            <pc:sldMk cId="1065116539" sldId="2144327931"/>
            <ac:cxnSpMk id="43" creationId="{699E01B8-AC1C-423E-8AB9-FE06FEDD7D14}"/>
          </ac:cxnSpMkLst>
        </pc:cxnChg>
      </pc:sldChg>
      <pc:sldChg chg="modSp mod addCm">
        <pc:chgData name="Jason Wiese" userId="4bff8d5b-7de6-4655-b397-69b0afc81113" providerId="ADAL" clId="{5F77A312-DA57-4A9F-A607-1F9231DDDD8F}" dt="2022-11-03T06:48:19.769" v="5263" actId="1076"/>
        <pc:sldMkLst>
          <pc:docMk/>
          <pc:sldMk cId="3708019452" sldId="2144327938"/>
        </pc:sldMkLst>
        <pc:spChg chg="mod">
          <ac:chgData name="Jason Wiese" userId="4bff8d5b-7de6-4655-b397-69b0afc81113" providerId="ADAL" clId="{5F77A312-DA57-4A9F-A607-1F9231DDDD8F}" dt="2022-11-03T06:47:11.623" v="5240" actId="20577"/>
          <ac:spMkLst>
            <pc:docMk/>
            <pc:sldMk cId="3708019452" sldId="2144327938"/>
            <ac:spMk id="3" creationId="{9A73D8D4-F64C-A197-6EB4-662E65CA2AF4}"/>
          </ac:spMkLst>
        </pc:spChg>
        <pc:spChg chg="mod">
          <ac:chgData name="Jason Wiese" userId="4bff8d5b-7de6-4655-b397-69b0afc81113" providerId="ADAL" clId="{5F77A312-DA57-4A9F-A607-1F9231DDDD8F}" dt="2022-11-03T06:48:19.769" v="5263" actId="1076"/>
          <ac:spMkLst>
            <pc:docMk/>
            <pc:sldMk cId="3708019452" sldId="2144327938"/>
            <ac:spMk id="44" creationId="{CBF5CF3F-5006-499F-A465-F6611C56541B}"/>
          </ac:spMkLst>
        </pc:spChg>
        <pc:grpChg chg="mod">
          <ac:chgData name="Jason Wiese" userId="4bff8d5b-7de6-4655-b397-69b0afc81113" providerId="ADAL" clId="{5F77A312-DA57-4A9F-A607-1F9231DDDD8F}" dt="2022-11-03T06:48:19.769" v="5263" actId="1076"/>
          <ac:grpSpMkLst>
            <pc:docMk/>
            <pc:sldMk cId="3708019452" sldId="2144327938"/>
            <ac:grpSpMk id="40" creationId="{7B146417-3A42-4BC1-8172-E26106665BDB}"/>
          </ac:grpSpMkLst>
        </pc:grpChg>
      </pc:sldChg>
      <pc:sldChg chg="modSp mod addCm">
        <pc:chgData name="Jason Wiese" userId="4bff8d5b-7de6-4655-b397-69b0afc81113" providerId="ADAL" clId="{5F77A312-DA57-4A9F-A607-1F9231DDDD8F}" dt="2022-11-03T06:49:26.883" v="5292" actId="20577"/>
        <pc:sldMkLst>
          <pc:docMk/>
          <pc:sldMk cId="3157205127" sldId="2144328253"/>
        </pc:sldMkLst>
        <pc:spChg chg="mod">
          <ac:chgData name="Jason Wiese" userId="4bff8d5b-7de6-4655-b397-69b0afc81113" providerId="ADAL" clId="{5F77A312-DA57-4A9F-A607-1F9231DDDD8F}" dt="2022-11-03T06:49:26.883" v="5292" actId="20577"/>
          <ac:spMkLst>
            <pc:docMk/>
            <pc:sldMk cId="3157205127" sldId="2144328253"/>
            <ac:spMk id="16" creationId="{46BD1D7B-CFFD-AB40-AE04-379262D9E97A}"/>
          </ac:spMkLst>
        </pc:spChg>
      </pc:sldChg>
      <pc:sldChg chg="delSp modSp mod">
        <pc:chgData name="Jason Wiese" userId="4bff8d5b-7de6-4655-b397-69b0afc81113" providerId="ADAL" clId="{5F77A312-DA57-4A9F-A607-1F9231DDDD8F}" dt="2022-11-03T05:08:45.861" v="833" actId="207"/>
        <pc:sldMkLst>
          <pc:docMk/>
          <pc:sldMk cId="3684761249" sldId="2144328268"/>
        </pc:sldMkLst>
        <pc:spChg chg="mod">
          <ac:chgData name="Jason Wiese" userId="4bff8d5b-7de6-4655-b397-69b0afc81113" providerId="ADAL" clId="{5F77A312-DA57-4A9F-A607-1F9231DDDD8F}" dt="2022-11-03T05:08:10.991" v="831" actId="20577"/>
          <ac:spMkLst>
            <pc:docMk/>
            <pc:sldMk cId="3684761249" sldId="2144328268"/>
            <ac:spMk id="2" creationId="{79092272-65FB-4D41-9D12-17E3D209BA0A}"/>
          </ac:spMkLst>
        </pc:spChg>
        <pc:spChg chg="mod">
          <ac:chgData name="Jason Wiese" userId="4bff8d5b-7de6-4655-b397-69b0afc81113" providerId="ADAL" clId="{5F77A312-DA57-4A9F-A607-1F9231DDDD8F}" dt="2022-11-03T05:08:45.861" v="833" actId="207"/>
          <ac:spMkLst>
            <pc:docMk/>
            <pc:sldMk cId="3684761249" sldId="2144328268"/>
            <ac:spMk id="5" creationId="{97596CDA-F413-B98C-5024-BF1BE8120519}"/>
          </ac:spMkLst>
        </pc:spChg>
        <pc:spChg chg="del">
          <ac:chgData name="Jason Wiese" userId="4bff8d5b-7de6-4655-b397-69b0afc81113" providerId="ADAL" clId="{5F77A312-DA57-4A9F-A607-1F9231DDDD8F}" dt="2022-11-03T05:08:41.142" v="832" actId="478"/>
          <ac:spMkLst>
            <pc:docMk/>
            <pc:sldMk cId="3684761249" sldId="2144328268"/>
            <ac:spMk id="14" creationId="{4FC4219B-DD89-4668-AE5E-E1A3C21B8D84}"/>
          </ac:spMkLst>
        </pc:spChg>
      </pc:sldChg>
      <pc:sldChg chg="addSp modSp del mod">
        <pc:chgData name="Jason Wiese" userId="4bff8d5b-7de6-4655-b397-69b0afc81113" providerId="ADAL" clId="{5F77A312-DA57-4A9F-A607-1F9231DDDD8F}" dt="2022-11-03T05:21:57.391" v="1395" actId="47"/>
        <pc:sldMkLst>
          <pc:docMk/>
          <pc:sldMk cId="474430111" sldId="2144328277"/>
        </pc:sldMkLst>
        <pc:spChg chg="mod">
          <ac:chgData name="Jason Wiese" userId="4bff8d5b-7de6-4655-b397-69b0afc81113" providerId="ADAL" clId="{5F77A312-DA57-4A9F-A607-1F9231DDDD8F}" dt="2022-11-03T05:17:38.105" v="1283" actId="20577"/>
          <ac:spMkLst>
            <pc:docMk/>
            <pc:sldMk cId="474430111" sldId="2144328277"/>
            <ac:spMk id="12" creationId="{D3ED8F18-80E6-D449-A031-541661F2A42F}"/>
          </ac:spMkLst>
        </pc:spChg>
        <pc:cxnChg chg="add mod">
          <ac:chgData name="Jason Wiese" userId="4bff8d5b-7de6-4655-b397-69b0afc81113" providerId="ADAL" clId="{5F77A312-DA57-4A9F-A607-1F9231DDDD8F}" dt="2022-11-03T05:17:10.105" v="1257"/>
          <ac:cxnSpMkLst>
            <pc:docMk/>
            <pc:sldMk cId="474430111" sldId="2144328277"/>
            <ac:cxnSpMk id="2" creationId="{54A9B23C-436E-3BEF-E96D-F4D0B3327190}"/>
          </ac:cxnSpMkLst>
        </pc:cxnChg>
      </pc:sldChg>
      <pc:sldChg chg="modSp mod addCm modCm">
        <pc:chgData name="Jason Wiese" userId="4bff8d5b-7de6-4655-b397-69b0afc81113" providerId="ADAL" clId="{5F77A312-DA57-4A9F-A607-1F9231DDDD8F}" dt="2022-11-03T06:54:12.928" v="5427"/>
        <pc:sldMkLst>
          <pc:docMk/>
          <pc:sldMk cId="3102369856" sldId="2144328279"/>
        </pc:sldMkLst>
        <pc:spChg chg="mod">
          <ac:chgData name="Jason Wiese" userId="4bff8d5b-7de6-4655-b397-69b0afc81113" providerId="ADAL" clId="{5F77A312-DA57-4A9F-A607-1F9231DDDD8F}" dt="2022-11-03T06:53:40.155" v="5426" actId="6549"/>
          <ac:spMkLst>
            <pc:docMk/>
            <pc:sldMk cId="3102369856" sldId="2144328279"/>
            <ac:spMk id="74" creationId="{62AE590B-BBDD-4D52-A98E-7809EE5E18DD}"/>
          </ac:spMkLst>
        </pc:spChg>
      </pc:sldChg>
      <pc:sldChg chg="addCm">
        <pc:chgData name="Jason Wiese" userId="4bff8d5b-7de6-4655-b397-69b0afc81113" providerId="ADAL" clId="{5F77A312-DA57-4A9F-A607-1F9231DDDD8F}" dt="2022-11-03T02:12:16.918" v="50"/>
        <pc:sldMkLst>
          <pc:docMk/>
          <pc:sldMk cId="2392196696" sldId="2144328298"/>
        </pc:sldMkLst>
      </pc:sldChg>
      <pc:sldChg chg="modSp mod">
        <pc:chgData name="Jason Wiese" userId="4bff8d5b-7de6-4655-b397-69b0afc81113" providerId="ADAL" clId="{5F77A312-DA57-4A9F-A607-1F9231DDDD8F}" dt="2022-11-03T06:45:05.013" v="5183" actId="6549"/>
        <pc:sldMkLst>
          <pc:docMk/>
          <pc:sldMk cId="2772512904" sldId="2144328299"/>
        </pc:sldMkLst>
        <pc:spChg chg="mod">
          <ac:chgData name="Jason Wiese" userId="4bff8d5b-7de6-4655-b397-69b0afc81113" providerId="ADAL" clId="{5F77A312-DA57-4A9F-A607-1F9231DDDD8F}" dt="2022-11-03T06:45:05.013" v="5183" actId="6549"/>
          <ac:spMkLst>
            <pc:docMk/>
            <pc:sldMk cId="2772512904" sldId="2144328299"/>
            <ac:spMk id="16" creationId="{46BD1D7B-CFFD-AB40-AE04-379262D9E97A}"/>
          </ac:spMkLst>
        </pc:spChg>
      </pc:sldChg>
      <pc:sldChg chg="delSp modSp mod">
        <pc:chgData name="Jason Wiese" userId="4bff8d5b-7de6-4655-b397-69b0afc81113" providerId="ADAL" clId="{5F77A312-DA57-4A9F-A607-1F9231DDDD8F}" dt="2022-11-03T05:08:57.372" v="834" actId="1076"/>
        <pc:sldMkLst>
          <pc:docMk/>
          <pc:sldMk cId="3374156216" sldId="2144328352"/>
        </pc:sldMkLst>
        <pc:spChg chg="del">
          <ac:chgData name="Jason Wiese" userId="4bff8d5b-7de6-4655-b397-69b0afc81113" providerId="ADAL" clId="{5F77A312-DA57-4A9F-A607-1F9231DDDD8F}" dt="2022-11-03T02:09:02.623" v="37" actId="478"/>
          <ac:spMkLst>
            <pc:docMk/>
            <pc:sldMk cId="3374156216" sldId="2144328352"/>
            <ac:spMk id="6" creationId="{977CFEBB-9B43-979A-DC57-30A3D3A02016}"/>
          </ac:spMkLst>
        </pc:spChg>
        <pc:spChg chg="mod">
          <ac:chgData name="Jason Wiese" userId="4bff8d5b-7de6-4655-b397-69b0afc81113" providerId="ADAL" clId="{5F77A312-DA57-4A9F-A607-1F9231DDDD8F}" dt="2022-11-03T02:08:40.516" v="36" actId="20577"/>
          <ac:spMkLst>
            <pc:docMk/>
            <pc:sldMk cId="3374156216" sldId="2144328352"/>
            <ac:spMk id="9" creationId="{A389EC41-F58A-CEEC-AC7C-548AAE3177D0}"/>
          </ac:spMkLst>
        </pc:spChg>
        <pc:graphicFrameChg chg="mod">
          <ac:chgData name="Jason Wiese" userId="4bff8d5b-7de6-4655-b397-69b0afc81113" providerId="ADAL" clId="{5F77A312-DA57-4A9F-A607-1F9231DDDD8F}" dt="2022-11-03T05:08:57.372" v="834" actId="1076"/>
          <ac:graphicFrameMkLst>
            <pc:docMk/>
            <pc:sldMk cId="3374156216" sldId="2144328352"/>
            <ac:graphicFrameMk id="12" creationId="{D852F47B-C1B0-4523-3CCA-99BEE84C4E2B}"/>
          </ac:graphicFrameMkLst>
        </pc:graphicFrameChg>
      </pc:sldChg>
      <pc:sldChg chg="modSp mod addCm">
        <pc:chgData name="Jason Wiese" userId="4bff8d5b-7de6-4655-b397-69b0afc81113" providerId="ADAL" clId="{5F77A312-DA57-4A9F-A607-1F9231DDDD8F}" dt="2022-11-03T06:55:40.842" v="5431" actId="20577"/>
        <pc:sldMkLst>
          <pc:docMk/>
          <pc:sldMk cId="34626805" sldId="2144328353"/>
        </pc:sldMkLst>
        <pc:spChg chg="mod">
          <ac:chgData name="Jason Wiese" userId="4bff8d5b-7de6-4655-b397-69b0afc81113" providerId="ADAL" clId="{5F77A312-DA57-4A9F-A607-1F9231DDDD8F}" dt="2022-11-03T06:55:40.842" v="5431" actId="20577"/>
          <ac:spMkLst>
            <pc:docMk/>
            <pc:sldMk cId="34626805" sldId="2144328353"/>
            <ac:spMk id="16" creationId="{46BD1D7B-CFFD-AB40-AE04-379262D9E97A}"/>
          </ac:spMkLst>
        </pc:spChg>
      </pc:sldChg>
      <pc:sldChg chg="modSp mod">
        <pc:chgData name="Jason Wiese" userId="4bff8d5b-7de6-4655-b397-69b0afc81113" providerId="ADAL" clId="{5F77A312-DA57-4A9F-A607-1F9231DDDD8F}" dt="2022-11-03T06:50:51.076" v="5379" actId="20577"/>
        <pc:sldMkLst>
          <pc:docMk/>
          <pc:sldMk cId="3836293008" sldId="2144328354"/>
        </pc:sldMkLst>
        <pc:spChg chg="mod">
          <ac:chgData name="Jason Wiese" userId="4bff8d5b-7de6-4655-b397-69b0afc81113" providerId="ADAL" clId="{5F77A312-DA57-4A9F-A607-1F9231DDDD8F}" dt="2022-11-03T05:37:47.765" v="1804" actId="6549"/>
          <ac:spMkLst>
            <pc:docMk/>
            <pc:sldMk cId="3836293008" sldId="2144328354"/>
            <ac:spMk id="7" creationId="{43E63CC0-D00D-AA4E-771D-A2957792BFA2}"/>
          </ac:spMkLst>
        </pc:spChg>
        <pc:spChg chg="mod">
          <ac:chgData name="Jason Wiese" userId="4bff8d5b-7de6-4655-b397-69b0afc81113" providerId="ADAL" clId="{5F77A312-DA57-4A9F-A607-1F9231DDDD8F}" dt="2022-11-03T05:37:54.402" v="1810" actId="20577"/>
          <ac:spMkLst>
            <pc:docMk/>
            <pc:sldMk cId="3836293008" sldId="2144328354"/>
            <ac:spMk id="8" creationId="{CEC1200C-1CA5-6BDC-AA67-8F604D027A31}"/>
          </ac:spMkLst>
        </pc:spChg>
        <pc:spChg chg="mod">
          <ac:chgData name="Jason Wiese" userId="4bff8d5b-7de6-4655-b397-69b0afc81113" providerId="ADAL" clId="{5F77A312-DA57-4A9F-A607-1F9231DDDD8F}" dt="2022-11-03T05:38:56.157" v="1862" actId="20577"/>
          <ac:spMkLst>
            <pc:docMk/>
            <pc:sldMk cId="3836293008" sldId="2144328354"/>
            <ac:spMk id="9" creationId="{5E246500-A558-C10A-81A7-8B8A79665663}"/>
          </ac:spMkLst>
        </pc:spChg>
        <pc:spChg chg="mod">
          <ac:chgData name="Jason Wiese" userId="4bff8d5b-7de6-4655-b397-69b0afc81113" providerId="ADAL" clId="{5F77A312-DA57-4A9F-A607-1F9231DDDD8F}" dt="2022-11-03T06:50:51.076" v="5379" actId="20577"/>
          <ac:spMkLst>
            <pc:docMk/>
            <pc:sldMk cId="3836293008" sldId="2144328354"/>
            <ac:spMk id="16" creationId="{46BD1D7B-CFFD-AB40-AE04-379262D9E97A}"/>
          </ac:spMkLst>
        </pc:spChg>
      </pc:sldChg>
      <pc:sldChg chg="addSp delSp modSp mod">
        <pc:chgData name="Jason Wiese" userId="4bff8d5b-7de6-4655-b397-69b0afc81113" providerId="ADAL" clId="{5F77A312-DA57-4A9F-A607-1F9231DDDD8F}" dt="2022-11-03T06:53:22.795" v="5421" actId="1076"/>
        <pc:sldMkLst>
          <pc:docMk/>
          <pc:sldMk cId="69845889" sldId="2144328355"/>
        </pc:sldMkLst>
        <pc:spChg chg="mod">
          <ac:chgData name="Jason Wiese" userId="4bff8d5b-7de6-4655-b397-69b0afc81113" providerId="ADAL" clId="{5F77A312-DA57-4A9F-A607-1F9231DDDD8F}" dt="2022-11-03T06:16:05.522" v="4072" actId="14100"/>
          <ac:spMkLst>
            <pc:docMk/>
            <pc:sldMk cId="69845889" sldId="2144328355"/>
            <ac:spMk id="7" creationId="{2B530116-575B-AAE2-1C39-52FE84751C07}"/>
          </ac:spMkLst>
        </pc:spChg>
        <pc:spChg chg="add del mod">
          <ac:chgData name="Jason Wiese" userId="4bff8d5b-7de6-4655-b397-69b0afc81113" providerId="ADAL" clId="{5F77A312-DA57-4A9F-A607-1F9231DDDD8F}" dt="2022-11-03T06:15:58.254" v="4071" actId="478"/>
          <ac:spMkLst>
            <pc:docMk/>
            <pc:sldMk cId="69845889" sldId="2144328355"/>
            <ac:spMk id="8" creationId="{BB99CAF3-A271-8AE2-486C-92E0E077E835}"/>
          </ac:spMkLst>
        </pc:spChg>
        <pc:spChg chg="mod">
          <ac:chgData name="Jason Wiese" userId="4bff8d5b-7de6-4655-b397-69b0afc81113" providerId="ADAL" clId="{5F77A312-DA57-4A9F-A607-1F9231DDDD8F}" dt="2022-11-03T06:53:22.795" v="5421" actId="1076"/>
          <ac:spMkLst>
            <pc:docMk/>
            <pc:sldMk cId="69845889" sldId="2144328355"/>
            <ac:spMk id="16" creationId="{46BD1D7B-CFFD-AB40-AE04-379262D9E97A}"/>
          </ac:spMkLst>
        </pc:spChg>
        <pc:graphicFrameChg chg="modGraphic">
          <ac:chgData name="Jason Wiese" userId="4bff8d5b-7de6-4655-b397-69b0afc81113" providerId="ADAL" clId="{5F77A312-DA57-4A9F-A607-1F9231DDDD8F}" dt="2022-11-03T06:13:30.283" v="3916" actId="20577"/>
          <ac:graphicFrameMkLst>
            <pc:docMk/>
            <pc:sldMk cId="69845889" sldId="2144328355"/>
            <ac:graphicFrameMk id="3" creationId="{83AA596B-651B-EE46-175B-8B66A37923C9}"/>
          </ac:graphicFrameMkLst>
        </pc:graphicFrameChg>
      </pc:sldChg>
      <pc:sldChg chg="addSp delSp modSp del mod">
        <pc:chgData name="Jason Wiese" userId="4bff8d5b-7de6-4655-b397-69b0afc81113" providerId="ADAL" clId="{5F77A312-DA57-4A9F-A607-1F9231DDDD8F}" dt="2022-11-03T06:00:34.748" v="2935" actId="47"/>
        <pc:sldMkLst>
          <pc:docMk/>
          <pc:sldMk cId="692035628" sldId="2144328356"/>
        </pc:sldMkLst>
        <pc:spChg chg="add del mod">
          <ac:chgData name="Jason Wiese" userId="4bff8d5b-7de6-4655-b397-69b0afc81113" providerId="ADAL" clId="{5F77A312-DA57-4A9F-A607-1F9231DDDD8F}" dt="2022-11-03T05:42:41.209" v="1952" actId="478"/>
          <ac:spMkLst>
            <pc:docMk/>
            <pc:sldMk cId="692035628" sldId="2144328356"/>
            <ac:spMk id="4" creationId="{49E52889-319C-9FE0-F4A7-BBAD7CF69814}"/>
          </ac:spMkLst>
        </pc:spChg>
        <pc:spChg chg="mod">
          <ac:chgData name="Jason Wiese" userId="4bff8d5b-7de6-4655-b397-69b0afc81113" providerId="ADAL" clId="{5F77A312-DA57-4A9F-A607-1F9231DDDD8F}" dt="2022-11-03T05:42:34.042" v="1951" actId="14100"/>
          <ac:spMkLst>
            <pc:docMk/>
            <pc:sldMk cId="692035628" sldId="2144328356"/>
            <ac:spMk id="37" creationId="{43D04718-5BA8-050E-EA51-8C9E068B36D3}"/>
          </ac:spMkLst>
        </pc:spChg>
      </pc:sldChg>
      <pc:sldChg chg="addSp delSp modSp mod">
        <pc:chgData name="Jason Wiese" userId="4bff8d5b-7de6-4655-b397-69b0afc81113" providerId="ADAL" clId="{5F77A312-DA57-4A9F-A607-1F9231DDDD8F}" dt="2022-11-03T06:15:54.527" v="4070" actId="313"/>
        <pc:sldMkLst>
          <pc:docMk/>
          <pc:sldMk cId="3237333026" sldId="2144328358"/>
        </pc:sldMkLst>
        <pc:spChg chg="mod">
          <ac:chgData name="Jason Wiese" userId="4bff8d5b-7de6-4655-b397-69b0afc81113" providerId="ADAL" clId="{5F77A312-DA57-4A9F-A607-1F9231DDDD8F}" dt="2022-11-03T06:15:54.527" v="4070" actId="313"/>
          <ac:spMkLst>
            <pc:docMk/>
            <pc:sldMk cId="3237333026" sldId="2144328358"/>
            <ac:spMk id="8" creationId="{AADAB446-3296-F3F5-D5A2-E8B2132038C9}"/>
          </ac:spMkLst>
        </pc:spChg>
        <pc:spChg chg="del mod">
          <ac:chgData name="Jason Wiese" userId="4bff8d5b-7de6-4655-b397-69b0afc81113" providerId="ADAL" clId="{5F77A312-DA57-4A9F-A607-1F9231DDDD8F}" dt="2022-11-03T06:09:48.700" v="3738" actId="478"/>
          <ac:spMkLst>
            <pc:docMk/>
            <pc:sldMk cId="3237333026" sldId="2144328358"/>
            <ac:spMk id="14" creationId="{4F985550-1944-3D8A-58B7-7276B9E54F3B}"/>
          </ac:spMkLst>
        </pc:spChg>
        <pc:spChg chg="mod">
          <ac:chgData name="Jason Wiese" userId="4bff8d5b-7de6-4655-b397-69b0afc81113" providerId="ADAL" clId="{5F77A312-DA57-4A9F-A607-1F9231DDDD8F}" dt="2022-11-03T06:10:37.228" v="3773" actId="1076"/>
          <ac:spMkLst>
            <pc:docMk/>
            <pc:sldMk cId="3237333026" sldId="2144328358"/>
            <ac:spMk id="16" creationId="{46BD1D7B-CFFD-AB40-AE04-379262D9E97A}"/>
          </ac:spMkLst>
        </pc:spChg>
        <pc:graphicFrameChg chg="mod">
          <ac:chgData name="Jason Wiese" userId="4bff8d5b-7de6-4655-b397-69b0afc81113" providerId="ADAL" clId="{5F77A312-DA57-4A9F-A607-1F9231DDDD8F}" dt="2022-11-03T06:10:06.904" v="3758" actId="20577"/>
          <ac:graphicFrameMkLst>
            <pc:docMk/>
            <pc:sldMk cId="3237333026" sldId="2144328358"/>
            <ac:graphicFrameMk id="5" creationId="{427449E4-AABA-C031-2124-5E8C9AEFB6B2}"/>
          </ac:graphicFrameMkLst>
        </pc:graphicFrameChg>
        <pc:graphicFrameChg chg="mod">
          <ac:chgData name="Jason Wiese" userId="4bff8d5b-7de6-4655-b397-69b0afc81113" providerId="ADAL" clId="{5F77A312-DA57-4A9F-A607-1F9231DDDD8F}" dt="2022-11-03T06:10:14.659" v="3772" actId="20577"/>
          <ac:graphicFrameMkLst>
            <pc:docMk/>
            <pc:sldMk cId="3237333026" sldId="2144328358"/>
            <ac:graphicFrameMk id="7" creationId="{71FC2349-2505-25C7-FE80-2018148CF669}"/>
          </ac:graphicFrameMkLst>
        </pc:graphicFrameChg>
        <pc:picChg chg="add del mod">
          <ac:chgData name="Jason Wiese" userId="4bff8d5b-7de6-4655-b397-69b0afc81113" providerId="ADAL" clId="{5F77A312-DA57-4A9F-A607-1F9231DDDD8F}" dt="2022-11-03T06:08:57.077" v="3701" actId="478"/>
          <ac:picMkLst>
            <pc:docMk/>
            <pc:sldMk cId="3237333026" sldId="2144328358"/>
            <ac:picMk id="3" creationId="{D3A72F2A-B773-1266-516C-3478222FB4E8}"/>
          </ac:picMkLst>
        </pc:picChg>
      </pc:sldChg>
      <pc:sldChg chg="modSp mod delCm">
        <pc:chgData name="Jason Wiese" userId="4bff8d5b-7de6-4655-b397-69b0afc81113" providerId="ADAL" clId="{5F77A312-DA57-4A9F-A607-1F9231DDDD8F}" dt="2022-11-03T06:55:05.220" v="5430" actId="115"/>
        <pc:sldMkLst>
          <pc:docMk/>
          <pc:sldMk cId="1730667572" sldId="2144328475"/>
        </pc:sldMkLst>
        <pc:spChg chg="mod">
          <ac:chgData name="Jason Wiese" userId="4bff8d5b-7de6-4655-b397-69b0afc81113" providerId="ADAL" clId="{5F77A312-DA57-4A9F-A607-1F9231DDDD8F}" dt="2022-11-03T06:55:05.220" v="5430" actId="115"/>
          <ac:spMkLst>
            <pc:docMk/>
            <pc:sldMk cId="1730667572" sldId="2144328475"/>
            <ac:spMk id="2" creationId="{BCC3AFC5-124D-6E71-5C5D-6EC4E91E3980}"/>
          </ac:spMkLst>
        </pc:spChg>
        <pc:spChg chg="mod">
          <ac:chgData name="Jason Wiese" userId="4bff8d5b-7de6-4655-b397-69b0afc81113" providerId="ADAL" clId="{5F77A312-DA57-4A9F-A607-1F9231DDDD8F}" dt="2022-11-03T06:39:13.829" v="4910" actId="20577"/>
          <ac:spMkLst>
            <pc:docMk/>
            <pc:sldMk cId="1730667572" sldId="2144328475"/>
            <ac:spMk id="4" creationId="{3ED54650-E124-0942-8B03-A438165B55A6}"/>
          </ac:spMkLst>
        </pc:spChg>
      </pc:sldChg>
      <pc:sldChg chg="addSp delSp modSp mod">
        <pc:chgData name="Jason Wiese" userId="4bff8d5b-7de6-4655-b397-69b0afc81113" providerId="ADAL" clId="{5F77A312-DA57-4A9F-A607-1F9231DDDD8F}" dt="2022-11-03T06:52:14.709" v="5400" actId="20577"/>
        <pc:sldMkLst>
          <pc:docMk/>
          <pc:sldMk cId="3772982792" sldId="2144328476"/>
        </pc:sldMkLst>
        <pc:spChg chg="add del mod">
          <ac:chgData name="Jason Wiese" userId="4bff8d5b-7de6-4655-b397-69b0afc81113" providerId="ADAL" clId="{5F77A312-DA57-4A9F-A607-1F9231DDDD8F}" dt="2022-11-03T06:03:22.709" v="3162" actId="478"/>
          <ac:spMkLst>
            <pc:docMk/>
            <pc:sldMk cId="3772982792" sldId="2144328476"/>
            <ac:spMk id="4" creationId="{1FEF2DE7-A329-6C9D-8B44-CE6C5A1D1652}"/>
          </ac:spMkLst>
        </pc:spChg>
        <pc:spChg chg="mod topLvl">
          <ac:chgData name="Jason Wiese" userId="4bff8d5b-7de6-4655-b397-69b0afc81113" providerId="ADAL" clId="{5F77A312-DA57-4A9F-A607-1F9231DDDD8F}" dt="2022-11-03T05:58:52.281" v="2880" actId="1076"/>
          <ac:spMkLst>
            <pc:docMk/>
            <pc:sldMk cId="3772982792" sldId="2144328476"/>
            <ac:spMk id="5" creationId="{CE54E487-CC89-178F-A714-5968DC9BE86F}"/>
          </ac:spMkLst>
        </pc:spChg>
        <pc:spChg chg="mod">
          <ac:chgData name="Jason Wiese" userId="4bff8d5b-7de6-4655-b397-69b0afc81113" providerId="ADAL" clId="{5F77A312-DA57-4A9F-A607-1F9231DDDD8F}" dt="2022-11-03T05:45:31.807" v="2147" actId="20577"/>
          <ac:spMkLst>
            <pc:docMk/>
            <pc:sldMk cId="3772982792" sldId="2144328476"/>
            <ac:spMk id="7" creationId="{58CC97DB-DB6C-3F84-A4F6-976C43E28C5D}"/>
          </ac:spMkLst>
        </pc:spChg>
        <pc:spChg chg="mod">
          <ac:chgData name="Jason Wiese" userId="4bff8d5b-7de6-4655-b397-69b0afc81113" providerId="ADAL" clId="{5F77A312-DA57-4A9F-A607-1F9231DDDD8F}" dt="2022-11-03T06:52:14.709" v="5400" actId="20577"/>
          <ac:spMkLst>
            <pc:docMk/>
            <pc:sldMk cId="3772982792" sldId="2144328476"/>
            <ac:spMk id="16" creationId="{46BD1D7B-CFFD-AB40-AE04-379262D9E97A}"/>
          </ac:spMkLst>
        </pc:spChg>
        <pc:spChg chg="mod">
          <ac:chgData name="Jason Wiese" userId="4bff8d5b-7de6-4655-b397-69b0afc81113" providerId="ADAL" clId="{5F77A312-DA57-4A9F-A607-1F9231DDDD8F}" dt="2022-11-03T05:57:25.467" v="2869" actId="20577"/>
          <ac:spMkLst>
            <pc:docMk/>
            <pc:sldMk cId="3772982792" sldId="2144328476"/>
            <ac:spMk id="35" creationId="{7A6EF664-B656-5821-8FF1-75409ACFF646}"/>
          </ac:spMkLst>
        </pc:spChg>
        <pc:spChg chg="mod">
          <ac:chgData name="Jason Wiese" userId="4bff8d5b-7de6-4655-b397-69b0afc81113" providerId="ADAL" clId="{5F77A312-DA57-4A9F-A607-1F9231DDDD8F}" dt="2022-11-03T05:57:01.198" v="2862" actId="403"/>
          <ac:spMkLst>
            <pc:docMk/>
            <pc:sldMk cId="3772982792" sldId="2144328476"/>
            <ac:spMk id="36" creationId="{B7D15E8C-EB94-90BB-BE81-865A54652ABF}"/>
          </ac:spMkLst>
        </pc:spChg>
        <pc:spChg chg="mod">
          <ac:chgData name="Jason Wiese" userId="4bff8d5b-7de6-4655-b397-69b0afc81113" providerId="ADAL" clId="{5F77A312-DA57-4A9F-A607-1F9231DDDD8F}" dt="2022-11-03T05:56:54.638" v="2861" actId="403"/>
          <ac:spMkLst>
            <pc:docMk/>
            <pc:sldMk cId="3772982792" sldId="2144328476"/>
            <ac:spMk id="37" creationId="{43D04718-5BA8-050E-EA51-8C9E068B36D3}"/>
          </ac:spMkLst>
        </pc:spChg>
        <pc:spChg chg="mod">
          <ac:chgData name="Jason Wiese" userId="4bff8d5b-7de6-4655-b397-69b0afc81113" providerId="ADAL" clId="{5F77A312-DA57-4A9F-A607-1F9231DDDD8F}" dt="2022-11-03T05:57:13.867" v="2864" actId="403"/>
          <ac:spMkLst>
            <pc:docMk/>
            <pc:sldMk cId="3772982792" sldId="2144328476"/>
            <ac:spMk id="38" creationId="{6CD4CDED-F255-AEBD-9E0A-118FCEE4AA6F}"/>
          </ac:spMkLst>
        </pc:spChg>
        <pc:spChg chg="mod topLvl">
          <ac:chgData name="Jason Wiese" userId="4bff8d5b-7de6-4655-b397-69b0afc81113" providerId="ADAL" clId="{5F77A312-DA57-4A9F-A607-1F9231DDDD8F}" dt="2022-11-03T05:59:02.694" v="2882" actId="554"/>
          <ac:spMkLst>
            <pc:docMk/>
            <pc:sldMk cId="3772982792" sldId="2144328476"/>
            <ac:spMk id="40" creationId="{3AEFF997-8162-84D3-F8FB-BE7C45A034E3}"/>
          </ac:spMkLst>
        </pc:spChg>
        <pc:spChg chg="mod">
          <ac:chgData name="Jason Wiese" userId="4bff8d5b-7de6-4655-b397-69b0afc81113" providerId="ADAL" clId="{5F77A312-DA57-4A9F-A607-1F9231DDDD8F}" dt="2022-11-03T05:59:02.694" v="2882" actId="554"/>
          <ac:spMkLst>
            <pc:docMk/>
            <pc:sldMk cId="3772982792" sldId="2144328476"/>
            <ac:spMk id="41" creationId="{924349F9-710A-B1D1-6EFC-121EE51F6CD3}"/>
          </ac:spMkLst>
        </pc:spChg>
        <pc:spChg chg="mod">
          <ac:chgData name="Jason Wiese" userId="4bff8d5b-7de6-4655-b397-69b0afc81113" providerId="ADAL" clId="{5F77A312-DA57-4A9F-A607-1F9231DDDD8F}" dt="2022-11-03T05:59:37.888" v="2925" actId="20577"/>
          <ac:spMkLst>
            <pc:docMk/>
            <pc:sldMk cId="3772982792" sldId="2144328476"/>
            <ac:spMk id="42" creationId="{BBA66CDA-7BD0-6350-61B6-185104E53E45}"/>
          </ac:spMkLst>
        </pc:spChg>
        <pc:spChg chg="mod">
          <ac:chgData name="Jason Wiese" userId="4bff8d5b-7de6-4655-b397-69b0afc81113" providerId="ADAL" clId="{5F77A312-DA57-4A9F-A607-1F9231DDDD8F}" dt="2022-11-03T05:45:45.271" v="2152" actId="1076"/>
          <ac:spMkLst>
            <pc:docMk/>
            <pc:sldMk cId="3772982792" sldId="2144328476"/>
            <ac:spMk id="45" creationId="{68210B46-B9E3-19C9-604D-729A2D5D8C84}"/>
          </ac:spMkLst>
        </pc:spChg>
        <pc:grpChg chg="del">
          <ac:chgData name="Jason Wiese" userId="4bff8d5b-7de6-4655-b397-69b0afc81113" providerId="ADAL" clId="{5F77A312-DA57-4A9F-A607-1F9231DDDD8F}" dt="2022-11-03T05:58:31.310" v="2874" actId="165"/>
          <ac:grpSpMkLst>
            <pc:docMk/>
            <pc:sldMk cId="3772982792" sldId="2144328476"/>
            <ac:grpSpMk id="12" creationId="{9A5D4A67-69F7-689B-0AA5-4478FF72B3A7}"/>
          </ac:grpSpMkLst>
        </pc:grpChg>
        <pc:picChg chg="mod">
          <ac:chgData name="Jason Wiese" userId="4bff8d5b-7de6-4655-b397-69b0afc81113" providerId="ADAL" clId="{5F77A312-DA57-4A9F-A607-1F9231DDDD8F}" dt="2022-11-03T06:00:22.011" v="2934" actId="1076"/>
          <ac:picMkLst>
            <pc:docMk/>
            <pc:sldMk cId="3772982792" sldId="2144328476"/>
            <ac:picMk id="39" creationId="{EDA01513-D2B2-CD8E-17D3-F863F4FE0E62}"/>
          </ac:picMkLst>
        </pc:picChg>
        <pc:picChg chg="mod">
          <ac:chgData name="Jason Wiese" userId="4bff8d5b-7de6-4655-b397-69b0afc81113" providerId="ADAL" clId="{5F77A312-DA57-4A9F-A607-1F9231DDDD8F}" dt="2022-11-03T05:58:19.067" v="2873" actId="1076"/>
          <ac:picMkLst>
            <pc:docMk/>
            <pc:sldMk cId="3772982792" sldId="2144328476"/>
            <ac:picMk id="43" creationId="{F49CF6ED-626B-50F0-5B43-8EB5301E3221}"/>
          </ac:picMkLst>
        </pc:picChg>
        <pc:picChg chg="mod">
          <ac:chgData name="Jason Wiese" userId="4bff8d5b-7de6-4655-b397-69b0afc81113" providerId="ADAL" clId="{5F77A312-DA57-4A9F-A607-1F9231DDDD8F}" dt="2022-11-03T05:59:25.399" v="2886" actId="1076"/>
          <ac:picMkLst>
            <pc:docMk/>
            <pc:sldMk cId="3772982792" sldId="2144328476"/>
            <ac:picMk id="46" creationId="{1B3393E7-5E48-0CA1-3D6C-F7761007CA51}"/>
          </ac:picMkLst>
        </pc:picChg>
        <pc:picChg chg="mod">
          <ac:chgData name="Jason Wiese" userId="4bff8d5b-7de6-4655-b397-69b0afc81113" providerId="ADAL" clId="{5F77A312-DA57-4A9F-A607-1F9231DDDD8F}" dt="2022-11-03T05:58:19.067" v="2873" actId="1076"/>
          <ac:picMkLst>
            <pc:docMk/>
            <pc:sldMk cId="3772982792" sldId="2144328476"/>
            <ac:picMk id="48" creationId="{A1ABF5A3-D48D-54FE-DD41-3F0B2CCEA801}"/>
          </ac:picMkLst>
        </pc:picChg>
        <pc:picChg chg="mod">
          <ac:chgData name="Jason Wiese" userId="4bff8d5b-7de6-4655-b397-69b0afc81113" providerId="ADAL" clId="{5F77A312-DA57-4A9F-A607-1F9231DDDD8F}" dt="2022-11-03T05:58:19.067" v="2873" actId="1076"/>
          <ac:picMkLst>
            <pc:docMk/>
            <pc:sldMk cId="3772982792" sldId="2144328476"/>
            <ac:picMk id="3090" creationId="{869590A2-9F8B-C5B2-203D-C16B8C9C7AC8}"/>
          </ac:picMkLst>
        </pc:picChg>
        <pc:picChg chg="mod">
          <ac:chgData name="Jason Wiese" userId="4bff8d5b-7de6-4655-b397-69b0afc81113" providerId="ADAL" clId="{5F77A312-DA57-4A9F-A607-1F9231DDDD8F}" dt="2022-11-03T06:00:19.967" v="2933" actId="1076"/>
          <ac:picMkLst>
            <pc:docMk/>
            <pc:sldMk cId="3772982792" sldId="2144328476"/>
            <ac:picMk id="3092" creationId="{DDC384BF-34EC-AD72-C8B6-B19470705942}"/>
          </ac:picMkLst>
        </pc:picChg>
        <pc:picChg chg="mod">
          <ac:chgData name="Jason Wiese" userId="4bff8d5b-7de6-4655-b397-69b0afc81113" providerId="ADAL" clId="{5F77A312-DA57-4A9F-A607-1F9231DDDD8F}" dt="2022-11-03T06:00:16.222" v="2931" actId="1076"/>
          <ac:picMkLst>
            <pc:docMk/>
            <pc:sldMk cId="3772982792" sldId="2144328476"/>
            <ac:picMk id="3098" creationId="{69A159D2-8672-7DA3-2E64-3C176F48F52D}"/>
          </ac:picMkLst>
        </pc:picChg>
        <pc:picChg chg="mod">
          <ac:chgData name="Jason Wiese" userId="4bff8d5b-7de6-4655-b397-69b0afc81113" providerId="ADAL" clId="{5F77A312-DA57-4A9F-A607-1F9231DDDD8F}" dt="2022-11-03T05:58:19.067" v="2873" actId="1076"/>
          <ac:picMkLst>
            <pc:docMk/>
            <pc:sldMk cId="3772982792" sldId="2144328476"/>
            <ac:picMk id="3100" creationId="{812749F5-86F4-9A93-E4BB-10429869D125}"/>
          </ac:picMkLst>
        </pc:picChg>
        <pc:picChg chg="mod">
          <ac:chgData name="Jason Wiese" userId="4bff8d5b-7de6-4655-b397-69b0afc81113" providerId="ADAL" clId="{5F77A312-DA57-4A9F-A607-1F9231DDDD8F}" dt="2022-11-03T05:59:24.318" v="2885" actId="1076"/>
          <ac:picMkLst>
            <pc:docMk/>
            <pc:sldMk cId="3772982792" sldId="2144328476"/>
            <ac:picMk id="3102" creationId="{9545B89C-0AB8-DA22-FF94-8287A4A5DD3D}"/>
          </ac:picMkLst>
        </pc:picChg>
        <pc:picChg chg="mod">
          <ac:chgData name="Jason Wiese" userId="4bff8d5b-7de6-4655-b397-69b0afc81113" providerId="ADAL" clId="{5F77A312-DA57-4A9F-A607-1F9231DDDD8F}" dt="2022-11-03T05:59:22.963" v="2884" actId="1076"/>
          <ac:picMkLst>
            <pc:docMk/>
            <pc:sldMk cId="3772982792" sldId="2144328476"/>
            <ac:picMk id="3106" creationId="{9E3843BA-B27A-5971-46C3-A01E51F6EFED}"/>
          </ac:picMkLst>
        </pc:picChg>
        <pc:cxnChg chg="mod">
          <ac:chgData name="Jason Wiese" userId="4bff8d5b-7de6-4655-b397-69b0afc81113" providerId="ADAL" clId="{5F77A312-DA57-4A9F-A607-1F9231DDDD8F}" dt="2022-11-03T05:58:19.067" v="2873" actId="1076"/>
          <ac:cxnSpMkLst>
            <pc:docMk/>
            <pc:sldMk cId="3772982792" sldId="2144328476"/>
            <ac:cxnSpMk id="30" creationId="{B4B21739-504F-3684-96BF-0F2FF3E76348}"/>
          </ac:cxnSpMkLst>
        </pc:cxnChg>
        <pc:cxnChg chg="mod topLvl">
          <ac:chgData name="Jason Wiese" userId="4bff8d5b-7de6-4655-b397-69b0afc81113" providerId="ADAL" clId="{5F77A312-DA57-4A9F-A607-1F9231DDDD8F}" dt="2022-11-03T05:58:48.792" v="2878" actId="1076"/>
          <ac:cxnSpMkLst>
            <pc:docMk/>
            <pc:sldMk cId="3772982792" sldId="2144328476"/>
            <ac:cxnSpMk id="32" creationId="{4CF5F389-4B48-1374-1421-B70EB7AF2490}"/>
          </ac:cxnSpMkLst>
        </pc:cxnChg>
        <pc:cxnChg chg="mod">
          <ac:chgData name="Jason Wiese" userId="4bff8d5b-7de6-4655-b397-69b0afc81113" providerId="ADAL" clId="{5F77A312-DA57-4A9F-A607-1F9231DDDD8F}" dt="2022-11-03T05:58:19.067" v="2873" actId="1076"/>
          <ac:cxnSpMkLst>
            <pc:docMk/>
            <pc:sldMk cId="3772982792" sldId="2144328476"/>
            <ac:cxnSpMk id="34" creationId="{99852E22-759D-8EFF-C360-AB14FE649153}"/>
          </ac:cxnSpMkLst>
        </pc:cxnChg>
      </pc:sldChg>
    </pc:docChg>
  </pc:docChgLst>
  <pc:docChgLst>
    <pc:chgData name="Jason Wiese" userId="4bff8d5b-7de6-4655-b397-69b0afc81113" providerId="ADAL" clId="{69BB854C-7F25-484A-8375-4F7EC00FA189}"/>
    <pc:docChg chg="undo custSel delSld modSld">
      <pc:chgData name="Jason Wiese" userId="4bff8d5b-7de6-4655-b397-69b0afc81113" providerId="ADAL" clId="{69BB854C-7F25-484A-8375-4F7EC00FA189}" dt="2022-11-03T17:36:55.171" v="1693" actId="255"/>
      <pc:docMkLst>
        <pc:docMk/>
      </pc:docMkLst>
      <pc:sldChg chg="addSp delSp modSp mod">
        <pc:chgData name="Jason Wiese" userId="4bff8d5b-7de6-4655-b397-69b0afc81113" providerId="ADAL" clId="{69BB854C-7F25-484A-8375-4F7EC00FA189}" dt="2022-11-03T17:32:52.197" v="1689" actId="20577"/>
        <pc:sldMkLst>
          <pc:docMk/>
          <pc:sldMk cId="276887206" sldId="2144327876"/>
        </pc:sldMkLst>
        <pc:spChg chg="mod">
          <ac:chgData name="Jason Wiese" userId="4bff8d5b-7de6-4655-b397-69b0afc81113" providerId="ADAL" clId="{69BB854C-7F25-484A-8375-4F7EC00FA189}" dt="2022-11-03T17:32:33.093" v="1675" actId="20577"/>
          <ac:spMkLst>
            <pc:docMk/>
            <pc:sldMk cId="276887206" sldId="2144327876"/>
            <ac:spMk id="5" creationId="{B0EE7DEB-061C-D28E-44D4-C8003BEA9A6E}"/>
          </ac:spMkLst>
        </pc:spChg>
        <pc:spChg chg="add del mod">
          <ac:chgData name="Jason Wiese" userId="4bff8d5b-7de6-4655-b397-69b0afc81113" providerId="ADAL" clId="{69BB854C-7F25-484A-8375-4F7EC00FA189}" dt="2022-11-03T17:29:06.261" v="1629" actId="478"/>
          <ac:spMkLst>
            <pc:docMk/>
            <pc:sldMk cId="276887206" sldId="2144327876"/>
            <ac:spMk id="6" creationId="{0BD78E8C-443D-3102-1C64-1AE33E608FDD}"/>
          </ac:spMkLst>
        </pc:spChg>
        <pc:spChg chg="mod">
          <ac:chgData name="Jason Wiese" userId="4bff8d5b-7de6-4655-b397-69b0afc81113" providerId="ADAL" clId="{69BB854C-7F25-484A-8375-4F7EC00FA189}" dt="2022-11-03T17:29:41.732" v="1634" actId="20577"/>
          <ac:spMkLst>
            <pc:docMk/>
            <pc:sldMk cId="276887206" sldId="2144327876"/>
            <ac:spMk id="30" creationId="{C0E1F46B-70E6-5C48-A3D3-CAA938A36A27}"/>
          </ac:spMkLst>
        </pc:spChg>
        <pc:spChg chg="mod">
          <ac:chgData name="Jason Wiese" userId="4bff8d5b-7de6-4655-b397-69b0afc81113" providerId="ADAL" clId="{69BB854C-7F25-484A-8375-4F7EC00FA189}" dt="2022-11-03T17:32:52.197" v="1689" actId="20577"/>
          <ac:spMkLst>
            <pc:docMk/>
            <pc:sldMk cId="276887206" sldId="2144327876"/>
            <ac:spMk id="34" creationId="{34CC8CE6-CBBB-9148-9480-ABF797D19659}"/>
          </ac:spMkLst>
        </pc:spChg>
      </pc:sldChg>
      <pc:sldChg chg="modNotesTx">
        <pc:chgData name="Jason Wiese" userId="4bff8d5b-7de6-4655-b397-69b0afc81113" providerId="ADAL" clId="{69BB854C-7F25-484A-8375-4F7EC00FA189}" dt="2022-11-03T16:40:39.306" v="0" actId="20577"/>
        <pc:sldMkLst>
          <pc:docMk/>
          <pc:sldMk cId="2302560048" sldId="2144327905"/>
        </pc:sldMkLst>
      </pc:sldChg>
      <pc:sldChg chg="modSp mod">
        <pc:chgData name="Jason Wiese" userId="4bff8d5b-7de6-4655-b397-69b0afc81113" providerId="ADAL" clId="{69BB854C-7F25-484A-8375-4F7EC00FA189}" dt="2022-11-03T16:41:08.766" v="2" actId="114"/>
        <pc:sldMkLst>
          <pc:docMk/>
          <pc:sldMk cId="3708019452" sldId="2144327938"/>
        </pc:sldMkLst>
        <pc:spChg chg="mod">
          <ac:chgData name="Jason Wiese" userId="4bff8d5b-7de6-4655-b397-69b0afc81113" providerId="ADAL" clId="{69BB854C-7F25-484A-8375-4F7EC00FA189}" dt="2022-11-03T16:41:08.766" v="2" actId="114"/>
          <ac:spMkLst>
            <pc:docMk/>
            <pc:sldMk cId="3708019452" sldId="2144327938"/>
            <ac:spMk id="44" creationId="{CBF5CF3F-5006-499F-A465-F6611C56541B}"/>
          </ac:spMkLst>
        </pc:spChg>
      </pc:sldChg>
      <pc:sldChg chg="modSp mod">
        <pc:chgData name="Jason Wiese" userId="4bff8d5b-7de6-4655-b397-69b0afc81113" providerId="ADAL" clId="{69BB854C-7F25-484A-8375-4F7EC00FA189}" dt="2022-11-03T17:12:08.650" v="1237" actId="14100"/>
        <pc:sldMkLst>
          <pc:docMk/>
          <pc:sldMk cId="3684761249" sldId="2144328268"/>
        </pc:sldMkLst>
        <pc:spChg chg="mod">
          <ac:chgData name="Jason Wiese" userId="4bff8d5b-7de6-4655-b397-69b0afc81113" providerId="ADAL" clId="{69BB854C-7F25-484A-8375-4F7EC00FA189}" dt="2022-11-03T17:12:08.650" v="1237" actId="14100"/>
          <ac:spMkLst>
            <pc:docMk/>
            <pc:sldMk cId="3684761249" sldId="2144328268"/>
            <ac:spMk id="5" creationId="{97596CDA-F413-B98C-5024-BF1BE8120519}"/>
          </ac:spMkLst>
        </pc:spChg>
      </pc:sldChg>
      <pc:sldChg chg="modSp mod">
        <pc:chgData name="Jason Wiese" userId="4bff8d5b-7de6-4655-b397-69b0afc81113" providerId="ADAL" clId="{69BB854C-7F25-484A-8375-4F7EC00FA189}" dt="2022-11-03T17:36:52.290" v="1692" actId="255"/>
        <pc:sldMkLst>
          <pc:docMk/>
          <pc:sldMk cId="2776143953" sldId="2144328274"/>
        </pc:sldMkLst>
        <pc:spChg chg="mod">
          <ac:chgData name="Jason Wiese" userId="4bff8d5b-7de6-4655-b397-69b0afc81113" providerId="ADAL" clId="{69BB854C-7F25-484A-8375-4F7EC00FA189}" dt="2022-11-03T17:36:52.290" v="1692" actId="255"/>
          <ac:spMkLst>
            <pc:docMk/>
            <pc:sldMk cId="2776143953" sldId="2144328274"/>
            <ac:spMk id="16" creationId="{46BD1D7B-CFFD-AB40-AE04-379262D9E97A}"/>
          </ac:spMkLst>
        </pc:spChg>
      </pc:sldChg>
      <pc:sldChg chg="modSp mod">
        <pc:chgData name="Jason Wiese" userId="4bff8d5b-7de6-4655-b397-69b0afc81113" providerId="ADAL" clId="{69BB854C-7F25-484A-8375-4F7EC00FA189}" dt="2022-11-03T17:36:55.171" v="1693" actId="255"/>
        <pc:sldMkLst>
          <pc:docMk/>
          <pc:sldMk cId="2392196696" sldId="2144328298"/>
        </pc:sldMkLst>
        <pc:spChg chg="mod">
          <ac:chgData name="Jason Wiese" userId="4bff8d5b-7de6-4655-b397-69b0afc81113" providerId="ADAL" clId="{69BB854C-7F25-484A-8375-4F7EC00FA189}" dt="2022-11-03T17:36:55.171" v="1693" actId="255"/>
          <ac:spMkLst>
            <pc:docMk/>
            <pc:sldMk cId="2392196696" sldId="2144328298"/>
            <ac:spMk id="7" creationId="{4AE334FF-013B-4334-A22B-4AD816EFE3C8}"/>
          </ac:spMkLst>
        </pc:spChg>
      </pc:sldChg>
      <pc:sldChg chg="modSp del mod">
        <pc:chgData name="Jason Wiese" userId="4bff8d5b-7de6-4655-b397-69b0afc81113" providerId="ADAL" clId="{69BB854C-7F25-484A-8375-4F7EC00FA189}" dt="2022-11-03T17:13:36.821" v="1247" actId="47"/>
        <pc:sldMkLst>
          <pc:docMk/>
          <pc:sldMk cId="2762364964" sldId="2144328478"/>
        </pc:sldMkLst>
        <pc:spChg chg="mod">
          <ac:chgData name="Jason Wiese" userId="4bff8d5b-7de6-4655-b397-69b0afc81113" providerId="ADAL" clId="{69BB854C-7F25-484A-8375-4F7EC00FA189}" dt="2022-11-03T17:13:29.295" v="1246" actId="404"/>
          <ac:spMkLst>
            <pc:docMk/>
            <pc:sldMk cId="2762364964" sldId="2144328478"/>
            <ac:spMk id="5" creationId="{97596CDA-F413-B98C-5024-BF1BE8120519}"/>
          </ac:spMkLst>
        </pc:spChg>
      </pc:sldChg>
    </pc:docChg>
  </pc:docChgLst>
  <pc:docChgLst>
    <pc:chgData name="Jason Wiese" userId="4bff8d5b-7de6-4655-b397-69b0afc81113" providerId="ADAL" clId="{1FFAE67C-3C25-4ACB-A35C-5FB432F63AFF}"/>
    <pc:docChg chg="modSld">
      <pc:chgData name="Jason Wiese" userId="4bff8d5b-7de6-4655-b397-69b0afc81113" providerId="ADAL" clId="{1FFAE67C-3C25-4ACB-A35C-5FB432F63AFF}" dt="2022-11-05T16:32:13.718" v="0" actId="1076"/>
      <pc:docMkLst>
        <pc:docMk/>
      </pc:docMkLst>
      <pc:sldChg chg="modSp mod">
        <pc:chgData name="Jason Wiese" userId="4bff8d5b-7de6-4655-b397-69b0afc81113" providerId="ADAL" clId="{1FFAE67C-3C25-4ACB-A35C-5FB432F63AFF}" dt="2022-11-05T16:32:13.718" v="0" actId="1076"/>
        <pc:sldMkLst>
          <pc:docMk/>
          <pc:sldMk cId="3708019452" sldId="2144327938"/>
        </pc:sldMkLst>
        <pc:spChg chg="mod">
          <ac:chgData name="Jason Wiese" userId="4bff8d5b-7de6-4655-b397-69b0afc81113" providerId="ADAL" clId="{1FFAE67C-3C25-4ACB-A35C-5FB432F63AFF}" dt="2022-11-05T16:32:13.718" v="0" actId="1076"/>
          <ac:spMkLst>
            <pc:docMk/>
            <pc:sldMk cId="3708019452" sldId="2144327938"/>
            <ac:spMk id="44" creationId="{CBF5CF3F-5006-499F-A465-F6611C56541B}"/>
          </ac:spMkLst>
        </pc:spChg>
      </pc:sldChg>
    </pc:docChg>
  </pc:docChgLst>
  <pc:docChgLst>
    <pc:chgData name="Jason Wiese" userId="4bff8d5b-7de6-4655-b397-69b0afc81113" providerId="ADAL" clId="{3BA0A082-BEBA-4B29-88F8-42D470BA794A}"/>
    <pc:docChg chg="modSld">
      <pc:chgData name="Jason Wiese" userId="4bff8d5b-7de6-4655-b397-69b0afc81113" providerId="ADAL" clId="{3BA0A082-BEBA-4B29-88F8-42D470BA794A}" dt="2022-11-03T07:08:39.592" v="0" actId="20577"/>
      <pc:docMkLst>
        <pc:docMk/>
      </pc:docMkLst>
      <pc:sldChg chg="modSp mod">
        <pc:chgData name="Jason Wiese" userId="4bff8d5b-7de6-4655-b397-69b0afc81113" providerId="ADAL" clId="{3BA0A082-BEBA-4B29-88F8-42D470BA794A}" dt="2022-11-03T07:08:39.592" v="0" actId="20577"/>
        <pc:sldMkLst>
          <pc:docMk/>
          <pc:sldMk cId="3836293008" sldId="2144328354"/>
        </pc:sldMkLst>
        <pc:spChg chg="mod">
          <ac:chgData name="Jason Wiese" userId="4bff8d5b-7de6-4655-b397-69b0afc81113" providerId="ADAL" clId="{3BA0A082-BEBA-4B29-88F8-42D470BA794A}" dt="2022-11-03T07:08:39.592" v="0" actId="20577"/>
          <ac:spMkLst>
            <pc:docMk/>
            <pc:sldMk cId="3836293008" sldId="2144328354"/>
            <ac:spMk id="16" creationId="{46BD1D7B-CFFD-AB40-AE04-379262D9E97A}"/>
          </ac:spMkLst>
        </pc:spChg>
      </pc:sldChg>
    </pc:docChg>
  </pc:docChgLst>
  <pc:docChgLst>
    <pc:chgData name="Karolina Guillen" userId="c1c08796-a0be-47c6-af52-5d31fd96ec50" providerId="ADAL" clId="{0907D277-9CC8-4492-BFB4-B8A8260E4A3B}"/>
    <pc:docChg chg="undo redo custSel addSld delSld modSld sldOrd">
      <pc:chgData name="Karolina Guillen" userId="c1c08796-a0be-47c6-af52-5d31fd96ec50" providerId="ADAL" clId="{0907D277-9CC8-4492-BFB4-B8A8260E4A3B}" dt="2022-11-08T21:55:09.855" v="15077"/>
      <pc:docMkLst>
        <pc:docMk/>
      </pc:docMkLst>
      <pc:sldChg chg="addSp delSp modSp mod">
        <pc:chgData name="Karolina Guillen" userId="c1c08796-a0be-47c6-af52-5d31fd96ec50" providerId="ADAL" clId="{0907D277-9CC8-4492-BFB4-B8A8260E4A3B}" dt="2022-11-03T14:25:41.328" v="12921" actId="1076"/>
        <pc:sldMkLst>
          <pc:docMk/>
          <pc:sldMk cId="2469683786" sldId="275"/>
        </pc:sldMkLst>
        <pc:spChg chg="add del mod">
          <ac:chgData name="Karolina Guillen" userId="c1c08796-a0be-47c6-af52-5d31fd96ec50" providerId="ADAL" clId="{0907D277-9CC8-4492-BFB4-B8A8260E4A3B}" dt="2022-11-01T22:27:38.311" v="12532" actId="478"/>
          <ac:spMkLst>
            <pc:docMk/>
            <pc:sldMk cId="2469683786" sldId="275"/>
            <ac:spMk id="3" creationId="{ABC26AAD-55E6-FEB6-23C7-FA7994107AB2}"/>
          </ac:spMkLst>
        </pc:spChg>
        <pc:spChg chg="add mod">
          <ac:chgData name="Karolina Guillen" userId="c1c08796-a0be-47c6-af52-5d31fd96ec50" providerId="ADAL" clId="{0907D277-9CC8-4492-BFB4-B8A8260E4A3B}" dt="2022-11-01T22:29:59.191" v="12572" actId="1076"/>
          <ac:spMkLst>
            <pc:docMk/>
            <pc:sldMk cId="2469683786" sldId="275"/>
            <ac:spMk id="9" creationId="{11125B75-C078-14BC-AACE-4D6C3DA08942}"/>
          </ac:spMkLst>
        </pc:spChg>
        <pc:spChg chg="mod">
          <ac:chgData name="Karolina Guillen" userId="c1c08796-a0be-47c6-af52-5d31fd96ec50" providerId="ADAL" clId="{0907D277-9CC8-4492-BFB4-B8A8260E4A3B}" dt="2022-11-01T22:30:21.209" v="12584" actId="20577"/>
          <ac:spMkLst>
            <pc:docMk/>
            <pc:sldMk cId="2469683786" sldId="275"/>
            <ac:spMk id="27" creationId="{1FFDB139-FA64-4237-A0A0-6069CB182A7A}"/>
          </ac:spMkLst>
        </pc:spChg>
        <pc:spChg chg="mod">
          <ac:chgData name="Karolina Guillen" userId="c1c08796-a0be-47c6-af52-5d31fd96ec50" providerId="ADAL" clId="{0907D277-9CC8-4492-BFB4-B8A8260E4A3B}" dt="2022-11-01T22:30:12.608" v="12573" actId="2711"/>
          <ac:spMkLst>
            <pc:docMk/>
            <pc:sldMk cId="2469683786" sldId="275"/>
            <ac:spMk id="36" creationId="{1623445B-7C75-4A2A-8C53-AD691BEBA31B}"/>
          </ac:spMkLst>
        </pc:spChg>
        <pc:spChg chg="mod">
          <ac:chgData name="Karolina Guillen" userId="c1c08796-a0be-47c6-af52-5d31fd96ec50" providerId="ADAL" clId="{0907D277-9CC8-4492-BFB4-B8A8260E4A3B}" dt="2022-11-01T22:28:40.793" v="12560"/>
          <ac:spMkLst>
            <pc:docMk/>
            <pc:sldMk cId="2469683786" sldId="275"/>
            <ac:spMk id="37" creationId="{94512491-5776-4CBB-BEC5-212D8B4DA8C4}"/>
          </ac:spMkLst>
        </pc:spChg>
        <pc:spChg chg="del">
          <ac:chgData name="Karolina Guillen" userId="c1c08796-a0be-47c6-af52-5d31fd96ec50" providerId="ADAL" clId="{0907D277-9CC8-4492-BFB4-B8A8260E4A3B}" dt="2022-11-01T22:29:28.909" v="12561" actId="478"/>
          <ac:spMkLst>
            <pc:docMk/>
            <pc:sldMk cId="2469683786" sldId="275"/>
            <ac:spMk id="39" creationId="{6103E57D-518A-4E1D-9143-658131064F98}"/>
          </ac:spMkLst>
        </pc:spChg>
        <pc:picChg chg="add mod">
          <ac:chgData name="Karolina Guillen" userId="c1c08796-a0be-47c6-af52-5d31fd96ec50" providerId="ADAL" clId="{0907D277-9CC8-4492-BFB4-B8A8260E4A3B}" dt="2022-11-01T22:29:34.395" v="12563" actId="1076"/>
          <ac:picMkLst>
            <pc:docMk/>
            <pc:sldMk cId="2469683786" sldId="275"/>
            <ac:picMk id="5" creationId="{5A7D5D23-F594-B591-5377-EAFB9FB8D3A2}"/>
          </ac:picMkLst>
        </pc:picChg>
        <pc:picChg chg="mod">
          <ac:chgData name="Karolina Guillen" userId="c1c08796-a0be-47c6-af52-5d31fd96ec50" providerId="ADAL" clId="{0907D277-9CC8-4492-BFB4-B8A8260E4A3B}" dt="2022-11-03T14:25:41.328" v="12921" actId="1076"/>
          <ac:picMkLst>
            <pc:docMk/>
            <pc:sldMk cId="2469683786" sldId="275"/>
            <ac:picMk id="16" creationId="{F986EC6A-9851-46A5-991B-0A595B4B8F0B}"/>
          </ac:picMkLst>
        </pc:picChg>
        <pc:picChg chg="del">
          <ac:chgData name="Karolina Guillen" userId="c1c08796-a0be-47c6-af52-5d31fd96ec50" providerId="ADAL" clId="{0907D277-9CC8-4492-BFB4-B8A8260E4A3B}" dt="2022-11-01T22:29:28.909" v="12561" actId="478"/>
          <ac:picMkLst>
            <pc:docMk/>
            <pc:sldMk cId="2469683786" sldId="275"/>
            <ac:picMk id="30" creationId="{0535805B-16F7-4975-BECA-FA650D00B7AA}"/>
          </ac:picMkLst>
        </pc:picChg>
        <pc:picChg chg="mod">
          <ac:chgData name="Karolina Guillen" userId="c1c08796-a0be-47c6-af52-5d31fd96ec50" providerId="ADAL" clId="{0907D277-9CC8-4492-BFB4-B8A8260E4A3B}" dt="2022-11-01T22:28:37.003" v="12559"/>
          <ac:picMkLst>
            <pc:docMk/>
            <pc:sldMk cId="2469683786" sldId="275"/>
            <ac:picMk id="32" creationId="{B5D7D2AE-6E83-49E3-9C07-93187D122426}"/>
          </ac:picMkLst>
        </pc:picChg>
      </pc:sldChg>
      <pc:sldChg chg="modSp mod ord addCm">
        <pc:chgData name="Karolina Guillen" userId="c1c08796-a0be-47c6-af52-5d31fd96ec50" providerId="ADAL" clId="{0907D277-9CC8-4492-BFB4-B8A8260E4A3B}" dt="2022-10-31T19:53:12.236" v="9882" actId="20577"/>
        <pc:sldMkLst>
          <pc:docMk/>
          <pc:sldMk cId="3372830709" sldId="2699"/>
        </pc:sldMkLst>
        <pc:spChg chg="mod">
          <ac:chgData name="Karolina Guillen" userId="c1c08796-a0be-47c6-af52-5d31fd96ec50" providerId="ADAL" clId="{0907D277-9CC8-4492-BFB4-B8A8260E4A3B}" dt="2022-10-31T19:53:12.236" v="9882" actId="20577"/>
          <ac:spMkLst>
            <pc:docMk/>
            <pc:sldMk cId="3372830709" sldId="2699"/>
            <ac:spMk id="16" creationId="{46BD1D7B-CFFD-AB40-AE04-379262D9E97A}"/>
          </ac:spMkLst>
        </pc:spChg>
      </pc:sldChg>
      <pc:sldChg chg="del">
        <pc:chgData name="Karolina Guillen" userId="c1c08796-a0be-47c6-af52-5d31fd96ec50" providerId="ADAL" clId="{0907D277-9CC8-4492-BFB4-B8A8260E4A3B}" dt="2022-10-25T18:17:24.779" v="175" actId="47"/>
        <pc:sldMkLst>
          <pc:docMk/>
          <pc:sldMk cId="1259661119" sldId="16304"/>
        </pc:sldMkLst>
      </pc:sldChg>
      <pc:sldChg chg="modSp mod addCm">
        <pc:chgData name="Karolina Guillen" userId="c1c08796-a0be-47c6-af52-5d31fd96ec50" providerId="ADAL" clId="{0907D277-9CC8-4492-BFB4-B8A8260E4A3B}" dt="2022-11-01T19:31:36.248" v="12322" actId="207"/>
        <pc:sldMkLst>
          <pc:docMk/>
          <pc:sldMk cId="1160202648" sldId="2144327773"/>
        </pc:sldMkLst>
        <pc:spChg chg="mod">
          <ac:chgData name="Karolina Guillen" userId="c1c08796-a0be-47c6-af52-5d31fd96ec50" providerId="ADAL" clId="{0907D277-9CC8-4492-BFB4-B8A8260E4A3B}" dt="2022-10-27T18:45:35.447" v="3937"/>
          <ac:spMkLst>
            <pc:docMk/>
            <pc:sldMk cId="1160202648" sldId="2144327773"/>
            <ac:spMk id="5" creationId="{EF874FCD-15DA-44CD-A46D-78530F82C5EB}"/>
          </ac:spMkLst>
        </pc:spChg>
        <pc:spChg chg="mod">
          <ac:chgData name="Karolina Guillen" userId="c1c08796-a0be-47c6-af52-5d31fd96ec50" providerId="ADAL" clId="{0907D277-9CC8-4492-BFB4-B8A8260E4A3B}" dt="2022-10-27T18:42:33.740" v="3918" actId="20577"/>
          <ac:spMkLst>
            <pc:docMk/>
            <pc:sldMk cId="1160202648" sldId="2144327773"/>
            <ac:spMk id="17" creationId="{D9CD6B9E-73C9-46ED-9E95-E0C798135CB5}"/>
          </ac:spMkLst>
        </pc:spChg>
        <pc:spChg chg="mod">
          <ac:chgData name="Karolina Guillen" userId="c1c08796-a0be-47c6-af52-5d31fd96ec50" providerId="ADAL" clId="{0907D277-9CC8-4492-BFB4-B8A8260E4A3B}" dt="2022-10-27T18:42:39.136" v="3925" actId="20577"/>
          <ac:spMkLst>
            <pc:docMk/>
            <pc:sldMk cId="1160202648" sldId="2144327773"/>
            <ac:spMk id="18" creationId="{F622B0CE-EBC8-4B07-8A74-4832A5B1C760}"/>
          </ac:spMkLst>
        </pc:spChg>
        <pc:spChg chg="mod">
          <ac:chgData name="Karolina Guillen" userId="c1c08796-a0be-47c6-af52-5d31fd96ec50" providerId="ADAL" clId="{0907D277-9CC8-4492-BFB4-B8A8260E4A3B}" dt="2022-11-01T19:31:36.248" v="12322" actId="207"/>
          <ac:spMkLst>
            <pc:docMk/>
            <pc:sldMk cId="1160202648" sldId="2144327773"/>
            <ac:spMk id="21" creationId="{DF883384-F7AA-4B04-A25D-AC131CEE1611}"/>
          </ac:spMkLst>
        </pc:spChg>
        <pc:grpChg chg="mod">
          <ac:chgData name="Karolina Guillen" userId="c1c08796-a0be-47c6-af52-5d31fd96ec50" providerId="ADAL" clId="{0907D277-9CC8-4492-BFB4-B8A8260E4A3B}" dt="2022-10-27T18:44:51.401" v="3933" actId="1076"/>
          <ac:grpSpMkLst>
            <pc:docMk/>
            <pc:sldMk cId="1160202648" sldId="2144327773"/>
            <ac:grpSpMk id="9" creationId="{58F8F64D-E79E-40F3-97B4-CF6EF5FA6867}"/>
          </ac:grpSpMkLst>
        </pc:grpChg>
      </pc:sldChg>
      <pc:sldChg chg="modSp mod">
        <pc:chgData name="Karolina Guillen" userId="c1c08796-a0be-47c6-af52-5d31fd96ec50" providerId="ADAL" clId="{0907D277-9CC8-4492-BFB4-B8A8260E4A3B}" dt="2022-10-21T18:47:34.929" v="22" actId="20577"/>
        <pc:sldMkLst>
          <pc:docMk/>
          <pc:sldMk cId="1095677421" sldId="2144327797"/>
        </pc:sldMkLst>
        <pc:spChg chg="mod">
          <ac:chgData name="Karolina Guillen" userId="c1c08796-a0be-47c6-af52-5d31fd96ec50" providerId="ADAL" clId="{0907D277-9CC8-4492-BFB4-B8A8260E4A3B}" dt="2022-10-21T18:47:34.929" v="22" actId="20577"/>
          <ac:spMkLst>
            <pc:docMk/>
            <pc:sldMk cId="1095677421" sldId="2144327797"/>
            <ac:spMk id="19" creationId="{08666B39-C43E-4EBE-8E81-5AEF0C3F197A}"/>
          </ac:spMkLst>
        </pc:spChg>
        <pc:graphicFrameChg chg="mod modGraphic">
          <ac:chgData name="Karolina Guillen" userId="c1c08796-a0be-47c6-af52-5d31fd96ec50" providerId="ADAL" clId="{0907D277-9CC8-4492-BFB4-B8A8260E4A3B}" dt="2022-10-21T18:43:08.835" v="20" actId="20577"/>
          <ac:graphicFrameMkLst>
            <pc:docMk/>
            <pc:sldMk cId="1095677421" sldId="2144327797"/>
            <ac:graphicFrameMk id="13" creationId="{4E3805BE-D44E-40BC-984C-A4B32AE98821}"/>
          </ac:graphicFrameMkLst>
        </pc:graphicFrameChg>
      </pc:sldChg>
      <pc:sldChg chg="modSp mod ord addCm delCm modCm">
        <pc:chgData name="Karolina Guillen" userId="c1c08796-a0be-47c6-af52-5d31fd96ec50" providerId="ADAL" clId="{0907D277-9CC8-4492-BFB4-B8A8260E4A3B}" dt="2022-11-03T13:45:23.569" v="12730"/>
        <pc:sldMkLst>
          <pc:docMk/>
          <pc:sldMk cId="907957095" sldId="2144327864"/>
        </pc:sldMkLst>
        <pc:spChg chg="mod">
          <ac:chgData name="Karolina Guillen" userId="c1c08796-a0be-47c6-af52-5d31fd96ec50" providerId="ADAL" clId="{0907D277-9CC8-4492-BFB4-B8A8260E4A3B}" dt="2022-11-01T15:18:27.309" v="10326" actId="20577"/>
          <ac:spMkLst>
            <pc:docMk/>
            <pc:sldMk cId="907957095" sldId="2144327864"/>
            <ac:spMk id="16" creationId="{46BD1D7B-CFFD-AB40-AE04-379262D9E97A}"/>
          </ac:spMkLst>
        </pc:spChg>
        <pc:spChg chg="mod">
          <ac:chgData name="Karolina Guillen" userId="c1c08796-a0be-47c6-af52-5d31fd96ec50" providerId="ADAL" clId="{0907D277-9CC8-4492-BFB4-B8A8260E4A3B}" dt="2022-10-31T19:19:12.329" v="9597" actId="255"/>
          <ac:spMkLst>
            <pc:docMk/>
            <pc:sldMk cId="907957095" sldId="2144327864"/>
            <ac:spMk id="57" creationId="{4D346A94-0FD7-4F64-9475-DC8A06F60383}"/>
          </ac:spMkLst>
        </pc:spChg>
        <pc:spChg chg="mod">
          <ac:chgData name="Karolina Guillen" userId="c1c08796-a0be-47c6-af52-5d31fd96ec50" providerId="ADAL" clId="{0907D277-9CC8-4492-BFB4-B8A8260E4A3B}" dt="2022-11-03T13:45:09.956" v="12729" actId="20577"/>
          <ac:spMkLst>
            <pc:docMk/>
            <pc:sldMk cId="907957095" sldId="2144327864"/>
            <ac:spMk id="58" creationId="{17C97891-A365-4EBD-A97A-88E1DFDAE391}"/>
          </ac:spMkLst>
        </pc:spChg>
        <pc:spChg chg="mod">
          <ac:chgData name="Karolina Guillen" userId="c1c08796-a0be-47c6-af52-5d31fd96ec50" providerId="ADAL" clId="{0907D277-9CC8-4492-BFB4-B8A8260E4A3B}" dt="2022-11-03T13:44:12.119" v="12719" actId="20577"/>
          <ac:spMkLst>
            <pc:docMk/>
            <pc:sldMk cId="907957095" sldId="2144327864"/>
            <ac:spMk id="60" creationId="{75B47DB6-89D5-4CE2-85FB-824D8D30B61E}"/>
          </ac:spMkLst>
        </pc:spChg>
        <pc:picChg chg="mod">
          <ac:chgData name="Karolina Guillen" userId="c1c08796-a0be-47c6-af52-5d31fd96ec50" providerId="ADAL" clId="{0907D277-9CC8-4492-BFB4-B8A8260E4A3B}" dt="2022-10-31T19:19:18.862" v="9599" actId="1076"/>
          <ac:picMkLst>
            <pc:docMk/>
            <pc:sldMk cId="907957095" sldId="2144327864"/>
            <ac:picMk id="9" creationId="{8BE92DFF-5C48-D2A6-AC85-0E897256F409}"/>
          </ac:picMkLst>
        </pc:picChg>
      </pc:sldChg>
      <pc:sldChg chg="addSp delSp modSp mod delCm modCm">
        <pc:chgData name="Karolina Guillen" userId="c1c08796-a0be-47c6-af52-5d31fd96ec50" providerId="ADAL" clId="{0907D277-9CC8-4492-BFB4-B8A8260E4A3B}" dt="2022-11-08T21:55:09.855" v="15077"/>
        <pc:sldMkLst>
          <pc:docMk/>
          <pc:sldMk cId="276887206" sldId="2144327876"/>
        </pc:sldMkLst>
        <pc:spChg chg="mod">
          <ac:chgData name="Karolina Guillen" userId="c1c08796-a0be-47c6-af52-5d31fd96ec50" providerId="ADAL" clId="{0907D277-9CC8-4492-BFB4-B8A8260E4A3B}" dt="2022-11-08T16:19:54.336" v="14190" actId="12788"/>
          <ac:spMkLst>
            <pc:docMk/>
            <pc:sldMk cId="276887206" sldId="2144327876"/>
            <ac:spMk id="2" creationId="{892812D1-C2E7-6145-8C2A-95A25EFCD80C}"/>
          </ac:spMkLst>
        </pc:spChg>
        <pc:spChg chg="mod">
          <ac:chgData name="Karolina Guillen" userId="c1c08796-a0be-47c6-af52-5d31fd96ec50" providerId="ADAL" clId="{0907D277-9CC8-4492-BFB4-B8A8260E4A3B}" dt="2022-11-08T16:19:33.205" v="14183" actId="12788"/>
          <ac:spMkLst>
            <pc:docMk/>
            <pc:sldMk cId="276887206" sldId="2144327876"/>
            <ac:spMk id="3" creationId="{5A89DA6F-6C53-4CA9-8C79-2F5032B2325F}"/>
          </ac:spMkLst>
        </pc:spChg>
        <pc:spChg chg="mod">
          <ac:chgData name="Karolina Guillen" userId="c1c08796-a0be-47c6-af52-5d31fd96ec50" providerId="ADAL" clId="{0907D277-9CC8-4492-BFB4-B8A8260E4A3B}" dt="2022-11-08T21:52:22.562" v="15075" actId="14100"/>
          <ac:spMkLst>
            <pc:docMk/>
            <pc:sldMk cId="276887206" sldId="2144327876"/>
            <ac:spMk id="5" creationId="{B0EE7DEB-061C-D28E-44D4-C8003BEA9A6E}"/>
          </ac:spMkLst>
        </pc:spChg>
        <pc:spChg chg="mod">
          <ac:chgData name="Karolina Guillen" userId="c1c08796-a0be-47c6-af52-5d31fd96ec50" providerId="ADAL" clId="{0907D277-9CC8-4492-BFB4-B8A8260E4A3B}" dt="2022-11-08T21:51:46.276" v="15071" actId="20577"/>
          <ac:spMkLst>
            <pc:docMk/>
            <pc:sldMk cId="276887206" sldId="2144327876"/>
            <ac:spMk id="12" creationId="{01530797-6D4D-3FD8-F240-5DF3C91A7280}"/>
          </ac:spMkLst>
        </pc:spChg>
        <pc:spChg chg="mod">
          <ac:chgData name="Karolina Guillen" userId="c1c08796-a0be-47c6-af52-5d31fd96ec50" providerId="ADAL" clId="{0907D277-9CC8-4492-BFB4-B8A8260E4A3B}" dt="2022-11-08T16:19:18.035" v="14142" actId="12788"/>
          <ac:spMkLst>
            <pc:docMk/>
            <pc:sldMk cId="276887206" sldId="2144327876"/>
            <ac:spMk id="15" creationId="{BAD88EC4-A427-BD8E-7FAD-92A249DF2D5B}"/>
          </ac:spMkLst>
        </pc:spChg>
        <pc:spChg chg="mod">
          <ac:chgData name="Karolina Guillen" userId="c1c08796-a0be-47c6-af52-5d31fd96ec50" providerId="ADAL" clId="{0907D277-9CC8-4492-BFB4-B8A8260E4A3B}" dt="2022-11-08T16:19:33.205" v="14183" actId="12788"/>
          <ac:spMkLst>
            <pc:docMk/>
            <pc:sldMk cId="276887206" sldId="2144327876"/>
            <ac:spMk id="17" creationId="{9C1DD76C-0F69-DFFE-7994-25EF3ED32277}"/>
          </ac:spMkLst>
        </pc:spChg>
        <pc:spChg chg="del">
          <ac:chgData name="Karolina Guillen" userId="c1c08796-a0be-47c6-af52-5d31fd96ec50" providerId="ADAL" clId="{0907D277-9CC8-4492-BFB4-B8A8260E4A3B}" dt="2022-10-28T18:46:38.318" v="5753" actId="478"/>
          <ac:spMkLst>
            <pc:docMk/>
            <pc:sldMk cId="276887206" sldId="2144327876"/>
            <ac:spMk id="24" creationId="{988BB3AF-61BB-4D2E-B87C-2D5AA63F5FB2}"/>
          </ac:spMkLst>
        </pc:spChg>
        <pc:spChg chg="del">
          <ac:chgData name="Karolina Guillen" userId="c1c08796-a0be-47c6-af52-5d31fd96ec50" providerId="ADAL" clId="{0907D277-9CC8-4492-BFB4-B8A8260E4A3B}" dt="2022-10-28T18:46:38.318" v="5753" actId="478"/>
          <ac:spMkLst>
            <pc:docMk/>
            <pc:sldMk cId="276887206" sldId="2144327876"/>
            <ac:spMk id="26" creationId="{230D8B21-22C0-4A32-BDE3-699E5AD60F31}"/>
          </ac:spMkLst>
        </pc:spChg>
        <pc:spChg chg="mod">
          <ac:chgData name="Karolina Guillen" userId="c1c08796-a0be-47c6-af52-5d31fd96ec50" providerId="ADAL" clId="{0907D277-9CC8-4492-BFB4-B8A8260E4A3B}" dt="2022-11-08T16:19:18.035" v="14142" actId="12788"/>
          <ac:spMkLst>
            <pc:docMk/>
            <pc:sldMk cId="276887206" sldId="2144327876"/>
            <ac:spMk id="28" creationId="{611A2BD2-28EE-844C-ABD0-1BBA2351FC49}"/>
          </ac:spMkLst>
        </pc:spChg>
        <pc:spChg chg="mod">
          <ac:chgData name="Karolina Guillen" userId="c1c08796-a0be-47c6-af52-5d31fd96ec50" providerId="ADAL" clId="{0907D277-9CC8-4492-BFB4-B8A8260E4A3B}" dt="2022-11-08T16:20:17.078" v="14220" actId="20577"/>
          <ac:spMkLst>
            <pc:docMk/>
            <pc:sldMk cId="276887206" sldId="2144327876"/>
            <ac:spMk id="30" creationId="{C0E1F46B-70E6-5C48-A3D3-CAA938A36A27}"/>
          </ac:spMkLst>
        </pc:spChg>
        <pc:spChg chg="del">
          <ac:chgData name="Karolina Guillen" userId="c1c08796-a0be-47c6-af52-5d31fd96ec50" providerId="ADAL" clId="{0907D277-9CC8-4492-BFB4-B8A8260E4A3B}" dt="2022-10-28T18:46:38.318" v="5753" actId="478"/>
          <ac:spMkLst>
            <pc:docMk/>
            <pc:sldMk cId="276887206" sldId="2144327876"/>
            <ac:spMk id="31" creationId="{5C9E366A-1934-4F66-AF6D-BA3C3EB3A80F}"/>
          </ac:spMkLst>
        </pc:spChg>
        <pc:spChg chg="mod">
          <ac:chgData name="Karolina Guillen" userId="c1c08796-a0be-47c6-af52-5d31fd96ec50" providerId="ADAL" clId="{0907D277-9CC8-4492-BFB4-B8A8260E4A3B}" dt="2022-11-08T16:19:18.035" v="14142" actId="12788"/>
          <ac:spMkLst>
            <pc:docMk/>
            <pc:sldMk cId="276887206" sldId="2144327876"/>
            <ac:spMk id="34" creationId="{34CC8CE6-CBBB-9148-9480-ABF797D19659}"/>
          </ac:spMkLst>
        </pc:spChg>
        <pc:spChg chg="mod">
          <ac:chgData name="Karolina Guillen" userId="c1c08796-a0be-47c6-af52-5d31fd96ec50" providerId="ADAL" clId="{0907D277-9CC8-4492-BFB4-B8A8260E4A3B}" dt="2022-11-01T22:39:02.018" v="12632" actId="207"/>
          <ac:spMkLst>
            <pc:docMk/>
            <pc:sldMk cId="276887206" sldId="2144327876"/>
            <ac:spMk id="35" creationId="{BC7F04D2-8726-4568-A0A9-AEEBCCFB1D77}"/>
          </ac:spMkLst>
        </pc:spChg>
        <pc:spChg chg="mod">
          <ac:chgData name="Karolina Guillen" userId="c1c08796-a0be-47c6-af52-5d31fd96ec50" providerId="ADAL" clId="{0907D277-9CC8-4492-BFB4-B8A8260E4A3B}" dt="2022-11-01T22:38:57.964" v="12631" actId="207"/>
          <ac:spMkLst>
            <pc:docMk/>
            <pc:sldMk cId="276887206" sldId="2144327876"/>
            <ac:spMk id="36" creationId="{C1AF966E-5A86-E944-B039-CE9D7B0774B6}"/>
          </ac:spMkLst>
        </pc:spChg>
        <pc:spChg chg="del">
          <ac:chgData name="Karolina Guillen" userId="c1c08796-a0be-47c6-af52-5d31fd96ec50" providerId="ADAL" clId="{0907D277-9CC8-4492-BFB4-B8A8260E4A3B}" dt="2022-10-28T18:46:38.318" v="5753" actId="478"/>
          <ac:spMkLst>
            <pc:docMk/>
            <pc:sldMk cId="276887206" sldId="2144327876"/>
            <ac:spMk id="37" creationId="{42A241C3-2D1B-024B-B921-2CBD7F24B51F}"/>
          </ac:spMkLst>
        </pc:spChg>
        <pc:picChg chg="del">
          <ac:chgData name="Karolina Guillen" userId="c1c08796-a0be-47c6-af52-5d31fd96ec50" providerId="ADAL" clId="{0907D277-9CC8-4492-BFB4-B8A8260E4A3B}" dt="2022-11-01T22:32:09.005" v="12585" actId="478"/>
          <ac:picMkLst>
            <pc:docMk/>
            <pc:sldMk cId="276887206" sldId="2144327876"/>
            <ac:picMk id="6" creationId="{23D54CA1-A54B-4515-A645-139A0FA9CD02}"/>
          </ac:picMkLst>
        </pc:picChg>
        <pc:picChg chg="add del mod">
          <ac:chgData name="Karolina Guillen" userId="c1c08796-a0be-47c6-af52-5d31fd96ec50" providerId="ADAL" clId="{0907D277-9CC8-4492-BFB4-B8A8260E4A3B}" dt="2022-11-02T02:37:02.263" v="12656" actId="478"/>
          <ac:picMkLst>
            <pc:docMk/>
            <pc:sldMk cId="276887206" sldId="2144327876"/>
            <ac:picMk id="7" creationId="{F25D581E-464B-1296-5C82-F34881C7563E}"/>
          </ac:picMkLst>
        </pc:picChg>
        <pc:picChg chg="del">
          <ac:chgData name="Karolina Guillen" userId="c1c08796-a0be-47c6-af52-5d31fd96ec50" providerId="ADAL" clId="{0907D277-9CC8-4492-BFB4-B8A8260E4A3B}" dt="2022-11-01T22:34:14.879" v="12591" actId="478"/>
          <ac:picMkLst>
            <pc:docMk/>
            <pc:sldMk cId="276887206" sldId="2144327876"/>
            <ac:picMk id="9" creationId="{7678AC2B-AB8D-4E0A-A2A3-1A34262361EB}"/>
          </ac:picMkLst>
        </pc:picChg>
        <pc:picChg chg="del">
          <ac:chgData name="Karolina Guillen" userId="c1c08796-a0be-47c6-af52-5d31fd96ec50" providerId="ADAL" clId="{0907D277-9CC8-4492-BFB4-B8A8260E4A3B}" dt="2022-11-02T02:00:36.650" v="12638" actId="478"/>
          <ac:picMkLst>
            <pc:docMk/>
            <pc:sldMk cId="276887206" sldId="2144327876"/>
            <ac:picMk id="10" creationId="{63ACEE88-4D21-4C7F-BAEB-2CCDDC4C0C96}"/>
          </ac:picMkLst>
        </pc:picChg>
        <pc:picChg chg="add del mod">
          <ac:chgData name="Karolina Guillen" userId="c1c08796-a0be-47c6-af52-5d31fd96ec50" providerId="ADAL" clId="{0907D277-9CC8-4492-BFB4-B8A8260E4A3B}" dt="2022-11-01T22:38:09.993" v="12599" actId="478"/>
          <ac:picMkLst>
            <pc:docMk/>
            <pc:sldMk cId="276887206" sldId="2144327876"/>
            <ac:picMk id="11" creationId="{B4323725-4020-8AF0-E057-02D3453561F9}"/>
          </ac:picMkLst>
        </pc:picChg>
        <pc:picChg chg="add mod">
          <ac:chgData name="Karolina Guillen" userId="c1c08796-a0be-47c6-af52-5d31fd96ec50" providerId="ADAL" clId="{0907D277-9CC8-4492-BFB4-B8A8260E4A3B}" dt="2022-11-08T16:19:33.205" v="14183" actId="12788"/>
          <ac:picMkLst>
            <pc:docMk/>
            <pc:sldMk cId="276887206" sldId="2144327876"/>
            <ac:picMk id="13" creationId="{3433E9F2-F58E-0065-0C8A-B6F9EF923E99}"/>
          </ac:picMkLst>
        </pc:picChg>
        <pc:picChg chg="mod">
          <ac:chgData name="Karolina Guillen" userId="c1c08796-a0be-47c6-af52-5d31fd96ec50" providerId="ADAL" clId="{0907D277-9CC8-4492-BFB4-B8A8260E4A3B}" dt="2022-11-02T02:38:02.310" v="12670" actId="1076"/>
          <ac:picMkLst>
            <pc:docMk/>
            <pc:sldMk cId="276887206" sldId="2144327876"/>
            <ac:picMk id="14" creationId="{4BCC83BA-619C-435E-9F6D-3787452DED30}"/>
          </ac:picMkLst>
        </pc:picChg>
        <pc:picChg chg="add mod">
          <ac:chgData name="Karolina Guillen" userId="c1c08796-a0be-47c6-af52-5d31fd96ec50" providerId="ADAL" clId="{0907D277-9CC8-4492-BFB4-B8A8260E4A3B}" dt="2022-11-08T16:19:54.336" v="14190" actId="12788"/>
          <ac:picMkLst>
            <pc:docMk/>
            <pc:sldMk cId="276887206" sldId="2144327876"/>
            <ac:picMk id="16" creationId="{C79DC88D-E4C2-5EA3-B3C8-BB0AF6AB1B3F}"/>
          </ac:picMkLst>
        </pc:picChg>
        <pc:picChg chg="add mod">
          <ac:chgData name="Karolina Guillen" userId="c1c08796-a0be-47c6-af52-5d31fd96ec50" providerId="ADAL" clId="{0907D277-9CC8-4492-BFB4-B8A8260E4A3B}" dt="2022-11-08T16:19:18.035" v="14142" actId="12788"/>
          <ac:picMkLst>
            <pc:docMk/>
            <pc:sldMk cId="276887206" sldId="2144327876"/>
            <ac:picMk id="18" creationId="{132CE3E9-CDF9-3E34-1C13-B8EF38004059}"/>
          </ac:picMkLst>
        </pc:picChg>
      </pc:sldChg>
      <pc:sldChg chg="modSp mod delCm modCm modNotesTx">
        <pc:chgData name="Karolina Guillen" userId="c1c08796-a0be-47c6-af52-5d31fd96ec50" providerId="ADAL" clId="{0907D277-9CC8-4492-BFB4-B8A8260E4A3B}" dt="2022-11-08T21:55:09.855" v="15077"/>
        <pc:sldMkLst>
          <pc:docMk/>
          <pc:sldMk cId="2302560048" sldId="2144327905"/>
        </pc:sldMkLst>
        <pc:spChg chg="mod">
          <ac:chgData name="Karolina Guillen" userId="c1c08796-a0be-47c6-af52-5d31fd96ec50" providerId="ADAL" clId="{0907D277-9CC8-4492-BFB4-B8A8260E4A3B}" dt="2022-11-08T21:17:09.019" v="14542" actId="207"/>
          <ac:spMkLst>
            <pc:docMk/>
            <pc:sldMk cId="2302560048" sldId="2144327905"/>
            <ac:spMk id="17" creationId="{6781F72F-743F-40A3-B80E-ADB9594EADF1}"/>
          </ac:spMkLst>
        </pc:spChg>
      </pc:sldChg>
      <pc:sldChg chg="del">
        <pc:chgData name="Karolina Guillen" userId="c1c08796-a0be-47c6-af52-5d31fd96ec50" providerId="ADAL" clId="{0907D277-9CC8-4492-BFB4-B8A8260E4A3B}" dt="2022-10-25T18:08:54.636" v="168" actId="47"/>
        <pc:sldMkLst>
          <pc:docMk/>
          <pc:sldMk cId="2868894200" sldId="2144327906"/>
        </pc:sldMkLst>
      </pc:sldChg>
      <pc:sldChg chg="addSp delSp modSp mod ord">
        <pc:chgData name="Karolina Guillen" userId="c1c08796-a0be-47c6-af52-5d31fd96ec50" providerId="ADAL" clId="{0907D277-9CC8-4492-BFB4-B8A8260E4A3B}" dt="2022-11-03T14:22:25.153" v="12880"/>
        <pc:sldMkLst>
          <pc:docMk/>
          <pc:sldMk cId="1065116539" sldId="2144327931"/>
        </pc:sldMkLst>
        <pc:spChg chg="mod">
          <ac:chgData name="Karolina Guillen" userId="c1c08796-a0be-47c6-af52-5d31fd96ec50" providerId="ADAL" clId="{0907D277-9CC8-4492-BFB4-B8A8260E4A3B}" dt="2022-10-28T18:56:07.746" v="6409" actId="20577"/>
          <ac:spMkLst>
            <pc:docMk/>
            <pc:sldMk cId="1065116539" sldId="2144327931"/>
            <ac:spMk id="5" creationId="{EF874FCD-15DA-44CD-A46D-78530F82C5EB}"/>
          </ac:spMkLst>
        </pc:spChg>
        <pc:spChg chg="del mod">
          <ac:chgData name="Karolina Guillen" userId="c1c08796-a0be-47c6-af52-5d31fd96ec50" providerId="ADAL" clId="{0907D277-9CC8-4492-BFB4-B8A8260E4A3B}" dt="2022-10-26T20:42:37.398" v="3860" actId="478"/>
          <ac:spMkLst>
            <pc:docMk/>
            <pc:sldMk cId="1065116539" sldId="2144327931"/>
            <ac:spMk id="6" creationId="{88630928-A8FD-2E77-D431-49FFBF22A9EF}"/>
          </ac:spMkLst>
        </pc:spChg>
        <pc:spChg chg="mod">
          <ac:chgData name="Karolina Guillen" userId="c1c08796-a0be-47c6-af52-5d31fd96ec50" providerId="ADAL" clId="{0907D277-9CC8-4492-BFB4-B8A8260E4A3B}" dt="2022-11-01T19:30:18.977" v="12288" actId="20577"/>
          <ac:spMkLst>
            <pc:docMk/>
            <pc:sldMk cId="1065116539" sldId="2144327931"/>
            <ac:spMk id="7" creationId="{4AE334FF-013B-4334-A22B-4AD816EFE3C8}"/>
          </ac:spMkLst>
        </pc:spChg>
        <pc:spChg chg="mod">
          <ac:chgData name="Karolina Guillen" userId="c1c08796-a0be-47c6-af52-5d31fd96ec50" providerId="ADAL" clId="{0907D277-9CC8-4492-BFB4-B8A8260E4A3B}" dt="2022-10-26T20:45:33.420" v="3868" actId="20577"/>
          <ac:spMkLst>
            <pc:docMk/>
            <pc:sldMk cId="1065116539" sldId="2144327931"/>
            <ac:spMk id="11" creationId="{166CDCCA-7D79-49CD-8A93-9900AA188B4F}"/>
          </ac:spMkLst>
        </pc:spChg>
        <pc:spChg chg="mod">
          <ac:chgData name="Karolina Guillen" userId="c1c08796-a0be-47c6-af52-5d31fd96ec50" providerId="ADAL" clId="{0907D277-9CC8-4492-BFB4-B8A8260E4A3B}" dt="2022-10-28T19:19:31.478" v="6632" actId="1076"/>
          <ac:spMkLst>
            <pc:docMk/>
            <pc:sldMk cId="1065116539" sldId="2144327931"/>
            <ac:spMk id="16" creationId="{924EEA13-5254-47DE-AFA1-D9482ABA2015}"/>
          </ac:spMkLst>
        </pc:spChg>
        <pc:spChg chg="mod">
          <ac:chgData name="Karolina Guillen" userId="c1c08796-a0be-47c6-af52-5d31fd96ec50" providerId="ADAL" clId="{0907D277-9CC8-4492-BFB4-B8A8260E4A3B}" dt="2022-11-03T13:55:56.359" v="12831" actId="1035"/>
          <ac:spMkLst>
            <pc:docMk/>
            <pc:sldMk cId="1065116539" sldId="2144327931"/>
            <ac:spMk id="25" creationId="{EDAD288A-F58C-F436-6CE0-3B1D5BE46744}"/>
          </ac:spMkLst>
        </pc:spChg>
        <pc:spChg chg="mod">
          <ac:chgData name="Karolina Guillen" userId="c1c08796-a0be-47c6-af52-5d31fd96ec50" providerId="ADAL" clId="{0907D277-9CC8-4492-BFB4-B8A8260E4A3B}" dt="2022-11-03T13:55:56.359" v="12831" actId="1035"/>
          <ac:spMkLst>
            <pc:docMk/>
            <pc:sldMk cId="1065116539" sldId="2144327931"/>
            <ac:spMk id="26" creationId="{BE28D3F0-4BAE-E838-394F-4EF9B01D56F4}"/>
          </ac:spMkLst>
        </pc:spChg>
        <pc:spChg chg="mod">
          <ac:chgData name="Karolina Guillen" userId="c1c08796-a0be-47c6-af52-5d31fd96ec50" providerId="ADAL" clId="{0907D277-9CC8-4492-BFB4-B8A8260E4A3B}" dt="2022-11-03T13:55:56.359" v="12831" actId="1035"/>
          <ac:spMkLst>
            <pc:docMk/>
            <pc:sldMk cId="1065116539" sldId="2144327931"/>
            <ac:spMk id="27" creationId="{68866FBE-1FCE-0EF1-0358-71A8AAF76C3E}"/>
          </ac:spMkLst>
        </pc:spChg>
        <pc:spChg chg="mod">
          <ac:chgData name="Karolina Guillen" userId="c1c08796-a0be-47c6-af52-5d31fd96ec50" providerId="ADAL" clId="{0907D277-9CC8-4492-BFB4-B8A8260E4A3B}" dt="2022-11-03T13:55:56.359" v="12831" actId="1035"/>
          <ac:spMkLst>
            <pc:docMk/>
            <pc:sldMk cId="1065116539" sldId="2144327931"/>
            <ac:spMk id="28" creationId="{9CF08F53-983F-F0A0-EEA8-E6F9BB5E7773}"/>
          </ac:spMkLst>
        </pc:spChg>
        <pc:spChg chg="mod">
          <ac:chgData name="Karolina Guillen" userId="c1c08796-a0be-47c6-af52-5d31fd96ec50" providerId="ADAL" clId="{0907D277-9CC8-4492-BFB4-B8A8260E4A3B}" dt="2022-11-03T13:55:56.359" v="12831" actId="1035"/>
          <ac:spMkLst>
            <pc:docMk/>
            <pc:sldMk cId="1065116539" sldId="2144327931"/>
            <ac:spMk id="29" creationId="{98E2D3B8-92C2-1B5C-8F27-0045A6F30FDD}"/>
          </ac:spMkLst>
        </pc:spChg>
        <pc:spChg chg="mod">
          <ac:chgData name="Karolina Guillen" userId="c1c08796-a0be-47c6-af52-5d31fd96ec50" providerId="ADAL" clId="{0907D277-9CC8-4492-BFB4-B8A8260E4A3B}" dt="2022-11-03T13:55:56.359" v="12831" actId="1035"/>
          <ac:spMkLst>
            <pc:docMk/>
            <pc:sldMk cId="1065116539" sldId="2144327931"/>
            <ac:spMk id="30" creationId="{5A29C4B4-4869-F9BE-D039-10B9FD0CFA53}"/>
          </ac:spMkLst>
        </pc:spChg>
        <pc:spChg chg="mod">
          <ac:chgData name="Karolina Guillen" userId="c1c08796-a0be-47c6-af52-5d31fd96ec50" providerId="ADAL" clId="{0907D277-9CC8-4492-BFB4-B8A8260E4A3B}" dt="2022-11-03T13:55:56.359" v="12831" actId="1035"/>
          <ac:spMkLst>
            <pc:docMk/>
            <pc:sldMk cId="1065116539" sldId="2144327931"/>
            <ac:spMk id="31" creationId="{F827DE8A-3C9C-65B1-013D-9C113683D3F0}"/>
          </ac:spMkLst>
        </pc:spChg>
        <pc:spChg chg="mod">
          <ac:chgData name="Karolina Guillen" userId="c1c08796-a0be-47c6-af52-5d31fd96ec50" providerId="ADAL" clId="{0907D277-9CC8-4492-BFB4-B8A8260E4A3B}" dt="2022-10-26T21:08:23.190" v="3896" actId="20577"/>
          <ac:spMkLst>
            <pc:docMk/>
            <pc:sldMk cId="1065116539" sldId="2144327931"/>
            <ac:spMk id="37" creationId="{4E4F4525-DDD6-4445-960A-AB548D139430}"/>
          </ac:spMkLst>
        </pc:spChg>
        <pc:spChg chg="mod">
          <ac:chgData name="Karolina Guillen" userId="c1c08796-a0be-47c6-af52-5d31fd96ec50" providerId="ADAL" clId="{0907D277-9CC8-4492-BFB4-B8A8260E4A3B}" dt="2022-10-26T21:08:32.379" v="3901" actId="20577"/>
          <ac:spMkLst>
            <pc:docMk/>
            <pc:sldMk cId="1065116539" sldId="2144327931"/>
            <ac:spMk id="39" creationId="{5E5D9C4C-D0E5-42CC-8A58-EBC3D86665A6}"/>
          </ac:spMkLst>
        </pc:spChg>
        <pc:spChg chg="mod">
          <ac:chgData name="Karolina Guillen" userId="c1c08796-a0be-47c6-af52-5d31fd96ec50" providerId="ADAL" clId="{0907D277-9CC8-4492-BFB4-B8A8260E4A3B}" dt="2022-10-28T19:25:31.451" v="6701" actId="1076"/>
          <ac:spMkLst>
            <pc:docMk/>
            <pc:sldMk cId="1065116539" sldId="2144327931"/>
            <ac:spMk id="49" creationId="{35B3FF8A-FABD-4B28-B536-C882F686C5BE}"/>
          </ac:spMkLst>
        </pc:spChg>
        <pc:spChg chg="mod">
          <ac:chgData name="Karolina Guillen" userId="c1c08796-a0be-47c6-af52-5d31fd96ec50" providerId="ADAL" clId="{0907D277-9CC8-4492-BFB4-B8A8260E4A3B}" dt="2022-10-26T21:05:25.328" v="3875" actId="20577"/>
          <ac:spMkLst>
            <pc:docMk/>
            <pc:sldMk cId="1065116539" sldId="2144327931"/>
            <ac:spMk id="50" creationId="{F0970B33-EEE1-42FF-B295-F1331BE9E72A}"/>
          </ac:spMkLst>
        </pc:spChg>
        <pc:spChg chg="mod">
          <ac:chgData name="Karolina Guillen" userId="c1c08796-a0be-47c6-af52-5d31fd96ec50" providerId="ADAL" clId="{0907D277-9CC8-4492-BFB4-B8A8260E4A3B}" dt="2022-10-26T21:05:39.808" v="3879" actId="20577"/>
          <ac:spMkLst>
            <pc:docMk/>
            <pc:sldMk cId="1065116539" sldId="2144327931"/>
            <ac:spMk id="52" creationId="{D5974594-7C04-44C1-9732-AABA833BDE46}"/>
          </ac:spMkLst>
        </pc:spChg>
        <pc:graphicFrameChg chg="mod">
          <ac:chgData name="Karolina Guillen" userId="c1c08796-a0be-47c6-af52-5d31fd96ec50" providerId="ADAL" clId="{0907D277-9CC8-4492-BFB4-B8A8260E4A3B}" dt="2022-11-03T13:55:49.965" v="12821" actId="14100"/>
          <ac:graphicFrameMkLst>
            <pc:docMk/>
            <pc:sldMk cId="1065116539" sldId="2144327931"/>
            <ac:graphicFrameMk id="21" creationId="{E21DC8DF-6C85-4132-BE2C-9DC2FBF37320}"/>
          </ac:graphicFrameMkLst>
        </pc:graphicFrameChg>
        <pc:picChg chg="add mod">
          <ac:chgData name="Karolina Guillen" userId="c1c08796-a0be-47c6-af52-5d31fd96ec50" providerId="ADAL" clId="{0907D277-9CC8-4492-BFB4-B8A8260E4A3B}" dt="2022-10-28T19:19:20.990" v="6627" actId="1076"/>
          <ac:picMkLst>
            <pc:docMk/>
            <pc:sldMk cId="1065116539" sldId="2144327931"/>
            <ac:picMk id="6" creationId="{434D4461-A327-9F4F-031A-A8C2B3EAD25E}"/>
          </ac:picMkLst>
        </pc:picChg>
        <pc:picChg chg="add mod">
          <ac:chgData name="Karolina Guillen" userId="c1c08796-a0be-47c6-af52-5d31fd96ec50" providerId="ADAL" clId="{0907D277-9CC8-4492-BFB4-B8A8260E4A3B}" dt="2022-10-28T19:19:01.644" v="6618" actId="1076"/>
          <ac:picMkLst>
            <pc:docMk/>
            <pc:sldMk cId="1065116539" sldId="2144327931"/>
            <ac:picMk id="9" creationId="{083CA098-41F2-B7EF-66FF-8555DA8B7A56}"/>
          </ac:picMkLst>
        </pc:picChg>
        <pc:picChg chg="del">
          <ac:chgData name="Karolina Guillen" userId="c1c08796-a0be-47c6-af52-5d31fd96ec50" providerId="ADAL" clId="{0907D277-9CC8-4492-BFB4-B8A8260E4A3B}" dt="2022-10-26T20:45:26.562" v="3866" actId="478"/>
          <ac:picMkLst>
            <pc:docMk/>
            <pc:sldMk cId="1065116539" sldId="2144327931"/>
            <ac:picMk id="9" creationId="{6F597B3E-87CA-46E7-94EB-F5AF290911ED}"/>
          </ac:picMkLst>
        </pc:picChg>
        <pc:picChg chg="add mod">
          <ac:chgData name="Karolina Guillen" userId="c1c08796-a0be-47c6-af52-5d31fd96ec50" providerId="ADAL" clId="{0907D277-9CC8-4492-BFB4-B8A8260E4A3B}" dt="2022-10-28T19:19:19.762" v="6626" actId="1076"/>
          <ac:picMkLst>
            <pc:docMk/>
            <pc:sldMk cId="1065116539" sldId="2144327931"/>
            <ac:picMk id="10" creationId="{86392ECD-C06A-7154-466E-782228ECD53A}"/>
          </ac:picMkLst>
        </pc:picChg>
        <pc:picChg chg="add mod">
          <ac:chgData name="Karolina Guillen" userId="c1c08796-a0be-47c6-af52-5d31fd96ec50" providerId="ADAL" clId="{0907D277-9CC8-4492-BFB4-B8A8260E4A3B}" dt="2022-10-28T19:19:17.467" v="6625" actId="1076"/>
          <ac:picMkLst>
            <pc:docMk/>
            <pc:sldMk cId="1065116539" sldId="2144327931"/>
            <ac:picMk id="12" creationId="{9F59C42F-0328-F8A7-0492-3513093C994C}"/>
          </ac:picMkLst>
        </pc:picChg>
        <pc:picChg chg="add mod">
          <ac:chgData name="Karolina Guillen" userId="c1c08796-a0be-47c6-af52-5d31fd96ec50" providerId="ADAL" clId="{0907D277-9CC8-4492-BFB4-B8A8260E4A3B}" dt="2022-10-28T19:19:15.704" v="6624" actId="1076"/>
          <ac:picMkLst>
            <pc:docMk/>
            <pc:sldMk cId="1065116539" sldId="2144327931"/>
            <ac:picMk id="13" creationId="{AFD0A756-DA7A-6C11-E624-4131B14DCA2E}"/>
          </ac:picMkLst>
        </pc:picChg>
        <pc:picChg chg="add mod">
          <ac:chgData name="Karolina Guillen" userId="c1c08796-a0be-47c6-af52-5d31fd96ec50" providerId="ADAL" clId="{0907D277-9CC8-4492-BFB4-B8A8260E4A3B}" dt="2022-11-03T14:22:25.153" v="12880"/>
          <ac:picMkLst>
            <pc:docMk/>
            <pc:sldMk cId="1065116539" sldId="2144327931"/>
            <ac:picMk id="14" creationId="{40C32EBF-8A36-CA94-F549-BD04631C0654}"/>
          </ac:picMkLst>
        </pc:picChg>
        <pc:picChg chg="add mod">
          <ac:chgData name="Karolina Guillen" userId="c1c08796-a0be-47c6-af52-5d31fd96ec50" providerId="ADAL" clId="{0907D277-9CC8-4492-BFB4-B8A8260E4A3B}" dt="2022-10-28T19:19:25.864" v="6629" actId="1076"/>
          <ac:picMkLst>
            <pc:docMk/>
            <pc:sldMk cId="1065116539" sldId="2144327931"/>
            <ac:picMk id="15" creationId="{C8EE6FDC-ECCF-6F0F-9538-A020BA6EBE03}"/>
          </ac:picMkLst>
        </pc:picChg>
        <pc:picChg chg="add mod">
          <ac:chgData name="Karolina Guillen" userId="c1c08796-a0be-47c6-af52-5d31fd96ec50" providerId="ADAL" clId="{0907D277-9CC8-4492-BFB4-B8A8260E4A3B}" dt="2022-10-28T19:18:20.418" v="6609" actId="1076"/>
          <ac:picMkLst>
            <pc:docMk/>
            <pc:sldMk cId="1065116539" sldId="2144327931"/>
            <ac:picMk id="17" creationId="{57973330-72E2-0F4C-29D3-C6A3562416CC}"/>
          </ac:picMkLst>
        </pc:picChg>
        <pc:picChg chg="add mod">
          <ac:chgData name="Karolina Guillen" userId="c1c08796-a0be-47c6-af52-5d31fd96ec50" providerId="ADAL" clId="{0907D277-9CC8-4492-BFB4-B8A8260E4A3B}" dt="2022-10-28T19:19:29.148" v="6630" actId="1076"/>
          <ac:picMkLst>
            <pc:docMk/>
            <pc:sldMk cId="1065116539" sldId="2144327931"/>
            <ac:picMk id="18" creationId="{960BCDC4-2D45-7E47-B4EC-11ED5D1B23A9}"/>
          </ac:picMkLst>
        </pc:picChg>
        <pc:picChg chg="add mod">
          <ac:chgData name="Karolina Guillen" userId="c1c08796-a0be-47c6-af52-5d31fd96ec50" providerId="ADAL" clId="{0907D277-9CC8-4492-BFB4-B8A8260E4A3B}" dt="2022-10-28T19:25:38.810" v="6705" actId="1076"/>
          <ac:picMkLst>
            <pc:docMk/>
            <pc:sldMk cId="1065116539" sldId="2144327931"/>
            <ac:picMk id="19" creationId="{797514E6-7C15-624B-E4E9-200B33017C17}"/>
          </ac:picMkLst>
        </pc:picChg>
        <pc:picChg chg="add mod">
          <ac:chgData name="Karolina Guillen" userId="c1c08796-a0be-47c6-af52-5d31fd96ec50" providerId="ADAL" clId="{0907D277-9CC8-4492-BFB4-B8A8260E4A3B}" dt="2022-10-28T19:24:54.052" v="6685" actId="1076"/>
          <ac:picMkLst>
            <pc:docMk/>
            <pc:sldMk cId="1065116539" sldId="2144327931"/>
            <ac:picMk id="20" creationId="{9A8C1FDF-2068-1380-7ED3-1970E219797C}"/>
          </ac:picMkLst>
        </pc:picChg>
        <pc:picChg chg="add mod">
          <ac:chgData name="Karolina Guillen" userId="c1c08796-a0be-47c6-af52-5d31fd96ec50" providerId="ADAL" clId="{0907D277-9CC8-4492-BFB4-B8A8260E4A3B}" dt="2022-10-28T19:25:49.330" v="6709" actId="1076"/>
          <ac:picMkLst>
            <pc:docMk/>
            <pc:sldMk cId="1065116539" sldId="2144327931"/>
            <ac:picMk id="22" creationId="{FC0F1F56-C80B-9C87-70A3-72B138BE482F}"/>
          </ac:picMkLst>
        </pc:picChg>
        <pc:picChg chg="add mod">
          <ac:chgData name="Karolina Guillen" userId="c1c08796-a0be-47c6-af52-5d31fd96ec50" providerId="ADAL" clId="{0907D277-9CC8-4492-BFB4-B8A8260E4A3B}" dt="2022-10-28T19:25:27.222" v="6698" actId="1076"/>
          <ac:picMkLst>
            <pc:docMk/>
            <pc:sldMk cId="1065116539" sldId="2144327931"/>
            <ac:picMk id="23" creationId="{AC735543-0380-9D23-3506-50BD615D3FBB}"/>
          </ac:picMkLst>
        </pc:picChg>
        <pc:picChg chg="add mod">
          <ac:chgData name="Karolina Guillen" userId="c1c08796-a0be-47c6-af52-5d31fd96ec50" providerId="ADAL" clId="{0907D277-9CC8-4492-BFB4-B8A8260E4A3B}" dt="2022-10-28T19:25:01.513" v="6688" actId="14100"/>
          <ac:picMkLst>
            <pc:docMk/>
            <pc:sldMk cId="1065116539" sldId="2144327931"/>
            <ac:picMk id="24" creationId="{5107FCF9-38D5-5225-2246-7622EB6096FD}"/>
          </ac:picMkLst>
        </pc:picChg>
        <pc:picChg chg="del">
          <ac:chgData name="Karolina Guillen" userId="c1c08796-a0be-47c6-af52-5d31fd96ec50" providerId="ADAL" clId="{0907D277-9CC8-4492-BFB4-B8A8260E4A3B}" dt="2022-10-26T20:45:26.562" v="3866" actId="478"/>
          <ac:picMkLst>
            <pc:docMk/>
            <pc:sldMk cId="1065116539" sldId="2144327931"/>
            <ac:picMk id="27" creationId="{5E6480E5-0190-4DD2-934D-64DC3575E246}"/>
          </ac:picMkLst>
        </pc:picChg>
        <pc:picChg chg="del">
          <ac:chgData name="Karolina Guillen" userId="c1c08796-a0be-47c6-af52-5d31fd96ec50" providerId="ADAL" clId="{0907D277-9CC8-4492-BFB4-B8A8260E4A3B}" dt="2022-10-26T20:45:26.562" v="3866" actId="478"/>
          <ac:picMkLst>
            <pc:docMk/>
            <pc:sldMk cId="1065116539" sldId="2144327931"/>
            <ac:picMk id="30" creationId="{351E8B8A-BB64-417B-AEB4-C3958B22853A}"/>
          </ac:picMkLst>
        </pc:picChg>
        <pc:picChg chg="del">
          <ac:chgData name="Karolina Guillen" userId="c1c08796-a0be-47c6-af52-5d31fd96ec50" providerId="ADAL" clId="{0907D277-9CC8-4492-BFB4-B8A8260E4A3B}" dt="2022-10-26T20:45:26.562" v="3866" actId="478"/>
          <ac:picMkLst>
            <pc:docMk/>
            <pc:sldMk cId="1065116539" sldId="2144327931"/>
            <ac:picMk id="31" creationId="{D944406D-3FEE-470E-9324-FD8ABFD381DE}"/>
          </ac:picMkLst>
        </pc:picChg>
        <pc:picChg chg="del">
          <ac:chgData name="Karolina Guillen" userId="c1c08796-a0be-47c6-af52-5d31fd96ec50" providerId="ADAL" clId="{0907D277-9CC8-4492-BFB4-B8A8260E4A3B}" dt="2022-10-26T20:45:26.562" v="3866" actId="478"/>
          <ac:picMkLst>
            <pc:docMk/>
            <pc:sldMk cId="1065116539" sldId="2144327931"/>
            <ac:picMk id="33" creationId="{E9DC9347-602D-4B31-9ADE-1F9B75DA3043}"/>
          </ac:picMkLst>
        </pc:picChg>
        <pc:picChg chg="del">
          <ac:chgData name="Karolina Guillen" userId="c1c08796-a0be-47c6-af52-5d31fd96ec50" providerId="ADAL" clId="{0907D277-9CC8-4492-BFB4-B8A8260E4A3B}" dt="2022-10-26T20:45:26.562" v="3866" actId="478"/>
          <ac:picMkLst>
            <pc:docMk/>
            <pc:sldMk cId="1065116539" sldId="2144327931"/>
            <ac:picMk id="34" creationId="{7E3E6561-094E-430C-8F47-DFFDE87BE3F4}"/>
          </ac:picMkLst>
        </pc:picChg>
        <pc:picChg chg="del">
          <ac:chgData name="Karolina Guillen" userId="c1c08796-a0be-47c6-af52-5d31fd96ec50" providerId="ADAL" clId="{0907D277-9CC8-4492-BFB4-B8A8260E4A3B}" dt="2022-10-26T20:45:26.562" v="3866" actId="478"/>
          <ac:picMkLst>
            <pc:docMk/>
            <pc:sldMk cId="1065116539" sldId="2144327931"/>
            <ac:picMk id="35" creationId="{78F15CA5-0684-4319-AE5A-5A584F4C22A6}"/>
          </ac:picMkLst>
        </pc:picChg>
        <pc:picChg chg="del">
          <ac:chgData name="Karolina Guillen" userId="c1c08796-a0be-47c6-af52-5d31fd96ec50" providerId="ADAL" clId="{0907D277-9CC8-4492-BFB4-B8A8260E4A3B}" dt="2022-10-26T20:45:26.562" v="3866" actId="478"/>
          <ac:picMkLst>
            <pc:docMk/>
            <pc:sldMk cId="1065116539" sldId="2144327931"/>
            <ac:picMk id="36" creationId="{8349EC1E-381A-419F-A147-B1275691ABE9}"/>
          </ac:picMkLst>
        </pc:picChg>
        <pc:picChg chg="del">
          <ac:chgData name="Karolina Guillen" userId="c1c08796-a0be-47c6-af52-5d31fd96ec50" providerId="ADAL" clId="{0907D277-9CC8-4492-BFB4-B8A8260E4A3B}" dt="2022-10-26T20:45:26.562" v="3866" actId="478"/>
          <ac:picMkLst>
            <pc:docMk/>
            <pc:sldMk cId="1065116539" sldId="2144327931"/>
            <ac:picMk id="38" creationId="{1CAA660B-DB29-4882-B35C-CEE6883E9BDC}"/>
          </ac:picMkLst>
        </pc:picChg>
        <pc:picChg chg="del">
          <ac:chgData name="Karolina Guillen" userId="c1c08796-a0be-47c6-af52-5d31fd96ec50" providerId="ADAL" clId="{0907D277-9CC8-4492-BFB4-B8A8260E4A3B}" dt="2022-10-26T20:45:26.562" v="3866" actId="478"/>
          <ac:picMkLst>
            <pc:docMk/>
            <pc:sldMk cId="1065116539" sldId="2144327931"/>
            <ac:picMk id="1026" creationId="{AAAE6076-2985-4270-95E5-097134528A22}"/>
          </ac:picMkLst>
        </pc:picChg>
        <pc:picChg chg="del">
          <ac:chgData name="Karolina Guillen" userId="c1c08796-a0be-47c6-af52-5d31fd96ec50" providerId="ADAL" clId="{0907D277-9CC8-4492-BFB4-B8A8260E4A3B}" dt="2022-10-26T20:45:26.562" v="3866" actId="478"/>
          <ac:picMkLst>
            <pc:docMk/>
            <pc:sldMk cId="1065116539" sldId="2144327931"/>
            <ac:picMk id="1030" creationId="{6ABBEE01-4AB9-46F8-9213-3B24B8E6A24E}"/>
          </ac:picMkLst>
        </pc:picChg>
        <pc:picChg chg="del">
          <ac:chgData name="Karolina Guillen" userId="c1c08796-a0be-47c6-af52-5d31fd96ec50" providerId="ADAL" clId="{0907D277-9CC8-4492-BFB4-B8A8260E4A3B}" dt="2022-10-26T20:45:26.562" v="3866" actId="478"/>
          <ac:picMkLst>
            <pc:docMk/>
            <pc:sldMk cId="1065116539" sldId="2144327931"/>
            <ac:picMk id="1032" creationId="{CE72DB22-11DF-40FE-8460-C30038FED8F9}"/>
          </ac:picMkLst>
        </pc:picChg>
        <pc:picChg chg="del">
          <ac:chgData name="Karolina Guillen" userId="c1c08796-a0be-47c6-af52-5d31fd96ec50" providerId="ADAL" clId="{0907D277-9CC8-4492-BFB4-B8A8260E4A3B}" dt="2022-10-26T20:45:26.562" v="3866" actId="478"/>
          <ac:picMkLst>
            <pc:docMk/>
            <pc:sldMk cId="1065116539" sldId="2144327931"/>
            <ac:picMk id="1034" creationId="{43A37823-BF46-44C5-ACB9-04E3D2D272A9}"/>
          </ac:picMkLst>
        </pc:picChg>
        <pc:picChg chg="del">
          <ac:chgData name="Karolina Guillen" userId="c1c08796-a0be-47c6-af52-5d31fd96ec50" providerId="ADAL" clId="{0907D277-9CC8-4492-BFB4-B8A8260E4A3B}" dt="2022-10-26T20:45:26.562" v="3866" actId="478"/>
          <ac:picMkLst>
            <pc:docMk/>
            <pc:sldMk cId="1065116539" sldId="2144327931"/>
            <ac:picMk id="1036" creationId="{F42827F2-BBEC-4D4A-98CD-A4B5BA0C6416}"/>
          </ac:picMkLst>
        </pc:picChg>
        <pc:picChg chg="del">
          <ac:chgData name="Karolina Guillen" userId="c1c08796-a0be-47c6-af52-5d31fd96ec50" providerId="ADAL" clId="{0907D277-9CC8-4492-BFB4-B8A8260E4A3B}" dt="2022-10-26T20:45:26.562" v="3866" actId="478"/>
          <ac:picMkLst>
            <pc:docMk/>
            <pc:sldMk cId="1065116539" sldId="2144327931"/>
            <ac:picMk id="1040" creationId="{54902049-82E6-4DAB-BD77-19B48D815364}"/>
          </ac:picMkLst>
        </pc:picChg>
        <pc:picChg chg="del">
          <ac:chgData name="Karolina Guillen" userId="c1c08796-a0be-47c6-af52-5d31fd96ec50" providerId="ADAL" clId="{0907D277-9CC8-4492-BFB4-B8A8260E4A3B}" dt="2022-10-26T20:45:26.562" v="3866" actId="478"/>
          <ac:picMkLst>
            <pc:docMk/>
            <pc:sldMk cId="1065116539" sldId="2144327931"/>
            <ac:picMk id="1042" creationId="{C29D2AD6-1A04-45C6-9A08-4BB370C5F595}"/>
          </ac:picMkLst>
        </pc:picChg>
        <pc:picChg chg="del">
          <ac:chgData name="Karolina Guillen" userId="c1c08796-a0be-47c6-af52-5d31fd96ec50" providerId="ADAL" clId="{0907D277-9CC8-4492-BFB4-B8A8260E4A3B}" dt="2022-10-26T20:45:26.562" v="3866" actId="478"/>
          <ac:picMkLst>
            <pc:docMk/>
            <pc:sldMk cId="1065116539" sldId="2144327931"/>
            <ac:picMk id="1044" creationId="{D44510F8-F96E-4932-9205-4DD57A1B42DD}"/>
          </ac:picMkLst>
        </pc:picChg>
        <pc:picChg chg="del">
          <ac:chgData name="Karolina Guillen" userId="c1c08796-a0be-47c6-af52-5d31fd96ec50" providerId="ADAL" clId="{0907D277-9CC8-4492-BFB4-B8A8260E4A3B}" dt="2022-10-26T20:45:26.562" v="3866" actId="478"/>
          <ac:picMkLst>
            <pc:docMk/>
            <pc:sldMk cId="1065116539" sldId="2144327931"/>
            <ac:picMk id="1046" creationId="{968D6B36-8F3C-45D3-850C-13CC201DE27A}"/>
          </ac:picMkLst>
        </pc:picChg>
        <pc:picChg chg="add mod">
          <ac:chgData name="Karolina Guillen" userId="c1c08796-a0be-47c6-af52-5d31fd96ec50" providerId="ADAL" clId="{0907D277-9CC8-4492-BFB4-B8A8260E4A3B}" dt="2022-10-28T19:25:45.475" v="6707" actId="1076"/>
          <ac:picMkLst>
            <pc:docMk/>
            <pc:sldMk cId="1065116539" sldId="2144327931"/>
            <ac:picMk id="4098" creationId="{CCC21A49-546A-104A-FC85-36C392B4AB19}"/>
          </ac:picMkLst>
        </pc:picChg>
        <pc:picChg chg="add del mod">
          <ac:chgData name="Karolina Guillen" userId="c1c08796-a0be-47c6-af52-5d31fd96ec50" providerId="ADAL" clId="{0907D277-9CC8-4492-BFB4-B8A8260E4A3B}" dt="2022-10-28T19:26:06.871" v="6716" actId="1076"/>
          <ac:picMkLst>
            <pc:docMk/>
            <pc:sldMk cId="1065116539" sldId="2144327931"/>
            <ac:picMk id="4100" creationId="{883162EA-9DD2-D7FD-0874-A8F32EEF3B93}"/>
          </ac:picMkLst>
        </pc:picChg>
        <pc:picChg chg="add mod">
          <ac:chgData name="Karolina Guillen" userId="c1c08796-a0be-47c6-af52-5d31fd96ec50" providerId="ADAL" clId="{0907D277-9CC8-4492-BFB4-B8A8260E4A3B}" dt="2022-10-28T19:25:36.971" v="6704" actId="1076"/>
          <ac:picMkLst>
            <pc:docMk/>
            <pc:sldMk cId="1065116539" sldId="2144327931"/>
            <ac:picMk id="4102" creationId="{0DA338F2-AE09-FC24-930C-1C35D329B671}"/>
          </ac:picMkLst>
        </pc:picChg>
        <pc:picChg chg="add mod">
          <ac:chgData name="Karolina Guillen" userId="c1c08796-a0be-47c6-af52-5d31fd96ec50" providerId="ADAL" clId="{0907D277-9CC8-4492-BFB4-B8A8260E4A3B}" dt="2022-10-28T19:25:53.063" v="6713" actId="1035"/>
          <ac:picMkLst>
            <pc:docMk/>
            <pc:sldMk cId="1065116539" sldId="2144327931"/>
            <ac:picMk id="4104" creationId="{E4704738-33FD-1B4B-FF21-81BCD250A22F}"/>
          </ac:picMkLst>
        </pc:picChg>
        <pc:cxnChg chg="mod">
          <ac:chgData name="Karolina Guillen" userId="c1c08796-a0be-47c6-af52-5d31fd96ec50" providerId="ADAL" clId="{0907D277-9CC8-4492-BFB4-B8A8260E4A3B}" dt="2022-11-03T13:55:37.283" v="12819" actId="208"/>
          <ac:cxnSpMkLst>
            <pc:docMk/>
            <pc:sldMk cId="1065116539" sldId="2144327931"/>
            <ac:cxnSpMk id="42" creationId="{5B5B647A-F84E-40C5-82D2-03C24CEA1048}"/>
          </ac:cxnSpMkLst>
        </pc:cxnChg>
      </pc:sldChg>
      <pc:sldChg chg="addSp delSp modSp mod ord addCm delCm modCm">
        <pc:chgData name="Karolina Guillen" userId="c1c08796-a0be-47c6-af52-5d31fd96ec50" providerId="ADAL" clId="{0907D277-9CC8-4492-BFB4-B8A8260E4A3B}" dt="2022-11-08T21:50:09.312" v="14964" actId="12788"/>
        <pc:sldMkLst>
          <pc:docMk/>
          <pc:sldMk cId="3708019452" sldId="2144327938"/>
        </pc:sldMkLst>
        <pc:spChg chg="add del mod">
          <ac:chgData name="Karolina Guillen" userId="c1c08796-a0be-47c6-af52-5d31fd96ec50" providerId="ADAL" clId="{0907D277-9CC8-4492-BFB4-B8A8260E4A3B}" dt="2022-10-28T19:37:41.903" v="7235" actId="478"/>
          <ac:spMkLst>
            <pc:docMk/>
            <pc:sldMk cId="3708019452" sldId="2144327938"/>
            <ac:spMk id="2" creationId="{1DE9EAA0-95B4-D79B-C213-CB2C630D35D3}"/>
          </ac:spMkLst>
        </pc:spChg>
        <pc:spChg chg="mod">
          <ac:chgData name="Karolina Guillen" userId="c1c08796-a0be-47c6-af52-5d31fd96ec50" providerId="ADAL" clId="{0907D277-9CC8-4492-BFB4-B8A8260E4A3B}" dt="2022-10-31T17:47:48.435" v="8261" actId="20577"/>
          <ac:spMkLst>
            <pc:docMk/>
            <pc:sldMk cId="3708019452" sldId="2144327938"/>
            <ac:spMk id="3" creationId="{9A73D8D4-F64C-A197-6EB4-662E65CA2AF4}"/>
          </ac:spMkLst>
        </pc:spChg>
        <pc:spChg chg="mod">
          <ac:chgData name="Karolina Guillen" userId="c1c08796-a0be-47c6-af52-5d31fd96ec50" providerId="ADAL" clId="{0907D277-9CC8-4492-BFB4-B8A8260E4A3B}" dt="2022-10-31T17:30:12.795" v="8047" actId="1076"/>
          <ac:spMkLst>
            <pc:docMk/>
            <pc:sldMk cId="3708019452" sldId="2144327938"/>
            <ac:spMk id="41" creationId="{811FC3E0-9FD1-4B00-BC70-E13698D7C6F1}"/>
          </ac:spMkLst>
        </pc:spChg>
        <pc:spChg chg="mod">
          <ac:chgData name="Karolina Guillen" userId="c1c08796-a0be-47c6-af52-5d31fd96ec50" providerId="ADAL" clId="{0907D277-9CC8-4492-BFB4-B8A8260E4A3B}" dt="2022-11-08T21:50:09.312" v="14964" actId="12788"/>
          <ac:spMkLst>
            <pc:docMk/>
            <pc:sldMk cId="3708019452" sldId="2144327938"/>
            <ac:spMk id="42" creationId="{D8F0AEF1-89D6-4008-A26D-954198072C0E}"/>
          </ac:spMkLst>
        </pc:spChg>
        <pc:spChg chg="mod">
          <ac:chgData name="Karolina Guillen" userId="c1c08796-a0be-47c6-af52-5d31fd96ec50" providerId="ADAL" clId="{0907D277-9CC8-4492-BFB4-B8A8260E4A3B}" dt="2022-11-03T13:37:56.075" v="12692" actId="20577"/>
          <ac:spMkLst>
            <pc:docMk/>
            <pc:sldMk cId="3708019452" sldId="2144327938"/>
            <ac:spMk id="44" creationId="{CBF5CF3F-5006-499F-A465-F6611C56541B}"/>
          </ac:spMkLst>
        </pc:spChg>
        <pc:picChg chg="mod">
          <ac:chgData name="Karolina Guillen" userId="c1c08796-a0be-47c6-af52-5d31fd96ec50" providerId="ADAL" clId="{0907D277-9CC8-4492-BFB4-B8A8260E4A3B}" dt="2022-10-31T17:47:58.384" v="8263" actId="1076"/>
          <ac:picMkLst>
            <pc:docMk/>
            <pc:sldMk cId="3708019452" sldId="2144327938"/>
            <ac:picMk id="20" creationId="{83B3379D-83C8-2885-4E79-EF4BF92C28E3}"/>
          </ac:picMkLst>
        </pc:picChg>
      </pc:sldChg>
      <pc:sldChg chg="addSp delSp modSp mod delCm modCm">
        <pc:chgData name="Karolina Guillen" userId="c1c08796-a0be-47c6-af52-5d31fd96ec50" providerId="ADAL" clId="{0907D277-9CC8-4492-BFB4-B8A8260E4A3B}" dt="2022-11-03T17:50:03.836" v="13608" actId="34136"/>
        <pc:sldMkLst>
          <pc:docMk/>
          <pc:sldMk cId="3157205127" sldId="2144328253"/>
        </pc:sldMkLst>
        <pc:spChg chg="del">
          <ac:chgData name="Karolina Guillen" userId="c1c08796-a0be-47c6-af52-5d31fd96ec50" providerId="ADAL" clId="{0907D277-9CC8-4492-BFB4-B8A8260E4A3B}" dt="2022-10-25T19:38:08.615" v="448" actId="478"/>
          <ac:spMkLst>
            <pc:docMk/>
            <pc:sldMk cId="3157205127" sldId="2144328253"/>
            <ac:spMk id="2" creationId="{91CFDB45-FF17-3A6E-8048-8117E0FBFEE9}"/>
          </ac:spMkLst>
        </pc:spChg>
        <pc:spChg chg="mod">
          <ac:chgData name="Karolina Guillen" userId="c1c08796-a0be-47c6-af52-5d31fd96ec50" providerId="ADAL" clId="{0907D277-9CC8-4492-BFB4-B8A8260E4A3B}" dt="2022-10-28T19:57:45.886" v="7441" actId="20577"/>
          <ac:spMkLst>
            <pc:docMk/>
            <pc:sldMk cId="3157205127" sldId="2144328253"/>
            <ac:spMk id="16" creationId="{46BD1D7B-CFFD-AB40-AE04-379262D9E97A}"/>
          </ac:spMkLst>
        </pc:spChg>
        <pc:spChg chg="add mod">
          <ac:chgData name="Karolina Guillen" userId="c1c08796-a0be-47c6-af52-5d31fd96ec50" providerId="ADAL" clId="{0907D277-9CC8-4492-BFB4-B8A8260E4A3B}" dt="2022-11-03T17:50:03.836" v="13608" actId="34136"/>
          <ac:spMkLst>
            <pc:docMk/>
            <pc:sldMk cId="3157205127" sldId="2144328253"/>
            <ac:spMk id="17" creationId="{A571C152-F42A-A9DA-111B-9E08889EED64}"/>
          </ac:spMkLst>
        </pc:spChg>
        <pc:spChg chg="mod">
          <ac:chgData name="Karolina Guillen" userId="c1c08796-a0be-47c6-af52-5d31fd96ec50" providerId="ADAL" clId="{0907D277-9CC8-4492-BFB4-B8A8260E4A3B}" dt="2022-11-03T17:47:32.487" v="13548" actId="12788"/>
          <ac:spMkLst>
            <pc:docMk/>
            <pc:sldMk cId="3157205127" sldId="2144328253"/>
            <ac:spMk id="19" creationId="{B9C279CA-2713-4D36-BCE6-A8CD5E249562}"/>
          </ac:spMkLst>
        </pc:spChg>
        <pc:grpChg chg="del">
          <ac:chgData name="Karolina Guillen" userId="c1c08796-a0be-47c6-af52-5d31fd96ec50" providerId="ADAL" clId="{0907D277-9CC8-4492-BFB4-B8A8260E4A3B}" dt="2022-10-25T19:38:10.165" v="449" actId="478"/>
          <ac:grpSpMkLst>
            <pc:docMk/>
            <pc:sldMk cId="3157205127" sldId="2144328253"/>
            <ac:grpSpMk id="13" creationId="{B3CA3DF6-1819-4B00-842E-62B68D35333C}"/>
          </ac:grpSpMkLst>
        </pc:grpChg>
        <pc:grpChg chg="add del mod">
          <ac:chgData name="Karolina Guillen" userId="c1c08796-a0be-47c6-af52-5d31fd96ec50" providerId="ADAL" clId="{0907D277-9CC8-4492-BFB4-B8A8260E4A3B}" dt="2022-11-03T15:14:28.277" v="12957" actId="478"/>
          <ac:grpSpMkLst>
            <pc:docMk/>
            <pc:sldMk cId="3157205127" sldId="2144328253"/>
            <ac:grpSpMk id="26" creationId="{B3A55623-FFB5-8CF1-9237-8DA0D4FAAB27}"/>
          </ac:grpSpMkLst>
        </pc:grpChg>
        <pc:picChg chg="add del mod">
          <ac:chgData name="Karolina Guillen" userId="c1c08796-a0be-47c6-af52-5d31fd96ec50" providerId="ADAL" clId="{0907D277-9CC8-4492-BFB4-B8A8260E4A3B}" dt="2022-10-25T19:38:55.514" v="456" actId="478"/>
          <ac:picMkLst>
            <pc:docMk/>
            <pc:sldMk cId="3157205127" sldId="2144328253"/>
            <ac:picMk id="4" creationId="{D0618E80-8DCC-CA73-1E91-D869525850C5}"/>
          </ac:picMkLst>
        </pc:picChg>
        <pc:picChg chg="add del mod">
          <ac:chgData name="Karolina Guillen" userId="c1c08796-a0be-47c6-af52-5d31fd96ec50" providerId="ADAL" clId="{0907D277-9CC8-4492-BFB4-B8A8260E4A3B}" dt="2022-10-25T19:42:56.031" v="462" actId="478"/>
          <ac:picMkLst>
            <pc:docMk/>
            <pc:sldMk cId="3157205127" sldId="2144328253"/>
            <ac:picMk id="6" creationId="{77FD9F10-B370-1085-8435-DC78CCEFC1B2}"/>
          </ac:picMkLst>
        </pc:picChg>
        <pc:picChg chg="add del mod">
          <ac:chgData name="Karolina Guillen" userId="c1c08796-a0be-47c6-af52-5d31fd96ec50" providerId="ADAL" clId="{0907D277-9CC8-4492-BFB4-B8A8260E4A3B}" dt="2022-11-03T15:14:51.193" v="12963" actId="478"/>
          <ac:picMkLst>
            <pc:docMk/>
            <pc:sldMk cId="3157205127" sldId="2144328253"/>
            <ac:picMk id="6" creationId="{EE04D74C-9D77-8BFD-282F-2E63753B70E8}"/>
          </ac:picMkLst>
        </pc:picChg>
        <pc:picChg chg="add del mod">
          <ac:chgData name="Karolina Guillen" userId="c1c08796-a0be-47c6-af52-5d31fd96ec50" providerId="ADAL" clId="{0907D277-9CC8-4492-BFB4-B8A8260E4A3B}" dt="2022-11-03T15:15:36.343" v="12968" actId="478"/>
          <ac:picMkLst>
            <pc:docMk/>
            <pc:sldMk cId="3157205127" sldId="2144328253"/>
            <ac:picMk id="8" creationId="{1488622A-6ADB-F8DD-9051-0B8FC10BF929}"/>
          </ac:picMkLst>
        </pc:picChg>
        <pc:picChg chg="add del mod">
          <ac:chgData name="Karolina Guillen" userId="c1c08796-a0be-47c6-af52-5d31fd96ec50" providerId="ADAL" clId="{0907D277-9CC8-4492-BFB4-B8A8260E4A3B}" dt="2022-10-25T19:43:16.348" v="467" actId="478"/>
          <ac:picMkLst>
            <pc:docMk/>
            <pc:sldMk cId="3157205127" sldId="2144328253"/>
            <ac:picMk id="10" creationId="{44C01AAC-3B88-5E4D-D71A-92E58173E633}"/>
          </ac:picMkLst>
        </pc:picChg>
        <pc:picChg chg="add del mod">
          <ac:chgData name="Karolina Guillen" userId="c1c08796-a0be-47c6-af52-5d31fd96ec50" providerId="ADAL" clId="{0907D277-9CC8-4492-BFB4-B8A8260E4A3B}" dt="2022-11-03T15:27:31.573" v="12973" actId="478"/>
          <ac:picMkLst>
            <pc:docMk/>
            <pc:sldMk cId="3157205127" sldId="2144328253"/>
            <ac:picMk id="11" creationId="{F883BEC0-8AD6-3876-D583-B9FC3924DAC9}"/>
          </ac:picMkLst>
        </pc:picChg>
        <pc:picChg chg="add del mod">
          <ac:chgData name="Karolina Guillen" userId="c1c08796-a0be-47c6-af52-5d31fd96ec50" providerId="ADAL" clId="{0907D277-9CC8-4492-BFB4-B8A8260E4A3B}" dt="2022-11-03T15:54:11.438" v="12979" actId="478"/>
          <ac:picMkLst>
            <pc:docMk/>
            <pc:sldMk cId="3157205127" sldId="2144328253"/>
            <ac:picMk id="13" creationId="{8CEE9330-1B33-E09D-AE5A-73148E37239F}"/>
          </ac:picMkLst>
        </pc:picChg>
        <pc:picChg chg="add del mod">
          <ac:chgData name="Karolina Guillen" userId="c1c08796-a0be-47c6-af52-5d31fd96ec50" providerId="ADAL" clId="{0907D277-9CC8-4492-BFB4-B8A8260E4A3B}" dt="2022-10-25T19:46:12.570" v="474" actId="478"/>
          <ac:picMkLst>
            <pc:docMk/>
            <pc:sldMk cId="3157205127" sldId="2144328253"/>
            <ac:picMk id="15" creationId="{03D9C9FA-4154-6BFA-8BED-6128998CD5C5}"/>
          </ac:picMkLst>
        </pc:picChg>
        <pc:picChg chg="add mod">
          <ac:chgData name="Karolina Guillen" userId="c1c08796-a0be-47c6-af52-5d31fd96ec50" providerId="ADAL" clId="{0907D277-9CC8-4492-BFB4-B8A8260E4A3B}" dt="2022-11-03T17:47:32.487" v="13548" actId="12788"/>
          <ac:picMkLst>
            <pc:docMk/>
            <pc:sldMk cId="3157205127" sldId="2144328253"/>
            <ac:picMk id="15" creationId="{71486188-AE65-C783-E32A-1EB0C987D1B4}"/>
          </ac:picMkLst>
        </pc:picChg>
        <pc:picChg chg="add del mod">
          <ac:chgData name="Karolina Guillen" userId="c1c08796-a0be-47c6-af52-5d31fd96ec50" providerId="ADAL" clId="{0907D277-9CC8-4492-BFB4-B8A8260E4A3B}" dt="2022-10-25T20:22:27.581" v="505" actId="478"/>
          <ac:picMkLst>
            <pc:docMk/>
            <pc:sldMk cId="3157205127" sldId="2144328253"/>
            <ac:picMk id="21" creationId="{6166F492-F921-0B67-1F4A-BFD70759D8B4}"/>
          </ac:picMkLst>
        </pc:picChg>
        <pc:picChg chg="add mod">
          <ac:chgData name="Karolina Guillen" userId="c1c08796-a0be-47c6-af52-5d31fd96ec50" providerId="ADAL" clId="{0907D277-9CC8-4492-BFB4-B8A8260E4A3B}" dt="2022-10-27T18:48:16.158" v="3941" actId="14100"/>
          <ac:picMkLst>
            <pc:docMk/>
            <pc:sldMk cId="3157205127" sldId="2144328253"/>
            <ac:picMk id="23" creationId="{3503B9F0-F5CC-BE13-466E-ED364ADECA64}"/>
          </ac:picMkLst>
        </pc:picChg>
        <pc:picChg chg="add mod ord">
          <ac:chgData name="Karolina Guillen" userId="c1c08796-a0be-47c6-af52-5d31fd96ec50" providerId="ADAL" clId="{0907D277-9CC8-4492-BFB4-B8A8260E4A3B}" dt="2022-10-27T18:48:40.687" v="3943" actId="14100"/>
          <ac:picMkLst>
            <pc:docMk/>
            <pc:sldMk cId="3157205127" sldId="2144328253"/>
            <ac:picMk id="25" creationId="{71AEF1E4-A83C-06DC-B27A-60A9E8323609}"/>
          </ac:picMkLst>
        </pc:picChg>
      </pc:sldChg>
      <pc:sldChg chg="addSp delSp modSp mod addCm delCm">
        <pc:chgData name="Karolina Guillen" userId="c1c08796-a0be-47c6-af52-5d31fd96ec50" providerId="ADAL" clId="{0907D277-9CC8-4492-BFB4-B8A8260E4A3B}" dt="2022-11-08T21:55:09.855" v="15077"/>
        <pc:sldMkLst>
          <pc:docMk/>
          <pc:sldMk cId="3684761249" sldId="2144328268"/>
        </pc:sldMkLst>
        <pc:spChg chg="mod">
          <ac:chgData name="Karolina Guillen" userId="c1c08796-a0be-47c6-af52-5d31fd96ec50" providerId="ADAL" clId="{0907D277-9CC8-4492-BFB4-B8A8260E4A3B}" dt="2022-10-31T17:23:15.244" v="7756" actId="14100"/>
          <ac:spMkLst>
            <pc:docMk/>
            <pc:sldMk cId="3684761249" sldId="2144328268"/>
            <ac:spMk id="2" creationId="{79092272-65FB-4D41-9D12-17E3D209BA0A}"/>
          </ac:spMkLst>
        </pc:spChg>
        <pc:spChg chg="del mod">
          <ac:chgData name="Karolina Guillen" userId="c1c08796-a0be-47c6-af52-5d31fd96ec50" providerId="ADAL" clId="{0907D277-9CC8-4492-BFB4-B8A8260E4A3B}" dt="2022-10-31T14:58:10.266" v="7658" actId="478"/>
          <ac:spMkLst>
            <pc:docMk/>
            <pc:sldMk cId="3684761249" sldId="2144328268"/>
            <ac:spMk id="3" creationId="{56B1AD5E-2012-41FA-BA15-79BC0E348AE3}"/>
          </ac:spMkLst>
        </pc:spChg>
        <pc:spChg chg="add del mod ord">
          <ac:chgData name="Karolina Guillen" userId="c1c08796-a0be-47c6-af52-5d31fd96ec50" providerId="ADAL" clId="{0907D277-9CC8-4492-BFB4-B8A8260E4A3B}" dt="2022-10-31T17:22:49.923" v="7753" actId="478"/>
          <ac:spMkLst>
            <pc:docMk/>
            <pc:sldMk cId="3684761249" sldId="2144328268"/>
            <ac:spMk id="4" creationId="{C9502235-AA3E-3E76-A6AA-5C0542FD18AD}"/>
          </ac:spMkLst>
        </pc:spChg>
        <pc:spChg chg="add mod">
          <ac:chgData name="Karolina Guillen" userId="c1c08796-a0be-47c6-af52-5d31fd96ec50" providerId="ADAL" clId="{0907D277-9CC8-4492-BFB4-B8A8260E4A3B}" dt="2022-11-08T21:19:04.299" v="14583" actId="20577"/>
          <ac:spMkLst>
            <pc:docMk/>
            <pc:sldMk cId="3684761249" sldId="2144328268"/>
            <ac:spMk id="5" creationId="{97596CDA-F413-B98C-5024-BF1BE8120519}"/>
          </ac:spMkLst>
        </pc:spChg>
        <pc:spChg chg="del">
          <ac:chgData name="Karolina Guillen" userId="c1c08796-a0be-47c6-af52-5d31fd96ec50" providerId="ADAL" clId="{0907D277-9CC8-4492-BFB4-B8A8260E4A3B}" dt="2022-10-31T13:47:31.554" v="7611" actId="478"/>
          <ac:spMkLst>
            <pc:docMk/>
            <pc:sldMk cId="3684761249" sldId="2144328268"/>
            <ac:spMk id="8" creationId="{C8C88E02-F6D0-44F0-B46B-CFF324F72288}"/>
          </ac:spMkLst>
        </pc:spChg>
        <pc:spChg chg="mod">
          <ac:chgData name="Karolina Guillen" userId="c1c08796-a0be-47c6-af52-5d31fd96ec50" providerId="ADAL" clId="{0907D277-9CC8-4492-BFB4-B8A8260E4A3B}" dt="2022-10-31T17:23:10.004" v="7755" actId="14100"/>
          <ac:spMkLst>
            <pc:docMk/>
            <pc:sldMk cId="3684761249" sldId="2144328268"/>
            <ac:spMk id="14" creationId="{4FC4219B-DD89-4668-AE5E-E1A3C21B8D84}"/>
          </ac:spMkLst>
        </pc:spChg>
        <pc:picChg chg="add del mod ord modCrop">
          <ac:chgData name="Karolina Guillen" userId="c1c08796-a0be-47c6-af52-5d31fd96ec50" providerId="ADAL" clId="{0907D277-9CC8-4492-BFB4-B8A8260E4A3B}" dt="2022-10-31T17:24:40.181" v="7768" actId="478"/>
          <ac:picMkLst>
            <pc:docMk/>
            <pc:sldMk cId="3684761249" sldId="2144328268"/>
            <ac:picMk id="7" creationId="{FC221885-2986-A684-41B6-D19F347B4622}"/>
          </ac:picMkLst>
        </pc:picChg>
        <pc:picChg chg="add mod ord modCrop">
          <ac:chgData name="Karolina Guillen" userId="c1c08796-a0be-47c6-af52-5d31fd96ec50" providerId="ADAL" clId="{0907D277-9CC8-4492-BFB4-B8A8260E4A3B}" dt="2022-10-31T17:24:35.549" v="7766" actId="167"/>
          <ac:picMkLst>
            <pc:docMk/>
            <pc:sldMk cId="3684761249" sldId="2144328268"/>
            <ac:picMk id="10" creationId="{F45AB918-613F-4EFA-D1EE-CE464AAD171A}"/>
          </ac:picMkLst>
        </pc:picChg>
      </pc:sldChg>
      <pc:sldChg chg="del">
        <pc:chgData name="Karolina Guillen" userId="c1c08796-a0be-47c6-af52-5d31fd96ec50" providerId="ADAL" clId="{0907D277-9CC8-4492-BFB4-B8A8260E4A3B}" dt="2022-10-28T17:08:43.390" v="4891" actId="47"/>
        <pc:sldMkLst>
          <pc:docMk/>
          <pc:sldMk cId="3921223643" sldId="2144328271"/>
        </pc:sldMkLst>
      </pc:sldChg>
      <pc:sldChg chg="delSp modSp mod">
        <pc:chgData name="Karolina Guillen" userId="c1c08796-a0be-47c6-af52-5d31fd96ec50" providerId="ADAL" clId="{0907D277-9CC8-4492-BFB4-B8A8260E4A3B}" dt="2022-10-28T20:22:00.108" v="7608" actId="14100"/>
        <pc:sldMkLst>
          <pc:docMk/>
          <pc:sldMk cId="2776143953" sldId="2144328274"/>
        </pc:sldMkLst>
        <pc:spChg chg="mod">
          <ac:chgData name="Karolina Guillen" userId="c1c08796-a0be-47c6-af52-5d31fd96ec50" providerId="ADAL" clId="{0907D277-9CC8-4492-BFB4-B8A8260E4A3B}" dt="2022-10-28T17:47:35.292" v="5379" actId="1035"/>
          <ac:spMkLst>
            <pc:docMk/>
            <pc:sldMk cId="2776143953" sldId="2144328274"/>
            <ac:spMk id="15" creationId="{66D956BA-16C4-0435-0EAA-2B38FB003EF9}"/>
          </ac:spMkLst>
        </pc:spChg>
        <pc:spChg chg="mod">
          <ac:chgData name="Karolina Guillen" userId="c1c08796-a0be-47c6-af52-5d31fd96ec50" providerId="ADAL" clId="{0907D277-9CC8-4492-BFB4-B8A8260E4A3B}" dt="2022-10-28T17:47:59.456" v="5392" actId="20577"/>
          <ac:spMkLst>
            <pc:docMk/>
            <pc:sldMk cId="2776143953" sldId="2144328274"/>
            <ac:spMk id="16" creationId="{46BD1D7B-CFFD-AB40-AE04-379262D9E97A}"/>
          </ac:spMkLst>
        </pc:spChg>
        <pc:spChg chg="mod">
          <ac:chgData name="Karolina Guillen" userId="c1c08796-a0be-47c6-af52-5d31fd96ec50" providerId="ADAL" clId="{0907D277-9CC8-4492-BFB4-B8A8260E4A3B}" dt="2022-10-28T17:47:35.292" v="5379" actId="1035"/>
          <ac:spMkLst>
            <pc:docMk/>
            <pc:sldMk cId="2776143953" sldId="2144328274"/>
            <ac:spMk id="17" creationId="{58CCDF68-1F83-5CBF-3D3F-68A8FAE7F713}"/>
          </ac:spMkLst>
        </pc:spChg>
        <pc:spChg chg="del">
          <ac:chgData name="Karolina Guillen" userId="c1c08796-a0be-47c6-af52-5d31fd96ec50" providerId="ADAL" clId="{0907D277-9CC8-4492-BFB4-B8A8260E4A3B}" dt="2022-10-28T17:30:17.077" v="4968" actId="478"/>
          <ac:spMkLst>
            <pc:docMk/>
            <pc:sldMk cId="2776143953" sldId="2144328274"/>
            <ac:spMk id="18" creationId="{0F3C02D1-22D6-1560-55F7-9863BE077814}"/>
          </ac:spMkLst>
        </pc:spChg>
        <pc:spChg chg="mod">
          <ac:chgData name="Karolina Guillen" userId="c1c08796-a0be-47c6-af52-5d31fd96ec50" providerId="ADAL" clId="{0907D277-9CC8-4492-BFB4-B8A8260E4A3B}" dt="2022-10-28T17:47:42.652" v="5390" actId="1037"/>
          <ac:spMkLst>
            <pc:docMk/>
            <pc:sldMk cId="2776143953" sldId="2144328274"/>
            <ac:spMk id="19" creationId="{B9C279CA-2713-4D36-BCE6-A8CD5E249562}"/>
          </ac:spMkLst>
        </pc:spChg>
        <pc:graphicFrameChg chg="mod modGraphic">
          <ac:chgData name="Karolina Guillen" userId="c1c08796-a0be-47c6-af52-5d31fd96ec50" providerId="ADAL" clId="{0907D277-9CC8-4492-BFB4-B8A8260E4A3B}" dt="2022-10-28T17:47:35.292" v="5379" actId="1035"/>
          <ac:graphicFrameMkLst>
            <pc:docMk/>
            <pc:sldMk cId="2776143953" sldId="2144328274"/>
            <ac:graphicFrameMk id="3" creationId="{CB997B6C-9AE3-E979-D2F9-A8EE5D17BE0E}"/>
          </ac:graphicFrameMkLst>
        </pc:graphicFrameChg>
        <pc:graphicFrameChg chg="mod modGraphic">
          <ac:chgData name="Karolina Guillen" userId="c1c08796-a0be-47c6-af52-5d31fd96ec50" providerId="ADAL" clId="{0907D277-9CC8-4492-BFB4-B8A8260E4A3B}" dt="2022-10-28T17:47:35.292" v="5379" actId="1035"/>
          <ac:graphicFrameMkLst>
            <pc:docMk/>
            <pc:sldMk cId="2776143953" sldId="2144328274"/>
            <ac:graphicFrameMk id="4" creationId="{D36B9FD8-7B54-8950-E54C-2CECCA64201B}"/>
          </ac:graphicFrameMkLst>
        </pc:graphicFrameChg>
        <pc:graphicFrameChg chg="mod modGraphic">
          <ac:chgData name="Karolina Guillen" userId="c1c08796-a0be-47c6-af52-5d31fd96ec50" providerId="ADAL" clId="{0907D277-9CC8-4492-BFB4-B8A8260E4A3B}" dt="2022-10-28T20:22:00.108" v="7608" actId="14100"/>
          <ac:graphicFrameMkLst>
            <pc:docMk/>
            <pc:sldMk cId="2776143953" sldId="2144328274"/>
            <ac:graphicFrameMk id="5" creationId="{9F474435-8881-CED4-273F-65BA6694E656}"/>
          </ac:graphicFrameMkLst>
        </pc:graphicFrameChg>
        <pc:graphicFrameChg chg="mod modGraphic">
          <ac:chgData name="Karolina Guillen" userId="c1c08796-a0be-47c6-af52-5d31fd96ec50" providerId="ADAL" clId="{0907D277-9CC8-4492-BFB4-B8A8260E4A3B}" dt="2022-10-28T17:47:35.292" v="5379" actId="1035"/>
          <ac:graphicFrameMkLst>
            <pc:docMk/>
            <pc:sldMk cId="2776143953" sldId="2144328274"/>
            <ac:graphicFrameMk id="6" creationId="{99323953-E5CD-BFA2-C1F4-CC1AA2B7F1FB}"/>
          </ac:graphicFrameMkLst>
        </pc:graphicFrameChg>
        <pc:graphicFrameChg chg="del">
          <ac:chgData name="Karolina Guillen" userId="c1c08796-a0be-47c6-af52-5d31fd96ec50" providerId="ADAL" clId="{0907D277-9CC8-4492-BFB4-B8A8260E4A3B}" dt="2022-10-28T17:44:11.453" v="5045" actId="478"/>
          <ac:graphicFrameMkLst>
            <pc:docMk/>
            <pc:sldMk cId="2776143953" sldId="2144328274"/>
            <ac:graphicFrameMk id="7" creationId="{A21FCD83-8EDB-7078-3274-810F7CE20BEE}"/>
          </ac:graphicFrameMkLst>
        </pc:graphicFrameChg>
        <pc:cxnChg chg="mod">
          <ac:chgData name="Karolina Guillen" userId="c1c08796-a0be-47c6-af52-5d31fd96ec50" providerId="ADAL" clId="{0907D277-9CC8-4492-BFB4-B8A8260E4A3B}" dt="2022-10-28T17:47:35.292" v="5379" actId="1035"/>
          <ac:cxnSpMkLst>
            <pc:docMk/>
            <pc:sldMk cId="2776143953" sldId="2144328274"/>
            <ac:cxnSpMk id="8" creationId="{6E4C5153-FE14-7BA8-D4F8-E313403CB963}"/>
          </ac:cxnSpMkLst>
        </pc:cxnChg>
        <pc:cxnChg chg="mod">
          <ac:chgData name="Karolina Guillen" userId="c1c08796-a0be-47c6-af52-5d31fd96ec50" providerId="ADAL" clId="{0907D277-9CC8-4492-BFB4-B8A8260E4A3B}" dt="2022-10-28T17:47:35.292" v="5379" actId="1035"/>
          <ac:cxnSpMkLst>
            <pc:docMk/>
            <pc:sldMk cId="2776143953" sldId="2144328274"/>
            <ac:cxnSpMk id="9" creationId="{C25E04C7-6135-9B5F-1487-5635DD1A1546}"/>
          </ac:cxnSpMkLst>
        </pc:cxnChg>
        <pc:cxnChg chg="mod">
          <ac:chgData name="Karolina Guillen" userId="c1c08796-a0be-47c6-af52-5d31fd96ec50" providerId="ADAL" clId="{0907D277-9CC8-4492-BFB4-B8A8260E4A3B}" dt="2022-10-28T17:47:35.292" v="5379" actId="1035"/>
          <ac:cxnSpMkLst>
            <pc:docMk/>
            <pc:sldMk cId="2776143953" sldId="2144328274"/>
            <ac:cxnSpMk id="13" creationId="{18E93F18-4DCD-C0E8-33F8-B07110A2B950}"/>
          </ac:cxnSpMkLst>
        </pc:cxnChg>
        <pc:cxnChg chg="del">
          <ac:chgData name="Karolina Guillen" userId="c1c08796-a0be-47c6-af52-5d31fd96ec50" providerId="ADAL" clId="{0907D277-9CC8-4492-BFB4-B8A8260E4A3B}" dt="2022-10-28T17:44:12.730" v="5046" actId="478"/>
          <ac:cxnSpMkLst>
            <pc:docMk/>
            <pc:sldMk cId="2776143953" sldId="2144328274"/>
            <ac:cxnSpMk id="14" creationId="{D518FEDC-D20E-FEE4-6D0E-2938F5BD5FDA}"/>
          </ac:cxnSpMkLst>
        </pc:cxnChg>
      </pc:sldChg>
      <pc:sldChg chg="modSp del mod">
        <pc:chgData name="Karolina Guillen" userId="c1c08796-a0be-47c6-af52-5d31fd96ec50" providerId="ADAL" clId="{0907D277-9CC8-4492-BFB4-B8A8260E4A3B}" dt="2022-10-25T18:17:03.442" v="172" actId="47"/>
        <pc:sldMkLst>
          <pc:docMk/>
          <pc:sldMk cId="3508470357" sldId="2144328275"/>
        </pc:sldMkLst>
        <pc:spChg chg="mod">
          <ac:chgData name="Karolina Guillen" userId="c1c08796-a0be-47c6-af52-5d31fd96ec50" providerId="ADAL" clId="{0907D277-9CC8-4492-BFB4-B8A8260E4A3B}" dt="2022-10-25T18:16:15.091" v="170" actId="1076"/>
          <ac:spMkLst>
            <pc:docMk/>
            <pc:sldMk cId="3508470357" sldId="2144328275"/>
            <ac:spMk id="2" creationId="{BF8D8CBD-B083-C283-B236-3DE0DF8C0242}"/>
          </ac:spMkLst>
        </pc:spChg>
        <pc:spChg chg="mod">
          <ac:chgData name="Karolina Guillen" userId="c1c08796-a0be-47c6-af52-5d31fd96ec50" providerId="ADAL" clId="{0907D277-9CC8-4492-BFB4-B8A8260E4A3B}" dt="2022-10-25T18:16:15.981" v="171" actId="1076"/>
          <ac:spMkLst>
            <pc:docMk/>
            <pc:sldMk cId="3508470357" sldId="2144328275"/>
            <ac:spMk id="14" creationId="{B3742EBC-C348-4119-B7E8-30A5E44539D2}"/>
          </ac:spMkLst>
        </pc:spChg>
      </pc:sldChg>
      <pc:sldChg chg="addSp delSp modSp mod addCm">
        <pc:chgData name="Karolina Guillen" userId="c1c08796-a0be-47c6-af52-5d31fd96ec50" providerId="ADAL" clId="{0907D277-9CC8-4492-BFB4-B8A8260E4A3B}" dt="2022-10-31T19:26:20.269" v="9604" actId="20577"/>
        <pc:sldMkLst>
          <pc:docMk/>
          <pc:sldMk cId="474430111" sldId="2144328277"/>
        </pc:sldMkLst>
        <pc:spChg chg="add del mod">
          <ac:chgData name="Karolina Guillen" userId="c1c08796-a0be-47c6-af52-5d31fd96ec50" providerId="ADAL" clId="{0907D277-9CC8-4492-BFB4-B8A8260E4A3B}" dt="2022-10-25T20:27:26.376" v="558"/>
          <ac:spMkLst>
            <pc:docMk/>
            <pc:sldMk cId="474430111" sldId="2144328277"/>
            <ac:spMk id="2" creationId="{ABAA94E9-888B-EF33-D198-025F75CEF007}"/>
          </ac:spMkLst>
        </pc:spChg>
        <pc:spChg chg="mod">
          <ac:chgData name="Karolina Guillen" userId="c1c08796-a0be-47c6-af52-5d31fd96ec50" providerId="ADAL" clId="{0907D277-9CC8-4492-BFB4-B8A8260E4A3B}" dt="2022-10-31T19:26:20.269" v="9604" actId="20577"/>
          <ac:spMkLst>
            <pc:docMk/>
            <pc:sldMk cId="474430111" sldId="2144328277"/>
            <ac:spMk id="12" creationId="{D3ED8F18-80E6-D449-A031-541661F2A42F}"/>
          </ac:spMkLst>
        </pc:spChg>
      </pc:sldChg>
      <pc:sldChg chg="addSp delSp modSp mod ord delCm">
        <pc:chgData name="Karolina Guillen" userId="c1c08796-a0be-47c6-af52-5d31fd96ec50" providerId="ADAL" clId="{0907D277-9CC8-4492-BFB4-B8A8260E4A3B}" dt="2022-11-08T21:47:34.714" v="14960"/>
        <pc:sldMkLst>
          <pc:docMk/>
          <pc:sldMk cId="3102369856" sldId="2144328279"/>
        </pc:sldMkLst>
        <pc:spChg chg="del mod">
          <ac:chgData name="Karolina Guillen" userId="c1c08796-a0be-47c6-af52-5d31fd96ec50" providerId="ADAL" clId="{0907D277-9CC8-4492-BFB4-B8A8260E4A3B}" dt="2022-10-26T20:10:13.353" v="3729" actId="478"/>
          <ac:spMkLst>
            <pc:docMk/>
            <pc:sldMk cId="3102369856" sldId="2144328279"/>
            <ac:spMk id="2" creationId="{F32247EE-E8C1-6C63-FC3F-B32CBBCFAAD7}"/>
          </ac:spMkLst>
        </pc:spChg>
        <pc:spChg chg="add mod">
          <ac:chgData name="Karolina Guillen" userId="c1c08796-a0be-47c6-af52-5d31fd96ec50" providerId="ADAL" clId="{0907D277-9CC8-4492-BFB4-B8A8260E4A3B}" dt="2022-11-03T16:47:06.880" v="13487" actId="12788"/>
          <ac:spMkLst>
            <pc:docMk/>
            <pc:sldMk cId="3102369856" sldId="2144328279"/>
            <ac:spMk id="3" creationId="{3E6D9C49-B2C3-D65E-224D-88F3330FAE50}"/>
          </ac:spMkLst>
        </pc:spChg>
        <pc:spChg chg="add mod">
          <ac:chgData name="Karolina Guillen" userId="c1c08796-a0be-47c6-af52-5d31fd96ec50" providerId="ADAL" clId="{0907D277-9CC8-4492-BFB4-B8A8260E4A3B}" dt="2022-10-26T20:18:38.675" v="3821"/>
          <ac:spMkLst>
            <pc:docMk/>
            <pc:sldMk cId="3102369856" sldId="2144328279"/>
            <ac:spMk id="4" creationId="{030D778D-FAEC-59AA-681C-B6EFF3183F31}"/>
          </ac:spMkLst>
        </pc:spChg>
        <pc:spChg chg="del">
          <ac:chgData name="Karolina Guillen" userId="c1c08796-a0be-47c6-af52-5d31fd96ec50" providerId="ADAL" clId="{0907D277-9CC8-4492-BFB4-B8A8260E4A3B}" dt="2022-10-26T20:18:29.132" v="3819" actId="478"/>
          <ac:spMkLst>
            <pc:docMk/>
            <pc:sldMk cId="3102369856" sldId="2144328279"/>
            <ac:spMk id="5" creationId="{EF874FCD-15DA-44CD-A46D-78530F82C5EB}"/>
          </ac:spMkLst>
        </pc:spChg>
        <pc:spChg chg="del">
          <ac:chgData name="Karolina Guillen" userId="c1c08796-a0be-47c6-af52-5d31fd96ec50" providerId="ADAL" clId="{0907D277-9CC8-4492-BFB4-B8A8260E4A3B}" dt="2022-10-26T20:10:28.285" v="3731" actId="478"/>
          <ac:spMkLst>
            <pc:docMk/>
            <pc:sldMk cId="3102369856" sldId="2144328279"/>
            <ac:spMk id="18" creationId="{0E02BE6E-BDA2-4824-B1F8-E535A299E7CC}"/>
          </ac:spMkLst>
        </pc:spChg>
        <pc:spChg chg="del">
          <ac:chgData name="Karolina Guillen" userId="c1c08796-a0be-47c6-af52-5d31fd96ec50" providerId="ADAL" clId="{0907D277-9CC8-4492-BFB4-B8A8260E4A3B}" dt="2022-10-26T20:10:38.801" v="3732" actId="478"/>
          <ac:spMkLst>
            <pc:docMk/>
            <pc:sldMk cId="3102369856" sldId="2144328279"/>
            <ac:spMk id="20" creationId="{833DB458-A536-47BF-A4CE-3F90B8D152F8}"/>
          </ac:spMkLst>
        </pc:spChg>
        <pc:spChg chg="del mod ord">
          <ac:chgData name="Karolina Guillen" userId="c1c08796-a0be-47c6-af52-5d31fd96ec50" providerId="ADAL" clId="{0907D277-9CC8-4492-BFB4-B8A8260E4A3B}" dt="2022-10-26T20:11:40.917" v="3806" actId="478"/>
          <ac:spMkLst>
            <pc:docMk/>
            <pc:sldMk cId="3102369856" sldId="2144328279"/>
            <ac:spMk id="23" creationId="{6872B0E6-4B21-4523-BEDD-BA0BCBED2682}"/>
          </ac:spMkLst>
        </pc:spChg>
        <pc:spChg chg="mod ord">
          <ac:chgData name="Karolina Guillen" userId="c1c08796-a0be-47c6-af52-5d31fd96ec50" providerId="ADAL" clId="{0907D277-9CC8-4492-BFB4-B8A8260E4A3B}" dt="2022-11-03T16:46:53.718" v="13485" actId="14100"/>
          <ac:spMkLst>
            <pc:docMk/>
            <pc:sldMk cId="3102369856" sldId="2144328279"/>
            <ac:spMk id="25" creationId="{E6CD9EF5-4532-44EC-9CA3-157777F342ED}"/>
          </ac:spMkLst>
        </pc:spChg>
        <pc:spChg chg="mod">
          <ac:chgData name="Karolina Guillen" userId="c1c08796-a0be-47c6-af52-5d31fd96ec50" providerId="ADAL" clId="{0907D277-9CC8-4492-BFB4-B8A8260E4A3B}" dt="2022-10-25T17:39:14.270" v="161" actId="20577"/>
          <ac:spMkLst>
            <pc:docMk/>
            <pc:sldMk cId="3102369856" sldId="2144328279"/>
            <ac:spMk id="74" creationId="{62AE590B-BBDD-4D52-A98E-7809EE5E18DD}"/>
          </ac:spMkLst>
        </pc:spChg>
        <pc:graphicFrameChg chg="mod ord">
          <ac:chgData name="Karolina Guillen" userId="c1c08796-a0be-47c6-af52-5d31fd96ec50" providerId="ADAL" clId="{0907D277-9CC8-4492-BFB4-B8A8260E4A3B}" dt="2022-11-08T21:47:34.714" v="14960"/>
          <ac:graphicFrameMkLst>
            <pc:docMk/>
            <pc:sldMk cId="3102369856" sldId="2144328279"/>
            <ac:graphicFrameMk id="9" creationId="{1DF71523-01A5-4B97-BAFC-08093F26EED3}"/>
          </ac:graphicFrameMkLst>
        </pc:graphicFrameChg>
        <pc:graphicFrameChg chg="del">
          <ac:chgData name="Karolina Guillen" userId="c1c08796-a0be-47c6-af52-5d31fd96ec50" providerId="ADAL" clId="{0907D277-9CC8-4492-BFB4-B8A8260E4A3B}" dt="2022-10-26T20:10:38.801" v="3732" actId="478"/>
          <ac:graphicFrameMkLst>
            <pc:docMk/>
            <pc:sldMk cId="3102369856" sldId="2144328279"/>
            <ac:graphicFrameMk id="17" creationId="{581CAA92-3B7E-47E9-BC60-65B8FC2B649A}"/>
          </ac:graphicFrameMkLst>
        </pc:graphicFrameChg>
        <pc:picChg chg="add mod modCrop">
          <ac:chgData name="Karolina Guillen" userId="c1c08796-a0be-47c6-af52-5d31fd96ec50" providerId="ADAL" clId="{0907D277-9CC8-4492-BFB4-B8A8260E4A3B}" dt="2022-11-03T16:46:48.723" v="13484" actId="18131"/>
          <ac:picMkLst>
            <pc:docMk/>
            <pc:sldMk cId="3102369856" sldId="2144328279"/>
            <ac:picMk id="5" creationId="{BBC99F55-56F7-7DE9-3807-D8E30BE8EF32}"/>
          </ac:picMkLst>
        </pc:picChg>
        <pc:picChg chg="add del mod modCrop">
          <ac:chgData name="Karolina Guillen" userId="c1c08796-a0be-47c6-af52-5d31fd96ec50" providerId="ADAL" clId="{0907D277-9CC8-4492-BFB4-B8A8260E4A3B}" dt="2022-11-03T16:45:20.143" v="13455" actId="478"/>
          <ac:picMkLst>
            <pc:docMk/>
            <pc:sldMk cId="3102369856" sldId="2144328279"/>
            <ac:picMk id="7" creationId="{7E15AC5C-66F2-FE3B-4DD7-52CBD9CD5917}"/>
          </ac:picMkLst>
        </pc:picChg>
        <pc:cxnChg chg="del">
          <ac:chgData name="Karolina Guillen" userId="c1c08796-a0be-47c6-af52-5d31fd96ec50" providerId="ADAL" clId="{0907D277-9CC8-4492-BFB4-B8A8260E4A3B}" dt="2022-10-26T20:10:38.801" v="3732" actId="478"/>
          <ac:cxnSpMkLst>
            <pc:docMk/>
            <pc:sldMk cId="3102369856" sldId="2144328279"/>
            <ac:cxnSpMk id="19" creationId="{24D4BAA2-857A-41F9-AF31-06D69F25D35E}"/>
          </ac:cxnSpMkLst>
        </pc:cxnChg>
        <pc:cxnChg chg="del">
          <ac:chgData name="Karolina Guillen" userId="c1c08796-a0be-47c6-af52-5d31fd96ec50" providerId="ADAL" clId="{0907D277-9CC8-4492-BFB4-B8A8260E4A3B}" dt="2022-10-26T20:10:38.801" v="3732" actId="478"/>
          <ac:cxnSpMkLst>
            <pc:docMk/>
            <pc:sldMk cId="3102369856" sldId="2144328279"/>
            <ac:cxnSpMk id="57" creationId="{DC48656B-08DA-40CB-9712-4A02FC9079FA}"/>
          </ac:cxnSpMkLst>
        </pc:cxnChg>
      </pc:sldChg>
      <pc:sldChg chg="del">
        <pc:chgData name="Karolina Guillen" userId="c1c08796-a0be-47c6-af52-5d31fd96ec50" providerId="ADAL" clId="{0907D277-9CC8-4492-BFB4-B8A8260E4A3B}" dt="2022-10-28T17:08:51.742" v="4892" actId="47"/>
        <pc:sldMkLst>
          <pc:docMk/>
          <pc:sldMk cId="2329519026" sldId="2144328281"/>
        </pc:sldMkLst>
      </pc:sldChg>
      <pc:sldChg chg="modSp del mod ord">
        <pc:chgData name="Karolina Guillen" userId="c1c08796-a0be-47c6-af52-5d31fd96ec50" providerId="ADAL" clId="{0907D277-9CC8-4492-BFB4-B8A8260E4A3B}" dt="2022-10-27T18:42:19.913" v="3915" actId="47"/>
        <pc:sldMkLst>
          <pc:docMk/>
          <pc:sldMk cId="810444457" sldId="2144328288"/>
        </pc:sldMkLst>
        <pc:spChg chg="mod">
          <ac:chgData name="Karolina Guillen" userId="c1c08796-a0be-47c6-af52-5d31fd96ec50" providerId="ADAL" clId="{0907D277-9CC8-4492-BFB4-B8A8260E4A3B}" dt="2022-10-27T18:41:19.932" v="3914" actId="1076"/>
          <ac:spMkLst>
            <pc:docMk/>
            <pc:sldMk cId="810444457" sldId="2144328288"/>
            <ac:spMk id="3" creationId="{FD16A58B-8D1B-CCF0-EEC4-1F4186F93F60}"/>
          </ac:spMkLst>
        </pc:spChg>
        <pc:spChg chg="mod">
          <ac:chgData name="Karolina Guillen" userId="c1c08796-a0be-47c6-af52-5d31fd96ec50" providerId="ADAL" clId="{0907D277-9CC8-4492-BFB4-B8A8260E4A3B}" dt="2022-10-25T18:08:41.084" v="167"/>
          <ac:spMkLst>
            <pc:docMk/>
            <pc:sldMk cId="810444457" sldId="2144328288"/>
            <ac:spMk id="16" creationId="{46BD1D7B-CFFD-AB40-AE04-379262D9E97A}"/>
          </ac:spMkLst>
        </pc:spChg>
      </pc:sldChg>
      <pc:sldChg chg="del">
        <pc:chgData name="Karolina Guillen" userId="c1c08796-a0be-47c6-af52-5d31fd96ec50" providerId="ADAL" clId="{0907D277-9CC8-4492-BFB4-B8A8260E4A3B}" dt="2022-10-25T18:17:09.998" v="173" actId="47"/>
        <pc:sldMkLst>
          <pc:docMk/>
          <pc:sldMk cId="2233810153" sldId="2144328294"/>
        </pc:sldMkLst>
      </pc:sldChg>
      <pc:sldChg chg="del">
        <pc:chgData name="Karolina Guillen" userId="c1c08796-a0be-47c6-af52-5d31fd96ec50" providerId="ADAL" clId="{0907D277-9CC8-4492-BFB4-B8A8260E4A3B}" dt="2022-10-26T17:20:23.885" v="1098" actId="47"/>
        <pc:sldMkLst>
          <pc:docMk/>
          <pc:sldMk cId="2729024105" sldId="2144328296"/>
        </pc:sldMkLst>
      </pc:sldChg>
      <pc:sldChg chg="del">
        <pc:chgData name="Karolina Guillen" userId="c1c08796-a0be-47c6-af52-5d31fd96ec50" providerId="ADAL" clId="{0907D277-9CC8-4492-BFB4-B8A8260E4A3B}" dt="2022-10-25T18:08:58.512" v="169" actId="47"/>
        <pc:sldMkLst>
          <pc:docMk/>
          <pc:sldMk cId="1632780983" sldId="2144328297"/>
        </pc:sldMkLst>
      </pc:sldChg>
      <pc:sldChg chg="addSp delSp modSp mod modCm">
        <pc:chgData name="Karolina Guillen" userId="c1c08796-a0be-47c6-af52-5d31fd96ec50" providerId="ADAL" clId="{0907D277-9CC8-4492-BFB4-B8A8260E4A3B}" dt="2022-11-03T14:25:28.297" v="12919"/>
        <pc:sldMkLst>
          <pc:docMk/>
          <pc:sldMk cId="2392196696" sldId="2144328298"/>
        </pc:sldMkLst>
        <pc:spChg chg="mod">
          <ac:chgData name="Karolina Guillen" userId="c1c08796-a0be-47c6-af52-5d31fd96ec50" providerId="ADAL" clId="{0907D277-9CC8-4492-BFB4-B8A8260E4A3B}" dt="2022-10-28T17:57:38.309" v="5415" actId="20577"/>
          <ac:spMkLst>
            <pc:docMk/>
            <pc:sldMk cId="2392196696" sldId="2144328298"/>
            <ac:spMk id="5" creationId="{EF874FCD-15DA-44CD-A46D-78530F82C5EB}"/>
          </ac:spMkLst>
        </pc:spChg>
        <pc:spChg chg="del">
          <ac:chgData name="Karolina Guillen" userId="c1c08796-a0be-47c6-af52-5d31fd96ec50" providerId="ADAL" clId="{0907D277-9CC8-4492-BFB4-B8A8260E4A3B}" dt="2022-10-28T17:51:08.737" v="5393" actId="478"/>
          <ac:spMkLst>
            <pc:docMk/>
            <pc:sldMk cId="2392196696" sldId="2144328298"/>
            <ac:spMk id="6" creationId="{86A13DD6-BB4E-47A7-1E8C-E2CAD36C392C}"/>
          </ac:spMkLst>
        </pc:spChg>
        <pc:spChg chg="mod">
          <ac:chgData name="Karolina Guillen" userId="c1c08796-a0be-47c6-af52-5d31fd96ec50" providerId="ADAL" clId="{0907D277-9CC8-4492-BFB4-B8A8260E4A3B}" dt="2022-11-03T14:21:13.100" v="12872" actId="20577"/>
          <ac:spMkLst>
            <pc:docMk/>
            <pc:sldMk cId="2392196696" sldId="2144328298"/>
            <ac:spMk id="7" creationId="{4AE334FF-013B-4334-A22B-4AD816EFE3C8}"/>
          </ac:spMkLst>
        </pc:spChg>
        <pc:spChg chg="add del">
          <ac:chgData name="Karolina Guillen" userId="c1c08796-a0be-47c6-af52-5d31fd96ec50" providerId="ADAL" clId="{0907D277-9CC8-4492-BFB4-B8A8260E4A3B}" dt="2022-10-28T19:01:27.151" v="6433"/>
          <ac:spMkLst>
            <pc:docMk/>
            <pc:sldMk cId="2392196696" sldId="2144328298"/>
            <ac:spMk id="9" creationId="{68567BC2-3A9C-447E-7200-409F0FCF31B7}"/>
          </ac:spMkLst>
        </pc:spChg>
        <pc:spChg chg="mod">
          <ac:chgData name="Karolina Guillen" userId="c1c08796-a0be-47c6-af52-5d31fd96ec50" providerId="ADAL" clId="{0907D277-9CC8-4492-BFB4-B8A8260E4A3B}" dt="2022-10-28T17:57:48.435" v="5417" actId="20577"/>
          <ac:spMkLst>
            <pc:docMk/>
            <pc:sldMk cId="2392196696" sldId="2144328298"/>
            <ac:spMk id="19" creationId="{5AF24630-D7C1-4472-9919-0C7504D938C4}"/>
          </ac:spMkLst>
        </pc:spChg>
        <pc:spChg chg="mod">
          <ac:chgData name="Karolina Guillen" userId="c1c08796-a0be-47c6-af52-5d31fd96ec50" providerId="ADAL" clId="{0907D277-9CC8-4492-BFB4-B8A8260E4A3B}" dt="2022-11-03T14:20:11.365" v="12854" actId="207"/>
          <ac:spMkLst>
            <pc:docMk/>
            <pc:sldMk cId="2392196696" sldId="2144328298"/>
            <ac:spMk id="45" creationId="{D9EBAF30-273B-49B1-B952-0B3210421376}"/>
          </ac:spMkLst>
        </pc:spChg>
        <pc:graphicFrameChg chg="mod modGraphic">
          <ac:chgData name="Karolina Guillen" userId="c1c08796-a0be-47c6-af52-5d31fd96ec50" providerId="ADAL" clId="{0907D277-9CC8-4492-BFB4-B8A8260E4A3B}" dt="2022-11-03T14:09:59.779" v="12848"/>
          <ac:graphicFrameMkLst>
            <pc:docMk/>
            <pc:sldMk cId="2392196696" sldId="2144328298"/>
            <ac:graphicFrameMk id="20" creationId="{D21122F2-4413-41B6-BFE6-6F5E969E8E88}"/>
          </ac:graphicFrameMkLst>
        </pc:graphicFrameChg>
        <pc:graphicFrameChg chg="mod modGraphic">
          <ac:chgData name="Karolina Guillen" userId="c1c08796-a0be-47c6-af52-5d31fd96ec50" providerId="ADAL" clId="{0907D277-9CC8-4492-BFB4-B8A8260E4A3B}" dt="2022-11-03T14:10:22.667" v="12851"/>
          <ac:graphicFrameMkLst>
            <pc:docMk/>
            <pc:sldMk cId="2392196696" sldId="2144328298"/>
            <ac:graphicFrameMk id="26" creationId="{B5AFFEB2-EF4B-4E6C-9961-DC1F00D1872D}"/>
          </ac:graphicFrameMkLst>
        </pc:graphicFrameChg>
        <pc:graphicFrameChg chg="mod modGraphic">
          <ac:chgData name="Karolina Guillen" userId="c1c08796-a0be-47c6-af52-5d31fd96ec50" providerId="ADAL" clId="{0907D277-9CC8-4492-BFB4-B8A8260E4A3B}" dt="2022-11-03T14:10:14.056" v="12849" actId="21"/>
          <ac:graphicFrameMkLst>
            <pc:docMk/>
            <pc:sldMk cId="2392196696" sldId="2144328298"/>
            <ac:graphicFrameMk id="27" creationId="{BA2F05F1-CB74-47C3-AF1B-73F9F1812D02}"/>
          </ac:graphicFrameMkLst>
        </pc:graphicFrameChg>
        <pc:picChg chg="add del mod">
          <ac:chgData name="Karolina Guillen" userId="c1c08796-a0be-47c6-af52-5d31fd96ec50" providerId="ADAL" clId="{0907D277-9CC8-4492-BFB4-B8A8260E4A3B}" dt="2022-11-01T19:13:45.380" v="11751" actId="21"/>
          <ac:picMkLst>
            <pc:docMk/>
            <pc:sldMk cId="2392196696" sldId="2144328298"/>
            <ac:picMk id="6" creationId="{6035F222-A46C-5765-0C0A-C6F0BF79BD26}"/>
          </ac:picMkLst>
        </pc:picChg>
        <pc:picChg chg="add mod">
          <ac:chgData name="Karolina Guillen" userId="c1c08796-a0be-47c6-af52-5d31fd96ec50" providerId="ADAL" clId="{0907D277-9CC8-4492-BFB4-B8A8260E4A3B}" dt="2022-11-03T14:22:58.355" v="12885" actId="1076"/>
          <ac:picMkLst>
            <pc:docMk/>
            <pc:sldMk cId="2392196696" sldId="2144328298"/>
            <ac:picMk id="6" creationId="{C38BEF66-C920-6624-794D-E2B8B1A30BE5}"/>
          </ac:picMkLst>
        </pc:picChg>
        <pc:picChg chg="add mod">
          <ac:chgData name="Karolina Guillen" userId="c1c08796-a0be-47c6-af52-5d31fd96ec50" providerId="ADAL" clId="{0907D277-9CC8-4492-BFB4-B8A8260E4A3B}" dt="2022-11-03T14:24:56.385" v="12910" actId="1076"/>
          <ac:picMkLst>
            <pc:docMk/>
            <pc:sldMk cId="2392196696" sldId="2144328298"/>
            <ac:picMk id="8" creationId="{28DF8B4B-96AA-6F5F-777A-BE45E52E1412}"/>
          </ac:picMkLst>
        </pc:picChg>
        <pc:picChg chg="add del mod">
          <ac:chgData name="Karolina Guillen" userId="c1c08796-a0be-47c6-af52-5d31fd96ec50" providerId="ADAL" clId="{0907D277-9CC8-4492-BFB4-B8A8260E4A3B}" dt="2022-11-01T19:13:45.380" v="11751" actId="21"/>
          <ac:picMkLst>
            <pc:docMk/>
            <pc:sldMk cId="2392196696" sldId="2144328298"/>
            <ac:picMk id="9" creationId="{04AA7F69-4A6E-A47E-D0FE-B57A2E0F8174}"/>
          </ac:picMkLst>
        </pc:picChg>
        <pc:picChg chg="add mod">
          <ac:chgData name="Karolina Guillen" userId="c1c08796-a0be-47c6-af52-5d31fd96ec50" providerId="ADAL" clId="{0907D277-9CC8-4492-BFB4-B8A8260E4A3B}" dt="2022-11-03T14:25:15.242" v="12917" actId="1076"/>
          <ac:picMkLst>
            <pc:docMk/>
            <pc:sldMk cId="2392196696" sldId="2144328298"/>
            <ac:picMk id="9" creationId="{30D02606-D3F8-7273-F5EB-79771FC7EC9E}"/>
          </ac:picMkLst>
        </pc:picChg>
        <pc:picChg chg="add mod">
          <ac:chgData name="Karolina Guillen" userId="c1c08796-a0be-47c6-af52-5d31fd96ec50" providerId="ADAL" clId="{0907D277-9CC8-4492-BFB4-B8A8260E4A3B}" dt="2022-11-03T14:25:17.276" v="12918" actId="1076"/>
          <ac:picMkLst>
            <pc:docMk/>
            <pc:sldMk cId="2392196696" sldId="2144328298"/>
            <ac:picMk id="10" creationId="{FDD6E6F9-2248-8D7D-B182-5AF53D31799D}"/>
          </ac:picMkLst>
        </pc:picChg>
        <pc:picChg chg="del">
          <ac:chgData name="Karolina Guillen" userId="c1c08796-a0be-47c6-af52-5d31fd96ec50" providerId="ADAL" clId="{0907D277-9CC8-4492-BFB4-B8A8260E4A3B}" dt="2022-10-28T17:51:25.397" v="5397" actId="478"/>
          <ac:picMkLst>
            <pc:docMk/>
            <pc:sldMk cId="2392196696" sldId="2144328298"/>
            <ac:picMk id="48" creationId="{6945642B-1393-4C4A-BDC3-7C1CB80C88CD}"/>
          </ac:picMkLst>
        </pc:picChg>
        <pc:picChg chg="del">
          <ac:chgData name="Karolina Guillen" userId="c1c08796-a0be-47c6-af52-5d31fd96ec50" providerId="ADAL" clId="{0907D277-9CC8-4492-BFB4-B8A8260E4A3B}" dt="2022-10-28T17:51:15.833" v="5396" actId="478"/>
          <ac:picMkLst>
            <pc:docMk/>
            <pc:sldMk cId="2392196696" sldId="2144328298"/>
            <ac:picMk id="49" creationId="{0AE8CB4B-13DC-4748-9B33-00F4C03F3C30}"/>
          </ac:picMkLst>
        </pc:picChg>
        <pc:picChg chg="del">
          <ac:chgData name="Karolina Guillen" userId="c1c08796-a0be-47c6-af52-5d31fd96ec50" providerId="ADAL" clId="{0907D277-9CC8-4492-BFB4-B8A8260E4A3B}" dt="2022-10-28T17:51:25.397" v="5397" actId="478"/>
          <ac:picMkLst>
            <pc:docMk/>
            <pc:sldMk cId="2392196696" sldId="2144328298"/>
            <ac:picMk id="52" creationId="{B47D3BF5-9BF3-48A2-9347-1C85A1D81747}"/>
          </ac:picMkLst>
        </pc:picChg>
        <pc:picChg chg="del">
          <ac:chgData name="Karolina Guillen" userId="c1c08796-a0be-47c6-af52-5d31fd96ec50" providerId="ADAL" clId="{0907D277-9CC8-4492-BFB4-B8A8260E4A3B}" dt="2022-10-28T17:51:15.833" v="5396" actId="478"/>
          <ac:picMkLst>
            <pc:docMk/>
            <pc:sldMk cId="2392196696" sldId="2144328298"/>
            <ac:picMk id="53" creationId="{BC85CDED-9D70-47BD-B3DF-B0502E3D2AFB}"/>
          </ac:picMkLst>
        </pc:picChg>
        <pc:picChg chg="del">
          <ac:chgData name="Karolina Guillen" userId="c1c08796-a0be-47c6-af52-5d31fd96ec50" providerId="ADAL" clId="{0907D277-9CC8-4492-BFB4-B8A8260E4A3B}" dt="2022-10-28T17:51:25.397" v="5397" actId="478"/>
          <ac:picMkLst>
            <pc:docMk/>
            <pc:sldMk cId="2392196696" sldId="2144328298"/>
            <ac:picMk id="54" creationId="{213E6C77-7121-4AD3-99B1-786FAF112031}"/>
          </ac:picMkLst>
        </pc:picChg>
        <pc:picChg chg="del">
          <ac:chgData name="Karolina Guillen" userId="c1c08796-a0be-47c6-af52-5d31fd96ec50" providerId="ADAL" clId="{0907D277-9CC8-4492-BFB4-B8A8260E4A3B}" dt="2022-10-28T17:51:15.833" v="5396" actId="478"/>
          <ac:picMkLst>
            <pc:docMk/>
            <pc:sldMk cId="2392196696" sldId="2144328298"/>
            <ac:picMk id="56" creationId="{ABBF4187-68AE-46D8-A95E-1CF2041048A7}"/>
          </ac:picMkLst>
        </pc:picChg>
        <pc:picChg chg="del">
          <ac:chgData name="Karolina Guillen" userId="c1c08796-a0be-47c6-af52-5d31fd96ec50" providerId="ADAL" clId="{0907D277-9CC8-4492-BFB4-B8A8260E4A3B}" dt="2022-10-28T17:51:15.833" v="5396" actId="478"/>
          <ac:picMkLst>
            <pc:docMk/>
            <pc:sldMk cId="2392196696" sldId="2144328298"/>
            <ac:picMk id="57" creationId="{17D51334-21AF-4515-86BC-C935A0748104}"/>
          </ac:picMkLst>
        </pc:picChg>
        <pc:picChg chg="del">
          <ac:chgData name="Karolina Guillen" userId="c1c08796-a0be-47c6-af52-5d31fd96ec50" providerId="ADAL" clId="{0907D277-9CC8-4492-BFB4-B8A8260E4A3B}" dt="2022-10-28T17:51:15.833" v="5396" actId="478"/>
          <ac:picMkLst>
            <pc:docMk/>
            <pc:sldMk cId="2392196696" sldId="2144328298"/>
            <ac:picMk id="58" creationId="{3F2EE825-1BC1-41A1-BB23-DBD680C5211E}"/>
          </ac:picMkLst>
        </pc:picChg>
        <pc:picChg chg="del">
          <ac:chgData name="Karolina Guillen" userId="c1c08796-a0be-47c6-af52-5d31fd96ec50" providerId="ADAL" clId="{0907D277-9CC8-4492-BFB4-B8A8260E4A3B}" dt="2022-10-28T17:51:15.833" v="5396" actId="478"/>
          <ac:picMkLst>
            <pc:docMk/>
            <pc:sldMk cId="2392196696" sldId="2144328298"/>
            <ac:picMk id="59" creationId="{3643E357-D05A-41CC-87CA-C7983B4E47B0}"/>
          </ac:picMkLst>
        </pc:picChg>
        <pc:picChg chg="del">
          <ac:chgData name="Karolina Guillen" userId="c1c08796-a0be-47c6-af52-5d31fd96ec50" providerId="ADAL" clId="{0907D277-9CC8-4492-BFB4-B8A8260E4A3B}" dt="2022-10-28T17:51:25.397" v="5397" actId="478"/>
          <ac:picMkLst>
            <pc:docMk/>
            <pc:sldMk cId="2392196696" sldId="2144328298"/>
            <ac:picMk id="60" creationId="{CDA94359-EA81-452F-80AD-AF7AE16983A3}"/>
          </ac:picMkLst>
        </pc:picChg>
        <pc:picChg chg="del">
          <ac:chgData name="Karolina Guillen" userId="c1c08796-a0be-47c6-af52-5d31fd96ec50" providerId="ADAL" clId="{0907D277-9CC8-4492-BFB4-B8A8260E4A3B}" dt="2022-10-28T17:51:25.397" v="5397" actId="478"/>
          <ac:picMkLst>
            <pc:docMk/>
            <pc:sldMk cId="2392196696" sldId="2144328298"/>
            <ac:picMk id="61" creationId="{FD9DDA98-960C-45F3-A0A4-9C663A79E432}"/>
          </ac:picMkLst>
        </pc:picChg>
        <pc:picChg chg="del">
          <ac:chgData name="Karolina Guillen" userId="c1c08796-a0be-47c6-af52-5d31fd96ec50" providerId="ADAL" clId="{0907D277-9CC8-4492-BFB4-B8A8260E4A3B}" dt="2022-10-28T17:51:15.833" v="5396" actId="478"/>
          <ac:picMkLst>
            <pc:docMk/>
            <pc:sldMk cId="2392196696" sldId="2144328298"/>
            <ac:picMk id="62" creationId="{8F57A746-717E-4500-A925-A36507D5BC83}"/>
          </ac:picMkLst>
        </pc:picChg>
        <pc:picChg chg="del">
          <ac:chgData name="Karolina Guillen" userId="c1c08796-a0be-47c6-af52-5d31fd96ec50" providerId="ADAL" clId="{0907D277-9CC8-4492-BFB4-B8A8260E4A3B}" dt="2022-10-28T17:51:15.833" v="5396" actId="478"/>
          <ac:picMkLst>
            <pc:docMk/>
            <pc:sldMk cId="2392196696" sldId="2144328298"/>
            <ac:picMk id="63" creationId="{37A47F66-DE88-4662-94C4-0BD689D01E82}"/>
          </ac:picMkLst>
        </pc:picChg>
        <pc:picChg chg="del">
          <ac:chgData name="Karolina Guillen" userId="c1c08796-a0be-47c6-af52-5d31fd96ec50" providerId="ADAL" clId="{0907D277-9CC8-4492-BFB4-B8A8260E4A3B}" dt="2022-10-28T17:51:15.833" v="5396" actId="478"/>
          <ac:picMkLst>
            <pc:docMk/>
            <pc:sldMk cId="2392196696" sldId="2144328298"/>
            <ac:picMk id="64" creationId="{F3249516-FDEE-4FCB-94F3-CDA7D2B9740B}"/>
          </ac:picMkLst>
        </pc:picChg>
        <pc:picChg chg="del">
          <ac:chgData name="Karolina Guillen" userId="c1c08796-a0be-47c6-af52-5d31fd96ec50" providerId="ADAL" clId="{0907D277-9CC8-4492-BFB4-B8A8260E4A3B}" dt="2022-10-28T17:51:15.833" v="5396" actId="478"/>
          <ac:picMkLst>
            <pc:docMk/>
            <pc:sldMk cId="2392196696" sldId="2144328298"/>
            <ac:picMk id="65" creationId="{9D9B1E9D-2241-4AC6-9F34-FF43969142A9}"/>
          </ac:picMkLst>
        </pc:picChg>
        <pc:picChg chg="del">
          <ac:chgData name="Karolina Guillen" userId="c1c08796-a0be-47c6-af52-5d31fd96ec50" providerId="ADAL" clId="{0907D277-9CC8-4492-BFB4-B8A8260E4A3B}" dt="2022-10-28T17:51:15.833" v="5396" actId="478"/>
          <ac:picMkLst>
            <pc:docMk/>
            <pc:sldMk cId="2392196696" sldId="2144328298"/>
            <ac:picMk id="66" creationId="{7BF98DA5-E9F2-49FB-B37F-D746422FD3F0}"/>
          </ac:picMkLst>
        </pc:picChg>
        <pc:picChg chg="del">
          <ac:chgData name="Karolina Guillen" userId="c1c08796-a0be-47c6-af52-5d31fd96ec50" providerId="ADAL" clId="{0907D277-9CC8-4492-BFB4-B8A8260E4A3B}" dt="2022-10-28T17:51:15.833" v="5396" actId="478"/>
          <ac:picMkLst>
            <pc:docMk/>
            <pc:sldMk cId="2392196696" sldId="2144328298"/>
            <ac:picMk id="68" creationId="{D7328E26-3893-4C03-994E-5060A3E29E48}"/>
          </ac:picMkLst>
        </pc:picChg>
        <pc:picChg chg="del">
          <ac:chgData name="Karolina Guillen" userId="c1c08796-a0be-47c6-af52-5d31fd96ec50" providerId="ADAL" clId="{0907D277-9CC8-4492-BFB4-B8A8260E4A3B}" dt="2022-10-28T17:51:15.833" v="5396" actId="478"/>
          <ac:picMkLst>
            <pc:docMk/>
            <pc:sldMk cId="2392196696" sldId="2144328298"/>
            <ac:picMk id="69" creationId="{7E6DFF5A-6E75-42D7-8276-647A6DC52071}"/>
          </ac:picMkLst>
        </pc:picChg>
        <pc:picChg chg="add mod">
          <ac:chgData name="Karolina Guillen" userId="c1c08796-a0be-47c6-af52-5d31fd96ec50" providerId="ADAL" clId="{0907D277-9CC8-4492-BFB4-B8A8260E4A3B}" dt="2022-10-28T18:25:36.319" v="5639" actId="1076"/>
          <ac:picMkLst>
            <pc:docMk/>
            <pc:sldMk cId="2392196696" sldId="2144328298"/>
            <ac:picMk id="2050" creationId="{3545ECA2-B27F-76E0-A2ED-FF3E0B18C8EF}"/>
          </ac:picMkLst>
        </pc:picChg>
        <pc:picChg chg="add mod">
          <ac:chgData name="Karolina Guillen" userId="c1c08796-a0be-47c6-af52-5d31fd96ec50" providerId="ADAL" clId="{0907D277-9CC8-4492-BFB4-B8A8260E4A3B}" dt="2022-10-28T18:25:35.038" v="5638" actId="1076"/>
          <ac:picMkLst>
            <pc:docMk/>
            <pc:sldMk cId="2392196696" sldId="2144328298"/>
            <ac:picMk id="2052" creationId="{99FF5EE7-308E-674C-F094-990727E5BDE0}"/>
          </ac:picMkLst>
        </pc:picChg>
        <pc:picChg chg="add mod">
          <ac:chgData name="Karolina Guillen" userId="c1c08796-a0be-47c6-af52-5d31fd96ec50" providerId="ADAL" clId="{0907D277-9CC8-4492-BFB4-B8A8260E4A3B}" dt="2022-10-28T18:25:31.673" v="5636" actId="1076"/>
          <ac:picMkLst>
            <pc:docMk/>
            <pc:sldMk cId="2392196696" sldId="2144328298"/>
            <ac:picMk id="2054" creationId="{99C0490E-E44F-37DF-E598-ACD47324D60C}"/>
          </ac:picMkLst>
        </pc:picChg>
        <pc:picChg chg="add mod">
          <ac:chgData name="Karolina Guillen" userId="c1c08796-a0be-47c6-af52-5d31fd96ec50" providerId="ADAL" clId="{0907D277-9CC8-4492-BFB4-B8A8260E4A3B}" dt="2022-10-28T18:13:53.125" v="5560" actId="1076"/>
          <ac:picMkLst>
            <pc:docMk/>
            <pc:sldMk cId="2392196696" sldId="2144328298"/>
            <ac:picMk id="2056" creationId="{5EF88E46-FD89-4128-79AD-951FF15F8798}"/>
          </ac:picMkLst>
        </pc:picChg>
        <pc:picChg chg="add mod">
          <ac:chgData name="Karolina Guillen" userId="c1c08796-a0be-47c6-af52-5d31fd96ec50" providerId="ADAL" clId="{0907D277-9CC8-4492-BFB4-B8A8260E4A3B}" dt="2022-10-28T18:25:39.988" v="5640" actId="1076"/>
          <ac:picMkLst>
            <pc:docMk/>
            <pc:sldMk cId="2392196696" sldId="2144328298"/>
            <ac:picMk id="2058" creationId="{8D0289BA-1E4F-41EB-B73F-E8A388D44BF8}"/>
          </ac:picMkLst>
        </pc:picChg>
        <pc:picChg chg="add mod">
          <ac:chgData name="Karolina Guillen" userId="c1c08796-a0be-47c6-af52-5d31fd96ec50" providerId="ADAL" clId="{0907D277-9CC8-4492-BFB4-B8A8260E4A3B}" dt="2022-11-03T14:25:10.815" v="12916" actId="14100"/>
          <ac:picMkLst>
            <pc:docMk/>
            <pc:sldMk cId="2392196696" sldId="2144328298"/>
            <ac:picMk id="2060" creationId="{99BE34D9-6203-01F7-974C-39EA568742A4}"/>
          </ac:picMkLst>
        </pc:picChg>
        <pc:picChg chg="add del mod">
          <ac:chgData name="Karolina Guillen" userId="c1c08796-a0be-47c6-af52-5d31fd96ec50" providerId="ADAL" clId="{0907D277-9CC8-4492-BFB4-B8A8260E4A3B}" dt="2022-11-03T14:03:31.102" v="12842" actId="478"/>
          <ac:picMkLst>
            <pc:docMk/>
            <pc:sldMk cId="2392196696" sldId="2144328298"/>
            <ac:picMk id="2062" creationId="{DBC4F198-84CD-76BA-6BB1-5E84D937C92D}"/>
          </ac:picMkLst>
        </pc:picChg>
        <pc:picChg chg="add mod">
          <ac:chgData name="Karolina Guillen" userId="c1c08796-a0be-47c6-af52-5d31fd96ec50" providerId="ADAL" clId="{0907D277-9CC8-4492-BFB4-B8A8260E4A3B}" dt="2022-10-28T18:25:33.495" v="5637" actId="1076"/>
          <ac:picMkLst>
            <pc:docMk/>
            <pc:sldMk cId="2392196696" sldId="2144328298"/>
            <ac:picMk id="2064" creationId="{FEA3C706-3DB2-E305-EEE8-9FA946B2C859}"/>
          </ac:picMkLst>
        </pc:picChg>
        <pc:picChg chg="add del mod">
          <ac:chgData name="Karolina Guillen" userId="c1c08796-a0be-47c6-af52-5d31fd96ec50" providerId="ADAL" clId="{0907D277-9CC8-4492-BFB4-B8A8260E4A3B}" dt="2022-10-28T18:17:43.971" v="5575" actId="478"/>
          <ac:picMkLst>
            <pc:docMk/>
            <pc:sldMk cId="2392196696" sldId="2144328298"/>
            <ac:picMk id="2066" creationId="{E2A74730-1352-D0AD-5FD3-FCEDD398D57A}"/>
          </ac:picMkLst>
        </pc:picChg>
        <pc:picChg chg="add mod">
          <ac:chgData name="Karolina Guillen" userId="c1c08796-a0be-47c6-af52-5d31fd96ec50" providerId="ADAL" clId="{0907D277-9CC8-4492-BFB4-B8A8260E4A3B}" dt="2022-10-28T18:26:27.988" v="5645" actId="14100"/>
          <ac:picMkLst>
            <pc:docMk/>
            <pc:sldMk cId="2392196696" sldId="2144328298"/>
            <ac:picMk id="2068" creationId="{8AD90208-F26F-A28E-2C51-71EA9B178C8F}"/>
          </ac:picMkLst>
        </pc:picChg>
        <pc:picChg chg="add mod">
          <ac:chgData name="Karolina Guillen" userId="c1c08796-a0be-47c6-af52-5d31fd96ec50" providerId="ADAL" clId="{0907D277-9CC8-4492-BFB4-B8A8260E4A3B}" dt="2022-11-03T14:23:46.149" v="12895" actId="1076"/>
          <ac:picMkLst>
            <pc:docMk/>
            <pc:sldMk cId="2392196696" sldId="2144328298"/>
            <ac:picMk id="2070" creationId="{C6956932-43F8-1D2A-BA2E-71839035DF06}"/>
          </ac:picMkLst>
        </pc:picChg>
        <pc:picChg chg="add mod">
          <ac:chgData name="Karolina Guillen" userId="c1c08796-a0be-47c6-af52-5d31fd96ec50" providerId="ADAL" clId="{0907D277-9CC8-4492-BFB4-B8A8260E4A3B}" dt="2022-10-28T18:30:25.664" v="5681" actId="1076"/>
          <ac:picMkLst>
            <pc:docMk/>
            <pc:sldMk cId="2392196696" sldId="2144328298"/>
            <ac:picMk id="2072" creationId="{37734159-0CBC-577C-DA96-1A774B8097C6}"/>
          </ac:picMkLst>
        </pc:picChg>
        <pc:picChg chg="add mod">
          <ac:chgData name="Karolina Guillen" userId="c1c08796-a0be-47c6-af52-5d31fd96ec50" providerId="ADAL" clId="{0907D277-9CC8-4492-BFB4-B8A8260E4A3B}" dt="2022-10-28T18:26:20.118" v="5643" actId="1076"/>
          <ac:picMkLst>
            <pc:docMk/>
            <pc:sldMk cId="2392196696" sldId="2144328298"/>
            <ac:picMk id="2074" creationId="{4B175662-DF9C-9BA2-F734-11CB862C65D3}"/>
          </ac:picMkLst>
        </pc:picChg>
        <pc:picChg chg="add del mod">
          <ac:chgData name="Karolina Guillen" userId="c1c08796-a0be-47c6-af52-5d31fd96ec50" providerId="ADAL" clId="{0907D277-9CC8-4492-BFB4-B8A8260E4A3B}" dt="2022-11-03T14:03:33.435" v="12843" actId="478"/>
          <ac:picMkLst>
            <pc:docMk/>
            <pc:sldMk cId="2392196696" sldId="2144328298"/>
            <ac:picMk id="2076" creationId="{493B717A-15B1-82FE-2FF4-4934E5C8041D}"/>
          </ac:picMkLst>
        </pc:picChg>
        <pc:picChg chg="add mod">
          <ac:chgData name="Karolina Guillen" userId="c1c08796-a0be-47c6-af52-5d31fd96ec50" providerId="ADAL" clId="{0907D277-9CC8-4492-BFB4-B8A8260E4A3B}" dt="2022-11-03T14:24:54.497" v="12909" actId="1076"/>
          <ac:picMkLst>
            <pc:docMk/>
            <pc:sldMk cId="2392196696" sldId="2144328298"/>
            <ac:picMk id="2078" creationId="{7F56B1EC-F201-8BAA-F3BF-BC1518D0D01E}"/>
          </ac:picMkLst>
        </pc:picChg>
        <pc:picChg chg="add mod">
          <ac:chgData name="Karolina Guillen" userId="c1c08796-a0be-47c6-af52-5d31fd96ec50" providerId="ADAL" clId="{0907D277-9CC8-4492-BFB4-B8A8260E4A3B}" dt="2022-11-03T14:24:51.697" v="12908" actId="1076"/>
          <ac:picMkLst>
            <pc:docMk/>
            <pc:sldMk cId="2392196696" sldId="2144328298"/>
            <ac:picMk id="2080" creationId="{BFF4F38E-2A2F-5B6B-26A0-42C23FE2BC15}"/>
          </ac:picMkLst>
        </pc:picChg>
        <pc:picChg chg="add mod">
          <ac:chgData name="Karolina Guillen" userId="c1c08796-a0be-47c6-af52-5d31fd96ec50" providerId="ADAL" clId="{0907D277-9CC8-4492-BFB4-B8A8260E4A3B}" dt="2022-10-28T18:30:03.674" v="5676" actId="1076"/>
          <ac:picMkLst>
            <pc:docMk/>
            <pc:sldMk cId="2392196696" sldId="2144328298"/>
            <ac:picMk id="2082" creationId="{90BC73FB-3162-6CBE-2A05-4FD87F9D8898}"/>
          </ac:picMkLst>
        </pc:picChg>
        <pc:picChg chg="add mod">
          <ac:chgData name="Karolina Guillen" userId="c1c08796-a0be-47c6-af52-5d31fd96ec50" providerId="ADAL" clId="{0907D277-9CC8-4492-BFB4-B8A8260E4A3B}" dt="2022-10-28T18:33:04.040" v="5690" actId="1076"/>
          <ac:picMkLst>
            <pc:docMk/>
            <pc:sldMk cId="2392196696" sldId="2144328298"/>
            <ac:picMk id="2084" creationId="{A2E7A055-ED23-02BF-9DF2-3526E5D53E95}"/>
          </ac:picMkLst>
        </pc:picChg>
        <pc:picChg chg="del">
          <ac:chgData name="Karolina Guillen" userId="c1c08796-a0be-47c6-af52-5d31fd96ec50" providerId="ADAL" clId="{0907D277-9CC8-4492-BFB4-B8A8260E4A3B}" dt="2022-10-28T17:51:25.397" v="5397" actId="478"/>
          <ac:picMkLst>
            <pc:docMk/>
            <pc:sldMk cId="2392196696" sldId="2144328298"/>
            <ac:picMk id="4098" creationId="{3232A129-2B12-4C95-853D-338EBC207ED0}"/>
          </ac:picMkLst>
        </pc:picChg>
      </pc:sldChg>
      <pc:sldChg chg="addSp delSp modSp mod">
        <pc:chgData name="Karolina Guillen" userId="c1c08796-a0be-47c6-af52-5d31fd96ec50" providerId="ADAL" clId="{0907D277-9CC8-4492-BFB4-B8A8260E4A3B}" dt="2022-10-31T17:29:09.729" v="8034" actId="1035"/>
        <pc:sldMkLst>
          <pc:docMk/>
          <pc:sldMk cId="2772512904" sldId="2144328299"/>
        </pc:sldMkLst>
        <pc:spChg chg="add mod">
          <ac:chgData name="Karolina Guillen" userId="c1c08796-a0be-47c6-af52-5d31fd96ec50" providerId="ADAL" clId="{0907D277-9CC8-4492-BFB4-B8A8260E4A3B}" dt="2022-10-25T18:20:57.605" v="176"/>
          <ac:spMkLst>
            <pc:docMk/>
            <pc:sldMk cId="2772512904" sldId="2144328299"/>
            <ac:spMk id="2" creationId="{9926A424-9F99-F170-7862-E93C0237F135}"/>
          </ac:spMkLst>
        </pc:spChg>
        <pc:spChg chg="add mod">
          <ac:chgData name="Karolina Guillen" userId="c1c08796-a0be-47c6-af52-5d31fd96ec50" providerId="ADAL" clId="{0907D277-9CC8-4492-BFB4-B8A8260E4A3B}" dt="2022-10-25T18:26:41.978" v="288" actId="1036"/>
          <ac:spMkLst>
            <pc:docMk/>
            <pc:sldMk cId="2772512904" sldId="2144328299"/>
            <ac:spMk id="4" creationId="{4C11D11B-5188-466F-D7F9-15E31F0565EE}"/>
          </ac:spMkLst>
        </pc:spChg>
        <pc:spChg chg="add mod">
          <ac:chgData name="Karolina Guillen" userId="c1c08796-a0be-47c6-af52-5d31fd96ec50" providerId="ADAL" clId="{0907D277-9CC8-4492-BFB4-B8A8260E4A3B}" dt="2022-10-25T18:49:18.566" v="436" actId="207"/>
          <ac:spMkLst>
            <pc:docMk/>
            <pc:sldMk cId="2772512904" sldId="2144328299"/>
            <ac:spMk id="5" creationId="{354256BD-4284-036C-413D-C4C4303BA735}"/>
          </ac:spMkLst>
        </pc:spChg>
        <pc:spChg chg="del mod">
          <ac:chgData name="Karolina Guillen" userId="c1c08796-a0be-47c6-af52-5d31fd96ec50" providerId="ADAL" clId="{0907D277-9CC8-4492-BFB4-B8A8260E4A3B}" dt="2022-10-25T18:31:35.024" v="328" actId="478"/>
          <ac:spMkLst>
            <pc:docMk/>
            <pc:sldMk cId="2772512904" sldId="2144328299"/>
            <ac:spMk id="6" creationId="{F71B0196-B184-A27E-AF07-2583A2C84AD3}"/>
          </ac:spMkLst>
        </pc:spChg>
        <pc:spChg chg="mod">
          <ac:chgData name="Karolina Guillen" userId="c1c08796-a0be-47c6-af52-5d31fd96ec50" providerId="ADAL" clId="{0907D277-9CC8-4492-BFB4-B8A8260E4A3B}" dt="2022-10-31T17:29:09.729" v="8034" actId="1035"/>
          <ac:spMkLst>
            <pc:docMk/>
            <pc:sldMk cId="2772512904" sldId="2144328299"/>
            <ac:spMk id="16" creationId="{46BD1D7B-CFFD-AB40-AE04-379262D9E97A}"/>
          </ac:spMkLst>
        </pc:spChg>
        <pc:spChg chg="del">
          <ac:chgData name="Karolina Guillen" userId="c1c08796-a0be-47c6-af52-5d31fd96ec50" providerId="ADAL" clId="{0907D277-9CC8-4492-BFB4-B8A8260E4A3B}" dt="2022-10-25T18:20:59.293" v="177" actId="478"/>
          <ac:spMkLst>
            <pc:docMk/>
            <pc:sldMk cId="2772512904" sldId="2144328299"/>
            <ac:spMk id="31" creationId="{CE3D5038-DB0D-49D3-81FE-CE06731FFC1C}"/>
          </ac:spMkLst>
        </pc:spChg>
        <pc:graphicFrameChg chg="add mod">
          <ac:chgData name="Karolina Guillen" userId="c1c08796-a0be-47c6-af52-5d31fd96ec50" providerId="ADAL" clId="{0907D277-9CC8-4492-BFB4-B8A8260E4A3B}" dt="2022-10-25T18:54:57.178" v="445" actId="207"/>
          <ac:graphicFrameMkLst>
            <pc:docMk/>
            <pc:sldMk cId="2772512904" sldId="2144328299"/>
            <ac:graphicFrameMk id="3" creationId="{7984CF63-A943-CC21-BD4B-591DB6ED3A7F}"/>
          </ac:graphicFrameMkLst>
        </pc:graphicFrameChg>
        <pc:picChg chg="add mod modCrop">
          <ac:chgData name="Karolina Guillen" userId="c1c08796-a0be-47c6-af52-5d31fd96ec50" providerId="ADAL" clId="{0907D277-9CC8-4492-BFB4-B8A8260E4A3B}" dt="2022-10-25T18:33:34.859" v="336" actId="18131"/>
          <ac:picMkLst>
            <pc:docMk/>
            <pc:sldMk cId="2772512904" sldId="2144328299"/>
            <ac:picMk id="8" creationId="{C7DA5996-E80F-2A89-A54C-1C91B420A4BD}"/>
          </ac:picMkLst>
        </pc:picChg>
      </pc:sldChg>
      <pc:sldChg chg="modSp del mod">
        <pc:chgData name="Karolina Guillen" userId="c1c08796-a0be-47c6-af52-5d31fd96ec50" providerId="ADAL" clId="{0907D277-9CC8-4492-BFB4-B8A8260E4A3B}" dt="2022-10-25T14:03:56.422" v="30" actId="47"/>
        <pc:sldMkLst>
          <pc:docMk/>
          <pc:sldMk cId="557630941" sldId="2144328300"/>
        </pc:sldMkLst>
        <pc:spChg chg="mod">
          <ac:chgData name="Karolina Guillen" userId="c1c08796-a0be-47c6-af52-5d31fd96ec50" providerId="ADAL" clId="{0907D277-9CC8-4492-BFB4-B8A8260E4A3B}" dt="2022-10-25T13:53:28.823" v="25" actId="1076"/>
          <ac:spMkLst>
            <pc:docMk/>
            <pc:sldMk cId="557630941" sldId="2144328300"/>
            <ac:spMk id="3" creationId="{AD6C5399-C8DC-52E6-AFF9-CACB32062AEB}"/>
          </ac:spMkLst>
        </pc:spChg>
        <pc:spChg chg="mod">
          <ac:chgData name="Karolina Guillen" userId="c1c08796-a0be-47c6-af52-5d31fd96ec50" providerId="ADAL" clId="{0907D277-9CC8-4492-BFB4-B8A8260E4A3B}" dt="2022-10-25T13:53:24.738" v="24" actId="1076"/>
          <ac:spMkLst>
            <pc:docMk/>
            <pc:sldMk cId="557630941" sldId="2144328300"/>
            <ac:spMk id="31" creationId="{CE3D5038-DB0D-49D3-81FE-CE06731FFC1C}"/>
          </ac:spMkLst>
        </pc:spChg>
      </pc:sldChg>
      <pc:sldChg chg="ord">
        <pc:chgData name="Karolina Guillen" userId="c1c08796-a0be-47c6-af52-5d31fd96ec50" providerId="ADAL" clId="{0907D277-9CC8-4492-BFB4-B8A8260E4A3B}" dt="2022-10-25T14:03:46.151" v="29"/>
        <pc:sldMkLst>
          <pc:docMk/>
          <pc:sldMk cId="3374156216" sldId="2144328352"/>
        </pc:sldMkLst>
      </pc:sldChg>
      <pc:sldChg chg="addSp delSp modSp del mod">
        <pc:chgData name="Karolina Guillen" userId="c1c08796-a0be-47c6-af52-5d31fd96ec50" providerId="ADAL" clId="{0907D277-9CC8-4492-BFB4-B8A8260E4A3B}" dt="2022-11-03T13:36:31.005" v="12673" actId="47"/>
        <pc:sldMkLst>
          <pc:docMk/>
          <pc:sldMk cId="34626805" sldId="2144328353"/>
        </pc:sldMkLst>
        <pc:spChg chg="add mod ord">
          <ac:chgData name="Karolina Guillen" userId="c1c08796-a0be-47c6-af52-5d31fd96ec50" providerId="ADAL" clId="{0907D277-9CC8-4492-BFB4-B8A8260E4A3B}" dt="2022-10-25T18:35:26.886" v="339" actId="167"/>
          <ac:spMkLst>
            <pc:docMk/>
            <pc:sldMk cId="34626805" sldId="2144328353"/>
            <ac:spMk id="2" creationId="{37D26493-8C0D-7D32-5F77-49FFEC58E2CF}"/>
          </ac:spMkLst>
        </pc:spChg>
        <pc:spChg chg="del mod">
          <ac:chgData name="Karolina Guillen" userId="c1c08796-a0be-47c6-af52-5d31fd96ec50" providerId="ADAL" clId="{0907D277-9CC8-4492-BFB4-B8A8260E4A3B}" dt="2022-10-25T18:49:14.148" v="435" actId="478"/>
          <ac:spMkLst>
            <pc:docMk/>
            <pc:sldMk cId="34626805" sldId="2144328353"/>
            <ac:spMk id="4" creationId="{FB0FECB9-D8B6-072E-26B9-8631BBF8846F}"/>
          </ac:spMkLst>
        </pc:spChg>
        <pc:spChg chg="add mod ord">
          <ac:chgData name="Karolina Guillen" userId="c1c08796-a0be-47c6-af52-5d31fd96ec50" providerId="ADAL" clId="{0907D277-9CC8-4492-BFB4-B8A8260E4A3B}" dt="2022-10-28T19:51:53.341" v="7430" actId="403"/>
          <ac:spMkLst>
            <pc:docMk/>
            <pc:sldMk cId="34626805" sldId="2144328353"/>
            <ac:spMk id="5" creationId="{43C56900-D46A-4186-A2C6-570C5C9C3AAB}"/>
          </ac:spMkLst>
        </pc:spChg>
        <pc:spChg chg="add mod ord">
          <ac:chgData name="Karolina Guillen" userId="c1c08796-a0be-47c6-af52-5d31fd96ec50" providerId="ADAL" clId="{0907D277-9CC8-4492-BFB4-B8A8260E4A3B}" dt="2022-10-25T18:49:23.273" v="437" actId="207"/>
          <ac:spMkLst>
            <pc:docMk/>
            <pc:sldMk cId="34626805" sldId="2144328353"/>
            <ac:spMk id="6" creationId="{E3CD804A-64D3-6DFA-4227-984EB11B57E0}"/>
          </ac:spMkLst>
        </pc:spChg>
        <pc:spChg chg="mod">
          <ac:chgData name="Karolina Guillen" userId="c1c08796-a0be-47c6-af52-5d31fd96ec50" providerId="ADAL" clId="{0907D277-9CC8-4492-BFB4-B8A8260E4A3B}" dt="2022-10-31T17:29:25.947" v="8035" actId="14100"/>
          <ac:spMkLst>
            <pc:docMk/>
            <pc:sldMk cId="34626805" sldId="2144328353"/>
            <ac:spMk id="16" creationId="{46BD1D7B-CFFD-AB40-AE04-379262D9E97A}"/>
          </ac:spMkLst>
        </pc:spChg>
        <pc:spChg chg="del">
          <ac:chgData name="Karolina Guillen" userId="c1c08796-a0be-47c6-af52-5d31fd96ec50" providerId="ADAL" clId="{0907D277-9CC8-4492-BFB4-B8A8260E4A3B}" dt="2022-10-25T18:35:24.469" v="337" actId="478"/>
          <ac:spMkLst>
            <pc:docMk/>
            <pc:sldMk cId="34626805" sldId="2144328353"/>
            <ac:spMk id="31" creationId="{CE3D5038-DB0D-49D3-81FE-CE06731FFC1C}"/>
          </ac:spMkLst>
        </pc:spChg>
        <pc:graphicFrameChg chg="add del mod ord">
          <ac:chgData name="Karolina Guillen" userId="c1c08796-a0be-47c6-af52-5d31fd96ec50" providerId="ADAL" clId="{0907D277-9CC8-4492-BFB4-B8A8260E4A3B}" dt="2022-10-25T18:55:13.770" v="447" actId="207"/>
          <ac:graphicFrameMkLst>
            <pc:docMk/>
            <pc:sldMk cId="34626805" sldId="2144328353"/>
            <ac:graphicFrameMk id="3" creationId="{20298ED4-D067-DA8E-6746-B3EBF0C36492}"/>
          </ac:graphicFrameMkLst>
        </pc:graphicFrameChg>
        <pc:picChg chg="add del mod ord">
          <ac:chgData name="Karolina Guillen" userId="c1c08796-a0be-47c6-af52-5d31fd96ec50" providerId="ADAL" clId="{0907D277-9CC8-4492-BFB4-B8A8260E4A3B}" dt="2022-10-25T18:35:28.982" v="340" actId="478"/>
          <ac:picMkLst>
            <pc:docMk/>
            <pc:sldMk cId="34626805" sldId="2144328353"/>
            <ac:picMk id="7" creationId="{BEC0146C-2AD9-1310-E336-8F14AFB59C66}"/>
          </ac:picMkLst>
        </pc:picChg>
        <pc:picChg chg="add mod modCrop">
          <ac:chgData name="Karolina Guillen" userId="c1c08796-a0be-47c6-af52-5d31fd96ec50" providerId="ADAL" clId="{0907D277-9CC8-4492-BFB4-B8A8260E4A3B}" dt="2022-10-25T18:54:44.923" v="444" actId="18131"/>
          <ac:picMkLst>
            <pc:docMk/>
            <pc:sldMk cId="34626805" sldId="2144328353"/>
            <ac:picMk id="9" creationId="{1AA16360-C199-D0B3-A284-B7CADB22B00D}"/>
          </ac:picMkLst>
        </pc:picChg>
      </pc:sldChg>
      <pc:sldChg chg="del">
        <pc:chgData name="Karolina Guillen" userId="c1c08796-a0be-47c6-af52-5d31fd96ec50" providerId="ADAL" clId="{0907D277-9CC8-4492-BFB4-B8A8260E4A3B}" dt="2022-10-25T14:04:59.883" v="33" actId="47"/>
        <pc:sldMkLst>
          <pc:docMk/>
          <pc:sldMk cId="2205779880" sldId="2144328354"/>
        </pc:sldMkLst>
      </pc:sldChg>
      <pc:sldChg chg="addSp delSp modSp add mod ord delCm">
        <pc:chgData name="Karolina Guillen" userId="c1c08796-a0be-47c6-af52-5d31fd96ec50" providerId="ADAL" clId="{0907D277-9CC8-4492-BFB4-B8A8260E4A3B}" dt="2022-11-08T21:55:09.855" v="15077"/>
        <pc:sldMkLst>
          <pc:docMk/>
          <pc:sldMk cId="3836293008" sldId="2144328354"/>
        </pc:sldMkLst>
        <pc:spChg chg="add mod">
          <ac:chgData name="Karolina Guillen" userId="c1c08796-a0be-47c6-af52-5d31fd96ec50" providerId="ADAL" clId="{0907D277-9CC8-4492-BFB4-B8A8260E4A3B}" dt="2022-10-25T20:25:45.346" v="507"/>
          <ac:spMkLst>
            <pc:docMk/>
            <pc:sldMk cId="3836293008" sldId="2144328354"/>
            <ac:spMk id="2" creationId="{766AEF6B-75F1-8E33-77B8-52AA2497CA9F}"/>
          </ac:spMkLst>
        </pc:spChg>
        <pc:spChg chg="add mod">
          <ac:chgData name="Karolina Guillen" userId="c1c08796-a0be-47c6-af52-5d31fd96ec50" providerId="ADAL" clId="{0907D277-9CC8-4492-BFB4-B8A8260E4A3B}" dt="2022-10-25T20:25:45.346" v="507"/>
          <ac:spMkLst>
            <pc:docMk/>
            <pc:sldMk cId="3836293008" sldId="2144328354"/>
            <ac:spMk id="3" creationId="{33C83482-7ACA-6302-7DCB-B13EF0B002EE}"/>
          </ac:spMkLst>
        </pc:spChg>
        <pc:spChg chg="del mod">
          <ac:chgData name="Karolina Guillen" userId="c1c08796-a0be-47c6-af52-5d31fd96ec50" providerId="ADAL" clId="{0907D277-9CC8-4492-BFB4-B8A8260E4A3B}" dt="2022-10-25T21:49:17.982" v="828" actId="478"/>
          <ac:spMkLst>
            <pc:docMk/>
            <pc:sldMk cId="3836293008" sldId="2144328354"/>
            <ac:spMk id="4" creationId="{FB0FECB9-D8B6-072E-26B9-8631BBF8846F}"/>
          </ac:spMkLst>
        </pc:spChg>
        <pc:spChg chg="add mod">
          <ac:chgData name="Karolina Guillen" userId="c1c08796-a0be-47c6-af52-5d31fd96ec50" providerId="ADAL" clId="{0907D277-9CC8-4492-BFB4-B8A8260E4A3B}" dt="2022-10-25T20:25:45.346" v="507"/>
          <ac:spMkLst>
            <pc:docMk/>
            <pc:sldMk cId="3836293008" sldId="2144328354"/>
            <ac:spMk id="5" creationId="{77F760FE-03BA-20C0-54B1-D8CD8E33E72D}"/>
          </ac:spMkLst>
        </pc:spChg>
        <pc:spChg chg="add del mod">
          <ac:chgData name="Karolina Guillen" userId="c1c08796-a0be-47c6-af52-5d31fd96ec50" providerId="ADAL" clId="{0907D277-9CC8-4492-BFB4-B8A8260E4A3B}" dt="2022-10-25T20:26:16.230" v="508" actId="478"/>
          <ac:spMkLst>
            <pc:docMk/>
            <pc:sldMk cId="3836293008" sldId="2144328354"/>
            <ac:spMk id="6" creationId="{BFC3E2D4-39D4-CA97-074B-B0B5C22A97EA}"/>
          </ac:spMkLst>
        </pc:spChg>
        <pc:spChg chg="add mod">
          <ac:chgData name="Karolina Guillen" userId="c1c08796-a0be-47c6-af52-5d31fd96ec50" providerId="ADAL" clId="{0907D277-9CC8-4492-BFB4-B8A8260E4A3B}" dt="2022-10-25T20:26:37.197" v="510"/>
          <ac:spMkLst>
            <pc:docMk/>
            <pc:sldMk cId="3836293008" sldId="2144328354"/>
            <ac:spMk id="7" creationId="{43E63CC0-D00D-AA4E-771D-A2957792BFA2}"/>
          </ac:spMkLst>
        </pc:spChg>
        <pc:spChg chg="add mod">
          <ac:chgData name="Karolina Guillen" userId="c1c08796-a0be-47c6-af52-5d31fd96ec50" providerId="ADAL" clId="{0907D277-9CC8-4492-BFB4-B8A8260E4A3B}" dt="2022-10-31T18:40:00.781" v="9033" actId="20577"/>
          <ac:spMkLst>
            <pc:docMk/>
            <pc:sldMk cId="3836293008" sldId="2144328354"/>
            <ac:spMk id="8" creationId="{CEC1200C-1CA5-6BDC-AA67-8F604D027A31}"/>
          </ac:spMkLst>
        </pc:spChg>
        <pc:spChg chg="add mod">
          <ac:chgData name="Karolina Guillen" userId="c1c08796-a0be-47c6-af52-5d31fd96ec50" providerId="ADAL" clId="{0907D277-9CC8-4492-BFB4-B8A8260E4A3B}" dt="2022-10-31T19:07:58.697" v="9116" actId="20577"/>
          <ac:spMkLst>
            <pc:docMk/>
            <pc:sldMk cId="3836293008" sldId="2144328354"/>
            <ac:spMk id="9" creationId="{5E246500-A558-C10A-81A7-8B8A79665663}"/>
          </ac:spMkLst>
        </pc:spChg>
        <pc:spChg chg="mod">
          <ac:chgData name="Karolina Guillen" userId="c1c08796-a0be-47c6-af52-5d31fd96ec50" providerId="ADAL" clId="{0907D277-9CC8-4492-BFB4-B8A8260E4A3B}" dt="2022-11-01T14:27:32.372" v="10278" actId="20577"/>
          <ac:spMkLst>
            <pc:docMk/>
            <pc:sldMk cId="3836293008" sldId="2144328354"/>
            <ac:spMk id="16" creationId="{46BD1D7B-CFFD-AB40-AE04-379262D9E97A}"/>
          </ac:spMkLst>
        </pc:spChg>
        <pc:spChg chg="add del mod">
          <ac:chgData name="Karolina Guillen" userId="c1c08796-a0be-47c6-af52-5d31fd96ec50" providerId="ADAL" clId="{0907D277-9CC8-4492-BFB4-B8A8260E4A3B}" dt="2022-10-25T20:27:15.780" v="556" actId="478"/>
          <ac:spMkLst>
            <pc:docMk/>
            <pc:sldMk cId="3836293008" sldId="2144328354"/>
            <ac:spMk id="28" creationId="{CD3F5446-45CC-2A5C-04FF-A6081B83BB6E}"/>
          </ac:spMkLst>
        </pc:spChg>
        <pc:spChg chg="add mod">
          <ac:chgData name="Karolina Guillen" userId="c1c08796-a0be-47c6-af52-5d31fd96ec50" providerId="ADAL" clId="{0907D277-9CC8-4492-BFB4-B8A8260E4A3B}" dt="2022-10-25T20:25:45.346" v="507"/>
          <ac:spMkLst>
            <pc:docMk/>
            <pc:sldMk cId="3836293008" sldId="2144328354"/>
            <ac:spMk id="30" creationId="{796CE9D4-5EE1-42BB-4FDC-C63645D83FFA}"/>
          </ac:spMkLst>
        </pc:spChg>
        <pc:spChg chg="add del mod">
          <ac:chgData name="Karolina Guillen" userId="c1c08796-a0be-47c6-af52-5d31fd96ec50" providerId="ADAL" clId="{0907D277-9CC8-4492-BFB4-B8A8260E4A3B}" dt="2022-10-25T20:27:15.780" v="556" actId="478"/>
          <ac:spMkLst>
            <pc:docMk/>
            <pc:sldMk cId="3836293008" sldId="2144328354"/>
            <ac:spMk id="32" creationId="{5D13CF14-9377-6A97-3F92-012352BD1FF8}"/>
          </ac:spMkLst>
        </pc:spChg>
        <pc:spChg chg="add mod">
          <ac:chgData name="Karolina Guillen" userId="c1c08796-a0be-47c6-af52-5d31fd96ec50" providerId="ADAL" clId="{0907D277-9CC8-4492-BFB4-B8A8260E4A3B}" dt="2022-10-25T20:27:29.045" v="559"/>
          <ac:spMkLst>
            <pc:docMk/>
            <pc:sldMk cId="3836293008" sldId="2144328354"/>
            <ac:spMk id="49" creationId="{8C0FC00D-2B84-1476-3C58-A47F3375AF0E}"/>
          </ac:spMkLst>
        </pc:spChg>
        <pc:spChg chg="add del">
          <ac:chgData name="Karolina Guillen" userId="c1c08796-a0be-47c6-af52-5d31fd96ec50" providerId="ADAL" clId="{0907D277-9CC8-4492-BFB4-B8A8260E4A3B}" dt="2022-10-25T20:39:07.568" v="570" actId="478"/>
          <ac:spMkLst>
            <pc:docMk/>
            <pc:sldMk cId="3836293008" sldId="2144328354"/>
            <ac:spMk id="50" creationId="{03041293-BB35-A27F-9323-93EDF2529921}"/>
          </ac:spMkLst>
        </pc:spChg>
        <pc:spChg chg="add del">
          <ac:chgData name="Karolina Guillen" userId="c1c08796-a0be-47c6-af52-5d31fd96ec50" providerId="ADAL" clId="{0907D277-9CC8-4492-BFB4-B8A8260E4A3B}" dt="2022-10-25T20:50:14.004" v="627" actId="478"/>
          <ac:spMkLst>
            <pc:docMk/>
            <pc:sldMk cId="3836293008" sldId="2144328354"/>
            <ac:spMk id="51" creationId="{441830F8-40F5-8DB7-BF3C-E48C71D115FD}"/>
          </ac:spMkLst>
        </pc:spChg>
        <pc:spChg chg="add del">
          <ac:chgData name="Karolina Guillen" userId="c1c08796-a0be-47c6-af52-5d31fd96ec50" providerId="ADAL" clId="{0907D277-9CC8-4492-BFB4-B8A8260E4A3B}" dt="2022-10-25T20:50:33.842" v="629" actId="478"/>
          <ac:spMkLst>
            <pc:docMk/>
            <pc:sldMk cId="3836293008" sldId="2144328354"/>
            <ac:spMk id="52" creationId="{1596160D-B731-5AA4-4CF7-98D5B2B7BC92}"/>
          </ac:spMkLst>
        </pc:spChg>
        <pc:spChg chg="add del">
          <ac:chgData name="Karolina Guillen" userId="c1c08796-a0be-47c6-af52-5d31fd96ec50" providerId="ADAL" clId="{0907D277-9CC8-4492-BFB4-B8A8260E4A3B}" dt="2022-10-25T21:34:42.932" v="739" actId="478"/>
          <ac:spMkLst>
            <pc:docMk/>
            <pc:sldMk cId="3836293008" sldId="2144328354"/>
            <ac:spMk id="55" creationId="{BA4E031E-56FF-6848-6F0E-C8D5BE7E51DB}"/>
          </ac:spMkLst>
        </pc:spChg>
        <pc:spChg chg="add del">
          <ac:chgData name="Karolina Guillen" userId="c1c08796-a0be-47c6-af52-5d31fd96ec50" providerId="ADAL" clId="{0907D277-9CC8-4492-BFB4-B8A8260E4A3B}" dt="2022-10-25T21:41:43.927" v="780" actId="478"/>
          <ac:spMkLst>
            <pc:docMk/>
            <pc:sldMk cId="3836293008" sldId="2144328354"/>
            <ac:spMk id="56" creationId="{E578695C-FAFB-59FD-CCB2-9F20C3B82757}"/>
          </ac:spMkLst>
        </pc:spChg>
        <pc:spChg chg="add del">
          <ac:chgData name="Karolina Guillen" userId="c1c08796-a0be-47c6-af52-5d31fd96ec50" providerId="ADAL" clId="{0907D277-9CC8-4492-BFB4-B8A8260E4A3B}" dt="2022-10-25T21:43:05.500" v="782" actId="478"/>
          <ac:spMkLst>
            <pc:docMk/>
            <pc:sldMk cId="3836293008" sldId="2144328354"/>
            <ac:spMk id="57" creationId="{C0735091-76B7-5EA4-EBF7-A14C6B6B7D94}"/>
          </ac:spMkLst>
        </pc:spChg>
        <pc:spChg chg="add del">
          <ac:chgData name="Karolina Guillen" userId="c1c08796-a0be-47c6-af52-5d31fd96ec50" providerId="ADAL" clId="{0907D277-9CC8-4492-BFB4-B8A8260E4A3B}" dt="2022-10-25T21:43:18.847" v="784" actId="478"/>
          <ac:spMkLst>
            <pc:docMk/>
            <pc:sldMk cId="3836293008" sldId="2144328354"/>
            <ac:spMk id="58" creationId="{0E250D33-C97D-B44A-6C7A-F2F55BD94E7A}"/>
          </ac:spMkLst>
        </pc:spChg>
        <pc:spChg chg="add del">
          <ac:chgData name="Karolina Guillen" userId="c1c08796-a0be-47c6-af52-5d31fd96ec50" providerId="ADAL" clId="{0907D277-9CC8-4492-BFB4-B8A8260E4A3B}" dt="2022-10-25T21:43:29.439" v="786" actId="478"/>
          <ac:spMkLst>
            <pc:docMk/>
            <pc:sldMk cId="3836293008" sldId="2144328354"/>
            <ac:spMk id="59" creationId="{20983533-245A-03A9-6D5B-1A01AAE07FF4}"/>
          </ac:spMkLst>
        </pc:spChg>
        <pc:picChg chg="add mod">
          <ac:chgData name="Karolina Guillen" userId="c1c08796-a0be-47c6-af52-5d31fd96ec50" providerId="ADAL" clId="{0907D277-9CC8-4492-BFB4-B8A8260E4A3B}" dt="2022-11-03T13:48:48.478" v="12737" actId="1076"/>
          <ac:picMkLst>
            <pc:docMk/>
            <pc:sldMk cId="3836293008" sldId="2144328354"/>
            <ac:picMk id="4" creationId="{AD4BB134-23AA-F8A1-4FB3-A33C8151AF54}"/>
          </ac:picMkLst>
        </pc:picChg>
        <pc:picChg chg="add del mod">
          <ac:chgData name="Karolina Guillen" userId="c1c08796-a0be-47c6-af52-5d31fd96ec50" providerId="ADAL" clId="{0907D277-9CC8-4492-BFB4-B8A8260E4A3B}" dt="2022-10-25T20:27:15.780" v="556" actId="478"/>
          <ac:picMkLst>
            <pc:docMk/>
            <pc:sldMk cId="3836293008" sldId="2144328354"/>
            <ac:picMk id="10" creationId="{1A75CCEE-9AE2-7038-2295-8BC2099A5C4C}"/>
          </ac:picMkLst>
        </pc:picChg>
        <pc:picChg chg="add del mod">
          <ac:chgData name="Karolina Guillen" userId="c1c08796-a0be-47c6-af52-5d31fd96ec50" providerId="ADAL" clId="{0907D277-9CC8-4492-BFB4-B8A8260E4A3B}" dt="2022-10-25T20:27:15.780" v="556" actId="478"/>
          <ac:picMkLst>
            <pc:docMk/>
            <pc:sldMk cId="3836293008" sldId="2144328354"/>
            <ac:picMk id="11" creationId="{AEF6D6FC-1F5B-8917-EB78-C7A60BA17025}"/>
          </ac:picMkLst>
        </pc:picChg>
        <pc:picChg chg="add del mod">
          <ac:chgData name="Karolina Guillen" userId="c1c08796-a0be-47c6-af52-5d31fd96ec50" providerId="ADAL" clId="{0907D277-9CC8-4492-BFB4-B8A8260E4A3B}" dt="2022-10-25T20:27:15.780" v="556" actId="478"/>
          <ac:picMkLst>
            <pc:docMk/>
            <pc:sldMk cId="3836293008" sldId="2144328354"/>
            <ac:picMk id="12" creationId="{561B7B3B-B725-134C-24BD-80B4F2F5E214}"/>
          </ac:picMkLst>
        </pc:picChg>
        <pc:picChg chg="add del mod">
          <ac:chgData name="Karolina Guillen" userId="c1c08796-a0be-47c6-af52-5d31fd96ec50" providerId="ADAL" clId="{0907D277-9CC8-4492-BFB4-B8A8260E4A3B}" dt="2022-10-25T20:27:15.780" v="556" actId="478"/>
          <ac:picMkLst>
            <pc:docMk/>
            <pc:sldMk cId="3836293008" sldId="2144328354"/>
            <ac:picMk id="13" creationId="{1EC196CD-0DF4-CB53-5B3A-AB6FFA99D255}"/>
          </ac:picMkLst>
        </pc:picChg>
        <pc:picChg chg="add del mod">
          <ac:chgData name="Karolina Guillen" userId="c1c08796-a0be-47c6-af52-5d31fd96ec50" providerId="ADAL" clId="{0907D277-9CC8-4492-BFB4-B8A8260E4A3B}" dt="2022-10-25T20:27:15.780" v="556" actId="478"/>
          <ac:picMkLst>
            <pc:docMk/>
            <pc:sldMk cId="3836293008" sldId="2144328354"/>
            <ac:picMk id="18" creationId="{EB7224D0-91B8-C4EB-F93D-94143DC4387D}"/>
          </ac:picMkLst>
        </pc:picChg>
        <pc:picChg chg="add del mod">
          <ac:chgData name="Karolina Guillen" userId="c1c08796-a0be-47c6-af52-5d31fd96ec50" providerId="ADAL" clId="{0907D277-9CC8-4492-BFB4-B8A8260E4A3B}" dt="2022-10-25T20:27:15.780" v="556" actId="478"/>
          <ac:picMkLst>
            <pc:docMk/>
            <pc:sldMk cId="3836293008" sldId="2144328354"/>
            <ac:picMk id="19" creationId="{5A9DEE60-68C0-190E-23AD-3A3324AEA5EB}"/>
          </ac:picMkLst>
        </pc:picChg>
        <pc:picChg chg="add del mod">
          <ac:chgData name="Karolina Guillen" userId="c1c08796-a0be-47c6-af52-5d31fd96ec50" providerId="ADAL" clId="{0907D277-9CC8-4492-BFB4-B8A8260E4A3B}" dt="2022-10-25T20:27:15.780" v="556" actId="478"/>
          <ac:picMkLst>
            <pc:docMk/>
            <pc:sldMk cId="3836293008" sldId="2144328354"/>
            <ac:picMk id="20" creationId="{5A496CB6-8CF6-E6AD-C212-A0FA39617738}"/>
          </ac:picMkLst>
        </pc:picChg>
        <pc:picChg chg="add del mod">
          <ac:chgData name="Karolina Guillen" userId="c1c08796-a0be-47c6-af52-5d31fd96ec50" providerId="ADAL" clId="{0907D277-9CC8-4492-BFB4-B8A8260E4A3B}" dt="2022-10-25T20:27:15.780" v="556" actId="478"/>
          <ac:picMkLst>
            <pc:docMk/>
            <pc:sldMk cId="3836293008" sldId="2144328354"/>
            <ac:picMk id="21" creationId="{16C5D44A-F4CD-FD87-74D8-5769757AD935}"/>
          </ac:picMkLst>
        </pc:picChg>
        <pc:picChg chg="add del mod">
          <ac:chgData name="Karolina Guillen" userId="c1c08796-a0be-47c6-af52-5d31fd96ec50" providerId="ADAL" clId="{0907D277-9CC8-4492-BFB4-B8A8260E4A3B}" dt="2022-10-25T20:27:15.780" v="556" actId="478"/>
          <ac:picMkLst>
            <pc:docMk/>
            <pc:sldMk cId="3836293008" sldId="2144328354"/>
            <ac:picMk id="22" creationId="{177A1D10-DC16-1E8F-F9EE-9EA60175269D}"/>
          </ac:picMkLst>
        </pc:picChg>
        <pc:picChg chg="add del mod">
          <ac:chgData name="Karolina Guillen" userId="c1c08796-a0be-47c6-af52-5d31fd96ec50" providerId="ADAL" clId="{0907D277-9CC8-4492-BFB4-B8A8260E4A3B}" dt="2022-10-25T20:27:15.780" v="556" actId="478"/>
          <ac:picMkLst>
            <pc:docMk/>
            <pc:sldMk cId="3836293008" sldId="2144328354"/>
            <ac:picMk id="23" creationId="{5E0F2C7E-D1F4-45CA-9788-EDC92C8CD15B}"/>
          </ac:picMkLst>
        </pc:picChg>
        <pc:picChg chg="add del mod">
          <ac:chgData name="Karolina Guillen" userId="c1c08796-a0be-47c6-af52-5d31fd96ec50" providerId="ADAL" clId="{0907D277-9CC8-4492-BFB4-B8A8260E4A3B}" dt="2022-10-25T20:27:15.780" v="556" actId="478"/>
          <ac:picMkLst>
            <pc:docMk/>
            <pc:sldMk cId="3836293008" sldId="2144328354"/>
            <ac:picMk id="24" creationId="{3EC0F853-4DB8-0048-ECD6-9D948C12311E}"/>
          </ac:picMkLst>
        </pc:picChg>
        <pc:picChg chg="add del mod">
          <ac:chgData name="Karolina Guillen" userId="c1c08796-a0be-47c6-af52-5d31fd96ec50" providerId="ADAL" clId="{0907D277-9CC8-4492-BFB4-B8A8260E4A3B}" dt="2022-10-25T20:27:15.780" v="556" actId="478"/>
          <ac:picMkLst>
            <pc:docMk/>
            <pc:sldMk cId="3836293008" sldId="2144328354"/>
            <ac:picMk id="25" creationId="{8A16DCBF-1715-7AEA-262A-0FCDC28BC6EF}"/>
          </ac:picMkLst>
        </pc:picChg>
        <pc:picChg chg="add del mod">
          <ac:chgData name="Karolina Guillen" userId="c1c08796-a0be-47c6-af52-5d31fd96ec50" providerId="ADAL" clId="{0907D277-9CC8-4492-BFB4-B8A8260E4A3B}" dt="2022-10-25T20:27:15.780" v="556" actId="478"/>
          <ac:picMkLst>
            <pc:docMk/>
            <pc:sldMk cId="3836293008" sldId="2144328354"/>
            <ac:picMk id="26" creationId="{C57CC9EA-0B0B-E6D5-C611-E21993C9A445}"/>
          </ac:picMkLst>
        </pc:picChg>
        <pc:picChg chg="add del mod">
          <ac:chgData name="Karolina Guillen" userId="c1c08796-a0be-47c6-af52-5d31fd96ec50" providerId="ADAL" clId="{0907D277-9CC8-4492-BFB4-B8A8260E4A3B}" dt="2022-10-25T20:27:15.780" v="556" actId="478"/>
          <ac:picMkLst>
            <pc:docMk/>
            <pc:sldMk cId="3836293008" sldId="2144328354"/>
            <ac:picMk id="27" creationId="{140A43BD-1B4C-2768-4771-B2F0BAC8C0C6}"/>
          </ac:picMkLst>
        </pc:picChg>
        <pc:picChg chg="add del mod">
          <ac:chgData name="Karolina Guillen" userId="c1c08796-a0be-47c6-af52-5d31fd96ec50" providerId="ADAL" clId="{0907D277-9CC8-4492-BFB4-B8A8260E4A3B}" dt="2022-10-25T20:27:15.780" v="556" actId="478"/>
          <ac:picMkLst>
            <pc:docMk/>
            <pc:sldMk cId="3836293008" sldId="2144328354"/>
            <ac:picMk id="29" creationId="{6E5843D9-CA64-4294-9319-52C86279E8FA}"/>
          </ac:picMkLst>
        </pc:picChg>
        <pc:picChg chg="add del mod">
          <ac:chgData name="Karolina Guillen" userId="c1c08796-a0be-47c6-af52-5d31fd96ec50" providerId="ADAL" clId="{0907D277-9CC8-4492-BFB4-B8A8260E4A3B}" dt="2022-10-25T20:27:15.780" v="556" actId="478"/>
          <ac:picMkLst>
            <pc:docMk/>
            <pc:sldMk cId="3836293008" sldId="2144328354"/>
            <ac:picMk id="33" creationId="{DE203A10-8CCE-3D1B-4DF3-C0B014DDA7B9}"/>
          </ac:picMkLst>
        </pc:picChg>
        <pc:picChg chg="add del mod">
          <ac:chgData name="Karolina Guillen" userId="c1c08796-a0be-47c6-af52-5d31fd96ec50" providerId="ADAL" clId="{0907D277-9CC8-4492-BFB4-B8A8260E4A3B}" dt="2022-10-25T20:27:15.780" v="556" actId="478"/>
          <ac:picMkLst>
            <pc:docMk/>
            <pc:sldMk cId="3836293008" sldId="2144328354"/>
            <ac:picMk id="34" creationId="{88519C47-DFFC-A87B-E1CA-6C5CA0CBE817}"/>
          </ac:picMkLst>
        </pc:picChg>
        <pc:picChg chg="add del mod">
          <ac:chgData name="Karolina Guillen" userId="c1c08796-a0be-47c6-af52-5d31fd96ec50" providerId="ADAL" clId="{0907D277-9CC8-4492-BFB4-B8A8260E4A3B}" dt="2022-10-25T20:27:15.780" v="556" actId="478"/>
          <ac:picMkLst>
            <pc:docMk/>
            <pc:sldMk cId="3836293008" sldId="2144328354"/>
            <ac:picMk id="35" creationId="{85DC8674-5FCB-464A-5953-BE76A9673712}"/>
          </ac:picMkLst>
        </pc:picChg>
        <pc:picChg chg="add del mod">
          <ac:chgData name="Karolina Guillen" userId="c1c08796-a0be-47c6-af52-5d31fd96ec50" providerId="ADAL" clId="{0907D277-9CC8-4492-BFB4-B8A8260E4A3B}" dt="2022-10-25T20:27:15.780" v="556" actId="478"/>
          <ac:picMkLst>
            <pc:docMk/>
            <pc:sldMk cId="3836293008" sldId="2144328354"/>
            <ac:picMk id="38" creationId="{7DD75FCA-2E89-6FE5-3258-3285D565AF51}"/>
          </ac:picMkLst>
        </pc:picChg>
        <pc:picChg chg="add del mod">
          <ac:chgData name="Karolina Guillen" userId="c1c08796-a0be-47c6-af52-5d31fd96ec50" providerId="ADAL" clId="{0907D277-9CC8-4492-BFB4-B8A8260E4A3B}" dt="2022-10-25T20:27:15.780" v="556" actId="478"/>
          <ac:picMkLst>
            <pc:docMk/>
            <pc:sldMk cId="3836293008" sldId="2144328354"/>
            <ac:picMk id="39" creationId="{07D48EDA-047B-3332-7B3C-9E98ED621AEC}"/>
          </ac:picMkLst>
        </pc:picChg>
        <pc:picChg chg="add del mod">
          <ac:chgData name="Karolina Guillen" userId="c1c08796-a0be-47c6-af52-5d31fd96ec50" providerId="ADAL" clId="{0907D277-9CC8-4492-BFB4-B8A8260E4A3B}" dt="2022-10-25T20:27:15.780" v="556" actId="478"/>
          <ac:picMkLst>
            <pc:docMk/>
            <pc:sldMk cId="3836293008" sldId="2144328354"/>
            <ac:picMk id="40" creationId="{10DE0ABD-C2F5-0A74-AB8A-6462EFB0D3FD}"/>
          </ac:picMkLst>
        </pc:picChg>
        <pc:picChg chg="add del mod">
          <ac:chgData name="Karolina Guillen" userId="c1c08796-a0be-47c6-af52-5d31fd96ec50" providerId="ADAL" clId="{0907D277-9CC8-4492-BFB4-B8A8260E4A3B}" dt="2022-10-25T20:27:15.780" v="556" actId="478"/>
          <ac:picMkLst>
            <pc:docMk/>
            <pc:sldMk cId="3836293008" sldId="2144328354"/>
            <ac:picMk id="41" creationId="{584DF690-D704-0E91-0B71-5A79321DCD5B}"/>
          </ac:picMkLst>
        </pc:picChg>
        <pc:picChg chg="add del mod">
          <ac:chgData name="Karolina Guillen" userId="c1c08796-a0be-47c6-af52-5d31fd96ec50" providerId="ADAL" clId="{0907D277-9CC8-4492-BFB4-B8A8260E4A3B}" dt="2022-10-25T20:27:15.780" v="556" actId="478"/>
          <ac:picMkLst>
            <pc:docMk/>
            <pc:sldMk cId="3836293008" sldId="2144328354"/>
            <ac:picMk id="42" creationId="{7404D26F-F157-6B5A-883C-3EF9278BE382}"/>
          </ac:picMkLst>
        </pc:picChg>
        <pc:picChg chg="add del mod">
          <ac:chgData name="Karolina Guillen" userId="c1c08796-a0be-47c6-af52-5d31fd96ec50" providerId="ADAL" clId="{0907D277-9CC8-4492-BFB4-B8A8260E4A3B}" dt="2022-10-25T20:27:15.780" v="556" actId="478"/>
          <ac:picMkLst>
            <pc:docMk/>
            <pc:sldMk cId="3836293008" sldId="2144328354"/>
            <ac:picMk id="43" creationId="{9E354BA8-5770-6339-8179-78CFD196FB61}"/>
          </ac:picMkLst>
        </pc:picChg>
        <pc:picChg chg="add del mod">
          <ac:chgData name="Karolina Guillen" userId="c1c08796-a0be-47c6-af52-5d31fd96ec50" providerId="ADAL" clId="{0907D277-9CC8-4492-BFB4-B8A8260E4A3B}" dt="2022-10-25T20:27:15.780" v="556" actId="478"/>
          <ac:picMkLst>
            <pc:docMk/>
            <pc:sldMk cId="3836293008" sldId="2144328354"/>
            <ac:picMk id="44" creationId="{D82EB039-C2B3-2169-EBD9-E08E38162260}"/>
          </ac:picMkLst>
        </pc:picChg>
        <pc:picChg chg="add del mod">
          <ac:chgData name="Karolina Guillen" userId="c1c08796-a0be-47c6-af52-5d31fd96ec50" providerId="ADAL" clId="{0907D277-9CC8-4492-BFB4-B8A8260E4A3B}" dt="2022-10-25T20:27:15.780" v="556" actId="478"/>
          <ac:picMkLst>
            <pc:docMk/>
            <pc:sldMk cId="3836293008" sldId="2144328354"/>
            <ac:picMk id="45" creationId="{E9D72E3C-4525-55D1-0DBE-C65572E5311B}"/>
          </ac:picMkLst>
        </pc:picChg>
        <pc:picChg chg="add del mod">
          <ac:chgData name="Karolina Guillen" userId="c1c08796-a0be-47c6-af52-5d31fd96ec50" providerId="ADAL" clId="{0907D277-9CC8-4492-BFB4-B8A8260E4A3B}" dt="2022-10-25T20:27:15.780" v="556" actId="478"/>
          <ac:picMkLst>
            <pc:docMk/>
            <pc:sldMk cId="3836293008" sldId="2144328354"/>
            <ac:picMk id="46" creationId="{5CE49587-41D5-194C-2B6A-6CEEE1C592F2}"/>
          </ac:picMkLst>
        </pc:picChg>
        <pc:picChg chg="add del mod">
          <ac:chgData name="Karolina Guillen" userId="c1c08796-a0be-47c6-af52-5d31fd96ec50" providerId="ADAL" clId="{0907D277-9CC8-4492-BFB4-B8A8260E4A3B}" dt="2022-10-25T20:27:15.780" v="556" actId="478"/>
          <ac:picMkLst>
            <pc:docMk/>
            <pc:sldMk cId="3836293008" sldId="2144328354"/>
            <ac:picMk id="47" creationId="{2E2C974C-6157-7B8C-DDF7-436BE7930C5D}"/>
          </ac:picMkLst>
        </pc:picChg>
        <pc:picChg chg="add del mod">
          <ac:chgData name="Karolina Guillen" userId="c1c08796-a0be-47c6-af52-5d31fd96ec50" providerId="ADAL" clId="{0907D277-9CC8-4492-BFB4-B8A8260E4A3B}" dt="2022-10-25T20:27:15.780" v="556" actId="478"/>
          <ac:picMkLst>
            <pc:docMk/>
            <pc:sldMk cId="3836293008" sldId="2144328354"/>
            <ac:picMk id="48" creationId="{CD83EB22-31F2-A9E5-6BBB-A37B7648DCE9}"/>
          </ac:picMkLst>
        </pc:picChg>
        <pc:picChg chg="add mod modCrop">
          <ac:chgData name="Karolina Guillen" userId="c1c08796-a0be-47c6-af52-5d31fd96ec50" providerId="ADAL" clId="{0907D277-9CC8-4492-BFB4-B8A8260E4A3B}" dt="2022-10-25T20:52:26.126" v="665" actId="1035"/>
          <ac:picMkLst>
            <pc:docMk/>
            <pc:sldMk cId="3836293008" sldId="2144328354"/>
            <ac:picMk id="54" creationId="{EA7FC7A9-6E40-3531-E4EF-2737871A1C2D}"/>
          </ac:picMkLst>
        </pc:picChg>
        <pc:picChg chg="add mod">
          <ac:chgData name="Karolina Guillen" userId="c1c08796-a0be-47c6-af52-5d31fd96ec50" providerId="ADAL" clId="{0907D277-9CC8-4492-BFB4-B8A8260E4A3B}" dt="2022-10-25T20:51:56.290" v="648" actId="1076"/>
          <ac:picMkLst>
            <pc:docMk/>
            <pc:sldMk cId="3836293008" sldId="2144328354"/>
            <ac:picMk id="1026" creationId="{65151040-BCB7-F3B3-362B-52A3F43C632B}"/>
          </ac:picMkLst>
        </pc:picChg>
        <pc:picChg chg="add mod">
          <ac:chgData name="Karolina Guillen" userId="c1c08796-a0be-47c6-af52-5d31fd96ec50" providerId="ADAL" clId="{0907D277-9CC8-4492-BFB4-B8A8260E4A3B}" dt="2022-10-25T20:42:25.534" v="590" actId="1076"/>
          <ac:picMkLst>
            <pc:docMk/>
            <pc:sldMk cId="3836293008" sldId="2144328354"/>
            <ac:picMk id="1030" creationId="{9AFEE432-EC86-33FB-7912-8924C18AC13C}"/>
          </ac:picMkLst>
        </pc:picChg>
        <pc:picChg chg="add mod">
          <ac:chgData name="Karolina Guillen" userId="c1c08796-a0be-47c6-af52-5d31fd96ec50" providerId="ADAL" clId="{0907D277-9CC8-4492-BFB4-B8A8260E4A3B}" dt="2022-10-25T20:52:15.567" v="660" actId="1035"/>
          <ac:picMkLst>
            <pc:docMk/>
            <pc:sldMk cId="3836293008" sldId="2144328354"/>
            <ac:picMk id="1032" creationId="{063DE796-6B59-B535-1C5B-2E34F7FA9E67}"/>
          </ac:picMkLst>
        </pc:picChg>
        <pc:picChg chg="add mod">
          <ac:chgData name="Karolina Guillen" userId="c1c08796-a0be-47c6-af52-5d31fd96ec50" providerId="ADAL" clId="{0907D277-9CC8-4492-BFB4-B8A8260E4A3B}" dt="2022-10-25T20:52:15.567" v="660" actId="1035"/>
          <ac:picMkLst>
            <pc:docMk/>
            <pc:sldMk cId="3836293008" sldId="2144328354"/>
            <ac:picMk id="1034" creationId="{2580D258-ABE4-5745-E605-55565F984170}"/>
          </ac:picMkLst>
        </pc:picChg>
        <pc:picChg chg="add mod">
          <ac:chgData name="Karolina Guillen" userId="c1c08796-a0be-47c6-af52-5d31fd96ec50" providerId="ADAL" clId="{0907D277-9CC8-4492-BFB4-B8A8260E4A3B}" dt="2022-10-25T20:52:26.126" v="665" actId="1035"/>
          <ac:picMkLst>
            <pc:docMk/>
            <pc:sldMk cId="3836293008" sldId="2144328354"/>
            <ac:picMk id="1036" creationId="{CF10E6E4-4D18-F471-F515-49092ADAAFA6}"/>
          </ac:picMkLst>
        </pc:picChg>
        <pc:picChg chg="add mod">
          <ac:chgData name="Karolina Guillen" userId="c1c08796-a0be-47c6-af52-5d31fd96ec50" providerId="ADAL" clId="{0907D277-9CC8-4492-BFB4-B8A8260E4A3B}" dt="2022-10-25T20:51:46.822" v="644" actId="1076"/>
          <ac:picMkLst>
            <pc:docMk/>
            <pc:sldMk cId="3836293008" sldId="2144328354"/>
            <ac:picMk id="1038" creationId="{C2A278FE-DE1C-1792-E978-0D5FCA8A9EC6}"/>
          </ac:picMkLst>
        </pc:picChg>
        <pc:picChg chg="add mod">
          <ac:chgData name="Karolina Guillen" userId="c1c08796-a0be-47c6-af52-5d31fd96ec50" providerId="ADAL" clId="{0907D277-9CC8-4492-BFB4-B8A8260E4A3B}" dt="2022-10-25T21:41:06.543" v="778" actId="1076"/>
          <ac:picMkLst>
            <pc:docMk/>
            <pc:sldMk cId="3836293008" sldId="2144328354"/>
            <ac:picMk id="1044" creationId="{61742066-ECFF-C90A-5FD3-DF251ACA3057}"/>
          </ac:picMkLst>
        </pc:picChg>
        <pc:picChg chg="add del mod">
          <ac:chgData name="Karolina Guillen" userId="c1c08796-a0be-47c6-af52-5d31fd96ec50" providerId="ADAL" clId="{0907D277-9CC8-4492-BFB4-B8A8260E4A3B}" dt="2022-10-25T21:31:30.731" v="703" actId="478"/>
          <ac:picMkLst>
            <pc:docMk/>
            <pc:sldMk cId="3836293008" sldId="2144328354"/>
            <ac:picMk id="1046" creationId="{1A226922-F4CF-3F94-1E25-41CBB324E115}"/>
          </ac:picMkLst>
        </pc:picChg>
        <pc:picChg chg="add del mod">
          <ac:chgData name="Karolina Guillen" userId="c1c08796-a0be-47c6-af52-5d31fd96ec50" providerId="ADAL" clId="{0907D277-9CC8-4492-BFB4-B8A8260E4A3B}" dt="2022-10-25T21:32:26.547" v="715" actId="478"/>
          <ac:picMkLst>
            <pc:docMk/>
            <pc:sldMk cId="3836293008" sldId="2144328354"/>
            <ac:picMk id="1048" creationId="{95EDE5AD-232C-FA50-21C4-2FBB3C82A88F}"/>
          </ac:picMkLst>
        </pc:picChg>
        <pc:picChg chg="add del mod">
          <ac:chgData name="Karolina Guillen" userId="c1c08796-a0be-47c6-af52-5d31fd96ec50" providerId="ADAL" clId="{0907D277-9CC8-4492-BFB4-B8A8260E4A3B}" dt="2022-10-25T21:32:51.341" v="729" actId="478"/>
          <ac:picMkLst>
            <pc:docMk/>
            <pc:sldMk cId="3836293008" sldId="2144328354"/>
            <ac:picMk id="1050" creationId="{EB024CFE-1295-99A2-4B0B-7D2D7114F8F1}"/>
          </ac:picMkLst>
        </pc:picChg>
        <pc:picChg chg="add del mod">
          <ac:chgData name="Karolina Guillen" userId="c1c08796-a0be-47c6-af52-5d31fd96ec50" providerId="ADAL" clId="{0907D277-9CC8-4492-BFB4-B8A8260E4A3B}" dt="2022-10-25T21:35:23.371" v="740" actId="478"/>
          <ac:picMkLst>
            <pc:docMk/>
            <pc:sldMk cId="3836293008" sldId="2144328354"/>
            <ac:picMk id="1052" creationId="{6220CBC0-0BD8-C678-CB74-81AADB77FFC1}"/>
          </ac:picMkLst>
        </pc:picChg>
        <pc:picChg chg="add mod">
          <ac:chgData name="Karolina Guillen" userId="c1c08796-a0be-47c6-af52-5d31fd96ec50" providerId="ADAL" clId="{0907D277-9CC8-4492-BFB4-B8A8260E4A3B}" dt="2022-10-25T21:38:53.438" v="759"/>
          <ac:picMkLst>
            <pc:docMk/>
            <pc:sldMk cId="3836293008" sldId="2144328354"/>
            <ac:picMk id="1054" creationId="{AC932FA5-53DD-EFB0-DEF5-F90B12685762}"/>
          </ac:picMkLst>
        </pc:picChg>
        <pc:picChg chg="add mod">
          <ac:chgData name="Karolina Guillen" userId="c1c08796-a0be-47c6-af52-5d31fd96ec50" providerId="ADAL" clId="{0907D277-9CC8-4492-BFB4-B8A8260E4A3B}" dt="2022-10-25T21:39:08.169" v="760"/>
          <ac:picMkLst>
            <pc:docMk/>
            <pc:sldMk cId="3836293008" sldId="2144328354"/>
            <ac:picMk id="1056" creationId="{DFAC0078-8FF5-F0D8-1C74-214589ECC62F}"/>
          </ac:picMkLst>
        </pc:picChg>
        <pc:picChg chg="add mod">
          <ac:chgData name="Karolina Guillen" userId="c1c08796-a0be-47c6-af52-5d31fd96ec50" providerId="ADAL" clId="{0907D277-9CC8-4492-BFB4-B8A8260E4A3B}" dt="2022-10-25T21:39:11.948" v="761"/>
          <ac:picMkLst>
            <pc:docMk/>
            <pc:sldMk cId="3836293008" sldId="2144328354"/>
            <ac:picMk id="1058" creationId="{E8A47794-3D01-41D6-5FBC-8C19219D11D6}"/>
          </ac:picMkLst>
        </pc:picChg>
        <pc:picChg chg="add del mod">
          <ac:chgData name="Karolina Guillen" userId="c1c08796-a0be-47c6-af52-5d31fd96ec50" providerId="ADAL" clId="{0907D277-9CC8-4492-BFB4-B8A8260E4A3B}" dt="2022-11-03T13:48:41.214" v="12733" actId="478"/>
          <ac:picMkLst>
            <pc:docMk/>
            <pc:sldMk cId="3836293008" sldId="2144328354"/>
            <ac:picMk id="1062" creationId="{9F907041-B5BE-61D2-89C8-DA4BA0E0C5A8}"/>
          </ac:picMkLst>
        </pc:picChg>
        <pc:picChg chg="add mod">
          <ac:chgData name="Karolina Guillen" userId="c1c08796-a0be-47c6-af52-5d31fd96ec50" providerId="ADAL" clId="{0907D277-9CC8-4492-BFB4-B8A8260E4A3B}" dt="2022-10-25T21:40:13.105" v="770" actId="1076"/>
          <ac:picMkLst>
            <pc:docMk/>
            <pc:sldMk cId="3836293008" sldId="2144328354"/>
            <ac:picMk id="1064" creationId="{5BE1ACA0-897A-3A53-F59E-118B8E6C546E}"/>
          </ac:picMkLst>
        </pc:picChg>
        <pc:picChg chg="add mod">
          <ac:chgData name="Karolina Guillen" userId="c1c08796-a0be-47c6-af52-5d31fd96ec50" providerId="ADAL" clId="{0907D277-9CC8-4492-BFB4-B8A8260E4A3B}" dt="2022-10-25T21:40:54.165" v="776"/>
          <ac:picMkLst>
            <pc:docMk/>
            <pc:sldMk cId="3836293008" sldId="2144328354"/>
            <ac:picMk id="1066" creationId="{2A78BB6A-B97E-E41B-6096-4E6CDD105F31}"/>
          </ac:picMkLst>
        </pc:picChg>
        <pc:picChg chg="add mod">
          <ac:chgData name="Karolina Guillen" userId="c1c08796-a0be-47c6-af52-5d31fd96ec50" providerId="ADAL" clId="{0907D277-9CC8-4492-BFB4-B8A8260E4A3B}" dt="2022-10-25T21:40:50.865" v="775"/>
          <ac:picMkLst>
            <pc:docMk/>
            <pc:sldMk cId="3836293008" sldId="2144328354"/>
            <ac:picMk id="1068" creationId="{A4FE662A-745B-08A9-C245-2EE82116AC15}"/>
          </ac:picMkLst>
        </pc:picChg>
        <pc:picChg chg="add mod">
          <ac:chgData name="Karolina Guillen" userId="c1c08796-a0be-47c6-af52-5d31fd96ec50" providerId="ADAL" clId="{0907D277-9CC8-4492-BFB4-B8A8260E4A3B}" dt="2022-10-25T21:55:28.177" v="856" actId="1076"/>
          <ac:picMkLst>
            <pc:docMk/>
            <pc:sldMk cId="3836293008" sldId="2144328354"/>
            <ac:picMk id="1078" creationId="{3B059781-1ABA-5DF5-4590-6D648811DC27}"/>
          </ac:picMkLst>
        </pc:picChg>
        <pc:picChg chg="add mod">
          <ac:chgData name="Karolina Guillen" userId="c1c08796-a0be-47c6-af52-5d31fd96ec50" providerId="ADAL" clId="{0907D277-9CC8-4492-BFB4-B8A8260E4A3B}" dt="2022-10-25T21:55:21.093" v="852" actId="1076"/>
          <ac:picMkLst>
            <pc:docMk/>
            <pc:sldMk cId="3836293008" sldId="2144328354"/>
            <ac:picMk id="1080" creationId="{124CE818-209F-62FF-CB61-1F8D836342B8}"/>
          </ac:picMkLst>
        </pc:picChg>
        <pc:picChg chg="add mod">
          <ac:chgData name="Karolina Guillen" userId="c1c08796-a0be-47c6-af52-5d31fd96ec50" providerId="ADAL" clId="{0907D277-9CC8-4492-BFB4-B8A8260E4A3B}" dt="2022-10-25T21:55:19.435" v="851" actId="1076"/>
          <ac:picMkLst>
            <pc:docMk/>
            <pc:sldMk cId="3836293008" sldId="2144328354"/>
            <ac:picMk id="1082" creationId="{262C6260-DF17-11B2-DC5B-6543D2800394}"/>
          </ac:picMkLst>
        </pc:picChg>
        <pc:picChg chg="add mod">
          <ac:chgData name="Karolina Guillen" userId="c1c08796-a0be-47c6-af52-5d31fd96ec50" providerId="ADAL" clId="{0907D277-9CC8-4492-BFB4-B8A8260E4A3B}" dt="2022-10-25T21:55:16.534" v="850" actId="1036"/>
          <ac:picMkLst>
            <pc:docMk/>
            <pc:sldMk cId="3836293008" sldId="2144328354"/>
            <ac:picMk id="1084" creationId="{55D20D78-D1BC-3A2D-91E8-81A8B2A5F094}"/>
          </ac:picMkLst>
        </pc:picChg>
        <pc:picChg chg="add mod">
          <ac:chgData name="Karolina Guillen" userId="c1c08796-a0be-47c6-af52-5d31fd96ec50" providerId="ADAL" clId="{0907D277-9CC8-4492-BFB4-B8A8260E4A3B}" dt="2022-10-25T21:55:49.980" v="858"/>
          <ac:picMkLst>
            <pc:docMk/>
            <pc:sldMk cId="3836293008" sldId="2144328354"/>
            <ac:picMk id="1086" creationId="{EB477C77-0B64-E763-7A63-AAF8E98DD228}"/>
          </ac:picMkLst>
        </pc:picChg>
        <pc:cxnChg chg="add del mod">
          <ac:chgData name="Karolina Guillen" userId="c1c08796-a0be-47c6-af52-5d31fd96ec50" providerId="ADAL" clId="{0907D277-9CC8-4492-BFB4-B8A8260E4A3B}" dt="2022-10-25T20:27:15.780" v="556" actId="478"/>
          <ac:cxnSpMkLst>
            <pc:docMk/>
            <pc:sldMk cId="3836293008" sldId="2144328354"/>
            <ac:cxnSpMk id="36" creationId="{B9473DEB-FB9C-25BC-D9B5-7F1339BB11C9}"/>
          </ac:cxnSpMkLst>
        </pc:cxnChg>
        <pc:cxnChg chg="add del mod">
          <ac:chgData name="Karolina Guillen" userId="c1c08796-a0be-47c6-af52-5d31fd96ec50" providerId="ADAL" clId="{0907D277-9CC8-4492-BFB4-B8A8260E4A3B}" dt="2022-10-25T20:27:15.780" v="556" actId="478"/>
          <ac:cxnSpMkLst>
            <pc:docMk/>
            <pc:sldMk cId="3836293008" sldId="2144328354"/>
            <ac:cxnSpMk id="37" creationId="{118FCF1E-2D8B-D83E-ABFA-BBC9DED9D6AD}"/>
          </ac:cxnSpMkLst>
        </pc:cxnChg>
      </pc:sldChg>
      <pc:sldChg chg="addSp delSp modSp add mod ord addCm delCm modCm">
        <pc:chgData name="Karolina Guillen" userId="c1c08796-a0be-47c6-af52-5d31fd96ec50" providerId="ADAL" clId="{0907D277-9CC8-4492-BFB4-B8A8260E4A3B}" dt="2022-11-08T21:55:09.855" v="15077"/>
        <pc:sldMkLst>
          <pc:docMk/>
          <pc:sldMk cId="69845889" sldId="2144328355"/>
        </pc:sldMkLst>
        <pc:spChg chg="add mod">
          <ac:chgData name="Karolina Guillen" userId="c1c08796-a0be-47c6-af52-5d31fd96ec50" providerId="ADAL" clId="{0907D277-9CC8-4492-BFB4-B8A8260E4A3B}" dt="2022-11-01T15:20:01.223" v="10333"/>
          <ac:spMkLst>
            <pc:docMk/>
            <pc:sldMk cId="69845889" sldId="2144328355"/>
            <ac:spMk id="2" creationId="{9AB24611-D39A-871C-C246-D5E74B5D18AB}"/>
          </ac:spMkLst>
        </pc:spChg>
        <pc:spChg chg="add mod">
          <ac:chgData name="Karolina Guillen" userId="c1c08796-a0be-47c6-af52-5d31fd96ec50" providerId="ADAL" clId="{0907D277-9CC8-4492-BFB4-B8A8260E4A3B}" dt="2022-10-26T17:07:34.697" v="1075" actId="20577"/>
          <ac:spMkLst>
            <pc:docMk/>
            <pc:sldMk cId="69845889" sldId="2144328355"/>
            <ac:spMk id="4" creationId="{AE300838-8CEC-D970-8FB1-B353E59DFC23}"/>
          </ac:spMkLst>
        </pc:spChg>
        <pc:spChg chg="del">
          <ac:chgData name="Karolina Guillen" userId="c1c08796-a0be-47c6-af52-5d31fd96ec50" providerId="ADAL" clId="{0907D277-9CC8-4492-BFB4-B8A8260E4A3B}" dt="2022-10-25T14:06:35.329" v="46" actId="478"/>
          <ac:spMkLst>
            <pc:docMk/>
            <pc:sldMk cId="69845889" sldId="2144328355"/>
            <ac:spMk id="4" creationId="{FB0FECB9-D8B6-072E-26B9-8631BBF8846F}"/>
          </ac:spMkLst>
        </pc:spChg>
        <pc:spChg chg="add mod">
          <ac:chgData name="Karolina Guillen" userId="c1c08796-a0be-47c6-af52-5d31fd96ec50" providerId="ADAL" clId="{0907D277-9CC8-4492-BFB4-B8A8260E4A3B}" dt="2022-11-01T15:20:15.668" v="10344" actId="1035"/>
          <ac:spMkLst>
            <pc:docMk/>
            <pc:sldMk cId="69845889" sldId="2144328355"/>
            <ac:spMk id="5" creationId="{B9FF5128-CFF8-C761-4824-0C6429A6E167}"/>
          </ac:spMkLst>
        </pc:spChg>
        <pc:spChg chg="add mod">
          <ac:chgData name="Karolina Guillen" userId="c1c08796-a0be-47c6-af52-5d31fd96ec50" providerId="ADAL" clId="{0907D277-9CC8-4492-BFB4-B8A8260E4A3B}" dt="2022-10-26T17:20:22.148" v="1097"/>
          <ac:spMkLst>
            <pc:docMk/>
            <pc:sldMk cId="69845889" sldId="2144328355"/>
            <ac:spMk id="6" creationId="{F4441CFE-327D-752C-49F6-1C92AFA9A61C}"/>
          </ac:spMkLst>
        </pc:spChg>
        <pc:spChg chg="add mod">
          <ac:chgData name="Karolina Guillen" userId="c1c08796-a0be-47c6-af52-5d31fd96ec50" providerId="ADAL" clId="{0907D277-9CC8-4492-BFB4-B8A8260E4A3B}" dt="2022-11-08T21:43:30.084" v="14938" actId="14100"/>
          <ac:spMkLst>
            <pc:docMk/>
            <pc:sldMk cId="69845889" sldId="2144328355"/>
            <ac:spMk id="7" creationId="{2B530116-575B-AAE2-1C39-52FE84751C07}"/>
          </ac:spMkLst>
        </pc:spChg>
        <pc:spChg chg="mod">
          <ac:chgData name="Karolina Guillen" userId="c1c08796-a0be-47c6-af52-5d31fd96ec50" providerId="ADAL" clId="{0907D277-9CC8-4492-BFB4-B8A8260E4A3B}" dt="2022-11-08T21:42:20.568" v="14919" actId="14100"/>
          <ac:spMkLst>
            <pc:docMk/>
            <pc:sldMk cId="69845889" sldId="2144328355"/>
            <ac:spMk id="16" creationId="{46BD1D7B-CFFD-AB40-AE04-379262D9E97A}"/>
          </ac:spMkLst>
        </pc:spChg>
        <pc:spChg chg="mod">
          <ac:chgData name="Karolina Guillen" userId="c1c08796-a0be-47c6-af52-5d31fd96ec50" providerId="ADAL" clId="{0907D277-9CC8-4492-BFB4-B8A8260E4A3B}" dt="2022-10-26T16:59:55.240" v="891" actId="207"/>
          <ac:spMkLst>
            <pc:docMk/>
            <pc:sldMk cId="69845889" sldId="2144328355"/>
            <ac:spMk id="31" creationId="{CE3D5038-DB0D-49D3-81FE-CE06731FFC1C}"/>
          </ac:spMkLst>
        </pc:spChg>
        <pc:graphicFrameChg chg="add mod modGraphic">
          <ac:chgData name="Karolina Guillen" userId="c1c08796-a0be-47c6-af52-5d31fd96ec50" providerId="ADAL" clId="{0907D277-9CC8-4492-BFB4-B8A8260E4A3B}" dt="2022-11-01T16:49:06.808" v="10625" actId="207"/>
          <ac:graphicFrameMkLst>
            <pc:docMk/>
            <pc:sldMk cId="69845889" sldId="2144328355"/>
            <ac:graphicFrameMk id="3" creationId="{83AA596B-651B-EE46-175B-8B66A37923C9}"/>
          </ac:graphicFrameMkLst>
        </pc:graphicFrameChg>
        <pc:picChg chg="add del mod modCrop">
          <ac:chgData name="Karolina Guillen" userId="c1c08796-a0be-47c6-af52-5d31fd96ec50" providerId="ADAL" clId="{0907D277-9CC8-4492-BFB4-B8A8260E4A3B}" dt="2022-10-26T17:01:12.998" v="943" actId="478"/>
          <ac:picMkLst>
            <pc:docMk/>
            <pc:sldMk cId="69845889" sldId="2144328355"/>
            <ac:picMk id="2" creationId="{68D3F12F-CD84-993E-E265-508D6553464C}"/>
          </ac:picMkLst>
        </pc:picChg>
      </pc:sldChg>
      <pc:sldChg chg="del">
        <pc:chgData name="Karolina Guillen" userId="c1c08796-a0be-47c6-af52-5d31fd96ec50" providerId="ADAL" clId="{0907D277-9CC8-4492-BFB4-B8A8260E4A3B}" dt="2022-10-25T14:04:53.937" v="32" actId="47"/>
        <pc:sldMkLst>
          <pc:docMk/>
          <pc:sldMk cId="2068642495" sldId="2144328355"/>
        </pc:sldMkLst>
      </pc:sldChg>
      <pc:sldChg chg="addSp delSp modSp add mod ord addCm modCm">
        <pc:chgData name="Karolina Guillen" userId="c1c08796-a0be-47c6-af52-5d31fd96ec50" providerId="ADAL" clId="{0907D277-9CC8-4492-BFB4-B8A8260E4A3B}" dt="2022-11-01T17:31:32.234" v="10812" actId="20577"/>
        <pc:sldMkLst>
          <pc:docMk/>
          <pc:sldMk cId="692035628" sldId="2144328356"/>
        </pc:sldMkLst>
        <pc:spChg chg="add mod">
          <ac:chgData name="Karolina Guillen" userId="c1c08796-a0be-47c6-af52-5d31fd96ec50" providerId="ADAL" clId="{0907D277-9CC8-4492-BFB4-B8A8260E4A3B}" dt="2022-10-26T20:06:33.121" v="3682" actId="1037"/>
          <ac:spMkLst>
            <pc:docMk/>
            <pc:sldMk cId="692035628" sldId="2144328356"/>
            <ac:spMk id="2" creationId="{8A588CA9-6937-3776-2597-7D41E8282055}"/>
          </ac:spMkLst>
        </pc:spChg>
        <pc:spChg chg="add del mod">
          <ac:chgData name="Karolina Guillen" userId="c1c08796-a0be-47c6-af52-5d31fd96ec50" providerId="ADAL" clId="{0907D277-9CC8-4492-BFB4-B8A8260E4A3B}" dt="2022-10-26T20:05:59.723" v="3620" actId="478"/>
          <ac:spMkLst>
            <pc:docMk/>
            <pc:sldMk cId="692035628" sldId="2144328356"/>
            <ac:spMk id="3" creationId="{0D0369FE-D139-D323-CEE8-E36BC2AD256C}"/>
          </ac:spMkLst>
        </pc:spChg>
        <pc:spChg chg="add del mod">
          <ac:chgData name="Karolina Guillen" userId="c1c08796-a0be-47c6-af52-5d31fd96ec50" providerId="ADAL" clId="{0907D277-9CC8-4492-BFB4-B8A8260E4A3B}" dt="2022-10-28T19:10:32.751" v="6535" actId="478"/>
          <ac:spMkLst>
            <pc:docMk/>
            <pc:sldMk cId="692035628" sldId="2144328356"/>
            <ac:spMk id="4" creationId="{1E252630-60FE-B137-34A6-F42A7EF4947A}"/>
          </ac:spMkLst>
        </pc:spChg>
        <pc:spChg chg="add del">
          <ac:chgData name="Karolina Guillen" userId="c1c08796-a0be-47c6-af52-5d31fd96ec50" providerId="ADAL" clId="{0907D277-9CC8-4492-BFB4-B8A8260E4A3B}" dt="2022-11-01T15:29:34.648" v="10400" actId="478"/>
          <ac:spMkLst>
            <pc:docMk/>
            <pc:sldMk cId="692035628" sldId="2144328356"/>
            <ac:spMk id="4" creationId="{2B85A781-30FE-8F7D-3C3F-1F219B2B49F9}"/>
          </ac:spMkLst>
        </pc:spChg>
        <pc:spChg chg="add mod">
          <ac:chgData name="Karolina Guillen" userId="c1c08796-a0be-47c6-af52-5d31fd96ec50" providerId="ADAL" clId="{0907D277-9CC8-4492-BFB4-B8A8260E4A3B}" dt="2022-10-26T20:06:15.501" v="3659" actId="164"/>
          <ac:spMkLst>
            <pc:docMk/>
            <pc:sldMk cId="692035628" sldId="2144328356"/>
            <ac:spMk id="5" creationId="{CE54E487-CC89-178F-A714-5968DC9BE86F}"/>
          </ac:spMkLst>
        </pc:spChg>
        <pc:spChg chg="add mod">
          <ac:chgData name="Karolina Guillen" userId="c1c08796-a0be-47c6-af52-5d31fd96ec50" providerId="ADAL" clId="{0907D277-9CC8-4492-BFB4-B8A8260E4A3B}" dt="2022-10-26T20:06:43.843" v="3726" actId="1037"/>
          <ac:spMkLst>
            <pc:docMk/>
            <pc:sldMk cId="692035628" sldId="2144328356"/>
            <ac:spMk id="6" creationId="{F532389B-F41A-089E-E255-65134261B74E}"/>
          </ac:spMkLst>
        </pc:spChg>
        <pc:spChg chg="add mod">
          <ac:chgData name="Karolina Guillen" userId="c1c08796-a0be-47c6-af52-5d31fd96ec50" providerId="ADAL" clId="{0907D277-9CC8-4492-BFB4-B8A8260E4A3B}" dt="2022-10-28T19:11:05.801" v="6586" actId="20577"/>
          <ac:spMkLst>
            <pc:docMk/>
            <pc:sldMk cId="692035628" sldId="2144328356"/>
            <ac:spMk id="7" creationId="{58CC97DB-DB6C-3F84-A4F6-976C43E28C5D}"/>
          </ac:spMkLst>
        </pc:spChg>
        <pc:spChg chg="add mod">
          <ac:chgData name="Karolina Guillen" userId="c1c08796-a0be-47c6-af52-5d31fd96ec50" providerId="ADAL" clId="{0907D277-9CC8-4492-BFB4-B8A8260E4A3B}" dt="2022-10-26T17:36:29.100" v="1106"/>
          <ac:spMkLst>
            <pc:docMk/>
            <pc:sldMk cId="692035628" sldId="2144328356"/>
            <ac:spMk id="8" creationId="{7F2B344F-B1C8-D103-DDDE-F516DD0A78B5}"/>
          </ac:spMkLst>
        </pc:spChg>
        <pc:spChg chg="add mod">
          <ac:chgData name="Karolina Guillen" userId="c1c08796-a0be-47c6-af52-5d31fd96ec50" providerId="ADAL" clId="{0907D277-9CC8-4492-BFB4-B8A8260E4A3B}" dt="2022-10-26T17:36:29.100" v="1106"/>
          <ac:spMkLst>
            <pc:docMk/>
            <pc:sldMk cId="692035628" sldId="2144328356"/>
            <ac:spMk id="9" creationId="{8B52FCFE-3DC6-D665-70C8-C37C4D5595AF}"/>
          </ac:spMkLst>
        </pc:spChg>
        <pc:spChg chg="add mod">
          <ac:chgData name="Karolina Guillen" userId="c1c08796-a0be-47c6-af52-5d31fd96ec50" providerId="ADAL" clId="{0907D277-9CC8-4492-BFB4-B8A8260E4A3B}" dt="2022-10-26T17:36:29.100" v="1106"/>
          <ac:spMkLst>
            <pc:docMk/>
            <pc:sldMk cId="692035628" sldId="2144328356"/>
            <ac:spMk id="10" creationId="{EC29B8A6-345E-809A-7AEA-A058DADA6D91}"/>
          </ac:spMkLst>
        </pc:spChg>
        <pc:spChg chg="add mod">
          <ac:chgData name="Karolina Guillen" userId="c1c08796-a0be-47c6-af52-5d31fd96ec50" providerId="ADAL" clId="{0907D277-9CC8-4492-BFB4-B8A8260E4A3B}" dt="2022-10-26T17:36:29.100" v="1106"/>
          <ac:spMkLst>
            <pc:docMk/>
            <pc:sldMk cId="692035628" sldId="2144328356"/>
            <ac:spMk id="11" creationId="{F03E2FB6-E3E8-0B02-DD71-5D758683B973}"/>
          </ac:spMkLst>
        </pc:spChg>
        <pc:spChg chg="add mod">
          <ac:chgData name="Karolina Guillen" userId="c1c08796-a0be-47c6-af52-5d31fd96ec50" providerId="ADAL" clId="{0907D277-9CC8-4492-BFB4-B8A8260E4A3B}" dt="2022-10-28T15:05:28.661" v="4380" actId="14100"/>
          <ac:spMkLst>
            <pc:docMk/>
            <pc:sldMk cId="692035628" sldId="2144328356"/>
            <ac:spMk id="13" creationId="{8FE33685-E850-5BB6-5AF1-34C83A98B580}"/>
          </ac:spMkLst>
        </pc:spChg>
        <pc:spChg chg="mod">
          <ac:chgData name="Karolina Guillen" userId="c1c08796-a0be-47c6-af52-5d31fd96ec50" providerId="ADAL" clId="{0907D277-9CC8-4492-BFB4-B8A8260E4A3B}" dt="2022-11-01T15:21:11.789" v="10372" actId="1035"/>
          <ac:spMkLst>
            <pc:docMk/>
            <pc:sldMk cId="692035628" sldId="2144328356"/>
            <ac:spMk id="16" creationId="{46BD1D7B-CFFD-AB40-AE04-379262D9E97A}"/>
          </ac:spMkLst>
        </pc:spChg>
        <pc:spChg chg="add del">
          <ac:chgData name="Karolina Guillen" userId="c1c08796-a0be-47c6-af52-5d31fd96ec50" providerId="ADAL" clId="{0907D277-9CC8-4492-BFB4-B8A8260E4A3B}" dt="2022-11-01T15:31:10.425" v="10415" actId="478"/>
          <ac:spMkLst>
            <pc:docMk/>
            <pc:sldMk cId="692035628" sldId="2144328356"/>
            <ac:spMk id="18" creationId="{6E076A4F-6E3A-B75D-423C-ED9B7A1D6477}"/>
          </ac:spMkLst>
        </pc:spChg>
        <pc:spChg chg="add del">
          <ac:chgData name="Karolina Guillen" userId="c1c08796-a0be-47c6-af52-5d31fd96ec50" providerId="ADAL" clId="{0907D277-9CC8-4492-BFB4-B8A8260E4A3B}" dt="2022-10-28T18:37:34.038" v="5719" actId="478"/>
          <ac:spMkLst>
            <pc:docMk/>
            <pc:sldMk cId="692035628" sldId="2144328356"/>
            <ac:spMk id="19" creationId="{D4DE8DA1-57BA-40C8-8888-DEC35D0165C4}"/>
          </ac:spMkLst>
        </pc:spChg>
        <pc:spChg chg="add del">
          <ac:chgData name="Karolina Guillen" userId="c1c08796-a0be-47c6-af52-5d31fd96ec50" providerId="ADAL" clId="{0907D277-9CC8-4492-BFB4-B8A8260E4A3B}" dt="2022-10-28T18:37:42.474" v="5721" actId="478"/>
          <ac:spMkLst>
            <pc:docMk/>
            <pc:sldMk cId="692035628" sldId="2144328356"/>
            <ac:spMk id="20" creationId="{2DB8F1DD-A7B3-FF42-59EF-B648C9B44490}"/>
          </ac:spMkLst>
        </pc:spChg>
        <pc:spChg chg="add del">
          <ac:chgData name="Karolina Guillen" userId="c1c08796-a0be-47c6-af52-5d31fd96ec50" providerId="ADAL" clId="{0907D277-9CC8-4492-BFB4-B8A8260E4A3B}" dt="2022-10-28T18:38:55.511" v="5730" actId="478"/>
          <ac:spMkLst>
            <pc:docMk/>
            <pc:sldMk cId="692035628" sldId="2144328356"/>
            <ac:spMk id="22" creationId="{CD7118E3-C250-3BE5-B26C-FB3B3FA3E7A8}"/>
          </ac:spMkLst>
        </pc:spChg>
        <pc:spChg chg="add del">
          <ac:chgData name="Karolina Guillen" userId="c1c08796-a0be-47c6-af52-5d31fd96ec50" providerId="ADAL" clId="{0907D277-9CC8-4492-BFB4-B8A8260E4A3B}" dt="2022-10-28T18:43:35.323" v="5732" actId="478"/>
          <ac:spMkLst>
            <pc:docMk/>
            <pc:sldMk cId="692035628" sldId="2144328356"/>
            <ac:spMk id="23" creationId="{7620384F-2C10-EEE0-BD44-2F4BE823CC85}"/>
          </ac:spMkLst>
        </pc:spChg>
        <pc:spChg chg="mod">
          <ac:chgData name="Karolina Guillen" userId="c1c08796-a0be-47c6-af52-5d31fd96ec50" providerId="ADAL" clId="{0907D277-9CC8-4492-BFB4-B8A8260E4A3B}" dt="2022-10-28T19:03:45.059" v="6451" actId="555"/>
          <ac:spMkLst>
            <pc:docMk/>
            <pc:sldMk cId="692035628" sldId="2144328356"/>
            <ac:spMk id="31" creationId="{CE3D5038-DB0D-49D3-81FE-CE06731FFC1C}"/>
          </ac:spMkLst>
        </pc:spChg>
        <pc:spChg chg="add mod">
          <ac:chgData name="Karolina Guillen" userId="c1c08796-a0be-47c6-af52-5d31fd96ec50" providerId="ADAL" clId="{0907D277-9CC8-4492-BFB4-B8A8260E4A3B}" dt="2022-10-28T20:06:39.187" v="7480" actId="20577"/>
          <ac:spMkLst>
            <pc:docMk/>
            <pc:sldMk cId="692035628" sldId="2144328356"/>
            <ac:spMk id="35" creationId="{7A6EF664-B656-5821-8FF1-75409ACFF646}"/>
          </ac:spMkLst>
        </pc:spChg>
        <pc:spChg chg="add mod">
          <ac:chgData name="Karolina Guillen" userId="c1c08796-a0be-47c6-af52-5d31fd96ec50" providerId="ADAL" clId="{0907D277-9CC8-4492-BFB4-B8A8260E4A3B}" dt="2022-11-01T16:26:22.977" v="10566" actId="20577"/>
          <ac:spMkLst>
            <pc:docMk/>
            <pc:sldMk cId="692035628" sldId="2144328356"/>
            <ac:spMk id="36" creationId="{B7D15E8C-EB94-90BB-BE81-865A54652ABF}"/>
          </ac:spMkLst>
        </pc:spChg>
        <pc:spChg chg="add mod">
          <ac:chgData name="Karolina Guillen" userId="c1c08796-a0be-47c6-af52-5d31fd96ec50" providerId="ADAL" clId="{0907D277-9CC8-4492-BFB4-B8A8260E4A3B}" dt="2022-10-26T18:14:44.923" v="1690" actId="20577"/>
          <ac:spMkLst>
            <pc:docMk/>
            <pc:sldMk cId="692035628" sldId="2144328356"/>
            <ac:spMk id="37" creationId="{43D04718-5BA8-050E-EA51-8C9E068B36D3}"/>
          </ac:spMkLst>
        </pc:spChg>
        <pc:spChg chg="add mod">
          <ac:chgData name="Karolina Guillen" userId="c1c08796-a0be-47c6-af52-5d31fd96ec50" providerId="ADAL" clId="{0907D277-9CC8-4492-BFB4-B8A8260E4A3B}" dt="2022-10-26T19:09:30.270" v="2871" actId="20577"/>
          <ac:spMkLst>
            <pc:docMk/>
            <pc:sldMk cId="692035628" sldId="2144328356"/>
            <ac:spMk id="38" creationId="{6CD4CDED-F255-AEBD-9E0A-118FCEE4AA6F}"/>
          </ac:spMkLst>
        </pc:spChg>
        <pc:spChg chg="add del mod">
          <ac:chgData name="Karolina Guillen" userId="c1c08796-a0be-47c6-af52-5d31fd96ec50" providerId="ADAL" clId="{0907D277-9CC8-4492-BFB4-B8A8260E4A3B}" dt="2022-10-26T20:04:24.688" v="3538" actId="478"/>
          <ac:spMkLst>
            <pc:docMk/>
            <pc:sldMk cId="692035628" sldId="2144328356"/>
            <ac:spMk id="39" creationId="{8E746C48-C06A-AA0E-88A4-1147F3B4B2E8}"/>
          </ac:spMkLst>
        </pc:spChg>
        <pc:spChg chg="add mod">
          <ac:chgData name="Karolina Guillen" userId="c1c08796-a0be-47c6-af52-5d31fd96ec50" providerId="ADAL" clId="{0907D277-9CC8-4492-BFB4-B8A8260E4A3B}" dt="2022-11-01T16:47:44.510" v="10621" actId="20577"/>
          <ac:spMkLst>
            <pc:docMk/>
            <pc:sldMk cId="692035628" sldId="2144328356"/>
            <ac:spMk id="40" creationId="{3AEFF997-8162-84D3-F8FB-BE7C45A034E3}"/>
          </ac:spMkLst>
        </pc:spChg>
        <pc:spChg chg="add mod">
          <ac:chgData name="Karolina Guillen" userId="c1c08796-a0be-47c6-af52-5d31fd96ec50" providerId="ADAL" clId="{0907D277-9CC8-4492-BFB4-B8A8260E4A3B}" dt="2022-10-26T20:06:43.843" v="3726" actId="1037"/>
          <ac:spMkLst>
            <pc:docMk/>
            <pc:sldMk cId="692035628" sldId="2144328356"/>
            <ac:spMk id="41" creationId="{924349F9-710A-B1D1-6EFC-121EE51F6CD3}"/>
          </ac:spMkLst>
        </pc:spChg>
        <pc:spChg chg="add mod">
          <ac:chgData name="Karolina Guillen" userId="c1c08796-a0be-47c6-af52-5d31fd96ec50" providerId="ADAL" clId="{0907D277-9CC8-4492-BFB4-B8A8260E4A3B}" dt="2022-11-01T17:31:32.234" v="10812" actId="20577"/>
          <ac:spMkLst>
            <pc:docMk/>
            <pc:sldMk cId="692035628" sldId="2144328356"/>
            <ac:spMk id="42" creationId="{BBA66CDA-7BD0-6350-61B6-185104E53E45}"/>
          </ac:spMkLst>
        </pc:spChg>
        <pc:spChg chg="add del">
          <ac:chgData name="Karolina Guillen" userId="c1c08796-a0be-47c6-af52-5d31fd96ec50" providerId="ADAL" clId="{0907D277-9CC8-4492-BFB4-B8A8260E4A3B}" dt="2022-10-28T19:05:27.366" v="6479" actId="478"/>
          <ac:spMkLst>
            <pc:docMk/>
            <pc:sldMk cId="692035628" sldId="2144328356"/>
            <ac:spMk id="44" creationId="{F4705D3B-5042-A57F-3817-297E75D5445B}"/>
          </ac:spMkLst>
        </pc:spChg>
        <pc:spChg chg="add mod">
          <ac:chgData name="Karolina Guillen" userId="c1c08796-a0be-47c6-af52-5d31fd96ec50" providerId="ADAL" clId="{0907D277-9CC8-4492-BFB4-B8A8260E4A3B}" dt="2022-10-26T17:36:29.100" v="1106"/>
          <ac:spMkLst>
            <pc:docMk/>
            <pc:sldMk cId="692035628" sldId="2144328356"/>
            <ac:spMk id="45" creationId="{68210B46-B9E3-19C9-604D-729A2D5D8C84}"/>
          </ac:spMkLst>
        </pc:spChg>
        <pc:spChg chg="add del">
          <ac:chgData name="Karolina Guillen" userId="c1c08796-a0be-47c6-af52-5d31fd96ec50" providerId="ADAL" clId="{0907D277-9CC8-4492-BFB4-B8A8260E4A3B}" dt="2022-10-28T19:09:57.798" v="6522" actId="478"/>
          <ac:spMkLst>
            <pc:docMk/>
            <pc:sldMk cId="692035628" sldId="2144328356"/>
            <ac:spMk id="47" creationId="{D2CC8EC1-B899-6EEC-0251-128623FCECAA}"/>
          </ac:spMkLst>
        </pc:spChg>
        <pc:grpChg chg="add mod">
          <ac:chgData name="Karolina Guillen" userId="c1c08796-a0be-47c6-af52-5d31fd96ec50" providerId="ADAL" clId="{0907D277-9CC8-4492-BFB4-B8A8260E4A3B}" dt="2022-10-26T20:06:17.208" v="3660" actId="12788"/>
          <ac:grpSpMkLst>
            <pc:docMk/>
            <pc:sldMk cId="692035628" sldId="2144328356"/>
            <ac:grpSpMk id="12" creationId="{9A5D4A67-69F7-689B-0AA5-4478FF72B3A7}"/>
          </ac:grpSpMkLst>
        </pc:grpChg>
        <pc:picChg chg="del">
          <ac:chgData name="Karolina Guillen" userId="c1c08796-a0be-47c6-af52-5d31fd96ec50" providerId="ADAL" clId="{0907D277-9CC8-4492-BFB4-B8A8260E4A3B}" dt="2022-10-25T14:08:07.514" v="118" actId="478"/>
          <ac:picMkLst>
            <pc:docMk/>
            <pc:sldMk cId="692035628" sldId="2144328356"/>
            <ac:picMk id="2" creationId="{68D3F12F-CD84-993E-E265-508D6553464C}"/>
          </ac:picMkLst>
        </pc:picChg>
        <pc:picChg chg="add mod">
          <ac:chgData name="Karolina Guillen" userId="c1c08796-a0be-47c6-af52-5d31fd96ec50" providerId="ADAL" clId="{0907D277-9CC8-4492-BFB4-B8A8260E4A3B}" dt="2022-11-01T15:24:24.699" v="10388" actId="1076"/>
          <ac:picMkLst>
            <pc:docMk/>
            <pc:sldMk cId="692035628" sldId="2144328356"/>
            <ac:picMk id="3" creationId="{9F808B8B-316A-77E3-BBBD-59F2EBE8F943}"/>
          </ac:picMkLst>
        </pc:picChg>
        <pc:picChg chg="add del mod">
          <ac:chgData name="Karolina Guillen" userId="c1c08796-a0be-47c6-af52-5d31fd96ec50" providerId="ADAL" clId="{0907D277-9CC8-4492-BFB4-B8A8260E4A3B}" dt="2022-10-26T17:43:39.476" v="1406" actId="478"/>
          <ac:picMkLst>
            <pc:docMk/>
            <pc:sldMk cId="692035628" sldId="2144328356"/>
            <ac:picMk id="12" creationId="{7CE77949-982F-A9A8-0C2E-A9855A8B1677}"/>
          </ac:picMkLst>
        </pc:picChg>
        <pc:picChg chg="add del mod">
          <ac:chgData name="Karolina Guillen" userId="c1c08796-a0be-47c6-af52-5d31fd96ec50" providerId="ADAL" clId="{0907D277-9CC8-4492-BFB4-B8A8260E4A3B}" dt="2022-10-26T17:43:39.476" v="1406" actId="478"/>
          <ac:picMkLst>
            <pc:docMk/>
            <pc:sldMk cId="692035628" sldId="2144328356"/>
            <ac:picMk id="13" creationId="{F4481A6B-9534-4B93-DB3D-E7154E474B78}"/>
          </ac:picMkLst>
        </pc:picChg>
        <pc:picChg chg="add del mod">
          <ac:chgData name="Karolina Guillen" userId="c1c08796-a0be-47c6-af52-5d31fd96ec50" providerId="ADAL" clId="{0907D277-9CC8-4492-BFB4-B8A8260E4A3B}" dt="2022-10-26T17:43:39.476" v="1406" actId="478"/>
          <ac:picMkLst>
            <pc:docMk/>
            <pc:sldMk cId="692035628" sldId="2144328356"/>
            <ac:picMk id="18" creationId="{C87B28B5-34D3-6A4A-2B72-6C54AF32585B}"/>
          </ac:picMkLst>
        </pc:picChg>
        <pc:picChg chg="add del mod">
          <ac:chgData name="Karolina Guillen" userId="c1c08796-a0be-47c6-af52-5d31fd96ec50" providerId="ADAL" clId="{0907D277-9CC8-4492-BFB4-B8A8260E4A3B}" dt="2022-10-26T17:43:39.476" v="1406" actId="478"/>
          <ac:picMkLst>
            <pc:docMk/>
            <pc:sldMk cId="692035628" sldId="2144328356"/>
            <ac:picMk id="19" creationId="{0F7163FC-4AC6-A09F-F21D-D6BDF6102DBB}"/>
          </ac:picMkLst>
        </pc:picChg>
        <pc:picChg chg="add mod">
          <ac:chgData name="Karolina Guillen" userId="c1c08796-a0be-47c6-af52-5d31fd96ec50" providerId="ADAL" clId="{0907D277-9CC8-4492-BFB4-B8A8260E4A3B}" dt="2022-11-01T15:31:50.694" v="10426" actId="1076"/>
          <ac:picMkLst>
            <pc:docMk/>
            <pc:sldMk cId="692035628" sldId="2144328356"/>
            <ac:picMk id="19" creationId="{1326F879-CDCA-DC3C-3E22-F7F97EE21035}"/>
          </ac:picMkLst>
        </pc:picChg>
        <pc:picChg chg="add mod">
          <ac:chgData name="Karolina Guillen" userId="c1c08796-a0be-47c6-af52-5d31fd96ec50" providerId="ADAL" clId="{0907D277-9CC8-4492-BFB4-B8A8260E4A3B}" dt="2022-11-01T16:05:10.323" v="10472" actId="1076"/>
          <ac:picMkLst>
            <pc:docMk/>
            <pc:sldMk cId="692035628" sldId="2144328356"/>
            <ac:picMk id="20" creationId="{488E3327-C4A7-AD65-DE08-94C768D1A901}"/>
          </ac:picMkLst>
        </pc:picChg>
        <pc:picChg chg="add del mod">
          <ac:chgData name="Karolina Guillen" userId="c1c08796-a0be-47c6-af52-5d31fd96ec50" providerId="ADAL" clId="{0907D277-9CC8-4492-BFB4-B8A8260E4A3B}" dt="2022-10-26T17:44:37.581" v="1407" actId="478"/>
          <ac:picMkLst>
            <pc:docMk/>
            <pc:sldMk cId="692035628" sldId="2144328356"/>
            <ac:picMk id="20" creationId="{B369D010-0EAF-1584-09C4-59B34C197AED}"/>
          </ac:picMkLst>
        </pc:picChg>
        <pc:picChg chg="add mod">
          <ac:chgData name="Karolina Guillen" userId="c1c08796-a0be-47c6-af52-5d31fd96ec50" providerId="ADAL" clId="{0907D277-9CC8-4492-BFB4-B8A8260E4A3B}" dt="2022-11-01T16:05:08.550" v="10471" actId="1076"/>
          <ac:picMkLst>
            <pc:docMk/>
            <pc:sldMk cId="692035628" sldId="2144328356"/>
            <ac:picMk id="21" creationId="{54EC299E-EF62-A123-BD3C-323B0439F6CA}"/>
          </ac:picMkLst>
        </pc:picChg>
        <pc:picChg chg="add del mod">
          <ac:chgData name="Karolina Guillen" userId="c1c08796-a0be-47c6-af52-5d31fd96ec50" providerId="ADAL" clId="{0907D277-9CC8-4492-BFB4-B8A8260E4A3B}" dt="2022-10-26T17:44:37.581" v="1407" actId="478"/>
          <ac:picMkLst>
            <pc:docMk/>
            <pc:sldMk cId="692035628" sldId="2144328356"/>
            <ac:picMk id="21" creationId="{CE2AF4D5-3128-D253-396B-3DDA95FF7E2F}"/>
          </ac:picMkLst>
        </pc:picChg>
        <pc:picChg chg="add del mod">
          <ac:chgData name="Karolina Guillen" userId="c1c08796-a0be-47c6-af52-5d31fd96ec50" providerId="ADAL" clId="{0907D277-9CC8-4492-BFB4-B8A8260E4A3B}" dt="2022-10-26T17:44:37.581" v="1407" actId="478"/>
          <ac:picMkLst>
            <pc:docMk/>
            <pc:sldMk cId="692035628" sldId="2144328356"/>
            <ac:picMk id="22" creationId="{00A5762C-6465-6BFE-D3FE-5C35F3E56CF4}"/>
          </ac:picMkLst>
        </pc:picChg>
        <pc:picChg chg="add del mod">
          <ac:chgData name="Karolina Guillen" userId="c1c08796-a0be-47c6-af52-5d31fd96ec50" providerId="ADAL" clId="{0907D277-9CC8-4492-BFB4-B8A8260E4A3B}" dt="2022-10-26T17:44:37.581" v="1407" actId="478"/>
          <ac:picMkLst>
            <pc:docMk/>
            <pc:sldMk cId="692035628" sldId="2144328356"/>
            <ac:picMk id="23" creationId="{85EFC27E-E770-0974-30A8-6B6D701C4145}"/>
          </ac:picMkLst>
        </pc:picChg>
        <pc:picChg chg="add del mod">
          <ac:chgData name="Karolina Guillen" userId="c1c08796-a0be-47c6-af52-5d31fd96ec50" providerId="ADAL" clId="{0907D277-9CC8-4492-BFB4-B8A8260E4A3B}" dt="2022-10-26T17:44:37.581" v="1407" actId="478"/>
          <ac:picMkLst>
            <pc:docMk/>
            <pc:sldMk cId="692035628" sldId="2144328356"/>
            <ac:picMk id="24" creationId="{AE96557C-8BFD-63B7-E4FA-7A1678CE3BA2}"/>
          </ac:picMkLst>
        </pc:picChg>
        <pc:picChg chg="add mod">
          <ac:chgData name="Karolina Guillen" userId="c1c08796-a0be-47c6-af52-5d31fd96ec50" providerId="ADAL" clId="{0907D277-9CC8-4492-BFB4-B8A8260E4A3B}" dt="2022-11-01T16:04:43.994" v="10464" actId="1076"/>
          <ac:picMkLst>
            <pc:docMk/>
            <pc:sldMk cId="692035628" sldId="2144328356"/>
            <ac:picMk id="24" creationId="{DDF68BE1-7595-7682-02B2-9036B502622C}"/>
          </ac:picMkLst>
        </pc:picChg>
        <pc:picChg chg="add mod">
          <ac:chgData name="Karolina Guillen" userId="c1c08796-a0be-47c6-af52-5d31fd96ec50" providerId="ADAL" clId="{0907D277-9CC8-4492-BFB4-B8A8260E4A3B}" dt="2022-10-28T20:06:54.124" v="7519" actId="1036"/>
          <ac:picMkLst>
            <pc:docMk/>
            <pc:sldMk cId="692035628" sldId="2144328356"/>
            <ac:picMk id="25" creationId="{46499DE1-8772-0013-CC4D-B06ABCAD6589}"/>
          </ac:picMkLst>
        </pc:picChg>
        <pc:picChg chg="add del mod">
          <ac:chgData name="Karolina Guillen" userId="c1c08796-a0be-47c6-af52-5d31fd96ec50" providerId="ADAL" clId="{0907D277-9CC8-4492-BFB4-B8A8260E4A3B}" dt="2022-10-26T17:44:37.581" v="1407" actId="478"/>
          <ac:picMkLst>
            <pc:docMk/>
            <pc:sldMk cId="692035628" sldId="2144328356"/>
            <ac:picMk id="25" creationId="{B67780B1-B3A6-8167-46A3-E593C542F010}"/>
          </ac:picMkLst>
        </pc:picChg>
        <pc:picChg chg="add mod">
          <ac:chgData name="Karolina Guillen" userId="c1c08796-a0be-47c6-af52-5d31fd96ec50" providerId="ADAL" clId="{0907D277-9CC8-4492-BFB4-B8A8260E4A3B}" dt="2022-10-28T20:06:54.124" v="7519" actId="1036"/>
          <ac:picMkLst>
            <pc:docMk/>
            <pc:sldMk cId="692035628" sldId="2144328356"/>
            <ac:picMk id="33" creationId="{7E600468-E407-9960-25BB-28CBAEA00B5D}"/>
          </ac:picMkLst>
        </pc:picChg>
        <pc:picChg chg="add mod">
          <ac:chgData name="Karolina Guillen" userId="c1c08796-a0be-47c6-af52-5d31fd96ec50" providerId="ADAL" clId="{0907D277-9CC8-4492-BFB4-B8A8260E4A3B}" dt="2022-11-01T16:18:36.031" v="10493" actId="1076"/>
          <ac:picMkLst>
            <pc:docMk/>
            <pc:sldMk cId="692035628" sldId="2144328356"/>
            <ac:picMk id="39" creationId="{EDA01513-D2B2-CD8E-17D3-F863F4FE0E62}"/>
          </ac:picMkLst>
        </pc:picChg>
        <pc:picChg chg="add del mod">
          <ac:chgData name="Karolina Guillen" userId="c1c08796-a0be-47c6-af52-5d31fd96ec50" providerId="ADAL" clId="{0907D277-9CC8-4492-BFB4-B8A8260E4A3B}" dt="2022-10-26T17:44:37.581" v="1407" actId="478"/>
          <ac:picMkLst>
            <pc:docMk/>
            <pc:sldMk cId="692035628" sldId="2144328356"/>
            <ac:picMk id="43" creationId="{3DD8A814-A4C9-82C4-9685-BC4BA10899CA}"/>
          </ac:picMkLst>
        </pc:picChg>
        <pc:picChg chg="add mod">
          <ac:chgData name="Karolina Guillen" userId="c1c08796-a0be-47c6-af52-5d31fd96ec50" providerId="ADAL" clId="{0907D277-9CC8-4492-BFB4-B8A8260E4A3B}" dt="2022-11-01T16:19:04.733" v="10499" actId="1076"/>
          <ac:picMkLst>
            <pc:docMk/>
            <pc:sldMk cId="692035628" sldId="2144328356"/>
            <ac:picMk id="43" creationId="{F49CF6ED-626B-50F0-5B43-8EB5301E3221}"/>
          </ac:picMkLst>
        </pc:picChg>
        <pc:picChg chg="add del mod">
          <ac:chgData name="Karolina Guillen" userId="c1c08796-a0be-47c6-af52-5d31fd96ec50" providerId="ADAL" clId="{0907D277-9CC8-4492-BFB4-B8A8260E4A3B}" dt="2022-10-26T17:44:37.581" v="1407" actId="478"/>
          <ac:picMkLst>
            <pc:docMk/>
            <pc:sldMk cId="692035628" sldId="2144328356"/>
            <ac:picMk id="44" creationId="{35514BC1-A42E-2D71-1140-B1873A1C30F5}"/>
          </ac:picMkLst>
        </pc:picChg>
        <pc:picChg chg="add mod">
          <ac:chgData name="Karolina Guillen" userId="c1c08796-a0be-47c6-af52-5d31fd96ec50" providerId="ADAL" clId="{0907D277-9CC8-4492-BFB4-B8A8260E4A3B}" dt="2022-10-28T19:08:09.230" v="6514"/>
          <ac:picMkLst>
            <pc:docMk/>
            <pc:sldMk cId="692035628" sldId="2144328356"/>
            <ac:picMk id="46" creationId="{1B3393E7-5E48-0CA1-3D6C-F7761007CA51}"/>
          </ac:picMkLst>
        </pc:picChg>
        <pc:picChg chg="add del mod">
          <ac:chgData name="Karolina Guillen" userId="c1c08796-a0be-47c6-af52-5d31fd96ec50" providerId="ADAL" clId="{0907D277-9CC8-4492-BFB4-B8A8260E4A3B}" dt="2022-10-26T17:43:39.476" v="1406" actId="478"/>
          <ac:picMkLst>
            <pc:docMk/>
            <pc:sldMk cId="692035628" sldId="2144328356"/>
            <ac:picMk id="46" creationId="{1D1AD7D4-08DD-7C78-0270-A0ED24164C41}"/>
          </ac:picMkLst>
        </pc:picChg>
        <pc:picChg chg="add del mod">
          <ac:chgData name="Karolina Guillen" userId="c1c08796-a0be-47c6-af52-5d31fd96ec50" providerId="ADAL" clId="{0907D277-9CC8-4492-BFB4-B8A8260E4A3B}" dt="2022-10-26T17:43:39.476" v="1406" actId="478"/>
          <ac:picMkLst>
            <pc:docMk/>
            <pc:sldMk cId="692035628" sldId="2144328356"/>
            <ac:picMk id="47" creationId="{E04E82F1-BE27-012E-0829-7B5C690F1121}"/>
          </ac:picMkLst>
        </pc:picChg>
        <pc:picChg chg="add mod">
          <ac:chgData name="Karolina Guillen" userId="c1c08796-a0be-47c6-af52-5d31fd96ec50" providerId="ADAL" clId="{0907D277-9CC8-4492-BFB4-B8A8260E4A3B}" dt="2022-11-01T16:18:58.389" v="10497"/>
          <ac:picMkLst>
            <pc:docMk/>
            <pc:sldMk cId="692035628" sldId="2144328356"/>
            <ac:picMk id="48" creationId="{A1ABF5A3-D48D-54FE-DD41-3F0B2CCEA801}"/>
          </ac:picMkLst>
        </pc:picChg>
        <pc:picChg chg="add del mod">
          <ac:chgData name="Karolina Guillen" userId="c1c08796-a0be-47c6-af52-5d31fd96ec50" providerId="ADAL" clId="{0907D277-9CC8-4492-BFB4-B8A8260E4A3B}" dt="2022-10-26T17:43:39.476" v="1406" actId="478"/>
          <ac:picMkLst>
            <pc:docMk/>
            <pc:sldMk cId="692035628" sldId="2144328356"/>
            <ac:picMk id="48" creationId="{E4EA9621-4E31-3B4F-1493-346D15759F7D}"/>
          </ac:picMkLst>
        </pc:picChg>
        <pc:picChg chg="add del mod">
          <ac:chgData name="Karolina Guillen" userId="c1c08796-a0be-47c6-af52-5d31fd96ec50" providerId="ADAL" clId="{0907D277-9CC8-4492-BFB4-B8A8260E4A3B}" dt="2022-10-26T17:43:39.476" v="1406" actId="478"/>
          <ac:picMkLst>
            <pc:docMk/>
            <pc:sldMk cId="692035628" sldId="2144328356"/>
            <ac:picMk id="49" creationId="{BFD3A22E-0925-BDC2-7224-3A24906B483A}"/>
          </ac:picMkLst>
        </pc:picChg>
        <pc:picChg chg="add del mod">
          <ac:chgData name="Karolina Guillen" userId="c1c08796-a0be-47c6-af52-5d31fd96ec50" providerId="ADAL" clId="{0907D277-9CC8-4492-BFB4-B8A8260E4A3B}" dt="2022-10-26T17:43:39.476" v="1406" actId="478"/>
          <ac:picMkLst>
            <pc:docMk/>
            <pc:sldMk cId="692035628" sldId="2144328356"/>
            <ac:picMk id="50" creationId="{A2137DA2-7406-C5DC-E96B-702CA7DBF256}"/>
          </ac:picMkLst>
        </pc:picChg>
        <pc:picChg chg="add del mod">
          <ac:chgData name="Karolina Guillen" userId="c1c08796-a0be-47c6-af52-5d31fd96ec50" providerId="ADAL" clId="{0907D277-9CC8-4492-BFB4-B8A8260E4A3B}" dt="2022-10-26T17:43:39.476" v="1406" actId="478"/>
          <ac:picMkLst>
            <pc:docMk/>
            <pc:sldMk cId="692035628" sldId="2144328356"/>
            <ac:picMk id="51" creationId="{5667BE29-172C-6DFB-5490-7E0DA6C6E10B}"/>
          </ac:picMkLst>
        </pc:picChg>
        <pc:picChg chg="add del mod">
          <ac:chgData name="Karolina Guillen" userId="c1c08796-a0be-47c6-af52-5d31fd96ec50" providerId="ADAL" clId="{0907D277-9CC8-4492-BFB4-B8A8260E4A3B}" dt="2022-10-26T17:43:39.476" v="1406" actId="478"/>
          <ac:picMkLst>
            <pc:docMk/>
            <pc:sldMk cId="692035628" sldId="2144328356"/>
            <ac:picMk id="52" creationId="{15619AC0-2DD9-5ACE-03F1-522B8636E54C}"/>
          </ac:picMkLst>
        </pc:picChg>
        <pc:picChg chg="add del mod">
          <ac:chgData name="Karolina Guillen" userId="c1c08796-a0be-47c6-af52-5d31fd96ec50" providerId="ADAL" clId="{0907D277-9CC8-4492-BFB4-B8A8260E4A3B}" dt="2022-10-26T17:43:39.476" v="1406" actId="478"/>
          <ac:picMkLst>
            <pc:docMk/>
            <pc:sldMk cId="692035628" sldId="2144328356"/>
            <ac:picMk id="53" creationId="{4E3F8691-7F0E-4B30-23EB-BA18CBE1B339}"/>
          </ac:picMkLst>
        </pc:picChg>
        <pc:picChg chg="add del mod">
          <ac:chgData name="Karolina Guillen" userId="c1c08796-a0be-47c6-af52-5d31fd96ec50" providerId="ADAL" clId="{0907D277-9CC8-4492-BFB4-B8A8260E4A3B}" dt="2022-10-26T17:43:39.476" v="1406" actId="478"/>
          <ac:picMkLst>
            <pc:docMk/>
            <pc:sldMk cId="692035628" sldId="2144328356"/>
            <ac:picMk id="54" creationId="{1F6F7E88-87FE-7D45-BE80-0FB1A3659BD9}"/>
          </ac:picMkLst>
        </pc:picChg>
        <pc:picChg chg="add del mod">
          <ac:chgData name="Karolina Guillen" userId="c1c08796-a0be-47c6-af52-5d31fd96ec50" providerId="ADAL" clId="{0907D277-9CC8-4492-BFB4-B8A8260E4A3B}" dt="2022-10-26T17:43:39.476" v="1406" actId="478"/>
          <ac:picMkLst>
            <pc:docMk/>
            <pc:sldMk cId="692035628" sldId="2144328356"/>
            <ac:picMk id="55" creationId="{B64872A0-625C-79ED-6405-83367BBCA955}"/>
          </ac:picMkLst>
        </pc:picChg>
        <pc:picChg chg="add del mod">
          <ac:chgData name="Karolina Guillen" userId="c1c08796-a0be-47c6-af52-5d31fd96ec50" providerId="ADAL" clId="{0907D277-9CC8-4492-BFB4-B8A8260E4A3B}" dt="2022-10-26T17:43:39.476" v="1406" actId="478"/>
          <ac:picMkLst>
            <pc:docMk/>
            <pc:sldMk cId="692035628" sldId="2144328356"/>
            <ac:picMk id="56" creationId="{60C53805-FD7E-481D-5748-82AF213FF131}"/>
          </ac:picMkLst>
        </pc:picChg>
        <pc:picChg chg="add del mod">
          <ac:chgData name="Karolina Guillen" userId="c1c08796-a0be-47c6-af52-5d31fd96ec50" providerId="ADAL" clId="{0907D277-9CC8-4492-BFB4-B8A8260E4A3B}" dt="2022-10-26T17:43:39.476" v="1406" actId="478"/>
          <ac:picMkLst>
            <pc:docMk/>
            <pc:sldMk cId="692035628" sldId="2144328356"/>
            <ac:picMk id="57" creationId="{9AA06573-92F0-3CE7-0C13-1D3EA1B8594F}"/>
          </ac:picMkLst>
        </pc:picChg>
        <pc:picChg chg="add del mod">
          <ac:chgData name="Karolina Guillen" userId="c1c08796-a0be-47c6-af52-5d31fd96ec50" providerId="ADAL" clId="{0907D277-9CC8-4492-BFB4-B8A8260E4A3B}" dt="2022-10-26T17:43:39.476" v="1406" actId="478"/>
          <ac:picMkLst>
            <pc:docMk/>
            <pc:sldMk cId="692035628" sldId="2144328356"/>
            <ac:picMk id="58" creationId="{41A0F8D7-B692-B113-AF42-7B585D813CB5}"/>
          </ac:picMkLst>
        </pc:picChg>
        <pc:picChg chg="add del mod">
          <ac:chgData name="Karolina Guillen" userId="c1c08796-a0be-47c6-af52-5d31fd96ec50" providerId="ADAL" clId="{0907D277-9CC8-4492-BFB4-B8A8260E4A3B}" dt="2022-10-26T17:44:40.513" v="1408" actId="478"/>
          <ac:picMkLst>
            <pc:docMk/>
            <pc:sldMk cId="692035628" sldId="2144328356"/>
            <ac:picMk id="59" creationId="{84064659-6EA1-2DA5-4E13-0FE9240EC32C}"/>
          </ac:picMkLst>
        </pc:picChg>
        <pc:picChg chg="add del mod">
          <ac:chgData name="Karolina Guillen" userId="c1c08796-a0be-47c6-af52-5d31fd96ec50" providerId="ADAL" clId="{0907D277-9CC8-4492-BFB4-B8A8260E4A3B}" dt="2022-10-26T17:44:37.581" v="1407" actId="478"/>
          <ac:picMkLst>
            <pc:docMk/>
            <pc:sldMk cId="692035628" sldId="2144328356"/>
            <ac:picMk id="60" creationId="{F8DE1019-B152-C099-2C3D-56C5071989E4}"/>
          </ac:picMkLst>
        </pc:picChg>
        <pc:picChg chg="add del mod">
          <ac:chgData name="Karolina Guillen" userId="c1c08796-a0be-47c6-af52-5d31fd96ec50" providerId="ADAL" clId="{0907D277-9CC8-4492-BFB4-B8A8260E4A3B}" dt="2022-10-26T17:44:37.581" v="1407" actId="478"/>
          <ac:picMkLst>
            <pc:docMk/>
            <pc:sldMk cId="692035628" sldId="2144328356"/>
            <ac:picMk id="61" creationId="{2596428B-D408-B036-6D26-94922CD584BA}"/>
          </ac:picMkLst>
        </pc:picChg>
        <pc:picChg chg="add del mod">
          <ac:chgData name="Karolina Guillen" userId="c1c08796-a0be-47c6-af52-5d31fd96ec50" providerId="ADAL" clId="{0907D277-9CC8-4492-BFB4-B8A8260E4A3B}" dt="2022-10-26T17:44:37.581" v="1407" actId="478"/>
          <ac:picMkLst>
            <pc:docMk/>
            <pc:sldMk cId="692035628" sldId="2144328356"/>
            <ac:picMk id="62" creationId="{97F99376-1CA0-14F5-5FD3-C558FF4EA7C1}"/>
          </ac:picMkLst>
        </pc:picChg>
        <pc:picChg chg="add del mod">
          <ac:chgData name="Karolina Guillen" userId="c1c08796-a0be-47c6-af52-5d31fd96ec50" providerId="ADAL" clId="{0907D277-9CC8-4492-BFB4-B8A8260E4A3B}" dt="2022-10-26T17:44:37.581" v="1407" actId="478"/>
          <ac:picMkLst>
            <pc:docMk/>
            <pc:sldMk cId="692035628" sldId="2144328356"/>
            <ac:picMk id="63" creationId="{88AB1368-AFC7-1145-D4E5-368551FFA8CB}"/>
          </ac:picMkLst>
        </pc:picChg>
        <pc:picChg chg="add del mod">
          <ac:chgData name="Karolina Guillen" userId="c1c08796-a0be-47c6-af52-5d31fd96ec50" providerId="ADAL" clId="{0907D277-9CC8-4492-BFB4-B8A8260E4A3B}" dt="2022-10-26T17:44:37.581" v="1407" actId="478"/>
          <ac:picMkLst>
            <pc:docMk/>
            <pc:sldMk cId="692035628" sldId="2144328356"/>
            <ac:picMk id="64" creationId="{416A6FC9-C9DF-0C8B-8DA8-F5CB7F186C97}"/>
          </ac:picMkLst>
        </pc:picChg>
        <pc:picChg chg="add mod">
          <ac:chgData name="Karolina Guillen" userId="c1c08796-a0be-47c6-af52-5d31fd96ec50" providerId="ADAL" clId="{0907D277-9CC8-4492-BFB4-B8A8260E4A3B}" dt="2022-11-01T15:30:08.633" v="10411" actId="1076"/>
          <ac:picMkLst>
            <pc:docMk/>
            <pc:sldMk cId="692035628" sldId="2144328356"/>
            <ac:picMk id="1026" creationId="{1A67972C-6362-349E-D906-E6659416C144}"/>
          </ac:picMkLst>
        </pc:picChg>
        <pc:picChg chg="add mod">
          <ac:chgData name="Karolina Guillen" userId="c1c08796-a0be-47c6-af52-5d31fd96ec50" providerId="ADAL" clId="{0907D277-9CC8-4492-BFB4-B8A8260E4A3B}" dt="2022-11-01T15:30:03.628" v="10409" actId="1076"/>
          <ac:picMkLst>
            <pc:docMk/>
            <pc:sldMk cId="692035628" sldId="2144328356"/>
            <ac:picMk id="1028" creationId="{6770D479-5F5C-E43E-073C-380C48FACFD0}"/>
          </ac:picMkLst>
        </pc:picChg>
        <pc:picChg chg="add mod">
          <ac:chgData name="Karolina Guillen" userId="c1c08796-a0be-47c6-af52-5d31fd96ec50" providerId="ADAL" clId="{0907D277-9CC8-4492-BFB4-B8A8260E4A3B}" dt="2022-11-01T15:30:29.850" v="10413"/>
          <ac:picMkLst>
            <pc:docMk/>
            <pc:sldMk cId="692035628" sldId="2144328356"/>
            <ac:picMk id="1032" creationId="{E6E19F48-8716-348F-3727-25D3F899DAB8}"/>
          </ac:picMkLst>
        </pc:picChg>
        <pc:picChg chg="add mod">
          <ac:chgData name="Karolina Guillen" userId="c1c08796-a0be-47c6-af52-5d31fd96ec50" providerId="ADAL" clId="{0907D277-9CC8-4492-BFB4-B8A8260E4A3B}" dt="2022-11-01T16:15:37.162" v="10476"/>
          <ac:picMkLst>
            <pc:docMk/>
            <pc:sldMk cId="692035628" sldId="2144328356"/>
            <ac:picMk id="1036" creationId="{D534D4FF-A030-0BC5-DCAA-3E95CB07A363}"/>
          </ac:picMkLst>
        </pc:picChg>
        <pc:picChg chg="add del">
          <ac:chgData name="Karolina Guillen" userId="c1c08796-a0be-47c6-af52-5d31fd96ec50" providerId="ADAL" clId="{0907D277-9CC8-4492-BFB4-B8A8260E4A3B}" dt="2022-11-01T16:16:00.381" v="10478" actId="478"/>
          <ac:picMkLst>
            <pc:docMk/>
            <pc:sldMk cId="692035628" sldId="2144328356"/>
            <ac:picMk id="1038" creationId="{34772C06-249C-243B-B206-4703B0512A6B}"/>
          </ac:picMkLst>
        </pc:picChg>
        <pc:picChg chg="add mod">
          <ac:chgData name="Karolina Guillen" userId="c1c08796-a0be-47c6-af52-5d31fd96ec50" providerId="ADAL" clId="{0907D277-9CC8-4492-BFB4-B8A8260E4A3B}" dt="2022-11-01T16:18:19.210" v="10485"/>
          <ac:picMkLst>
            <pc:docMk/>
            <pc:sldMk cId="692035628" sldId="2144328356"/>
            <ac:picMk id="1040" creationId="{29BBEF8A-D2B5-65C8-C8E0-D95D3B8A8906}"/>
          </ac:picMkLst>
        </pc:picChg>
        <pc:picChg chg="add mod">
          <ac:chgData name="Karolina Guillen" userId="c1c08796-a0be-47c6-af52-5d31fd96ec50" providerId="ADAL" clId="{0907D277-9CC8-4492-BFB4-B8A8260E4A3B}" dt="2022-11-01T15:30:06.536" v="10410" actId="1076"/>
          <ac:picMkLst>
            <pc:docMk/>
            <pc:sldMk cId="692035628" sldId="2144328356"/>
            <ac:picMk id="3074" creationId="{DDEA6F38-2984-E34A-02EF-EEBAB6E9A5BC}"/>
          </ac:picMkLst>
        </pc:picChg>
        <pc:picChg chg="add mod">
          <ac:chgData name="Karolina Guillen" userId="c1c08796-a0be-47c6-af52-5d31fd96ec50" providerId="ADAL" clId="{0907D277-9CC8-4492-BFB4-B8A8260E4A3B}" dt="2022-11-01T15:31:46.963" v="10425" actId="1076"/>
          <ac:picMkLst>
            <pc:docMk/>
            <pc:sldMk cId="692035628" sldId="2144328356"/>
            <ac:picMk id="3076" creationId="{ED837066-F772-E34D-AB0D-A094912C1FE6}"/>
          </ac:picMkLst>
        </pc:picChg>
        <pc:picChg chg="add mod">
          <ac:chgData name="Karolina Guillen" userId="c1c08796-a0be-47c6-af52-5d31fd96ec50" providerId="ADAL" clId="{0907D277-9CC8-4492-BFB4-B8A8260E4A3B}" dt="2022-11-01T15:31:54.220" v="10427" actId="1076"/>
          <ac:picMkLst>
            <pc:docMk/>
            <pc:sldMk cId="692035628" sldId="2144328356"/>
            <ac:picMk id="3078" creationId="{964B3C31-087E-8C21-81DD-4C194C05F733}"/>
          </ac:picMkLst>
        </pc:picChg>
        <pc:picChg chg="add mod">
          <ac:chgData name="Karolina Guillen" userId="c1c08796-a0be-47c6-af52-5d31fd96ec50" providerId="ADAL" clId="{0907D277-9CC8-4492-BFB4-B8A8260E4A3B}" dt="2022-11-01T16:05:04.515" v="10470" actId="1076"/>
          <ac:picMkLst>
            <pc:docMk/>
            <pc:sldMk cId="692035628" sldId="2144328356"/>
            <ac:picMk id="3082" creationId="{CEC4CC79-2200-1B5D-23D9-692F1B7E5584}"/>
          </ac:picMkLst>
        </pc:picChg>
        <pc:picChg chg="add mod">
          <ac:chgData name="Karolina Guillen" userId="c1c08796-a0be-47c6-af52-5d31fd96ec50" providerId="ADAL" clId="{0907D277-9CC8-4492-BFB4-B8A8260E4A3B}" dt="2022-11-01T16:04:56.030" v="10468" actId="1076"/>
          <ac:picMkLst>
            <pc:docMk/>
            <pc:sldMk cId="692035628" sldId="2144328356"/>
            <ac:picMk id="3086" creationId="{00DBE9AD-E655-6243-E8B8-63CB62AD7372}"/>
          </ac:picMkLst>
        </pc:picChg>
        <pc:picChg chg="add mod">
          <ac:chgData name="Karolina Guillen" userId="c1c08796-a0be-47c6-af52-5d31fd96ec50" providerId="ADAL" clId="{0907D277-9CC8-4492-BFB4-B8A8260E4A3B}" dt="2022-10-28T20:06:54.124" v="7519" actId="1036"/>
          <ac:picMkLst>
            <pc:docMk/>
            <pc:sldMk cId="692035628" sldId="2144328356"/>
            <ac:picMk id="3088" creationId="{628B485B-570F-C815-9F39-AB4A87771C6B}"/>
          </ac:picMkLst>
        </pc:picChg>
        <pc:picChg chg="add mod">
          <ac:chgData name="Karolina Guillen" userId="c1c08796-a0be-47c6-af52-5d31fd96ec50" providerId="ADAL" clId="{0907D277-9CC8-4492-BFB4-B8A8260E4A3B}" dt="2022-11-01T16:18:30.370" v="10491" actId="1076"/>
          <ac:picMkLst>
            <pc:docMk/>
            <pc:sldMk cId="692035628" sldId="2144328356"/>
            <ac:picMk id="3090" creationId="{869590A2-9F8B-C5B2-203D-C16B8C9C7AC8}"/>
          </ac:picMkLst>
        </pc:picChg>
        <pc:picChg chg="add mod">
          <ac:chgData name="Karolina Guillen" userId="c1c08796-a0be-47c6-af52-5d31fd96ec50" providerId="ADAL" clId="{0907D277-9CC8-4492-BFB4-B8A8260E4A3B}" dt="2022-11-01T16:18:42.960" v="10496" actId="1076"/>
          <ac:picMkLst>
            <pc:docMk/>
            <pc:sldMk cId="692035628" sldId="2144328356"/>
            <ac:picMk id="3092" creationId="{DDC384BF-34EC-AD72-C8B6-B19470705942}"/>
          </ac:picMkLst>
        </pc:picChg>
        <pc:picChg chg="add del mod">
          <ac:chgData name="Karolina Guillen" userId="c1c08796-a0be-47c6-af52-5d31fd96ec50" providerId="ADAL" clId="{0907D277-9CC8-4492-BFB4-B8A8260E4A3B}" dt="2022-10-28T20:03:39.305" v="7459" actId="478"/>
          <ac:picMkLst>
            <pc:docMk/>
            <pc:sldMk cId="692035628" sldId="2144328356"/>
            <ac:picMk id="3094" creationId="{9E160F5C-798D-001A-C7C0-0EABB2FFC237}"/>
          </ac:picMkLst>
        </pc:picChg>
        <pc:picChg chg="add mod">
          <ac:chgData name="Karolina Guillen" userId="c1c08796-a0be-47c6-af52-5d31fd96ec50" providerId="ADAL" clId="{0907D277-9CC8-4492-BFB4-B8A8260E4A3B}" dt="2022-11-01T16:19:06.508" v="10500" actId="1076"/>
          <ac:picMkLst>
            <pc:docMk/>
            <pc:sldMk cId="692035628" sldId="2144328356"/>
            <ac:picMk id="3098" creationId="{69A159D2-8672-7DA3-2E64-3C176F48F52D}"/>
          </ac:picMkLst>
        </pc:picChg>
        <pc:picChg chg="add mod">
          <ac:chgData name="Karolina Guillen" userId="c1c08796-a0be-47c6-af52-5d31fd96ec50" providerId="ADAL" clId="{0907D277-9CC8-4492-BFB4-B8A8260E4A3B}" dt="2022-11-01T16:19:03.028" v="10498" actId="14100"/>
          <ac:picMkLst>
            <pc:docMk/>
            <pc:sldMk cId="692035628" sldId="2144328356"/>
            <ac:picMk id="3100" creationId="{812749F5-86F4-9A93-E4BB-10429869D125}"/>
          </ac:picMkLst>
        </pc:picChg>
        <pc:picChg chg="add mod">
          <ac:chgData name="Karolina Guillen" userId="c1c08796-a0be-47c6-af52-5d31fd96ec50" providerId="ADAL" clId="{0907D277-9CC8-4492-BFB4-B8A8260E4A3B}" dt="2022-10-28T19:10:15.447" v="6533" actId="1036"/>
          <ac:picMkLst>
            <pc:docMk/>
            <pc:sldMk cId="692035628" sldId="2144328356"/>
            <ac:picMk id="3102" creationId="{9545B89C-0AB8-DA22-FF94-8287A4A5DD3D}"/>
          </ac:picMkLst>
        </pc:picChg>
        <pc:picChg chg="add mod">
          <ac:chgData name="Karolina Guillen" userId="c1c08796-a0be-47c6-af52-5d31fd96ec50" providerId="ADAL" clId="{0907D277-9CC8-4492-BFB4-B8A8260E4A3B}" dt="2022-10-28T19:10:27.712" v="6534"/>
          <ac:picMkLst>
            <pc:docMk/>
            <pc:sldMk cId="692035628" sldId="2144328356"/>
            <ac:picMk id="3106" creationId="{9E3843BA-B27A-5971-46C3-A01E51F6EFED}"/>
          </ac:picMkLst>
        </pc:picChg>
        <pc:cxnChg chg="add del mod">
          <ac:chgData name="Karolina Guillen" userId="c1c08796-a0be-47c6-af52-5d31fd96ec50" providerId="ADAL" clId="{0907D277-9CC8-4492-BFB4-B8A8260E4A3B}" dt="2022-10-28T20:06:54.124" v="7519" actId="1036"/>
          <ac:cxnSpMkLst>
            <pc:docMk/>
            <pc:sldMk cId="692035628" sldId="2144328356"/>
            <ac:cxnSpMk id="26" creationId="{B566AEA2-1A22-52DF-D39D-CA421B4D72A8}"/>
          </ac:cxnSpMkLst>
        </pc:cxnChg>
        <pc:cxnChg chg="add del mod">
          <ac:chgData name="Karolina Guillen" userId="c1c08796-a0be-47c6-af52-5d31fd96ec50" providerId="ADAL" clId="{0907D277-9CC8-4492-BFB4-B8A8260E4A3B}" dt="2022-10-28T20:06:54.124" v="7519" actId="1036"/>
          <ac:cxnSpMkLst>
            <pc:docMk/>
            <pc:sldMk cId="692035628" sldId="2144328356"/>
            <ac:cxnSpMk id="27" creationId="{BD67EA1B-5617-3BB6-F263-F15D24BB3439}"/>
          </ac:cxnSpMkLst>
        </pc:cxnChg>
        <pc:cxnChg chg="add del mod">
          <ac:chgData name="Karolina Guillen" userId="c1c08796-a0be-47c6-af52-5d31fd96ec50" providerId="ADAL" clId="{0907D277-9CC8-4492-BFB4-B8A8260E4A3B}" dt="2022-10-28T20:06:54.124" v="7519" actId="1036"/>
          <ac:cxnSpMkLst>
            <pc:docMk/>
            <pc:sldMk cId="692035628" sldId="2144328356"/>
            <ac:cxnSpMk id="28" creationId="{8500F449-3D85-5597-614C-6295BEA4A15D}"/>
          </ac:cxnSpMkLst>
        </pc:cxnChg>
        <pc:cxnChg chg="add del mod">
          <ac:chgData name="Karolina Guillen" userId="c1c08796-a0be-47c6-af52-5d31fd96ec50" providerId="ADAL" clId="{0907D277-9CC8-4492-BFB4-B8A8260E4A3B}" dt="2022-10-28T20:06:54.124" v="7519" actId="1036"/>
          <ac:cxnSpMkLst>
            <pc:docMk/>
            <pc:sldMk cId="692035628" sldId="2144328356"/>
            <ac:cxnSpMk id="29" creationId="{D6955F8D-1B95-A3C6-BE9A-08FF2B37B304}"/>
          </ac:cxnSpMkLst>
        </pc:cxnChg>
        <pc:cxnChg chg="add mod">
          <ac:chgData name="Karolina Guillen" userId="c1c08796-a0be-47c6-af52-5d31fd96ec50" providerId="ADAL" clId="{0907D277-9CC8-4492-BFB4-B8A8260E4A3B}" dt="2022-10-26T20:06:43.843" v="3726" actId="1037"/>
          <ac:cxnSpMkLst>
            <pc:docMk/>
            <pc:sldMk cId="692035628" sldId="2144328356"/>
            <ac:cxnSpMk id="30" creationId="{B4B21739-504F-3684-96BF-0F2FF3E76348}"/>
          </ac:cxnSpMkLst>
        </pc:cxnChg>
        <pc:cxnChg chg="add mod">
          <ac:chgData name="Karolina Guillen" userId="c1c08796-a0be-47c6-af52-5d31fd96ec50" providerId="ADAL" clId="{0907D277-9CC8-4492-BFB4-B8A8260E4A3B}" dt="2022-10-26T20:06:15.501" v="3659" actId="164"/>
          <ac:cxnSpMkLst>
            <pc:docMk/>
            <pc:sldMk cId="692035628" sldId="2144328356"/>
            <ac:cxnSpMk id="32" creationId="{4CF5F389-4B48-1374-1421-B70EB7AF2490}"/>
          </ac:cxnSpMkLst>
        </pc:cxnChg>
        <pc:cxnChg chg="add del mod">
          <ac:chgData name="Karolina Guillen" userId="c1c08796-a0be-47c6-af52-5d31fd96ec50" providerId="ADAL" clId="{0907D277-9CC8-4492-BFB4-B8A8260E4A3B}" dt="2022-10-26T20:05:59.723" v="3620" actId="478"/>
          <ac:cxnSpMkLst>
            <pc:docMk/>
            <pc:sldMk cId="692035628" sldId="2144328356"/>
            <ac:cxnSpMk id="33" creationId="{2B59EE4F-4A76-7ACF-F628-CEABC1ED95B4}"/>
          </ac:cxnSpMkLst>
        </pc:cxnChg>
        <pc:cxnChg chg="add mod">
          <ac:chgData name="Karolina Guillen" userId="c1c08796-a0be-47c6-af52-5d31fd96ec50" providerId="ADAL" clId="{0907D277-9CC8-4492-BFB4-B8A8260E4A3B}" dt="2022-10-26T20:06:33.121" v="3682" actId="1037"/>
          <ac:cxnSpMkLst>
            <pc:docMk/>
            <pc:sldMk cId="692035628" sldId="2144328356"/>
            <ac:cxnSpMk id="34" creationId="{99852E22-759D-8EFF-C360-AB14FE649153}"/>
          </ac:cxnSpMkLst>
        </pc:cxnChg>
      </pc:sldChg>
      <pc:sldChg chg="addSp delSp modSp add del mod addCm modCm">
        <pc:chgData name="Karolina Guillen" userId="c1c08796-a0be-47c6-af52-5d31fd96ec50" providerId="ADAL" clId="{0907D277-9CC8-4492-BFB4-B8A8260E4A3B}" dt="2022-11-01T18:35:55.617" v="11528" actId="47"/>
        <pc:sldMkLst>
          <pc:docMk/>
          <pc:sldMk cId="2940454544" sldId="2144328357"/>
        </pc:sldMkLst>
        <pc:spChg chg="add del mod">
          <ac:chgData name="Karolina Guillen" userId="c1c08796-a0be-47c6-af52-5d31fd96ec50" providerId="ADAL" clId="{0907D277-9CC8-4492-BFB4-B8A8260E4A3B}" dt="2022-10-28T15:05:41.793" v="4383" actId="478"/>
          <ac:spMkLst>
            <pc:docMk/>
            <pc:sldMk cId="2940454544" sldId="2144328357"/>
            <ac:spMk id="2" creationId="{03D150EA-3E89-62D3-49D6-E4BEA749A138}"/>
          </ac:spMkLst>
        </pc:spChg>
        <pc:spChg chg="add del mod">
          <ac:chgData name="Karolina Guillen" userId="c1c08796-a0be-47c6-af52-5d31fd96ec50" providerId="ADAL" clId="{0907D277-9CC8-4492-BFB4-B8A8260E4A3B}" dt="2022-10-28T17:29:33.996" v="4967" actId="478"/>
          <ac:spMkLst>
            <pc:docMk/>
            <pc:sldMk cId="2940454544" sldId="2144328357"/>
            <ac:spMk id="3" creationId="{C5DF25BF-5C07-2DDB-D392-46CBB313275B}"/>
          </ac:spMkLst>
        </pc:spChg>
        <pc:spChg chg="add mod ord">
          <ac:chgData name="Karolina Guillen" userId="c1c08796-a0be-47c6-af52-5d31fd96ec50" providerId="ADAL" clId="{0907D277-9CC8-4492-BFB4-B8A8260E4A3B}" dt="2022-10-28T17:04:44.989" v="4878" actId="1076"/>
          <ac:spMkLst>
            <pc:docMk/>
            <pc:sldMk cId="2940454544" sldId="2144328357"/>
            <ac:spMk id="4" creationId="{14B5F012-9076-1D13-7A27-CC5260D47444}"/>
          </ac:spMkLst>
        </pc:spChg>
        <pc:spChg chg="del mod">
          <ac:chgData name="Karolina Guillen" userId="c1c08796-a0be-47c6-af52-5d31fd96ec50" providerId="ADAL" clId="{0907D277-9CC8-4492-BFB4-B8A8260E4A3B}" dt="2022-10-25T14:10:54.015" v="132" actId="478"/>
          <ac:spMkLst>
            <pc:docMk/>
            <pc:sldMk cId="2940454544" sldId="2144328357"/>
            <ac:spMk id="4" creationId="{1E252630-60FE-B137-34A6-F42A7EF4947A}"/>
          </ac:spMkLst>
        </pc:spChg>
        <pc:spChg chg="add mod ord">
          <ac:chgData name="Karolina Guillen" userId="c1c08796-a0be-47c6-af52-5d31fd96ec50" providerId="ADAL" clId="{0907D277-9CC8-4492-BFB4-B8A8260E4A3B}" dt="2022-10-28T15:23:19.106" v="4389" actId="14100"/>
          <ac:spMkLst>
            <pc:docMk/>
            <pc:sldMk cId="2940454544" sldId="2144328357"/>
            <ac:spMk id="5" creationId="{FD2891D1-A29B-2781-EFCC-C5869BA6C533}"/>
          </ac:spMkLst>
        </pc:spChg>
        <pc:spChg chg="add mod">
          <ac:chgData name="Karolina Guillen" userId="c1c08796-a0be-47c6-af52-5d31fd96ec50" providerId="ADAL" clId="{0907D277-9CC8-4492-BFB4-B8A8260E4A3B}" dt="2022-11-01T17:32:12.713" v="10813" actId="20577"/>
          <ac:spMkLst>
            <pc:docMk/>
            <pc:sldMk cId="2940454544" sldId="2144328357"/>
            <ac:spMk id="6" creationId="{A2AD6BC2-385A-DF12-6326-54D36C763298}"/>
          </ac:spMkLst>
        </pc:spChg>
        <pc:spChg chg="add mod">
          <ac:chgData name="Karolina Guillen" userId="c1c08796-a0be-47c6-af52-5d31fd96ec50" providerId="ADAL" clId="{0907D277-9CC8-4492-BFB4-B8A8260E4A3B}" dt="2022-10-28T15:23:39.387" v="4392" actId="404"/>
          <ac:spMkLst>
            <pc:docMk/>
            <pc:sldMk cId="2940454544" sldId="2144328357"/>
            <ac:spMk id="7" creationId="{F5CF276A-0447-7C9F-68E0-5A193751212F}"/>
          </ac:spMkLst>
        </pc:spChg>
        <pc:spChg chg="add mod">
          <ac:chgData name="Karolina Guillen" userId="c1c08796-a0be-47c6-af52-5d31fd96ec50" providerId="ADAL" clId="{0907D277-9CC8-4492-BFB4-B8A8260E4A3B}" dt="2022-10-28T16:02:37.502" v="4499" actId="14100"/>
          <ac:spMkLst>
            <pc:docMk/>
            <pc:sldMk cId="2940454544" sldId="2144328357"/>
            <ac:spMk id="8" creationId="{AADAB446-3296-F3F5-D5A2-E8B2132038C9}"/>
          </ac:spMkLst>
        </pc:spChg>
        <pc:spChg chg="add mod">
          <ac:chgData name="Karolina Guillen" userId="c1c08796-a0be-47c6-af52-5d31fd96ec50" providerId="ADAL" clId="{0907D277-9CC8-4492-BFB4-B8A8260E4A3B}" dt="2022-10-28T16:01:51.625" v="4439" actId="20577"/>
          <ac:spMkLst>
            <pc:docMk/>
            <pc:sldMk cId="2940454544" sldId="2144328357"/>
            <ac:spMk id="11" creationId="{9D403D94-AB0E-55A0-3090-E545B171B033}"/>
          </ac:spMkLst>
        </pc:spChg>
        <pc:spChg chg="add mod">
          <ac:chgData name="Karolina Guillen" userId="c1c08796-a0be-47c6-af52-5d31fd96ec50" providerId="ADAL" clId="{0907D277-9CC8-4492-BFB4-B8A8260E4A3B}" dt="2022-10-28T16:02:07.913" v="4463" actId="14100"/>
          <ac:spMkLst>
            <pc:docMk/>
            <pc:sldMk cId="2940454544" sldId="2144328357"/>
            <ac:spMk id="12" creationId="{1DE606DF-0E70-D43C-DCF8-E7B34DB313A0}"/>
          </ac:spMkLst>
        </pc:spChg>
        <pc:spChg chg="add mod">
          <ac:chgData name="Karolina Guillen" userId="c1c08796-a0be-47c6-af52-5d31fd96ec50" providerId="ADAL" clId="{0907D277-9CC8-4492-BFB4-B8A8260E4A3B}" dt="2022-10-28T20:12:00.207" v="7600" actId="207"/>
          <ac:spMkLst>
            <pc:docMk/>
            <pc:sldMk cId="2940454544" sldId="2144328357"/>
            <ac:spMk id="13" creationId="{426ED2FB-1EE3-AB0D-1973-C19C7C288687}"/>
          </ac:spMkLst>
        </pc:spChg>
        <pc:spChg chg="mod">
          <ac:chgData name="Karolina Guillen" userId="c1c08796-a0be-47c6-af52-5d31fd96ec50" providerId="ADAL" clId="{0907D277-9CC8-4492-BFB4-B8A8260E4A3B}" dt="2022-11-01T17:32:17.121" v="10815" actId="207"/>
          <ac:spMkLst>
            <pc:docMk/>
            <pc:sldMk cId="2940454544" sldId="2144328357"/>
            <ac:spMk id="16" creationId="{46BD1D7B-CFFD-AB40-AE04-379262D9E97A}"/>
          </ac:spMkLst>
        </pc:spChg>
        <pc:spChg chg="add mod">
          <ac:chgData name="Karolina Guillen" userId="c1c08796-a0be-47c6-af52-5d31fd96ec50" providerId="ADAL" clId="{0907D277-9CC8-4492-BFB4-B8A8260E4A3B}" dt="2022-10-28T16:02:53.265" v="4520" actId="20577"/>
          <ac:spMkLst>
            <pc:docMk/>
            <pc:sldMk cId="2940454544" sldId="2144328357"/>
            <ac:spMk id="18" creationId="{2C9D37B7-B220-0449-0BAD-FBC84447FF7E}"/>
          </ac:spMkLst>
        </pc:spChg>
        <pc:spChg chg="add mod">
          <ac:chgData name="Karolina Guillen" userId="c1c08796-a0be-47c6-af52-5d31fd96ec50" providerId="ADAL" clId="{0907D277-9CC8-4492-BFB4-B8A8260E4A3B}" dt="2022-10-28T16:03:07.470" v="4537" actId="20577"/>
          <ac:spMkLst>
            <pc:docMk/>
            <pc:sldMk cId="2940454544" sldId="2144328357"/>
            <ac:spMk id="19" creationId="{81DCCC59-447E-CCCE-A477-8B54993E8CEC}"/>
          </ac:spMkLst>
        </pc:spChg>
        <pc:spChg chg="add mod">
          <ac:chgData name="Karolina Guillen" userId="c1c08796-a0be-47c6-af52-5d31fd96ec50" providerId="ADAL" clId="{0907D277-9CC8-4492-BFB4-B8A8260E4A3B}" dt="2022-10-28T16:03:27.204" v="4560" actId="20577"/>
          <ac:spMkLst>
            <pc:docMk/>
            <pc:sldMk cId="2940454544" sldId="2144328357"/>
            <ac:spMk id="20" creationId="{B6E57A54-F308-5862-CF72-39272C5FA4D3}"/>
          </ac:spMkLst>
        </pc:spChg>
        <pc:spChg chg="add mod">
          <ac:chgData name="Karolina Guillen" userId="c1c08796-a0be-47c6-af52-5d31fd96ec50" providerId="ADAL" clId="{0907D277-9CC8-4492-BFB4-B8A8260E4A3B}" dt="2022-10-28T17:04:01.891" v="4870" actId="1076"/>
          <ac:spMkLst>
            <pc:docMk/>
            <pc:sldMk cId="2940454544" sldId="2144328357"/>
            <ac:spMk id="21" creationId="{3CA147B2-7638-0EF8-BBD3-73ED1F89D501}"/>
          </ac:spMkLst>
        </pc:spChg>
        <pc:spChg chg="add mod">
          <ac:chgData name="Karolina Guillen" userId="c1c08796-a0be-47c6-af52-5d31fd96ec50" providerId="ADAL" clId="{0907D277-9CC8-4492-BFB4-B8A8260E4A3B}" dt="2022-10-28T20:11:04.979" v="7587" actId="207"/>
          <ac:spMkLst>
            <pc:docMk/>
            <pc:sldMk cId="2940454544" sldId="2144328357"/>
            <ac:spMk id="22" creationId="{D9EAEA8D-735D-B378-81BF-26A7A31CB407}"/>
          </ac:spMkLst>
        </pc:spChg>
        <pc:spChg chg="add mod">
          <ac:chgData name="Karolina Guillen" userId="c1c08796-a0be-47c6-af52-5d31fd96ec50" providerId="ADAL" clId="{0907D277-9CC8-4492-BFB4-B8A8260E4A3B}" dt="2022-10-28T20:11:36.143" v="7588" actId="207"/>
          <ac:spMkLst>
            <pc:docMk/>
            <pc:sldMk cId="2940454544" sldId="2144328357"/>
            <ac:spMk id="23" creationId="{98D6A929-F858-5D1D-A0F4-47E76699C22F}"/>
          </ac:spMkLst>
        </pc:spChg>
        <pc:spChg chg="add mod">
          <ac:chgData name="Karolina Guillen" userId="c1c08796-a0be-47c6-af52-5d31fd96ec50" providerId="ADAL" clId="{0907D277-9CC8-4492-BFB4-B8A8260E4A3B}" dt="2022-10-28T16:05:17.313" v="4650" actId="20577"/>
          <ac:spMkLst>
            <pc:docMk/>
            <pc:sldMk cId="2940454544" sldId="2144328357"/>
            <ac:spMk id="24" creationId="{426B872F-5239-8F28-63A8-4DE4905A940C}"/>
          </ac:spMkLst>
        </pc:spChg>
        <pc:spChg chg="add mod">
          <ac:chgData name="Karolina Guillen" userId="c1c08796-a0be-47c6-af52-5d31fd96ec50" providerId="ADAL" clId="{0907D277-9CC8-4492-BFB4-B8A8260E4A3B}" dt="2022-10-28T16:05:36.274" v="4666" actId="20577"/>
          <ac:spMkLst>
            <pc:docMk/>
            <pc:sldMk cId="2940454544" sldId="2144328357"/>
            <ac:spMk id="25" creationId="{D1A9306E-F7BA-F879-6AD2-9752C96528CC}"/>
          </ac:spMkLst>
        </pc:spChg>
        <pc:spChg chg="add mod">
          <ac:chgData name="Karolina Guillen" userId="c1c08796-a0be-47c6-af52-5d31fd96ec50" providerId="ADAL" clId="{0907D277-9CC8-4492-BFB4-B8A8260E4A3B}" dt="2022-10-28T20:11:04.979" v="7587" actId="207"/>
          <ac:spMkLst>
            <pc:docMk/>
            <pc:sldMk cId="2940454544" sldId="2144328357"/>
            <ac:spMk id="26" creationId="{51BC2F33-227E-09F3-DB7E-B1DBE082A2F4}"/>
          </ac:spMkLst>
        </pc:spChg>
        <pc:spChg chg="add mod">
          <ac:chgData name="Karolina Guillen" userId="c1c08796-a0be-47c6-af52-5d31fd96ec50" providerId="ADAL" clId="{0907D277-9CC8-4492-BFB4-B8A8260E4A3B}" dt="2022-10-28T16:05:58.545" v="4699" actId="20577"/>
          <ac:spMkLst>
            <pc:docMk/>
            <pc:sldMk cId="2940454544" sldId="2144328357"/>
            <ac:spMk id="27" creationId="{3EAD1E30-1D58-5126-EB8F-99F7F5136764}"/>
          </ac:spMkLst>
        </pc:spChg>
        <pc:spChg chg="add del mod">
          <ac:chgData name="Karolina Guillen" userId="c1c08796-a0be-47c6-af52-5d31fd96ec50" providerId="ADAL" clId="{0907D277-9CC8-4492-BFB4-B8A8260E4A3B}" dt="2022-10-28T20:10:28.999" v="7585" actId="478"/>
          <ac:spMkLst>
            <pc:docMk/>
            <pc:sldMk cId="2940454544" sldId="2144328357"/>
            <ac:spMk id="28" creationId="{10747B80-CC10-9389-C844-E3E0FF4E0682}"/>
          </ac:spMkLst>
        </pc:spChg>
        <pc:spChg chg="add del mod">
          <ac:chgData name="Karolina Guillen" userId="c1c08796-a0be-47c6-af52-5d31fd96ec50" providerId="ADAL" clId="{0907D277-9CC8-4492-BFB4-B8A8260E4A3B}" dt="2022-10-28T20:10:28.999" v="7585" actId="478"/>
          <ac:spMkLst>
            <pc:docMk/>
            <pc:sldMk cId="2940454544" sldId="2144328357"/>
            <ac:spMk id="29" creationId="{83DBA109-A53D-2126-C5B8-27E916F1E1DC}"/>
          </ac:spMkLst>
        </pc:spChg>
        <pc:spChg chg="add del">
          <ac:chgData name="Karolina Guillen" userId="c1c08796-a0be-47c6-af52-5d31fd96ec50" providerId="ADAL" clId="{0907D277-9CC8-4492-BFB4-B8A8260E4A3B}" dt="2022-10-28T16:49:23.565" v="4824" actId="478"/>
          <ac:spMkLst>
            <pc:docMk/>
            <pc:sldMk cId="2940454544" sldId="2144328357"/>
            <ac:spMk id="30" creationId="{4C60CB71-067F-3001-FC61-BD48A084130C}"/>
          </ac:spMkLst>
        </pc:spChg>
        <pc:spChg chg="del mod">
          <ac:chgData name="Karolina Guillen" userId="c1c08796-a0be-47c6-af52-5d31fd96ec50" providerId="ADAL" clId="{0907D277-9CC8-4492-BFB4-B8A8260E4A3B}" dt="2022-10-28T14:18:18.619" v="4132" actId="478"/>
          <ac:spMkLst>
            <pc:docMk/>
            <pc:sldMk cId="2940454544" sldId="2144328357"/>
            <ac:spMk id="31" creationId="{CE3D5038-DB0D-49D3-81FE-CE06731FFC1C}"/>
          </ac:spMkLst>
        </pc:spChg>
        <pc:picChg chg="add mod">
          <ac:chgData name="Karolina Guillen" userId="c1c08796-a0be-47c6-af52-5d31fd96ec50" providerId="ADAL" clId="{0907D277-9CC8-4492-BFB4-B8A8260E4A3B}" dt="2022-10-28T17:13:03.604" v="4908" actId="1076"/>
          <ac:picMkLst>
            <pc:docMk/>
            <pc:sldMk cId="2940454544" sldId="2144328357"/>
            <ac:picMk id="32" creationId="{D39B8615-54DF-6754-CB69-A5BAF7D3CB5B}"/>
          </ac:picMkLst>
        </pc:picChg>
        <pc:picChg chg="add mod">
          <ac:chgData name="Karolina Guillen" userId="c1c08796-a0be-47c6-af52-5d31fd96ec50" providerId="ADAL" clId="{0907D277-9CC8-4492-BFB4-B8A8260E4A3B}" dt="2022-10-28T17:22:18.960" v="4914" actId="14100"/>
          <ac:picMkLst>
            <pc:docMk/>
            <pc:sldMk cId="2940454544" sldId="2144328357"/>
            <ac:picMk id="33" creationId="{1EDA0A5E-49B9-DAD4-6BA8-F7532D11B632}"/>
          </ac:picMkLst>
        </pc:picChg>
        <pc:picChg chg="add mod">
          <ac:chgData name="Karolina Guillen" userId="c1c08796-a0be-47c6-af52-5d31fd96ec50" providerId="ADAL" clId="{0907D277-9CC8-4492-BFB4-B8A8260E4A3B}" dt="2022-10-28T17:22:22.821" v="4915" actId="14100"/>
          <ac:picMkLst>
            <pc:docMk/>
            <pc:sldMk cId="2940454544" sldId="2144328357"/>
            <ac:picMk id="34" creationId="{2FD46083-5AB4-0CBE-F6EA-BAA0C51B9A9F}"/>
          </ac:picMkLst>
        </pc:picChg>
        <pc:picChg chg="add mod">
          <ac:chgData name="Karolina Guillen" userId="c1c08796-a0be-47c6-af52-5d31fd96ec50" providerId="ADAL" clId="{0907D277-9CC8-4492-BFB4-B8A8260E4A3B}" dt="2022-10-28T17:25:46.004" v="4942" actId="1076"/>
          <ac:picMkLst>
            <pc:docMk/>
            <pc:sldMk cId="2940454544" sldId="2144328357"/>
            <ac:picMk id="35" creationId="{3FFA75E1-97A8-095F-13F6-C16A6AA2A8C6}"/>
          </ac:picMkLst>
        </pc:picChg>
        <pc:picChg chg="add del mod">
          <ac:chgData name="Karolina Guillen" userId="c1c08796-a0be-47c6-af52-5d31fd96ec50" providerId="ADAL" clId="{0907D277-9CC8-4492-BFB4-B8A8260E4A3B}" dt="2022-10-28T17:25:13.928" v="4933" actId="478"/>
          <ac:picMkLst>
            <pc:docMk/>
            <pc:sldMk cId="2940454544" sldId="2144328357"/>
            <ac:picMk id="1026" creationId="{D8B6C32B-5806-70A7-BDCE-894C6344EFCD}"/>
          </ac:picMkLst>
        </pc:picChg>
        <pc:picChg chg="add mod">
          <ac:chgData name="Karolina Guillen" userId="c1c08796-a0be-47c6-af52-5d31fd96ec50" providerId="ADAL" clId="{0907D277-9CC8-4492-BFB4-B8A8260E4A3B}" dt="2022-10-28T18:33:32.453" v="5691" actId="1076"/>
          <ac:picMkLst>
            <pc:docMk/>
            <pc:sldMk cId="2940454544" sldId="2144328357"/>
            <ac:picMk id="1028" creationId="{DDF9F8A7-5637-9DFF-A7FE-727006583625}"/>
          </ac:picMkLst>
        </pc:picChg>
        <pc:picChg chg="add mod">
          <ac:chgData name="Karolina Guillen" userId="c1c08796-a0be-47c6-af52-5d31fd96ec50" providerId="ADAL" clId="{0907D277-9CC8-4492-BFB4-B8A8260E4A3B}" dt="2022-10-28T16:49:00.404" v="4822" actId="1076"/>
          <ac:picMkLst>
            <pc:docMk/>
            <pc:sldMk cId="2940454544" sldId="2144328357"/>
            <ac:picMk id="1030" creationId="{87F66C0B-95C4-24F5-DFF2-9D61D2EF0A8B}"/>
          </ac:picMkLst>
        </pc:picChg>
        <pc:picChg chg="add mod">
          <ac:chgData name="Karolina Guillen" userId="c1c08796-a0be-47c6-af52-5d31fd96ec50" providerId="ADAL" clId="{0907D277-9CC8-4492-BFB4-B8A8260E4A3B}" dt="2022-10-28T16:48:59.126" v="4821" actId="1076"/>
          <ac:picMkLst>
            <pc:docMk/>
            <pc:sldMk cId="2940454544" sldId="2144328357"/>
            <ac:picMk id="1032" creationId="{49D89179-A1BD-E974-A33F-D31C9B2B7184}"/>
          </ac:picMkLst>
        </pc:picChg>
        <pc:picChg chg="add mod">
          <ac:chgData name="Karolina Guillen" userId="c1c08796-a0be-47c6-af52-5d31fd96ec50" providerId="ADAL" clId="{0907D277-9CC8-4492-BFB4-B8A8260E4A3B}" dt="2022-10-28T17:05:10.412" v="4881"/>
          <ac:picMkLst>
            <pc:docMk/>
            <pc:sldMk cId="2940454544" sldId="2144328357"/>
            <ac:picMk id="1036" creationId="{C6D5BC4D-02A9-06C4-7941-9CABA94BD0DC}"/>
          </ac:picMkLst>
        </pc:picChg>
        <pc:picChg chg="add mod">
          <ac:chgData name="Karolina Guillen" userId="c1c08796-a0be-47c6-af52-5d31fd96ec50" providerId="ADAL" clId="{0907D277-9CC8-4492-BFB4-B8A8260E4A3B}" dt="2022-10-28T17:05:28.598" v="4882"/>
          <ac:picMkLst>
            <pc:docMk/>
            <pc:sldMk cId="2940454544" sldId="2144328357"/>
            <ac:picMk id="1038" creationId="{7F4AD47A-CFA1-B4EE-0FAF-D2B4CAB48DD1}"/>
          </ac:picMkLst>
        </pc:picChg>
        <pc:picChg chg="add mod">
          <ac:chgData name="Karolina Guillen" userId="c1c08796-a0be-47c6-af52-5d31fd96ec50" providerId="ADAL" clId="{0907D277-9CC8-4492-BFB4-B8A8260E4A3B}" dt="2022-10-28T17:05:40.502" v="4883"/>
          <ac:picMkLst>
            <pc:docMk/>
            <pc:sldMk cId="2940454544" sldId="2144328357"/>
            <ac:picMk id="1040" creationId="{716ED005-00C7-8031-F9CF-BC433D43B4FD}"/>
          </ac:picMkLst>
        </pc:picChg>
        <pc:picChg chg="add mod">
          <ac:chgData name="Karolina Guillen" userId="c1c08796-a0be-47c6-af52-5d31fd96ec50" providerId="ADAL" clId="{0907D277-9CC8-4492-BFB4-B8A8260E4A3B}" dt="2022-10-28T17:05:52.224" v="4884"/>
          <ac:picMkLst>
            <pc:docMk/>
            <pc:sldMk cId="2940454544" sldId="2144328357"/>
            <ac:picMk id="1042" creationId="{6FB2E875-5D23-73F8-7ECA-8C7F7E1D2505}"/>
          </ac:picMkLst>
        </pc:picChg>
        <pc:picChg chg="add mod">
          <ac:chgData name="Karolina Guillen" userId="c1c08796-a0be-47c6-af52-5d31fd96ec50" providerId="ADAL" clId="{0907D277-9CC8-4492-BFB4-B8A8260E4A3B}" dt="2022-10-28T17:06:05.369" v="4885"/>
          <ac:picMkLst>
            <pc:docMk/>
            <pc:sldMk cId="2940454544" sldId="2144328357"/>
            <ac:picMk id="1044" creationId="{519B30D0-5468-AC73-96ED-2079C94A60CB}"/>
          </ac:picMkLst>
        </pc:picChg>
        <pc:picChg chg="add mod">
          <ac:chgData name="Karolina Guillen" userId="c1c08796-a0be-47c6-af52-5d31fd96ec50" providerId="ADAL" clId="{0907D277-9CC8-4492-BFB4-B8A8260E4A3B}" dt="2022-10-28T17:06:30.495" v="4886"/>
          <ac:picMkLst>
            <pc:docMk/>
            <pc:sldMk cId="2940454544" sldId="2144328357"/>
            <ac:picMk id="1046" creationId="{6DF65CE4-B133-107A-698A-2A8F726D620C}"/>
          </ac:picMkLst>
        </pc:picChg>
        <pc:picChg chg="add mod">
          <ac:chgData name="Karolina Guillen" userId="c1c08796-a0be-47c6-af52-5d31fd96ec50" providerId="ADAL" clId="{0907D277-9CC8-4492-BFB4-B8A8260E4A3B}" dt="2022-10-28T17:06:46.038" v="4887"/>
          <ac:picMkLst>
            <pc:docMk/>
            <pc:sldMk cId="2940454544" sldId="2144328357"/>
            <ac:picMk id="1048" creationId="{D8F38949-81BD-D7B4-76BF-2556572DA9AE}"/>
          </ac:picMkLst>
        </pc:picChg>
        <pc:picChg chg="add mod">
          <ac:chgData name="Karolina Guillen" userId="c1c08796-a0be-47c6-af52-5d31fd96ec50" providerId="ADAL" clId="{0907D277-9CC8-4492-BFB4-B8A8260E4A3B}" dt="2022-10-28T17:07:57.317" v="4890"/>
          <ac:picMkLst>
            <pc:docMk/>
            <pc:sldMk cId="2940454544" sldId="2144328357"/>
            <ac:picMk id="1050" creationId="{3CEBC2A3-B2C9-BFDD-F3E8-680C2748D573}"/>
          </ac:picMkLst>
        </pc:picChg>
        <pc:picChg chg="add mod">
          <ac:chgData name="Karolina Guillen" userId="c1c08796-a0be-47c6-af52-5d31fd96ec50" providerId="ADAL" clId="{0907D277-9CC8-4492-BFB4-B8A8260E4A3B}" dt="2022-10-28T17:07:25.151" v="4888"/>
          <ac:picMkLst>
            <pc:docMk/>
            <pc:sldMk cId="2940454544" sldId="2144328357"/>
            <ac:picMk id="1052" creationId="{55CA3C70-29E2-A209-B522-B621A8D55C00}"/>
          </ac:picMkLst>
        </pc:picChg>
        <pc:picChg chg="add mod">
          <ac:chgData name="Karolina Guillen" userId="c1c08796-a0be-47c6-af52-5d31fd96ec50" providerId="ADAL" clId="{0907D277-9CC8-4492-BFB4-B8A8260E4A3B}" dt="2022-10-28T17:27:02.106" v="4949" actId="14100"/>
          <ac:picMkLst>
            <pc:docMk/>
            <pc:sldMk cId="2940454544" sldId="2144328357"/>
            <ac:picMk id="1054" creationId="{78CC90C1-42CB-381B-3678-C5999D9B2DCB}"/>
          </ac:picMkLst>
        </pc:picChg>
        <pc:picChg chg="add mod">
          <ac:chgData name="Karolina Guillen" userId="c1c08796-a0be-47c6-af52-5d31fd96ec50" providerId="ADAL" clId="{0907D277-9CC8-4492-BFB4-B8A8260E4A3B}" dt="2022-10-28T17:27:16.839" v="4950"/>
          <ac:picMkLst>
            <pc:docMk/>
            <pc:sldMk cId="2940454544" sldId="2144328357"/>
            <ac:picMk id="1056" creationId="{C6CB8F9A-D8C4-69CA-F80F-133B3D6D3F2A}"/>
          </ac:picMkLst>
        </pc:picChg>
        <pc:picChg chg="add mod">
          <ac:chgData name="Karolina Guillen" userId="c1c08796-a0be-47c6-af52-5d31fd96ec50" providerId="ADAL" clId="{0907D277-9CC8-4492-BFB4-B8A8260E4A3B}" dt="2022-10-28T17:26:18.950" v="4945"/>
          <ac:picMkLst>
            <pc:docMk/>
            <pc:sldMk cId="2940454544" sldId="2144328357"/>
            <ac:picMk id="1058" creationId="{BFCD38FA-83A4-C60D-129F-7BD8C272B8E8}"/>
          </ac:picMkLst>
        </pc:picChg>
        <pc:picChg chg="add mod">
          <ac:chgData name="Karolina Guillen" userId="c1c08796-a0be-47c6-af52-5d31fd96ec50" providerId="ADAL" clId="{0907D277-9CC8-4492-BFB4-B8A8260E4A3B}" dt="2022-10-28T17:26:47.299" v="4947"/>
          <ac:picMkLst>
            <pc:docMk/>
            <pc:sldMk cId="2940454544" sldId="2144328357"/>
            <ac:picMk id="1060" creationId="{FF67E800-6B77-D5EB-D701-2305AC69B733}"/>
          </ac:picMkLst>
        </pc:picChg>
        <pc:picChg chg="add mod">
          <ac:chgData name="Karolina Guillen" userId="c1c08796-a0be-47c6-af52-5d31fd96ec50" providerId="ADAL" clId="{0907D277-9CC8-4492-BFB4-B8A8260E4A3B}" dt="2022-10-28T17:26:29.035" v="4946"/>
          <ac:picMkLst>
            <pc:docMk/>
            <pc:sldMk cId="2940454544" sldId="2144328357"/>
            <ac:picMk id="1062" creationId="{4C232D05-68CB-8B92-4E83-F8AB1553D91C}"/>
          </ac:picMkLst>
        </pc:picChg>
        <pc:picChg chg="add mod">
          <ac:chgData name="Karolina Guillen" userId="c1c08796-a0be-47c6-af52-5d31fd96ec50" providerId="ADAL" clId="{0907D277-9CC8-4492-BFB4-B8A8260E4A3B}" dt="2022-10-28T17:26:05.491" v="4944"/>
          <ac:picMkLst>
            <pc:docMk/>
            <pc:sldMk cId="2940454544" sldId="2144328357"/>
            <ac:picMk id="1064" creationId="{8EF1FB30-E6FF-84B6-6504-707CFAAB9E03}"/>
          </ac:picMkLst>
        </pc:picChg>
        <pc:picChg chg="add mod">
          <ac:chgData name="Karolina Guillen" userId="c1c08796-a0be-47c6-af52-5d31fd96ec50" providerId="ADAL" clId="{0907D277-9CC8-4492-BFB4-B8A8260E4A3B}" dt="2022-10-28T17:29:07.688" v="4962" actId="1076"/>
          <ac:picMkLst>
            <pc:docMk/>
            <pc:sldMk cId="2940454544" sldId="2144328357"/>
            <ac:picMk id="1066" creationId="{B295A888-7E7F-8D7B-0A90-6646ABE619DA}"/>
          </ac:picMkLst>
        </pc:picChg>
        <pc:picChg chg="add mod">
          <ac:chgData name="Karolina Guillen" userId="c1c08796-a0be-47c6-af52-5d31fd96ec50" providerId="ADAL" clId="{0907D277-9CC8-4492-BFB4-B8A8260E4A3B}" dt="2022-10-28T17:29:25.336" v="4966"/>
          <ac:picMkLst>
            <pc:docMk/>
            <pc:sldMk cId="2940454544" sldId="2144328357"/>
            <ac:picMk id="1068" creationId="{1466C1FA-448F-DA15-8C8F-2F09D2751860}"/>
          </ac:picMkLst>
        </pc:picChg>
        <pc:cxnChg chg="add del mod">
          <ac:chgData name="Karolina Guillen" userId="c1c08796-a0be-47c6-af52-5d31fd96ec50" providerId="ADAL" clId="{0907D277-9CC8-4492-BFB4-B8A8260E4A3B}" dt="2022-10-28T20:10:31.719" v="7586" actId="478"/>
          <ac:cxnSpMkLst>
            <pc:docMk/>
            <pc:sldMk cId="2940454544" sldId="2144328357"/>
            <ac:cxnSpMk id="10" creationId="{D7BA45BB-36DE-6FD0-662A-6F139AA2CE2B}"/>
          </ac:cxnSpMkLst>
        </pc:cxnChg>
      </pc:sldChg>
      <pc:sldChg chg="addSp delSp modSp add mod addCm delCm modCm">
        <pc:chgData name="Karolina Guillen" userId="c1c08796-a0be-47c6-af52-5d31fd96ec50" providerId="ADAL" clId="{0907D277-9CC8-4492-BFB4-B8A8260E4A3B}" dt="2022-11-08T21:55:09.855" v="15077"/>
        <pc:sldMkLst>
          <pc:docMk/>
          <pc:sldMk cId="3237333026" sldId="2144328358"/>
        </pc:sldMkLst>
        <pc:spChg chg="add mod">
          <ac:chgData name="Karolina Guillen" userId="c1c08796-a0be-47c6-af52-5d31fd96ec50" providerId="ADAL" clId="{0907D277-9CC8-4492-BFB4-B8A8260E4A3B}" dt="2022-11-01T19:18:31.883" v="11847" actId="1035"/>
          <ac:spMkLst>
            <pc:docMk/>
            <pc:sldMk cId="3237333026" sldId="2144328358"/>
            <ac:spMk id="2" creationId="{F4885D90-3D61-2149-A6A6-BB4E280F923C}"/>
          </ac:spMkLst>
        </pc:spChg>
        <pc:spChg chg="add mod">
          <ac:chgData name="Karolina Guillen" userId="c1c08796-a0be-47c6-af52-5d31fd96ec50" providerId="ADAL" clId="{0907D277-9CC8-4492-BFB4-B8A8260E4A3B}" dt="2022-11-01T19:18:31.883" v="11847" actId="1035"/>
          <ac:spMkLst>
            <pc:docMk/>
            <pc:sldMk cId="3237333026" sldId="2144328358"/>
            <ac:spMk id="3" creationId="{70F73B69-314E-6467-FAAA-09E5C8E5A484}"/>
          </ac:spMkLst>
        </pc:spChg>
        <pc:spChg chg="mod ord">
          <ac:chgData name="Karolina Guillen" userId="c1c08796-a0be-47c6-af52-5d31fd96ec50" providerId="ADAL" clId="{0907D277-9CC8-4492-BFB4-B8A8260E4A3B}" dt="2022-11-01T18:46:02.471" v="11611" actId="1076"/>
          <ac:spMkLst>
            <pc:docMk/>
            <pc:sldMk cId="3237333026" sldId="2144328358"/>
            <ac:spMk id="4" creationId="{14B5F012-9076-1D13-7A27-CC5260D47444}"/>
          </ac:spMkLst>
        </pc:spChg>
        <pc:spChg chg="del mod">
          <ac:chgData name="Karolina Guillen" userId="c1c08796-a0be-47c6-af52-5d31fd96ec50" providerId="ADAL" clId="{0907D277-9CC8-4492-BFB4-B8A8260E4A3B}" dt="2022-11-01T18:08:27.268" v="11125" actId="478"/>
          <ac:spMkLst>
            <pc:docMk/>
            <pc:sldMk cId="3237333026" sldId="2144328358"/>
            <ac:spMk id="5" creationId="{FD2891D1-A29B-2781-EFCC-C5869BA6C533}"/>
          </ac:spMkLst>
        </pc:spChg>
        <pc:spChg chg="mod">
          <ac:chgData name="Karolina Guillen" userId="c1c08796-a0be-47c6-af52-5d31fd96ec50" providerId="ADAL" clId="{0907D277-9CC8-4492-BFB4-B8A8260E4A3B}" dt="2022-11-03T13:52:34.085" v="12752" actId="1036"/>
          <ac:spMkLst>
            <pc:docMk/>
            <pc:sldMk cId="3237333026" sldId="2144328358"/>
            <ac:spMk id="6" creationId="{05E33C5F-3777-9E80-9BED-3C0D11727324}"/>
          </ac:spMkLst>
        </pc:spChg>
        <pc:spChg chg="del">
          <ac:chgData name="Karolina Guillen" userId="c1c08796-a0be-47c6-af52-5d31fd96ec50" providerId="ADAL" clId="{0907D277-9CC8-4492-BFB4-B8A8260E4A3B}" dt="2022-11-01T18:08:29.032" v="11126" actId="478"/>
          <ac:spMkLst>
            <pc:docMk/>
            <pc:sldMk cId="3237333026" sldId="2144328358"/>
            <ac:spMk id="6" creationId="{A2AD6BC2-385A-DF12-6326-54D36C763298}"/>
          </ac:spMkLst>
        </pc:spChg>
        <pc:spChg chg="del">
          <ac:chgData name="Karolina Guillen" userId="c1c08796-a0be-47c6-af52-5d31fd96ec50" providerId="ADAL" clId="{0907D277-9CC8-4492-BFB4-B8A8260E4A3B}" dt="2022-11-01T18:08:35.039" v="11128" actId="478"/>
          <ac:spMkLst>
            <pc:docMk/>
            <pc:sldMk cId="3237333026" sldId="2144328358"/>
            <ac:spMk id="7" creationId="{F5CF276A-0447-7C9F-68E0-5A193751212F}"/>
          </ac:spMkLst>
        </pc:spChg>
        <pc:spChg chg="mod">
          <ac:chgData name="Karolina Guillen" userId="c1c08796-a0be-47c6-af52-5d31fd96ec50" providerId="ADAL" clId="{0907D277-9CC8-4492-BFB4-B8A8260E4A3B}" dt="2022-11-08T21:43:11.707" v="14937" actId="313"/>
          <ac:spMkLst>
            <pc:docMk/>
            <pc:sldMk cId="3237333026" sldId="2144328358"/>
            <ac:spMk id="8" creationId="{AADAB446-3296-F3F5-D5A2-E8B2132038C9}"/>
          </ac:spMkLst>
        </pc:spChg>
        <pc:spChg chg="add mod">
          <ac:chgData name="Karolina Guillen" userId="c1c08796-a0be-47c6-af52-5d31fd96ec50" providerId="ADAL" clId="{0907D277-9CC8-4492-BFB4-B8A8260E4A3B}" dt="2022-11-01T19:18:31.883" v="11847" actId="1035"/>
          <ac:spMkLst>
            <pc:docMk/>
            <pc:sldMk cId="3237333026" sldId="2144328358"/>
            <ac:spMk id="9" creationId="{40A55B0C-F31C-1A7F-20EC-DF5B6B504D39}"/>
          </ac:spMkLst>
        </pc:spChg>
        <pc:spChg chg="add mod">
          <ac:chgData name="Karolina Guillen" userId="c1c08796-a0be-47c6-af52-5d31fd96ec50" providerId="ADAL" clId="{0907D277-9CC8-4492-BFB4-B8A8260E4A3B}" dt="2022-11-01T19:18:31.883" v="11847" actId="1035"/>
          <ac:spMkLst>
            <pc:docMk/>
            <pc:sldMk cId="3237333026" sldId="2144328358"/>
            <ac:spMk id="10" creationId="{41A52B49-AAE8-F6D8-CB9E-77AD105C35AF}"/>
          </ac:spMkLst>
        </pc:spChg>
        <pc:spChg chg="del">
          <ac:chgData name="Karolina Guillen" userId="c1c08796-a0be-47c6-af52-5d31fd96ec50" providerId="ADAL" clId="{0907D277-9CC8-4492-BFB4-B8A8260E4A3B}" dt="2022-11-01T17:34:48.909" v="10818" actId="478"/>
          <ac:spMkLst>
            <pc:docMk/>
            <pc:sldMk cId="3237333026" sldId="2144328358"/>
            <ac:spMk id="11" creationId="{9D403D94-AB0E-55A0-3090-E545B171B033}"/>
          </ac:spMkLst>
        </pc:spChg>
        <pc:spChg chg="del">
          <ac:chgData name="Karolina Guillen" userId="c1c08796-a0be-47c6-af52-5d31fd96ec50" providerId="ADAL" clId="{0907D277-9CC8-4492-BFB4-B8A8260E4A3B}" dt="2022-11-01T17:34:48.909" v="10818" actId="478"/>
          <ac:spMkLst>
            <pc:docMk/>
            <pc:sldMk cId="3237333026" sldId="2144328358"/>
            <ac:spMk id="12" creationId="{1DE606DF-0E70-D43C-DCF8-E7B34DB313A0}"/>
          </ac:spMkLst>
        </pc:spChg>
        <pc:spChg chg="del">
          <ac:chgData name="Karolina Guillen" userId="c1c08796-a0be-47c6-af52-5d31fd96ec50" providerId="ADAL" clId="{0907D277-9CC8-4492-BFB4-B8A8260E4A3B}" dt="2022-11-01T17:46:10.696" v="10895" actId="478"/>
          <ac:spMkLst>
            <pc:docMk/>
            <pc:sldMk cId="3237333026" sldId="2144328358"/>
            <ac:spMk id="13" creationId="{426ED2FB-1EE3-AB0D-1973-C19C7C288687}"/>
          </ac:spMkLst>
        </pc:spChg>
        <pc:spChg chg="mod">
          <ac:chgData name="Karolina Guillen" userId="c1c08796-a0be-47c6-af52-5d31fd96ec50" providerId="ADAL" clId="{0907D277-9CC8-4492-BFB4-B8A8260E4A3B}" dt="2022-11-01T18:14:48.813" v="11260" actId="166"/>
          <ac:spMkLst>
            <pc:docMk/>
            <pc:sldMk cId="3237333026" sldId="2144328358"/>
            <ac:spMk id="15" creationId="{CAB137C7-5E9C-4947-862D-A9783E6B793A}"/>
          </ac:spMkLst>
        </pc:spChg>
        <pc:spChg chg="add del mod">
          <ac:chgData name="Karolina Guillen" userId="c1c08796-a0be-47c6-af52-5d31fd96ec50" providerId="ADAL" clId="{0907D277-9CC8-4492-BFB4-B8A8260E4A3B}" dt="2022-11-08T21:35:12.509" v="14827" actId="14100"/>
          <ac:spMkLst>
            <pc:docMk/>
            <pc:sldMk cId="3237333026" sldId="2144328358"/>
            <ac:spMk id="16" creationId="{46BD1D7B-CFFD-AB40-AE04-379262D9E97A}"/>
          </ac:spMkLst>
        </pc:spChg>
        <pc:spChg chg="mod">
          <ac:chgData name="Karolina Guillen" userId="c1c08796-a0be-47c6-af52-5d31fd96ec50" providerId="ADAL" clId="{0907D277-9CC8-4492-BFB4-B8A8260E4A3B}" dt="2022-11-01T19:18:31.883" v="11847" actId="1035"/>
          <ac:spMkLst>
            <pc:docMk/>
            <pc:sldMk cId="3237333026" sldId="2144328358"/>
            <ac:spMk id="18" creationId="{2C9D37B7-B220-0449-0BAD-FBC84447FF7E}"/>
          </ac:spMkLst>
        </pc:spChg>
        <pc:spChg chg="del">
          <ac:chgData name="Karolina Guillen" userId="c1c08796-a0be-47c6-af52-5d31fd96ec50" providerId="ADAL" clId="{0907D277-9CC8-4492-BFB4-B8A8260E4A3B}" dt="2022-11-01T17:54:42.365" v="11035" actId="478"/>
          <ac:spMkLst>
            <pc:docMk/>
            <pc:sldMk cId="3237333026" sldId="2144328358"/>
            <ac:spMk id="19" creationId="{81DCCC59-447E-CCCE-A477-8B54993E8CEC}"/>
          </ac:spMkLst>
        </pc:spChg>
        <pc:spChg chg="mod ord">
          <ac:chgData name="Karolina Guillen" userId="c1c08796-a0be-47c6-af52-5d31fd96ec50" providerId="ADAL" clId="{0907D277-9CC8-4492-BFB4-B8A8260E4A3B}" dt="2022-11-01T19:18:31.883" v="11847" actId="1035"/>
          <ac:spMkLst>
            <pc:docMk/>
            <pc:sldMk cId="3237333026" sldId="2144328358"/>
            <ac:spMk id="20" creationId="{B6E57A54-F308-5862-CF72-39272C5FA4D3}"/>
          </ac:spMkLst>
        </pc:spChg>
        <pc:spChg chg="del">
          <ac:chgData name="Karolina Guillen" userId="c1c08796-a0be-47c6-af52-5d31fd96ec50" providerId="ADAL" clId="{0907D277-9CC8-4492-BFB4-B8A8260E4A3B}" dt="2022-11-01T17:54:52.419" v="11037" actId="478"/>
          <ac:spMkLst>
            <pc:docMk/>
            <pc:sldMk cId="3237333026" sldId="2144328358"/>
            <ac:spMk id="21" creationId="{3CA147B2-7638-0EF8-BBD3-73ED1F89D501}"/>
          </ac:spMkLst>
        </pc:spChg>
        <pc:spChg chg="del">
          <ac:chgData name="Karolina Guillen" userId="c1c08796-a0be-47c6-af52-5d31fd96ec50" providerId="ADAL" clId="{0907D277-9CC8-4492-BFB4-B8A8260E4A3B}" dt="2022-11-01T17:34:41.637" v="10817" actId="478"/>
          <ac:spMkLst>
            <pc:docMk/>
            <pc:sldMk cId="3237333026" sldId="2144328358"/>
            <ac:spMk id="22" creationId="{D9EAEA8D-735D-B378-81BF-26A7A31CB407}"/>
          </ac:spMkLst>
        </pc:spChg>
        <pc:spChg chg="del">
          <ac:chgData name="Karolina Guillen" userId="c1c08796-a0be-47c6-af52-5d31fd96ec50" providerId="ADAL" clId="{0907D277-9CC8-4492-BFB4-B8A8260E4A3B}" dt="2022-11-01T17:34:41.637" v="10817" actId="478"/>
          <ac:spMkLst>
            <pc:docMk/>
            <pc:sldMk cId="3237333026" sldId="2144328358"/>
            <ac:spMk id="23" creationId="{98D6A929-F858-5D1D-A0F4-47E76699C22F}"/>
          </ac:spMkLst>
        </pc:spChg>
        <pc:spChg chg="del mod">
          <ac:chgData name="Karolina Guillen" userId="c1c08796-a0be-47c6-af52-5d31fd96ec50" providerId="ADAL" clId="{0907D277-9CC8-4492-BFB4-B8A8260E4A3B}" dt="2022-11-01T18:12:34.475" v="11230" actId="478"/>
          <ac:spMkLst>
            <pc:docMk/>
            <pc:sldMk cId="3237333026" sldId="2144328358"/>
            <ac:spMk id="24" creationId="{426B872F-5239-8F28-63A8-4DE4905A940C}"/>
          </ac:spMkLst>
        </pc:spChg>
        <pc:spChg chg="mod">
          <ac:chgData name="Karolina Guillen" userId="c1c08796-a0be-47c6-af52-5d31fd96ec50" providerId="ADAL" clId="{0907D277-9CC8-4492-BFB4-B8A8260E4A3B}" dt="2022-11-01T19:18:31.883" v="11847" actId="1035"/>
          <ac:spMkLst>
            <pc:docMk/>
            <pc:sldMk cId="3237333026" sldId="2144328358"/>
            <ac:spMk id="25" creationId="{D1A9306E-F7BA-F879-6AD2-9752C96528CC}"/>
          </ac:spMkLst>
        </pc:spChg>
        <pc:spChg chg="del">
          <ac:chgData name="Karolina Guillen" userId="c1c08796-a0be-47c6-af52-5d31fd96ec50" providerId="ADAL" clId="{0907D277-9CC8-4492-BFB4-B8A8260E4A3B}" dt="2022-11-01T17:54:55.449" v="11038" actId="478"/>
          <ac:spMkLst>
            <pc:docMk/>
            <pc:sldMk cId="3237333026" sldId="2144328358"/>
            <ac:spMk id="26" creationId="{51BC2F33-227E-09F3-DB7E-B1DBE082A2F4}"/>
          </ac:spMkLst>
        </pc:spChg>
        <pc:spChg chg="del">
          <ac:chgData name="Karolina Guillen" userId="c1c08796-a0be-47c6-af52-5d31fd96ec50" providerId="ADAL" clId="{0907D277-9CC8-4492-BFB4-B8A8260E4A3B}" dt="2022-11-01T17:54:55.449" v="11038" actId="478"/>
          <ac:spMkLst>
            <pc:docMk/>
            <pc:sldMk cId="3237333026" sldId="2144328358"/>
            <ac:spMk id="27" creationId="{3EAD1E30-1D58-5126-EB8F-99F7F5136764}"/>
          </ac:spMkLst>
        </pc:spChg>
        <pc:spChg chg="add mod">
          <ac:chgData name="Karolina Guillen" userId="c1c08796-a0be-47c6-af52-5d31fd96ec50" providerId="ADAL" clId="{0907D277-9CC8-4492-BFB4-B8A8260E4A3B}" dt="2022-11-01T19:18:31.883" v="11847" actId="1035"/>
          <ac:spMkLst>
            <pc:docMk/>
            <pc:sldMk cId="3237333026" sldId="2144328358"/>
            <ac:spMk id="28" creationId="{A77B5994-4A30-A35F-5804-51A21B8BA21D}"/>
          </ac:spMkLst>
        </pc:spChg>
        <pc:spChg chg="add mod">
          <ac:chgData name="Karolina Guillen" userId="c1c08796-a0be-47c6-af52-5d31fd96ec50" providerId="ADAL" clId="{0907D277-9CC8-4492-BFB4-B8A8260E4A3B}" dt="2022-11-01T19:18:31.883" v="11847" actId="1035"/>
          <ac:spMkLst>
            <pc:docMk/>
            <pc:sldMk cId="3237333026" sldId="2144328358"/>
            <ac:spMk id="29" creationId="{FABB18AA-9DDC-659C-DB99-9C2816FC3D9A}"/>
          </ac:spMkLst>
        </pc:spChg>
        <pc:spChg chg="add mod">
          <ac:chgData name="Karolina Guillen" userId="c1c08796-a0be-47c6-af52-5d31fd96ec50" providerId="ADAL" clId="{0907D277-9CC8-4492-BFB4-B8A8260E4A3B}" dt="2022-11-01T19:18:31.883" v="11847" actId="1035"/>
          <ac:spMkLst>
            <pc:docMk/>
            <pc:sldMk cId="3237333026" sldId="2144328358"/>
            <ac:spMk id="30" creationId="{1F48B563-4235-E5E9-D1ED-C60FE645DC39}"/>
          </ac:spMkLst>
        </pc:spChg>
        <pc:spChg chg="add del mod">
          <ac:chgData name="Karolina Guillen" userId="c1c08796-a0be-47c6-af52-5d31fd96ec50" providerId="ADAL" clId="{0907D277-9CC8-4492-BFB4-B8A8260E4A3B}" dt="2022-11-01T17:52:18.303" v="10983" actId="478"/>
          <ac:spMkLst>
            <pc:docMk/>
            <pc:sldMk cId="3237333026" sldId="2144328358"/>
            <ac:spMk id="31" creationId="{B5DE48E3-9291-74DA-2EC9-11951AE65362}"/>
          </ac:spMkLst>
        </pc:spChg>
        <pc:spChg chg="add mod">
          <ac:chgData name="Karolina Guillen" userId="c1c08796-a0be-47c6-af52-5d31fd96ec50" providerId="ADAL" clId="{0907D277-9CC8-4492-BFB4-B8A8260E4A3B}" dt="2022-11-01T19:18:31.883" v="11847" actId="1035"/>
          <ac:spMkLst>
            <pc:docMk/>
            <pc:sldMk cId="3237333026" sldId="2144328358"/>
            <ac:spMk id="36" creationId="{6FCFA56A-472A-C4BB-6D83-3096616B5DC2}"/>
          </ac:spMkLst>
        </pc:spChg>
        <pc:spChg chg="add mod">
          <ac:chgData name="Karolina Guillen" userId="c1c08796-a0be-47c6-af52-5d31fd96ec50" providerId="ADAL" clId="{0907D277-9CC8-4492-BFB4-B8A8260E4A3B}" dt="2022-11-01T19:18:31.883" v="11847" actId="1035"/>
          <ac:spMkLst>
            <pc:docMk/>
            <pc:sldMk cId="3237333026" sldId="2144328358"/>
            <ac:spMk id="37" creationId="{A63F4118-8644-7361-5F11-AE35BA7CEB63}"/>
          </ac:spMkLst>
        </pc:spChg>
        <pc:spChg chg="add mod">
          <ac:chgData name="Karolina Guillen" userId="c1c08796-a0be-47c6-af52-5d31fd96ec50" providerId="ADAL" clId="{0907D277-9CC8-4492-BFB4-B8A8260E4A3B}" dt="2022-11-01T19:18:31.883" v="11847" actId="1035"/>
          <ac:spMkLst>
            <pc:docMk/>
            <pc:sldMk cId="3237333026" sldId="2144328358"/>
            <ac:spMk id="38" creationId="{2B48C5A7-7F61-E69E-6AAF-E6D00CDF7C43}"/>
          </ac:spMkLst>
        </pc:spChg>
        <pc:spChg chg="add mod">
          <ac:chgData name="Karolina Guillen" userId="c1c08796-a0be-47c6-af52-5d31fd96ec50" providerId="ADAL" clId="{0907D277-9CC8-4492-BFB4-B8A8260E4A3B}" dt="2022-11-01T19:18:31.883" v="11847" actId="1035"/>
          <ac:spMkLst>
            <pc:docMk/>
            <pc:sldMk cId="3237333026" sldId="2144328358"/>
            <ac:spMk id="39" creationId="{399FBB0B-A38A-B7B7-ACF4-830CF368077F}"/>
          </ac:spMkLst>
        </pc:spChg>
        <pc:spChg chg="add mod">
          <ac:chgData name="Karolina Guillen" userId="c1c08796-a0be-47c6-af52-5d31fd96ec50" providerId="ADAL" clId="{0907D277-9CC8-4492-BFB4-B8A8260E4A3B}" dt="2022-11-01T19:18:31.883" v="11847" actId="1035"/>
          <ac:spMkLst>
            <pc:docMk/>
            <pc:sldMk cId="3237333026" sldId="2144328358"/>
            <ac:spMk id="40" creationId="{9CFDB7EE-1DB6-75BB-A502-92AC937E7C8E}"/>
          </ac:spMkLst>
        </pc:spChg>
        <pc:spChg chg="add mod">
          <ac:chgData name="Karolina Guillen" userId="c1c08796-a0be-47c6-af52-5d31fd96ec50" providerId="ADAL" clId="{0907D277-9CC8-4492-BFB4-B8A8260E4A3B}" dt="2022-11-01T19:18:31.883" v="11847" actId="1035"/>
          <ac:spMkLst>
            <pc:docMk/>
            <pc:sldMk cId="3237333026" sldId="2144328358"/>
            <ac:spMk id="41" creationId="{38EA2AAB-2717-6142-618F-2707A5E75FDC}"/>
          </ac:spMkLst>
        </pc:spChg>
        <pc:spChg chg="add mod">
          <ac:chgData name="Karolina Guillen" userId="c1c08796-a0be-47c6-af52-5d31fd96ec50" providerId="ADAL" clId="{0907D277-9CC8-4492-BFB4-B8A8260E4A3B}" dt="2022-11-01T19:18:31.883" v="11847" actId="1035"/>
          <ac:spMkLst>
            <pc:docMk/>
            <pc:sldMk cId="3237333026" sldId="2144328358"/>
            <ac:spMk id="42" creationId="{CA689FF6-BA71-4F17-8A46-33E99A70B4B3}"/>
          </ac:spMkLst>
        </pc:spChg>
        <pc:spChg chg="add mod">
          <ac:chgData name="Karolina Guillen" userId="c1c08796-a0be-47c6-af52-5d31fd96ec50" providerId="ADAL" clId="{0907D277-9CC8-4492-BFB4-B8A8260E4A3B}" dt="2022-11-01T19:18:31.883" v="11847" actId="1035"/>
          <ac:spMkLst>
            <pc:docMk/>
            <pc:sldMk cId="3237333026" sldId="2144328358"/>
            <ac:spMk id="43" creationId="{0C14DC20-1DE6-E468-9822-BC16E5EDD503}"/>
          </ac:spMkLst>
        </pc:spChg>
        <pc:spChg chg="add mod ord">
          <ac:chgData name="Karolina Guillen" userId="c1c08796-a0be-47c6-af52-5d31fd96ec50" providerId="ADAL" clId="{0907D277-9CC8-4492-BFB4-B8A8260E4A3B}" dt="2022-11-01T19:18:31.883" v="11847" actId="1035"/>
          <ac:spMkLst>
            <pc:docMk/>
            <pc:sldMk cId="3237333026" sldId="2144328358"/>
            <ac:spMk id="44" creationId="{368676F6-B43E-A093-5166-A88168342B12}"/>
          </ac:spMkLst>
        </pc:spChg>
        <pc:spChg chg="add mod">
          <ac:chgData name="Karolina Guillen" userId="c1c08796-a0be-47c6-af52-5d31fd96ec50" providerId="ADAL" clId="{0907D277-9CC8-4492-BFB4-B8A8260E4A3B}" dt="2022-11-01T19:18:31.883" v="11847" actId="1035"/>
          <ac:spMkLst>
            <pc:docMk/>
            <pc:sldMk cId="3237333026" sldId="2144328358"/>
            <ac:spMk id="45" creationId="{E685ADF5-98A3-49F3-3570-98E7DF7CDE1E}"/>
          </ac:spMkLst>
        </pc:spChg>
        <pc:spChg chg="add mod">
          <ac:chgData name="Karolina Guillen" userId="c1c08796-a0be-47c6-af52-5d31fd96ec50" providerId="ADAL" clId="{0907D277-9CC8-4492-BFB4-B8A8260E4A3B}" dt="2022-11-01T19:18:31.883" v="11847" actId="1035"/>
          <ac:spMkLst>
            <pc:docMk/>
            <pc:sldMk cId="3237333026" sldId="2144328358"/>
            <ac:spMk id="46" creationId="{DE28ACA1-E591-6C58-86D8-CB5CD5E95E78}"/>
          </ac:spMkLst>
        </pc:spChg>
        <pc:spChg chg="add mod">
          <ac:chgData name="Karolina Guillen" userId="c1c08796-a0be-47c6-af52-5d31fd96ec50" providerId="ADAL" clId="{0907D277-9CC8-4492-BFB4-B8A8260E4A3B}" dt="2022-11-01T19:18:31.883" v="11847" actId="1035"/>
          <ac:spMkLst>
            <pc:docMk/>
            <pc:sldMk cId="3237333026" sldId="2144328358"/>
            <ac:spMk id="47" creationId="{BEF43EEF-8586-0B9E-E0FC-2886D45D349B}"/>
          </ac:spMkLst>
        </pc:spChg>
        <pc:spChg chg="add del mod">
          <ac:chgData name="Karolina Guillen" userId="c1c08796-a0be-47c6-af52-5d31fd96ec50" providerId="ADAL" clId="{0907D277-9CC8-4492-BFB4-B8A8260E4A3B}" dt="2022-11-01T18:12:58.450" v="11241"/>
          <ac:spMkLst>
            <pc:docMk/>
            <pc:sldMk cId="3237333026" sldId="2144328358"/>
            <ac:spMk id="48" creationId="{680D9ABA-886E-0C79-BA21-828292720D37}"/>
          </ac:spMkLst>
        </pc:spChg>
        <pc:spChg chg="add mod">
          <ac:chgData name="Karolina Guillen" userId="c1c08796-a0be-47c6-af52-5d31fd96ec50" providerId="ADAL" clId="{0907D277-9CC8-4492-BFB4-B8A8260E4A3B}" dt="2022-11-01T19:18:31.883" v="11847" actId="1035"/>
          <ac:spMkLst>
            <pc:docMk/>
            <pc:sldMk cId="3237333026" sldId="2144328358"/>
            <ac:spMk id="49" creationId="{86281D7C-52B3-7F03-F5DB-9F5B31D9BDEF}"/>
          </ac:spMkLst>
        </pc:spChg>
        <pc:spChg chg="add mod">
          <ac:chgData name="Karolina Guillen" userId="c1c08796-a0be-47c6-af52-5d31fd96ec50" providerId="ADAL" clId="{0907D277-9CC8-4492-BFB4-B8A8260E4A3B}" dt="2022-11-01T19:18:31.883" v="11847" actId="1035"/>
          <ac:spMkLst>
            <pc:docMk/>
            <pc:sldMk cId="3237333026" sldId="2144328358"/>
            <ac:spMk id="50" creationId="{B404C49D-8A54-9076-7818-198F8F01720D}"/>
          </ac:spMkLst>
        </pc:spChg>
        <pc:spChg chg="add mod">
          <ac:chgData name="Karolina Guillen" userId="c1c08796-a0be-47c6-af52-5d31fd96ec50" providerId="ADAL" clId="{0907D277-9CC8-4492-BFB4-B8A8260E4A3B}" dt="2022-11-01T19:18:31.883" v="11847" actId="1035"/>
          <ac:spMkLst>
            <pc:docMk/>
            <pc:sldMk cId="3237333026" sldId="2144328358"/>
            <ac:spMk id="51" creationId="{3B642D56-9893-EEDC-784A-82D368FCDE7E}"/>
          </ac:spMkLst>
        </pc:spChg>
        <pc:spChg chg="add mod">
          <ac:chgData name="Karolina Guillen" userId="c1c08796-a0be-47c6-af52-5d31fd96ec50" providerId="ADAL" clId="{0907D277-9CC8-4492-BFB4-B8A8260E4A3B}" dt="2022-11-01T19:18:31.883" v="11847" actId="1035"/>
          <ac:spMkLst>
            <pc:docMk/>
            <pc:sldMk cId="3237333026" sldId="2144328358"/>
            <ac:spMk id="52" creationId="{459F66A3-C7E9-D283-B878-254171361CFB}"/>
          </ac:spMkLst>
        </pc:spChg>
        <pc:spChg chg="add del mod">
          <ac:chgData name="Karolina Guillen" userId="c1c08796-a0be-47c6-af52-5d31fd96ec50" providerId="ADAL" clId="{0907D277-9CC8-4492-BFB4-B8A8260E4A3B}" dt="2022-11-01T18:22:16.515" v="11395" actId="478"/>
          <ac:spMkLst>
            <pc:docMk/>
            <pc:sldMk cId="3237333026" sldId="2144328358"/>
            <ac:spMk id="53" creationId="{3A8684E5-89CE-819C-F36C-FECF8036131C}"/>
          </ac:spMkLst>
        </pc:spChg>
        <pc:spChg chg="add mod">
          <ac:chgData name="Karolina Guillen" userId="c1c08796-a0be-47c6-af52-5d31fd96ec50" providerId="ADAL" clId="{0907D277-9CC8-4492-BFB4-B8A8260E4A3B}" dt="2022-11-01T19:18:31.883" v="11847" actId="1035"/>
          <ac:spMkLst>
            <pc:docMk/>
            <pc:sldMk cId="3237333026" sldId="2144328358"/>
            <ac:spMk id="54" creationId="{3EC00F86-63A2-0F6E-3CE6-97638E893AD4}"/>
          </ac:spMkLst>
        </pc:spChg>
        <pc:spChg chg="add mod ord">
          <ac:chgData name="Karolina Guillen" userId="c1c08796-a0be-47c6-af52-5d31fd96ec50" providerId="ADAL" clId="{0907D277-9CC8-4492-BFB4-B8A8260E4A3B}" dt="2022-11-01T19:18:31.883" v="11847" actId="1035"/>
          <ac:spMkLst>
            <pc:docMk/>
            <pc:sldMk cId="3237333026" sldId="2144328358"/>
            <ac:spMk id="55" creationId="{86D352D8-7558-2630-19AA-DDA7825E1B0E}"/>
          </ac:spMkLst>
        </pc:spChg>
        <pc:spChg chg="add mod">
          <ac:chgData name="Karolina Guillen" userId="c1c08796-a0be-47c6-af52-5d31fd96ec50" providerId="ADAL" clId="{0907D277-9CC8-4492-BFB4-B8A8260E4A3B}" dt="2022-11-01T18:28:52.187" v="11473" actId="1036"/>
          <ac:spMkLst>
            <pc:docMk/>
            <pc:sldMk cId="3237333026" sldId="2144328358"/>
            <ac:spMk id="56" creationId="{C3E4D101-1B10-67A9-C63F-BFA75B369BA1}"/>
          </ac:spMkLst>
        </pc:spChg>
        <pc:spChg chg="add del">
          <ac:chgData name="Karolina Guillen" userId="c1c08796-a0be-47c6-af52-5d31fd96ec50" providerId="ADAL" clId="{0907D277-9CC8-4492-BFB4-B8A8260E4A3B}" dt="2022-11-01T18:34:35.179" v="11496" actId="478"/>
          <ac:spMkLst>
            <pc:docMk/>
            <pc:sldMk cId="3237333026" sldId="2144328358"/>
            <ac:spMk id="57" creationId="{46C083E4-02DC-46AA-37BC-25A439B822A7}"/>
          </ac:spMkLst>
        </pc:spChg>
        <pc:spChg chg="add del">
          <ac:chgData name="Karolina Guillen" userId="c1c08796-a0be-47c6-af52-5d31fd96ec50" providerId="ADAL" clId="{0907D277-9CC8-4492-BFB4-B8A8260E4A3B}" dt="2022-11-01T18:46:27.236" v="11617" actId="478"/>
          <ac:spMkLst>
            <pc:docMk/>
            <pc:sldMk cId="3237333026" sldId="2144328358"/>
            <ac:spMk id="1027" creationId="{51B40584-B62E-9565-C156-E22DF9636538}"/>
          </ac:spMkLst>
        </pc:spChg>
        <pc:spChg chg="add mod">
          <ac:chgData name="Karolina Guillen" userId="c1c08796-a0be-47c6-af52-5d31fd96ec50" providerId="ADAL" clId="{0907D277-9CC8-4492-BFB4-B8A8260E4A3B}" dt="2022-11-01T19:18:31.883" v="11847" actId="1035"/>
          <ac:spMkLst>
            <pc:docMk/>
            <pc:sldMk cId="3237333026" sldId="2144328358"/>
            <ac:spMk id="1037" creationId="{56760CB2-72A4-D180-0E4F-4E342FFEBC08}"/>
          </ac:spMkLst>
        </pc:spChg>
        <pc:spChg chg="add mod">
          <ac:chgData name="Karolina Guillen" userId="c1c08796-a0be-47c6-af52-5d31fd96ec50" providerId="ADAL" clId="{0907D277-9CC8-4492-BFB4-B8A8260E4A3B}" dt="2022-11-01T19:26:40.202" v="11994" actId="1036"/>
          <ac:spMkLst>
            <pc:docMk/>
            <pc:sldMk cId="3237333026" sldId="2144328358"/>
            <ac:spMk id="1061" creationId="{3B8E0FE5-09FA-E9B5-5E1A-22D04762FD44}"/>
          </ac:spMkLst>
        </pc:spChg>
        <pc:spChg chg="add mod">
          <ac:chgData name="Karolina Guillen" userId="c1c08796-a0be-47c6-af52-5d31fd96ec50" providerId="ADAL" clId="{0907D277-9CC8-4492-BFB4-B8A8260E4A3B}" dt="2022-11-01T19:26:40.202" v="11994" actId="1036"/>
          <ac:spMkLst>
            <pc:docMk/>
            <pc:sldMk cId="3237333026" sldId="2144328358"/>
            <ac:spMk id="1063" creationId="{E26055DA-9D05-D712-510A-6A863916438F}"/>
          </ac:spMkLst>
        </pc:spChg>
        <pc:spChg chg="add mod">
          <ac:chgData name="Karolina Guillen" userId="c1c08796-a0be-47c6-af52-5d31fd96ec50" providerId="ADAL" clId="{0907D277-9CC8-4492-BFB4-B8A8260E4A3B}" dt="2022-11-01T19:26:40.202" v="11994" actId="1036"/>
          <ac:spMkLst>
            <pc:docMk/>
            <pc:sldMk cId="3237333026" sldId="2144328358"/>
            <ac:spMk id="1065" creationId="{A0B350DC-EDA0-674E-1DC2-2D440EA7F4E4}"/>
          </ac:spMkLst>
        </pc:spChg>
        <pc:spChg chg="add mod">
          <ac:chgData name="Karolina Guillen" userId="c1c08796-a0be-47c6-af52-5d31fd96ec50" providerId="ADAL" clId="{0907D277-9CC8-4492-BFB4-B8A8260E4A3B}" dt="2022-11-01T19:26:40.202" v="11994" actId="1036"/>
          <ac:spMkLst>
            <pc:docMk/>
            <pc:sldMk cId="3237333026" sldId="2144328358"/>
            <ac:spMk id="1067" creationId="{DC804901-AE96-CA11-6CC5-122388BCD5C3}"/>
          </ac:spMkLst>
        </pc:spChg>
        <pc:spChg chg="add mod">
          <ac:chgData name="Karolina Guillen" userId="c1c08796-a0be-47c6-af52-5d31fd96ec50" providerId="ADAL" clId="{0907D277-9CC8-4492-BFB4-B8A8260E4A3B}" dt="2022-11-01T19:26:40.202" v="11994" actId="1036"/>
          <ac:spMkLst>
            <pc:docMk/>
            <pc:sldMk cId="3237333026" sldId="2144328358"/>
            <ac:spMk id="1069" creationId="{504E3894-CE93-BFF7-C544-7C8A078EA03C}"/>
          </ac:spMkLst>
        </pc:spChg>
        <pc:graphicFrameChg chg="mod">
          <ac:chgData name="Karolina Guillen" userId="c1c08796-a0be-47c6-af52-5d31fd96ec50" providerId="ADAL" clId="{0907D277-9CC8-4492-BFB4-B8A8260E4A3B}" dt="2022-11-08T21:37:22.043" v="14905"/>
          <ac:graphicFrameMkLst>
            <pc:docMk/>
            <pc:sldMk cId="3237333026" sldId="2144328358"/>
            <ac:graphicFrameMk id="5" creationId="{427449E4-AABA-C031-2124-5E8C9AEFB6B2}"/>
          </ac:graphicFrameMkLst>
        </pc:graphicFrameChg>
        <pc:graphicFrameChg chg="mod">
          <ac:chgData name="Karolina Guillen" userId="c1c08796-a0be-47c6-af52-5d31fd96ec50" providerId="ADAL" clId="{0907D277-9CC8-4492-BFB4-B8A8260E4A3B}" dt="2022-11-08T21:53:53.588" v="15076"/>
          <ac:graphicFrameMkLst>
            <pc:docMk/>
            <pc:sldMk cId="3237333026" sldId="2144328358"/>
            <ac:graphicFrameMk id="7" creationId="{71FC2349-2505-25C7-FE80-2018148CF669}"/>
          </ac:graphicFrameMkLst>
        </pc:graphicFrameChg>
        <pc:picChg chg="mod">
          <ac:chgData name="Karolina Guillen" userId="c1c08796-a0be-47c6-af52-5d31fd96ec50" providerId="ADAL" clId="{0907D277-9CC8-4492-BFB4-B8A8260E4A3B}" dt="2022-11-01T19:18:31.883" v="11847" actId="1035"/>
          <ac:picMkLst>
            <pc:docMk/>
            <pc:sldMk cId="3237333026" sldId="2144328358"/>
            <ac:picMk id="32" creationId="{D39B8615-54DF-6754-CB69-A5BAF7D3CB5B}"/>
          </ac:picMkLst>
        </pc:picChg>
        <pc:picChg chg="mod">
          <ac:chgData name="Karolina Guillen" userId="c1c08796-a0be-47c6-af52-5d31fd96ec50" providerId="ADAL" clId="{0907D277-9CC8-4492-BFB4-B8A8260E4A3B}" dt="2022-11-01T19:18:31.883" v="11847" actId="1035"/>
          <ac:picMkLst>
            <pc:docMk/>
            <pc:sldMk cId="3237333026" sldId="2144328358"/>
            <ac:picMk id="33" creationId="{1EDA0A5E-49B9-DAD4-6BA8-F7532D11B632}"/>
          </ac:picMkLst>
        </pc:picChg>
        <pc:picChg chg="mod">
          <ac:chgData name="Karolina Guillen" userId="c1c08796-a0be-47c6-af52-5d31fd96ec50" providerId="ADAL" clId="{0907D277-9CC8-4492-BFB4-B8A8260E4A3B}" dt="2022-11-01T19:18:31.883" v="11847" actId="1035"/>
          <ac:picMkLst>
            <pc:docMk/>
            <pc:sldMk cId="3237333026" sldId="2144328358"/>
            <ac:picMk id="34" creationId="{2FD46083-5AB4-0CBE-F6EA-BAA0C51B9A9F}"/>
          </ac:picMkLst>
        </pc:picChg>
        <pc:picChg chg="del">
          <ac:chgData name="Karolina Guillen" userId="c1c08796-a0be-47c6-af52-5d31fd96ec50" providerId="ADAL" clId="{0907D277-9CC8-4492-BFB4-B8A8260E4A3B}" dt="2022-11-01T17:54:55.449" v="11038" actId="478"/>
          <ac:picMkLst>
            <pc:docMk/>
            <pc:sldMk cId="3237333026" sldId="2144328358"/>
            <ac:picMk id="35" creationId="{3FFA75E1-97A8-095F-13F6-C16A6AA2A8C6}"/>
          </ac:picMkLst>
        </pc:picChg>
        <pc:picChg chg="add mod">
          <ac:chgData name="Karolina Guillen" userId="c1c08796-a0be-47c6-af52-5d31fd96ec50" providerId="ADAL" clId="{0907D277-9CC8-4492-BFB4-B8A8260E4A3B}" dt="2022-11-01T19:18:31.883" v="11847" actId="1035"/>
          <ac:picMkLst>
            <pc:docMk/>
            <pc:sldMk cId="3237333026" sldId="2144328358"/>
            <ac:picMk id="58" creationId="{CC4F2301-046D-CF25-15C2-F4EB410EDD09}"/>
          </ac:picMkLst>
        </pc:picChg>
        <pc:picChg chg="add mod">
          <ac:chgData name="Karolina Guillen" userId="c1c08796-a0be-47c6-af52-5d31fd96ec50" providerId="ADAL" clId="{0907D277-9CC8-4492-BFB4-B8A8260E4A3B}" dt="2022-11-01T19:18:31.883" v="11847" actId="1035"/>
          <ac:picMkLst>
            <pc:docMk/>
            <pc:sldMk cId="3237333026" sldId="2144328358"/>
            <ac:picMk id="59" creationId="{5FE32016-F7E9-6250-C41E-87F39D13A08A}"/>
          </ac:picMkLst>
        </pc:picChg>
        <pc:picChg chg="add mod">
          <ac:chgData name="Karolina Guillen" userId="c1c08796-a0be-47c6-af52-5d31fd96ec50" providerId="ADAL" clId="{0907D277-9CC8-4492-BFB4-B8A8260E4A3B}" dt="2022-11-01T19:18:31.883" v="11847" actId="1035"/>
          <ac:picMkLst>
            <pc:docMk/>
            <pc:sldMk cId="3237333026" sldId="2144328358"/>
            <ac:picMk id="60" creationId="{305DBF66-7BA6-AE46-96A7-D0D4AA64C81E}"/>
          </ac:picMkLst>
        </pc:picChg>
        <pc:picChg chg="add mod">
          <ac:chgData name="Karolina Guillen" userId="c1c08796-a0be-47c6-af52-5d31fd96ec50" providerId="ADAL" clId="{0907D277-9CC8-4492-BFB4-B8A8260E4A3B}" dt="2022-11-01T19:18:31.883" v="11847" actId="1035"/>
          <ac:picMkLst>
            <pc:docMk/>
            <pc:sldMk cId="3237333026" sldId="2144328358"/>
            <ac:picMk id="61" creationId="{C62FDE4C-1A21-391C-D6B0-2ACAC0FE4AD6}"/>
          </ac:picMkLst>
        </pc:picChg>
        <pc:picChg chg="add mod">
          <ac:chgData name="Karolina Guillen" userId="c1c08796-a0be-47c6-af52-5d31fd96ec50" providerId="ADAL" clId="{0907D277-9CC8-4492-BFB4-B8A8260E4A3B}" dt="2022-11-01T19:18:31.883" v="11847" actId="1035"/>
          <ac:picMkLst>
            <pc:docMk/>
            <pc:sldMk cId="3237333026" sldId="2144328358"/>
            <ac:picMk id="62" creationId="{D09AD41F-62E8-F5F4-1645-1B69D232C27C}"/>
          </ac:picMkLst>
        </pc:picChg>
        <pc:picChg chg="add del mod">
          <ac:chgData name="Karolina Guillen" userId="c1c08796-a0be-47c6-af52-5d31fd96ec50" providerId="ADAL" clId="{0907D277-9CC8-4492-BFB4-B8A8260E4A3B}" dt="2022-11-01T18:38:26.353" v="11564" actId="478"/>
          <ac:picMkLst>
            <pc:docMk/>
            <pc:sldMk cId="3237333026" sldId="2144328358"/>
            <ac:picMk id="63" creationId="{AF2DCD13-3D44-E5CB-4BF1-DFE42F98C644}"/>
          </ac:picMkLst>
        </pc:picChg>
        <pc:picChg chg="add mod">
          <ac:chgData name="Karolina Guillen" userId="c1c08796-a0be-47c6-af52-5d31fd96ec50" providerId="ADAL" clId="{0907D277-9CC8-4492-BFB4-B8A8260E4A3B}" dt="2022-11-01T19:18:31.883" v="11847" actId="1035"/>
          <ac:picMkLst>
            <pc:docMk/>
            <pc:sldMk cId="3237333026" sldId="2144328358"/>
            <ac:picMk id="1024" creationId="{EF22D17A-B692-E7C7-497E-CA3814475F07}"/>
          </ac:picMkLst>
        </pc:picChg>
        <pc:picChg chg="add mod">
          <ac:chgData name="Karolina Guillen" userId="c1c08796-a0be-47c6-af52-5d31fd96ec50" providerId="ADAL" clId="{0907D277-9CC8-4492-BFB4-B8A8260E4A3B}" dt="2022-11-01T19:18:31.883" v="11847" actId="1035"/>
          <ac:picMkLst>
            <pc:docMk/>
            <pc:sldMk cId="3237333026" sldId="2144328358"/>
            <ac:picMk id="1025" creationId="{A0F39041-5444-6603-9E2D-39D3E8C3A954}"/>
          </ac:picMkLst>
        </pc:picChg>
        <pc:picChg chg="add mod">
          <ac:chgData name="Karolina Guillen" userId="c1c08796-a0be-47c6-af52-5d31fd96ec50" providerId="ADAL" clId="{0907D277-9CC8-4492-BFB4-B8A8260E4A3B}" dt="2022-11-01T19:18:31.883" v="11847" actId="1035"/>
          <ac:picMkLst>
            <pc:docMk/>
            <pc:sldMk cId="3237333026" sldId="2144328358"/>
            <ac:picMk id="1026" creationId="{65B385A2-EFBF-156C-B728-4654CF7E775B}"/>
          </ac:picMkLst>
        </pc:picChg>
        <pc:picChg chg="del">
          <ac:chgData name="Karolina Guillen" userId="c1c08796-a0be-47c6-af52-5d31fd96ec50" providerId="ADAL" clId="{0907D277-9CC8-4492-BFB4-B8A8260E4A3B}" dt="2022-11-01T17:34:48.909" v="10818" actId="478"/>
          <ac:picMkLst>
            <pc:docMk/>
            <pc:sldMk cId="3237333026" sldId="2144328358"/>
            <ac:picMk id="1028" creationId="{DDF9F8A7-5637-9DFF-A7FE-727006583625}"/>
          </ac:picMkLst>
        </pc:picChg>
        <pc:picChg chg="add mod">
          <ac:chgData name="Karolina Guillen" userId="c1c08796-a0be-47c6-af52-5d31fd96ec50" providerId="ADAL" clId="{0907D277-9CC8-4492-BFB4-B8A8260E4A3B}" dt="2022-11-01T19:18:31.883" v="11847" actId="1035"/>
          <ac:picMkLst>
            <pc:docMk/>
            <pc:sldMk cId="3237333026" sldId="2144328358"/>
            <ac:picMk id="1029" creationId="{76D0DBC7-2780-CCF5-A3BF-CB7EE89E446F}"/>
          </ac:picMkLst>
        </pc:picChg>
        <pc:picChg chg="del">
          <ac:chgData name="Karolina Guillen" userId="c1c08796-a0be-47c6-af52-5d31fd96ec50" providerId="ADAL" clId="{0907D277-9CC8-4492-BFB4-B8A8260E4A3B}" dt="2022-11-01T17:34:48.909" v="10818" actId="478"/>
          <ac:picMkLst>
            <pc:docMk/>
            <pc:sldMk cId="3237333026" sldId="2144328358"/>
            <ac:picMk id="1030" creationId="{87F66C0B-95C4-24F5-DFF2-9D61D2EF0A8B}"/>
          </ac:picMkLst>
        </pc:picChg>
        <pc:picChg chg="add mod">
          <ac:chgData name="Karolina Guillen" userId="c1c08796-a0be-47c6-af52-5d31fd96ec50" providerId="ADAL" clId="{0907D277-9CC8-4492-BFB4-B8A8260E4A3B}" dt="2022-11-01T19:18:31.883" v="11847" actId="1035"/>
          <ac:picMkLst>
            <pc:docMk/>
            <pc:sldMk cId="3237333026" sldId="2144328358"/>
            <ac:picMk id="1031" creationId="{5445332B-4064-FD68-5DE9-D45C68F9FB9D}"/>
          </ac:picMkLst>
        </pc:picChg>
        <pc:picChg chg="del">
          <ac:chgData name="Karolina Guillen" userId="c1c08796-a0be-47c6-af52-5d31fd96ec50" providerId="ADAL" clId="{0907D277-9CC8-4492-BFB4-B8A8260E4A3B}" dt="2022-11-01T17:34:48.909" v="10818" actId="478"/>
          <ac:picMkLst>
            <pc:docMk/>
            <pc:sldMk cId="3237333026" sldId="2144328358"/>
            <ac:picMk id="1032" creationId="{49D89179-A1BD-E974-A33F-D31C9B2B7184}"/>
          </ac:picMkLst>
        </pc:picChg>
        <pc:picChg chg="add mod">
          <ac:chgData name="Karolina Guillen" userId="c1c08796-a0be-47c6-af52-5d31fd96ec50" providerId="ADAL" clId="{0907D277-9CC8-4492-BFB4-B8A8260E4A3B}" dt="2022-11-01T19:18:31.883" v="11847" actId="1035"/>
          <ac:picMkLst>
            <pc:docMk/>
            <pc:sldMk cId="3237333026" sldId="2144328358"/>
            <ac:picMk id="1033" creationId="{C64BD4AF-206F-C36E-6E6C-EDD56C3B6ECE}"/>
          </ac:picMkLst>
        </pc:picChg>
        <pc:picChg chg="add mod">
          <ac:chgData name="Karolina Guillen" userId="c1c08796-a0be-47c6-af52-5d31fd96ec50" providerId="ADAL" clId="{0907D277-9CC8-4492-BFB4-B8A8260E4A3B}" dt="2022-11-01T19:18:31.883" v="11847" actId="1035"/>
          <ac:picMkLst>
            <pc:docMk/>
            <pc:sldMk cId="3237333026" sldId="2144328358"/>
            <ac:picMk id="1034" creationId="{8543BE08-3BF1-85E1-FE11-C959ACE4967F}"/>
          </ac:picMkLst>
        </pc:picChg>
        <pc:picChg chg="add mod">
          <ac:chgData name="Karolina Guillen" userId="c1c08796-a0be-47c6-af52-5d31fd96ec50" providerId="ADAL" clId="{0907D277-9CC8-4492-BFB4-B8A8260E4A3B}" dt="2022-11-01T19:18:31.883" v="11847" actId="1035"/>
          <ac:picMkLst>
            <pc:docMk/>
            <pc:sldMk cId="3237333026" sldId="2144328358"/>
            <ac:picMk id="1035" creationId="{5CE7C5A3-9AA3-56D9-F542-6FEA9DC4F52A}"/>
          </ac:picMkLst>
        </pc:picChg>
        <pc:picChg chg="mod">
          <ac:chgData name="Karolina Guillen" userId="c1c08796-a0be-47c6-af52-5d31fd96ec50" providerId="ADAL" clId="{0907D277-9CC8-4492-BFB4-B8A8260E4A3B}" dt="2022-11-01T19:18:31.883" v="11847" actId="1035"/>
          <ac:picMkLst>
            <pc:docMk/>
            <pc:sldMk cId="3237333026" sldId="2144328358"/>
            <ac:picMk id="1036" creationId="{C6D5BC4D-02A9-06C4-7941-9CABA94BD0DC}"/>
          </ac:picMkLst>
        </pc:picChg>
        <pc:picChg chg="mod">
          <ac:chgData name="Karolina Guillen" userId="c1c08796-a0be-47c6-af52-5d31fd96ec50" providerId="ADAL" clId="{0907D277-9CC8-4492-BFB4-B8A8260E4A3B}" dt="2022-11-01T19:18:31.883" v="11847" actId="1035"/>
          <ac:picMkLst>
            <pc:docMk/>
            <pc:sldMk cId="3237333026" sldId="2144328358"/>
            <ac:picMk id="1038" creationId="{7F4AD47A-CFA1-B4EE-0FAF-D2B4CAB48DD1}"/>
          </ac:picMkLst>
        </pc:picChg>
        <pc:picChg chg="add mod">
          <ac:chgData name="Karolina Guillen" userId="c1c08796-a0be-47c6-af52-5d31fd96ec50" providerId="ADAL" clId="{0907D277-9CC8-4492-BFB4-B8A8260E4A3B}" dt="2022-11-01T19:18:31.883" v="11847" actId="1035"/>
          <ac:picMkLst>
            <pc:docMk/>
            <pc:sldMk cId="3237333026" sldId="2144328358"/>
            <ac:picMk id="1039" creationId="{D6927803-6C52-EF0D-AB6D-E8F4E47438B3}"/>
          </ac:picMkLst>
        </pc:picChg>
        <pc:picChg chg="mod">
          <ac:chgData name="Karolina Guillen" userId="c1c08796-a0be-47c6-af52-5d31fd96ec50" providerId="ADAL" clId="{0907D277-9CC8-4492-BFB4-B8A8260E4A3B}" dt="2022-11-01T19:18:31.883" v="11847" actId="1035"/>
          <ac:picMkLst>
            <pc:docMk/>
            <pc:sldMk cId="3237333026" sldId="2144328358"/>
            <ac:picMk id="1040" creationId="{716ED005-00C7-8031-F9CF-BC433D43B4FD}"/>
          </ac:picMkLst>
        </pc:picChg>
        <pc:picChg chg="add mod">
          <ac:chgData name="Karolina Guillen" userId="c1c08796-a0be-47c6-af52-5d31fd96ec50" providerId="ADAL" clId="{0907D277-9CC8-4492-BFB4-B8A8260E4A3B}" dt="2022-11-01T19:18:31.883" v="11847" actId="1035"/>
          <ac:picMkLst>
            <pc:docMk/>
            <pc:sldMk cId="3237333026" sldId="2144328358"/>
            <ac:picMk id="1041" creationId="{28929A8D-7394-6666-1F27-C41DD351F1EB}"/>
          </ac:picMkLst>
        </pc:picChg>
        <pc:picChg chg="mod">
          <ac:chgData name="Karolina Guillen" userId="c1c08796-a0be-47c6-af52-5d31fd96ec50" providerId="ADAL" clId="{0907D277-9CC8-4492-BFB4-B8A8260E4A3B}" dt="2022-11-01T19:18:31.883" v="11847" actId="1035"/>
          <ac:picMkLst>
            <pc:docMk/>
            <pc:sldMk cId="3237333026" sldId="2144328358"/>
            <ac:picMk id="1042" creationId="{6FB2E875-5D23-73F8-7ECA-8C7F7E1D2505}"/>
          </ac:picMkLst>
        </pc:picChg>
        <pc:picChg chg="add mod">
          <ac:chgData name="Karolina Guillen" userId="c1c08796-a0be-47c6-af52-5d31fd96ec50" providerId="ADAL" clId="{0907D277-9CC8-4492-BFB4-B8A8260E4A3B}" dt="2022-11-01T19:18:31.883" v="11847" actId="1035"/>
          <ac:picMkLst>
            <pc:docMk/>
            <pc:sldMk cId="3237333026" sldId="2144328358"/>
            <ac:picMk id="1043" creationId="{391FA8EF-BCF3-DE6D-5B3E-EF45821609A0}"/>
          </ac:picMkLst>
        </pc:picChg>
        <pc:picChg chg="del">
          <ac:chgData name="Karolina Guillen" userId="c1c08796-a0be-47c6-af52-5d31fd96ec50" providerId="ADAL" clId="{0907D277-9CC8-4492-BFB4-B8A8260E4A3B}" dt="2022-11-01T17:54:43.954" v="11036" actId="478"/>
          <ac:picMkLst>
            <pc:docMk/>
            <pc:sldMk cId="3237333026" sldId="2144328358"/>
            <ac:picMk id="1044" creationId="{519B30D0-5468-AC73-96ED-2079C94A60CB}"/>
          </ac:picMkLst>
        </pc:picChg>
        <pc:picChg chg="add mod">
          <ac:chgData name="Karolina Guillen" userId="c1c08796-a0be-47c6-af52-5d31fd96ec50" providerId="ADAL" clId="{0907D277-9CC8-4492-BFB4-B8A8260E4A3B}" dt="2022-11-01T19:18:31.883" v="11847" actId="1035"/>
          <ac:picMkLst>
            <pc:docMk/>
            <pc:sldMk cId="3237333026" sldId="2144328358"/>
            <ac:picMk id="1045" creationId="{912406B6-4582-E50F-D3EB-3C8297610D91}"/>
          </ac:picMkLst>
        </pc:picChg>
        <pc:picChg chg="mod">
          <ac:chgData name="Karolina Guillen" userId="c1c08796-a0be-47c6-af52-5d31fd96ec50" providerId="ADAL" clId="{0907D277-9CC8-4492-BFB4-B8A8260E4A3B}" dt="2022-11-01T19:18:31.883" v="11847" actId="1035"/>
          <ac:picMkLst>
            <pc:docMk/>
            <pc:sldMk cId="3237333026" sldId="2144328358"/>
            <ac:picMk id="1046" creationId="{6DF65CE4-B133-107A-698A-2A8F726D620C}"/>
          </ac:picMkLst>
        </pc:picChg>
        <pc:picChg chg="add mod">
          <ac:chgData name="Karolina Guillen" userId="c1c08796-a0be-47c6-af52-5d31fd96ec50" providerId="ADAL" clId="{0907D277-9CC8-4492-BFB4-B8A8260E4A3B}" dt="2022-11-01T19:18:31.883" v="11847" actId="1035"/>
          <ac:picMkLst>
            <pc:docMk/>
            <pc:sldMk cId="3237333026" sldId="2144328358"/>
            <ac:picMk id="1047" creationId="{B461B300-43D0-EBDD-28EE-62CAAB960D5B}"/>
          </ac:picMkLst>
        </pc:picChg>
        <pc:picChg chg="mod">
          <ac:chgData name="Karolina Guillen" userId="c1c08796-a0be-47c6-af52-5d31fd96ec50" providerId="ADAL" clId="{0907D277-9CC8-4492-BFB4-B8A8260E4A3B}" dt="2022-11-01T19:18:31.883" v="11847" actId="1035"/>
          <ac:picMkLst>
            <pc:docMk/>
            <pc:sldMk cId="3237333026" sldId="2144328358"/>
            <ac:picMk id="1048" creationId="{D8F38949-81BD-D7B4-76BF-2556572DA9AE}"/>
          </ac:picMkLst>
        </pc:picChg>
        <pc:picChg chg="add mod">
          <ac:chgData name="Karolina Guillen" userId="c1c08796-a0be-47c6-af52-5d31fd96ec50" providerId="ADAL" clId="{0907D277-9CC8-4492-BFB4-B8A8260E4A3B}" dt="2022-11-01T19:18:31.883" v="11847" actId="1035"/>
          <ac:picMkLst>
            <pc:docMk/>
            <pc:sldMk cId="3237333026" sldId="2144328358"/>
            <ac:picMk id="1049" creationId="{5E9EB726-0755-AB5C-7F54-D4A1CDF6F1BC}"/>
          </ac:picMkLst>
        </pc:picChg>
        <pc:picChg chg="del">
          <ac:chgData name="Karolina Guillen" userId="c1c08796-a0be-47c6-af52-5d31fd96ec50" providerId="ADAL" clId="{0907D277-9CC8-4492-BFB4-B8A8260E4A3B}" dt="2022-11-01T17:54:52.419" v="11037" actId="478"/>
          <ac:picMkLst>
            <pc:docMk/>
            <pc:sldMk cId="3237333026" sldId="2144328358"/>
            <ac:picMk id="1050" creationId="{3CEBC2A3-B2C9-BFDD-F3E8-680C2748D573}"/>
          </ac:picMkLst>
        </pc:picChg>
        <pc:picChg chg="add mod">
          <ac:chgData name="Karolina Guillen" userId="c1c08796-a0be-47c6-af52-5d31fd96ec50" providerId="ADAL" clId="{0907D277-9CC8-4492-BFB4-B8A8260E4A3B}" dt="2022-11-01T19:26:40.202" v="11994" actId="1036"/>
          <ac:picMkLst>
            <pc:docMk/>
            <pc:sldMk cId="3237333026" sldId="2144328358"/>
            <ac:picMk id="1051" creationId="{280A533C-B31E-4455-F07B-790BDE3752D2}"/>
          </ac:picMkLst>
        </pc:picChg>
        <pc:picChg chg="del">
          <ac:chgData name="Karolina Guillen" userId="c1c08796-a0be-47c6-af52-5d31fd96ec50" providerId="ADAL" clId="{0907D277-9CC8-4492-BFB4-B8A8260E4A3B}" dt="2022-11-01T17:54:52.419" v="11037" actId="478"/>
          <ac:picMkLst>
            <pc:docMk/>
            <pc:sldMk cId="3237333026" sldId="2144328358"/>
            <ac:picMk id="1052" creationId="{55CA3C70-29E2-A209-B522-B621A8D55C00}"/>
          </ac:picMkLst>
        </pc:picChg>
        <pc:picChg chg="add mod">
          <ac:chgData name="Karolina Guillen" userId="c1c08796-a0be-47c6-af52-5d31fd96ec50" providerId="ADAL" clId="{0907D277-9CC8-4492-BFB4-B8A8260E4A3B}" dt="2022-11-01T19:26:40.202" v="11994" actId="1036"/>
          <ac:picMkLst>
            <pc:docMk/>
            <pc:sldMk cId="3237333026" sldId="2144328358"/>
            <ac:picMk id="1053" creationId="{A5776878-0D34-4AD5-B4C9-8482212D02E6}"/>
          </ac:picMkLst>
        </pc:picChg>
        <pc:picChg chg="del">
          <ac:chgData name="Karolina Guillen" userId="c1c08796-a0be-47c6-af52-5d31fd96ec50" providerId="ADAL" clId="{0907D277-9CC8-4492-BFB4-B8A8260E4A3B}" dt="2022-11-01T17:34:41.637" v="10817" actId="478"/>
          <ac:picMkLst>
            <pc:docMk/>
            <pc:sldMk cId="3237333026" sldId="2144328358"/>
            <ac:picMk id="1054" creationId="{78CC90C1-42CB-381B-3678-C5999D9B2DCB}"/>
          </ac:picMkLst>
        </pc:picChg>
        <pc:picChg chg="add mod">
          <ac:chgData name="Karolina Guillen" userId="c1c08796-a0be-47c6-af52-5d31fd96ec50" providerId="ADAL" clId="{0907D277-9CC8-4492-BFB4-B8A8260E4A3B}" dt="2022-11-01T19:26:40.202" v="11994" actId="1036"/>
          <ac:picMkLst>
            <pc:docMk/>
            <pc:sldMk cId="3237333026" sldId="2144328358"/>
            <ac:picMk id="1055" creationId="{14EA511F-7A00-44D6-74E9-8A51BEDE0418}"/>
          </ac:picMkLst>
        </pc:picChg>
        <pc:picChg chg="del">
          <ac:chgData name="Karolina Guillen" userId="c1c08796-a0be-47c6-af52-5d31fd96ec50" providerId="ADAL" clId="{0907D277-9CC8-4492-BFB4-B8A8260E4A3B}" dt="2022-11-01T17:34:41.637" v="10817" actId="478"/>
          <ac:picMkLst>
            <pc:docMk/>
            <pc:sldMk cId="3237333026" sldId="2144328358"/>
            <ac:picMk id="1056" creationId="{C6CB8F9A-D8C4-69CA-F80F-133B3D6D3F2A}"/>
          </ac:picMkLst>
        </pc:picChg>
        <pc:picChg chg="add mod">
          <ac:chgData name="Karolina Guillen" userId="c1c08796-a0be-47c6-af52-5d31fd96ec50" providerId="ADAL" clId="{0907D277-9CC8-4492-BFB4-B8A8260E4A3B}" dt="2022-11-01T19:26:40.202" v="11994" actId="1036"/>
          <ac:picMkLst>
            <pc:docMk/>
            <pc:sldMk cId="3237333026" sldId="2144328358"/>
            <ac:picMk id="1057" creationId="{03E2B98E-70D7-063D-FC9A-440FBA715B40}"/>
          </ac:picMkLst>
        </pc:picChg>
        <pc:picChg chg="mod">
          <ac:chgData name="Karolina Guillen" userId="c1c08796-a0be-47c6-af52-5d31fd96ec50" providerId="ADAL" clId="{0907D277-9CC8-4492-BFB4-B8A8260E4A3B}" dt="2022-11-01T19:18:31.883" v="11847" actId="1035"/>
          <ac:picMkLst>
            <pc:docMk/>
            <pc:sldMk cId="3237333026" sldId="2144328358"/>
            <ac:picMk id="1058" creationId="{BFCD38FA-83A4-C60D-129F-7BD8C272B8E8}"/>
          </ac:picMkLst>
        </pc:picChg>
        <pc:picChg chg="add mod">
          <ac:chgData name="Karolina Guillen" userId="c1c08796-a0be-47c6-af52-5d31fd96ec50" providerId="ADAL" clId="{0907D277-9CC8-4492-BFB4-B8A8260E4A3B}" dt="2022-11-01T19:26:40.202" v="11994" actId="1036"/>
          <ac:picMkLst>
            <pc:docMk/>
            <pc:sldMk cId="3237333026" sldId="2144328358"/>
            <ac:picMk id="1059" creationId="{E781FC29-D116-2E90-C758-B84CADAA6BAD}"/>
          </ac:picMkLst>
        </pc:picChg>
        <pc:picChg chg="mod">
          <ac:chgData name="Karolina Guillen" userId="c1c08796-a0be-47c6-af52-5d31fd96ec50" providerId="ADAL" clId="{0907D277-9CC8-4492-BFB4-B8A8260E4A3B}" dt="2022-11-01T19:18:31.883" v="11847" actId="1035"/>
          <ac:picMkLst>
            <pc:docMk/>
            <pc:sldMk cId="3237333026" sldId="2144328358"/>
            <ac:picMk id="1060" creationId="{FF67E800-6B77-D5EB-D701-2305AC69B733}"/>
          </ac:picMkLst>
        </pc:picChg>
        <pc:picChg chg="del">
          <ac:chgData name="Karolina Guillen" userId="c1c08796-a0be-47c6-af52-5d31fd96ec50" providerId="ADAL" clId="{0907D277-9CC8-4492-BFB4-B8A8260E4A3B}" dt="2022-11-01T17:54:09.760" v="11032" actId="478"/>
          <ac:picMkLst>
            <pc:docMk/>
            <pc:sldMk cId="3237333026" sldId="2144328358"/>
            <ac:picMk id="1062" creationId="{4C232D05-68CB-8B92-4E83-F8AB1553D91C}"/>
          </ac:picMkLst>
        </pc:picChg>
        <pc:picChg chg="del">
          <ac:chgData name="Karolina Guillen" userId="c1c08796-a0be-47c6-af52-5d31fd96ec50" providerId="ADAL" clId="{0907D277-9CC8-4492-BFB4-B8A8260E4A3B}" dt="2022-11-01T17:54:55.449" v="11038" actId="478"/>
          <ac:picMkLst>
            <pc:docMk/>
            <pc:sldMk cId="3237333026" sldId="2144328358"/>
            <ac:picMk id="1064" creationId="{8EF1FB30-E6FF-84B6-6504-707CFAAB9E03}"/>
          </ac:picMkLst>
        </pc:picChg>
        <pc:picChg chg="del">
          <ac:chgData name="Karolina Guillen" userId="c1c08796-a0be-47c6-af52-5d31fd96ec50" providerId="ADAL" clId="{0907D277-9CC8-4492-BFB4-B8A8260E4A3B}" dt="2022-11-01T17:54:55.449" v="11038" actId="478"/>
          <ac:picMkLst>
            <pc:docMk/>
            <pc:sldMk cId="3237333026" sldId="2144328358"/>
            <ac:picMk id="1066" creationId="{B295A888-7E7F-8D7B-0A90-6646ABE619DA}"/>
          </ac:picMkLst>
        </pc:picChg>
        <pc:picChg chg="del">
          <ac:chgData name="Karolina Guillen" userId="c1c08796-a0be-47c6-af52-5d31fd96ec50" providerId="ADAL" clId="{0907D277-9CC8-4492-BFB4-B8A8260E4A3B}" dt="2022-11-01T17:54:55.449" v="11038" actId="478"/>
          <ac:picMkLst>
            <pc:docMk/>
            <pc:sldMk cId="3237333026" sldId="2144328358"/>
            <ac:picMk id="1068" creationId="{1466C1FA-448F-DA15-8C8F-2F09D2751860}"/>
          </ac:picMkLst>
        </pc:picChg>
        <pc:picChg chg="add mod">
          <ac:chgData name="Karolina Guillen" userId="c1c08796-a0be-47c6-af52-5d31fd96ec50" providerId="ADAL" clId="{0907D277-9CC8-4492-BFB4-B8A8260E4A3B}" dt="2022-11-01T19:18:31.883" v="11847" actId="1035"/>
          <ac:picMkLst>
            <pc:docMk/>
            <pc:sldMk cId="3237333026" sldId="2144328358"/>
            <ac:picMk id="2050" creationId="{5FBD3BB5-918F-FC7B-21BE-8AE8FA0B7AC5}"/>
          </ac:picMkLst>
        </pc:picChg>
        <pc:picChg chg="add mod">
          <ac:chgData name="Karolina Guillen" userId="c1c08796-a0be-47c6-af52-5d31fd96ec50" providerId="ADAL" clId="{0907D277-9CC8-4492-BFB4-B8A8260E4A3B}" dt="2022-11-01T19:18:31.883" v="11847" actId="1035"/>
          <ac:picMkLst>
            <pc:docMk/>
            <pc:sldMk cId="3237333026" sldId="2144328358"/>
            <ac:picMk id="2054" creationId="{8ED8DA6D-6CFA-75DE-EDBF-7D58920F69F9}"/>
          </ac:picMkLst>
        </pc:picChg>
        <pc:picChg chg="add mod">
          <ac:chgData name="Karolina Guillen" userId="c1c08796-a0be-47c6-af52-5d31fd96ec50" providerId="ADAL" clId="{0907D277-9CC8-4492-BFB4-B8A8260E4A3B}" dt="2022-11-01T19:18:31.883" v="11847" actId="1035"/>
          <ac:picMkLst>
            <pc:docMk/>
            <pc:sldMk cId="3237333026" sldId="2144328358"/>
            <ac:picMk id="2056" creationId="{B708C859-60E0-C0CE-627B-CD441D4DD755}"/>
          </ac:picMkLst>
        </pc:picChg>
        <pc:picChg chg="add mod">
          <ac:chgData name="Karolina Guillen" userId="c1c08796-a0be-47c6-af52-5d31fd96ec50" providerId="ADAL" clId="{0907D277-9CC8-4492-BFB4-B8A8260E4A3B}" dt="2022-11-01T19:18:31.883" v="11847" actId="1035"/>
          <ac:picMkLst>
            <pc:docMk/>
            <pc:sldMk cId="3237333026" sldId="2144328358"/>
            <ac:picMk id="2058" creationId="{885F1E42-0BF2-DC03-FBF3-913917BC38F5}"/>
          </ac:picMkLst>
        </pc:picChg>
        <pc:picChg chg="add mod">
          <ac:chgData name="Karolina Guillen" userId="c1c08796-a0be-47c6-af52-5d31fd96ec50" providerId="ADAL" clId="{0907D277-9CC8-4492-BFB4-B8A8260E4A3B}" dt="2022-11-01T19:18:31.883" v="11847" actId="1035"/>
          <ac:picMkLst>
            <pc:docMk/>
            <pc:sldMk cId="3237333026" sldId="2144328358"/>
            <ac:picMk id="2060" creationId="{3123DABE-9328-F16E-09C9-E4F2AE952AE5}"/>
          </ac:picMkLst>
        </pc:picChg>
        <pc:picChg chg="add mod">
          <ac:chgData name="Karolina Guillen" userId="c1c08796-a0be-47c6-af52-5d31fd96ec50" providerId="ADAL" clId="{0907D277-9CC8-4492-BFB4-B8A8260E4A3B}" dt="2022-11-01T19:18:31.883" v="11847" actId="1035"/>
          <ac:picMkLst>
            <pc:docMk/>
            <pc:sldMk cId="3237333026" sldId="2144328358"/>
            <ac:picMk id="2062" creationId="{D9ABB99F-482C-A235-892C-898C8EF166FF}"/>
          </ac:picMkLst>
        </pc:picChg>
        <pc:picChg chg="add mod">
          <ac:chgData name="Karolina Guillen" userId="c1c08796-a0be-47c6-af52-5d31fd96ec50" providerId="ADAL" clId="{0907D277-9CC8-4492-BFB4-B8A8260E4A3B}" dt="2022-11-01T19:18:31.883" v="11847" actId="1035"/>
          <ac:picMkLst>
            <pc:docMk/>
            <pc:sldMk cId="3237333026" sldId="2144328358"/>
            <ac:picMk id="2064" creationId="{158C9D3D-1E73-5284-3128-ABBFC7EB2B8C}"/>
          </ac:picMkLst>
        </pc:picChg>
        <pc:picChg chg="add mod">
          <ac:chgData name="Karolina Guillen" userId="c1c08796-a0be-47c6-af52-5d31fd96ec50" providerId="ADAL" clId="{0907D277-9CC8-4492-BFB4-B8A8260E4A3B}" dt="2022-11-01T19:18:31.883" v="11847" actId="1035"/>
          <ac:picMkLst>
            <pc:docMk/>
            <pc:sldMk cId="3237333026" sldId="2144328358"/>
            <ac:picMk id="2066" creationId="{BCF9343F-A4D5-1988-7B92-E7395884C814}"/>
          </ac:picMkLst>
        </pc:picChg>
        <pc:picChg chg="add mod">
          <ac:chgData name="Karolina Guillen" userId="c1c08796-a0be-47c6-af52-5d31fd96ec50" providerId="ADAL" clId="{0907D277-9CC8-4492-BFB4-B8A8260E4A3B}" dt="2022-11-01T19:18:31.883" v="11847" actId="1035"/>
          <ac:picMkLst>
            <pc:docMk/>
            <pc:sldMk cId="3237333026" sldId="2144328358"/>
            <ac:picMk id="2068" creationId="{1B0AC879-48CA-78DD-1981-3AA02403079F}"/>
          </ac:picMkLst>
        </pc:picChg>
        <pc:picChg chg="add mod">
          <ac:chgData name="Karolina Guillen" userId="c1c08796-a0be-47c6-af52-5d31fd96ec50" providerId="ADAL" clId="{0907D277-9CC8-4492-BFB4-B8A8260E4A3B}" dt="2022-11-01T19:18:31.883" v="11847" actId="1035"/>
          <ac:picMkLst>
            <pc:docMk/>
            <pc:sldMk cId="3237333026" sldId="2144328358"/>
            <ac:picMk id="2070" creationId="{768E74E5-E2FD-4A44-6278-36CE54C8FF96}"/>
          </ac:picMkLst>
        </pc:picChg>
        <pc:picChg chg="add mod">
          <ac:chgData name="Karolina Guillen" userId="c1c08796-a0be-47c6-af52-5d31fd96ec50" providerId="ADAL" clId="{0907D277-9CC8-4492-BFB4-B8A8260E4A3B}" dt="2022-11-01T19:18:31.883" v="11847" actId="1035"/>
          <ac:picMkLst>
            <pc:docMk/>
            <pc:sldMk cId="3237333026" sldId="2144328358"/>
            <ac:picMk id="2072" creationId="{020B6AEB-96B5-6FFB-E575-6480E260E513}"/>
          </ac:picMkLst>
        </pc:picChg>
        <pc:picChg chg="add mod">
          <ac:chgData name="Karolina Guillen" userId="c1c08796-a0be-47c6-af52-5d31fd96ec50" providerId="ADAL" clId="{0907D277-9CC8-4492-BFB4-B8A8260E4A3B}" dt="2022-11-01T19:18:31.883" v="11847" actId="1035"/>
          <ac:picMkLst>
            <pc:docMk/>
            <pc:sldMk cId="3237333026" sldId="2144328358"/>
            <ac:picMk id="2076" creationId="{CCE64C61-0A22-BF86-89C3-2017DF9E9F5C}"/>
          </ac:picMkLst>
        </pc:picChg>
        <pc:picChg chg="add mod">
          <ac:chgData name="Karolina Guillen" userId="c1c08796-a0be-47c6-af52-5d31fd96ec50" providerId="ADAL" clId="{0907D277-9CC8-4492-BFB4-B8A8260E4A3B}" dt="2022-11-01T19:18:31.883" v="11847" actId="1035"/>
          <ac:picMkLst>
            <pc:docMk/>
            <pc:sldMk cId="3237333026" sldId="2144328358"/>
            <ac:picMk id="2078" creationId="{1D2B718F-3776-2DBF-EB53-C2CFC029584C}"/>
          </ac:picMkLst>
        </pc:picChg>
        <pc:picChg chg="add mod">
          <ac:chgData name="Karolina Guillen" userId="c1c08796-a0be-47c6-af52-5d31fd96ec50" providerId="ADAL" clId="{0907D277-9CC8-4492-BFB4-B8A8260E4A3B}" dt="2022-11-01T19:18:31.883" v="11847" actId="1035"/>
          <ac:picMkLst>
            <pc:docMk/>
            <pc:sldMk cId="3237333026" sldId="2144328358"/>
            <ac:picMk id="2080" creationId="{82EAE6E1-9AD2-8B3E-7872-59D2BD77D550}"/>
          </ac:picMkLst>
        </pc:picChg>
        <pc:picChg chg="add mod">
          <ac:chgData name="Karolina Guillen" userId="c1c08796-a0be-47c6-af52-5d31fd96ec50" providerId="ADAL" clId="{0907D277-9CC8-4492-BFB4-B8A8260E4A3B}" dt="2022-11-01T19:18:31.883" v="11847" actId="1035"/>
          <ac:picMkLst>
            <pc:docMk/>
            <pc:sldMk cId="3237333026" sldId="2144328358"/>
            <ac:picMk id="2082" creationId="{F3B6E82A-EECB-F191-AE5A-3326F642C7D9}"/>
          </ac:picMkLst>
        </pc:picChg>
        <pc:picChg chg="add mod">
          <ac:chgData name="Karolina Guillen" userId="c1c08796-a0be-47c6-af52-5d31fd96ec50" providerId="ADAL" clId="{0907D277-9CC8-4492-BFB4-B8A8260E4A3B}" dt="2022-11-01T19:18:31.883" v="11847" actId="1035"/>
          <ac:picMkLst>
            <pc:docMk/>
            <pc:sldMk cId="3237333026" sldId="2144328358"/>
            <ac:picMk id="2084" creationId="{4D5C6718-D5DE-8212-5183-F3BF4797E1B5}"/>
          </ac:picMkLst>
        </pc:picChg>
        <pc:picChg chg="add mod">
          <ac:chgData name="Karolina Guillen" userId="c1c08796-a0be-47c6-af52-5d31fd96ec50" providerId="ADAL" clId="{0907D277-9CC8-4492-BFB4-B8A8260E4A3B}" dt="2022-11-01T19:26:40.202" v="11994" actId="1036"/>
          <ac:picMkLst>
            <pc:docMk/>
            <pc:sldMk cId="3237333026" sldId="2144328358"/>
            <ac:picMk id="2086" creationId="{266C3F92-47D7-0523-6936-7C10FFED8105}"/>
          </ac:picMkLst>
        </pc:picChg>
        <pc:picChg chg="add mod">
          <ac:chgData name="Karolina Guillen" userId="c1c08796-a0be-47c6-af52-5d31fd96ec50" providerId="ADAL" clId="{0907D277-9CC8-4492-BFB4-B8A8260E4A3B}" dt="2022-11-01T19:26:40.202" v="11994" actId="1036"/>
          <ac:picMkLst>
            <pc:docMk/>
            <pc:sldMk cId="3237333026" sldId="2144328358"/>
            <ac:picMk id="2088" creationId="{FB3FF3B4-0AF0-2C48-65F2-37B19A7A0068}"/>
          </ac:picMkLst>
        </pc:picChg>
        <pc:picChg chg="add mod">
          <ac:chgData name="Karolina Guillen" userId="c1c08796-a0be-47c6-af52-5d31fd96ec50" providerId="ADAL" clId="{0907D277-9CC8-4492-BFB4-B8A8260E4A3B}" dt="2022-11-01T19:26:40.202" v="11994" actId="1036"/>
          <ac:picMkLst>
            <pc:docMk/>
            <pc:sldMk cId="3237333026" sldId="2144328358"/>
            <ac:picMk id="2090" creationId="{76C5756C-556E-0D07-CF75-8F6B6489A38A}"/>
          </ac:picMkLst>
        </pc:picChg>
        <pc:picChg chg="add del">
          <ac:chgData name="Karolina Guillen" userId="c1c08796-a0be-47c6-af52-5d31fd96ec50" providerId="ADAL" clId="{0907D277-9CC8-4492-BFB4-B8A8260E4A3B}" dt="2022-11-01T19:22:56.931" v="11868"/>
          <ac:picMkLst>
            <pc:docMk/>
            <pc:sldMk cId="3237333026" sldId="2144328358"/>
            <ac:picMk id="2092" creationId="{767FBBAF-7F64-A7EB-AE68-FA63F59FFBD2}"/>
          </ac:picMkLst>
        </pc:picChg>
        <pc:cxnChg chg="mod">
          <ac:chgData name="Karolina Guillen" userId="c1c08796-a0be-47c6-af52-5d31fd96ec50" providerId="ADAL" clId="{0907D277-9CC8-4492-BFB4-B8A8260E4A3B}" dt="2022-11-03T13:52:37.110" v="12760" actId="1036"/>
          <ac:cxnSpMkLst>
            <pc:docMk/>
            <pc:sldMk cId="3237333026" sldId="2144328358"/>
            <ac:cxnSpMk id="11" creationId="{B895D313-029A-4EFC-BD05-6AAC8229611C}"/>
          </ac:cxnSpMkLst>
        </pc:cxnChg>
      </pc:sldChg>
      <pc:sldChg chg="addSp modSp mod">
        <pc:chgData name="Karolina Guillen" userId="c1c08796-a0be-47c6-af52-5d31fd96ec50" providerId="ADAL" clId="{0907D277-9CC8-4492-BFB4-B8A8260E4A3B}" dt="2022-11-01T19:45:37.249" v="12531" actId="20577"/>
        <pc:sldMkLst>
          <pc:docMk/>
          <pc:sldMk cId="1730667572" sldId="2144328475"/>
        </pc:sldMkLst>
        <pc:spChg chg="add mod">
          <ac:chgData name="Karolina Guillen" userId="c1c08796-a0be-47c6-af52-5d31fd96ec50" providerId="ADAL" clId="{0907D277-9CC8-4492-BFB4-B8A8260E4A3B}" dt="2022-11-01T19:34:31.874" v="12350" actId="1035"/>
          <ac:spMkLst>
            <pc:docMk/>
            <pc:sldMk cId="1730667572" sldId="2144328475"/>
            <ac:spMk id="2" creationId="{BCC3AFC5-124D-6E71-5C5D-6EC4E91E3980}"/>
          </ac:spMkLst>
        </pc:spChg>
        <pc:spChg chg="mod">
          <ac:chgData name="Karolina Guillen" userId="c1c08796-a0be-47c6-af52-5d31fd96ec50" providerId="ADAL" clId="{0907D277-9CC8-4492-BFB4-B8A8260E4A3B}" dt="2022-11-01T19:45:37.249" v="12531" actId="20577"/>
          <ac:spMkLst>
            <pc:docMk/>
            <pc:sldMk cId="1730667572" sldId="2144328475"/>
            <ac:spMk id="4" creationId="{3ED54650-E124-0942-8B03-A438165B55A6}"/>
          </ac:spMkLst>
        </pc:spChg>
        <pc:spChg chg="mod">
          <ac:chgData name="Karolina Guillen" userId="c1c08796-a0be-47c6-af52-5d31fd96ec50" providerId="ADAL" clId="{0907D277-9CC8-4492-BFB4-B8A8260E4A3B}" dt="2022-11-01T19:34:31.874" v="12350" actId="1035"/>
          <ac:spMkLst>
            <pc:docMk/>
            <pc:sldMk cId="1730667572" sldId="2144328475"/>
            <ac:spMk id="58" creationId="{BA6E321E-F3F7-DCFA-6B1E-BAD09A756865}"/>
          </ac:spMkLst>
        </pc:spChg>
        <pc:spChg chg="mod">
          <ac:chgData name="Karolina Guillen" userId="c1c08796-a0be-47c6-af52-5d31fd96ec50" providerId="ADAL" clId="{0907D277-9CC8-4492-BFB4-B8A8260E4A3B}" dt="2022-11-01T19:34:31.874" v="12350" actId="1035"/>
          <ac:spMkLst>
            <pc:docMk/>
            <pc:sldMk cId="1730667572" sldId="2144328475"/>
            <ac:spMk id="59" creationId="{C422F019-C629-335A-72BC-5104AE1B4395}"/>
          </ac:spMkLst>
        </pc:spChg>
        <pc:spChg chg="mod">
          <ac:chgData name="Karolina Guillen" userId="c1c08796-a0be-47c6-af52-5d31fd96ec50" providerId="ADAL" clId="{0907D277-9CC8-4492-BFB4-B8A8260E4A3B}" dt="2022-11-01T19:34:31.874" v="12350" actId="1035"/>
          <ac:spMkLst>
            <pc:docMk/>
            <pc:sldMk cId="1730667572" sldId="2144328475"/>
            <ac:spMk id="60" creationId="{41A1E2AC-5FA8-3FC6-2860-FD07A77EFF5A}"/>
          </ac:spMkLst>
        </pc:spChg>
        <pc:spChg chg="mod">
          <ac:chgData name="Karolina Guillen" userId="c1c08796-a0be-47c6-af52-5d31fd96ec50" providerId="ADAL" clId="{0907D277-9CC8-4492-BFB4-B8A8260E4A3B}" dt="2022-11-01T19:34:31.874" v="12350" actId="1035"/>
          <ac:spMkLst>
            <pc:docMk/>
            <pc:sldMk cId="1730667572" sldId="2144328475"/>
            <ac:spMk id="61" creationId="{09068E2F-8ABA-5D82-F7A0-83C3C6094A21}"/>
          </ac:spMkLst>
        </pc:spChg>
        <pc:spChg chg="mod">
          <ac:chgData name="Karolina Guillen" userId="c1c08796-a0be-47c6-af52-5d31fd96ec50" providerId="ADAL" clId="{0907D277-9CC8-4492-BFB4-B8A8260E4A3B}" dt="2022-11-01T19:34:31.874" v="12350" actId="1035"/>
          <ac:spMkLst>
            <pc:docMk/>
            <pc:sldMk cId="1730667572" sldId="2144328475"/>
            <ac:spMk id="62" creationId="{F03BD6F2-9900-BB29-2865-647799678338}"/>
          </ac:spMkLst>
        </pc:spChg>
        <pc:spChg chg="mod">
          <ac:chgData name="Karolina Guillen" userId="c1c08796-a0be-47c6-af52-5d31fd96ec50" providerId="ADAL" clId="{0907D277-9CC8-4492-BFB4-B8A8260E4A3B}" dt="2022-11-01T19:34:31.874" v="12350" actId="1035"/>
          <ac:spMkLst>
            <pc:docMk/>
            <pc:sldMk cId="1730667572" sldId="2144328475"/>
            <ac:spMk id="63" creationId="{3942901C-5084-DDBD-4BDA-BCC99A021E37}"/>
          </ac:spMkLst>
        </pc:spChg>
        <pc:spChg chg="mod">
          <ac:chgData name="Karolina Guillen" userId="c1c08796-a0be-47c6-af52-5d31fd96ec50" providerId="ADAL" clId="{0907D277-9CC8-4492-BFB4-B8A8260E4A3B}" dt="2022-11-01T19:34:31.874" v="12350" actId="1035"/>
          <ac:spMkLst>
            <pc:docMk/>
            <pc:sldMk cId="1730667572" sldId="2144328475"/>
            <ac:spMk id="64" creationId="{C1815333-BC28-C3C7-74FD-13E1182323FC}"/>
          </ac:spMkLst>
        </pc:spChg>
        <pc:spChg chg="mod">
          <ac:chgData name="Karolina Guillen" userId="c1c08796-a0be-47c6-af52-5d31fd96ec50" providerId="ADAL" clId="{0907D277-9CC8-4492-BFB4-B8A8260E4A3B}" dt="2022-11-01T19:34:31.874" v="12350" actId="1035"/>
          <ac:spMkLst>
            <pc:docMk/>
            <pc:sldMk cId="1730667572" sldId="2144328475"/>
            <ac:spMk id="65" creationId="{54A197C1-04D1-5B4A-09F9-FA64DBBE57D2}"/>
          </ac:spMkLst>
        </pc:spChg>
        <pc:spChg chg="mod">
          <ac:chgData name="Karolina Guillen" userId="c1c08796-a0be-47c6-af52-5d31fd96ec50" providerId="ADAL" clId="{0907D277-9CC8-4492-BFB4-B8A8260E4A3B}" dt="2022-11-01T19:34:31.874" v="12350" actId="1035"/>
          <ac:spMkLst>
            <pc:docMk/>
            <pc:sldMk cId="1730667572" sldId="2144328475"/>
            <ac:spMk id="67" creationId="{CD27FD0E-F928-D8D2-187C-6026D83A6B6B}"/>
          </ac:spMkLst>
        </pc:spChg>
        <pc:spChg chg="mod">
          <ac:chgData name="Karolina Guillen" userId="c1c08796-a0be-47c6-af52-5d31fd96ec50" providerId="ADAL" clId="{0907D277-9CC8-4492-BFB4-B8A8260E4A3B}" dt="2022-11-01T19:34:31.874" v="12350" actId="1035"/>
          <ac:spMkLst>
            <pc:docMk/>
            <pc:sldMk cId="1730667572" sldId="2144328475"/>
            <ac:spMk id="68" creationId="{B6A894B9-0BB9-5187-DA7A-7B24F818A8F1}"/>
          </ac:spMkLst>
        </pc:spChg>
        <pc:spChg chg="mod">
          <ac:chgData name="Karolina Guillen" userId="c1c08796-a0be-47c6-af52-5d31fd96ec50" providerId="ADAL" clId="{0907D277-9CC8-4492-BFB4-B8A8260E4A3B}" dt="2022-11-01T19:34:31.874" v="12350" actId="1035"/>
          <ac:spMkLst>
            <pc:docMk/>
            <pc:sldMk cId="1730667572" sldId="2144328475"/>
            <ac:spMk id="70" creationId="{FAE7F479-5BDF-663C-46BA-505D753DE43E}"/>
          </ac:spMkLst>
        </pc:spChg>
        <pc:spChg chg="mod">
          <ac:chgData name="Karolina Guillen" userId="c1c08796-a0be-47c6-af52-5d31fd96ec50" providerId="ADAL" clId="{0907D277-9CC8-4492-BFB4-B8A8260E4A3B}" dt="2022-11-01T19:34:31.874" v="12350" actId="1035"/>
          <ac:spMkLst>
            <pc:docMk/>
            <pc:sldMk cId="1730667572" sldId="2144328475"/>
            <ac:spMk id="76" creationId="{27E0CA94-F8CE-7F0D-68C5-E602F3C6572C}"/>
          </ac:spMkLst>
        </pc:spChg>
        <pc:spChg chg="mod">
          <ac:chgData name="Karolina Guillen" userId="c1c08796-a0be-47c6-af52-5d31fd96ec50" providerId="ADAL" clId="{0907D277-9CC8-4492-BFB4-B8A8260E4A3B}" dt="2022-11-01T19:34:31.874" v="12350" actId="1035"/>
          <ac:spMkLst>
            <pc:docMk/>
            <pc:sldMk cId="1730667572" sldId="2144328475"/>
            <ac:spMk id="77" creationId="{1C4ECE9F-8CE8-869C-4389-4ED2D9F5C548}"/>
          </ac:spMkLst>
        </pc:spChg>
        <pc:spChg chg="mod">
          <ac:chgData name="Karolina Guillen" userId="c1c08796-a0be-47c6-af52-5d31fd96ec50" providerId="ADAL" clId="{0907D277-9CC8-4492-BFB4-B8A8260E4A3B}" dt="2022-11-01T19:34:31.874" v="12350" actId="1035"/>
          <ac:spMkLst>
            <pc:docMk/>
            <pc:sldMk cId="1730667572" sldId="2144328475"/>
            <ac:spMk id="78" creationId="{9190EBD4-D9FE-3C6A-F125-DAD2B776D0EB}"/>
          </ac:spMkLst>
        </pc:spChg>
        <pc:spChg chg="mod">
          <ac:chgData name="Karolina Guillen" userId="c1c08796-a0be-47c6-af52-5d31fd96ec50" providerId="ADAL" clId="{0907D277-9CC8-4492-BFB4-B8A8260E4A3B}" dt="2022-11-01T19:34:31.874" v="12350" actId="1035"/>
          <ac:spMkLst>
            <pc:docMk/>
            <pc:sldMk cId="1730667572" sldId="2144328475"/>
            <ac:spMk id="79" creationId="{F89E10EA-472F-3179-A45A-7B7415E1EC86}"/>
          </ac:spMkLst>
        </pc:spChg>
        <pc:spChg chg="mod">
          <ac:chgData name="Karolina Guillen" userId="c1c08796-a0be-47c6-af52-5d31fd96ec50" providerId="ADAL" clId="{0907D277-9CC8-4492-BFB4-B8A8260E4A3B}" dt="2022-11-01T19:34:31.874" v="12350" actId="1035"/>
          <ac:spMkLst>
            <pc:docMk/>
            <pc:sldMk cId="1730667572" sldId="2144328475"/>
            <ac:spMk id="83" creationId="{68C89E66-DD60-3A67-75EC-BD5DADB62A65}"/>
          </ac:spMkLst>
        </pc:spChg>
        <pc:spChg chg="mod">
          <ac:chgData name="Karolina Guillen" userId="c1c08796-a0be-47c6-af52-5d31fd96ec50" providerId="ADAL" clId="{0907D277-9CC8-4492-BFB4-B8A8260E4A3B}" dt="2022-11-01T19:34:31.874" v="12350" actId="1035"/>
          <ac:spMkLst>
            <pc:docMk/>
            <pc:sldMk cId="1730667572" sldId="2144328475"/>
            <ac:spMk id="85" creationId="{48F6D246-C666-98FC-0B05-F84223A0E24B}"/>
          </ac:spMkLst>
        </pc:spChg>
        <pc:spChg chg="mod">
          <ac:chgData name="Karolina Guillen" userId="c1c08796-a0be-47c6-af52-5d31fd96ec50" providerId="ADAL" clId="{0907D277-9CC8-4492-BFB4-B8A8260E4A3B}" dt="2022-11-01T19:34:31.874" v="12350" actId="1035"/>
          <ac:spMkLst>
            <pc:docMk/>
            <pc:sldMk cId="1730667572" sldId="2144328475"/>
            <ac:spMk id="87" creationId="{25717020-4A66-D3ED-099C-C7ED93616ACA}"/>
          </ac:spMkLst>
        </pc:spChg>
        <pc:picChg chg="mod">
          <ac:chgData name="Karolina Guillen" userId="c1c08796-a0be-47c6-af52-5d31fd96ec50" providerId="ADAL" clId="{0907D277-9CC8-4492-BFB4-B8A8260E4A3B}" dt="2022-11-01T19:34:31.874" v="12350" actId="1035"/>
          <ac:picMkLst>
            <pc:docMk/>
            <pc:sldMk cId="1730667572" sldId="2144328475"/>
            <ac:picMk id="8" creationId="{EFA16E05-1DFA-E68B-3A4E-5500132F8D22}"/>
          </ac:picMkLst>
        </pc:picChg>
        <pc:picChg chg="mod">
          <ac:chgData name="Karolina Guillen" userId="c1c08796-a0be-47c6-af52-5d31fd96ec50" providerId="ADAL" clId="{0907D277-9CC8-4492-BFB4-B8A8260E4A3B}" dt="2022-11-01T19:34:31.874" v="12350" actId="1035"/>
          <ac:picMkLst>
            <pc:docMk/>
            <pc:sldMk cId="1730667572" sldId="2144328475"/>
            <ac:picMk id="14" creationId="{CA5BF8BA-60E3-F15B-F02A-3284C26A3688}"/>
          </ac:picMkLst>
        </pc:picChg>
        <pc:picChg chg="mod">
          <ac:chgData name="Karolina Guillen" userId="c1c08796-a0be-47c6-af52-5d31fd96ec50" providerId="ADAL" clId="{0907D277-9CC8-4492-BFB4-B8A8260E4A3B}" dt="2022-11-01T19:34:31.874" v="12350" actId="1035"/>
          <ac:picMkLst>
            <pc:docMk/>
            <pc:sldMk cId="1730667572" sldId="2144328475"/>
            <ac:picMk id="73" creationId="{3BBD76EB-AC36-7633-90F5-500B9F2D52B5}"/>
          </ac:picMkLst>
        </pc:picChg>
        <pc:picChg chg="mod">
          <ac:chgData name="Karolina Guillen" userId="c1c08796-a0be-47c6-af52-5d31fd96ec50" providerId="ADAL" clId="{0907D277-9CC8-4492-BFB4-B8A8260E4A3B}" dt="2022-11-01T19:34:31.874" v="12350" actId="1035"/>
          <ac:picMkLst>
            <pc:docMk/>
            <pc:sldMk cId="1730667572" sldId="2144328475"/>
            <ac:picMk id="74" creationId="{4795AD3D-C4DE-286E-25DD-19ACC8CAA718}"/>
          </ac:picMkLst>
        </pc:picChg>
        <pc:picChg chg="mod">
          <ac:chgData name="Karolina Guillen" userId="c1c08796-a0be-47c6-af52-5d31fd96ec50" providerId="ADAL" clId="{0907D277-9CC8-4492-BFB4-B8A8260E4A3B}" dt="2022-11-01T19:34:31.874" v="12350" actId="1035"/>
          <ac:picMkLst>
            <pc:docMk/>
            <pc:sldMk cId="1730667572" sldId="2144328475"/>
            <ac:picMk id="80" creationId="{46ABD7DE-2962-7AD5-1624-19C6FAE125E6}"/>
          </ac:picMkLst>
        </pc:picChg>
        <pc:picChg chg="mod">
          <ac:chgData name="Karolina Guillen" userId="c1c08796-a0be-47c6-af52-5d31fd96ec50" providerId="ADAL" clId="{0907D277-9CC8-4492-BFB4-B8A8260E4A3B}" dt="2022-11-01T19:34:31.874" v="12350" actId="1035"/>
          <ac:picMkLst>
            <pc:docMk/>
            <pc:sldMk cId="1730667572" sldId="2144328475"/>
            <ac:picMk id="82" creationId="{76DF3D52-1F8E-2F6B-FDB9-1891BECF7ADE}"/>
          </ac:picMkLst>
        </pc:picChg>
        <pc:cxnChg chg="mod">
          <ac:chgData name="Karolina Guillen" userId="c1c08796-a0be-47c6-af52-5d31fd96ec50" providerId="ADAL" clId="{0907D277-9CC8-4492-BFB4-B8A8260E4A3B}" dt="2022-11-01T19:34:31.874" v="12350" actId="1035"/>
          <ac:cxnSpMkLst>
            <pc:docMk/>
            <pc:sldMk cId="1730667572" sldId="2144328475"/>
            <ac:cxnSpMk id="66" creationId="{2E872B01-2D4C-A614-DE5A-A70230E881EE}"/>
          </ac:cxnSpMkLst>
        </pc:cxnChg>
        <pc:cxnChg chg="mod">
          <ac:chgData name="Karolina Guillen" userId="c1c08796-a0be-47c6-af52-5d31fd96ec50" providerId="ADAL" clId="{0907D277-9CC8-4492-BFB4-B8A8260E4A3B}" dt="2022-11-01T19:34:31.874" v="12350" actId="1035"/>
          <ac:cxnSpMkLst>
            <pc:docMk/>
            <pc:sldMk cId="1730667572" sldId="2144328475"/>
            <ac:cxnSpMk id="69" creationId="{73D45B7D-724F-B593-9188-CFEE74F5906A}"/>
          </ac:cxnSpMkLst>
        </pc:cxnChg>
        <pc:cxnChg chg="mod">
          <ac:chgData name="Karolina Guillen" userId="c1c08796-a0be-47c6-af52-5d31fd96ec50" providerId="ADAL" clId="{0907D277-9CC8-4492-BFB4-B8A8260E4A3B}" dt="2022-11-01T19:34:31.874" v="12350" actId="1035"/>
          <ac:cxnSpMkLst>
            <pc:docMk/>
            <pc:sldMk cId="1730667572" sldId="2144328475"/>
            <ac:cxnSpMk id="72" creationId="{59535963-17CA-B0DD-87A7-C76FF4B6712B}"/>
          </ac:cxnSpMkLst>
        </pc:cxnChg>
        <pc:cxnChg chg="mod">
          <ac:chgData name="Karolina Guillen" userId="c1c08796-a0be-47c6-af52-5d31fd96ec50" providerId="ADAL" clId="{0907D277-9CC8-4492-BFB4-B8A8260E4A3B}" dt="2022-11-01T19:34:31.874" v="12350" actId="1035"/>
          <ac:cxnSpMkLst>
            <pc:docMk/>
            <pc:sldMk cId="1730667572" sldId="2144328475"/>
            <ac:cxnSpMk id="84" creationId="{CA383D60-0548-BB5F-1EC9-9C6DAF3E1545}"/>
          </ac:cxnSpMkLst>
        </pc:cxnChg>
        <pc:cxnChg chg="mod">
          <ac:chgData name="Karolina Guillen" userId="c1c08796-a0be-47c6-af52-5d31fd96ec50" providerId="ADAL" clId="{0907D277-9CC8-4492-BFB4-B8A8260E4A3B}" dt="2022-11-01T19:34:31.874" v="12350" actId="1035"/>
          <ac:cxnSpMkLst>
            <pc:docMk/>
            <pc:sldMk cId="1730667572" sldId="2144328475"/>
            <ac:cxnSpMk id="86" creationId="{7A8F63FB-7206-A573-AF11-CC48539816C3}"/>
          </ac:cxnSpMkLst>
        </pc:cxnChg>
        <pc:cxnChg chg="mod">
          <ac:chgData name="Karolina Guillen" userId="c1c08796-a0be-47c6-af52-5d31fd96ec50" providerId="ADAL" clId="{0907D277-9CC8-4492-BFB4-B8A8260E4A3B}" dt="2022-11-01T19:34:31.874" v="12350" actId="1035"/>
          <ac:cxnSpMkLst>
            <pc:docMk/>
            <pc:sldMk cId="1730667572" sldId="2144328475"/>
            <ac:cxnSpMk id="88" creationId="{3C145093-F4CA-D5E8-BB25-D00C8C072ACC}"/>
          </ac:cxnSpMkLst>
        </pc:cxnChg>
      </pc:sldChg>
      <pc:sldChg chg="addSp delSp modSp mod delCm">
        <pc:chgData name="Karolina Guillen" userId="c1c08796-a0be-47c6-af52-5d31fd96ec50" providerId="ADAL" clId="{0907D277-9CC8-4492-BFB4-B8A8260E4A3B}" dt="2022-11-08T21:55:09.855" v="15077"/>
        <pc:sldMkLst>
          <pc:docMk/>
          <pc:sldMk cId="3772982792" sldId="2144328476"/>
        </pc:sldMkLst>
        <pc:spChg chg="mod">
          <ac:chgData name="Karolina Guillen" userId="c1c08796-a0be-47c6-af52-5d31fd96ec50" providerId="ADAL" clId="{0907D277-9CC8-4492-BFB4-B8A8260E4A3B}" dt="2022-11-08T21:34:10.491" v="14800" actId="20577"/>
          <ac:spMkLst>
            <pc:docMk/>
            <pc:sldMk cId="3772982792" sldId="2144328476"/>
            <ac:spMk id="7" creationId="{58CC97DB-DB6C-3F84-A4F6-976C43E28C5D}"/>
          </ac:spMkLst>
        </pc:spChg>
        <pc:spChg chg="mod">
          <ac:chgData name="Karolina Guillen" userId="c1c08796-a0be-47c6-af52-5d31fd96ec50" providerId="ADAL" clId="{0907D277-9CC8-4492-BFB4-B8A8260E4A3B}" dt="2022-11-08T21:34:47.760" v="14810" actId="20577"/>
          <ac:spMkLst>
            <pc:docMk/>
            <pc:sldMk cId="3772982792" sldId="2144328476"/>
            <ac:spMk id="16" creationId="{46BD1D7B-CFFD-AB40-AE04-379262D9E97A}"/>
          </ac:spMkLst>
        </pc:spChg>
        <pc:spChg chg="mod">
          <ac:chgData name="Karolina Guillen" userId="c1c08796-a0be-47c6-af52-5d31fd96ec50" providerId="ADAL" clId="{0907D277-9CC8-4492-BFB4-B8A8260E4A3B}" dt="2022-11-03T13:50:11.319" v="12738" actId="20577"/>
          <ac:spMkLst>
            <pc:docMk/>
            <pc:sldMk cId="3772982792" sldId="2144328476"/>
            <ac:spMk id="42" creationId="{BBA66CDA-7BD0-6350-61B6-185104E53E45}"/>
          </ac:spMkLst>
        </pc:spChg>
        <pc:picChg chg="add mod">
          <ac:chgData name="Karolina Guillen" userId="c1c08796-a0be-47c6-af52-5d31fd96ec50" providerId="ADAL" clId="{0907D277-9CC8-4492-BFB4-B8A8260E4A3B}" dt="2022-11-03T16:05:06.846" v="13091" actId="1076"/>
          <ac:picMkLst>
            <pc:docMk/>
            <pc:sldMk cId="3772982792" sldId="2144328476"/>
            <ac:picMk id="4" creationId="{B5F0A01C-F4C1-5832-9B3C-D47A6A11FEF6}"/>
          </ac:picMkLst>
        </pc:picChg>
        <pc:picChg chg="add mod">
          <ac:chgData name="Karolina Guillen" userId="c1c08796-a0be-47c6-af52-5d31fd96ec50" providerId="ADAL" clId="{0907D277-9CC8-4492-BFB4-B8A8260E4A3B}" dt="2022-11-03T16:05:49.542" v="13099"/>
          <ac:picMkLst>
            <pc:docMk/>
            <pc:sldMk cId="3772982792" sldId="2144328476"/>
            <ac:picMk id="12" creationId="{86E446FE-1DB3-DD23-3F2D-2327374F94E0}"/>
          </ac:picMkLst>
        </pc:picChg>
        <pc:picChg chg="mod">
          <ac:chgData name="Karolina Guillen" userId="c1c08796-a0be-47c6-af52-5d31fd96ec50" providerId="ADAL" clId="{0907D277-9CC8-4492-BFB4-B8A8260E4A3B}" dt="2022-11-03T16:05:10.943" v="13092" actId="1076"/>
          <ac:picMkLst>
            <pc:docMk/>
            <pc:sldMk cId="3772982792" sldId="2144328476"/>
            <ac:picMk id="46" creationId="{1B3393E7-5E48-0CA1-3D6C-F7761007CA51}"/>
          </ac:picMkLst>
        </pc:picChg>
        <pc:picChg chg="del mod">
          <ac:chgData name="Karolina Guillen" userId="c1c08796-a0be-47c6-af52-5d31fd96ec50" providerId="ADAL" clId="{0907D277-9CC8-4492-BFB4-B8A8260E4A3B}" dt="2022-11-03T16:05:19.864" v="13096" actId="478"/>
          <ac:picMkLst>
            <pc:docMk/>
            <pc:sldMk cId="3772982792" sldId="2144328476"/>
            <ac:picMk id="3102" creationId="{9545B89C-0AB8-DA22-FF94-8287A4A5DD3D}"/>
          </ac:picMkLst>
        </pc:picChg>
        <pc:picChg chg="mod">
          <ac:chgData name="Karolina Guillen" userId="c1c08796-a0be-47c6-af52-5d31fd96ec50" providerId="ADAL" clId="{0907D277-9CC8-4492-BFB4-B8A8260E4A3B}" dt="2022-11-03T16:05:23.590" v="13098" actId="1076"/>
          <ac:picMkLst>
            <pc:docMk/>
            <pc:sldMk cId="3772982792" sldId="2144328476"/>
            <ac:picMk id="3106" creationId="{9E3843BA-B27A-5971-46C3-A01E51F6EFED}"/>
          </ac:picMkLst>
        </pc:picChg>
      </pc:sldChg>
      <pc:sldChg chg="delCm">
        <pc:chgData name="Karolina Guillen" userId="c1c08796-a0be-47c6-af52-5d31fd96ec50" providerId="ADAL" clId="{0907D277-9CC8-4492-BFB4-B8A8260E4A3B}" dt="2022-11-03T13:38:09.116" v="12694"/>
        <pc:sldMkLst>
          <pc:docMk/>
          <pc:sldMk cId="3220863391" sldId="2144328477"/>
        </pc:sldMkLst>
      </pc:sldChg>
      <pc:sldChg chg="addSp delSp modSp add del mod">
        <pc:chgData name="Karolina Guillen" userId="c1c08796-a0be-47c6-af52-5d31fd96ec50" providerId="ADAL" clId="{0907D277-9CC8-4492-BFB4-B8A8260E4A3B}" dt="2022-11-03T16:36:37.404" v="13454" actId="47"/>
        <pc:sldMkLst>
          <pc:docMk/>
          <pc:sldMk cId="606480764" sldId="2144328478"/>
        </pc:sldMkLst>
        <pc:spChg chg="mod">
          <ac:chgData name="Karolina Guillen" userId="c1c08796-a0be-47c6-af52-5d31fd96ec50" providerId="ADAL" clId="{0907D277-9CC8-4492-BFB4-B8A8260E4A3B}" dt="2022-11-03T16:34:03.839" v="13442" actId="14100"/>
          <ac:spMkLst>
            <pc:docMk/>
            <pc:sldMk cId="606480764" sldId="2144328478"/>
            <ac:spMk id="3" creationId="{3E6D9C49-B2C3-D65E-224D-88F3330FAE50}"/>
          </ac:spMkLst>
        </pc:spChg>
        <pc:picChg chg="add mod ord modCrop">
          <ac:chgData name="Karolina Guillen" userId="c1c08796-a0be-47c6-af52-5d31fd96ec50" providerId="ADAL" clId="{0907D277-9CC8-4492-BFB4-B8A8260E4A3B}" dt="2022-11-03T16:35:26.363" v="13453" actId="167"/>
          <ac:picMkLst>
            <pc:docMk/>
            <pc:sldMk cId="606480764" sldId="2144328478"/>
            <ac:picMk id="5" creationId="{370F41E0-9C06-902F-1B29-C22CE818E7C5}"/>
          </ac:picMkLst>
        </pc:picChg>
        <pc:picChg chg="del">
          <ac:chgData name="Karolina Guillen" userId="c1c08796-a0be-47c6-af52-5d31fd96ec50" providerId="ADAL" clId="{0907D277-9CC8-4492-BFB4-B8A8260E4A3B}" dt="2022-11-03T16:31:25.568" v="13425" actId="478"/>
          <ac:picMkLst>
            <pc:docMk/>
            <pc:sldMk cId="606480764" sldId="2144328478"/>
            <ac:picMk id="7" creationId="{7E15AC5C-66F2-FE3B-4DD7-52CBD9CD5917}"/>
          </ac:picMkLst>
        </pc:picChg>
        <pc:picChg chg="add mod ord modCrop">
          <ac:chgData name="Karolina Guillen" userId="c1c08796-a0be-47c6-af52-5d31fd96ec50" providerId="ADAL" clId="{0907D277-9CC8-4492-BFB4-B8A8260E4A3B}" dt="2022-11-03T16:35:23.981" v="13452" actId="167"/>
          <ac:picMkLst>
            <pc:docMk/>
            <pc:sldMk cId="606480764" sldId="2144328478"/>
            <ac:picMk id="12" creationId="{B94368A0-B20E-C19B-EF9D-C72A678DFCC6}"/>
          </ac:picMkLst>
        </pc:picChg>
      </pc:sldChg>
      <pc:sldChg chg="modSp add del mod">
        <pc:chgData name="Karolina Guillen" userId="c1c08796-a0be-47c6-af52-5d31fd96ec50" providerId="ADAL" clId="{0907D277-9CC8-4492-BFB4-B8A8260E4A3B}" dt="2022-11-03T17:47:20.149" v="13545" actId="47"/>
        <pc:sldMkLst>
          <pc:docMk/>
          <pc:sldMk cId="1972755878" sldId="2144328478"/>
        </pc:sldMkLst>
        <pc:spChg chg="mod">
          <ac:chgData name="Karolina Guillen" userId="c1c08796-a0be-47c6-af52-5d31fd96ec50" providerId="ADAL" clId="{0907D277-9CC8-4492-BFB4-B8A8260E4A3B}" dt="2022-11-03T17:45:52.306" v="13540" actId="14100"/>
          <ac:spMkLst>
            <pc:docMk/>
            <pc:sldMk cId="1972755878" sldId="2144328478"/>
            <ac:spMk id="17" creationId="{A571C152-F42A-A9DA-111B-9E08889EED64}"/>
          </ac:spMkLst>
        </pc:spChg>
        <pc:spChg chg="mod">
          <ac:chgData name="Karolina Guillen" userId="c1c08796-a0be-47c6-af52-5d31fd96ec50" providerId="ADAL" clId="{0907D277-9CC8-4492-BFB4-B8A8260E4A3B}" dt="2022-11-03T17:43:58.999" v="13531" actId="12788"/>
          <ac:spMkLst>
            <pc:docMk/>
            <pc:sldMk cId="1972755878" sldId="2144328478"/>
            <ac:spMk id="19" creationId="{B9C279CA-2713-4D36-BCE6-A8CD5E249562}"/>
          </ac:spMkLst>
        </pc:spChg>
        <pc:picChg chg="mod">
          <ac:chgData name="Karolina Guillen" userId="c1c08796-a0be-47c6-af52-5d31fd96ec50" providerId="ADAL" clId="{0907D277-9CC8-4492-BFB4-B8A8260E4A3B}" dt="2022-11-03T17:43:58.999" v="13531" actId="12788"/>
          <ac:picMkLst>
            <pc:docMk/>
            <pc:sldMk cId="1972755878" sldId="2144328478"/>
            <ac:picMk id="15" creationId="{71486188-AE65-C783-E32A-1EB0C987D1B4}"/>
          </ac:picMkLst>
        </pc:picChg>
      </pc:sldChg>
      <pc:sldChg chg="addSp delSp modSp add del mod">
        <pc:chgData name="Karolina Guillen" userId="c1c08796-a0be-47c6-af52-5d31fd96ec50" providerId="ADAL" clId="{0907D277-9CC8-4492-BFB4-B8A8260E4A3B}" dt="2022-11-03T14:44:09.816" v="12955" actId="47"/>
        <pc:sldMkLst>
          <pc:docMk/>
          <pc:sldMk cId="3040261413" sldId="2144328478"/>
        </pc:sldMkLst>
        <pc:spChg chg="add del mod">
          <ac:chgData name="Karolina Guillen" userId="c1c08796-a0be-47c6-af52-5d31fd96ec50" providerId="ADAL" clId="{0907D277-9CC8-4492-BFB4-B8A8260E4A3B}" dt="2022-11-03T14:38:59.219" v="12949" actId="478"/>
          <ac:spMkLst>
            <pc:docMk/>
            <pc:sldMk cId="3040261413" sldId="2144328478"/>
            <ac:spMk id="2" creationId="{955D883D-FA16-46EB-52E3-21A993402D69}"/>
          </ac:spMkLst>
        </pc:spChg>
        <pc:spChg chg="mod">
          <ac:chgData name="Karolina Guillen" userId="c1c08796-a0be-47c6-af52-5d31fd96ec50" providerId="ADAL" clId="{0907D277-9CC8-4492-BFB4-B8A8260E4A3B}" dt="2022-11-03T14:38:41.930" v="12945" actId="14100"/>
          <ac:spMkLst>
            <pc:docMk/>
            <pc:sldMk cId="3040261413" sldId="2144328478"/>
            <ac:spMk id="3" creationId="{3E6D9C49-B2C3-D65E-224D-88F3330FAE50}"/>
          </ac:spMkLst>
        </pc:spChg>
        <pc:spChg chg="add mod">
          <ac:chgData name="Karolina Guillen" userId="c1c08796-a0be-47c6-af52-5d31fd96ec50" providerId="ADAL" clId="{0907D277-9CC8-4492-BFB4-B8A8260E4A3B}" dt="2022-11-03T14:38:57.325" v="12948" actId="1076"/>
          <ac:spMkLst>
            <pc:docMk/>
            <pc:sldMk cId="3040261413" sldId="2144328478"/>
            <ac:spMk id="5" creationId="{DA9F4C4A-7D96-101A-5A7F-676B4D521F25}"/>
          </ac:spMkLst>
        </pc:spChg>
        <pc:spChg chg="mod">
          <ac:chgData name="Karolina Guillen" userId="c1c08796-a0be-47c6-af52-5d31fd96ec50" providerId="ADAL" clId="{0907D277-9CC8-4492-BFB4-B8A8260E4A3B}" dt="2022-11-03T14:39:09.198" v="12951" actId="1076"/>
          <ac:spMkLst>
            <pc:docMk/>
            <pc:sldMk cId="3040261413" sldId="2144328478"/>
            <ac:spMk id="25" creationId="{E6CD9EF5-4532-44EC-9CA3-157777F342ED}"/>
          </ac:spMkLst>
        </pc:spChg>
        <pc:spChg chg="del">
          <ac:chgData name="Karolina Guillen" userId="c1c08796-a0be-47c6-af52-5d31fd96ec50" providerId="ADAL" clId="{0907D277-9CC8-4492-BFB4-B8A8260E4A3B}" dt="2022-11-03T14:39:13.961" v="12952" actId="478"/>
          <ac:spMkLst>
            <pc:docMk/>
            <pc:sldMk cId="3040261413" sldId="2144328478"/>
            <ac:spMk id="74" creationId="{62AE590B-BBDD-4D52-A98E-7809EE5E18DD}"/>
          </ac:spMkLst>
        </pc:spChg>
        <pc:graphicFrameChg chg="add mod">
          <ac:chgData name="Karolina Guillen" userId="c1c08796-a0be-47c6-af52-5d31fd96ec50" providerId="ADAL" clId="{0907D277-9CC8-4492-BFB4-B8A8260E4A3B}" dt="2022-11-03T14:38:57.325" v="12948" actId="1076"/>
          <ac:graphicFrameMkLst>
            <pc:docMk/>
            <pc:sldMk cId="3040261413" sldId="2144328478"/>
            <ac:graphicFrameMk id="6" creationId="{6167A8DE-755C-41D0-E6B8-4A16A01A9A75}"/>
          </ac:graphicFrameMkLst>
        </pc:graphicFrameChg>
        <pc:graphicFrameChg chg="mod">
          <ac:chgData name="Karolina Guillen" userId="c1c08796-a0be-47c6-af52-5d31fd96ec50" providerId="ADAL" clId="{0907D277-9CC8-4492-BFB4-B8A8260E4A3B}" dt="2022-11-03T14:39:09.198" v="12951" actId="1076"/>
          <ac:graphicFrameMkLst>
            <pc:docMk/>
            <pc:sldMk cId="3040261413" sldId="2144328478"/>
            <ac:graphicFrameMk id="9" creationId="{1DF71523-01A5-4B97-BAFC-08093F26EED3}"/>
          </ac:graphicFrameMkLst>
        </pc:graphicFrameChg>
        <pc:picChg chg="del">
          <ac:chgData name="Karolina Guillen" userId="c1c08796-a0be-47c6-af52-5d31fd96ec50" providerId="ADAL" clId="{0907D277-9CC8-4492-BFB4-B8A8260E4A3B}" dt="2022-11-03T14:38:31.852" v="12943" actId="478"/>
          <ac:picMkLst>
            <pc:docMk/>
            <pc:sldMk cId="3040261413" sldId="2144328478"/>
            <ac:picMk id="7" creationId="{7E15AC5C-66F2-FE3B-4DD7-52CBD9CD5917}"/>
          </ac:picMkLst>
        </pc:picChg>
      </pc:sldChg>
      <pc:sldChg chg="addSp delSp modSp add del mod">
        <pc:chgData name="Karolina Guillen" userId="c1c08796-a0be-47c6-af52-5d31fd96ec50" providerId="ADAL" clId="{0907D277-9CC8-4492-BFB4-B8A8260E4A3B}" dt="2022-11-03T16:33:04.559" v="13440" actId="47"/>
        <pc:sldMkLst>
          <pc:docMk/>
          <pc:sldMk cId="867669865" sldId="2144328479"/>
        </pc:sldMkLst>
        <pc:picChg chg="del">
          <ac:chgData name="Karolina Guillen" userId="c1c08796-a0be-47c6-af52-5d31fd96ec50" providerId="ADAL" clId="{0907D277-9CC8-4492-BFB4-B8A8260E4A3B}" dt="2022-11-03T16:32:14.985" v="13432" actId="478"/>
          <ac:picMkLst>
            <pc:docMk/>
            <pc:sldMk cId="867669865" sldId="2144328479"/>
            <ac:picMk id="5" creationId="{370F41E0-9C06-902F-1B29-C22CE818E7C5}"/>
          </ac:picMkLst>
        </pc:picChg>
        <pc:picChg chg="add mod modCrop">
          <ac:chgData name="Karolina Guillen" userId="c1c08796-a0be-47c6-af52-5d31fd96ec50" providerId="ADAL" clId="{0907D277-9CC8-4492-BFB4-B8A8260E4A3B}" dt="2022-11-03T16:32:57.539" v="13439" actId="18131"/>
          <ac:picMkLst>
            <pc:docMk/>
            <pc:sldMk cId="867669865" sldId="2144328479"/>
            <ac:picMk id="6" creationId="{B67AFF5B-7175-9A11-451C-BDE27F89430F}"/>
          </ac:picMkLst>
        </pc:picChg>
      </pc:sldChg>
    </pc:docChg>
  </pc:docChgLst>
  <pc:docChgLst>
    <pc:chgData name="Jason Wiese" userId="4bff8d5b-7de6-4655-b397-69b0afc81113" providerId="ADAL" clId="{B3EED329-5D92-49D2-A575-638B9350C498}"/>
    <pc:docChg chg="modSld">
      <pc:chgData name="Jason Wiese" userId="4bff8d5b-7de6-4655-b397-69b0afc81113" providerId="ADAL" clId="{B3EED329-5D92-49D2-A575-638B9350C498}" dt="2022-11-03T01:43:06.820" v="5" actId="20577"/>
      <pc:docMkLst>
        <pc:docMk/>
      </pc:docMkLst>
      <pc:sldChg chg="modSp mod">
        <pc:chgData name="Jason Wiese" userId="4bff8d5b-7de6-4655-b397-69b0afc81113" providerId="ADAL" clId="{B3EED329-5D92-49D2-A575-638B9350C498}" dt="2022-11-03T01:43:06.820" v="5" actId="20577"/>
        <pc:sldMkLst>
          <pc:docMk/>
          <pc:sldMk cId="276887206" sldId="2144327876"/>
        </pc:sldMkLst>
        <pc:spChg chg="mod">
          <ac:chgData name="Jason Wiese" userId="4bff8d5b-7de6-4655-b397-69b0afc81113" providerId="ADAL" clId="{B3EED329-5D92-49D2-A575-638B9350C498}" dt="2022-11-03T01:43:06.820" v="5" actId="20577"/>
          <ac:spMkLst>
            <pc:docMk/>
            <pc:sldMk cId="276887206" sldId="2144327876"/>
            <ac:spMk id="15" creationId="{BAD88EC4-A427-BD8E-7FAD-92A249DF2D5B}"/>
          </ac:spMkLst>
        </pc:spChg>
      </pc:sldChg>
      <pc:sldChg chg="modSp mod">
        <pc:chgData name="Jason Wiese" userId="4bff8d5b-7de6-4655-b397-69b0afc81113" providerId="ADAL" clId="{B3EED329-5D92-49D2-A575-638B9350C498}" dt="2022-11-03T01:42:41.418" v="0" actId="1076"/>
        <pc:sldMkLst>
          <pc:docMk/>
          <pc:sldMk cId="1730667572" sldId="2144328475"/>
        </pc:sldMkLst>
        <pc:spChg chg="mod">
          <ac:chgData name="Jason Wiese" userId="4bff8d5b-7de6-4655-b397-69b0afc81113" providerId="ADAL" clId="{B3EED329-5D92-49D2-A575-638B9350C498}" dt="2022-11-03T01:42:41.418" v="0" actId="1076"/>
          <ac:spMkLst>
            <pc:docMk/>
            <pc:sldMk cId="1730667572" sldId="2144328475"/>
            <ac:spMk id="2" creationId="{BCC3AFC5-124D-6E71-5C5D-6EC4E91E398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of Americans who have returned to their pre-COVID lives</c:v>
                </c:pt>
              </c:strCache>
            </c:strRef>
          </c:tx>
          <c:spPr>
            <a:solidFill>
              <a:srgbClr val="1F1A6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1B1464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Jan '22</c:v>
                </c:pt>
                <c:pt idx="1">
                  <c:v>Feb '22</c:v>
                </c:pt>
                <c:pt idx="2">
                  <c:v>Mar '22</c:v>
                </c:pt>
                <c:pt idx="3">
                  <c:v>Apr '22</c:v>
                </c:pt>
                <c:pt idx="4">
                  <c:v>May '22</c:v>
                </c:pt>
                <c:pt idx="5">
                  <c:v>Jun '22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0.18</c:v>
                </c:pt>
                <c:pt idx="1">
                  <c:v>0.25</c:v>
                </c:pt>
                <c:pt idx="2">
                  <c:v>0.32</c:v>
                </c:pt>
                <c:pt idx="3">
                  <c:v>0.37</c:v>
                </c:pt>
                <c:pt idx="4">
                  <c:v>0.4</c:v>
                </c:pt>
                <c:pt idx="5">
                  <c:v>0.42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10-43D0-AEF0-E19A3E6807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24624943"/>
        <c:axId val="724626191"/>
      </c:barChart>
      <c:catAx>
        <c:axId val="7246249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B146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1B1464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724626191"/>
        <c:crosses val="autoZero"/>
        <c:auto val="1"/>
        <c:lblAlgn val="ctr"/>
        <c:lblOffset val="100"/>
        <c:noMultiLvlLbl val="0"/>
      </c:catAx>
      <c:valAx>
        <c:axId val="724626191"/>
        <c:scaling>
          <c:orientation val="minMax"/>
          <c:max val="0.5"/>
        </c:scaling>
        <c:delete val="1"/>
        <c:axPos val="l"/>
        <c:numFmt formatCode="0%" sourceLinked="1"/>
        <c:majorTickMark val="out"/>
        <c:minorTickMark val="none"/>
        <c:tickLblPos val="nextTo"/>
        <c:crossAx val="7246249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rgbClr val="1B1464"/>
          </a:solidFill>
          <a:latin typeface="Helvetica" panose="020B0604020202020204" pitchFamily="34" charset="0"/>
          <a:cs typeface="Helvetica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090174850910959"/>
          <c:y val="9.084857062841057E-3"/>
          <c:w val="0.53968908322361553"/>
          <c:h val="0.921312565275842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 very big problem</c:v>
                </c:pt>
              </c:strCache>
            </c:strRef>
          </c:tx>
          <c:spPr>
            <a:solidFill>
              <a:srgbClr val="00BFF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D3C8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6637-457F-8C8C-56D52BA873F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1B1464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Inflation</c:v>
                </c:pt>
                <c:pt idx="1">
                  <c:v>The affordability of health care</c:v>
                </c:pt>
                <c:pt idx="2">
                  <c:v>Violent crime</c:v>
                </c:pt>
                <c:pt idx="3">
                  <c:v>Gun violence</c:v>
                </c:pt>
                <c:pt idx="4">
                  <c:v>The federal budget deficit</c:v>
                </c:pt>
                <c:pt idx="5">
                  <c:v>Climate change</c:v>
                </c:pt>
                <c:pt idx="6">
                  <c:v>The quality of public K-12 schools</c:v>
                </c:pt>
                <c:pt idx="7">
                  <c:v>Illegal Immigration</c:v>
                </c:pt>
                <c:pt idx="8">
                  <c:v>Racism</c:v>
                </c:pt>
                <c:pt idx="9">
                  <c:v>Conditions of roads, bridges and other infrastructure</c:v>
                </c:pt>
                <c:pt idx="10">
                  <c:v>Unemployment</c:v>
                </c:pt>
                <c:pt idx="11">
                  <c:v>The coronavirus outbreak</c:v>
                </c:pt>
              </c:strCache>
            </c:strRef>
          </c:cat>
          <c:val>
            <c:numRef>
              <c:f>Sheet1!$B$2:$B$13</c:f>
              <c:numCache>
                <c:formatCode>0%</c:formatCode>
                <c:ptCount val="12"/>
                <c:pt idx="0">
                  <c:v>0.7</c:v>
                </c:pt>
                <c:pt idx="1">
                  <c:v>0.55000000000000004</c:v>
                </c:pt>
                <c:pt idx="2">
                  <c:v>0.54</c:v>
                </c:pt>
                <c:pt idx="3">
                  <c:v>0.51</c:v>
                </c:pt>
                <c:pt idx="4">
                  <c:v>0.51</c:v>
                </c:pt>
                <c:pt idx="5">
                  <c:v>0.42</c:v>
                </c:pt>
                <c:pt idx="6">
                  <c:v>0.39</c:v>
                </c:pt>
                <c:pt idx="7">
                  <c:v>0.38</c:v>
                </c:pt>
                <c:pt idx="8">
                  <c:v>0.35</c:v>
                </c:pt>
                <c:pt idx="9">
                  <c:v>0.3</c:v>
                </c:pt>
                <c:pt idx="10">
                  <c:v>0.23</c:v>
                </c:pt>
                <c:pt idx="11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6D-488C-AC72-EF5106BA15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430687360"/>
        <c:axId val="430679456"/>
      </c:barChart>
      <c:catAx>
        <c:axId val="43068736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1B1464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430679456"/>
        <c:crosses val="autoZero"/>
        <c:auto val="1"/>
        <c:lblAlgn val="ctr"/>
        <c:lblOffset val="100"/>
        <c:noMultiLvlLbl val="0"/>
      </c:catAx>
      <c:valAx>
        <c:axId val="430679456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430687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1B1464"/>
          </a:solidFill>
          <a:latin typeface="Helvetica" panose="020B0604020202020204" pitchFamily="34" charset="0"/>
          <a:cs typeface="Helvetica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Estimates of Monthly Retail and Food Services Sale  (Adjusted)</c:v>
                </c:pt>
              </c:strCache>
            </c:strRef>
          </c:tx>
          <c:spPr>
            <a:solidFill>
              <a:srgbClr val="00BFF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1B1464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Jun '20</c:v>
                </c:pt>
                <c:pt idx="1">
                  <c:v>Jun '21</c:v>
                </c:pt>
                <c:pt idx="2">
                  <c:v>Jun '22</c:v>
                </c:pt>
              </c:strCache>
            </c:strRef>
          </c:cat>
          <c:val>
            <c:numRef>
              <c:f>Sheet1!$B$2:$B$4</c:f>
              <c:numCache>
                <c:formatCode>"$"#,##0_);[Red]\("$"#,##0\)</c:formatCode>
                <c:ptCount val="3"/>
                <c:pt idx="0">
                  <c:v>525.1</c:v>
                </c:pt>
                <c:pt idx="1">
                  <c:v>628.9</c:v>
                </c:pt>
                <c:pt idx="2">
                  <c:v>684.1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2F-4882-AC0C-0D3BBB0F32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24624943"/>
        <c:axId val="724626191"/>
      </c:barChart>
      <c:catAx>
        <c:axId val="7246249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B146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1B1464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724626191"/>
        <c:crosses val="autoZero"/>
        <c:auto val="1"/>
        <c:lblAlgn val="ctr"/>
        <c:lblOffset val="100"/>
        <c:noMultiLvlLbl val="0"/>
      </c:catAx>
      <c:valAx>
        <c:axId val="724626191"/>
        <c:scaling>
          <c:orientation val="minMax"/>
          <c:max val="800"/>
        </c:scaling>
        <c:delete val="1"/>
        <c:axPos val="l"/>
        <c:numFmt formatCode="&quot;$&quot;#,##0_);[Red]\(&quot;$&quot;#,##0\)" sourceLinked="1"/>
        <c:majorTickMark val="out"/>
        <c:minorTickMark val="none"/>
        <c:tickLblPos val="nextTo"/>
        <c:crossAx val="7246249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rgbClr val="1B1464"/>
          </a:solidFill>
          <a:latin typeface="Helvetica" panose="020B0604020202020204" pitchFamily="34" charset="0"/>
          <a:cs typeface="Helvetica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790034065654907"/>
          <c:y val="0.10012390634711674"/>
          <c:w val="0.60696486835942909"/>
          <c:h val="0.89249214512713892"/>
        </c:manualLayout>
      </c:layout>
      <c:pieChart>
        <c:varyColors val="1"/>
        <c:ser>
          <c:idx val="0"/>
          <c:order val="0"/>
          <c:spPr>
            <a:solidFill>
              <a:srgbClr val="00BFF2"/>
            </a:solidFill>
            <a:ln w="1587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00BFF2"/>
              </a:solidFill>
              <a:ln w="158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292-4391-99A7-441335C9C9D4}"/>
              </c:ext>
            </c:extLst>
          </c:dPt>
          <c:dPt>
            <c:idx val="1"/>
            <c:bubble3D val="0"/>
            <c:spPr>
              <a:solidFill>
                <a:srgbClr val="1F1A62"/>
              </a:solidFill>
              <a:ln w="158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292-4391-99A7-441335C9C9D4}"/>
              </c:ext>
            </c:extLst>
          </c:dPt>
          <c:dLbls>
            <c:dLbl>
              <c:idx val="0"/>
              <c:layout>
                <c:manualLayout>
                  <c:x val="-0.1873936450293848"/>
                  <c:y val="-0.11916006652610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bg1"/>
                        </a:solidFill>
                        <a:latin typeface="Helvetica" panose="020B0403020202020204" pitchFamily="34" charset="0"/>
                        <a:ea typeface="+mn-ea"/>
                        <a:cs typeface="+mn-cs"/>
                      </a:defRPr>
                    </a:pPr>
                    <a:r>
                      <a:rPr lang="en-US" sz="1400">
                        <a:solidFill>
                          <a:schemeClr val="bg1"/>
                        </a:solidFill>
                      </a:rPr>
                      <a:t> ‘Functional’</a:t>
                    </a:r>
                    <a:r>
                      <a:rPr lang="en-US" sz="1400" baseline="0">
                        <a:solidFill>
                          <a:schemeClr val="bg1"/>
                        </a:solidFill>
                      </a:rPr>
                      <a:t> Categories</a:t>
                    </a:r>
                    <a:r>
                      <a:rPr lang="en-US" sz="1400">
                        <a:solidFill>
                          <a:schemeClr val="bg1"/>
                        </a:solidFill>
                      </a:rPr>
                      <a:t>*</a:t>
                    </a:r>
                  </a:p>
                  <a:p>
                    <a:pPr>
                      <a:defRPr sz="1400" b="1">
                        <a:solidFill>
                          <a:schemeClr val="bg1"/>
                        </a:solidFill>
                      </a:defRPr>
                    </a:pPr>
                    <a:fld id="{BE937504-DC4B-44EA-BDCA-BBF2E168B173}" type="VALUE">
                      <a:rPr lang="en-US" sz="1400" smtClean="0">
                        <a:solidFill>
                          <a:schemeClr val="bg1"/>
                        </a:solidFill>
                      </a:rPr>
                      <a:pPr>
                        <a:defRPr sz="1400" b="1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 sz="1400">
                      <a:solidFill>
                        <a:schemeClr val="bg1"/>
                      </a:solidFill>
                    </a:endParaRPr>
                  </a:p>
                  <a:p>
                    <a:pPr>
                      <a:defRPr sz="1400" b="1">
                        <a:solidFill>
                          <a:schemeClr val="bg1"/>
                        </a:solidFill>
                      </a:defRPr>
                    </a:pPr>
                    <a:r>
                      <a:rPr lang="en-US" sz="1100">
                        <a:solidFill>
                          <a:schemeClr val="bg1"/>
                        </a:solidFill>
                      </a:rPr>
                      <a:t>(74 brands)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Helvetica" panose="020B0403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460881928906139"/>
                      <c:h val="0.2887998169082345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292-4391-99A7-441335C9C9D4}"/>
                </c:ext>
              </c:extLst>
            </c:dLbl>
            <c:dLbl>
              <c:idx val="1"/>
              <c:layout>
                <c:manualLayout>
                  <c:x val="0.21155860515331695"/>
                  <c:y val="0.1250163104938092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ctr">
                      <a:defRPr lang="en-US" sz="1400" b="1" i="0" u="none" strike="noStrike" kern="1200" baseline="0">
                        <a:solidFill>
                          <a:schemeClr val="bg1"/>
                        </a:solidFill>
                        <a:latin typeface="Helvetica" panose="020B0403020202020204" pitchFamily="34" charset="0"/>
                        <a:ea typeface="+mn-ea"/>
                        <a:cs typeface="+mn-cs"/>
                      </a:defRPr>
                    </a:pPr>
                    <a:r>
                      <a:rPr lang="en-US" sz="1400">
                        <a:solidFill>
                          <a:schemeClr val="bg1"/>
                        </a:solidFill>
                      </a:rPr>
                      <a:t>All Other</a:t>
                    </a:r>
                    <a:br>
                      <a:rPr lang="en-US" sz="1400">
                        <a:solidFill>
                          <a:schemeClr val="bg1"/>
                        </a:solidFill>
                      </a:rPr>
                    </a:br>
                    <a:r>
                      <a:rPr lang="en-US" sz="1400">
                        <a:solidFill>
                          <a:schemeClr val="bg1"/>
                        </a:solidFill>
                      </a:rPr>
                      <a:t>Categories</a:t>
                    </a:r>
                  </a:p>
                  <a:p>
                    <a:pPr algn="ctr">
                      <a:defRPr lang="en-US" sz="1400" b="1">
                        <a:solidFill>
                          <a:schemeClr val="bg1"/>
                        </a:solidFill>
                      </a:defRPr>
                    </a:pPr>
                    <a:fld id="{2D2F5DEA-C228-4EAD-A048-33AC71FC8C1C}" type="VALUE">
                      <a:rPr lang="en-US" sz="1400" smtClean="0">
                        <a:solidFill>
                          <a:schemeClr val="bg1"/>
                        </a:solidFill>
                      </a:rPr>
                      <a:pPr algn="ctr">
                        <a:defRPr lang="en-US" sz="1400" b="1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 sz="1400">
                      <a:solidFill>
                        <a:schemeClr val="bg1"/>
                      </a:solidFill>
                    </a:endParaRPr>
                  </a:p>
                  <a:p>
                    <a:pPr algn="ctr">
                      <a:defRPr lang="en-US" sz="1400" b="1">
                        <a:solidFill>
                          <a:schemeClr val="bg1"/>
                        </a:solidFill>
                      </a:defRPr>
                    </a:pPr>
                    <a:r>
                      <a:rPr lang="en-US" sz="1100">
                        <a:solidFill>
                          <a:schemeClr val="bg1"/>
                        </a:solidFill>
                      </a:rPr>
                      <a:t>(59 brands)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lang="en-US" sz="1400" b="1" i="0" u="none" strike="noStrike" kern="1200" baseline="0">
                      <a:solidFill>
                        <a:schemeClr val="bg1"/>
                      </a:solidFill>
                      <a:latin typeface="Helvetica" panose="020B0403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657251502398656"/>
                      <c:h val="0.2987474058547941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292-4391-99A7-441335C9C9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'Functional' Categories</c:v>
                </c:pt>
                <c:pt idx="1">
                  <c:v>All Other Categories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0.56000000000000005</c:v>
                </c:pt>
                <c:pt idx="1">
                  <c:v>0.44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4-E292-4391-99A7-441335C9C9D4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E292-4391-99A7-441335C9C9D4}"/>
              </c:ext>
            </c:extLst>
          </c:dPt>
          <c:cat>
            <c:strRef>
              <c:f>Sheet1!$A$2:$A$3</c:f>
              <c:strCache>
                <c:ptCount val="2"/>
                <c:pt idx="0">
                  <c:v>'Functional' Categories</c:v>
                </c:pt>
                <c:pt idx="1">
                  <c:v>All Other Categories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7-E292-4391-99A7-441335C9C9D4}"/>
            </c:ext>
          </c:extLst>
        </c:ser>
        <c:ser>
          <c:idx val="2"/>
          <c:order val="2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292-4391-99A7-441335C9C9D4}"/>
              </c:ext>
            </c:extLst>
          </c:dPt>
          <c:cat>
            <c:strRef>
              <c:f>Sheet1!$A$2:$A$3</c:f>
              <c:strCache>
                <c:ptCount val="2"/>
                <c:pt idx="0">
                  <c:v>'Functional' Categories</c:v>
                </c:pt>
                <c:pt idx="1">
                  <c:v>All Other Categories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A-E292-4391-99A7-441335C9C9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1F1A62"/>
          </a:solidFill>
          <a:latin typeface="Helvetica" panose="020B040302020202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790034065654907"/>
          <c:y val="0.10012390634711674"/>
          <c:w val="0.60696486835942909"/>
          <c:h val="0.89249214512713892"/>
        </c:manualLayout>
      </c:layout>
      <c:pieChart>
        <c:varyColors val="1"/>
        <c:ser>
          <c:idx val="0"/>
          <c:order val="0"/>
          <c:spPr>
            <a:solidFill>
              <a:srgbClr val="00BFF2"/>
            </a:solidFill>
            <a:ln w="1587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00BFF2"/>
              </a:solidFill>
              <a:ln w="158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697-42E1-96F9-AFACBE147FFB}"/>
              </c:ext>
            </c:extLst>
          </c:dPt>
          <c:dPt>
            <c:idx val="1"/>
            <c:bubble3D val="0"/>
            <c:spPr>
              <a:solidFill>
                <a:srgbClr val="1F1A62"/>
              </a:solidFill>
              <a:ln w="158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697-42E1-96F9-AFACBE147FFB}"/>
              </c:ext>
            </c:extLst>
          </c:dPt>
          <c:dLbls>
            <c:dLbl>
              <c:idx val="0"/>
              <c:layout>
                <c:manualLayout>
                  <c:x val="-0.28951265383753277"/>
                  <c:y val="-0.1257360433952338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bg1"/>
                        </a:solidFill>
                        <a:latin typeface="Helvetica" panose="020B0403020202020204" pitchFamily="34" charset="0"/>
                        <a:ea typeface="+mn-ea"/>
                        <a:cs typeface="+mn-cs"/>
                      </a:defRPr>
                    </a:pPr>
                    <a:r>
                      <a:rPr lang="en-US" sz="1400">
                        <a:solidFill>
                          <a:schemeClr val="bg1"/>
                        </a:solidFill>
                      </a:rPr>
                      <a:t> ‘Functional’ Categories*</a:t>
                    </a:r>
                  </a:p>
                  <a:p>
                    <a:pPr>
                      <a:defRPr sz="1400" b="1">
                        <a:solidFill>
                          <a:schemeClr val="bg1"/>
                        </a:solidFill>
                      </a:defRPr>
                    </a:pPr>
                    <a:fld id="{BE937504-DC4B-44EA-BDCA-BBF2E168B173}" type="VALUE">
                      <a:rPr lang="en-US" sz="1400" smtClean="0">
                        <a:solidFill>
                          <a:schemeClr val="bg1"/>
                        </a:solidFill>
                      </a:rPr>
                      <a:pPr>
                        <a:defRPr sz="1400" b="1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 sz="1400">
                      <a:solidFill>
                        <a:schemeClr val="bg1"/>
                      </a:solidFill>
                    </a:endParaRPr>
                  </a:p>
                  <a:p>
                    <a:pPr>
                      <a:defRPr sz="1400" b="1">
                        <a:solidFill>
                          <a:schemeClr val="bg1"/>
                        </a:solidFill>
                      </a:defRPr>
                    </a:pPr>
                    <a:r>
                      <a:rPr lang="en-US" sz="1100">
                        <a:solidFill>
                          <a:schemeClr val="bg1"/>
                        </a:solidFill>
                      </a:rPr>
                      <a:t>(</a:t>
                    </a:r>
                    <a:r>
                      <a:rPr lang="en-US" sz="1100" baseline="0">
                        <a:solidFill>
                          <a:schemeClr val="bg1"/>
                        </a:solidFill>
                      </a:rPr>
                      <a:t>$325.2 MM</a:t>
                    </a:r>
                    <a:r>
                      <a:rPr lang="en-US" sz="1100">
                        <a:solidFill>
                          <a:schemeClr val="bg1"/>
                        </a:solidFill>
                      </a:rPr>
                      <a:t>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Helvetica" panose="020B0403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7461420418297497"/>
                      <c:h val="0.2887998169082345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697-42E1-96F9-AFACBE147FFB}"/>
                </c:ext>
              </c:extLst>
            </c:dLbl>
            <c:dLbl>
              <c:idx val="1"/>
              <c:layout>
                <c:manualLayout>
                  <c:x val="0.22840297774022794"/>
                  <c:y val="0.1874880907505519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ctr">
                      <a:defRPr lang="en-US" sz="1400" b="1" i="0" u="none" strike="noStrike" kern="1200" baseline="0">
                        <a:solidFill>
                          <a:schemeClr val="bg1"/>
                        </a:solidFill>
                        <a:latin typeface="Helvetica" panose="020B0403020202020204" pitchFamily="34" charset="0"/>
                        <a:ea typeface="+mn-ea"/>
                        <a:cs typeface="+mn-cs"/>
                      </a:defRPr>
                    </a:pPr>
                    <a:r>
                      <a:rPr lang="en-US" sz="1400">
                        <a:solidFill>
                          <a:schemeClr val="bg1"/>
                        </a:solidFill>
                      </a:rPr>
                      <a:t>All Other</a:t>
                    </a:r>
                    <a:br>
                      <a:rPr lang="en-US" sz="1400">
                        <a:solidFill>
                          <a:schemeClr val="bg1"/>
                        </a:solidFill>
                      </a:rPr>
                    </a:br>
                    <a:r>
                      <a:rPr lang="en-US" sz="1400">
                        <a:solidFill>
                          <a:schemeClr val="bg1"/>
                        </a:solidFill>
                      </a:rPr>
                      <a:t>Categories</a:t>
                    </a:r>
                  </a:p>
                  <a:p>
                    <a:pPr algn="ctr">
                      <a:defRPr lang="en-US" sz="1400" b="1">
                        <a:solidFill>
                          <a:schemeClr val="bg1"/>
                        </a:solidFill>
                      </a:defRPr>
                    </a:pPr>
                    <a:fld id="{2D2F5DEA-C228-4EAD-A048-33AC71FC8C1C}" type="VALUE">
                      <a:rPr lang="en-US" sz="1400" smtClean="0">
                        <a:solidFill>
                          <a:schemeClr val="bg1"/>
                        </a:solidFill>
                      </a:rPr>
                      <a:pPr algn="ctr">
                        <a:defRPr lang="en-US" sz="1400" b="1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 sz="1400">
                      <a:solidFill>
                        <a:schemeClr val="bg1"/>
                      </a:solidFill>
                    </a:endParaRPr>
                  </a:p>
                  <a:p>
                    <a:pPr algn="ctr">
                      <a:defRPr lang="en-US" sz="1400" b="1">
                        <a:solidFill>
                          <a:schemeClr val="bg1"/>
                        </a:solidFill>
                      </a:defRPr>
                    </a:pPr>
                    <a:r>
                      <a:rPr lang="en-US" sz="1100">
                        <a:solidFill>
                          <a:schemeClr val="bg1"/>
                        </a:solidFill>
                      </a:rPr>
                      <a:t>($88.9 MM)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lang="en-US" sz="1400" b="1" i="0" u="none" strike="noStrike" kern="1200" baseline="0">
                      <a:solidFill>
                        <a:schemeClr val="bg1"/>
                      </a:solidFill>
                      <a:latin typeface="Helvetica" panose="020B0403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657251502398656"/>
                      <c:h val="0.2987474058547941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697-42E1-96F9-AFACBE147F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'Functional' Categories</c:v>
                </c:pt>
                <c:pt idx="1">
                  <c:v>All Other Categories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0.79</c:v>
                </c:pt>
                <c:pt idx="1">
                  <c:v>0.21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4-E697-42E1-96F9-AFACBE147FFB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E697-42E1-96F9-AFACBE147FFB}"/>
              </c:ext>
            </c:extLst>
          </c:dPt>
          <c:cat>
            <c:strRef>
              <c:f>Sheet1!$A$2:$A$3</c:f>
              <c:strCache>
                <c:ptCount val="2"/>
                <c:pt idx="0">
                  <c:v>'Functional' Categories</c:v>
                </c:pt>
                <c:pt idx="1">
                  <c:v>All Other Categories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7-E697-42E1-96F9-AFACBE147FFB}"/>
            </c:ext>
          </c:extLst>
        </c:ser>
        <c:ser>
          <c:idx val="2"/>
          <c:order val="2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697-42E1-96F9-AFACBE147FFB}"/>
              </c:ext>
            </c:extLst>
          </c:dPt>
          <c:cat>
            <c:strRef>
              <c:f>Sheet1!$A$2:$A$3</c:f>
              <c:strCache>
                <c:ptCount val="2"/>
                <c:pt idx="0">
                  <c:v>'Functional' Categories</c:v>
                </c:pt>
                <c:pt idx="1">
                  <c:v>All Other Categories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A-E697-42E1-96F9-AFACBE147F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1F1A62"/>
          </a:solidFill>
          <a:latin typeface="Helvetica" panose="020B0403020202020204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790034065654907"/>
          <c:y val="0"/>
          <c:w val="0.58551187365958268"/>
          <c:h val="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1F1A6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0E86-478B-AE39-D079180893A8}"/>
              </c:ext>
            </c:extLst>
          </c:dPt>
          <c:dPt>
            <c:idx val="1"/>
            <c:bubble3D val="0"/>
            <c:spPr>
              <a:solidFill>
                <a:srgbClr val="00BFF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E86-478B-AE39-D079180893A8}"/>
              </c:ext>
            </c:extLst>
          </c:dPt>
          <c:dPt>
            <c:idx val="2"/>
            <c:bubble3D val="0"/>
            <c:spPr>
              <a:solidFill>
                <a:srgbClr val="4EBEA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0E86-478B-AE39-D079180893A8}"/>
              </c:ext>
            </c:extLst>
          </c:dPt>
          <c:dPt>
            <c:idx val="3"/>
            <c:bubble3D val="0"/>
            <c:spPr>
              <a:solidFill>
                <a:srgbClr val="ED3C8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504-4F44-B81B-C08FC40F002D}"/>
              </c:ext>
            </c:extLst>
          </c:dPt>
          <c:dLbls>
            <c:dLbl>
              <c:idx val="0"/>
              <c:layout>
                <c:manualLayout>
                  <c:x val="-0.24032561004549158"/>
                  <c:y val="-4.2471604307381505E-2"/>
                </c:manualLayout>
              </c:layout>
              <c:tx>
                <c:rich>
                  <a:bodyPr/>
                  <a:lstStyle/>
                  <a:p>
                    <a:r>
                      <a:rPr lang="en-US" sz="1400" u="sng">
                        <a:solidFill>
                          <a:schemeClr val="bg1"/>
                        </a:solidFill>
                      </a:rPr>
                      <a:t>Under $500k</a:t>
                    </a:r>
                  </a:p>
                  <a:p>
                    <a:fld id="{BE937504-DC4B-44EA-BDCA-BBF2E168B173}" type="VALUE">
                      <a:rPr lang="en-US" sz="1400" smtClean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 sz="1400">
                      <a:solidFill>
                        <a:schemeClr val="bg1"/>
                      </a:solidFill>
                    </a:endParaRPr>
                  </a:p>
                  <a:p>
                    <a:r>
                      <a:rPr lang="en-US" sz="1200">
                        <a:solidFill>
                          <a:schemeClr val="bg1"/>
                        </a:solidFill>
                      </a:rPr>
                      <a:t>(70 brands)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834723572602658"/>
                      <c:h val="0.2849631008456856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0E86-478B-AE39-D079180893A8}"/>
                </c:ext>
              </c:extLst>
            </c:dLbl>
            <c:dLbl>
              <c:idx val="1"/>
              <c:layout>
                <c:manualLayout>
                  <c:x val="0.173277238937219"/>
                  <c:y val="-9.600463381406716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bg1"/>
                        </a:solidFill>
                        <a:latin typeface="Helvetica" panose="020B0403020202020204" pitchFamily="34" charset="0"/>
                        <a:ea typeface="+mn-ea"/>
                        <a:cs typeface="+mn-cs"/>
                      </a:defRPr>
                    </a:pPr>
                    <a:r>
                      <a:rPr lang="sv-SE" u="sng">
                        <a:solidFill>
                          <a:schemeClr val="bg1"/>
                        </a:solidFill>
                      </a:rPr>
                      <a:t>$500k-$1MM</a:t>
                    </a:r>
                  </a:p>
                  <a:p>
                    <a:pPr>
                      <a:defRPr sz="1400" b="1">
                        <a:solidFill>
                          <a:schemeClr val="bg1"/>
                        </a:solidFill>
                        <a:latin typeface="Helvetica" panose="020B0403020202020204" pitchFamily="34" charset="0"/>
                      </a:defRPr>
                    </a:pPr>
                    <a:fld id="{2D2F5DEA-C228-4EAD-A048-33AC71FC8C1C}" type="VALUE">
                      <a:rPr lang="sv-SE">
                        <a:solidFill>
                          <a:schemeClr val="bg1"/>
                        </a:solidFill>
                      </a:rPr>
                      <a:pPr>
                        <a:defRPr sz="1400" b="1">
                          <a:solidFill>
                            <a:schemeClr val="bg1"/>
                          </a:solidFill>
                          <a:latin typeface="Helvetica" panose="020B0403020202020204" pitchFamily="34" charset="0"/>
                        </a:defRPr>
                      </a:pPr>
                      <a:t>[VALUE]</a:t>
                    </a:fld>
                    <a:endParaRPr lang="sv-SE">
                      <a:solidFill>
                        <a:schemeClr val="bg1"/>
                      </a:solidFill>
                    </a:endParaRPr>
                  </a:p>
                  <a:p>
                    <a:pPr>
                      <a:defRPr sz="1400" b="1">
                        <a:solidFill>
                          <a:schemeClr val="bg1"/>
                        </a:solidFill>
                        <a:latin typeface="Helvetica" panose="020B0403020202020204" pitchFamily="34" charset="0"/>
                      </a:defRPr>
                    </a:pPr>
                    <a:r>
                      <a:rPr lang="sv-SE" sz="1200">
                        <a:solidFill>
                          <a:schemeClr val="bg1"/>
                        </a:solidFill>
                      </a:rPr>
                      <a:t>(20 brands)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Helvetica" panose="020B0403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358710195891649"/>
                      <c:h val="0.2474230516324815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0E86-478B-AE39-D079180893A8}"/>
                </c:ext>
              </c:extLst>
            </c:dLbl>
            <c:dLbl>
              <c:idx val="2"/>
              <c:layout>
                <c:manualLayout>
                  <c:x val="0.18090181881829825"/>
                  <c:y val="-3.4925239302289208E-3"/>
                </c:manualLayout>
              </c:layout>
              <c:tx>
                <c:rich>
                  <a:bodyPr/>
                  <a:lstStyle/>
                  <a:p>
                    <a:r>
                      <a:rPr lang="sv-SE" u="sng">
                        <a:solidFill>
                          <a:schemeClr val="bg1"/>
                        </a:solidFill>
                      </a:rPr>
                      <a:t>$1-$5MM</a:t>
                    </a:r>
                  </a:p>
                  <a:p>
                    <a:fld id="{2599AD1A-1E93-4E9D-A437-13CD9ABB361B}" type="VALUE">
                      <a:rPr lang="sv-SE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sv-SE">
                      <a:solidFill>
                        <a:schemeClr val="bg1"/>
                      </a:solidFill>
                    </a:endParaRPr>
                  </a:p>
                  <a:p>
                    <a:r>
                      <a:rPr lang="sv-SE" sz="1200">
                        <a:solidFill>
                          <a:schemeClr val="bg1"/>
                        </a:solidFill>
                      </a:rPr>
                      <a:t>(21 brands)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285048602972815"/>
                      <c:h val="0.2300181197245414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0E86-478B-AE39-D079180893A8}"/>
                </c:ext>
              </c:extLst>
            </c:dLbl>
            <c:dLbl>
              <c:idx val="3"/>
              <c:layout>
                <c:manualLayout>
                  <c:x val="0.18207360769602324"/>
                  <c:y val="0.10673338793775573"/>
                </c:manualLayout>
              </c:layout>
              <c:tx>
                <c:rich>
                  <a:bodyPr/>
                  <a:lstStyle/>
                  <a:p>
                    <a:r>
                      <a:rPr lang="en-US" u="sng">
                        <a:solidFill>
                          <a:schemeClr val="bg1"/>
                        </a:solidFill>
                      </a:rPr>
                      <a:t>Over $5MM</a:t>
                    </a:r>
                  </a:p>
                  <a:p>
                    <a:fld id="{CB5D9784-A08D-404A-A0E1-6C417CB0FBCE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>
                      <a:solidFill>
                        <a:schemeClr val="bg1"/>
                      </a:solidFill>
                    </a:endParaRPr>
                  </a:p>
                  <a:p>
                    <a:r>
                      <a:rPr lang="en-US" sz="1200">
                        <a:solidFill>
                          <a:schemeClr val="bg1"/>
                        </a:solidFill>
                      </a:rPr>
                      <a:t>(22 brands)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415338961357232"/>
                      <c:h val="0.2300181197245414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7504-4F44-B81B-C08FC40F00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Under $500k</c:v>
                </c:pt>
                <c:pt idx="1">
                  <c:v>$500k-$1MM</c:v>
                </c:pt>
                <c:pt idx="2">
                  <c:v>$1-$5MM</c:v>
                </c:pt>
                <c:pt idx="3">
                  <c:v>Over $5MM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0.53</c:v>
                </c:pt>
                <c:pt idx="1">
                  <c:v>0.15</c:v>
                </c:pt>
                <c:pt idx="2">
                  <c:v>0.16</c:v>
                </c:pt>
                <c:pt idx="3">
                  <c:v>0.17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0-7E1B-471E-B17A-DC7C171CBC6B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0E86-478B-AE39-D079180893A8}"/>
              </c:ext>
            </c:extLst>
          </c:dPt>
          <c:cat>
            <c:strRef>
              <c:f>Sheet1!$A$2:$A$5</c:f>
              <c:strCache>
                <c:ptCount val="4"/>
                <c:pt idx="0">
                  <c:v>Under $500k</c:v>
                </c:pt>
                <c:pt idx="1">
                  <c:v>$500k-$1MM</c:v>
                </c:pt>
                <c:pt idx="2">
                  <c:v>$1-$5MM</c:v>
                </c:pt>
                <c:pt idx="3">
                  <c:v>Over $5MM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1-7E1B-471E-B17A-DC7C171CBC6B}"/>
            </c:ext>
          </c:extLst>
        </c:ser>
        <c:ser>
          <c:idx val="2"/>
          <c:order val="2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0E86-478B-AE39-D079180893A8}"/>
              </c:ext>
            </c:extLst>
          </c:dPt>
          <c:cat>
            <c:strRef>
              <c:f>Sheet1!$A$2:$A$5</c:f>
              <c:strCache>
                <c:ptCount val="4"/>
                <c:pt idx="0">
                  <c:v>Under $500k</c:v>
                </c:pt>
                <c:pt idx="1">
                  <c:v>$500k-$1MM</c:v>
                </c:pt>
                <c:pt idx="2">
                  <c:v>$1-$5MM</c:v>
                </c:pt>
                <c:pt idx="3">
                  <c:v>Over $5MM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2-7E1B-471E-B17A-DC7C171CBC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312144385847455E-3"/>
          <c:y val="0.23156415437553657"/>
          <c:w val="0.9869409505368707"/>
          <c:h val="0.611887699070785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Spend (millions)</c:v>
                </c:pt>
              </c:strCache>
            </c:strRef>
          </c:tx>
          <c:spPr>
            <a:solidFill>
              <a:srgbClr val="1F1A6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C0F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11C3-482F-A93D-CD91532DA3FA}"/>
              </c:ext>
            </c:extLst>
          </c:dPt>
          <c:dPt>
            <c:idx val="1"/>
            <c:invertIfNegative val="0"/>
            <c:bubble3D val="0"/>
            <c:spPr>
              <a:solidFill>
                <a:srgbClr val="00C0F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9B5-46D3-AB57-A9319FB3E3B1}"/>
              </c:ext>
            </c:extLst>
          </c:dPt>
          <c:dPt>
            <c:idx val="2"/>
            <c:invertIfNegative val="0"/>
            <c:bubble3D val="0"/>
            <c:spPr>
              <a:solidFill>
                <a:srgbClr val="00C0F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9B5-46D3-AB57-A9319FB3E3B1}"/>
              </c:ext>
            </c:extLst>
          </c:dPt>
          <c:dPt>
            <c:idx val="3"/>
            <c:invertIfNegative val="0"/>
            <c:bubble3D val="0"/>
            <c:spPr>
              <a:solidFill>
                <a:srgbClr val="E84A9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9B5-46D3-AB57-A9319FB3E3B1}"/>
              </c:ext>
            </c:extLst>
          </c:dPt>
          <c:dPt>
            <c:idx val="4"/>
            <c:invertIfNegative val="0"/>
            <c:bubble3D val="0"/>
            <c:spPr>
              <a:solidFill>
                <a:srgbClr val="E84A9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9B5-46D3-AB57-A9319FB3E3B1}"/>
              </c:ext>
            </c:extLst>
          </c:dPt>
          <c:dPt>
            <c:idx val="5"/>
            <c:invertIfNegative val="0"/>
            <c:bubble3D val="0"/>
            <c:spPr>
              <a:solidFill>
                <a:srgbClr val="E84A9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9B5-46D3-AB57-A9319FB3E3B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rgbClr val="1F1A62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</c:strCache>
            </c:strRef>
          </c:cat>
          <c:val>
            <c:numRef>
              <c:f>Sheet1!$B$2:$B$7</c:f>
              <c:numCache>
                <c:formatCode>"$"#,##0.0_);[Red]\("$"#,##0.0\)</c:formatCode>
                <c:ptCount val="6"/>
                <c:pt idx="0">
                  <c:v>27.600038000000001</c:v>
                </c:pt>
                <c:pt idx="1">
                  <c:v>69.574732659999995</c:v>
                </c:pt>
                <c:pt idx="2">
                  <c:v>70.067791839999998</c:v>
                </c:pt>
                <c:pt idx="3">
                  <c:v>82.100198829999997</c:v>
                </c:pt>
                <c:pt idx="4">
                  <c:v>78.019772180000004</c:v>
                </c:pt>
                <c:pt idx="5">
                  <c:v>86.75060766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9B5-46D3-AB57-A9319FB3E3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20541368"/>
        <c:axId val="920542008"/>
      </c:barChart>
      <c:catAx>
        <c:axId val="920541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F1A6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1F1A62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920542008"/>
        <c:crosses val="autoZero"/>
        <c:auto val="1"/>
        <c:lblAlgn val="ctr"/>
        <c:lblOffset val="100"/>
        <c:noMultiLvlLbl val="0"/>
      </c:catAx>
      <c:valAx>
        <c:axId val="920542008"/>
        <c:scaling>
          <c:orientation val="minMax"/>
          <c:max val="130"/>
          <c:min val="0"/>
        </c:scaling>
        <c:delete val="1"/>
        <c:axPos val="l"/>
        <c:numFmt formatCode="&quot;$&quot;#,##0.0_);[Red]\(&quot;$&quot;#,##0.0\)" sourceLinked="1"/>
        <c:majorTickMark val="out"/>
        <c:minorTickMark val="none"/>
        <c:tickLblPos val="nextTo"/>
        <c:crossAx val="920541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rgbClr val="1F1A62"/>
          </a:solidFill>
          <a:latin typeface="Helvetica" panose="020B0604020202020204" pitchFamily="34" charset="0"/>
          <a:cs typeface="Helvetica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87780827631876E-2"/>
          <c:y val="0.20843329538695377"/>
          <c:w val="0.93624438344736249"/>
          <c:h val="0.718059947270226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Launch-Month</c:v>
                </c:pt>
              </c:strCache>
            </c:strRef>
          </c:tx>
          <c:spPr>
            <a:solidFill>
              <a:srgbClr val="00C0F3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ED3C8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9996-421A-948B-B4EF0296B46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rgbClr val="1F1A62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TV Campaign Launch Month</c:v>
                </c:pt>
                <c:pt idx="1">
                  <c:v>Post-TV Campaign Launch</c:v>
                </c:pt>
              </c:strCache>
            </c:strRef>
          </c:cat>
          <c:val>
            <c:numRef>
              <c:f>Sheet1!$B$2:$B$3</c:f>
              <c:numCache>
                <c:formatCode>"$"#,##0.0</c:formatCode>
                <c:ptCount val="2"/>
                <c:pt idx="0">
                  <c:v>983.25513278195479</c:v>
                </c:pt>
                <c:pt idx="1">
                  <c:v>1049.4081796666669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96-421A-948B-B4EF0296B4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6"/>
        <c:overlap val="-27"/>
        <c:axId val="18730080"/>
        <c:axId val="18745056"/>
      </c:barChart>
      <c:catAx>
        <c:axId val="18730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F1A6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1F1A62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18745056"/>
        <c:crosses val="autoZero"/>
        <c:auto val="1"/>
        <c:lblAlgn val="ctr"/>
        <c:lblOffset val="100"/>
        <c:noMultiLvlLbl val="0"/>
      </c:catAx>
      <c:valAx>
        <c:axId val="18745056"/>
        <c:scaling>
          <c:orientation val="minMax"/>
          <c:max val="1200"/>
          <c:min val="0"/>
        </c:scaling>
        <c:delete val="1"/>
        <c:axPos val="l"/>
        <c:numFmt formatCode="&quot;$&quot;#,##0.0" sourceLinked="1"/>
        <c:majorTickMark val="out"/>
        <c:minorTickMark val="none"/>
        <c:tickLblPos val="nextTo"/>
        <c:crossAx val="18730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Helvetica" panose="020B0403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3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C769033-CC82-0C4F-9180-62F036320BDF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4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3615BE2-BB6E-D846-B0CB-BE207E4BB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354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7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15BE2-BB6E-D846-B0CB-BE207E4BB8A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3130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615BE2-BB6E-D846-B0CB-BE207E4BB8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67462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615BE2-BB6E-D846-B0CB-BE207E4BB8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25516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615BE2-BB6E-D846-B0CB-BE207E4BB8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804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615BE2-BB6E-D846-B0CB-BE207E4BB8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585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615BE2-BB6E-D846-B0CB-BE207E4BB8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58648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15BE2-BB6E-D846-B0CB-BE207E4BB8A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8408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615BE2-BB6E-D846-B0CB-BE207E4BB8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48189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615BE2-BB6E-D846-B0CB-BE207E4BB8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90098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15BE2-BB6E-D846-B0CB-BE207E4BB8A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8824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615BE2-BB6E-D846-B0CB-BE207E4BB8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96068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15BE2-BB6E-D846-B0CB-BE207E4BB8A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22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F0963-7DC2-D94F-A776-D72442CEA6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495044-A36F-3B4B-8BA3-3C27671B2E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8FCDA1-868E-B749-B61A-968C73D17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6428A1-C7DE-2548-8BAF-A0B4D6BF2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A42A2B-8250-2D4D-83A7-AA0836478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772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5DD58-5913-9144-9055-725483E98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9E1B56-BB11-754B-B3EF-0DD699412C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1952A-17CC-F34A-AC73-C84E37847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376CF2-CC1D-EA46-ACE5-C5D087834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2987B6-427B-FF48-8A70-282A629F4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151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63D0B3-7FE9-DE40-8627-47994C5B45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233210-1708-F442-B808-1EF0F86778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18370-BBC5-5A44-8247-9E05209E6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7C70C5-251A-8A4C-BFF0-87029DC9E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E4F350-606F-594A-B445-47618EC08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47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ark, night sky&#10;&#10;Description automatically generated">
            <a:extLst>
              <a:ext uri="{FF2B5EF4-FFF2-40B4-BE49-F238E27FC236}">
                <a16:creationId xmlns:a16="http://schemas.microsoft.com/office/drawing/2014/main" id="{6DA7BB0A-876A-D448-A8A9-030BEBA856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867" y="-1"/>
            <a:ext cx="12201867" cy="6858001"/>
          </a:xfrm>
          <a:prstGeom prst="rect">
            <a:avLst/>
          </a:prstGeom>
        </p:spPr>
      </p:pic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660043" y="6108762"/>
            <a:ext cx="4730749" cy="48683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 spc="3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857208"/>
            <a:r>
              <a:rPr lang="en-US" sz="1067" b="0" i="0" spc="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rPr>
              <a:t>© 2021</a:t>
            </a:r>
            <a:r>
              <a:rPr lang="en-US" sz="1067" b="0" i="0" spc="0" baseline="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rPr>
              <a:t> </a:t>
            </a:r>
            <a:r>
              <a:rPr lang="en-US" sz="1067" b="0" i="0" spc="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rPr>
              <a:t>TVSquared All Rights Reserved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BC0A82-031A-BC44-8522-E2F12AF7BB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8351" y="2943419"/>
            <a:ext cx="4595283" cy="13681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Montserrat Medium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EF8C305-9EC7-454F-A2D9-EBB3A2777764}"/>
              </a:ext>
            </a:extLst>
          </p:cNvPr>
          <p:cNvSpPr/>
          <p:nvPr userDrawn="1"/>
        </p:nvSpPr>
        <p:spPr>
          <a:xfrm>
            <a:off x="232339" y="260955"/>
            <a:ext cx="11727327" cy="6336095"/>
          </a:xfrm>
          <a:prstGeom prst="roundRect">
            <a:avLst>
              <a:gd name="adj" fmla="val 0"/>
            </a:avLst>
          </a:prstGeom>
          <a:noFill/>
          <a:ln w="25400">
            <a:gradFill>
              <a:gsLst>
                <a:gs pos="0">
                  <a:schemeClr val="accent6"/>
                </a:gs>
                <a:gs pos="22000">
                  <a:schemeClr val="tx2"/>
                </a:gs>
                <a:gs pos="58000">
                  <a:schemeClr val="accent1"/>
                </a:gs>
              </a:gsLst>
              <a:lin ang="21594000" scaled="0"/>
            </a:gra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32"/>
          </a:p>
        </p:txBody>
      </p:sp>
      <p:pic>
        <p:nvPicPr>
          <p:cNvPr id="10" name="Picture 9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6679B9D2-67B3-2940-BEA7-97D698C26D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921" y="4380024"/>
            <a:ext cx="3912772" cy="89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1255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ark, outdoor, light, night&#10;&#10;Description automatically generated">
            <a:extLst>
              <a:ext uri="{FF2B5EF4-FFF2-40B4-BE49-F238E27FC236}">
                <a16:creationId xmlns:a16="http://schemas.microsoft.com/office/drawing/2014/main" id="{A4763548-6C85-BD46-B0E0-0309541094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866" y="0"/>
            <a:ext cx="12201867" cy="6858000"/>
          </a:xfrm>
          <a:prstGeom prst="rect">
            <a:avLst/>
          </a:prstGeom>
        </p:spPr>
      </p:pic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660043" y="6108762"/>
            <a:ext cx="4730749" cy="48683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 spc="3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857208"/>
            <a:r>
              <a:rPr lang="en-US" sz="1067" b="0" i="0" spc="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rPr>
              <a:t>© 2021</a:t>
            </a:r>
            <a:r>
              <a:rPr lang="en-US" sz="1067" b="0" i="0" spc="0" baseline="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rPr>
              <a:t> </a:t>
            </a:r>
            <a:r>
              <a:rPr lang="en-US" sz="1067" b="0" i="0" spc="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rPr>
              <a:t>TVSquared All Rights Reserved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BC0A82-031A-BC44-8522-E2F12AF7BB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8351" y="2943419"/>
            <a:ext cx="4595283" cy="13681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Montserrat Medium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EF8C305-9EC7-454F-A2D9-EBB3A2777764}"/>
              </a:ext>
            </a:extLst>
          </p:cNvPr>
          <p:cNvSpPr/>
          <p:nvPr userDrawn="1"/>
        </p:nvSpPr>
        <p:spPr>
          <a:xfrm>
            <a:off x="232339" y="260955"/>
            <a:ext cx="11727327" cy="6336095"/>
          </a:xfrm>
          <a:prstGeom prst="roundRect">
            <a:avLst>
              <a:gd name="adj" fmla="val 0"/>
            </a:avLst>
          </a:prstGeom>
          <a:noFill/>
          <a:ln w="25400">
            <a:gradFill>
              <a:gsLst>
                <a:gs pos="0">
                  <a:schemeClr val="accent6"/>
                </a:gs>
                <a:gs pos="22000">
                  <a:schemeClr val="tx2"/>
                </a:gs>
                <a:gs pos="58000">
                  <a:schemeClr val="accent1"/>
                </a:gs>
              </a:gsLst>
              <a:lin ang="21594000" scaled="0"/>
            </a:gra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32"/>
          </a:p>
        </p:txBody>
      </p:sp>
      <p:pic>
        <p:nvPicPr>
          <p:cNvPr id="10" name="Picture 9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6679B9D2-67B3-2940-BEA7-97D698C26D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1688" y="3956979"/>
            <a:ext cx="3608624" cy="82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668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0" descr="Background pattern&#10;&#10;Description automatically generated">
            <a:extLst>
              <a:ext uri="{FF2B5EF4-FFF2-40B4-BE49-F238E27FC236}">
                <a16:creationId xmlns:a16="http://schemas.microsoft.com/office/drawing/2014/main" id="{713DBE3E-DA55-1043-9253-7BBC9A185A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8" name="Footer Placeholder 3"/>
          <p:cNvSpPr txBox="1">
            <a:spLocks/>
          </p:cNvSpPr>
          <p:nvPr userDrawn="1"/>
        </p:nvSpPr>
        <p:spPr>
          <a:xfrm>
            <a:off x="369461" y="6234527"/>
            <a:ext cx="1732895" cy="30857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333" b="0" i="0" err="1">
                <a:solidFill>
                  <a:schemeClr val="tx1"/>
                </a:solidFill>
                <a:latin typeface="Montserrat" charset="0"/>
                <a:ea typeface="Montserrat" charset="0"/>
                <a:cs typeface="Montserrat" charset="0"/>
              </a:rPr>
              <a:t>tvsquared.com</a:t>
            </a:r>
            <a:endParaRPr lang="en-US" sz="1333" b="0" i="0">
              <a:solidFill>
                <a:schemeClr val="tx1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05112" y="396867"/>
            <a:ext cx="1171744" cy="272499"/>
          </a:xfrm>
          <a:prstGeom prst="rect">
            <a:avLst/>
          </a:prstGeom>
        </p:spPr>
      </p:pic>
      <p:sp>
        <p:nvSpPr>
          <p:cNvPr id="10" name="Footer Placeholder 3"/>
          <p:cNvSpPr txBox="1">
            <a:spLocks/>
          </p:cNvSpPr>
          <p:nvPr userDrawn="1"/>
        </p:nvSpPr>
        <p:spPr>
          <a:xfrm>
            <a:off x="11035704" y="6245232"/>
            <a:ext cx="810493" cy="48683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D2F7F4C-EEBE-764F-A5E0-511CC88AA392}" type="slidenum">
              <a:rPr lang="en-US" sz="1333" b="0" i="0" smtClean="0">
                <a:solidFill>
                  <a:schemeClr val="accent3"/>
                </a:solidFill>
                <a:latin typeface="Montserrat Medium" charset="0"/>
                <a:ea typeface="Montserrat Medium" charset="0"/>
                <a:cs typeface="Montserrat Medium" charset="0"/>
              </a:rPr>
              <a:pPr algn="r"/>
              <a:t>‹#›</a:t>
            </a:fld>
            <a:endParaRPr lang="en-US" sz="1333" b="0" i="0">
              <a:solidFill>
                <a:schemeClr val="accent3"/>
              </a:solidFill>
              <a:latin typeface="Montserrat Medium" charset="0"/>
              <a:ea typeface="Montserrat Medium" charset="0"/>
              <a:cs typeface="Montserrat Medium" charset="0"/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D4DD531-5A45-FE46-9743-9CB98A8317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9460" y="3128088"/>
            <a:ext cx="5726541" cy="6018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67" b="0" i="0">
                <a:latin typeface="Montserrat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F8509A6-D74F-1D4E-B425-1BAF38247FE7}"/>
              </a:ext>
            </a:extLst>
          </p:cNvPr>
          <p:cNvCxnSpPr>
            <a:cxnSpLocks/>
          </p:cNvCxnSpPr>
          <p:nvPr userDrawn="1"/>
        </p:nvCxnSpPr>
        <p:spPr>
          <a:xfrm>
            <a:off x="496729" y="3899516"/>
            <a:ext cx="5599273" cy="0"/>
          </a:xfrm>
          <a:prstGeom prst="line">
            <a:avLst/>
          </a:prstGeom>
          <a:ln w="25400" cmpd="sng">
            <a:gradFill flip="none" rotWithShape="1">
              <a:gsLst>
                <a:gs pos="0">
                  <a:schemeClr val="accent1"/>
                </a:gs>
                <a:gs pos="45000">
                  <a:schemeClr val="accent3"/>
                </a:gs>
                <a:gs pos="79000">
                  <a:schemeClr val="accent5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97567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0" descr="Background pattern&#10;&#10;Description automatically generated">
            <a:extLst>
              <a:ext uri="{FF2B5EF4-FFF2-40B4-BE49-F238E27FC236}">
                <a16:creationId xmlns:a16="http://schemas.microsoft.com/office/drawing/2014/main" id="{713DBE3E-DA55-1043-9253-7BBC9A185A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05112" y="396867"/>
            <a:ext cx="1171744" cy="272499"/>
          </a:xfrm>
          <a:prstGeom prst="rect">
            <a:avLst/>
          </a:prstGeom>
        </p:spPr>
      </p:pic>
      <p:sp>
        <p:nvSpPr>
          <p:cNvPr id="10" name="Footer Placeholder 3"/>
          <p:cNvSpPr txBox="1">
            <a:spLocks/>
          </p:cNvSpPr>
          <p:nvPr userDrawn="1"/>
        </p:nvSpPr>
        <p:spPr>
          <a:xfrm>
            <a:off x="11035704" y="6245232"/>
            <a:ext cx="810493" cy="48683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D2F7F4C-EEBE-764F-A5E0-511CC88AA392}" type="slidenum">
              <a:rPr lang="en-US" sz="1333" b="0" i="0" smtClean="0">
                <a:solidFill>
                  <a:schemeClr val="accent3"/>
                </a:solidFill>
                <a:latin typeface="Montserrat Medium" charset="0"/>
                <a:ea typeface="Montserrat Medium" charset="0"/>
                <a:cs typeface="Montserrat Medium" charset="0"/>
              </a:rPr>
              <a:pPr algn="r"/>
              <a:t>‹#›</a:t>
            </a:fld>
            <a:endParaRPr lang="en-US" sz="1333" b="0" i="0">
              <a:solidFill>
                <a:schemeClr val="accent3"/>
              </a:solidFill>
              <a:latin typeface="Montserrat Medium" charset="0"/>
              <a:ea typeface="Montserrat Medium" charset="0"/>
              <a:cs typeface="Montserrat Medium" charset="0"/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D4DD531-5A45-FE46-9743-9CB98A8317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9460" y="3128088"/>
            <a:ext cx="5726541" cy="6018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67" b="0" i="0">
                <a:latin typeface="Montserrat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1463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ackground pattern&#10;&#10;Description automatically generated">
            <a:extLst>
              <a:ext uri="{FF2B5EF4-FFF2-40B4-BE49-F238E27FC236}">
                <a16:creationId xmlns:a16="http://schemas.microsoft.com/office/drawing/2014/main" id="{109A9C33-70C1-D34D-B5E0-1DB3C10A17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087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8" name="Footer Placeholder 3"/>
          <p:cNvSpPr txBox="1">
            <a:spLocks/>
          </p:cNvSpPr>
          <p:nvPr userDrawn="1"/>
        </p:nvSpPr>
        <p:spPr>
          <a:xfrm>
            <a:off x="369461" y="6234527"/>
            <a:ext cx="1732895" cy="30857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333" b="0" i="0" err="1">
                <a:solidFill>
                  <a:schemeClr val="tx1"/>
                </a:solidFill>
                <a:latin typeface="Montserrat" charset="0"/>
                <a:ea typeface="Montserrat" charset="0"/>
                <a:cs typeface="Montserrat" charset="0"/>
              </a:rPr>
              <a:t>tvsquared.com</a:t>
            </a:r>
            <a:endParaRPr lang="en-US" sz="1333" b="0" i="0">
              <a:solidFill>
                <a:schemeClr val="tx1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05112" y="396867"/>
            <a:ext cx="1171744" cy="272499"/>
          </a:xfrm>
          <a:prstGeom prst="rect">
            <a:avLst/>
          </a:prstGeom>
        </p:spPr>
      </p:pic>
      <p:sp>
        <p:nvSpPr>
          <p:cNvPr id="10" name="Footer Placeholder 3"/>
          <p:cNvSpPr txBox="1">
            <a:spLocks/>
          </p:cNvSpPr>
          <p:nvPr userDrawn="1"/>
        </p:nvSpPr>
        <p:spPr>
          <a:xfrm>
            <a:off x="11035704" y="6245232"/>
            <a:ext cx="810493" cy="48683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D2F7F4C-EEBE-764F-A5E0-511CC88AA392}" type="slidenum">
              <a:rPr lang="en-US" sz="1333" b="0" i="0" smtClean="0">
                <a:solidFill>
                  <a:schemeClr val="accent3"/>
                </a:solidFill>
                <a:latin typeface="Montserrat Medium" charset="0"/>
                <a:ea typeface="Montserrat Medium" charset="0"/>
                <a:cs typeface="Montserrat Medium" charset="0"/>
              </a:rPr>
              <a:pPr algn="r"/>
              <a:t>‹#›</a:t>
            </a:fld>
            <a:endParaRPr lang="en-US" sz="1333" b="0" i="0">
              <a:solidFill>
                <a:schemeClr val="accent3"/>
              </a:solidFill>
              <a:latin typeface="Montserrat Medium" charset="0"/>
              <a:ea typeface="Montserrat Medium" charset="0"/>
              <a:cs typeface="Montserrat Medium" charset="0"/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D4DD531-5A45-FE46-9743-9CB98A8317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9460" y="3128088"/>
            <a:ext cx="5726541" cy="6018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67" b="0" i="0">
                <a:latin typeface="Montserrat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F8509A6-D74F-1D4E-B425-1BAF38247FE7}"/>
              </a:ext>
            </a:extLst>
          </p:cNvPr>
          <p:cNvCxnSpPr>
            <a:cxnSpLocks/>
          </p:cNvCxnSpPr>
          <p:nvPr userDrawn="1"/>
        </p:nvCxnSpPr>
        <p:spPr>
          <a:xfrm>
            <a:off x="496729" y="3899516"/>
            <a:ext cx="5599273" cy="0"/>
          </a:xfrm>
          <a:prstGeom prst="line">
            <a:avLst/>
          </a:prstGeom>
          <a:ln w="25400" cmpd="sng">
            <a:gradFill flip="none" rotWithShape="1">
              <a:gsLst>
                <a:gs pos="0">
                  <a:schemeClr val="accent1"/>
                </a:gs>
                <a:gs pos="45000">
                  <a:schemeClr val="accent3"/>
                </a:gs>
                <a:gs pos="79000">
                  <a:schemeClr val="accent5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10344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ackground pattern&#10;&#10;Description automatically generated">
            <a:extLst>
              <a:ext uri="{FF2B5EF4-FFF2-40B4-BE49-F238E27FC236}">
                <a16:creationId xmlns:a16="http://schemas.microsoft.com/office/drawing/2014/main" id="{109A9C33-70C1-D34D-B5E0-1DB3C10A17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087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0" name="Footer Placeholder 3"/>
          <p:cNvSpPr txBox="1">
            <a:spLocks/>
          </p:cNvSpPr>
          <p:nvPr userDrawn="1"/>
        </p:nvSpPr>
        <p:spPr>
          <a:xfrm>
            <a:off x="11035704" y="6245232"/>
            <a:ext cx="810493" cy="48683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D2F7F4C-EEBE-764F-A5E0-511CC88AA392}" type="slidenum">
              <a:rPr lang="en-US" sz="1333" b="0" i="0" smtClean="0">
                <a:solidFill>
                  <a:schemeClr val="accent3"/>
                </a:solidFill>
                <a:latin typeface="Montserrat Medium" charset="0"/>
                <a:ea typeface="Montserrat Medium" charset="0"/>
                <a:cs typeface="Montserrat Medium" charset="0"/>
              </a:rPr>
              <a:pPr algn="r"/>
              <a:t>‹#›</a:t>
            </a:fld>
            <a:endParaRPr lang="en-US" sz="1333" b="0" i="0">
              <a:solidFill>
                <a:schemeClr val="accent3"/>
              </a:solidFill>
              <a:latin typeface="Montserrat Medium" charset="0"/>
              <a:ea typeface="Montserrat Medium" charset="0"/>
              <a:cs typeface="Montserrat Medium" charset="0"/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D4DD531-5A45-FE46-9743-9CB98A8317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9460" y="3128088"/>
            <a:ext cx="5726541" cy="6018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67" b="0" i="0">
                <a:latin typeface="Montserrat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1077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 pic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E615142-8DB9-3342-8C68-984DFEA81CBB}"/>
              </a:ext>
            </a:extLst>
          </p:cNvPr>
          <p:cNvSpPr/>
          <p:nvPr userDrawn="1"/>
        </p:nvSpPr>
        <p:spPr>
          <a:xfrm>
            <a:off x="1" y="0"/>
            <a:ext cx="3723501" cy="6858000"/>
          </a:xfrm>
          <a:prstGeom prst="rect">
            <a:avLst/>
          </a:prstGeom>
          <a:solidFill>
            <a:srgbClr val="0037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Footer Placeholder 3"/>
          <p:cNvSpPr txBox="1">
            <a:spLocks/>
          </p:cNvSpPr>
          <p:nvPr userDrawn="1"/>
        </p:nvSpPr>
        <p:spPr>
          <a:xfrm>
            <a:off x="11032867" y="6245234"/>
            <a:ext cx="810493" cy="48683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D2F7F4C-EEBE-764F-A5E0-511CC88AA392}" type="slidenum">
              <a:rPr lang="en-US" sz="1333" b="0" i="0" smtClean="0">
                <a:solidFill>
                  <a:schemeClr val="accent3"/>
                </a:solidFill>
                <a:latin typeface="Montserrat Medium" charset="0"/>
                <a:ea typeface="Montserrat Medium" charset="0"/>
                <a:cs typeface="Montserrat Medium" charset="0"/>
              </a:rPr>
              <a:pPr algn="r"/>
              <a:t>‹#›</a:t>
            </a:fld>
            <a:endParaRPr lang="en-US" sz="1333" b="0" i="0">
              <a:solidFill>
                <a:schemeClr val="accent3"/>
              </a:solidFill>
              <a:latin typeface="Montserrat Medium" charset="0"/>
              <a:ea typeface="Montserrat Medium" charset="0"/>
              <a:cs typeface="Montserrat Medium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2F10956-1DD2-F646-B3FE-1DB280F6E3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8611" y="397572"/>
            <a:ext cx="1172480" cy="270392"/>
          </a:xfrm>
          <a:prstGeom prst="rect">
            <a:avLst/>
          </a:prstGeom>
        </p:spPr>
      </p:pic>
      <p:sp>
        <p:nvSpPr>
          <p:cNvPr id="14" name="Shape 30">
            <a:extLst>
              <a:ext uri="{FF2B5EF4-FFF2-40B4-BE49-F238E27FC236}">
                <a16:creationId xmlns:a16="http://schemas.microsoft.com/office/drawing/2014/main" id="{A81B6D98-E064-D145-8BAD-859434E24467}"/>
              </a:ext>
            </a:extLst>
          </p:cNvPr>
          <p:cNvSpPr txBox="1">
            <a:spLocks noGrp="1"/>
          </p:cNvSpPr>
          <p:nvPr>
            <p:ph type="body" idx="18" hasCustomPrompt="1"/>
          </p:nvPr>
        </p:nvSpPr>
        <p:spPr>
          <a:xfrm>
            <a:off x="4302365" y="2020971"/>
            <a:ext cx="5728235" cy="4172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177796" marR="0" lvl="0" indent="-165096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tx1"/>
              </a:buClr>
              <a:buSzPct val="90000"/>
              <a:buFont typeface="Arial"/>
              <a:buChar char="•"/>
              <a:tabLst/>
              <a:defRPr sz="1867" b="0" i="0" u="none" strike="noStrike" cap="none" baseline="0">
                <a:solidFill>
                  <a:schemeClr val="tx1"/>
                </a:solidFill>
                <a:latin typeface="Montserrat Light" pitchFamily="2" charset="77"/>
                <a:ea typeface="Montserrat Light" pitchFamily="2" charset="77"/>
                <a:cs typeface="Montserrat Light" pitchFamily="2" charset="77"/>
                <a:sym typeface="Montserrat Light"/>
              </a:defRPr>
            </a:lvl1pPr>
            <a:lvl2pPr marL="359824" marR="0" lvl="1" indent="-182029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bg1"/>
              </a:buClr>
              <a:buSzPct val="90000"/>
              <a:buFont typeface="Arial"/>
              <a:buChar char="•"/>
              <a:tabLst/>
              <a:defRPr sz="1867" b="0" i="0" u="none" strike="noStrike" cap="none">
                <a:solidFill>
                  <a:schemeClr val="bg1"/>
                </a:solidFill>
                <a:latin typeface="Montserrat Light" pitchFamily="2" charset="77"/>
                <a:ea typeface="Montserrat Light" pitchFamily="2" charset="77"/>
                <a:cs typeface="Montserrat Light" pitchFamily="2" charset="77"/>
                <a:sym typeface="Montserrat Light"/>
              </a:defRPr>
            </a:lvl2pPr>
            <a:lvl3pPr marL="539737" marR="0" lvl="2" indent="-179913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bg1"/>
              </a:buClr>
              <a:buSzPct val="90000"/>
              <a:buFont typeface="Arial"/>
              <a:buChar char="•"/>
              <a:tabLst/>
              <a:defRPr sz="1867" b="0" i="0" u="none" strike="noStrike" cap="none">
                <a:solidFill>
                  <a:schemeClr val="bg1"/>
                </a:solidFill>
                <a:latin typeface="Montserrat Light" pitchFamily="2" charset="77"/>
                <a:ea typeface="Montserrat Light" pitchFamily="2" charset="77"/>
                <a:cs typeface="Montserrat Light" pitchFamily="2" charset="77"/>
                <a:sym typeface="Montserrat Light"/>
              </a:defRPr>
            </a:lvl3pPr>
            <a:lvl4pPr marL="2438339" marR="0" lvl="3" indent="-399615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505150"/>
              </a:buClr>
              <a:buSzPts val="1120"/>
              <a:buFont typeface="Arial"/>
              <a:buChar char="•"/>
              <a:defRPr sz="1867" b="0" i="0" u="none" strike="noStrike" cap="none">
                <a:solidFill>
                  <a:srgbClr val="50515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3047924" marR="0" lvl="4" indent="-399617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505150"/>
              </a:buClr>
              <a:buSzPts val="1120"/>
              <a:buFont typeface="Arial"/>
              <a:buChar char="•"/>
              <a:defRPr sz="1867" b="0" i="0" u="none" strike="noStrike" cap="none">
                <a:solidFill>
                  <a:srgbClr val="50515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3657509" marR="0" lvl="5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/>
              <a:t>Click to add text</a:t>
            </a:r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3DBA92EB-17B8-0841-9A47-CCCC963D47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02365" y="787402"/>
            <a:ext cx="5430571" cy="705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ts val="2400"/>
              </a:lnSpc>
              <a:defRPr sz="2400" b="0" i="0" baseline="0">
                <a:latin typeface="Montserrat Light" pitchFamily="2" charset="77"/>
              </a:defRPr>
            </a:lvl1pPr>
          </a:lstStyle>
          <a:p>
            <a:r>
              <a:rPr lang="en-GB"/>
              <a:t>Click here to edit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4912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 pic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E615142-8DB9-3342-8C68-984DFEA81CBB}"/>
              </a:ext>
            </a:extLst>
          </p:cNvPr>
          <p:cNvSpPr/>
          <p:nvPr userDrawn="1"/>
        </p:nvSpPr>
        <p:spPr>
          <a:xfrm>
            <a:off x="1" y="0"/>
            <a:ext cx="3723501" cy="6858000"/>
          </a:xfrm>
          <a:prstGeom prst="rect">
            <a:avLst/>
          </a:prstGeom>
          <a:solidFill>
            <a:srgbClr val="0037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Footer Placeholder 3"/>
          <p:cNvSpPr txBox="1">
            <a:spLocks/>
          </p:cNvSpPr>
          <p:nvPr userDrawn="1"/>
        </p:nvSpPr>
        <p:spPr>
          <a:xfrm>
            <a:off x="11032867" y="6245234"/>
            <a:ext cx="810493" cy="48683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D2F7F4C-EEBE-764F-A5E0-511CC88AA392}" type="slidenum">
              <a:rPr lang="en-US" sz="1333" b="0" i="0" smtClean="0">
                <a:solidFill>
                  <a:schemeClr val="accent3"/>
                </a:solidFill>
                <a:latin typeface="Montserrat Medium" charset="0"/>
                <a:ea typeface="Montserrat Medium" charset="0"/>
                <a:cs typeface="Montserrat Medium" charset="0"/>
              </a:rPr>
              <a:pPr algn="r"/>
              <a:t>‹#›</a:t>
            </a:fld>
            <a:endParaRPr lang="en-US" sz="1333" b="0" i="0">
              <a:solidFill>
                <a:schemeClr val="accent3"/>
              </a:solidFill>
              <a:latin typeface="Montserrat Medium" charset="0"/>
              <a:ea typeface="Montserrat Medium" charset="0"/>
              <a:cs typeface="Montserrat Medium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2F10956-1DD2-F646-B3FE-1DB280F6E3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8611" y="397572"/>
            <a:ext cx="1172480" cy="270392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BEF2DB8-C5E1-3146-B6E5-24633D3C0AF8}"/>
              </a:ext>
            </a:extLst>
          </p:cNvPr>
          <p:cNvCxnSpPr>
            <a:cxnSpLocks/>
          </p:cNvCxnSpPr>
          <p:nvPr userDrawn="1"/>
        </p:nvCxnSpPr>
        <p:spPr>
          <a:xfrm>
            <a:off x="4431329" y="1750019"/>
            <a:ext cx="5599273" cy="0"/>
          </a:xfrm>
          <a:prstGeom prst="line">
            <a:avLst/>
          </a:prstGeom>
          <a:ln w="25400" cmpd="sng">
            <a:gradFill flip="none" rotWithShape="1">
              <a:gsLst>
                <a:gs pos="0">
                  <a:schemeClr val="accent1"/>
                </a:gs>
                <a:gs pos="79000">
                  <a:schemeClr val="accent6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Shape 30">
            <a:extLst>
              <a:ext uri="{FF2B5EF4-FFF2-40B4-BE49-F238E27FC236}">
                <a16:creationId xmlns:a16="http://schemas.microsoft.com/office/drawing/2014/main" id="{A81B6D98-E064-D145-8BAD-859434E24467}"/>
              </a:ext>
            </a:extLst>
          </p:cNvPr>
          <p:cNvSpPr txBox="1">
            <a:spLocks noGrp="1"/>
          </p:cNvSpPr>
          <p:nvPr>
            <p:ph type="body" idx="18" hasCustomPrompt="1"/>
          </p:nvPr>
        </p:nvSpPr>
        <p:spPr>
          <a:xfrm>
            <a:off x="4302365" y="2020971"/>
            <a:ext cx="5728235" cy="4172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177796" marR="0" lvl="0" indent="-165096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tx1"/>
              </a:buClr>
              <a:buSzPct val="90000"/>
              <a:buFont typeface="Arial"/>
              <a:buChar char="•"/>
              <a:tabLst/>
              <a:defRPr sz="1867" b="0" i="0" u="none" strike="noStrike" cap="none" baseline="0">
                <a:solidFill>
                  <a:schemeClr val="tx1"/>
                </a:solidFill>
                <a:latin typeface="Montserrat Light" pitchFamily="2" charset="77"/>
                <a:ea typeface="Montserrat Light" pitchFamily="2" charset="77"/>
                <a:cs typeface="Montserrat Light" pitchFamily="2" charset="77"/>
                <a:sym typeface="Montserrat Light"/>
              </a:defRPr>
            </a:lvl1pPr>
            <a:lvl2pPr marL="359824" marR="0" lvl="1" indent="-182029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bg1"/>
              </a:buClr>
              <a:buSzPct val="90000"/>
              <a:buFont typeface="Arial"/>
              <a:buChar char="•"/>
              <a:tabLst/>
              <a:defRPr sz="1867" b="0" i="0" u="none" strike="noStrike" cap="none">
                <a:solidFill>
                  <a:schemeClr val="bg1"/>
                </a:solidFill>
                <a:latin typeface="Montserrat Light" pitchFamily="2" charset="77"/>
                <a:ea typeface="Montserrat Light" pitchFamily="2" charset="77"/>
                <a:cs typeface="Montserrat Light" pitchFamily="2" charset="77"/>
                <a:sym typeface="Montserrat Light"/>
              </a:defRPr>
            </a:lvl2pPr>
            <a:lvl3pPr marL="539737" marR="0" lvl="2" indent="-179913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bg1"/>
              </a:buClr>
              <a:buSzPct val="90000"/>
              <a:buFont typeface="Arial"/>
              <a:buChar char="•"/>
              <a:tabLst/>
              <a:defRPr sz="1867" b="0" i="0" u="none" strike="noStrike" cap="none">
                <a:solidFill>
                  <a:schemeClr val="bg1"/>
                </a:solidFill>
                <a:latin typeface="Montserrat Light" pitchFamily="2" charset="77"/>
                <a:ea typeface="Montserrat Light" pitchFamily="2" charset="77"/>
                <a:cs typeface="Montserrat Light" pitchFamily="2" charset="77"/>
                <a:sym typeface="Montserrat Light"/>
              </a:defRPr>
            </a:lvl3pPr>
            <a:lvl4pPr marL="2438339" marR="0" lvl="3" indent="-399615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505150"/>
              </a:buClr>
              <a:buSzPts val="1120"/>
              <a:buFont typeface="Arial"/>
              <a:buChar char="•"/>
              <a:defRPr sz="1867" b="0" i="0" u="none" strike="noStrike" cap="none">
                <a:solidFill>
                  <a:srgbClr val="50515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3047924" marR="0" lvl="4" indent="-399617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505150"/>
              </a:buClr>
              <a:buSzPts val="1120"/>
              <a:buFont typeface="Arial"/>
              <a:buChar char="•"/>
              <a:defRPr sz="1867" b="0" i="0" u="none" strike="noStrike" cap="none">
                <a:solidFill>
                  <a:srgbClr val="50515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3657509" marR="0" lvl="5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/>
              <a:t>Click to add text</a:t>
            </a:r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3DBA92EB-17B8-0841-9A47-CCCC963D47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02365" y="787402"/>
            <a:ext cx="5430571" cy="705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ts val="2400"/>
              </a:lnSpc>
              <a:defRPr sz="2400" b="0" i="0" baseline="0">
                <a:latin typeface="Montserrat Light" pitchFamily="2" charset="77"/>
              </a:defRPr>
            </a:lvl1pPr>
          </a:lstStyle>
          <a:p>
            <a:r>
              <a:rPr lang="en-GB"/>
              <a:t>Click here to edit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575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59E59-C3FC-204E-85CC-317362ACE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047EF-D6BD-E145-A9EF-61D40231D6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A84CD0-A62C-3D4E-ADDB-0276DBB71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EBCD41-370D-044C-897A-559815EFC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2F46B7-5F31-DB43-B955-4BE9B8D7F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6973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 pic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E615142-8DB9-3342-8C68-984DFEA81CBB}"/>
              </a:ext>
            </a:extLst>
          </p:cNvPr>
          <p:cNvSpPr/>
          <p:nvPr userDrawn="1"/>
        </p:nvSpPr>
        <p:spPr>
          <a:xfrm>
            <a:off x="1" y="0"/>
            <a:ext cx="3723501" cy="6858000"/>
          </a:xfrm>
          <a:prstGeom prst="rect">
            <a:avLst/>
          </a:prstGeom>
          <a:solidFill>
            <a:srgbClr val="0037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Footer Placeholder 3"/>
          <p:cNvSpPr txBox="1">
            <a:spLocks/>
          </p:cNvSpPr>
          <p:nvPr userDrawn="1"/>
        </p:nvSpPr>
        <p:spPr>
          <a:xfrm>
            <a:off x="11032867" y="6245234"/>
            <a:ext cx="810493" cy="48683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D2F7F4C-EEBE-764F-A5E0-511CC88AA392}" type="slidenum">
              <a:rPr lang="en-US" sz="1333" b="0" i="0" smtClean="0">
                <a:solidFill>
                  <a:schemeClr val="accent3"/>
                </a:solidFill>
                <a:latin typeface="Montserrat Medium" charset="0"/>
                <a:ea typeface="Montserrat Medium" charset="0"/>
                <a:cs typeface="Montserrat Medium" charset="0"/>
              </a:rPr>
              <a:pPr algn="r"/>
              <a:t>‹#›</a:t>
            </a:fld>
            <a:endParaRPr lang="en-US" sz="1333" b="0" i="0">
              <a:solidFill>
                <a:schemeClr val="accent3"/>
              </a:solidFill>
              <a:latin typeface="Montserrat Medium" charset="0"/>
              <a:ea typeface="Montserrat Medium" charset="0"/>
              <a:cs typeface="Montserrat Medium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2F10956-1DD2-F646-B3FE-1DB280F6E3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8611" y="397572"/>
            <a:ext cx="1172480" cy="270392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BEF2DB8-C5E1-3146-B6E5-24633D3C0AF8}"/>
              </a:ext>
            </a:extLst>
          </p:cNvPr>
          <p:cNvCxnSpPr>
            <a:cxnSpLocks/>
          </p:cNvCxnSpPr>
          <p:nvPr userDrawn="1"/>
        </p:nvCxnSpPr>
        <p:spPr>
          <a:xfrm>
            <a:off x="496727" y="1539756"/>
            <a:ext cx="2893652" cy="0"/>
          </a:xfrm>
          <a:prstGeom prst="line">
            <a:avLst/>
          </a:prstGeom>
          <a:ln w="25400" cmpd="sng">
            <a:gradFill flip="none" rotWithShape="1">
              <a:gsLst>
                <a:gs pos="0">
                  <a:schemeClr val="accent1"/>
                </a:gs>
                <a:gs pos="79000">
                  <a:schemeClr val="accent6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Shape 30">
            <a:extLst>
              <a:ext uri="{FF2B5EF4-FFF2-40B4-BE49-F238E27FC236}">
                <a16:creationId xmlns:a16="http://schemas.microsoft.com/office/drawing/2014/main" id="{A81B6D98-E064-D145-8BAD-859434E24467}"/>
              </a:ext>
            </a:extLst>
          </p:cNvPr>
          <p:cNvSpPr txBox="1">
            <a:spLocks noGrp="1"/>
          </p:cNvSpPr>
          <p:nvPr>
            <p:ph type="body" idx="18" hasCustomPrompt="1"/>
          </p:nvPr>
        </p:nvSpPr>
        <p:spPr>
          <a:xfrm>
            <a:off x="4302365" y="2020971"/>
            <a:ext cx="5728235" cy="4172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177796" marR="0" lvl="0" indent="-165096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tx1"/>
              </a:buClr>
              <a:buSzPct val="90000"/>
              <a:buFont typeface="Arial"/>
              <a:buChar char="•"/>
              <a:tabLst/>
              <a:defRPr sz="1867" b="0" i="0" u="none" strike="noStrike" cap="none" baseline="0">
                <a:solidFill>
                  <a:schemeClr val="tx1"/>
                </a:solidFill>
                <a:latin typeface="Montserrat Light" pitchFamily="2" charset="77"/>
                <a:ea typeface="Montserrat Light" pitchFamily="2" charset="77"/>
                <a:cs typeface="Montserrat Light" pitchFamily="2" charset="77"/>
                <a:sym typeface="Montserrat Light"/>
              </a:defRPr>
            </a:lvl1pPr>
            <a:lvl2pPr marL="359824" marR="0" lvl="1" indent="-182029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bg1"/>
              </a:buClr>
              <a:buSzPct val="90000"/>
              <a:buFont typeface="Arial"/>
              <a:buChar char="•"/>
              <a:tabLst/>
              <a:defRPr sz="1867" b="0" i="0" u="none" strike="noStrike" cap="none">
                <a:solidFill>
                  <a:schemeClr val="bg1"/>
                </a:solidFill>
                <a:latin typeface="Montserrat Light" pitchFamily="2" charset="77"/>
                <a:ea typeface="Montserrat Light" pitchFamily="2" charset="77"/>
                <a:cs typeface="Montserrat Light" pitchFamily="2" charset="77"/>
                <a:sym typeface="Montserrat Light"/>
              </a:defRPr>
            </a:lvl2pPr>
            <a:lvl3pPr marL="539737" marR="0" lvl="2" indent="-179913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bg1"/>
              </a:buClr>
              <a:buSzPct val="90000"/>
              <a:buFont typeface="Arial"/>
              <a:buChar char="•"/>
              <a:tabLst/>
              <a:defRPr sz="1867" b="0" i="0" u="none" strike="noStrike" cap="none">
                <a:solidFill>
                  <a:schemeClr val="bg1"/>
                </a:solidFill>
                <a:latin typeface="Montserrat Light" pitchFamily="2" charset="77"/>
                <a:ea typeface="Montserrat Light" pitchFamily="2" charset="77"/>
                <a:cs typeface="Montserrat Light" pitchFamily="2" charset="77"/>
                <a:sym typeface="Montserrat Light"/>
              </a:defRPr>
            </a:lvl3pPr>
            <a:lvl4pPr marL="2438339" marR="0" lvl="3" indent="-399615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505150"/>
              </a:buClr>
              <a:buSzPts val="1120"/>
              <a:buFont typeface="Arial"/>
              <a:buChar char="•"/>
              <a:defRPr sz="1867" b="0" i="0" u="none" strike="noStrike" cap="none">
                <a:solidFill>
                  <a:srgbClr val="50515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3047924" marR="0" lvl="4" indent="-399617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505150"/>
              </a:buClr>
              <a:buSzPts val="1120"/>
              <a:buFont typeface="Arial"/>
              <a:buChar char="•"/>
              <a:defRPr sz="1867" b="0" i="0" u="none" strike="noStrike" cap="none">
                <a:solidFill>
                  <a:srgbClr val="50515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3657509" marR="0" lvl="5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/>
              <a:t>Click to add text</a:t>
            </a:r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3DBA92EB-17B8-0841-9A47-CCCC963D47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02365" y="787402"/>
            <a:ext cx="5430571" cy="705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ts val="2400"/>
              </a:lnSpc>
              <a:defRPr sz="2400" b="0" i="0" baseline="0">
                <a:latin typeface="Montserrat Light" pitchFamily="2" charset="77"/>
              </a:defRPr>
            </a:lvl1pPr>
          </a:lstStyle>
          <a:p>
            <a:r>
              <a:rPr lang="en-GB"/>
              <a:t>Click here to edit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3642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 pic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E615142-8DB9-3342-8C68-984DFEA81CBB}"/>
              </a:ext>
            </a:extLst>
          </p:cNvPr>
          <p:cNvSpPr/>
          <p:nvPr userDrawn="1"/>
        </p:nvSpPr>
        <p:spPr>
          <a:xfrm>
            <a:off x="1" y="0"/>
            <a:ext cx="3723501" cy="6858000"/>
          </a:xfrm>
          <a:prstGeom prst="rect">
            <a:avLst/>
          </a:prstGeom>
          <a:solidFill>
            <a:srgbClr val="0037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Footer Placeholder 3"/>
          <p:cNvSpPr txBox="1">
            <a:spLocks/>
          </p:cNvSpPr>
          <p:nvPr userDrawn="1"/>
        </p:nvSpPr>
        <p:spPr>
          <a:xfrm>
            <a:off x="11032867" y="6245234"/>
            <a:ext cx="810493" cy="48683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D2F7F4C-EEBE-764F-A5E0-511CC88AA392}" type="slidenum">
              <a:rPr lang="en-US" sz="1333" b="0" i="0" smtClean="0">
                <a:solidFill>
                  <a:schemeClr val="accent3"/>
                </a:solidFill>
                <a:latin typeface="Montserrat Medium" charset="0"/>
                <a:ea typeface="Montserrat Medium" charset="0"/>
                <a:cs typeface="Montserrat Medium" charset="0"/>
              </a:rPr>
              <a:pPr algn="r"/>
              <a:t>‹#›</a:t>
            </a:fld>
            <a:endParaRPr lang="en-US" sz="1333" b="0" i="0">
              <a:solidFill>
                <a:schemeClr val="accent3"/>
              </a:solidFill>
              <a:latin typeface="Montserrat Medium" charset="0"/>
              <a:ea typeface="Montserrat Medium" charset="0"/>
              <a:cs typeface="Montserrat Medium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2F10956-1DD2-F646-B3FE-1DB280F6E3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8611" y="397572"/>
            <a:ext cx="1172480" cy="270392"/>
          </a:xfrm>
          <a:prstGeom prst="rect">
            <a:avLst/>
          </a:prstGeom>
        </p:spPr>
      </p:pic>
      <p:sp>
        <p:nvSpPr>
          <p:cNvPr id="14" name="Shape 30">
            <a:extLst>
              <a:ext uri="{FF2B5EF4-FFF2-40B4-BE49-F238E27FC236}">
                <a16:creationId xmlns:a16="http://schemas.microsoft.com/office/drawing/2014/main" id="{A81B6D98-E064-D145-8BAD-859434E24467}"/>
              </a:ext>
            </a:extLst>
          </p:cNvPr>
          <p:cNvSpPr txBox="1">
            <a:spLocks noGrp="1"/>
          </p:cNvSpPr>
          <p:nvPr>
            <p:ph type="body" idx="18" hasCustomPrompt="1"/>
          </p:nvPr>
        </p:nvSpPr>
        <p:spPr>
          <a:xfrm>
            <a:off x="4302365" y="2020971"/>
            <a:ext cx="5728235" cy="4172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177796" marR="0" lvl="0" indent="-165096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tx1"/>
              </a:buClr>
              <a:buSzPct val="90000"/>
              <a:buFont typeface="Arial"/>
              <a:buChar char="•"/>
              <a:tabLst/>
              <a:defRPr sz="1867" b="0" i="0" u="none" strike="noStrike" cap="none" baseline="0">
                <a:solidFill>
                  <a:schemeClr val="tx1"/>
                </a:solidFill>
                <a:latin typeface="Montserrat Light" pitchFamily="2" charset="77"/>
                <a:ea typeface="Montserrat Light" pitchFamily="2" charset="77"/>
                <a:cs typeface="Montserrat Light" pitchFamily="2" charset="77"/>
                <a:sym typeface="Montserrat Light"/>
              </a:defRPr>
            </a:lvl1pPr>
            <a:lvl2pPr marL="359824" marR="0" lvl="1" indent="-182029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bg1"/>
              </a:buClr>
              <a:buSzPct val="90000"/>
              <a:buFont typeface="Arial"/>
              <a:buChar char="•"/>
              <a:tabLst/>
              <a:defRPr sz="1867" b="0" i="0" u="none" strike="noStrike" cap="none">
                <a:solidFill>
                  <a:schemeClr val="bg1"/>
                </a:solidFill>
                <a:latin typeface="Montserrat Light" pitchFamily="2" charset="77"/>
                <a:ea typeface="Montserrat Light" pitchFamily="2" charset="77"/>
                <a:cs typeface="Montserrat Light" pitchFamily="2" charset="77"/>
                <a:sym typeface="Montserrat Light"/>
              </a:defRPr>
            </a:lvl2pPr>
            <a:lvl3pPr marL="539737" marR="0" lvl="2" indent="-179913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bg1"/>
              </a:buClr>
              <a:buSzPct val="90000"/>
              <a:buFont typeface="Arial"/>
              <a:buChar char="•"/>
              <a:tabLst/>
              <a:defRPr sz="1867" b="0" i="0" u="none" strike="noStrike" cap="none">
                <a:solidFill>
                  <a:schemeClr val="bg1"/>
                </a:solidFill>
                <a:latin typeface="Montserrat Light" pitchFamily="2" charset="77"/>
                <a:ea typeface="Montserrat Light" pitchFamily="2" charset="77"/>
                <a:cs typeface="Montserrat Light" pitchFamily="2" charset="77"/>
                <a:sym typeface="Montserrat Light"/>
              </a:defRPr>
            </a:lvl3pPr>
            <a:lvl4pPr marL="2438339" marR="0" lvl="3" indent="-399615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505150"/>
              </a:buClr>
              <a:buSzPts val="1120"/>
              <a:buFont typeface="Arial"/>
              <a:buChar char="•"/>
              <a:defRPr sz="1867" b="0" i="0" u="none" strike="noStrike" cap="none">
                <a:solidFill>
                  <a:srgbClr val="50515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3047924" marR="0" lvl="4" indent="-399617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505150"/>
              </a:buClr>
              <a:buSzPts val="1120"/>
              <a:buFont typeface="Arial"/>
              <a:buChar char="•"/>
              <a:defRPr sz="1867" b="0" i="0" u="none" strike="noStrike" cap="none">
                <a:solidFill>
                  <a:srgbClr val="50515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3657509" marR="0" lvl="5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/>
              <a:t>Click to add text</a:t>
            </a:r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3DBA92EB-17B8-0841-9A47-CCCC963D47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02365" y="787402"/>
            <a:ext cx="5430571" cy="705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ts val="2400"/>
              </a:lnSpc>
              <a:defRPr sz="2400" b="0" i="0" baseline="0">
                <a:latin typeface="Montserrat Light" pitchFamily="2" charset="77"/>
              </a:defRPr>
            </a:lvl1pPr>
          </a:lstStyle>
          <a:p>
            <a:r>
              <a:rPr lang="en-GB"/>
              <a:t>Click here to edit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9355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54679" y="787402"/>
            <a:ext cx="11299824" cy="705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ts val="2400"/>
              </a:lnSpc>
              <a:defRPr sz="2400" b="0" i="0" baseline="0">
                <a:latin typeface="Montserrat Light" pitchFamily="2" charset="77"/>
              </a:defRPr>
            </a:lvl1pPr>
          </a:lstStyle>
          <a:p>
            <a:r>
              <a:rPr lang="en-GB"/>
              <a:t>Click here to edit</a:t>
            </a:r>
            <a:endParaRPr lang="en-US"/>
          </a:p>
        </p:txBody>
      </p:sp>
      <p:sp>
        <p:nvSpPr>
          <p:cNvPr id="14" name="Shape 30"/>
          <p:cNvSpPr txBox="1">
            <a:spLocks noGrp="1"/>
          </p:cNvSpPr>
          <p:nvPr>
            <p:ph type="body" idx="15" hasCustomPrompt="1"/>
          </p:nvPr>
        </p:nvSpPr>
        <p:spPr>
          <a:xfrm>
            <a:off x="340678" y="1724785"/>
            <a:ext cx="11331837" cy="744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accent2"/>
              </a:buClr>
              <a:buSzPct val="120000"/>
              <a:buFont typeface="Arial"/>
              <a:buNone/>
              <a:tabLst/>
              <a:defRPr sz="1867" b="0" i="0" u="none" strike="noStrike" cap="none" baseline="0">
                <a:solidFill>
                  <a:schemeClr val="tx2"/>
                </a:solidFill>
                <a:latin typeface="Montserrat Light" charset="0"/>
                <a:ea typeface="Montserrat Light" charset="0"/>
                <a:cs typeface="Montserrat Light" charset="0"/>
                <a:sym typeface="Montserrat Light"/>
              </a:defRPr>
            </a:lvl1pPr>
            <a:lvl2pPr marL="359824" marR="0" lvl="1" indent="-182029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tx2"/>
              </a:buClr>
              <a:buSzPct val="100000"/>
              <a:buFont typeface="Arial"/>
              <a:buChar char="•"/>
              <a:tabLst/>
              <a:defRPr sz="1867" b="0" i="0" u="none" strike="noStrike" cap="none">
                <a:solidFill>
                  <a:schemeClr val="tx2"/>
                </a:solidFill>
                <a:latin typeface="Montserrat Light" charset="0"/>
                <a:ea typeface="Montserrat Light" charset="0"/>
                <a:cs typeface="Montserrat Light" charset="0"/>
                <a:sym typeface="Montserrat Light"/>
              </a:defRPr>
            </a:lvl2pPr>
            <a:lvl3pPr marL="539737" marR="0" lvl="2" indent="-179913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tx2"/>
              </a:buClr>
              <a:buSzPct val="100000"/>
              <a:buFont typeface="Arial"/>
              <a:buChar char="•"/>
              <a:tabLst/>
              <a:defRPr sz="1867" b="0" i="0" u="none" strike="noStrike" cap="none">
                <a:solidFill>
                  <a:schemeClr val="tx2"/>
                </a:solidFill>
                <a:latin typeface="Montserrat Light" charset="0"/>
                <a:ea typeface="Montserrat Light" charset="0"/>
                <a:cs typeface="Montserrat Light" charset="0"/>
                <a:sym typeface="Montserrat Light"/>
              </a:defRPr>
            </a:lvl3pPr>
            <a:lvl4pPr marL="2438339" marR="0" lvl="3" indent="-399615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505150"/>
              </a:buClr>
              <a:buSzPts val="1120"/>
              <a:buFont typeface="Arial"/>
              <a:buChar char="•"/>
              <a:defRPr sz="1867" b="0" i="0" u="none" strike="noStrike" cap="none">
                <a:solidFill>
                  <a:srgbClr val="50515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3047924" marR="0" lvl="4" indent="-399617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505150"/>
              </a:buClr>
              <a:buSzPts val="1120"/>
              <a:buFont typeface="Arial"/>
              <a:buChar char="•"/>
              <a:defRPr sz="1867" b="0" i="0" u="none" strike="noStrike" cap="none">
                <a:solidFill>
                  <a:srgbClr val="50515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3657509" marR="0" lvl="5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/>
              <a:t>Click to add text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8611" y="397573"/>
            <a:ext cx="1172479" cy="270391"/>
          </a:xfrm>
          <a:prstGeom prst="rect">
            <a:avLst/>
          </a:prstGeom>
        </p:spPr>
      </p:pic>
      <p:sp>
        <p:nvSpPr>
          <p:cNvPr id="21" name="Footer Placeholder 3"/>
          <p:cNvSpPr txBox="1">
            <a:spLocks/>
          </p:cNvSpPr>
          <p:nvPr userDrawn="1"/>
        </p:nvSpPr>
        <p:spPr>
          <a:xfrm>
            <a:off x="369461" y="6234527"/>
            <a:ext cx="1732895" cy="30857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333" b="0" i="0" err="1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tvsquared.com</a:t>
            </a:r>
            <a:endParaRPr lang="en-US" sz="1333" b="0" i="0">
              <a:solidFill>
                <a:schemeClr val="tx2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22" name="Footer Placeholder 3"/>
          <p:cNvSpPr txBox="1">
            <a:spLocks/>
          </p:cNvSpPr>
          <p:nvPr userDrawn="1"/>
        </p:nvSpPr>
        <p:spPr>
          <a:xfrm>
            <a:off x="11035704" y="6245232"/>
            <a:ext cx="810493" cy="48683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D2F7F4C-EEBE-764F-A5E0-511CC88AA392}" type="slidenum">
              <a:rPr lang="en-US" sz="1333" b="0" i="0" smtClean="0">
                <a:solidFill>
                  <a:schemeClr val="accent3"/>
                </a:solidFill>
                <a:latin typeface="Montserrat Medium" charset="0"/>
                <a:ea typeface="Montserrat Medium" charset="0"/>
                <a:cs typeface="Montserrat Medium" charset="0"/>
              </a:rPr>
              <a:pPr algn="r"/>
              <a:t>‹#›</a:t>
            </a:fld>
            <a:endParaRPr lang="en-US" sz="1333" b="0" i="0">
              <a:solidFill>
                <a:schemeClr val="accent3"/>
              </a:solidFill>
              <a:latin typeface="Montserrat Medium" charset="0"/>
              <a:ea typeface="Montserrat Medium" charset="0"/>
              <a:cs typeface="Montserrat Medium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9D65450-86A6-5D42-8859-7C63A323C7EB}"/>
              </a:ext>
            </a:extLst>
          </p:cNvPr>
          <p:cNvCxnSpPr/>
          <p:nvPr userDrawn="1"/>
        </p:nvCxnSpPr>
        <p:spPr>
          <a:xfrm>
            <a:off x="477680" y="1557855"/>
            <a:ext cx="11176825" cy="0"/>
          </a:xfrm>
          <a:prstGeom prst="line">
            <a:avLst/>
          </a:prstGeom>
          <a:ln w="25400" cmpd="sng">
            <a:gradFill flip="none" rotWithShape="1">
              <a:gsLst>
                <a:gs pos="0">
                  <a:schemeClr val="accent1"/>
                </a:gs>
                <a:gs pos="45000">
                  <a:schemeClr val="accent3"/>
                </a:gs>
                <a:gs pos="80000">
                  <a:schemeClr val="accent6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68090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54679" y="787402"/>
            <a:ext cx="11299824" cy="705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ts val="2400"/>
              </a:lnSpc>
              <a:defRPr sz="2400" b="0" i="0" baseline="0">
                <a:latin typeface="Montserrat Light" pitchFamily="2" charset="77"/>
              </a:defRPr>
            </a:lvl1pPr>
          </a:lstStyle>
          <a:p>
            <a:r>
              <a:rPr lang="en-GB"/>
              <a:t>Click here to edit</a:t>
            </a:r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8611" y="397573"/>
            <a:ext cx="1172479" cy="270391"/>
          </a:xfrm>
          <a:prstGeom prst="rect">
            <a:avLst/>
          </a:prstGeom>
        </p:spPr>
      </p:pic>
      <p:sp>
        <p:nvSpPr>
          <p:cNvPr id="21" name="Footer Placeholder 3"/>
          <p:cNvSpPr txBox="1">
            <a:spLocks/>
          </p:cNvSpPr>
          <p:nvPr userDrawn="1"/>
        </p:nvSpPr>
        <p:spPr>
          <a:xfrm>
            <a:off x="369461" y="6234527"/>
            <a:ext cx="1732895" cy="30857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333" b="0" i="0" err="1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tvsquared.com</a:t>
            </a:r>
            <a:endParaRPr lang="en-US" sz="1333" b="0" i="0">
              <a:solidFill>
                <a:schemeClr val="tx2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22" name="Footer Placeholder 3"/>
          <p:cNvSpPr txBox="1">
            <a:spLocks/>
          </p:cNvSpPr>
          <p:nvPr userDrawn="1"/>
        </p:nvSpPr>
        <p:spPr>
          <a:xfrm>
            <a:off x="11035704" y="6245232"/>
            <a:ext cx="810493" cy="48683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D2F7F4C-EEBE-764F-A5E0-511CC88AA392}" type="slidenum">
              <a:rPr lang="en-US" sz="1333" b="0" i="0" smtClean="0">
                <a:solidFill>
                  <a:schemeClr val="accent3"/>
                </a:solidFill>
                <a:latin typeface="Montserrat Medium" charset="0"/>
                <a:ea typeface="Montserrat Medium" charset="0"/>
                <a:cs typeface="Montserrat Medium" charset="0"/>
              </a:rPr>
              <a:pPr algn="r"/>
              <a:t>‹#›</a:t>
            </a:fld>
            <a:endParaRPr lang="en-US" sz="1333" b="0" i="0">
              <a:solidFill>
                <a:schemeClr val="accent3"/>
              </a:solidFill>
              <a:latin typeface="Montserrat Medium" charset="0"/>
              <a:ea typeface="Montserrat Medium" charset="0"/>
              <a:cs typeface="Montserrat Medium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71C36BB-DFC3-864C-8432-05AD3813823F}"/>
              </a:ext>
            </a:extLst>
          </p:cNvPr>
          <p:cNvCxnSpPr/>
          <p:nvPr userDrawn="1"/>
        </p:nvCxnSpPr>
        <p:spPr>
          <a:xfrm>
            <a:off x="477680" y="1557855"/>
            <a:ext cx="11176825" cy="0"/>
          </a:xfrm>
          <a:prstGeom prst="line">
            <a:avLst/>
          </a:prstGeom>
          <a:ln w="25400" cmpd="sng">
            <a:gradFill flip="none" rotWithShape="1">
              <a:gsLst>
                <a:gs pos="0">
                  <a:schemeClr val="accent1"/>
                </a:gs>
                <a:gs pos="45000">
                  <a:schemeClr val="accent3"/>
                </a:gs>
                <a:gs pos="80000">
                  <a:schemeClr val="accent6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Shape 30">
            <a:extLst>
              <a:ext uri="{FF2B5EF4-FFF2-40B4-BE49-F238E27FC236}">
                <a16:creationId xmlns:a16="http://schemas.microsoft.com/office/drawing/2014/main" id="{66DD2C20-4013-5549-98C3-BE1FD73BA50E}"/>
              </a:ext>
            </a:extLst>
          </p:cNvPr>
          <p:cNvSpPr txBox="1">
            <a:spLocks noGrp="1"/>
          </p:cNvSpPr>
          <p:nvPr>
            <p:ph type="body" idx="18" hasCustomPrompt="1"/>
          </p:nvPr>
        </p:nvSpPr>
        <p:spPr>
          <a:xfrm>
            <a:off x="338674" y="1724783"/>
            <a:ext cx="5506239" cy="4172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177796" marR="0" lvl="0" indent="-165096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accent2"/>
              </a:buClr>
              <a:buSzPct val="90000"/>
              <a:buFont typeface="Arial"/>
              <a:buChar char="•"/>
              <a:tabLst/>
              <a:defRPr sz="1867" b="0" i="0" u="none" strike="noStrike" cap="none" baseline="0">
                <a:solidFill>
                  <a:schemeClr val="tx2"/>
                </a:solidFill>
                <a:latin typeface="Montserrat Light" pitchFamily="2" charset="77"/>
                <a:ea typeface="Montserrat Light" pitchFamily="2" charset="77"/>
                <a:cs typeface="Montserrat Light" pitchFamily="2" charset="77"/>
                <a:sym typeface="Montserrat Light"/>
              </a:defRPr>
            </a:lvl1pPr>
            <a:lvl2pPr marL="359824" marR="0" lvl="1" indent="-182029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tx2"/>
              </a:buClr>
              <a:buSzPct val="90000"/>
              <a:buFont typeface="Arial"/>
              <a:buChar char="•"/>
              <a:tabLst/>
              <a:defRPr sz="1867" b="0" i="0" u="none" strike="noStrike" cap="none">
                <a:solidFill>
                  <a:schemeClr val="tx2"/>
                </a:solidFill>
                <a:latin typeface="Montserrat Light" pitchFamily="2" charset="77"/>
                <a:ea typeface="Montserrat Light" pitchFamily="2" charset="77"/>
                <a:cs typeface="Montserrat Light" pitchFamily="2" charset="77"/>
                <a:sym typeface="Montserrat Light"/>
              </a:defRPr>
            </a:lvl2pPr>
            <a:lvl3pPr marL="539737" marR="0" lvl="2" indent="-179913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tx2"/>
              </a:buClr>
              <a:buSzPct val="90000"/>
              <a:buFont typeface="Arial"/>
              <a:buChar char="•"/>
              <a:tabLst/>
              <a:defRPr sz="1867" b="0" i="0" u="none" strike="noStrike" cap="none">
                <a:solidFill>
                  <a:schemeClr val="tx2"/>
                </a:solidFill>
                <a:latin typeface="Montserrat Light" pitchFamily="2" charset="77"/>
                <a:ea typeface="Montserrat Light" pitchFamily="2" charset="77"/>
                <a:cs typeface="Montserrat Light" pitchFamily="2" charset="77"/>
                <a:sym typeface="Montserrat Light"/>
              </a:defRPr>
            </a:lvl3pPr>
            <a:lvl4pPr marL="2438339" marR="0" lvl="3" indent="-399615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505150"/>
              </a:buClr>
              <a:buSzPts val="1120"/>
              <a:buFont typeface="Arial"/>
              <a:buChar char="•"/>
              <a:defRPr sz="1867" b="0" i="0" u="none" strike="noStrike" cap="none">
                <a:solidFill>
                  <a:srgbClr val="50515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3047924" marR="0" lvl="4" indent="-399617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505150"/>
              </a:buClr>
              <a:buSzPts val="1120"/>
              <a:buFont typeface="Arial"/>
              <a:buChar char="•"/>
              <a:defRPr sz="1867" b="0" i="0" u="none" strike="noStrike" cap="none">
                <a:solidFill>
                  <a:srgbClr val="50515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3657509" marR="0" lvl="5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/>
              <a:t>Click to add text</a:t>
            </a:r>
          </a:p>
          <a:p>
            <a:pPr lvl="1"/>
            <a:r>
              <a:rPr lang="en-GB"/>
              <a:t>Click to add text	</a:t>
            </a:r>
          </a:p>
          <a:p>
            <a:pPr lvl="2"/>
            <a:r>
              <a:rPr lang="en-GB"/>
              <a:t>Click to add text</a:t>
            </a:r>
          </a:p>
        </p:txBody>
      </p:sp>
      <p:sp>
        <p:nvSpPr>
          <p:cNvPr id="16" name="Shape 30">
            <a:extLst>
              <a:ext uri="{FF2B5EF4-FFF2-40B4-BE49-F238E27FC236}">
                <a16:creationId xmlns:a16="http://schemas.microsoft.com/office/drawing/2014/main" id="{F7266F63-2C28-1549-AB5B-A7507E111AEA}"/>
              </a:ext>
            </a:extLst>
          </p:cNvPr>
          <p:cNvSpPr txBox="1">
            <a:spLocks noGrp="1"/>
          </p:cNvSpPr>
          <p:nvPr>
            <p:ph type="body" idx="19" hasCustomPrompt="1"/>
          </p:nvPr>
        </p:nvSpPr>
        <p:spPr>
          <a:xfrm>
            <a:off x="6195614" y="1724783"/>
            <a:ext cx="5506239" cy="4172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177796" marR="0" lvl="0" indent="-165096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accent2"/>
              </a:buClr>
              <a:buSzPct val="90000"/>
              <a:buFont typeface="Arial"/>
              <a:buChar char="•"/>
              <a:tabLst/>
              <a:defRPr sz="1867" b="0" i="0" u="none" strike="noStrike" cap="none" baseline="0">
                <a:solidFill>
                  <a:schemeClr val="tx2"/>
                </a:solidFill>
                <a:latin typeface="Montserrat Light" pitchFamily="2" charset="77"/>
                <a:ea typeface="Montserrat Light" pitchFamily="2" charset="77"/>
                <a:cs typeface="Montserrat Light" pitchFamily="2" charset="77"/>
                <a:sym typeface="Montserrat Light"/>
              </a:defRPr>
            </a:lvl1pPr>
            <a:lvl2pPr marL="359824" marR="0" lvl="1" indent="-182029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tx2"/>
              </a:buClr>
              <a:buSzPct val="90000"/>
              <a:buFont typeface="Arial"/>
              <a:buChar char="•"/>
              <a:tabLst/>
              <a:defRPr sz="1867" b="0" i="0" u="none" strike="noStrike" cap="none">
                <a:solidFill>
                  <a:schemeClr val="tx2"/>
                </a:solidFill>
                <a:latin typeface="Montserrat Light" pitchFamily="2" charset="77"/>
                <a:ea typeface="Montserrat Light" pitchFamily="2" charset="77"/>
                <a:cs typeface="Montserrat Light" pitchFamily="2" charset="77"/>
                <a:sym typeface="Montserrat Light"/>
              </a:defRPr>
            </a:lvl2pPr>
            <a:lvl3pPr marL="539737" marR="0" lvl="2" indent="-179913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tx2"/>
              </a:buClr>
              <a:buSzPct val="90000"/>
              <a:buFont typeface="Arial"/>
              <a:buChar char="•"/>
              <a:tabLst/>
              <a:defRPr sz="1867" b="0" i="0" u="none" strike="noStrike" cap="none">
                <a:solidFill>
                  <a:schemeClr val="tx2"/>
                </a:solidFill>
                <a:latin typeface="Montserrat Light" pitchFamily="2" charset="77"/>
                <a:ea typeface="Montserrat Light" pitchFamily="2" charset="77"/>
                <a:cs typeface="Montserrat Light" pitchFamily="2" charset="77"/>
                <a:sym typeface="Montserrat Light"/>
              </a:defRPr>
            </a:lvl3pPr>
            <a:lvl4pPr marL="2438339" marR="0" lvl="3" indent="-399615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505150"/>
              </a:buClr>
              <a:buSzPts val="1120"/>
              <a:buFont typeface="Arial"/>
              <a:buChar char="•"/>
              <a:defRPr sz="1867" b="0" i="0" u="none" strike="noStrike" cap="none">
                <a:solidFill>
                  <a:srgbClr val="50515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3047924" marR="0" lvl="4" indent="-399617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505150"/>
              </a:buClr>
              <a:buSzPts val="1120"/>
              <a:buFont typeface="Arial"/>
              <a:buChar char="•"/>
              <a:defRPr sz="1867" b="0" i="0" u="none" strike="noStrike" cap="none">
                <a:solidFill>
                  <a:srgbClr val="50515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3657509" marR="0" lvl="5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/>
              <a:t>Click to add text</a:t>
            </a:r>
          </a:p>
          <a:p>
            <a:pPr lvl="1"/>
            <a:r>
              <a:rPr lang="en-GB"/>
              <a:t>Click to add text	</a:t>
            </a:r>
          </a:p>
          <a:p>
            <a:pPr lvl="2"/>
            <a:r>
              <a:rPr lang="en-GB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9139944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 pic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E615142-8DB9-3342-8C68-984DFEA81CBB}"/>
              </a:ext>
            </a:extLst>
          </p:cNvPr>
          <p:cNvSpPr/>
          <p:nvPr userDrawn="1"/>
        </p:nvSpPr>
        <p:spPr>
          <a:xfrm>
            <a:off x="1" y="0"/>
            <a:ext cx="372350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Footer Placeholder 3"/>
          <p:cNvSpPr txBox="1">
            <a:spLocks/>
          </p:cNvSpPr>
          <p:nvPr userDrawn="1"/>
        </p:nvSpPr>
        <p:spPr>
          <a:xfrm>
            <a:off x="11032867" y="6245234"/>
            <a:ext cx="810493" cy="48683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D2F7F4C-EEBE-764F-A5E0-511CC88AA392}" type="slidenum">
              <a:rPr lang="en-US" sz="1333" b="0" i="0" smtClean="0">
                <a:solidFill>
                  <a:schemeClr val="accent3"/>
                </a:solidFill>
                <a:latin typeface="Montserrat Medium" charset="0"/>
                <a:ea typeface="Montserrat Medium" charset="0"/>
                <a:cs typeface="Montserrat Medium" charset="0"/>
              </a:rPr>
              <a:pPr algn="r"/>
              <a:t>‹#›</a:t>
            </a:fld>
            <a:endParaRPr lang="en-US" sz="1333" b="0" i="0">
              <a:solidFill>
                <a:schemeClr val="accent3"/>
              </a:solidFill>
              <a:latin typeface="Montserrat Medium" charset="0"/>
              <a:ea typeface="Montserrat Medium" charset="0"/>
              <a:cs typeface="Montserrat Medium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2F10956-1DD2-F646-B3FE-1DB280F6E3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8611" y="397572"/>
            <a:ext cx="1172480" cy="270392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BEF2DB8-C5E1-3146-B6E5-24633D3C0AF8}"/>
              </a:ext>
            </a:extLst>
          </p:cNvPr>
          <p:cNvCxnSpPr>
            <a:cxnSpLocks/>
          </p:cNvCxnSpPr>
          <p:nvPr userDrawn="1"/>
        </p:nvCxnSpPr>
        <p:spPr>
          <a:xfrm>
            <a:off x="4431329" y="1750019"/>
            <a:ext cx="5599273" cy="0"/>
          </a:xfrm>
          <a:prstGeom prst="line">
            <a:avLst/>
          </a:prstGeom>
          <a:ln w="25400" cmpd="sng">
            <a:gradFill flip="none" rotWithShape="1">
              <a:gsLst>
                <a:gs pos="0">
                  <a:schemeClr val="accent1"/>
                </a:gs>
                <a:gs pos="79000">
                  <a:schemeClr val="accent6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Shape 30">
            <a:extLst>
              <a:ext uri="{FF2B5EF4-FFF2-40B4-BE49-F238E27FC236}">
                <a16:creationId xmlns:a16="http://schemas.microsoft.com/office/drawing/2014/main" id="{A81B6D98-E064-D145-8BAD-859434E24467}"/>
              </a:ext>
            </a:extLst>
          </p:cNvPr>
          <p:cNvSpPr txBox="1">
            <a:spLocks noGrp="1"/>
          </p:cNvSpPr>
          <p:nvPr>
            <p:ph type="body" idx="18" hasCustomPrompt="1"/>
          </p:nvPr>
        </p:nvSpPr>
        <p:spPr>
          <a:xfrm>
            <a:off x="4302365" y="2020971"/>
            <a:ext cx="5728235" cy="4172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177796" marR="0" lvl="0" indent="-165096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tx1"/>
              </a:buClr>
              <a:buSzPct val="90000"/>
              <a:buFont typeface="Arial"/>
              <a:buChar char="•"/>
              <a:tabLst/>
              <a:defRPr sz="1867" b="0" i="0" u="none" strike="noStrike" cap="none" baseline="0">
                <a:solidFill>
                  <a:schemeClr val="tx1"/>
                </a:solidFill>
                <a:latin typeface="Montserrat Light" pitchFamily="2" charset="77"/>
                <a:ea typeface="Montserrat Light" pitchFamily="2" charset="77"/>
                <a:cs typeface="Montserrat Light" pitchFamily="2" charset="77"/>
                <a:sym typeface="Montserrat Light"/>
              </a:defRPr>
            </a:lvl1pPr>
            <a:lvl2pPr marL="359824" marR="0" lvl="1" indent="-182029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bg1"/>
              </a:buClr>
              <a:buSzPct val="90000"/>
              <a:buFont typeface="Arial"/>
              <a:buChar char="•"/>
              <a:tabLst/>
              <a:defRPr sz="1867" b="0" i="0" u="none" strike="noStrike" cap="none">
                <a:solidFill>
                  <a:schemeClr val="bg1"/>
                </a:solidFill>
                <a:latin typeface="Montserrat Light" pitchFamily="2" charset="77"/>
                <a:ea typeface="Montserrat Light" pitchFamily="2" charset="77"/>
                <a:cs typeface="Montserrat Light" pitchFamily="2" charset="77"/>
                <a:sym typeface="Montserrat Light"/>
              </a:defRPr>
            </a:lvl2pPr>
            <a:lvl3pPr marL="539737" marR="0" lvl="2" indent="-179913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bg1"/>
              </a:buClr>
              <a:buSzPct val="90000"/>
              <a:buFont typeface="Arial"/>
              <a:buChar char="•"/>
              <a:tabLst/>
              <a:defRPr sz="1867" b="0" i="0" u="none" strike="noStrike" cap="none">
                <a:solidFill>
                  <a:schemeClr val="bg1"/>
                </a:solidFill>
                <a:latin typeface="Montserrat Light" pitchFamily="2" charset="77"/>
                <a:ea typeface="Montserrat Light" pitchFamily="2" charset="77"/>
                <a:cs typeface="Montserrat Light" pitchFamily="2" charset="77"/>
                <a:sym typeface="Montserrat Light"/>
              </a:defRPr>
            </a:lvl3pPr>
            <a:lvl4pPr marL="2438339" marR="0" lvl="3" indent="-399615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505150"/>
              </a:buClr>
              <a:buSzPts val="1120"/>
              <a:buFont typeface="Arial"/>
              <a:buChar char="•"/>
              <a:defRPr sz="1867" b="0" i="0" u="none" strike="noStrike" cap="none">
                <a:solidFill>
                  <a:srgbClr val="50515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3047924" marR="0" lvl="4" indent="-399617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505150"/>
              </a:buClr>
              <a:buSzPts val="1120"/>
              <a:buFont typeface="Arial"/>
              <a:buChar char="•"/>
              <a:defRPr sz="1867" b="0" i="0" u="none" strike="noStrike" cap="none">
                <a:solidFill>
                  <a:srgbClr val="50515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3657509" marR="0" lvl="5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/>
              <a:t>Click to add text</a:t>
            </a:r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3DBA92EB-17B8-0841-9A47-CCCC963D47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02365" y="787402"/>
            <a:ext cx="5430571" cy="705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ts val="2400"/>
              </a:lnSpc>
              <a:defRPr sz="2400" b="0" i="0" baseline="0">
                <a:latin typeface="Montserrat Light" pitchFamily="2" charset="77"/>
              </a:defRPr>
            </a:lvl1pPr>
          </a:lstStyle>
          <a:p>
            <a:r>
              <a:rPr lang="en-GB"/>
              <a:t>Click here to edit</a:t>
            </a:r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C31FEA5-821A-584D-8AAC-4C86EEF0E5AB}"/>
              </a:ext>
            </a:extLst>
          </p:cNvPr>
          <p:cNvSpPr/>
          <p:nvPr userDrawn="1"/>
        </p:nvSpPr>
        <p:spPr>
          <a:xfrm>
            <a:off x="490681" y="2057931"/>
            <a:ext cx="2742139" cy="2742139"/>
          </a:xfrm>
          <a:prstGeom prst="roundRect">
            <a:avLst>
              <a:gd name="adj" fmla="val 4544"/>
            </a:avLst>
          </a:prstGeom>
          <a:solidFill>
            <a:schemeClr val="tx2"/>
          </a:solidFill>
          <a:ln w="25400">
            <a:gradFill>
              <a:gsLst>
                <a:gs pos="0">
                  <a:schemeClr val="accent5"/>
                </a:gs>
                <a:gs pos="22000">
                  <a:schemeClr val="bg2"/>
                </a:gs>
                <a:gs pos="58000">
                  <a:schemeClr val="accent1"/>
                </a:gs>
              </a:gsLst>
              <a:lin ang="21594000" scaled="0"/>
            </a:gra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32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D4808D3-FC63-7F4A-9582-81D85E6E764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4463" y="3247703"/>
            <a:ext cx="2141669" cy="49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8269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meline">
    <p:bg>
      <p:bgPr>
        <a:solidFill>
          <a:srgbClr val="0037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F57C3AE3-F330-9249-A4F0-8B9FD02A12C3}"/>
              </a:ext>
            </a:extLst>
          </p:cNvPr>
          <p:cNvSpPr/>
          <p:nvPr userDrawn="1"/>
        </p:nvSpPr>
        <p:spPr>
          <a:xfrm flipV="1">
            <a:off x="477677" y="2572321"/>
            <a:ext cx="3345332" cy="3396787"/>
          </a:xfrm>
          <a:prstGeom prst="rect">
            <a:avLst/>
          </a:prstGeom>
          <a:solidFill>
            <a:schemeClr val="bg1"/>
          </a:solidFill>
          <a:ln w="9525" cap="flat" cmpd="sng" algn="ctr">
            <a:gradFill>
              <a:gsLst>
                <a:gs pos="0">
                  <a:schemeClr val="accent1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lin ang="5400000" scaled="1"/>
            </a:gra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01937A6-9B8D-934A-97E7-1978CA3DF8BF}"/>
              </a:ext>
            </a:extLst>
          </p:cNvPr>
          <p:cNvSpPr/>
          <p:nvPr userDrawn="1"/>
        </p:nvSpPr>
        <p:spPr>
          <a:xfrm flipV="1">
            <a:off x="4351647" y="2572321"/>
            <a:ext cx="3345332" cy="3396787"/>
          </a:xfrm>
          <a:prstGeom prst="rect">
            <a:avLst/>
          </a:prstGeom>
          <a:solidFill>
            <a:schemeClr val="bg1"/>
          </a:solidFill>
          <a:ln w="9525" cap="flat" cmpd="sng" algn="ctr">
            <a:gradFill>
              <a:gsLst>
                <a:gs pos="0">
                  <a:schemeClr val="accent1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lin ang="5400000" scaled="1"/>
            </a:gra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96F7760-C696-144D-97B0-944F41B7F863}"/>
              </a:ext>
            </a:extLst>
          </p:cNvPr>
          <p:cNvSpPr/>
          <p:nvPr userDrawn="1"/>
        </p:nvSpPr>
        <p:spPr>
          <a:xfrm flipV="1">
            <a:off x="8240738" y="2572321"/>
            <a:ext cx="3345332" cy="3396787"/>
          </a:xfrm>
          <a:prstGeom prst="rect">
            <a:avLst/>
          </a:prstGeom>
          <a:solidFill>
            <a:schemeClr val="bg1"/>
          </a:solidFill>
          <a:ln w="9525" cap="flat" cmpd="sng" algn="ctr">
            <a:gradFill>
              <a:gsLst>
                <a:gs pos="0">
                  <a:schemeClr val="accent1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lin ang="5400000" scaled="1"/>
            </a:gra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54679" y="787402"/>
            <a:ext cx="11299824" cy="705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ts val="2400"/>
              </a:lnSpc>
              <a:defRPr sz="2400" b="0" i="0" baseline="0">
                <a:solidFill>
                  <a:schemeClr val="bg1"/>
                </a:solidFill>
                <a:latin typeface="Montserrat Light" pitchFamily="2" charset="77"/>
              </a:defRPr>
            </a:lvl1pPr>
          </a:lstStyle>
          <a:p>
            <a:r>
              <a:rPr lang="en-GB"/>
              <a:t>Click here to edit</a:t>
            </a:r>
            <a:endParaRPr lang="en-US"/>
          </a:p>
        </p:txBody>
      </p:sp>
      <p:sp>
        <p:nvSpPr>
          <p:cNvPr id="14" name="Shape 30"/>
          <p:cNvSpPr txBox="1">
            <a:spLocks noGrp="1"/>
          </p:cNvSpPr>
          <p:nvPr>
            <p:ph type="body" idx="15" hasCustomPrompt="1"/>
          </p:nvPr>
        </p:nvSpPr>
        <p:spPr>
          <a:xfrm>
            <a:off x="340678" y="1724785"/>
            <a:ext cx="11331837" cy="744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accent2"/>
              </a:buClr>
              <a:buSzPct val="120000"/>
              <a:buFont typeface="Arial"/>
              <a:buNone/>
              <a:tabLst/>
              <a:defRPr sz="1867" b="0" i="0" u="none" strike="noStrike" cap="none" baseline="0">
                <a:solidFill>
                  <a:schemeClr val="bg1"/>
                </a:solidFill>
                <a:latin typeface="Montserrat Light" charset="0"/>
                <a:ea typeface="Montserrat Light" charset="0"/>
                <a:cs typeface="Montserrat Light" charset="0"/>
                <a:sym typeface="Montserrat Light"/>
              </a:defRPr>
            </a:lvl1pPr>
            <a:lvl2pPr marL="359824" marR="0" lvl="1" indent="-182029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tx2"/>
              </a:buClr>
              <a:buSzPct val="100000"/>
              <a:buFont typeface="Arial"/>
              <a:buChar char="•"/>
              <a:tabLst/>
              <a:defRPr sz="1867" b="0" i="0" u="none" strike="noStrike" cap="none">
                <a:solidFill>
                  <a:schemeClr val="tx2"/>
                </a:solidFill>
                <a:latin typeface="Montserrat Light" charset="0"/>
                <a:ea typeface="Montserrat Light" charset="0"/>
                <a:cs typeface="Montserrat Light" charset="0"/>
                <a:sym typeface="Montserrat Light"/>
              </a:defRPr>
            </a:lvl2pPr>
            <a:lvl3pPr marL="539737" marR="0" lvl="2" indent="-179913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tx2"/>
              </a:buClr>
              <a:buSzPct val="100000"/>
              <a:buFont typeface="Arial"/>
              <a:buChar char="•"/>
              <a:tabLst/>
              <a:defRPr sz="1867" b="0" i="0" u="none" strike="noStrike" cap="none">
                <a:solidFill>
                  <a:schemeClr val="tx2"/>
                </a:solidFill>
                <a:latin typeface="Montserrat Light" charset="0"/>
                <a:ea typeface="Montserrat Light" charset="0"/>
                <a:cs typeface="Montserrat Light" charset="0"/>
                <a:sym typeface="Montserrat Light"/>
              </a:defRPr>
            </a:lvl3pPr>
            <a:lvl4pPr marL="2438339" marR="0" lvl="3" indent="-399615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505150"/>
              </a:buClr>
              <a:buSzPts val="1120"/>
              <a:buFont typeface="Arial"/>
              <a:buChar char="•"/>
              <a:defRPr sz="1867" b="0" i="0" u="none" strike="noStrike" cap="none">
                <a:solidFill>
                  <a:srgbClr val="50515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3047924" marR="0" lvl="4" indent="-399617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505150"/>
              </a:buClr>
              <a:buSzPts val="1120"/>
              <a:buFont typeface="Arial"/>
              <a:buChar char="•"/>
              <a:defRPr sz="1867" b="0" i="0" u="none" strike="noStrike" cap="none">
                <a:solidFill>
                  <a:srgbClr val="50515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3657509" marR="0" lvl="5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/>
              <a:t>Click to add text</a:t>
            </a:r>
          </a:p>
        </p:txBody>
      </p:sp>
      <p:sp>
        <p:nvSpPr>
          <p:cNvPr id="21" name="Footer Placeholder 3"/>
          <p:cNvSpPr txBox="1">
            <a:spLocks/>
          </p:cNvSpPr>
          <p:nvPr userDrawn="1"/>
        </p:nvSpPr>
        <p:spPr>
          <a:xfrm>
            <a:off x="369461" y="6234527"/>
            <a:ext cx="1732895" cy="30857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333" b="0" i="0" err="1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tvsquared.com</a:t>
            </a:r>
            <a:endParaRPr lang="en-US" sz="1333" b="0" i="0">
              <a:solidFill>
                <a:schemeClr val="bg1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22" name="Footer Placeholder 3"/>
          <p:cNvSpPr txBox="1">
            <a:spLocks/>
          </p:cNvSpPr>
          <p:nvPr userDrawn="1"/>
        </p:nvSpPr>
        <p:spPr>
          <a:xfrm>
            <a:off x="11035704" y="6245232"/>
            <a:ext cx="810493" cy="48683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D2F7F4C-EEBE-764F-A5E0-511CC88AA392}" type="slidenum">
              <a:rPr lang="en-US" sz="1333" b="0" i="0" smtClean="0">
                <a:solidFill>
                  <a:schemeClr val="accent3"/>
                </a:solidFill>
                <a:latin typeface="Montserrat Medium" charset="0"/>
                <a:ea typeface="Montserrat Medium" charset="0"/>
                <a:cs typeface="Montserrat Medium" charset="0"/>
              </a:rPr>
              <a:pPr algn="r"/>
              <a:t>‹#›</a:t>
            </a:fld>
            <a:endParaRPr lang="en-US" sz="1333" b="0" i="0">
              <a:solidFill>
                <a:schemeClr val="accent3"/>
              </a:solidFill>
              <a:latin typeface="Montserrat Medium" charset="0"/>
              <a:ea typeface="Montserrat Medium" charset="0"/>
              <a:cs typeface="Montserrat Medium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9D65450-86A6-5D42-8859-7C63A323C7EB}"/>
              </a:ext>
            </a:extLst>
          </p:cNvPr>
          <p:cNvCxnSpPr/>
          <p:nvPr userDrawn="1"/>
        </p:nvCxnSpPr>
        <p:spPr>
          <a:xfrm>
            <a:off x="477680" y="1557855"/>
            <a:ext cx="11176825" cy="0"/>
          </a:xfrm>
          <a:prstGeom prst="line">
            <a:avLst/>
          </a:prstGeom>
          <a:ln w="25400" cmpd="sng">
            <a:gradFill flip="none" rotWithShape="1">
              <a:gsLst>
                <a:gs pos="0">
                  <a:schemeClr val="accent1"/>
                </a:gs>
                <a:gs pos="45000">
                  <a:schemeClr val="accent3"/>
                </a:gs>
                <a:gs pos="80000">
                  <a:schemeClr val="accent6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" name="Shape 30">
            <a:extLst>
              <a:ext uri="{FF2B5EF4-FFF2-40B4-BE49-F238E27FC236}">
                <a16:creationId xmlns:a16="http://schemas.microsoft.com/office/drawing/2014/main" id="{A9108F10-9B08-1C48-B183-F48B5B8DEC25}"/>
              </a:ext>
            </a:extLst>
          </p:cNvPr>
          <p:cNvSpPr txBox="1">
            <a:spLocks noGrp="1"/>
          </p:cNvSpPr>
          <p:nvPr>
            <p:ph type="body" idx="18" hasCustomPrompt="1"/>
          </p:nvPr>
        </p:nvSpPr>
        <p:spPr>
          <a:xfrm>
            <a:off x="790049" y="3414379"/>
            <a:ext cx="2736035" cy="1349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177796" marR="0" lvl="0" indent="-165096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accent2"/>
              </a:buClr>
              <a:buSzPct val="90000"/>
              <a:buFont typeface="Arial"/>
              <a:buChar char="•"/>
              <a:tabLst/>
              <a:defRPr sz="1467" b="0" i="0" u="none" strike="noStrike" cap="none" baseline="0">
                <a:solidFill>
                  <a:schemeClr val="tx2"/>
                </a:solidFill>
                <a:latin typeface="Montserrat Light" pitchFamily="2" charset="77"/>
                <a:ea typeface="Montserrat Light" pitchFamily="2" charset="77"/>
                <a:cs typeface="Montserrat Light" pitchFamily="2" charset="77"/>
                <a:sym typeface="Montserrat Light"/>
              </a:defRPr>
            </a:lvl1pPr>
            <a:lvl2pPr marL="359824" marR="0" lvl="1" indent="-182029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tx2"/>
              </a:buClr>
              <a:buSzPct val="90000"/>
              <a:buFont typeface="Arial"/>
              <a:buChar char="•"/>
              <a:tabLst/>
              <a:defRPr sz="1867" b="0" i="0" u="none" strike="noStrike" cap="none">
                <a:solidFill>
                  <a:schemeClr val="tx2"/>
                </a:solidFill>
                <a:latin typeface="Montserrat Light" pitchFamily="2" charset="77"/>
                <a:ea typeface="Montserrat Light" pitchFamily="2" charset="77"/>
                <a:cs typeface="Montserrat Light" pitchFamily="2" charset="77"/>
                <a:sym typeface="Montserrat Light"/>
              </a:defRPr>
            </a:lvl2pPr>
            <a:lvl3pPr marL="539737" marR="0" lvl="2" indent="-179913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tx2"/>
              </a:buClr>
              <a:buSzPct val="90000"/>
              <a:buFont typeface="Arial"/>
              <a:buChar char="•"/>
              <a:tabLst/>
              <a:defRPr sz="1867" b="0" i="0" u="none" strike="noStrike" cap="none">
                <a:solidFill>
                  <a:schemeClr val="tx2"/>
                </a:solidFill>
                <a:latin typeface="Montserrat Light" pitchFamily="2" charset="77"/>
                <a:ea typeface="Montserrat Light" pitchFamily="2" charset="77"/>
                <a:cs typeface="Montserrat Light" pitchFamily="2" charset="77"/>
                <a:sym typeface="Montserrat Light"/>
              </a:defRPr>
            </a:lvl3pPr>
            <a:lvl4pPr marL="2438339" marR="0" lvl="3" indent="-399615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505150"/>
              </a:buClr>
              <a:buSzPts val="1120"/>
              <a:buFont typeface="Arial"/>
              <a:buChar char="•"/>
              <a:defRPr sz="1867" b="0" i="0" u="none" strike="noStrike" cap="none">
                <a:solidFill>
                  <a:srgbClr val="50515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3047924" marR="0" lvl="4" indent="-399617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505150"/>
              </a:buClr>
              <a:buSzPts val="1120"/>
              <a:buFont typeface="Arial"/>
              <a:buChar char="•"/>
              <a:defRPr sz="1867" b="0" i="0" u="none" strike="noStrike" cap="none">
                <a:solidFill>
                  <a:srgbClr val="50515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3657509" marR="0" lvl="5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/>
              <a:t>Click to add text</a:t>
            </a:r>
          </a:p>
        </p:txBody>
      </p:sp>
      <p:sp>
        <p:nvSpPr>
          <p:cNvPr id="44" name="Shape 30">
            <a:extLst>
              <a:ext uri="{FF2B5EF4-FFF2-40B4-BE49-F238E27FC236}">
                <a16:creationId xmlns:a16="http://schemas.microsoft.com/office/drawing/2014/main" id="{B458893C-44D6-B248-AE9A-2A25EABF9E38}"/>
              </a:ext>
            </a:extLst>
          </p:cNvPr>
          <p:cNvSpPr txBox="1">
            <a:spLocks noGrp="1"/>
          </p:cNvSpPr>
          <p:nvPr>
            <p:ph type="body" idx="19" hasCustomPrompt="1"/>
          </p:nvPr>
        </p:nvSpPr>
        <p:spPr>
          <a:xfrm>
            <a:off x="4725443" y="3414379"/>
            <a:ext cx="2736035" cy="1349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177796" marR="0" lvl="0" indent="-165096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accent2"/>
              </a:buClr>
              <a:buSzPct val="90000"/>
              <a:buFont typeface="Arial"/>
              <a:buChar char="•"/>
              <a:tabLst/>
              <a:defRPr sz="1467" b="0" i="0" u="none" strike="noStrike" cap="none" baseline="0">
                <a:solidFill>
                  <a:schemeClr val="tx2"/>
                </a:solidFill>
                <a:latin typeface="Montserrat Light" pitchFamily="2" charset="77"/>
                <a:ea typeface="Montserrat Light" pitchFamily="2" charset="77"/>
                <a:cs typeface="Montserrat Light" pitchFamily="2" charset="77"/>
                <a:sym typeface="Montserrat Light"/>
              </a:defRPr>
            </a:lvl1pPr>
            <a:lvl2pPr marL="359824" marR="0" lvl="1" indent="-182029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tx2"/>
              </a:buClr>
              <a:buSzPct val="90000"/>
              <a:buFont typeface="Arial"/>
              <a:buChar char="•"/>
              <a:tabLst/>
              <a:defRPr sz="1867" b="0" i="0" u="none" strike="noStrike" cap="none">
                <a:solidFill>
                  <a:schemeClr val="tx2"/>
                </a:solidFill>
                <a:latin typeface="Montserrat Light" pitchFamily="2" charset="77"/>
                <a:ea typeface="Montserrat Light" pitchFamily="2" charset="77"/>
                <a:cs typeface="Montserrat Light" pitchFamily="2" charset="77"/>
                <a:sym typeface="Montserrat Light"/>
              </a:defRPr>
            </a:lvl2pPr>
            <a:lvl3pPr marL="539737" marR="0" lvl="2" indent="-179913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tx2"/>
              </a:buClr>
              <a:buSzPct val="90000"/>
              <a:buFont typeface="Arial"/>
              <a:buChar char="•"/>
              <a:tabLst/>
              <a:defRPr sz="1867" b="0" i="0" u="none" strike="noStrike" cap="none">
                <a:solidFill>
                  <a:schemeClr val="tx2"/>
                </a:solidFill>
                <a:latin typeface="Montserrat Light" pitchFamily="2" charset="77"/>
                <a:ea typeface="Montserrat Light" pitchFamily="2" charset="77"/>
                <a:cs typeface="Montserrat Light" pitchFamily="2" charset="77"/>
                <a:sym typeface="Montserrat Light"/>
              </a:defRPr>
            </a:lvl3pPr>
            <a:lvl4pPr marL="2438339" marR="0" lvl="3" indent="-399615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505150"/>
              </a:buClr>
              <a:buSzPts val="1120"/>
              <a:buFont typeface="Arial"/>
              <a:buChar char="•"/>
              <a:defRPr sz="1867" b="0" i="0" u="none" strike="noStrike" cap="none">
                <a:solidFill>
                  <a:srgbClr val="50515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3047924" marR="0" lvl="4" indent="-399617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505150"/>
              </a:buClr>
              <a:buSzPts val="1120"/>
              <a:buFont typeface="Arial"/>
              <a:buChar char="•"/>
              <a:defRPr sz="1867" b="0" i="0" u="none" strike="noStrike" cap="none">
                <a:solidFill>
                  <a:srgbClr val="50515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3657509" marR="0" lvl="5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/>
              <a:t>Click to add text</a:t>
            </a:r>
          </a:p>
        </p:txBody>
      </p:sp>
      <p:sp>
        <p:nvSpPr>
          <p:cNvPr id="46" name="Shape 30">
            <a:extLst>
              <a:ext uri="{FF2B5EF4-FFF2-40B4-BE49-F238E27FC236}">
                <a16:creationId xmlns:a16="http://schemas.microsoft.com/office/drawing/2014/main" id="{27A97681-5093-7944-A3EB-3D58810E1D9F}"/>
              </a:ext>
            </a:extLst>
          </p:cNvPr>
          <p:cNvSpPr txBox="1">
            <a:spLocks noGrp="1"/>
          </p:cNvSpPr>
          <p:nvPr>
            <p:ph type="body" idx="20" hasCustomPrompt="1"/>
          </p:nvPr>
        </p:nvSpPr>
        <p:spPr>
          <a:xfrm>
            <a:off x="8506505" y="3414379"/>
            <a:ext cx="2736035" cy="1349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177796" marR="0" lvl="0" indent="-165096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accent2"/>
              </a:buClr>
              <a:buSzPct val="90000"/>
              <a:buFont typeface="Arial"/>
              <a:buChar char="•"/>
              <a:tabLst/>
              <a:defRPr sz="1467" b="0" i="0" u="none" strike="noStrike" cap="none" baseline="0">
                <a:solidFill>
                  <a:schemeClr val="tx2"/>
                </a:solidFill>
                <a:latin typeface="Montserrat Light" pitchFamily="2" charset="77"/>
                <a:ea typeface="Montserrat Light" pitchFamily="2" charset="77"/>
                <a:cs typeface="Montserrat Light" pitchFamily="2" charset="77"/>
                <a:sym typeface="Montserrat Light"/>
              </a:defRPr>
            </a:lvl1pPr>
            <a:lvl2pPr marL="359824" marR="0" lvl="1" indent="-182029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tx2"/>
              </a:buClr>
              <a:buSzPct val="90000"/>
              <a:buFont typeface="Arial"/>
              <a:buChar char="•"/>
              <a:tabLst/>
              <a:defRPr sz="1867" b="0" i="0" u="none" strike="noStrike" cap="none">
                <a:solidFill>
                  <a:schemeClr val="tx2"/>
                </a:solidFill>
                <a:latin typeface="Montserrat Light" pitchFamily="2" charset="77"/>
                <a:ea typeface="Montserrat Light" pitchFamily="2" charset="77"/>
                <a:cs typeface="Montserrat Light" pitchFamily="2" charset="77"/>
                <a:sym typeface="Montserrat Light"/>
              </a:defRPr>
            </a:lvl2pPr>
            <a:lvl3pPr marL="539737" marR="0" lvl="2" indent="-179913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tx2"/>
              </a:buClr>
              <a:buSzPct val="90000"/>
              <a:buFont typeface="Arial"/>
              <a:buChar char="•"/>
              <a:tabLst/>
              <a:defRPr sz="1867" b="0" i="0" u="none" strike="noStrike" cap="none">
                <a:solidFill>
                  <a:schemeClr val="tx2"/>
                </a:solidFill>
                <a:latin typeface="Montserrat Light" pitchFamily="2" charset="77"/>
                <a:ea typeface="Montserrat Light" pitchFamily="2" charset="77"/>
                <a:cs typeface="Montserrat Light" pitchFamily="2" charset="77"/>
                <a:sym typeface="Montserrat Light"/>
              </a:defRPr>
            </a:lvl3pPr>
            <a:lvl4pPr marL="2438339" marR="0" lvl="3" indent="-399615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505150"/>
              </a:buClr>
              <a:buSzPts val="1120"/>
              <a:buFont typeface="Arial"/>
              <a:buChar char="•"/>
              <a:defRPr sz="1867" b="0" i="0" u="none" strike="noStrike" cap="none">
                <a:solidFill>
                  <a:srgbClr val="50515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3047924" marR="0" lvl="4" indent="-399617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505150"/>
              </a:buClr>
              <a:buSzPts val="1120"/>
              <a:buFont typeface="Arial"/>
              <a:buChar char="•"/>
              <a:defRPr sz="1867" b="0" i="0" u="none" strike="noStrike" cap="none">
                <a:solidFill>
                  <a:srgbClr val="50515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3657509" marR="0" lvl="5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/>
              <a:t>Click to add text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C107A5DE-5F6B-C349-B43E-4D8C826700C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4198" y="2876273"/>
            <a:ext cx="2736849" cy="38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tx1"/>
                </a:solidFill>
                <a:latin typeface="Montserrat Light" pitchFamily="2" charset="77"/>
              </a:defRPr>
            </a:lvl1pPr>
          </a:lstStyle>
          <a:p>
            <a:pPr lvl="0"/>
            <a:r>
              <a:rPr lang="en-GB"/>
              <a:t>Click to edit</a:t>
            </a:r>
            <a:endParaRPr lang="en-US"/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0516C21F-D3C0-1F4D-8E16-5889BF37561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25024" y="2876273"/>
            <a:ext cx="2736849" cy="38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tx1"/>
                </a:solidFill>
                <a:latin typeface="Montserrat Light" pitchFamily="2" charset="77"/>
              </a:defRPr>
            </a:lvl1pPr>
          </a:lstStyle>
          <a:p>
            <a:pPr lvl="0"/>
            <a:r>
              <a:rPr lang="en-GB"/>
              <a:t>Click to edit</a:t>
            </a:r>
            <a:endParaRPr lang="en-US"/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7C5FE5B0-263D-DC4C-8379-6243282C515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421520" y="2876273"/>
            <a:ext cx="2736849" cy="38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tx1"/>
                </a:solidFill>
                <a:latin typeface="Montserrat Light" pitchFamily="2" charset="77"/>
              </a:defRPr>
            </a:lvl1pPr>
          </a:lstStyle>
          <a:p>
            <a:pPr lvl="0"/>
            <a:r>
              <a:rPr lang="en-GB"/>
              <a:t>Click to edit</a:t>
            </a:r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B98D05A7-4006-A24D-B3E6-B517F9511C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5112" y="396867"/>
            <a:ext cx="1171744" cy="27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7121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melin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F57C3AE3-F330-9249-A4F0-8B9FD02A12C3}"/>
              </a:ext>
            </a:extLst>
          </p:cNvPr>
          <p:cNvSpPr/>
          <p:nvPr userDrawn="1"/>
        </p:nvSpPr>
        <p:spPr>
          <a:xfrm flipV="1">
            <a:off x="477677" y="2572321"/>
            <a:ext cx="3345332" cy="3396787"/>
          </a:xfrm>
          <a:prstGeom prst="rect">
            <a:avLst/>
          </a:prstGeom>
          <a:solidFill>
            <a:schemeClr val="bg1"/>
          </a:solidFill>
          <a:ln w="9525" cap="flat" cmpd="sng" algn="ctr">
            <a:gradFill>
              <a:gsLst>
                <a:gs pos="0">
                  <a:schemeClr val="accent1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lin ang="5400000" scaled="1"/>
            </a:gra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01937A6-9B8D-934A-97E7-1978CA3DF8BF}"/>
              </a:ext>
            </a:extLst>
          </p:cNvPr>
          <p:cNvSpPr/>
          <p:nvPr userDrawn="1"/>
        </p:nvSpPr>
        <p:spPr>
          <a:xfrm flipV="1">
            <a:off x="4351647" y="2572321"/>
            <a:ext cx="3345332" cy="3396787"/>
          </a:xfrm>
          <a:prstGeom prst="rect">
            <a:avLst/>
          </a:prstGeom>
          <a:solidFill>
            <a:schemeClr val="bg1"/>
          </a:solidFill>
          <a:ln w="9525" cap="flat" cmpd="sng" algn="ctr">
            <a:gradFill>
              <a:gsLst>
                <a:gs pos="0">
                  <a:schemeClr val="accent1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lin ang="5400000" scaled="1"/>
            </a:gra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96F7760-C696-144D-97B0-944F41B7F863}"/>
              </a:ext>
            </a:extLst>
          </p:cNvPr>
          <p:cNvSpPr/>
          <p:nvPr userDrawn="1"/>
        </p:nvSpPr>
        <p:spPr>
          <a:xfrm flipV="1">
            <a:off x="8240738" y="2572321"/>
            <a:ext cx="3345332" cy="3396787"/>
          </a:xfrm>
          <a:prstGeom prst="rect">
            <a:avLst/>
          </a:prstGeom>
          <a:solidFill>
            <a:schemeClr val="bg1"/>
          </a:solidFill>
          <a:ln w="9525" cap="flat" cmpd="sng" algn="ctr">
            <a:gradFill>
              <a:gsLst>
                <a:gs pos="0">
                  <a:schemeClr val="accent1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lin ang="5400000" scaled="1"/>
            </a:gra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54679" y="787402"/>
            <a:ext cx="11299824" cy="705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ts val="2400"/>
              </a:lnSpc>
              <a:defRPr sz="2400" b="0" i="0" baseline="0">
                <a:solidFill>
                  <a:schemeClr val="bg1"/>
                </a:solidFill>
                <a:latin typeface="Montserrat Light" pitchFamily="2" charset="77"/>
              </a:defRPr>
            </a:lvl1pPr>
          </a:lstStyle>
          <a:p>
            <a:r>
              <a:rPr lang="en-GB"/>
              <a:t>Click here to edit</a:t>
            </a:r>
            <a:endParaRPr lang="en-US"/>
          </a:p>
        </p:txBody>
      </p:sp>
      <p:sp>
        <p:nvSpPr>
          <p:cNvPr id="14" name="Shape 30"/>
          <p:cNvSpPr txBox="1">
            <a:spLocks noGrp="1"/>
          </p:cNvSpPr>
          <p:nvPr>
            <p:ph type="body" idx="15" hasCustomPrompt="1"/>
          </p:nvPr>
        </p:nvSpPr>
        <p:spPr>
          <a:xfrm>
            <a:off x="340678" y="1724785"/>
            <a:ext cx="11331837" cy="744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accent2"/>
              </a:buClr>
              <a:buSzPct val="120000"/>
              <a:buFont typeface="Arial"/>
              <a:buNone/>
              <a:tabLst/>
              <a:defRPr sz="1867" b="0" i="0" u="none" strike="noStrike" cap="none" baseline="0">
                <a:solidFill>
                  <a:schemeClr val="bg1"/>
                </a:solidFill>
                <a:latin typeface="Montserrat Light" charset="0"/>
                <a:ea typeface="Montserrat Light" charset="0"/>
                <a:cs typeface="Montserrat Light" charset="0"/>
                <a:sym typeface="Montserrat Light"/>
              </a:defRPr>
            </a:lvl1pPr>
            <a:lvl2pPr marL="359824" marR="0" lvl="1" indent="-182029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tx2"/>
              </a:buClr>
              <a:buSzPct val="100000"/>
              <a:buFont typeface="Arial"/>
              <a:buChar char="•"/>
              <a:tabLst/>
              <a:defRPr sz="1867" b="0" i="0" u="none" strike="noStrike" cap="none">
                <a:solidFill>
                  <a:schemeClr val="tx2"/>
                </a:solidFill>
                <a:latin typeface="Montserrat Light" charset="0"/>
                <a:ea typeface="Montserrat Light" charset="0"/>
                <a:cs typeface="Montserrat Light" charset="0"/>
                <a:sym typeface="Montserrat Light"/>
              </a:defRPr>
            </a:lvl2pPr>
            <a:lvl3pPr marL="539737" marR="0" lvl="2" indent="-179913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tx2"/>
              </a:buClr>
              <a:buSzPct val="100000"/>
              <a:buFont typeface="Arial"/>
              <a:buChar char="•"/>
              <a:tabLst/>
              <a:defRPr sz="1867" b="0" i="0" u="none" strike="noStrike" cap="none">
                <a:solidFill>
                  <a:schemeClr val="tx2"/>
                </a:solidFill>
                <a:latin typeface="Montserrat Light" charset="0"/>
                <a:ea typeface="Montserrat Light" charset="0"/>
                <a:cs typeface="Montserrat Light" charset="0"/>
                <a:sym typeface="Montserrat Light"/>
              </a:defRPr>
            </a:lvl3pPr>
            <a:lvl4pPr marL="2438339" marR="0" lvl="3" indent="-399615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505150"/>
              </a:buClr>
              <a:buSzPts val="1120"/>
              <a:buFont typeface="Arial"/>
              <a:buChar char="•"/>
              <a:defRPr sz="1867" b="0" i="0" u="none" strike="noStrike" cap="none">
                <a:solidFill>
                  <a:srgbClr val="50515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3047924" marR="0" lvl="4" indent="-399617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505150"/>
              </a:buClr>
              <a:buSzPts val="1120"/>
              <a:buFont typeface="Arial"/>
              <a:buChar char="•"/>
              <a:defRPr sz="1867" b="0" i="0" u="none" strike="noStrike" cap="none">
                <a:solidFill>
                  <a:srgbClr val="50515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3657509" marR="0" lvl="5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/>
              <a:t>Click to add text</a:t>
            </a:r>
          </a:p>
        </p:txBody>
      </p:sp>
      <p:sp>
        <p:nvSpPr>
          <p:cNvPr id="21" name="Footer Placeholder 3"/>
          <p:cNvSpPr txBox="1">
            <a:spLocks/>
          </p:cNvSpPr>
          <p:nvPr userDrawn="1"/>
        </p:nvSpPr>
        <p:spPr>
          <a:xfrm>
            <a:off x="369461" y="6234527"/>
            <a:ext cx="1732895" cy="30857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333" b="0" i="0" err="1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tvsquared.com</a:t>
            </a:r>
            <a:endParaRPr lang="en-US" sz="1333" b="0" i="0">
              <a:solidFill>
                <a:schemeClr val="bg1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22" name="Footer Placeholder 3"/>
          <p:cNvSpPr txBox="1">
            <a:spLocks/>
          </p:cNvSpPr>
          <p:nvPr userDrawn="1"/>
        </p:nvSpPr>
        <p:spPr>
          <a:xfrm>
            <a:off x="11035704" y="6245232"/>
            <a:ext cx="810493" cy="48683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D2F7F4C-EEBE-764F-A5E0-511CC88AA392}" type="slidenum">
              <a:rPr lang="en-US" sz="1333" b="0" i="0" smtClean="0">
                <a:solidFill>
                  <a:schemeClr val="accent3"/>
                </a:solidFill>
                <a:latin typeface="Montserrat Medium" charset="0"/>
                <a:ea typeface="Montserrat Medium" charset="0"/>
                <a:cs typeface="Montserrat Medium" charset="0"/>
              </a:rPr>
              <a:pPr algn="r"/>
              <a:t>‹#›</a:t>
            </a:fld>
            <a:endParaRPr lang="en-US" sz="1333" b="0" i="0">
              <a:solidFill>
                <a:schemeClr val="accent3"/>
              </a:solidFill>
              <a:latin typeface="Montserrat Medium" charset="0"/>
              <a:ea typeface="Montserrat Medium" charset="0"/>
              <a:cs typeface="Montserrat Medium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9D65450-86A6-5D42-8859-7C63A323C7EB}"/>
              </a:ext>
            </a:extLst>
          </p:cNvPr>
          <p:cNvCxnSpPr/>
          <p:nvPr userDrawn="1"/>
        </p:nvCxnSpPr>
        <p:spPr>
          <a:xfrm>
            <a:off x="477680" y="1557855"/>
            <a:ext cx="11176825" cy="0"/>
          </a:xfrm>
          <a:prstGeom prst="line">
            <a:avLst/>
          </a:prstGeom>
          <a:ln w="25400" cmpd="sng">
            <a:gradFill flip="none" rotWithShape="1">
              <a:gsLst>
                <a:gs pos="0">
                  <a:schemeClr val="accent1"/>
                </a:gs>
                <a:gs pos="45000">
                  <a:schemeClr val="accent3"/>
                </a:gs>
                <a:gs pos="80000">
                  <a:schemeClr val="accent6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" name="Shape 30">
            <a:extLst>
              <a:ext uri="{FF2B5EF4-FFF2-40B4-BE49-F238E27FC236}">
                <a16:creationId xmlns:a16="http://schemas.microsoft.com/office/drawing/2014/main" id="{A9108F10-9B08-1C48-B183-F48B5B8DEC25}"/>
              </a:ext>
            </a:extLst>
          </p:cNvPr>
          <p:cNvSpPr txBox="1">
            <a:spLocks noGrp="1"/>
          </p:cNvSpPr>
          <p:nvPr>
            <p:ph type="body" idx="18" hasCustomPrompt="1"/>
          </p:nvPr>
        </p:nvSpPr>
        <p:spPr>
          <a:xfrm>
            <a:off x="790049" y="3414379"/>
            <a:ext cx="2736035" cy="1349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177796" marR="0" lvl="0" indent="-165096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accent2"/>
              </a:buClr>
              <a:buSzPct val="90000"/>
              <a:buFont typeface="Arial"/>
              <a:buChar char="•"/>
              <a:tabLst/>
              <a:defRPr sz="1467" b="0" i="0" u="none" strike="noStrike" cap="none" baseline="0">
                <a:solidFill>
                  <a:schemeClr val="tx2"/>
                </a:solidFill>
                <a:latin typeface="Montserrat Light" pitchFamily="2" charset="77"/>
                <a:ea typeface="Montserrat Light" pitchFamily="2" charset="77"/>
                <a:cs typeface="Montserrat Light" pitchFamily="2" charset="77"/>
                <a:sym typeface="Montserrat Light"/>
              </a:defRPr>
            </a:lvl1pPr>
            <a:lvl2pPr marL="359824" marR="0" lvl="1" indent="-182029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tx2"/>
              </a:buClr>
              <a:buSzPct val="90000"/>
              <a:buFont typeface="Arial"/>
              <a:buChar char="•"/>
              <a:tabLst/>
              <a:defRPr sz="1867" b="0" i="0" u="none" strike="noStrike" cap="none">
                <a:solidFill>
                  <a:schemeClr val="tx2"/>
                </a:solidFill>
                <a:latin typeface="Montserrat Light" pitchFamily="2" charset="77"/>
                <a:ea typeface="Montserrat Light" pitchFamily="2" charset="77"/>
                <a:cs typeface="Montserrat Light" pitchFamily="2" charset="77"/>
                <a:sym typeface="Montserrat Light"/>
              </a:defRPr>
            </a:lvl2pPr>
            <a:lvl3pPr marL="539737" marR="0" lvl="2" indent="-179913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tx2"/>
              </a:buClr>
              <a:buSzPct val="90000"/>
              <a:buFont typeface="Arial"/>
              <a:buChar char="•"/>
              <a:tabLst/>
              <a:defRPr sz="1867" b="0" i="0" u="none" strike="noStrike" cap="none">
                <a:solidFill>
                  <a:schemeClr val="tx2"/>
                </a:solidFill>
                <a:latin typeface="Montserrat Light" pitchFamily="2" charset="77"/>
                <a:ea typeface="Montserrat Light" pitchFamily="2" charset="77"/>
                <a:cs typeface="Montserrat Light" pitchFamily="2" charset="77"/>
                <a:sym typeface="Montserrat Light"/>
              </a:defRPr>
            </a:lvl3pPr>
            <a:lvl4pPr marL="2438339" marR="0" lvl="3" indent="-399615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505150"/>
              </a:buClr>
              <a:buSzPts val="1120"/>
              <a:buFont typeface="Arial"/>
              <a:buChar char="•"/>
              <a:defRPr sz="1867" b="0" i="0" u="none" strike="noStrike" cap="none">
                <a:solidFill>
                  <a:srgbClr val="50515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3047924" marR="0" lvl="4" indent="-399617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505150"/>
              </a:buClr>
              <a:buSzPts val="1120"/>
              <a:buFont typeface="Arial"/>
              <a:buChar char="•"/>
              <a:defRPr sz="1867" b="0" i="0" u="none" strike="noStrike" cap="none">
                <a:solidFill>
                  <a:srgbClr val="50515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3657509" marR="0" lvl="5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/>
              <a:t>Click to add text</a:t>
            </a:r>
          </a:p>
        </p:txBody>
      </p:sp>
      <p:sp>
        <p:nvSpPr>
          <p:cNvPr id="44" name="Shape 30">
            <a:extLst>
              <a:ext uri="{FF2B5EF4-FFF2-40B4-BE49-F238E27FC236}">
                <a16:creationId xmlns:a16="http://schemas.microsoft.com/office/drawing/2014/main" id="{B458893C-44D6-B248-AE9A-2A25EABF9E38}"/>
              </a:ext>
            </a:extLst>
          </p:cNvPr>
          <p:cNvSpPr txBox="1">
            <a:spLocks noGrp="1"/>
          </p:cNvSpPr>
          <p:nvPr>
            <p:ph type="body" idx="19" hasCustomPrompt="1"/>
          </p:nvPr>
        </p:nvSpPr>
        <p:spPr>
          <a:xfrm>
            <a:off x="4725443" y="3414379"/>
            <a:ext cx="2736035" cy="1349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177796" marR="0" lvl="0" indent="-165096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accent2"/>
              </a:buClr>
              <a:buSzPct val="90000"/>
              <a:buFont typeface="Arial"/>
              <a:buChar char="•"/>
              <a:tabLst/>
              <a:defRPr sz="1467" b="0" i="0" u="none" strike="noStrike" cap="none" baseline="0">
                <a:solidFill>
                  <a:schemeClr val="tx2"/>
                </a:solidFill>
                <a:latin typeface="Montserrat Light" pitchFamily="2" charset="77"/>
                <a:ea typeface="Montserrat Light" pitchFamily="2" charset="77"/>
                <a:cs typeface="Montserrat Light" pitchFamily="2" charset="77"/>
                <a:sym typeface="Montserrat Light"/>
              </a:defRPr>
            </a:lvl1pPr>
            <a:lvl2pPr marL="359824" marR="0" lvl="1" indent="-182029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tx2"/>
              </a:buClr>
              <a:buSzPct val="90000"/>
              <a:buFont typeface="Arial"/>
              <a:buChar char="•"/>
              <a:tabLst/>
              <a:defRPr sz="1867" b="0" i="0" u="none" strike="noStrike" cap="none">
                <a:solidFill>
                  <a:schemeClr val="tx2"/>
                </a:solidFill>
                <a:latin typeface="Montserrat Light" pitchFamily="2" charset="77"/>
                <a:ea typeface="Montserrat Light" pitchFamily="2" charset="77"/>
                <a:cs typeface="Montserrat Light" pitchFamily="2" charset="77"/>
                <a:sym typeface="Montserrat Light"/>
              </a:defRPr>
            </a:lvl2pPr>
            <a:lvl3pPr marL="539737" marR="0" lvl="2" indent="-179913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tx2"/>
              </a:buClr>
              <a:buSzPct val="90000"/>
              <a:buFont typeface="Arial"/>
              <a:buChar char="•"/>
              <a:tabLst/>
              <a:defRPr sz="1867" b="0" i="0" u="none" strike="noStrike" cap="none">
                <a:solidFill>
                  <a:schemeClr val="tx2"/>
                </a:solidFill>
                <a:latin typeface="Montserrat Light" pitchFamily="2" charset="77"/>
                <a:ea typeface="Montserrat Light" pitchFamily="2" charset="77"/>
                <a:cs typeface="Montserrat Light" pitchFamily="2" charset="77"/>
                <a:sym typeface="Montserrat Light"/>
              </a:defRPr>
            </a:lvl3pPr>
            <a:lvl4pPr marL="2438339" marR="0" lvl="3" indent="-399615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505150"/>
              </a:buClr>
              <a:buSzPts val="1120"/>
              <a:buFont typeface="Arial"/>
              <a:buChar char="•"/>
              <a:defRPr sz="1867" b="0" i="0" u="none" strike="noStrike" cap="none">
                <a:solidFill>
                  <a:srgbClr val="50515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3047924" marR="0" lvl="4" indent="-399617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505150"/>
              </a:buClr>
              <a:buSzPts val="1120"/>
              <a:buFont typeface="Arial"/>
              <a:buChar char="•"/>
              <a:defRPr sz="1867" b="0" i="0" u="none" strike="noStrike" cap="none">
                <a:solidFill>
                  <a:srgbClr val="50515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3657509" marR="0" lvl="5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/>
              <a:t>Click to add text</a:t>
            </a:r>
          </a:p>
        </p:txBody>
      </p:sp>
      <p:sp>
        <p:nvSpPr>
          <p:cNvPr id="46" name="Shape 30">
            <a:extLst>
              <a:ext uri="{FF2B5EF4-FFF2-40B4-BE49-F238E27FC236}">
                <a16:creationId xmlns:a16="http://schemas.microsoft.com/office/drawing/2014/main" id="{27A97681-5093-7944-A3EB-3D58810E1D9F}"/>
              </a:ext>
            </a:extLst>
          </p:cNvPr>
          <p:cNvSpPr txBox="1">
            <a:spLocks noGrp="1"/>
          </p:cNvSpPr>
          <p:nvPr>
            <p:ph type="body" idx="20" hasCustomPrompt="1"/>
          </p:nvPr>
        </p:nvSpPr>
        <p:spPr>
          <a:xfrm>
            <a:off x="8506505" y="3414379"/>
            <a:ext cx="2736035" cy="1349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177796" marR="0" lvl="0" indent="-165096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accent2"/>
              </a:buClr>
              <a:buSzPct val="90000"/>
              <a:buFont typeface="Arial"/>
              <a:buChar char="•"/>
              <a:tabLst/>
              <a:defRPr sz="1467" b="0" i="0" u="none" strike="noStrike" cap="none" baseline="0">
                <a:solidFill>
                  <a:schemeClr val="tx2"/>
                </a:solidFill>
                <a:latin typeface="Montserrat Light" pitchFamily="2" charset="77"/>
                <a:ea typeface="Montserrat Light" pitchFamily="2" charset="77"/>
                <a:cs typeface="Montserrat Light" pitchFamily="2" charset="77"/>
                <a:sym typeface="Montserrat Light"/>
              </a:defRPr>
            </a:lvl1pPr>
            <a:lvl2pPr marL="359824" marR="0" lvl="1" indent="-182029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tx2"/>
              </a:buClr>
              <a:buSzPct val="90000"/>
              <a:buFont typeface="Arial"/>
              <a:buChar char="•"/>
              <a:tabLst/>
              <a:defRPr sz="1867" b="0" i="0" u="none" strike="noStrike" cap="none">
                <a:solidFill>
                  <a:schemeClr val="tx2"/>
                </a:solidFill>
                <a:latin typeface="Montserrat Light" pitchFamily="2" charset="77"/>
                <a:ea typeface="Montserrat Light" pitchFamily="2" charset="77"/>
                <a:cs typeface="Montserrat Light" pitchFamily="2" charset="77"/>
                <a:sym typeface="Montserrat Light"/>
              </a:defRPr>
            </a:lvl2pPr>
            <a:lvl3pPr marL="539737" marR="0" lvl="2" indent="-179913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tx2"/>
              </a:buClr>
              <a:buSzPct val="90000"/>
              <a:buFont typeface="Arial"/>
              <a:buChar char="•"/>
              <a:tabLst/>
              <a:defRPr sz="1867" b="0" i="0" u="none" strike="noStrike" cap="none">
                <a:solidFill>
                  <a:schemeClr val="tx2"/>
                </a:solidFill>
                <a:latin typeface="Montserrat Light" pitchFamily="2" charset="77"/>
                <a:ea typeface="Montserrat Light" pitchFamily="2" charset="77"/>
                <a:cs typeface="Montserrat Light" pitchFamily="2" charset="77"/>
                <a:sym typeface="Montserrat Light"/>
              </a:defRPr>
            </a:lvl3pPr>
            <a:lvl4pPr marL="2438339" marR="0" lvl="3" indent="-399615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505150"/>
              </a:buClr>
              <a:buSzPts val="1120"/>
              <a:buFont typeface="Arial"/>
              <a:buChar char="•"/>
              <a:defRPr sz="1867" b="0" i="0" u="none" strike="noStrike" cap="none">
                <a:solidFill>
                  <a:srgbClr val="50515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3047924" marR="0" lvl="4" indent="-399617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505150"/>
              </a:buClr>
              <a:buSzPts val="1120"/>
              <a:buFont typeface="Arial"/>
              <a:buChar char="•"/>
              <a:defRPr sz="1867" b="0" i="0" u="none" strike="noStrike" cap="none">
                <a:solidFill>
                  <a:srgbClr val="50515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3657509" marR="0" lvl="5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/>
              <a:t>Click to add text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C107A5DE-5F6B-C349-B43E-4D8C826700C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4198" y="2876273"/>
            <a:ext cx="2736849" cy="38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tx1"/>
                </a:solidFill>
                <a:latin typeface="Montserrat Light" pitchFamily="2" charset="77"/>
              </a:defRPr>
            </a:lvl1pPr>
          </a:lstStyle>
          <a:p>
            <a:pPr lvl="0"/>
            <a:r>
              <a:rPr lang="en-GB"/>
              <a:t>Click to edit</a:t>
            </a:r>
            <a:endParaRPr lang="en-US"/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0516C21F-D3C0-1F4D-8E16-5889BF37561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25024" y="2876273"/>
            <a:ext cx="2736849" cy="38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tx1"/>
                </a:solidFill>
                <a:latin typeface="Montserrat Light" pitchFamily="2" charset="77"/>
              </a:defRPr>
            </a:lvl1pPr>
          </a:lstStyle>
          <a:p>
            <a:pPr lvl="0"/>
            <a:r>
              <a:rPr lang="en-GB"/>
              <a:t>Click to edit</a:t>
            </a:r>
            <a:endParaRPr lang="en-US"/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7C5FE5B0-263D-DC4C-8379-6243282C515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421520" y="2876273"/>
            <a:ext cx="2736849" cy="38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tx1"/>
                </a:solidFill>
                <a:latin typeface="Montserrat Light" pitchFamily="2" charset="77"/>
              </a:defRPr>
            </a:lvl1pPr>
          </a:lstStyle>
          <a:p>
            <a:pPr lvl="0"/>
            <a:r>
              <a:rPr lang="en-GB"/>
              <a:t>Click to edit</a:t>
            </a:r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B98D05A7-4006-A24D-B3E6-B517F9511C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5112" y="396867"/>
            <a:ext cx="1171744" cy="27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2071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3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77677" y="2341645"/>
            <a:ext cx="3360000" cy="3568089"/>
          </a:xfrm>
          <a:prstGeom prst="rect">
            <a:avLst/>
          </a:prstGeom>
          <a:solidFill>
            <a:schemeClr val="accent4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32"/>
          </a:p>
        </p:txBody>
      </p:sp>
      <p:sp>
        <p:nvSpPr>
          <p:cNvPr id="44" name="Rectangle 43"/>
          <p:cNvSpPr/>
          <p:nvPr userDrawn="1"/>
        </p:nvSpPr>
        <p:spPr>
          <a:xfrm>
            <a:off x="4352943" y="2341643"/>
            <a:ext cx="3360000" cy="3568091"/>
          </a:xfrm>
          <a:prstGeom prst="rect">
            <a:avLst/>
          </a:prstGeom>
          <a:solidFill>
            <a:schemeClr val="accent4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32"/>
          </a:p>
        </p:txBody>
      </p:sp>
      <p:sp>
        <p:nvSpPr>
          <p:cNvPr id="45" name="Rectangle 44"/>
          <p:cNvSpPr/>
          <p:nvPr userDrawn="1"/>
        </p:nvSpPr>
        <p:spPr>
          <a:xfrm>
            <a:off x="8228208" y="1845733"/>
            <a:ext cx="3360000" cy="4064000"/>
          </a:xfrm>
          <a:prstGeom prst="rect">
            <a:avLst/>
          </a:prstGeom>
          <a:solidFill>
            <a:schemeClr val="accent4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32"/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54679" y="787402"/>
            <a:ext cx="5211811" cy="705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ts val="2400"/>
              </a:lnSpc>
              <a:defRPr sz="2400" b="0" i="0" baseline="0">
                <a:latin typeface="Montserrat Light" pitchFamily="2" charset="77"/>
              </a:defRPr>
            </a:lvl1pPr>
          </a:lstStyle>
          <a:p>
            <a:r>
              <a:rPr lang="en-GB"/>
              <a:t>Click here to edit</a:t>
            </a: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8611" y="397573"/>
            <a:ext cx="1172479" cy="270391"/>
          </a:xfrm>
          <a:prstGeom prst="rect">
            <a:avLst/>
          </a:prstGeom>
        </p:spPr>
      </p:pic>
      <p:sp>
        <p:nvSpPr>
          <p:cNvPr id="12" name="Footer Placeholder 3"/>
          <p:cNvSpPr txBox="1">
            <a:spLocks/>
          </p:cNvSpPr>
          <p:nvPr userDrawn="1"/>
        </p:nvSpPr>
        <p:spPr>
          <a:xfrm>
            <a:off x="369461" y="6234527"/>
            <a:ext cx="1732895" cy="30857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333" b="0" i="0" err="1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tvsquared.com</a:t>
            </a:r>
            <a:endParaRPr lang="en-US" sz="1333" b="0" i="0">
              <a:solidFill>
                <a:schemeClr val="tx2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13" name="Footer Placeholder 3"/>
          <p:cNvSpPr txBox="1">
            <a:spLocks/>
          </p:cNvSpPr>
          <p:nvPr userDrawn="1"/>
        </p:nvSpPr>
        <p:spPr>
          <a:xfrm>
            <a:off x="11035704" y="6245232"/>
            <a:ext cx="810493" cy="48683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D2F7F4C-EEBE-764F-A5E0-511CC88AA392}" type="slidenum">
              <a:rPr lang="en-US" sz="1333" b="0" i="0" smtClean="0">
                <a:solidFill>
                  <a:schemeClr val="accent3"/>
                </a:solidFill>
                <a:latin typeface="Montserrat Medium" charset="0"/>
                <a:ea typeface="Montserrat Medium" charset="0"/>
                <a:cs typeface="Montserrat Medium" charset="0"/>
              </a:rPr>
              <a:pPr algn="r"/>
              <a:t>‹#›</a:t>
            </a:fld>
            <a:endParaRPr lang="en-US" sz="1333" b="0" i="0">
              <a:solidFill>
                <a:schemeClr val="accent3"/>
              </a:solidFill>
              <a:latin typeface="Montserrat Medium" charset="0"/>
              <a:ea typeface="Montserrat Medium" charset="0"/>
              <a:cs typeface="Montserrat Medium" charset="0"/>
            </a:endParaRPr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957679" y="2560133"/>
            <a:ext cx="2400000" cy="1920000"/>
          </a:xfrm>
          <a:custGeom>
            <a:avLst/>
            <a:gdLst>
              <a:gd name="connsiteX0" fmla="*/ 0 w 5070075"/>
              <a:gd name="connsiteY0" fmla="*/ 0 h 2849779"/>
              <a:gd name="connsiteX1" fmla="*/ 5070075 w 5070075"/>
              <a:gd name="connsiteY1" fmla="*/ 0 h 2849779"/>
              <a:gd name="connsiteX2" fmla="*/ 5070075 w 5070075"/>
              <a:gd name="connsiteY2" fmla="*/ 2849779 h 2849779"/>
              <a:gd name="connsiteX3" fmla="*/ 0 w 5070075"/>
              <a:gd name="connsiteY3" fmla="*/ 2849779 h 2849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0075" h="2849779">
                <a:moveTo>
                  <a:pt x="0" y="0"/>
                </a:moveTo>
                <a:lnTo>
                  <a:pt x="5070075" y="0"/>
                </a:lnTo>
                <a:lnTo>
                  <a:pt x="5070075" y="2849779"/>
                </a:lnTo>
                <a:lnTo>
                  <a:pt x="0" y="2849779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600"/>
            </a:lvl1pPr>
          </a:lstStyle>
          <a:p>
            <a:endParaRPr lang="en-US"/>
          </a:p>
        </p:txBody>
      </p:sp>
      <p:sp>
        <p:nvSpPr>
          <p:cNvPr id="15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4832944" y="2560133"/>
            <a:ext cx="2400000" cy="1920000"/>
          </a:xfrm>
          <a:custGeom>
            <a:avLst/>
            <a:gdLst>
              <a:gd name="connsiteX0" fmla="*/ 0 w 5070075"/>
              <a:gd name="connsiteY0" fmla="*/ 0 h 2849779"/>
              <a:gd name="connsiteX1" fmla="*/ 5070075 w 5070075"/>
              <a:gd name="connsiteY1" fmla="*/ 0 h 2849779"/>
              <a:gd name="connsiteX2" fmla="*/ 5070075 w 5070075"/>
              <a:gd name="connsiteY2" fmla="*/ 2849779 h 2849779"/>
              <a:gd name="connsiteX3" fmla="*/ 0 w 5070075"/>
              <a:gd name="connsiteY3" fmla="*/ 2849779 h 2849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0075" h="2849779">
                <a:moveTo>
                  <a:pt x="0" y="0"/>
                </a:moveTo>
                <a:lnTo>
                  <a:pt x="5070075" y="0"/>
                </a:lnTo>
                <a:lnTo>
                  <a:pt x="5070075" y="2849779"/>
                </a:lnTo>
                <a:lnTo>
                  <a:pt x="0" y="2849779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600"/>
            </a:lvl1pPr>
          </a:lstStyle>
          <a:p>
            <a:endParaRPr lang="en-US"/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8708209" y="2560133"/>
            <a:ext cx="2400000" cy="1920000"/>
          </a:xfrm>
          <a:custGeom>
            <a:avLst/>
            <a:gdLst>
              <a:gd name="connsiteX0" fmla="*/ 0 w 5070075"/>
              <a:gd name="connsiteY0" fmla="*/ 0 h 2849779"/>
              <a:gd name="connsiteX1" fmla="*/ 5070075 w 5070075"/>
              <a:gd name="connsiteY1" fmla="*/ 0 h 2849779"/>
              <a:gd name="connsiteX2" fmla="*/ 5070075 w 5070075"/>
              <a:gd name="connsiteY2" fmla="*/ 2849779 h 2849779"/>
              <a:gd name="connsiteX3" fmla="*/ 0 w 5070075"/>
              <a:gd name="connsiteY3" fmla="*/ 2849779 h 2849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0075" h="2849779">
                <a:moveTo>
                  <a:pt x="0" y="0"/>
                </a:moveTo>
                <a:lnTo>
                  <a:pt x="5070075" y="0"/>
                </a:lnTo>
                <a:lnTo>
                  <a:pt x="5070075" y="2849779"/>
                </a:lnTo>
                <a:lnTo>
                  <a:pt x="0" y="2849779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600"/>
            </a:lvl1pPr>
          </a:lstStyle>
          <a:p>
            <a:endParaRPr lang="en-US"/>
          </a:p>
        </p:txBody>
      </p:sp>
      <p:sp>
        <p:nvSpPr>
          <p:cNvPr id="53" name="Rectangle 52"/>
          <p:cNvSpPr/>
          <p:nvPr userDrawn="1"/>
        </p:nvSpPr>
        <p:spPr>
          <a:xfrm>
            <a:off x="477679" y="1845735"/>
            <a:ext cx="3360000" cy="50838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32"/>
          </a:p>
        </p:txBody>
      </p:sp>
      <p:sp>
        <p:nvSpPr>
          <p:cNvPr id="54" name="Rectangle 53"/>
          <p:cNvSpPr/>
          <p:nvPr userDrawn="1"/>
        </p:nvSpPr>
        <p:spPr>
          <a:xfrm>
            <a:off x="4352944" y="1845735"/>
            <a:ext cx="3360000" cy="5083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32"/>
          </a:p>
        </p:txBody>
      </p:sp>
      <p:sp>
        <p:nvSpPr>
          <p:cNvPr id="55" name="Rectangle 54"/>
          <p:cNvSpPr/>
          <p:nvPr userDrawn="1"/>
        </p:nvSpPr>
        <p:spPr>
          <a:xfrm>
            <a:off x="8228209" y="1845735"/>
            <a:ext cx="3360000" cy="508389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32"/>
          </a:p>
        </p:txBody>
      </p:sp>
      <p:sp>
        <p:nvSpPr>
          <p:cNvPr id="56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477680" y="4770809"/>
            <a:ext cx="3360001" cy="1054256"/>
          </a:xfrm>
          <a:prstGeom prst="rect">
            <a:avLst/>
          </a:prstGeom>
        </p:spPr>
        <p:txBody>
          <a:bodyPr/>
          <a:lstStyle>
            <a:lvl1pPr marL="0" marR="0" indent="0" algn="ctr" defTabSz="121917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333" b="0" i="0" baseline="0">
                <a:latin typeface="Montserrat Light" pitchFamily="2" charset="77"/>
                <a:ea typeface="Montserrat Light" pitchFamily="2" charset="77"/>
                <a:cs typeface="Montserrat Light" pitchFamily="2" charset="77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This paragraph is a good place for a title description. This paragraph is a good place for a title description. This paragraph is a good place for a title description.</a:t>
            </a:r>
          </a:p>
          <a:p>
            <a:pPr lvl="0"/>
            <a:endParaRPr lang="en-US"/>
          </a:p>
        </p:txBody>
      </p:sp>
      <p:sp>
        <p:nvSpPr>
          <p:cNvPr id="71" name="Text Placeholder 8"/>
          <p:cNvSpPr>
            <a:spLocks noGrp="1"/>
          </p:cNvSpPr>
          <p:nvPr>
            <p:ph type="body" sz="quarter" idx="26" hasCustomPrompt="1"/>
          </p:nvPr>
        </p:nvSpPr>
        <p:spPr>
          <a:xfrm>
            <a:off x="4352945" y="4770809"/>
            <a:ext cx="3360001" cy="1054256"/>
          </a:xfrm>
          <a:prstGeom prst="rect">
            <a:avLst/>
          </a:prstGeom>
        </p:spPr>
        <p:txBody>
          <a:bodyPr/>
          <a:lstStyle>
            <a:lvl1pPr marL="0" marR="0" indent="0" algn="ctr" defTabSz="121917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333" b="0" i="0" baseline="0">
                <a:latin typeface="Montserrat Light" pitchFamily="2" charset="77"/>
                <a:ea typeface="Montserrat Light" pitchFamily="2" charset="77"/>
                <a:cs typeface="Montserrat Light" pitchFamily="2" charset="77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This paragraph is a good place for a title description. This paragraph is a good place for a title description. This paragraph is a good place for a title description.</a:t>
            </a:r>
          </a:p>
          <a:p>
            <a:pPr lvl="0"/>
            <a:endParaRPr lang="en-US"/>
          </a:p>
        </p:txBody>
      </p:sp>
      <p:sp>
        <p:nvSpPr>
          <p:cNvPr id="72" name="Text Placeholder 8"/>
          <p:cNvSpPr>
            <a:spLocks noGrp="1"/>
          </p:cNvSpPr>
          <p:nvPr>
            <p:ph type="body" sz="quarter" idx="27" hasCustomPrompt="1"/>
          </p:nvPr>
        </p:nvSpPr>
        <p:spPr>
          <a:xfrm>
            <a:off x="8228210" y="4770809"/>
            <a:ext cx="3360001" cy="1054256"/>
          </a:xfrm>
          <a:prstGeom prst="rect">
            <a:avLst/>
          </a:prstGeom>
        </p:spPr>
        <p:txBody>
          <a:bodyPr/>
          <a:lstStyle>
            <a:lvl1pPr marL="0" marR="0" indent="0" algn="ctr" defTabSz="121917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333" b="0" i="0" baseline="0">
                <a:latin typeface="Montserrat Light" pitchFamily="2" charset="77"/>
                <a:ea typeface="Montserrat Light" pitchFamily="2" charset="77"/>
                <a:cs typeface="Montserrat Light" pitchFamily="2" charset="77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This paragraph is a good place for a title description. This paragraph is a good place for a title description. This paragraph is a good place for a title description.</a:t>
            </a:r>
          </a:p>
          <a:p>
            <a:pPr lvl="0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3A062A6-F942-9744-9D48-AFC4AB8D823D}"/>
              </a:ext>
            </a:extLst>
          </p:cNvPr>
          <p:cNvCxnSpPr/>
          <p:nvPr userDrawn="1"/>
        </p:nvCxnSpPr>
        <p:spPr>
          <a:xfrm>
            <a:off x="477680" y="1557855"/>
            <a:ext cx="11176825" cy="0"/>
          </a:xfrm>
          <a:prstGeom prst="line">
            <a:avLst/>
          </a:prstGeom>
          <a:ln w="25400" cmpd="sng">
            <a:gradFill flip="none" rotWithShape="1">
              <a:gsLst>
                <a:gs pos="0">
                  <a:schemeClr val="accent1"/>
                </a:gs>
                <a:gs pos="45000">
                  <a:schemeClr val="accent3"/>
                </a:gs>
                <a:gs pos="80000">
                  <a:schemeClr val="accent6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477679" y="1911098"/>
            <a:ext cx="3360000" cy="37181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133"/>
              </a:lnSpc>
              <a:spcBef>
                <a:spcPts val="0"/>
              </a:spcBef>
              <a:buNone/>
              <a:defRPr sz="1867" b="0" i="0">
                <a:solidFill>
                  <a:schemeClr val="bg1"/>
                </a:solidFill>
                <a:latin typeface="Montserrat Medium" pitchFamily="2" charset="77"/>
                <a:ea typeface="Montserrat Medium" pitchFamily="2" charset="77"/>
                <a:cs typeface="Montserrat Medium" pitchFamily="2" charset="77"/>
              </a:defRPr>
            </a:lvl1pPr>
          </a:lstStyle>
          <a:p>
            <a:pPr lvl="0"/>
            <a:r>
              <a:rPr lang="en-US"/>
              <a:t>Heading here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4352945" y="1911098"/>
            <a:ext cx="3359999" cy="37181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133"/>
              </a:lnSpc>
              <a:spcBef>
                <a:spcPts val="0"/>
              </a:spcBef>
              <a:buNone/>
              <a:defRPr sz="1867" b="0" i="0">
                <a:solidFill>
                  <a:schemeClr val="bg1"/>
                </a:solidFill>
                <a:latin typeface="Montserrat Medium" pitchFamily="2" charset="77"/>
                <a:ea typeface="Montserrat Medium" pitchFamily="2" charset="77"/>
                <a:cs typeface="Montserrat Medium" pitchFamily="2" charset="77"/>
              </a:defRPr>
            </a:lvl1pPr>
          </a:lstStyle>
          <a:p>
            <a:pPr lvl="0"/>
            <a:r>
              <a:rPr lang="en-US"/>
              <a:t>Heading here</a:t>
            </a:r>
          </a:p>
        </p:txBody>
      </p:sp>
      <p:sp>
        <p:nvSpPr>
          <p:cNvPr id="70" name="Text Placeholder 8"/>
          <p:cNvSpPr>
            <a:spLocks noGrp="1"/>
          </p:cNvSpPr>
          <p:nvPr>
            <p:ph type="body" sz="quarter" idx="25" hasCustomPrompt="1"/>
          </p:nvPr>
        </p:nvSpPr>
        <p:spPr>
          <a:xfrm>
            <a:off x="8228209" y="1911098"/>
            <a:ext cx="3360000" cy="37181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133"/>
              </a:lnSpc>
              <a:spcBef>
                <a:spcPts val="0"/>
              </a:spcBef>
              <a:buNone/>
              <a:defRPr sz="1867" b="0" i="0">
                <a:solidFill>
                  <a:schemeClr val="bg1"/>
                </a:solidFill>
                <a:latin typeface="Montserrat Medium" pitchFamily="2" charset="77"/>
                <a:ea typeface="Montserrat Medium" pitchFamily="2" charset="77"/>
                <a:cs typeface="Montserrat Medium" pitchFamily="2" charset="77"/>
              </a:defRPr>
            </a:lvl1pPr>
          </a:lstStyle>
          <a:p>
            <a:pPr lvl="0"/>
            <a:r>
              <a:rPr lang="en-US"/>
              <a:t>Heading here</a:t>
            </a:r>
          </a:p>
        </p:txBody>
      </p:sp>
    </p:spTree>
    <p:extLst>
      <p:ext uri="{BB962C8B-B14F-4D97-AF65-F5344CB8AC3E}">
        <p14:creationId xmlns:p14="http://schemas.microsoft.com/office/powerpoint/2010/main" val="13845812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creen_mockup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 txBox="1">
            <a:spLocks/>
          </p:cNvSpPr>
          <p:nvPr userDrawn="1"/>
        </p:nvSpPr>
        <p:spPr>
          <a:xfrm>
            <a:off x="369461" y="6234527"/>
            <a:ext cx="1732895" cy="30857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333" b="0" i="0" err="1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tvsquared.com</a:t>
            </a:r>
            <a:endParaRPr lang="en-US" sz="1333" b="0" i="0">
              <a:solidFill>
                <a:schemeClr val="tx2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7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54679" y="787402"/>
            <a:ext cx="5211811" cy="705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ts val="2400"/>
              </a:lnSpc>
              <a:defRPr sz="2400" b="0" i="0" baseline="0">
                <a:latin typeface="Montserrat Light" pitchFamily="2" charset="77"/>
              </a:defRPr>
            </a:lvl1pPr>
          </a:lstStyle>
          <a:p>
            <a:r>
              <a:rPr lang="en-GB"/>
              <a:t>Click here to edit</a:t>
            </a:r>
            <a:endParaRPr lang="en-US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487" y="383983"/>
            <a:ext cx="5211811" cy="326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1" i="0">
                <a:solidFill>
                  <a:schemeClr val="accent1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13" name="Footer Placeholder 3"/>
          <p:cNvSpPr txBox="1">
            <a:spLocks/>
          </p:cNvSpPr>
          <p:nvPr userDrawn="1"/>
        </p:nvSpPr>
        <p:spPr>
          <a:xfrm>
            <a:off x="4926307" y="6245232"/>
            <a:ext cx="810493" cy="48683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D2F7F4C-EEBE-764F-A5E0-511CC88AA392}" type="slidenum">
              <a:rPr lang="en-US" sz="1333" b="0" i="0" smtClean="0">
                <a:solidFill>
                  <a:schemeClr val="accent3"/>
                </a:solidFill>
                <a:latin typeface="Montserrat Medium" charset="0"/>
                <a:ea typeface="Montserrat Medium" charset="0"/>
                <a:cs typeface="Montserrat Medium" charset="0"/>
              </a:rPr>
              <a:pPr algn="r"/>
              <a:t>‹#›</a:t>
            </a:fld>
            <a:endParaRPr lang="en-US" sz="1333" b="0" i="0">
              <a:solidFill>
                <a:schemeClr val="accent3"/>
              </a:solidFill>
              <a:latin typeface="Montserrat Medium" charset="0"/>
              <a:ea typeface="Montserrat Medium" charset="0"/>
              <a:cs typeface="Montserrat Medium" charset="0"/>
            </a:endParaRPr>
          </a:p>
        </p:txBody>
      </p:sp>
      <p:sp>
        <p:nvSpPr>
          <p:cNvPr id="16" name="Shape 30">
            <a:extLst>
              <a:ext uri="{FF2B5EF4-FFF2-40B4-BE49-F238E27FC236}">
                <a16:creationId xmlns:a16="http://schemas.microsoft.com/office/drawing/2014/main" id="{C3A93305-9405-A14E-8D01-A3A351EB1DFC}"/>
              </a:ext>
            </a:extLst>
          </p:cNvPr>
          <p:cNvSpPr txBox="1">
            <a:spLocks noGrp="1"/>
          </p:cNvSpPr>
          <p:nvPr>
            <p:ph type="body" idx="18" hasCustomPrompt="1"/>
          </p:nvPr>
        </p:nvSpPr>
        <p:spPr>
          <a:xfrm>
            <a:off x="340680" y="1724783"/>
            <a:ext cx="5109553" cy="4172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177796" marR="0" lvl="0" indent="-165096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accent2"/>
              </a:buClr>
              <a:buSzPct val="90000"/>
              <a:buFont typeface="Arial"/>
              <a:buChar char="•"/>
              <a:tabLst/>
              <a:defRPr sz="1867" b="0" i="0" u="none" strike="noStrike" cap="none" baseline="0">
                <a:solidFill>
                  <a:schemeClr val="tx2"/>
                </a:solidFill>
                <a:latin typeface="Montserrat Light" pitchFamily="2" charset="77"/>
                <a:ea typeface="Montserrat Light" pitchFamily="2" charset="77"/>
                <a:cs typeface="Montserrat Light" pitchFamily="2" charset="77"/>
                <a:sym typeface="Montserrat Light"/>
              </a:defRPr>
            </a:lvl1pPr>
            <a:lvl2pPr marL="359824" marR="0" lvl="1" indent="-182029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tx2"/>
              </a:buClr>
              <a:buSzPct val="90000"/>
              <a:buFont typeface="Arial"/>
              <a:buChar char="•"/>
              <a:tabLst/>
              <a:defRPr sz="1867" b="0" i="0" u="none" strike="noStrike" cap="none">
                <a:solidFill>
                  <a:schemeClr val="tx2"/>
                </a:solidFill>
                <a:latin typeface="Montserrat Light" pitchFamily="2" charset="77"/>
                <a:ea typeface="Montserrat Light" pitchFamily="2" charset="77"/>
                <a:cs typeface="Montserrat Light" pitchFamily="2" charset="77"/>
                <a:sym typeface="Montserrat Light"/>
              </a:defRPr>
            </a:lvl2pPr>
            <a:lvl3pPr marL="539737" marR="0" lvl="2" indent="-179913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tx2"/>
              </a:buClr>
              <a:buSzPct val="90000"/>
              <a:buFont typeface="Arial"/>
              <a:buChar char="•"/>
              <a:tabLst/>
              <a:defRPr sz="1867" b="0" i="0" u="none" strike="noStrike" cap="none">
                <a:solidFill>
                  <a:schemeClr val="tx2"/>
                </a:solidFill>
                <a:latin typeface="Montserrat Light" pitchFamily="2" charset="77"/>
                <a:ea typeface="Montserrat Light" pitchFamily="2" charset="77"/>
                <a:cs typeface="Montserrat Light" pitchFamily="2" charset="77"/>
                <a:sym typeface="Montserrat Light"/>
              </a:defRPr>
            </a:lvl3pPr>
            <a:lvl4pPr marL="2438339" marR="0" lvl="3" indent="-399615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505150"/>
              </a:buClr>
              <a:buSzPts val="1120"/>
              <a:buFont typeface="Arial"/>
              <a:buChar char="•"/>
              <a:defRPr sz="1867" b="0" i="0" u="none" strike="noStrike" cap="none">
                <a:solidFill>
                  <a:srgbClr val="50515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3047924" marR="0" lvl="4" indent="-399617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505150"/>
              </a:buClr>
              <a:buSzPts val="1120"/>
              <a:buFont typeface="Arial"/>
              <a:buChar char="•"/>
              <a:defRPr sz="1867" b="0" i="0" u="none" strike="noStrike" cap="none">
                <a:solidFill>
                  <a:srgbClr val="50515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3657509" marR="0" lvl="5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/>
              <a:t>Click to add text</a:t>
            </a:r>
          </a:p>
          <a:p>
            <a:pPr lvl="1"/>
            <a:r>
              <a:rPr lang="en-GB"/>
              <a:t>Click to add text	</a:t>
            </a:r>
          </a:p>
          <a:p>
            <a:pPr lvl="2"/>
            <a:r>
              <a:rPr lang="en-GB"/>
              <a:t>Click to add text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4028A04-018C-7342-AA2C-E0FB50FD585C}"/>
              </a:ext>
            </a:extLst>
          </p:cNvPr>
          <p:cNvCxnSpPr>
            <a:cxnSpLocks/>
          </p:cNvCxnSpPr>
          <p:nvPr userDrawn="1"/>
        </p:nvCxnSpPr>
        <p:spPr>
          <a:xfrm>
            <a:off x="477679" y="1557855"/>
            <a:ext cx="5088812" cy="0"/>
          </a:xfrm>
          <a:prstGeom prst="line">
            <a:avLst/>
          </a:prstGeom>
          <a:ln w="25400" cmpd="sng">
            <a:gradFill flip="none" rotWithShape="1">
              <a:gsLst>
                <a:gs pos="0">
                  <a:schemeClr val="accent1"/>
                </a:gs>
                <a:gs pos="45000">
                  <a:schemeClr val="accent3"/>
                </a:gs>
                <a:gs pos="80000">
                  <a:schemeClr val="accent6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A3F034C5-3A70-5843-8306-AFB56606C0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5112" y="396867"/>
            <a:ext cx="1171744" cy="27249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FD35BEBD-9256-9B40-AB80-C7ADA5310665}"/>
              </a:ext>
            </a:extLst>
          </p:cNvPr>
          <p:cNvGrpSpPr/>
          <p:nvPr userDrawn="1"/>
        </p:nvGrpSpPr>
        <p:grpSpPr>
          <a:xfrm>
            <a:off x="6611143" y="1493276"/>
            <a:ext cx="5065716" cy="4421616"/>
            <a:chOff x="4958356" y="1119957"/>
            <a:chExt cx="3799287" cy="3316212"/>
          </a:xfrm>
        </p:grpSpPr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58357" y="1123667"/>
              <a:ext cx="3799286" cy="3312502"/>
            </a:xfrm>
            <a:prstGeom prst="rect">
              <a:avLst/>
            </a:prstGeom>
            <a:effectLst/>
          </p:spPr>
        </p:pic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8996D7B3-9F19-C24C-9B97-27F17A6F4C68}"/>
                </a:ext>
              </a:extLst>
            </p:cNvPr>
            <p:cNvSpPr/>
            <p:nvPr userDrawn="1"/>
          </p:nvSpPr>
          <p:spPr>
            <a:xfrm>
              <a:off x="4958356" y="1119957"/>
              <a:ext cx="3799285" cy="2736609"/>
            </a:xfrm>
            <a:prstGeom prst="roundRect">
              <a:avLst>
                <a:gd name="adj" fmla="val 5254"/>
              </a:avLst>
            </a:pr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32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D8D35C6-890D-F44C-B7F6-87275F496ECF}"/>
              </a:ext>
            </a:extLst>
          </p:cNvPr>
          <p:cNvSpPr txBox="1"/>
          <p:nvPr userDrawn="1"/>
        </p:nvSpPr>
        <p:spPr>
          <a:xfrm>
            <a:off x="11437228" y="-870857"/>
            <a:ext cx="65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endParaRPr lang="en-US" sz="1867" b="1">
              <a:solidFill>
                <a:schemeClr val="tx2"/>
              </a:solidFill>
              <a:latin typeface="Montserrat Semi" charset="0"/>
              <a:ea typeface="Montserrat Semi" charset="0"/>
              <a:cs typeface="Montserrat Semi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6819483" y="1749643"/>
            <a:ext cx="4649037" cy="2625971"/>
          </a:xfrm>
          <a:custGeom>
            <a:avLst/>
            <a:gdLst>
              <a:gd name="connsiteX0" fmla="*/ 0 w 5070075"/>
              <a:gd name="connsiteY0" fmla="*/ 0 h 2849779"/>
              <a:gd name="connsiteX1" fmla="*/ 5070075 w 5070075"/>
              <a:gd name="connsiteY1" fmla="*/ 0 h 2849779"/>
              <a:gd name="connsiteX2" fmla="*/ 5070075 w 5070075"/>
              <a:gd name="connsiteY2" fmla="*/ 2849779 h 2849779"/>
              <a:gd name="connsiteX3" fmla="*/ 0 w 5070075"/>
              <a:gd name="connsiteY3" fmla="*/ 2849779 h 2849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0075" h="2849779">
                <a:moveTo>
                  <a:pt x="0" y="0"/>
                </a:moveTo>
                <a:lnTo>
                  <a:pt x="5070075" y="0"/>
                </a:lnTo>
                <a:lnTo>
                  <a:pt x="5070075" y="2849779"/>
                </a:lnTo>
                <a:lnTo>
                  <a:pt x="0" y="284977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54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creen_mockup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 txBox="1">
            <a:spLocks/>
          </p:cNvSpPr>
          <p:nvPr userDrawn="1"/>
        </p:nvSpPr>
        <p:spPr>
          <a:xfrm>
            <a:off x="369461" y="6234527"/>
            <a:ext cx="1732895" cy="30857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333" b="0" i="0" err="1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tvsquared.com</a:t>
            </a:r>
            <a:endParaRPr lang="en-US" sz="1333" b="0" i="0">
              <a:solidFill>
                <a:schemeClr val="tx2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7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54679" y="787402"/>
            <a:ext cx="5211811" cy="705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ts val="2400"/>
              </a:lnSpc>
              <a:defRPr sz="2400" b="0" i="0" baseline="0">
                <a:latin typeface="Montserrat Light" pitchFamily="2" charset="77"/>
              </a:defRPr>
            </a:lvl1pPr>
          </a:lstStyle>
          <a:p>
            <a:r>
              <a:rPr lang="en-GB"/>
              <a:t>Click here to edit</a:t>
            </a:r>
            <a:endParaRPr lang="en-US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487" y="383983"/>
            <a:ext cx="5211811" cy="326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1" i="0">
                <a:solidFill>
                  <a:schemeClr val="accent1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13" name="Footer Placeholder 3"/>
          <p:cNvSpPr txBox="1">
            <a:spLocks/>
          </p:cNvSpPr>
          <p:nvPr userDrawn="1"/>
        </p:nvSpPr>
        <p:spPr>
          <a:xfrm>
            <a:off x="4926307" y="6245232"/>
            <a:ext cx="810493" cy="48683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D2F7F4C-EEBE-764F-A5E0-511CC88AA392}" type="slidenum">
              <a:rPr lang="en-US" sz="1333" b="0" i="0" smtClean="0">
                <a:solidFill>
                  <a:schemeClr val="accent3"/>
                </a:solidFill>
                <a:latin typeface="Montserrat Medium" charset="0"/>
                <a:ea typeface="Montserrat Medium" charset="0"/>
                <a:cs typeface="Montserrat Medium" charset="0"/>
              </a:rPr>
              <a:pPr algn="r"/>
              <a:t>‹#›</a:t>
            </a:fld>
            <a:endParaRPr lang="en-US" sz="1333" b="0" i="0">
              <a:solidFill>
                <a:schemeClr val="accent3"/>
              </a:solidFill>
              <a:latin typeface="Montserrat Medium" charset="0"/>
              <a:ea typeface="Montserrat Medium" charset="0"/>
              <a:cs typeface="Montserrat Medium" charset="0"/>
            </a:endParaRPr>
          </a:p>
        </p:txBody>
      </p:sp>
      <p:sp>
        <p:nvSpPr>
          <p:cNvPr id="16" name="Shape 30">
            <a:extLst>
              <a:ext uri="{FF2B5EF4-FFF2-40B4-BE49-F238E27FC236}">
                <a16:creationId xmlns:a16="http://schemas.microsoft.com/office/drawing/2014/main" id="{C3A93305-9405-A14E-8D01-A3A351EB1DFC}"/>
              </a:ext>
            </a:extLst>
          </p:cNvPr>
          <p:cNvSpPr txBox="1">
            <a:spLocks noGrp="1"/>
          </p:cNvSpPr>
          <p:nvPr>
            <p:ph type="body" idx="18" hasCustomPrompt="1"/>
          </p:nvPr>
        </p:nvSpPr>
        <p:spPr>
          <a:xfrm>
            <a:off x="340680" y="1724783"/>
            <a:ext cx="5109553" cy="4172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177796" marR="0" lvl="0" indent="-165096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accent2"/>
              </a:buClr>
              <a:buSzPct val="90000"/>
              <a:buFont typeface="Arial"/>
              <a:buChar char="•"/>
              <a:tabLst/>
              <a:defRPr sz="1867" b="0" i="0" u="none" strike="noStrike" cap="none" baseline="0">
                <a:solidFill>
                  <a:schemeClr val="tx2"/>
                </a:solidFill>
                <a:latin typeface="Montserrat Light" pitchFamily="2" charset="77"/>
                <a:ea typeface="Montserrat Light" pitchFamily="2" charset="77"/>
                <a:cs typeface="Montserrat Light" pitchFamily="2" charset="77"/>
                <a:sym typeface="Montserrat Light"/>
              </a:defRPr>
            </a:lvl1pPr>
            <a:lvl2pPr marL="359824" marR="0" lvl="1" indent="-182029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tx2"/>
              </a:buClr>
              <a:buSzPct val="90000"/>
              <a:buFont typeface="Arial"/>
              <a:buChar char="•"/>
              <a:tabLst/>
              <a:defRPr sz="1867" b="0" i="0" u="none" strike="noStrike" cap="none">
                <a:solidFill>
                  <a:schemeClr val="tx2"/>
                </a:solidFill>
                <a:latin typeface="Montserrat Light" pitchFamily="2" charset="77"/>
                <a:ea typeface="Montserrat Light" pitchFamily="2" charset="77"/>
                <a:cs typeface="Montserrat Light" pitchFamily="2" charset="77"/>
                <a:sym typeface="Montserrat Light"/>
              </a:defRPr>
            </a:lvl2pPr>
            <a:lvl3pPr marL="539737" marR="0" lvl="2" indent="-179913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tx2"/>
              </a:buClr>
              <a:buSzPct val="90000"/>
              <a:buFont typeface="Arial"/>
              <a:buChar char="•"/>
              <a:tabLst/>
              <a:defRPr sz="1867" b="0" i="0" u="none" strike="noStrike" cap="none">
                <a:solidFill>
                  <a:schemeClr val="tx2"/>
                </a:solidFill>
                <a:latin typeface="Montserrat Light" pitchFamily="2" charset="77"/>
                <a:ea typeface="Montserrat Light" pitchFamily="2" charset="77"/>
                <a:cs typeface="Montserrat Light" pitchFamily="2" charset="77"/>
                <a:sym typeface="Montserrat Light"/>
              </a:defRPr>
            </a:lvl3pPr>
            <a:lvl4pPr marL="2438339" marR="0" lvl="3" indent="-399615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505150"/>
              </a:buClr>
              <a:buSzPts val="1120"/>
              <a:buFont typeface="Arial"/>
              <a:buChar char="•"/>
              <a:defRPr sz="1867" b="0" i="0" u="none" strike="noStrike" cap="none">
                <a:solidFill>
                  <a:srgbClr val="50515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3047924" marR="0" lvl="4" indent="-399617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505150"/>
              </a:buClr>
              <a:buSzPts val="1120"/>
              <a:buFont typeface="Arial"/>
              <a:buChar char="•"/>
              <a:defRPr sz="1867" b="0" i="0" u="none" strike="noStrike" cap="none">
                <a:solidFill>
                  <a:srgbClr val="50515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3657509" marR="0" lvl="5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/>
              <a:t>Click to add text</a:t>
            </a:r>
          </a:p>
          <a:p>
            <a:pPr lvl="1"/>
            <a:r>
              <a:rPr lang="en-GB"/>
              <a:t>Click to add text	</a:t>
            </a:r>
          </a:p>
          <a:p>
            <a:pPr lvl="2"/>
            <a:r>
              <a:rPr lang="en-GB"/>
              <a:t>Click to add text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4028A04-018C-7342-AA2C-E0FB50FD585C}"/>
              </a:ext>
            </a:extLst>
          </p:cNvPr>
          <p:cNvCxnSpPr>
            <a:cxnSpLocks/>
          </p:cNvCxnSpPr>
          <p:nvPr userDrawn="1"/>
        </p:nvCxnSpPr>
        <p:spPr>
          <a:xfrm>
            <a:off x="477679" y="1557855"/>
            <a:ext cx="5088812" cy="0"/>
          </a:xfrm>
          <a:prstGeom prst="line">
            <a:avLst/>
          </a:prstGeom>
          <a:ln w="25400" cmpd="sng">
            <a:gradFill flip="none" rotWithShape="1">
              <a:gsLst>
                <a:gs pos="0">
                  <a:schemeClr val="accent1"/>
                </a:gs>
                <a:gs pos="45000">
                  <a:schemeClr val="accent3"/>
                </a:gs>
                <a:gs pos="80000">
                  <a:schemeClr val="accent6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A3F034C5-3A70-5843-8306-AFB56606C0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5112" y="396867"/>
            <a:ext cx="1171744" cy="27249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FD35BEBD-9256-9B40-AB80-C7ADA5310665}"/>
              </a:ext>
            </a:extLst>
          </p:cNvPr>
          <p:cNvGrpSpPr/>
          <p:nvPr userDrawn="1"/>
        </p:nvGrpSpPr>
        <p:grpSpPr>
          <a:xfrm>
            <a:off x="6611143" y="1493276"/>
            <a:ext cx="5065716" cy="4421616"/>
            <a:chOff x="4958356" y="1119957"/>
            <a:chExt cx="3799287" cy="3316212"/>
          </a:xfrm>
        </p:grpSpPr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58357" y="1123667"/>
              <a:ext cx="3799286" cy="3312502"/>
            </a:xfrm>
            <a:prstGeom prst="rect">
              <a:avLst/>
            </a:prstGeom>
            <a:effectLst/>
          </p:spPr>
        </p:pic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8996D7B3-9F19-C24C-9B97-27F17A6F4C68}"/>
                </a:ext>
              </a:extLst>
            </p:cNvPr>
            <p:cNvSpPr/>
            <p:nvPr userDrawn="1"/>
          </p:nvSpPr>
          <p:spPr>
            <a:xfrm>
              <a:off x="4958356" y="1119957"/>
              <a:ext cx="3799285" cy="2736609"/>
            </a:xfrm>
            <a:prstGeom prst="roundRect">
              <a:avLst>
                <a:gd name="adj" fmla="val 5254"/>
              </a:avLst>
            </a:pr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32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D8D35C6-890D-F44C-B7F6-87275F496ECF}"/>
              </a:ext>
            </a:extLst>
          </p:cNvPr>
          <p:cNvSpPr txBox="1"/>
          <p:nvPr userDrawn="1"/>
        </p:nvSpPr>
        <p:spPr>
          <a:xfrm>
            <a:off x="11437228" y="-870857"/>
            <a:ext cx="65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endParaRPr lang="en-US" sz="1867" b="1">
              <a:solidFill>
                <a:schemeClr val="tx2"/>
              </a:solidFill>
              <a:latin typeface="Montserrat Semi" charset="0"/>
              <a:ea typeface="Montserrat Semi" charset="0"/>
              <a:cs typeface="Montserrat Semi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6819483" y="1749643"/>
            <a:ext cx="4649037" cy="2625971"/>
          </a:xfrm>
          <a:custGeom>
            <a:avLst/>
            <a:gdLst>
              <a:gd name="connsiteX0" fmla="*/ 0 w 5070075"/>
              <a:gd name="connsiteY0" fmla="*/ 0 h 2849779"/>
              <a:gd name="connsiteX1" fmla="*/ 5070075 w 5070075"/>
              <a:gd name="connsiteY1" fmla="*/ 0 h 2849779"/>
              <a:gd name="connsiteX2" fmla="*/ 5070075 w 5070075"/>
              <a:gd name="connsiteY2" fmla="*/ 2849779 h 2849779"/>
              <a:gd name="connsiteX3" fmla="*/ 0 w 5070075"/>
              <a:gd name="connsiteY3" fmla="*/ 2849779 h 2849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0075" h="2849779">
                <a:moveTo>
                  <a:pt x="0" y="0"/>
                </a:moveTo>
                <a:lnTo>
                  <a:pt x="5070075" y="0"/>
                </a:lnTo>
                <a:lnTo>
                  <a:pt x="5070075" y="2849779"/>
                </a:lnTo>
                <a:lnTo>
                  <a:pt x="0" y="284977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099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22197-EA75-7C43-A891-3E34D66C4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250571-AFBE-7C4C-A2F3-761335BCE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11F708-0D8A-FE4D-BFDD-990819C45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B4C672-9FA9-2E46-9721-1933E1CCB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402321-B7DD-9241-AF4F-0B56185C1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6839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creen_mockup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 txBox="1">
            <a:spLocks/>
          </p:cNvSpPr>
          <p:nvPr userDrawn="1"/>
        </p:nvSpPr>
        <p:spPr>
          <a:xfrm>
            <a:off x="369461" y="6234527"/>
            <a:ext cx="1732895" cy="30857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333" b="0" i="0" err="1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tvsquared.com</a:t>
            </a:r>
            <a:endParaRPr lang="en-US" sz="1333" b="0" i="0">
              <a:solidFill>
                <a:schemeClr val="tx2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7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54679" y="787402"/>
            <a:ext cx="5211811" cy="705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ts val="2400"/>
              </a:lnSpc>
              <a:defRPr sz="2400" b="0" i="0" baseline="0">
                <a:latin typeface="Montserrat Light" pitchFamily="2" charset="77"/>
              </a:defRPr>
            </a:lvl1pPr>
          </a:lstStyle>
          <a:p>
            <a:r>
              <a:rPr lang="en-GB"/>
              <a:t>Click here to edit</a:t>
            </a:r>
            <a:endParaRPr lang="en-US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487" y="383983"/>
            <a:ext cx="5211811" cy="326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1" i="0">
                <a:solidFill>
                  <a:schemeClr val="accent1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13" name="Footer Placeholder 3"/>
          <p:cNvSpPr txBox="1">
            <a:spLocks/>
          </p:cNvSpPr>
          <p:nvPr userDrawn="1"/>
        </p:nvSpPr>
        <p:spPr>
          <a:xfrm>
            <a:off x="4926307" y="6245232"/>
            <a:ext cx="810493" cy="48683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D2F7F4C-EEBE-764F-A5E0-511CC88AA392}" type="slidenum">
              <a:rPr lang="en-US" sz="1333" b="0" i="0" smtClean="0">
                <a:solidFill>
                  <a:schemeClr val="accent3"/>
                </a:solidFill>
                <a:latin typeface="Montserrat Medium" charset="0"/>
                <a:ea typeface="Montserrat Medium" charset="0"/>
                <a:cs typeface="Montserrat Medium" charset="0"/>
              </a:rPr>
              <a:pPr algn="r"/>
              <a:t>‹#›</a:t>
            </a:fld>
            <a:endParaRPr lang="en-US" sz="1333" b="0" i="0">
              <a:solidFill>
                <a:schemeClr val="accent3"/>
              </a:solidFill>
              <a:latin typeface="Montserrat Medium" charset="0"/>
              <a:ea typeface="Montserrat Medium" charset="0"/>
              <a:cs typeface="Montserrat Medium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7101" y="1233166"/>
            <a:ext cx="6094899" cy="3985125"/>
          </a:xfrm>
          <a:prstGeom prst="rect">
            <a:avLst/>
          </a:prstGeom>
        </p:spPr>
      </p:pic>
      <p:sp>
        <p:nvSpPr>
          <p:cNvPr id="15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7007051" y="1749643"/>
            <a:ext cx="4287296" cy="2625971"/>
          </a:xfrm>
          <a:custGeom>
            <a:avLst/>
            <a:gdLst>
              <a:gd name="connsiteX0" fmla="*/ 0 w 5070075"/>
              <a:gd name="connsiteY0" fmla="*/ 0 h 2849779"/>
              <a:gd name="connsiteX1" fmla="*/ 5070075 w 5070075"/>
              <a:gd name="connsiteY1" fmla="*/ 0 h 2849779"/>
              <a:gd name="connsiteX2" fmla="*/ 5070075 w 5070075"/>
              <a:gd name="connsiteY2" fmla="*/ 2849779 h 2849779"/>
              <a:gd name="connsiteX3" fmla="*/ 0 w 5070075"/>
              <a:gd name="connsiteY3" fmla="*/ 2849779 h 2849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0075" h="2849779">
                <a:moveTo>
                  <a:pt x="0" y="0"/>
                </a:moveTo>
                <a:lnTo>
                  <a:pt x="5070075" y="0"/>
                </a:lnTo>
                <a:lnTo>
                  <a:pt x="5070075" y="2849779"/>
                </a:lnTo>
                <a:lnTo>
                  <a:pt x="0" y="284977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7" name="Shape 30">
            <a:extLst>
              <a:ext uri="{FF2B5EF4-FFF2-40B4-BE49-F238E27FC236}">
                <a16:creationId xmlns:a16="http://schemas.microsoft.com/office/drawing/2014/main" id="{982A79E8-A694-E942-BDE1-1A8D47E7EE85}"/>
              </a:ext>
            </a:extLst>
          </p:cNvPr>
          <p:cNvSpPr txBox="1">
            <a:spLocks noGrp="1"/>
          </p:cNvSpPr>
          <p:nvPr>
            <p:ph type="body" idx="18" hasCustomPrompt="1"/>
          </p:nvPr>
        </p:nvSpPr>
        <p:spPr>
          <a:xfrm>
            <a:off x="340680" y="1724783"/>
            <a:ext cx="5109553" cy="4172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177796" marR="0" lvl="0" indent="-165096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accent2"/>
              </a:buClr>
              <a:buSzPct val="90000"/>
              <a:buFont typeface="Arial"/>
              <a:buChar char="•"/>
              <a:tabLst/>
              <a:defRPr sz="1867" b="0" i="0" u="none" strike="noStrike" cap="none" baseline="0">
                <a:solidFill>
                  <a:schemeClr val="tx2"/>
                </a:solidFill>
                <a:latin typeface="Montserrat Light" pitchFamily="2" charset="77"/>
                <a:ea typeface="Montserrat Light" pitchFamily="2" charset="77"/>
                <a:cs typeface="Montserrat Light" pitchFamily="2" charset="77"/>
                <a:sym typeface="Montserrat Light"/>
              </a:defRPr>
            </a:lvl1pPr>
            <a:lvl2pPr marL="359824" marR="0" lvl="1" indent="-182029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tx2"/>
              </a:buClr>
              <a:buSzPct val="90000"/>
              <a:buFont typeface="Arial"/>
              <a:buChar char="•"/>
              <a:tabLst/>
              <a:defRPr sz="1867" b="0" i="0" u="none" strike="noStrike" cap="none">
                <a:solidFill>
                  <a:schemeClr val="tx2"/>
                </a:solidFill>
                <a:latin typeface="Montserrat Light" pitchFamily="2" charset="77"/>
                <a:ea typeface="Montserrat Light" pitchFamily="2" charset="77"/>
                <a:cs typeface="Montserrat Light" pitchFamily="2" charset="77"/>
                <a:sym typeface="Montserrat Light"/>
              </a:defRPr>
            </a:lvl2pPr>
            <a:lvl3pPr marL="539737" marR="0" lvl="2" indent="-179913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tx2"/>
              </a:buClr>
              <a:buSzPct val="90000"/>
              <a:buFont typeface="Arial"/>
              <a:buChar char="•"/>
              <a:tabLst/>
              <a:defRPr sz="1867" b="0" i="0" u="none" strike="noStrike" cap="none">
                <a:solidFill>
                  <a:schemeClr val="tx2"/>
                </a:solidFill>
                <a:latin typeface="Montserrat Light" pitchFamily="2" charset="77"/>
                <a:ea typeface="Montserrat Light" pitchFamily="2" charset="77"/>
                <a:cs typeface="Montserrat Light" pitchFamily="2" charset="77"/>
                <a:sym typeface="Montserrat Light"/>
              </a:defRPr>
            </a:lvl3pPr>
            <a:lvl4pPr marL="2438339" marR="0" lvl="3" indent="-399615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505150"/>
              </a:buClr>
              <a:buSzPts val="1120"/>
              <a:buFont typeface="Arial"/>
              <a:buChar char="•"/>
              <a:defRPr sz="1867" b="0" i="0" u="none" strike="noStrike" cap="none">
                <a:solidFill>
                  <a:srgbClr val="50515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3047924" marR="0" lvl="4" indent="-399617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505150"/>
              </a:buClr>
              <a:buSzPts val="1120"/>
              <a:buFont typeface="Arial"/>
              <a:buChar char="•"/>
              <a:defRPr sz="1867" b="0" i="0" u="none" strike="noStrike" cap="none">
                <a:solidFill>
                  <a:srgbClr val="50515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3657509" marR="0" lvl="5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/>
              <a:t>Click to add text</a:t>
            </a:r>
          </a:p>
          <a:p>
            <a:pPr lvl="1"/>
            <a:r>
              <a:rPr lang="en-GB"/>
              <a:t>Click to add text	</a:t>
            </a:r>
          </a:p>
          <a:p>
            <a:pPr lvl="2"/>
            <a:r>
              <a:rPr lang="en-GB"/>
              <a:t>Click to add text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C6B65B3-A932-D540-9CBA-9E3D708242AC}"/>
              </a:ext>
            </a:extLst>
          </p:cNvPr>
          <p:cNvCxnSpPr>
            <a:cxnSpLocks/>
          </p:cNvCxnSpPr>
          <p:nvPr userDrawn="1"/>
        </p:nvCxnSpPr>
        <p:spPr>
          <a:xfrm>
            <a:off x="477679" y="1557855"/>
            <a:ext cx="5088812" cy="0"/>
          </a:xfrm>
          <a:prstGeom prst="line">
            <a:avLst/>
          </a:prstGeom>
          <a:ln w="25400" cmpd="sng">
            <a:gradFill flip="none" rotWithShape="1">
              <a:gsLst>
                <a:gs pos="0">
                  <a:schemeClr val="accent1"/>
                </a:gs>
                <a:gs pos="45000">
                  <a:schemeClr val="accent3"/>
                </a:gs>
                <a:gs pos="80000">
                  <a:schemeClr val="accent6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A39B2641-5494-294F-A7FE-E5D9D654D4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05112" y="396867"/>
            <a:ext cx="1171744" cy="27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5712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creen_mockup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 txBox="1">
            <a:spLocks/>
          </p:cNvSpPr>
          <p:nvPr userDrawn="1"/>
        </p:nvSpPr>
        <p:spPr>
          <a:xfrm>
            <a:off x="369461" y="6234527"/>
            <a:ext cx="1732895" cy="30857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333" b="0" i="0" err="1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tvsquared.com</a:t>
            </a:r>
            <a:endParaRPr lang="en-US" sz="1333" b="0" i="0">
              <a:solidFill>
                <a:schemeClr val="tx2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7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54679" y="787402"/>
            <a:ext cx="5211811" cy="705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ts val="2400"/>
              </a:lnSpc>
              <a:defRPr sz="2400" b="0" i="0" baseline="0">
                <a:latin typeface="Montserrat Light" pitchFamily="2" charset="77"/>
              </a:defRPr>
            </a:lvl1pPr>
          </a:lstStyle>
          <a:p>
            <a:r>
              <a:rPr lang="en-GB"/>
              <a:t>Click here to edit</a:t>
            </a:r>
            <a:endParaRPr lang="en-US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487" y="383983"/>
            <a:ext cx="5211811" cy="326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1" i="0">
                <a:solidFill>
                  <a:schemeClr val="accent1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13" name="Footer Placeholder 3"/>
          <p:cNvSpPr txBox="1">
            <a:spLocks/>
          </p:cNvSpPr>
          <p:nvPr userDrawn="1"/>
        </p:nvSpPr>
        <p:spPr>
          <a:xfrm>
            <a:off x="4926307" y="6245232"/>
            <a:ext cx="810493" cy="48683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D2F7F4C-EEBE-764F-A5E0-511CC88AA392}" type="slidenum">
              <a:rPr lang="en-US" sz="1333" b="0" i="0" smtClean="0">
                <a:solidFill>
                  <a:schemeClr val="accent3"/>
                </a:solidFill>
                <a:latin typeface="Montserrat Medium" charset="0"/>
                <a:ea typeface="Montserrat Medium" charset="0"/>
                <a:cs typeface="Montserrat Medium" charset="0"/>
              </a:rPr>
              <a:pPr algn="r"/>
              <a:t>‹#›</a:t>
            </a:fld>
            <a:endParaRPr lang="en-US" sz="1333" b="0" i="0">
              <a:solidFill>
                <a:schemeClr val="accent3"/>
              </a:solidFill>
              <a:latin typeface="Montserrat Medium" charset="0"/>
              <a:ea typeface="Montserrat Medium" charset="0"/>
              <a:cs typeface="Montserrat Medium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7101" y="1233166"/>
            <a:ext cx="6094899" cy="3985125"/>
          </a:xfrm>
          <a:prstGeom prst="rect">
            <a:avLst/>
          </a:prstGeom>
        </p:spPr>
      </p:pic>
      <p:sp>
        <p:nvSpPr>
          <p:cNvPr id="15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7007051" y="1749643"/>
            <a:ext cx="4287296" cy="2625971"/>
          </a:xfrm>
          <a:custGeom>
            <a:avLst/>
            <a:gdLst>
              <a:gd name="connsiteX0" fmla="*/ 0 w 5070075"/>
              <a:gd name="connsiteY0" fmla="*/ 0 h 2849779"/>
              <a:gd name="connsiteX1" fmla="*/ 5070075 w 5070075"/>
              <a:gd name="connsiteY1" fmla="*/ 0 h 2849779"/>
              <a:gd name="connsiteX2" fmla="*/ 5070075 w 5070075"/>
              <a:gd name="connsiteY2" fmla="*/ 2849779 h 2849779"/>
              <a:gd name="connsiteX3" fmla="*/ 0 w 5070075"/>
              <a:gd name="connsiteY3" fmla="*/ 2849779 h 2849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0075" h="2849779">
                <a:moveTo>
                  <a:pt x="0" y="0"/>
                </a:moveTo>
                <a:lnTo>
                  <a:pt x="5070075" y="0"/>
                </a:lnTo>
                <a:lnTo>
                  <a:pt x="5070075" y="2849779"/>
                </a:lnTo>
                <a:lnTo>
                  <a:pt x="0" y="284977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7" name="Shape 30">
            <a:extLst>
              <a:ext uri="{FF2B5EF4-FFF2-40B4-BE49-F238E27FC236}">
                <a16:creationId xmlns:a16="http://schemas.microsoft.com/office/drawing/2014/main" id="{982A79E8-A694-E942-BDE1-1A8D47E7EE85}"/>
              </a:ext>
            </a:extLst>
          </p:cNvPr>
          <p:cNvSpPr txBox="1">
            <a:spLocks noGrp="1"/>
          </p:cNvSpPr>
          <p:nvPr>
            <p:ph type="body" idx="18" hasCustomPrompt="1"/>
          </p:nvPr>
        </p:nvSpPr>
        <p:spPr>
          <a:xfrm>
            <a:off x="340680" y="1724783"/>
            <a:ext cx="5109553" cy="4172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177796" marR="0" lvl="0" indent="-165096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accent2"/>
              </a:buClr>
              <a:buSzPct val="90000"/>
              <a:buFont typeface="Arial"/>
              <a:buChar char="•"/>
              <a:tabLst/>
              <a:defRPr sz="1867" b="0" i="0" u="none" strike="noStrike" cap="none" baseline="0">
                <a:solidFill>
                  <a:schemeClr val="tx2"/>
                </a:solidFill>
                <a:latin typeface="Montserrat Light" pitchFamily="2" charset="77"/>
                <a:ea typeface="Montserrat Light" pitchFamily="2" charset="77"/>
                <a:cs typeface="Montserrat Light" pitchFamily="2" charset="77"/>
                <a:sym typeface="Montserrat Light"/>
              </a:defRPr>
            </a:lvl1pPr>
            <a:lvl2pPr marL="359824" marR="0" lvl="1" indent="-182029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tx2"/>
              </a:buClr>
              <a:buSzPct val="90000"/>
              <a:buFont typeface="Arial"/>
              <a:buChar char="•"/>
              <a:tabLst/>
              <a:defRPr sz="1867" b="0" i="0" u="none" strike="noStrike" cap="none">
                <a:solidFill>
                  <a:schemeClr val="tx2"/>
                </a:solidFill>
                <a:latin typeface="Montserrat Light" pitchFamily="2" charset="77"/>
                <a:ea typeface="Montserrat Light" pitchFamily="2" charset="77"/>
                <a:cs typeface="Montserrat Light" pitchFamily="2" charset="77"/>
                <a:sym typeface="Montserrat Light"/>
              </a:defRPr>
            </a:lvl2pPr>
            <a:lvl3pPr marL="539737" marR="0" lvl="2" indent="-179913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tx2"/>
              </a:buClr>
              <a:buSzPct val="90000"/>
              <a:buFont typeface="Arial"/>
              <a:buChar char="•"/>
              <a:tabLst/>
              <a:defRPr sz="1867" b="0" i="0" u="none" strike="noStrike" cap="none">
                <a:solidFill>
                  <a:schemeClr val="tx2"/>
                </a:solidFill>
                <a:latin typeface="Montserrat Light" pitchFamily="2" charset="77"/>
                <a:ea typeface="Montserrat Light" pitchFamily="2" charset="77"/>
                <a:cs typeface="Montserrat Light" pitchFamily="2" charset="77"/>
                <a:sym typeface="Montserrat Light"/>
              </a:defRPr>
            </a:lvl3pPr>
            <a:lvl4pPr marL="2438339" marR="0" lvl="3" indent="-399615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505150"/>
              </a:buClr>
              <a:buSzPts val="1120"/>
              <a:buFont typeface="Arial"/>
              <a:buChar char="•"/>
              <a:defRPr sz="1867" b="0" i="0" u="none" strike="noStrike" cap="none">
                <a:solidFill>
                  <a:srgbClr val="50515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3047924" marR="0" lvl="4" indent="-399617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505150"/>
              </a:buClr>
              <a:buSzPts val="1120"/>
              <a:buFont typeface="Arial"/>
              <a:buChar char="•"/>
              <a:defRPr sz="1867" b="0" i="0" u="none" strike="noStrike" cap="none">
                <a:solidFill>
                  <a:srgbClr val="50515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3657509" marR="0" lvl="5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/>
              <a:t>Click to add text</a:t>
            </a:r>
          </a:p>
          <a:p>
            <a:pPr lvl="1"/>
            <a:r>
              <a:rPr lang="en-GB"/>
              <a:t>Click to add text	</a:t>
            </a:r>
          </a:p>
          <a:p>
            <a:pPr lvl="2"/>
            <a:r>
              <a:rPr lang="en-GB"/>
              <a:t>Click to add text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C6B65B3-A932-D540-9CBA-9E3D708242AC}"/>
              </a:ext>
            </a:extLst>
          </p:cNvPr>
          <p:cNvCxnSpPr>
            <a:cxnSpLocks/>
          </p:cNvCxnSpPr>
          <p:nvPr userDrawn="1"/>
        </p:nvCxnSpPr>
        <p:spPr>
          <a:xfrm>
            <a:off x="477679" y="1557855"/>
            <a:ext cx="5088812" cy="0"/>
          </a:xfrm>
          <a:prstGeom prst="line">
            <a:avLst/>
          </a:prstGeom>
          <a:ln w="25400" cmpd="sng">
            <a:gradFill flip="none" rotWithShape="1">
              <a:gsLst>
                <a:gs pos="0">
                  <a:schemeClr val="accent1"/>
                </a:gs>
                <a:gs pos="45000">
                  <a:schemeClr val="accent3"/>
                </a:gs>
                <a:gs pos="80000">
                  <a:schemeClr val="accent6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A39B2641-5494-294F-A7FE-E5D9D654D4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05112" y="396867"/>
            <a:ext cx="1171744" cy="27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4963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198AD5B-B330-0748-8AC8-24CA9A18D182}"/>
              </a:ext>
            </a:extLst>
          </p:cNvPr>
          <p:cNvCxnSpPr>
            <a:cxnSpLocks/>
            <a:stCxn id="40" idx="1"/>
          </p:cNvCxnSpPr>
          <p:nvPr userDrawn="1"/>
        </p:nvCxnSpPr>
        <p:spPr>
          <a:xfrm>
            <a:off x="532485" y="3453861"/>
            <a:ext cx="8112643" cy="11945"/>
          </a:xfrm>
          <a:prstGeom prst="line">
            <a:avLst/>
          </a:prstGeom>
          <a:ln w="25400" cmpd="sng">
            <a:gradFill flip="none" rotWithShape="1">
              <a:gsLst>
                <a:gs pos="0">
                  <a:schemeClr val="accent1"/>
                </a:gs>
                <a:gs pos="45000">
                  <a:schemeClr val="accent3"/>
                </a:gs>
                <a:gs pos="80000">
                  <a:schemeClr val="accent6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54679" y="787402"/>
            <a:ext cx="11299824" cy="705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ts val="2400"/>
              </a:lnSpc>
              <a:defRPr sz="2400" b="0" i="0" baseline="0">
                <a:latin typeface="Montserrat Light" pitchFamily="2" charset="77"/>
              </a:defRPr>
            </a:lvl1pPr>
          </a:lstStyle>
          <a:p>
            <a:r>
              <a:rPr lang="en-GB"/>
              <a:t>Click here to edit</a:t>
            </a:r>
            <a:endParaRPr lang="en-US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487" y="383983"/>
            <a:ext cx="5211811" cy="326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1" i="0">
                <a:solidFill>
                  <a:schemeClr val="accent1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21" name="Footer Placeholder 3"/>
          <p:cNvSpPr txBox="1">
            <a:spLocks/>
          </p:cNvSpPr>
          <p:nvPr userDrawn="1"/>
        </p:nvSpPr>
        <p:spPr>
          <a:xfrm>
            <a:off x="369461" y="6234527"/>
            <a:ext cx="1732895" cy="30857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333" b="0" i="0" err="1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tvsquared.com</a:t>
            </a:r>
            <a:endParaRPr lang="en-US" sz="1333" b="0" i="0">
              <a:solidFill>
                <a:schemeClr val="tx2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22" name="Footer Placeholder 3"/>
          <p:cNvSpPr txBox="1">
            <a:spLocks/>
          </p:cNvSpPr>
          <p:nvPr userDrawn="1"/>
        </p:nvSpPr>
        <p:spPr>
          <a:xfrm>
            <a:off x="11035704" y="6245232"/>
            <a:ext cx="810493" cy="48683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D2F7F4C-EEBE-764F-A5E0-511CC88AA392}" type="slidenum">
              <a:rPr lang="en-US" sz="1333" b="0" i="0" smtClean="0">
                <a:solidFill>
                  <a:schemeClr val="accent3"/>
                </a:solidFill>
                <a:latin typeface="Montserrat Medium" charset="0"/>
                <a:ea typeface="Montserrat Medium" charset="0"/>
                <a:cs typeface="Montserrat Medium" charset="0"/>
              </a:rPr>
              <a:pPr algn="r"/>
              <a:t>‹#›</a:t>
            </a:fld>
            <a:endParaRPr lang="en-US" sz="1333" b="0" i="0">
              <a:solidFill>
                <a:schemeClr val="accent3"/>
              </a:solidFill>
              <a:latin typeface="Montserrat Medium" charset="0"/>
              <a:ea typeface="Montserrat Medium" charset="0"/>
              <a:cs typeface="Montserrat Medium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150BC26-9C62-6241-8397-9FA4EDD9DF9C}"/>
              </a:ext>
            </a:extLst>
          </p:cNvPr>
          <p:cNvSpPr/>
          <p:nvPr userDrawn="1"/>
        </p:nvSpPr>
        <p:spPr>
          <a:xfrm>
            <a:off x="478367" y="3266420"/>
            <a:ext cx="381581" cy="381581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32">
              <a:latin typeface="Montserrat" panose="00000500000000000000" pitchFamily="50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11C5EB9-6065-764A-B124-8113BA86CDD6}"/>
              </a:ext>
            </a:extLst>
          </p:cNvPr>
          <p:cNvSpPr/>
          <p:nvPr userDrawn="1"/>
        </p:nvSpPr>
        <p:spPr>
          <a:xfrm>
            <a:off x="3084857" y="3266420"/>
            <a:ext cx="381581" cy="381581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32">
              <a:latin typeface="Montserrat" panose="00000500000000000000" pitchFamily="50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3D7ABA1-B7F2-D349-8393-A3F96066CF9B}"/>
              </a:ext>
            </a:extLst>
          </p:cNvPr>
          <p:cNvSpPr/>
          <p:nvPr userDrawn="1"/>
        </p:nvSpPr>
        <p:spPr>
          <a:xfrm>
            <a:off x="5691348" y="3266420"/>
            <a:ext cx="381581" cy="381581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32">
              <a:latin typeface="Montserrat" panose="00000500000000000000" pitchFamily="50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99A86AC1-7C60-2E44-86F7-AAB83CBCED85}"/>
              </a:ext>
            </a:extLst>
          </p:cNvPr>
          <p:cNvSpPr/>
          <p:nvPr userDrawn="1"/>
        </p:nvSpPr>
        <p:spPr>
          <a:xfrm>
            <a:off x="8297839" y="3266420"/>
            <a:ext cx="381581" cy="381581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32">
              <a:latin typeface="Montserrat" panose="00000500000000000000" pitchFamily="50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F298114-C8CC-2C42-97D4-19F71CD04068}"/>
              </a:ext>
            </a:extLst>
          </p:cNvPr>
          <p:cNvSpPr txBox="1"/>
          <p:nvPr userDrawn="1"/>
        </p:nvSpPr>
        <p:spPr>
          <a:xfrm>
            <a:off x="2122896" y="3913217"/>
            <a:ext cx="381581" cy="28732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867" b="1">
                <a:solidFill>
                  <a:schemeClr val="bg1"/>
                </a:solidFill>
                <a:latin typeface="Montserrat Semi" charset="0"/>
                <a:ea typeface="Montserrat Semi" charset="0"/>
                <a:cs typeface="Montserrat Semi" charset="0"/>
              </a:rPr>
              <a:t>1</a:t>
            </a:r>
            <a:endParaRPr lang="en-GB" sz="1867" b="1">
              <a:solidFill>
                <a:schemeClr val="bg1"/>
              </a:solidFill>
              <a:latin typeface="Montserrat Semi" charset="0"/>
              <a:ea typeface="Montserrat Semi" charset="0"/>
              <a:cs typeface="Montserrat Semi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C82FE63-638C-9E49-8F44-312773D69EFD}"/>
              </a:ext>
            </a:extLst>
          </p:cNvPr>
          <p:cNvSpPr txBox="1"/>
          <p:nvPr userDrawn="1"/>
        </p:nvSpPr>
        <p:spPr>
          <a:xfrm>
            <a:off x="532485" y="3310199"/>
            <a:ext cx="282568" cy="28732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867" b="0" i="0">
                <a:solidFill>
                  <a:schemeClr val="bg1"/>
                </a:solidFill>
                <a:latin typeface="Montserrat Light" pitchFamily="2" charset="77"/>
                <a:ea typeface="Montserrat Semi" charset="0"/>
                <a:cs typeface="Montserrat Semi" charset="0"/>
              </a:rPr>
              <a:t>1</a:t>
            </a:r>
            <a:endParaRPr lang="en-GB" sz="1867" b="0" i="0">
              <a:solidFill>
                <a:schemeClr val="bg1"/>
              </a:solidFill>
              <a:latin typeface="Montserrat Light" pitchFamily="2" charset="77"/>
              <a:ea typeface="Montserrat Semi" charset="0"/>
              <a:cs typeface="Montserrat Semi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6F349DC-7B22-6546-84FF-75E8926E69E2}"/>
              </a:ext>
            </a:extLst>
          </p:cNvPr>
          <p:cNvSpPr txBox="1"/>
          <p:nvPr userDrawn="1"/>
        </p:nvSpPr>
        <p:spPr>
          <a:xfrm>
            <a:off x="3129066" y="3310199"/>
            <a:ext cx="302476" cy="28732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867" b="0" i="0">
                <a:solidFill>
                  <a:schemeClr val="bg1"/>
                </a:solidFill>
                <a:latin typeface="Montserrat Light" pitchFamily="2" charset="77"/>
                <a:ea typeface="Montserrat Semi" charset="0"/>
                <a:cs typeface="Montserrat Semi" charset="0"/>
              </a:rPr>
              <a:t>2</a:t>
            </a:r>
            <a:endParaRPr lang="en-GB" sz="1867" b="0" i="0">
              <a:solidFill>
                <a:schemeClr val="bg1"/>
              </a:solidFill>
              <a:latin typeface="Montserrat Light" pitchFamily="2" charset="77"/>
              <a:ea typeface="Montserrat Semi" charset="0"/>
              <a:cs typeface="Montserrat Semi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A998916-8579-7A44-9E3C-9D72749A64FE}"/>
              </a:ext>
            </a:extLst>
          </p:cNvPr>
          <p:cNvSpPr txBox="1"/>
          <p:nvPr userDrawn="1"/>
        </p:nvSpPr>
        <p:spPr>
          <a:xfrm>
            <a:off x="5725645" y="3310199"/>
            <a:ext cx="302476" cy="28732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867" b="0" i="0">
                <a:solidFill>
                  <a:schemeClr val="bg1"/>
                </a:solidFill>
                <a:latin typeface="Montserrat Light" pitchFamily="2" charset="77"/>
                <a:ea typeface="Montserrat Semi" charset="0"/>
                <a:cs typeface="Montserrat Semi" charset="0"/>
              </a:rPr>
              <a:t>3</a:t>
            </a:r>
            <a:endParaRPr lang="en-GB" sz="1867" b="0" i="0">
              <a:solidFill>
                <a:schemeClr val="bg1"/>
              </a:solidFill>
              <a:latin typeface="Montserrat Light" pitchFamily="2" charset="77"/>
              <a:ea typeface="Montserrat Semi" charset="0"/>
              <a:cs typeface="Montserrat Semi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5AAA662-1804-E54C-980E-1526F9188F96}"/>
              </a:ext>
            </a:extLst>
          </p:cNvPr>
          <p:cNvSpPr txBox="1"/>
          <p:nvPr userDrawn="1"/>
        </p:nvSpPr>
        <p:spPr>
          <a:xfrm>
            <a:off x="8342653" y="3310199"/>
            <a:ext cx="302476" cy="28732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867" b="0" i="0">
                <a:solidFill>
                  <a:schemeClr val="bg1"/>
                </a:solidFill>
                <a:latin typeface="Montserrat Light" pitchFamily="2" charset="77"/>
                <a:ea typeface="Montserrat Semi" charset="0"/>
                <a:cs typeface="Montserrat Semi" charset="0"/>
              </a:rPr>
              <a:t>4</a:t>
            </a:r>
            <a:endParaRPr lang="en-GB" sz="1867" b="0" i="0">
              <a:solidFill>
                <a:schemeClr val="bg1"/>
              </a:solidFill>
              <a:latin typeface="Montserrat Light" pitchFamily="2" charset="77"/>
              <a:ea typeface="Montserrat Semi" charset="0"/>
              <a:cs typeface="Montserrat Semi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E82745-0A21-D34C-865A-80A6DEC524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9458" y="3824422"/>
            <a:ext cx="2462179" cy="148801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67" b="0" i="0">
                <a:latin typeface="Montserrat Light" pitchFamily="2" charset="77"/>
              </a:defRPr>
            </a:lvl1pPr>
            <a:lvl2pPr marL="609585" indent="0">
              <a:buNone/>
              <a:defRPr sz="1867" b="0" i="0">
                <a:latin typeface="Montserrat Light" pitchFamily="2" charset="77"/>
              </a:defRPr>
            </a:lvl2pPr>
            <a:lvl3pPr marL="1219170" indent="0">
              <a:buNone/>
              <a:defRPr sz="1867" b="0" i="0">
                <a:latin typeface="Montserrat Light" pitchFamily="2" charset="77"/>
              </a:defRPr>
            </a:lvl3pPr>
            <a:lvl4pPr marL="1828754" indent="0">
              <a:buNone/>
              <a:defRPr sz="1867" b="0" i="0">
                <a:latin typeface="Montserrat Light" pitchFamily="2" charset="77"/>
              </a:defRPr>
            </a:lvl4pPr>
            <a:lvl5pPr marL="2438339" indent="0">
              <a:buNone/>
              <a:defRPr sz="1867" b="0" i="0"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677DFA3C-8D64-7245-921C-2256D858183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84857" y="3824422"/>
            <a:ext cx="2462179" cy="148801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67" b="0" i="0">
                <a:latin typeface="Montserrat Light" pitchFamily="2" charset="77"/>
              </a:defRPr>
            </a:lvl1pPr>
            <a:lvl2pPr marL="609585" indent="0">
              <a:buNone/>
              <a:defRPr sz="1867" b="0" i="0">
                <a:latin typeface="Montserrat Light" pitchFamily="2" charset="77"/>
              </a:defRPr>
            </a:lvl2pPr>
            <a:lvl3pPr marL="1219170" indent="0">
              <a:buNone/>
              <a:defRPr sz="1867" b="0" i="0">
                <a:latin typeface="Montserrat Light" pitchFamily="2" charset="77"/>
              </a:defRPr>
            </a:lvl3pPr>
            <a:lvl4pPr marL="1828754" indent="0">
              <a:buNone/>
              <a:defRPr sz="1867" b="0" i="0">
                <a:latin typeface="Montserrat Light" pitchFamily="2" charset="77"/>
              </a:defRPr>
            </a:lvl4pPr>
            <a:lvl5pPr marL="2438339" indent="0">
              <a:buNone/>
              <a:defRPr sz="1867" b="0" i="0"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D94DA16A-9136-914E-AF78-BED41BE6A1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91348" y="3824422"/>
            <a:ext cx="2462179" cy="148801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67" b="0" i="0">
                <a:latin typeface="Montserrat Light" pitchFamily="2" charset="77"/>
              </a:defRPr>
            </a:lvl1pPr>
            <a:lvl2pPr marL="609585" indent="0">
              <a:buNone/>
              <a:defRPr sz="1867" b="0" i="0">
                <a:latin typeface="Montserrat Light" pitchFamily="2" charset="77"/>
              </a:defRPr>
            </a:lvl2pPr>
            <a:lvl3pPr marL="1219170" indent="0">
              <a:buNone/>
              <a:defRPr sz="1867" b="0" i="0">
                <a:latin typeface="Montserrat Light" pitchFamily="2" charset="77"/>
              </a:defRPr>
            </a:lvl3pPr>
            <a:lvl4pPr marL="1828754" indent="0">
              <a:buNone/>
              <a:defRPr sz="1867" b="0" i="0">
                <a:latin typeface="Montserrat Light" pitchFamily="2" charset="77"/>
              </a:defRPr>
            </a:lvl4pPr>
            <a:lvl5pPr marL="2438339" indent="0">
              <a:buNone/>
              <a:defRPr sz="1867" b="0" i="0"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EDCC0069-BD82-7A43-8C0E-0C780051E00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297839" y="3824422"/>
            <a:ext cx="2462179" cy="148801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67" b="0" i="0">
                <a:latin typeface="Montserrat Light" pitchFamily="2" charset="77"/>
              </a:defRPr>
            </a:lvl1pPr>
            <a:lvl2pPr marL="609585" indent="0">
              <a:buNone/>
              <a:defRPr sz="1867" b="0" i="0">
                <a:latin typeface="Montserrat Light" pitchFamily="2" charset="77"/>
              </a:defRPr>
            </a:lvl2pPr>
            <a:lvl3pPr marL="1219170" indent="0">
              <a:buNone/>
              <a:defRPr sz="1867" b="0" i="0">
                <a:latin typeface="Montserrat Light" pitchFamily="2" charset="77"/>
              </a:defRPr>
            </a:lvl3pPr>
            <a:lvl4pPr marL="1828754" indent="0">
              <a:buNone/>
              <a:defRPr sz="1867" b="0" i="0">
                <a:latin typeface="Montserrat Light" pitchFamily="2" charset="77"/>
              </a:defRPr>
            </a:lvl4pPr>
            <a:lvl5pPr marL="2438339" indent="0">
              <a:buNone/>
              <a:defRPr sz="1867" b="0" i="0"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382C63F-7DE6-2149-AF01-EA821090464D}"/>
              </a:ext>
            </a:extLst>
          </p:cNvPr>
          <p:cNvCxnSpPr/>
          <p:nvPr userDrawn="1"/>
        </p:nvCxnSpPr>
        <p:spPr>
          <a:xfrm>
            <a:off x="477680" y="1557855"/>
            <a:ext cx="11176825" cy="0"/>
          </a:xfrm>
          <a:prstGeom prst="line">
            <a:avLst/>
          </a:prstGeom>
          <a:ln w="25400" cmpd="sng">
            <a:gradFill flip="none" rotWithShape="1">
              <a:gsLst>
                <a:gs pos="0">
                  <a:schemeClr val="accent1"/>
                </a:gs>
                <a:gs pos="45000">
                  <a:schemeClr val="accent3"/>
                </a:gs>
                <a:gs pos="80000">
                  <a:schemeClr val="accent6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Shape 30">
            <a:extLst>
              <a:ext uri="{FF2B5EF4-FFF2-40B4-BE49-F238E27FC236}">
                <a16:creationId xmlns:a16="http://schemas.microsoft.com/office/drawing/2014/main" id="{A4519A10-3C66-8840-AFFE-B4D5E24B084A}"/>
              </a:ext>
            </a:extLst>
          </p:cNvPr>
          <p:cNvSpPr txBox="1">
            <a:spLocks noGrp="1"/>
          </p:cNvSpPr>
          <p:nvPr>
            <p:ph type="body" idx="15" hasCustomPrompt="1"/>
          </p:nvPr>
        </p:nvSpPr>
        <p:spPr>
          <a:xfrm>
            <a:off x="340678" y="1724785"/>
            <a:ext cx="11331837" cy="744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accent2"/>
              </a:buClr>
              <a:buSzPct val="120000"/>
              <a:buFont typeface="Arial"/>
              <a:buNone/>
              <a:tabLst/>
              <a:defRPr sz="1867" b="0" i="0" u="none" strike="noStrike" cap="none" baseline="0">
                <a:solidFill>
                  <a:schemeClr val="tx2"/>
                </a:solidFill>
                <a:latin typeface="Montserrat Light" charset="0"/>
                <a:ea typeface="Montserrat Light" charset="0"/>
                <a:cs typeface="Montserrat Light" charset="0"/>
                <a:sym typeface="Montserrat Light"/>
              </a:defRPr>
            </a:lvl1pPr>
            <a:lvl2pPr marL="359824" marR="0" lvl="1" indent="-182029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tx2"/>
              </a:buClr>
              <a:buSzPct val="100000"/>
              <a:buFont typeface="Arial"/>
              <a:buChar char="•"/>
              <a:tabLst/>
              <a:defRPr sz="1867" b="0" i="0" u="none" strike="noStrike" cap="none">
                <a:solidFill>
                  <a:schemeClr val="tx2"/>
                </a:solidFill>
                <a:latin typeface="Montserrat Light" charset="0"/>
                <a:ea typeface="Montserrat Light" charset="0"/>
                <a:cs typeface="Montserrat Light" charset="0"/>
                <a:sym typeface="Montserrat Light"/>
              </a:defRPr>
            </a:lvl2pPr>
            <a:lvl3pPr marL="539737" marR="0" lvl="2" indent="-179913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tx2"/>
              </a:buClr>
              <a:buSzPct val="100000"/>
              <a:buFont typeface="Arial"/>
              <a:buChar char="•"/>
              <a:tabLst/>
              <a:defRPr sz="1867" b="0" i="0" u="none" strike="noStrike" cap="none">
                <a:solidFill>
                  <a:schemeClr val="tx2"/>
                </a:solidFill>
                <a:latin typeface="Montserrat Light" charset="0"/>
                <a:ea typeface="Montserrat Light" charset="0"/>
                <a:cs typeface="Montserrat Light" charset="0"/>
                <a:sym typeface="Montserrat Light"/>
              </a:defRPr>
            </a:lvl3pPr>
            <a:lvl4pPr marL="2438339" marR="0" lvl="3" indent="-399615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505150"/>
              </a:buClr>
              <a:buSzPts val="1120"/>
              <a:buFont typeface="Arial"/>
              <a:buChar char="•"/>
              <a:defRPr sz="1867" b="0" i="0" u="none" strike="noStrike" cap="none">
                <a:solidFill>
                  <a:srgbClr val="50515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3047924" marR="0" lvl="4" indent="-399617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505150"/>
              </a:buClr>
              <a:buSzPts val="1120"/>
              <a:buFont typeface="Arial"/>
              <a:buChar char="•"/>
              <a:defRPr sz="1867" b="0" i="0" u="none" strike="noStrike" cap="none">
                <a:solidFill>
                  <a:srgbClr val="50515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3657509" marR="0" lvl="5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/>
              <a:t>Click to add text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A3EFB44A-EFF2-144C-BBCE-5BD0561EE8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8611" y="397573"/>
            <a:ext cx="1172479" cy="27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1693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198AD5B-B330-0748-8AC8-24CA9A18D182}"/>
              </a:ext>
            </a:extLst>
          </p:cNvPr>
          <p:cNvCxnSpPr>
            <a:cxnSpLocks/>
          </p:cNvCxnSpPr>
          <p:nvPr userDrawn="1"/>
        </p:nvCxnSpPr>
        <p:spPr>
          <a:xfrm>
            <a:off x="532488" y="3453857"/>
            <a:ext cx="8112641" cy="11947"/>
          </a:xfrm>
          <a:prstGeom prst="line">
            <a:avLst/>
          </a:prstGeom>
          <a:ln w="25400" cmpd="sng">
            <a:solidFill>
              <a:schemeClr val="accent1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54679" y="787402"/>
            <a:ext cx="11299824" cy="705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ts val="2400"/>
              </a:lnSpc>
              <a:defRPr sz="2400" b="0" i="0" baseline="0">
                <a:latin typeface="Montserrat Light" pitchFamily="2" charset="77"/>
              </a:defRPr>
            </a:lvl1pPr>
          </a:lstStyle>
          <a:p>
            <a:r>
              <a:rPr lang="en-GB"/>
              <a:t>Click here to edit</a:t>
            </a:r>
            <a:endParaRPr lang="en-US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487" y="383983"/>
            <a:ext cx="5211811" cy="326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1" i="0">
                <a:solidFill>
                  <a:schemeClr val="accent1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21" name="Footer Placeholder 3"/>
          <p:cNvSpPr txBox="1">
            <a:spLocks/>
          </p:cNvSpPr>
          <p:nvPr userDrawn="1"/>
        </p:nvSpPr>
        <p:spPr>
          <a:xfrm>
            <a:off x="369461" y="6234527"/>
            <a:ext cx="1732895" cy="30857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333" b="0" i="0" err="1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tvsquared.com</a:t>
            </a:r>
            <a:endParaRPr lang="en-US" sz="1333" b="0" i="0">
              <a:solidFill>
                <a:schemeClr val="tx2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22" name="Footer Placeholder 3"/>
          <p:cNvSpPr txBox="1">
            <a:spLocks/>
          </p:cNvSpPr>
          <p:nvPr userDrawn="1"/>
        </p:nvSpPr>
        <p:spPr>
          <a:xfrm>
            <a:off x="11035704" y="6245232"/>
            <a:ext cx="810493" cy="48683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D2F7F4C-EEBE-764F-A5E0-511CC88AA392}" type="slidenum">
              <a:rPr lang="en-US" sz="1333" b="0" i="0" smtClean="0">
                <a:solidFill>
                  <a:schemeClr val="accent3"/>
                </a:solidFill>
                <a:latin typeface="Montserrat Medium" charset="0"/>
                <a:ea typeface="Montserrat Medium" charset="0"/>
                <a:cs typeface="Montserrat Medium" charset="0"/>
              </a:rPr>
              <a:pPr algn="r"/>
              <a:t>‹#›</a:t>
            </a:fld>
            <a:endParaRPr lang="en-US" sz="1333" b="0" i="0">
              <a:solidFill>
                <a:schemeClr val="accent3"/>
              </a:solidFill>
              <a:latin typeface="Montserrat Medium" charset="0"/>
              <a:ea typeface="Montserrat Medium" charset="0"/>
              <a:cs typeface="Montserrat Medium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150BC26-9C62-6241-8397-9FA4EDD9DF9C}"/>
              </a:ext>
            </a:extLst>
          </p:cNvPr>
          <p:cNvSpPr/>
          <p:nvPr userDrawn="1"/>
        </p:nvSpPr>
        <p:spPr>
          <a:xfrm>
            <a:off x="478367" y="3266420"/>
            <a:ext cx="381581" cy="38158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32">
              <a:latin typeface="Montserrat" panose="00000500000000000000" pitchFamily="50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11C5EB9-6065-764A-B124-8113BA86CDD6}"/>
              </a:ext>
            </a:extLst>
          </p:cNvPr>
          <p:cNvSpPr/>
          <p:nvPr userDrawn="1"/>
        </p:nvSpPr>
        <p:spPr>
          <a:xfrm>
            <a:off x="3084857" y="3266420"/>
            <a:ext cx="381581" cy="38158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32">
              <a:latin typeface="Montserrat" panose="00000500000000000000" pitchFamily="50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3D7ABA1-B7F2-D349-8393-A3F96066CF9B}"/>
              </a:ext>
            </a:extLst>
          </p:cNvPr>
          <p:cNvSpPr/>
          <p:nvPr userDrawn="1"/>
        </p:nvSpPr>
        <p:spPr>
          <a:xfrm>
            <a:off x="5691348" y="3266420"/>
            <a:ext cx="381581" cy="38158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32">
              <a:latin typeface="Montserrat" panose="00000500000000000000" pitchFamily="50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99A86AC1-7C60-2E44-86F7-AAB83CBCED85}"/>
              </a:ext>
            </a:extLst>
          </p:cNvPr>
          <p:cNvSpPr/>
          <p:nvPr userDrawn="1"/>
        </p:nvSpPr>
        <p:spPr>
          <a:xfrm>
            <a:off x="8297839" y="3266420"/>
            <a:ext cx="381581" cy="38158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32">
              <a:latin typeface="Montserrat" panose="00000500000000000000" pitchFamily="50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F298114-C8CC-2C42-97D4-19F71CD04068}"/>
              </a:ext>
            </a:extLst>
          </p:cNvPr>
          <p:cNvSpPr txBox="1"/>
          <p:nvPr userDrawn="1"/>
        </p:nvSpPr>
        <p:spPr>
          <a:xfrm>
            <a:off x="2122896" y="3913217"/>
            <a:ext cx="381581" cy="28732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867" b="1">
                <a:solidFill>
                  <a:schemeClr val="bg1"/>
                </a:solidFill>
                <a:latin typeface="Montserrat Semi" charset="0"/>
                <a:ea typeface="Montserrat Semi" charset="0"/>
                <a:cs typeface="Montserrat Semi" charset="0"/>
              </a:rPr>
              <a:t>1</a:t>
            </a:r>
            <a:endParaRPr lang="en-GB" sz="1867" b="1">
              <a:solidFill>
                <a:schemeClr val="bg1"/>
              </a:solidFill>
              <a:latin typeface="Montserrat Semi" charset="0"/>
              <a:ea typeface="Montserrat Semi" charset="0"/>
              <a:cs typeface="Montserrat Semi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E82745-0A21-D34C-865A-80A6DEC524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9458" y="3824422"/>
            <a:ext cx="2462179" cy="148801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67" b="0" i="0">
                <a:latin typeface="Montserrat Light" pitchFamily="2" charset="77"/>
              </a:defRPr>
            </a:lvl1pPr>
            <a:lvl2pPr marL="609585" indent="0">
              <a:buNone/>
              <a:defRPr sz="1867" b="0" i="0">
                <a:latin typeface="Montserrat Light" pitchFamily="2" charset="77"/>
              </a:defRPr>
            </a:lvl2pPr>
            <a:lvl3pPr marL="1219170" indent="0">
              <a:buNone/>
              <a:defRPr sz="1867" b="0" i="0">
                <a:latin typeface="Montserrat Light" pitchFamily="2" charset="77"/>
              </a:defRPr>
            </a:lvl3pPr>
            <a:lvl4pPr marL="1828754" indent="0">
              <a:buNone/>
              <a:defRPr sz="1867" b="0" i="0">
                <a:latin typeface="Montserrat Light" pitchFamily="2" charset="77"/>
              </a:defRPr>
            </a:lvl4pPr>
            <a:lvl5pPr marL="2438339" indent="0">
              <a:buNone/>
              <a:defRPr sz="1867" b="0" i="0"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677DFA3C-8D64-7245-921C-2256D858183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84857" y="3824422"/>
            <a:ext cx="2462179" cy="148801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67" b="0" i="0">
                <a:latin typeface="Montserrat Light" pitchFamily="2" charset="77"/>
              </a:defRPr>
            </a:lvl1pPr>
            <a:lvl2pPr marL="609585" indent="0">
              <a:buNone/>
              <a:defRPr sz="1867" b="0" i="0">
                <a:latin typeface="Montserrat Light" pitchFamily="2" charset="77"/>
              </a:defRPr>
            </a:lvl2pPr>
            <a:lvl3pPr marL="1219170" indent="0">
              <a:buNone/>
              <a:defRPr sz="1867" b="0" i="0">
                <a:latin typeface="Montserrat Light" pitchFamily="2" charset="77"/>
              </a:defRPr>
            </a:lvl3pPr>
            <a:lvl4pPr marL="1828754" indent="0">
              <a:buNone/>
              <a:defRPr sz="1867" b="0" i="0">
                <a:latin typeface="Montserrat Light" pitchFamily="2" charset="77"/>
              </a:defRPr>
            </a:lvl4pPr>
            <a:lvl5pPr marL="2438339" indent="0">
              <a:buNone/>
              <a:defRPr sz="1867" b="0" i="0"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D94DA16A-9136-914E-AF78-BED41BE6A1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91348" y="3824422"/>
            <a:ext cx="2462179" cy="148801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67" b="0" i="0">
                <a:latin typeface="Montserrat Light" pitchFamily="2" charset="77"/>
              </a:defRPr>
            </a:lvl1pPr>
            <a:lvl2pPr marL="609585" indent="0">
              <a:buNone/>
              <a:defRPr sz="1867" b="0" i="0">
                <a:latin typeface="Montserrat Light" pitchFamily="2" charset="77"/>
              </a:defRPr>
            </a:lvl2pPr>
            <a:lvl3pPr marL="1219170" indent="0">
              <a:buNone/>
              <a:defRPr sz="1867" b="0" i="0">
                <a:latin typeface="Montserrat Light" pitchFamily="2" charset="77"/>
              </a:defRPr>
            </a:lvl3pPr>
            <a:lvl4pPr marL="1828754" indent="0">
              <a:buNone/>
              <a:defRPr sz="1867" b="0" i="0">
                <a:latin typeface="Montserrat Light" pitchFamily="2" charset="77"/>
              </a:defRPr>
            </a:lvl4pPr>
            <a:lvl5pPr marL="2438339" indent="0">
              <a:buNone/>
              <a:defRPr sz="1867" b="0" i="0"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EDCC0069-BD82-7A43-8C0E-0C780051E00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297839" y="3824422"/>
            <a:ext cx="2462179" cy="148801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67" b="0" i="0">
                <a:latin typeface="Montserrat Light" pitchFamily="2" charset="77"/>
              </a:defRPr>
            </a:lvl1pPr>
            <a:lvl2pPr marL="609585" indent="0">
              <a:buNone/>
              <a:defRPr sz="1867" b="0" i="0">
                <a:latin typeface="Montserrat Light" pitchFamily="2" charset="77"/>
              </a:defRPr>
            </a:lvl2pPr>
            <a:lvl3pPr marL="1219170" indent="0">
              <a:buNone/>
              <a:defRPr sz="1867" b="0" i="0">
                <a:latin typeface="Montserrat Light" pitchFamily="2" charset="77"/>
              </a:defRPr>
            </a:lvl3pPr>
            <a:lvl4pPr marL="1828754" indent="0">
              <a:buNone/>
              <a:defRPr sz="1867" b="0" i="0">
                <a:latin typeface="Montserrat Light" pitchFamily="2" charset="77"/>
              </a:defRPr>
            </a:lvl4pPr>
            <a:lvl5pPr marL="2438339" indent="0">
              <a:buNone/>
              <a:defRPr sz="1867" b="0" i="0"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382C63F-7DE6-2149-AF01-EA821090464D}"/>
              </a:ext>
            </a:extLst>
          </p:cNvPr>
          <p:cNvCxnSpPr/>
          <p:nvPr userDrawn="1"/>
        </p:nvCxnSpPr>
        <p:spPr>
          <a:xfrm>
            <a:off x="477680" y="1557855"/>
            <a:ext cx="11176825" cy="0"/>
          </a:xfrm>
          <a:prstGeom prst="line">
            <a:avLst/>
          </a:prstGeom>
          <a:ln w="25400" cmpd="sng">
            <a:gradFill flip="none" rotWithShape="1">
              <a:gsLst>
                <a:gs pos="0">
                  <a:schemeClr val="accent1"/>
                </a:gs>
                <a:gs pos="45000">
                  <a:schemeClr val="accent3"/>
                </a:gs>
                <a:gs pos="80000">
                  <a:schemeClr val="accent6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Shape 30">
            <a:extLst>
              <a:ext uri="{FF2B5EF4-FFF2-40B4-BE49-F238E27FC236}">
                <a16:creationId xmlns:a16="http://schemas.microsoft.com/office/drawing/2014/main" id="{A4519A10-3C66-8840-AFFE-B4D5E24B084A}"/>
              </a:ext>
            </a:extLst>
          </p:cNvPr>
          <p:cNvSpPr txBox="1">
            <a:spLocks noGrp="1"/>
          </p:cNvSpPr>
          <p:nvPr>
            <p:ph type="body" idx="15" hasCustomPrompt="1"/>
          </p:nvPr>
        </p:nvSpPr>
        <p:spPr>
          <a:xfrm>
            <a:off x="340678" y="1724785"/>
            <a:ext cx="11331837" cy="744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accent2"/>
              </a:buClr>
              <a:buSzPct val="120000"/>
              <a:buFont typeface="Arial"/>
              <a:buNone/>
              <a:tabLst/>
              <a:defRPr sz="1867" b="0" i="0" u="none" strike="noStrike" cap="none" baseline="0">
                <a:solidFill>
                  <a:schemeClr val="tx2"/>
                </a:solidFill>
                <a:latin typeface="Montserrat Light" charset="0"/>
                <a:ea typeface="Montserrat Light" charset="0"/>
                <a:cs typeface="Montserrat Light" charset="0"/>
                <a:sym typeface="Montserrat Light"/>
              </a:defRPr>
            </a:lvl1pPr>
            <a:lvl2pPr marL="359824" marR="0" lvl="1" indent="-182029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tx2"/>
              </a:buClr>
              <a:buSzPct val="100000"/>
              <a:buFont typeface="Arial"/>
              <a:buChar char="•"/>
              <a:tabLst/>
              <a:defRPr sz="1867" b="0" i="0" u="none" strike="noStrike" cap="none">
                <a:solidFill>
                  <a:schemeClr val="tx2"/>
                </a:solidFill>
                <a:latin typeface="Montserrat Light" charset="0"/>
                <a:ea typeface="Montserrat Light" charset="0"/>
                <a:cs typeface="Montserrat Light" charset="0"/>
                <a:sym typeface="Montserrat Light"/>
              </a:defRPr>
            </a:lvl2pPr>
            <a:lvl3pPr marL="539737" marR="0" lvl="2" indent="-179913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tx2"/>
              </a:buClr>
              <a:buSzPct val="100000"/>
              <a:buFont typeface="Arial"/>
              <a:buChar char="•"/>
              <a:tabLst/>
              <a:defRPr sz="1867" b="0" i="0" u="none" strike="noStrike" cap="none">
                <a:solidFill>
                  <a:schemeClr val="tx2"/>
                </a:solidFill>
                <a:latin typeface="Montserrat Light" charset="0"/>
                <a:ea typeface="Montserrat Light" charset="0"/>
                <a:cs typeface="Montserrat Light" charset="0"/>
                <a:sym typeface="Montserrat Light"/>
              </a:defRPr>
            </a:lvl3pPr>
            <a:lvl4pPr marL="2438339" marR="0" lvl="3" indent="-399615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505150"/>
              </a:buClr>
              <a:buSzPts val="1120"/>
              <a:buFont typeface="Arial"/>
              <a:buChar char="•"/>
              <a:defRPr sz="1867" b="0" i="0" u="none" strike="noStrike" cap="none">
                <a:solidFill>
                  <a:srgbClr val="50515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3047924" marR="0" lvl="4" indent="-399617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505150"/>
              </a:buClr>
              <a:buSzPts val="1120"/>
              <a:buFont typeface="Arial"/>
              <a:buChar char="•"/>
              <a:defRPr sz="1867" b="0" i="0" u="none" strike="noStrike" cap="none">
                <a:solidFill>
                  <a:srgbClr val="50515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3657509" marR="0" lvl="5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/>
              <a:t>Click to add text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A3EFB44A-EFF2-144C-BBCE-5BD0561EE8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8611" y="397573"/>
            <a:ext cx="1172479" cy="27039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3DFC3D9-BBAC-3E43-83D4-2C72DBCEAFE7}"/>
              </a:ext>
            </a:extLst>
          </p:cNvPr>
          <p:cNvSpPr txBox="1"/>
          <p:nvPr userDrawn="1"/>
        </p:nvSpPr>
        <p:spPr>
          <a:xfrm>
            <a:off x="532485" y="3310199"/>
            <a:ext cx="282568" cy="28732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867" b="0" i="0">
                <a:solidFill>
                  <a:schemeClr val="bg1"/>
                </a:solidFill>
                <a:latin typeface="Montserrat Light" pitchFamily="2" charset="77"/>
                <a:ea typeface="Montserrat Semi" charset="0"/>
                <a:cs typeface="Montserrat Semi" charset="0"/>
              </a:rPr>
              <a:t>1</a:t>
            </a:r>
            <a:endParaRPr lang="en-GB" sz="1867" b="0" i="0">
              <a:solidFill>
                <a:schemeClr val="bg1"/>
              </a:solidFill>
              <a:latin typeface="Montserrat Light" pitchFamily="2" charset="77"/>
              <a:ea typeface="Montserrat Semi" charset="0"/>
              <a:cs typeface="Montserrat Semi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1ECEF8F-2ECE-9F47-8C92-CC1DDB86EA33}"/>
              </a:ext>
            </a:extLst>
          </p:cNvPr>
          <p:cNvSpPr txBox="1"/>
          <p:nvPr userDrawn="1"/>
        </p:nvSpPr>
        <p:spPr>
          <a:xfrm>
            <a:off x="3129066" y="3310199"/>
            <a:ext cx="302476" cy="28732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867" b="0" i="0">
                <a:solidFill>
                  <a:schemeClr val="bg1"/>
                </a:solidFill>
                <a:latin typeface="Montserrat Light" pitchFamily="2" charset="77"/>
                <a:ea typeface="Montserrat Semi" charset="0"/>
                <a:cs typeface="Montserrat Semi" charset="0"/>
              </a:rPr>
              <a:t>2</a:t>
            </a:r>
            <a:endParaRPr lang="en-GB" sz="1867" b="0" i="0">
              <a:solidFill>
                <a:schemeClr val="bg1"/>
              </a:solidFill>
              <a:latin typeface="Montserrat Light" pitchFamily="2" charset="77"/>
              <a:ea typeface="Montserrat Semi" charset="0"/>
              <a:cs typeface="Montserrat Semi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2800777-BD38-604A-8DA2-1625EE1DFD24}"/>
              </a:ext>
            </a:extLst>
          </p:cNvPr>
          <p:cNvSpPr txBox="1"/>
          <p:nvPr userDrawn="1"/>
        </p:nvSpPr>
        <p:spPr>
          <a:xfrm>
            <a:off x="5725645" y="3310199"/>
            <a:ext cx="302476" cy="28732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867" b="0" i="0">
                <a:solidFill>
                  <a:schemeClr val="bg1"/>
                </a:solidFill>
                <a:latin typeface="Montserrat Light" pitchFamily="2" charset="77"/>
                <a:ea typeface="Montserrat Semi" charset="0"/>
                <a:cs typeface="Montserrat Semi" charset="0"/>
              </a:rPr>
              <a:t>3</a:t>
            </a:r>
            <a:endParaRPr lang="en-GB" sz="1867" b="0" i="0">
              <a:solidFill>
                <a:schemeClr val="bg1"/>
              </a:solidFill>
              <a:latin typeface="Montserrat Light" pitchFamily="2" charset="77"/>
              <a:ea typeface="Montserrat Semi" charset="0"/>
              <a:cs typeface="Montserrat Semi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6EAA304-121F-E04A-924D-6382EB6443D8}"/>
              </a:ext>
            </a:extLst>
          </p:cNvPr>
          <p:cNvSpPr txBox="1"/>
          <p:nvPr userDrawn="1"/>
        </p:nvSpPr>
        <p:spPr>
          <a:xfrm>
            <a:off x="8342653" y="3310199"/>
            <a:ext cx="302476" cy="28732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867" b="0" i="0">
                <a:solidFill>
                  <a:schemeClr val="bg1"/>
                </a:solidFill>
                <a:latin typeface="Montserrat Light" pitchFamily="2" charset="77"/>
                <a:ea typeface="Montserrat Semi" charset="0"/>
                <a:cs typeface="Montserrat Semi" charset="0"/>
              </a:rPr>
              <a:t>4</a:t>
            </a:r>
            <a:endParaRPr lang="en-GB" sz="1867" b="0" i="0">
              <a:solidFill>
                <a:schemeClr val="bg1"/>
              </a:solidFill>
              <a:latin typeface="Montserrat Light" pitchFamily="2" charset="77"/>
              <a:ea typeface="Montserrat Semi" charset="0"/>
              <a:cs typeface="Montserrat Sem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6074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5515" y="460183"/>
            <a:ext cx="11740445" cy="1283951"/>
          </a:xfrm>
          <a:prstGeom prst="rect">
            <a:avLst/>
          </a:prstGeom>
        </p:spPr>
        <p:txBody>
          <a:bodyPr/>
          <a:lstStyle>
            <a:lvl1pPr algn="ctr">
              <a:lnSpc>
                <a:spcPts val="2800"/>
              </a:lnSpc>
              <a:defRPr sz="2600" spc="-100" baseline="0">
                <a:solidFill>
                  <a:srgbClr val="000000"/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Insert Chart Title Here </a:t>
            </a:r>
            <a:br>
              <a:rPr lang="en-US"/>
            </a:br>
            <a:r>
              <a:rPr lang="en-US"/>
              <a:t>Insert Long Chart Title Here</a:t>
            </a:r>
            <a:br>
              <a:rPr lang="en-US"/>
            </a:br>
            <a:r>
              <a:rPr lang="en-US"/>
              <a:t>Insert Chart Title Here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3939" y="1806854"/>
            <a:ext cx="11740445" cy="368686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800" cap="none"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Chart Subtitle Goes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28979" y="6621464"/>
            <a:ext cx="7416800" cy="2365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sz="800"/>
              <a:t>Source: Insert Source Line Text 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38857" y="6189666"/>
            <a:ext cx="2293055" cy="43179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cap="all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Small Report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7930613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215515" y="460183"/>
            <a:ext cx="11740445" cy="1283951"/>
          </a:xfrm>
          <a:prstGeom prst="rect">
            <a:avLst/>
          </a:prstGeom>
        </p:spPr>
        <p:txBody>
          <a:bodyPr/>
          <a:lstStyle>
            <a:lvl1pPr algn="ctr">
              <a:lnSpc>
                <a:spcPts val="2800"/>
              </a:lnSpc>
              <a:defRPr sz="2600" spc="-100" baseline="0">
                <a:solidFill>
                  <a:srgbClr val="000000"/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Insert Chart Title Here </a:t>
            </a:r>
            <a:br>
              <a:rPr lang="en-US"/>
            </a:br>
            <a:r>
              <a:rPr lang="en-US"/>
              <a:t>Insert Long Chart Title Here</a:t>
            </a:r>
            <a:br>
              <a:rPr lang="en-US"/>
            </a:br>
            <a:r>
              <a:rPr lang="en-US"/>
              <a:t>Insert Chart Title Here 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3939" y="1806854"/>
            <a:ext cx="11740445" cy="368686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800" cap="none"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Chart Subtitle Goes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28979" y="6621464"/>
            <a:ext cx="7416800" cy="2365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sz="800"/>
              <a:t>Source: Insert Source Line Text  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38857" y="6189666"/>
            <a:ext cx="2293055" cy="43179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cap="all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Small Report Title Goes Here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26485" y="5335064"/>
            <a:ext cx="11728449" cy="888470"/>
          </a:xfrm>
          <a:prstGeom prst="rect">
            <a:avLst/>
          </a:prstGeom>
        </p:spPr>
        <p:txBody>
          <a:bodyPr vert="horz"/>
          <a:lstStyle>
            <a:lvl1pPr marL="0" indent="0" algn="ctr" defTabSz="45720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100"/>
            </a:lvl1pPr>
            <a:lvl5pPr marL="1828800" indent="0">
              <a:buFontTx/>
              <a:buNone/>
              <a:defRPr sz="1200"/>
            </a:lvl5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rebuchet MS" pitchFamily="34" charset="0"/>
              </a:rPr>
              <a:t>Less than a third of likely buyers found out about their local dealership through online search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rebuchet MS" pitchFamily="34" charset="0"/>
              </a:rPr>
              <a:t>Direct mail/email marketing has a nominal effect on informing buyers about their local dealership </a:t>
            </a:r>
          </a:p>
        </p:txBody>
      </p:sp>
    </p:spTree>
    <p:extLst>
      <p:ext uri="{BB962C8B-B14F-4D97-AF65-F5344CB8AC3E}">
        <p14:creationId xmlns:p14="http://schemas.microsoft.com/office/powerpoint/2010/main" val="5656368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0" y="3199443"/>
            <a:ext cx="3975495" cy="180340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</a:t>
            </a:r>
            <a:br>
              <a:rPr lang="en-US"/>
            </a:br>
            <a:r>
              <a:rPr lang="en-US"/>
              <a:t>third line</a:t>
            </a: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1EB64D6-155D-4985-AC55-BA92A00A6493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6176723" y="0"/>
            <a:ext cx="6015277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8050" y="2785750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  <p:pic>
        <p:nvPicPr>
          <p:cNvPr id="19" name="Picture 18" descr="Logo&#10;&#10;Description automatically generated with medium confidence">
            <a:extLst>
              <a:ext uri="{FF2B5EF4-FFF2-40B4-BE49-F238E27FC236}">
                <a16:creationId xmlns:a16="http://schemas.microsoft.com/office/drawing/2014/main" id="{73675C42-201E-4C63-A839-40455D5457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609" y="5689601"/>
            <a:ext cx="2270009" cy="90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7722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0" y="3199443"/>
            <a:ext cx="3975495" cy="180340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</a:t>
            </a:r>
            <a:br>
              <a:rPr lang="en-US"/>
            </a:br>
            <a:r>
              <a:rPr lang="en-US"/>
              <a:t>third line</a:t>
            </a: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1EB64D6-155D-4985-AC55-BA92A00A6493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4864318" y="0"/>
            <a:ext cx="7327683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8050" y="2785750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  <p:pic>
        <p:nvPicPr>
          <p:cNvPr id="14" name="Picture 13" descr="Logo&#10;&#10;Description automatically generated with medium confidence">
            <a:extLst>
              <a:ext uri="{FF2B5EF4-FFF2-40B4-BE49-F238E27FC236}">
                <a16:creationId xmlns:a16="http://schemas.microsoft.com/office/drawing/2014/main" id="{75BB585C-EC61-43F1-BD9D-EF637B312C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609" y="5689601"/>
            <a:ext cx="2270009" cy="90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5352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V2">
    <p:bg>
      <p:bgPr>
        <a:solidFill>
          <a:srgbClr val="1B1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0" y="3199443"/>
            <a:ext cx="3975495" cy="180340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</a:t>
            </a:r>
            <a:br>
              <a:rPr lang="en-US"/>
            </a:br>
            <a:r>
              <a:rPr lang="en-US"/>
              <a:t>third line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779B80E8-461F-4DCB-ACB0-9B2E25BDBF5F}"/>
              </a:ext>
            </a:extLst>
          </p:cNvPr>
          <p:cNvSpPr/>
          <p:nvPr/>
        </p:nvSpPr>
        <p:spPr>
          <a:xfrm>
            <a:off x="2783605" y="-13657"/>
            <a:ext cx="2085301" cy="1536683"/>
          </a:xfrm>
          <a:custGeom>
            <a:avLst/>
            <a:gdLst>
              <a:gd name="connsiteX0" fmla="*/ 1510748 w 2015520"/>
              <a:gd name="connsiteY0" fmla="*/ 0 h 1536683"/>
              <a:gd name="connsiteX1" fmla="*/ 2015520 w 2015520"/>
              <a:gd name="connsiteY1" fmla="*/ 0 h 1536683"/>
              <a:gd name="connsiteX2" fmla="*/ 2015520 w 2015520"/>
              <a:gd name="connsiteY2" fmla="*/ 1536683 h 1536683"/>
              <a:gd name="connsiteX3" fmla="*/ 0 w 2015520"/>
              <a:gd name="connsiteY3" fmla="*/ 634770 h 1536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5520" h="1536683">
                <a:moveTo>
                  <a:pt x="1510748" y="0"/>
                </a:moveTo>
                <a:lnTo>
                  <a:pt x="2015520" y="0"/>
                </a:lnTo>
                <a:lnTo>
                  <a:pt x="2015520" y="1536683"/>
                </a:lnTo>
                <a:lnTo>
                  <a:pt x="0" y="634770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 w="530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80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1EB64D6-155D-4985-AC55-BA92A00A6493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4864318" y="0"/>
            <a:ext cx="7327683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8050" y="2785750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8F192F2-B546-4826-B294-F211C3519C59}"/>
              </a:ext>
            </a:extLst>
          </p:cNvPr>
          <p:cNvGrpSpPr/>
          <p:nvPr userDrawn="1"/>
        </p:nvGrpSpPr>
        <p:grpSpPr>
          <a:xfrm>
            <a:off x="530696" y="5689601"/>
            <a:ext cx="2180462" cy="904633"/>
            <a:chOff x="2777007" y="5689600"/>
            <a:chExt cx="2107496" cy="904633"/>
          </a:xfrm>
        </p:grpSpPr>
        <p:pic>
          <p:nvPicPr>
            <p:cNvPr id="15" name="Picture 14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83FD563D-15A4-4249-8A4F-D144B04BF9A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77185" y="5689600"/>
              <a:ext cx="907318" cy="904633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6E623F0-2880-418B-B1FC-A7527A707898}"/>
                </a:ext>
              </a:extLst>
            </p:cNvPr>
            <p:cNvGrpSpPr/>
            <p:nvPr userDrawn="1"/>
          </p:nvGrpSpPr>
          <p:grpSpPr>
            <a:xfrm>
              <a:off x="2777007" y="5866153"/>
              <a:ext cx="1179028" cy="522582"/>
              <a:chOff x="2378209" y="5233339"/>
              <a:chExt cx="1179028" cy="522582"/>
            </a:xfrm>
            <a:solidFill>
              <a:schemeClr val="bg2"/>
            </a:solidFill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6D80F0B0-7D2E-427E-A8EE-F1A24FDE178F}"/>
                  </a:ext>
                </a:extLst>
              </p:cNvPr>
              <p:cNvSpPr/>
              <p:nvPr/>
            </p:nvSpPr>
            <p:spPr>
              <a:xfrm>
                <a:off x="3170424" y="5236541"/>
                <a:ext cx="386813" cy="516178"/>
              </a:xfrm>
              <a:custGeom>
                <a:avLst/>
                <a:gdLst>
                  <a:gd name="connsiteX0" fmla="*/ 0 w 386813"/>
                  <a:gd name="connsiteY0" fmla="*/ 0 h 516178"/>
                  <a:gd name="connsiteX1" fmla="*/ 206856 w 386813"/>
                  <a:gd name="connsiteY1" fmla="*/ 0 h 516178"/>
                  <a:gd name="connsiteX2" fmla="*/ 284346 w 386813"/>
                  <a:gd name="connsiteY2" fmla="*/ 11528 h 516178"/>
                  <a:gd name="connsiteX3" fmla="*/ 334299 w 386813"/>
                  <a:gd name="connsiteY3" fmla="*/ 41627 h 516178"/>
                  <a:gd name="connsiteX4" fmla="*/ 361197 w 386813"/>
                  <a:gd name="connsiteY4" fmla="*/ 84535 h 516178"/>
                  <a:gd name="connsiteX5" fmla="*/ 369522 w 386813"/>
                  <a:gd name="connsiteY5" fmla="*/ 133207 h 516178"/>
                  <a:gd name="connsiteX6" fmla="*/ 362478 w 386813"/>
                  <a:gd name="connsiteY6" fmla="*/ 172913 h 516178"/>
                  <a:gd name="connsiteX7" fmla="*/ 341984 w 386813"/>
                  <a:gd name="connsiteY7" fmla="*/ 206215 h 516178"/>
                  <a:gd name="connsiteX8" fmla="*/ 309963 w 386813"/>
                  <a:gd name="connsiteY8" fmla="*/ 230551 h 516178"/>
                  <a:gd name="connsiteX9" fmla="*/ 268976 w 386813"/>
                  <a:gd name="connsiteY9" fmla="*/ 243359 h 516178"/>
                  <a:gd name="connsiteX10" fmla="*/ 270257 w 386813"/>
                  <a:gd name="connsiteY10" fmla="*/ 244640 h 516178"/>
                  <a:gd name="connsiteX11" fmla="*/ 293953 w 386813"/>
                  <a:gd name="connsiteY11" fmla="*/ 249123 h 516178"/>
                  <a:gd name="connsiteX12" fmla="*/ 333659 w 386813"/>
                  <a:gd name="connsiteY12" fmla="*/ 268336 h 516178"/>
                  <a:gd name="connsiteX13" fmla="*/ 370803 w 386813"/>
                  <a:gd name="connsiteY13" fmla="*/ 307401 h 516178"/>
                  <a:gd name="connsiteX14" fmla="*/ 386814 w 386813"/>
                  <a:gd name="connsiteY14" fmla="*/ 371443 h 516178"/>
                  <a:gd name="connsiteX15" fmla="*/ 374005 w 386813"/>
                  <a:gd name="connsiteY15" fmla="*/ 433564 h 516178"/>
                  <a:gd name="connsiteX16" fmla="*/ 337501 w 386813"/>
                  <a:gd name="connsiteY16" fmla="*/ 479034 h 516178"/>
                  <a:gd name="connsiteX17" fmla="*/ 280504 w 386813"/>
                  <a:gd name="connsiteY17" fmla="*/ 506572 h 516178"/>
                  <a:gd name="connsiteX18" fmla="*/ 206856 w 386813"/>
                  <a:gd name="connsiteY18" fmla="*/ 516178 h 516178"/>
                  <a:gd name="connsiteX19" fmla="*/ 0 w 386813"/>
                  <a:gd name="connsiteY19" fmla="*/ 516178 h 516178"/>
                  <a:gd name="connsiteX20" fmla="*/ 0 w 386813"/>
                  <a:gd name="connsiteY20" fmla="*/ 0 h 516178"/>
                  <a:gd name="connsiteX21" fmla="*/ 206215 w 386813"/>
                  <a:gd name="connsiteY21" fmla="*/ 234394 h 516178"/>
                  <a:gd name="connsiteX22" fmla="*/ 304840 w 386813"/>
                  <a:gd name="connsiteY22" fmla="*/ 204934 h 516178"/>
                  <a:gd name="connsiteX23" fmla="*/ 337501 w 386813"/>
                  <a:gd name="connsiteY23" fmla="*/ 128084 h 516178"/>
                  <a:gd name="connsiteX24" fmla="*/ 326614 w 386813"/>
                  <a:gd name="connsiteY24" fmla="*/ 80693 h 516178"/>
                  <a:gd name="connsiteX25" fmla="*/ 297795 w 386813"/>
                  <a:gd name="connsiteY25" fmla="*/ 49312 h 516178"/>
                  <a:gd name="connsiteX26" fmla="*/ 256168 w 386813"/>
                  <a:gd name="connsiteY26" fmla="*/ 32021 h 516178"/>
                  <a:gd name="connsiteX27" fmla="*/ 206856 w 386813"/>
                  <a:gd name="connsiteY27" fmla="*/ 26898 h 516178"/>
                  <a:gd name="connsiteX28" fmla="*/ 32021 w 386813"/>
                  <a:gd name="connsiteY28" fmla="*/ 26898 h 516178"/>
                  <a:gd name="connsiteX29" fmla="*/ 32021 w 386813"/>
                  <a:gd name="connsiteY29" fmla="*/ 233753 h 516178"/>
                  <a:gd name="connsiteX30" fmla="*/ 206215 w 386813"/>
                  <a:gd name="connsiteY30" fmla="*/ 233753 h 516178"/>
                  <a:gd name="connsiteX31" fmla="*/ 206215 w 386813"/>
                  <a:gd name="connsiteY31" fmla="*/ 488640 h 516178"/>
                  <a:gd name="connsiteX32" fmla="*/ 315087 w 386813"/>
                  <a:gd name="connsiteY32" fmla="*/ 459181 h 516178"/>
                  <a:gd name="connsiteX33" fmla="*/ 354793 w 386813"/>
                  <a:gd name="connsiteY33" fmla="*/ 371443 h 516178"/>
                  <a:gd name="connsiteX34" fmla="*/ 341344 w 386813"/>
                  <a:gd name="connsiteY34" fmla="*/ 317008 h 516178"/>
                  <a:gd name="connsiteX35" fmla="*/ 306121 w 386813"/>
                  <a:gd name="connsiteY35" fmla="*/ 283065 h 516178"/>
                  <a:gd name="connsiteX36" fmla="*/ 258089 w 386813"/>
                  <a:gd name="connsiteY36" fmla="*/ 265774 h 516178"/>
                  <a:gd name="connsiteX37" fmla="*/ 206215 w 386813"/>
                  <a:gd name="connsiteY37" fmla="*/ 261291 h 516178"/>
                  <a:gd name="connsiteX38" fmla="*/ 31381 w 386813"/>
                  <a:gd name="connsiteY38" fmla="*/ 261291 h 516178"/>
                  <a:gd name="connsiteX39" fmla="*/ 31381 w 386813"/>
                  <a:gd name="connsiteY39" fmla="*/ 488640 h 516178"/>
                  <a:gd name="connsiteX40" fmla="*/ 206215 w 386813"/>
                  <a:gd name="connsiteY40" fmla="*/ 488640 h 516178"/>
                  <a:gd name="connsiteX41" fmla="*/ 206215 w 386813"/>
                  <a:gd name="connsiteY41" fmla="*/ 488640 h 516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386813" h="516178">
                    <a:moveTo>
                      <a:pt x="0" y="0"/>
                    </a:moveTo>
                    <a:lnTo>
                      <a:pt x="206856" y="0"/>
                    </a:lnTo>
                    <a:cubicBezTo>
                      <a:pt x="237596" y="0"/>
                      <a:pt x="263213" y="3843"/>
                      <a:pt x="284346" y="11528"/>
                    </a:cubicBezTo>
                    <a:cubicBezTo>
                      <a:pt x="304840" y="19213"/>
                      <a:pt x="321491" y="29459"/>
                      <a:pt x="334299" y="41627"/>
                    </a:cubicBezTo>
                    <a:cubicBezTo>
                      <a:pt x="347108" y="54436"/>
                      <a:pt x="356074" y="68525"/>
                      <a:pt x="361197" y="84535"/>
                    </a:cubicBezTo>
                    <a:cubicBezTo>
                      <a:pt x="366961" y="100546"/>
                      <a:pt x="369522" y="117197"/>
                      <a:pt x="369522" y="133207"/>
                    </a:cubicBezTo>
                    <a:cubicBezTo>
                      <a:pt x="369522" y="147296"/>
                      <a:pt x="366961" y="160745"/>
                      <a:pt x="362478" y="172913"/>
                    </a:cubicBezTo>
                    <a:cubicBezTo>
                      <a:pt x="357354" y="185722"/>
                      <a:pt x="350950" y="196609"/>
                      <a:pt x="341984" y="206215"/>
                    </a:cubicBezTo>
                    <a:cubicBezTo>
                      <a:pt x="333018" y="215821"/>
                      <a:pt x="322131" y="224147"/>
                      <a:pt x="309963" y="230551"/>
                    </a:cubicBezTo>
                    <a:cubicBezTo>
                      <a:pt x="297795" y="236955"/>
                      <a:pt x="284346" y="241438"/>
                      <a:pt x="268976" y="243359"/>
                    </a:cubicBezTo>
                    <a:lnTo>
                      <a:pt x="270257" y="244640"/>
                    </a:lnTo>
                    <a:cubicBezTo>
                      <a:pt x="273459" y="244000"/>
                      <a:pt x="281785" y="245921"/>
                      <a:pt x="293953" y="249123"/>
                    </a:cubicBezTo>
                    <a:cubicBezTo>
                      <a:pt x="306761" y="252325"/>
                      <a:pt x="319570" y="258729"/>
                      <a:pt x="333659" y="268336"/>
                    </a:cubicBezTo>
                    <a:cubicBezTo>
                      <a:pt x="347108" y="277942"/>
                      <a:pt x="359916" y="290750"/>
                      <a:pt x="370803" y="307401"/>
                    </a:cubicBezTo>
                    <a:cubicBezTo>
                      <a:pt x="381690" y="324052"/>
                      <a:pt x="386814" y="345186"/>
                      <a:pt x="386814" y="371443"/>
                    </a:cubicBezTo>
                    <a:cubicBezTo>
                      <a:pt x="386814" y="395139"/>
                      <a:pt x="382331" y="415632"/>
                      <a:pt x="374005" y="433564"/>
                    </a:cubicBezTo>
                    <a:cubicBezTo>
                      <a:pt x="365039" y="451496"/>
                      <a:pt x="352871" y="466225"/>
                      <a:pt x="337501" y="479034"/>
                    </a:cubicBezTo>
                    <a:cubicBezTo>
                      <a:pt x="322131" y="491842"/>
                      <a:pt x="302919" y="500808"/>
                      <a:pt x="280504" y="506572"/>
                    </a:cubicBezTo>
                    <a:cubicBezTo>
                      <a:pt x="258089" y="512976"/>
                      <a:pt x="233753" y="516178"/>
                      <a:pt x="206856" y="516178"/>
                    </a:cubicBezTo>
                    <a:lnTo>
                      <a:pt x="0" y="516178"/>
                    </a:lnTo>
                    <a:lnTo>
                      <a:pt x="0" y="0"/>
                    </a:lnTo>
                    <a:close/>
                    <a:moveTo>
                      <a:pt x="206215" y="234394"/>
                    </a:moveTo>
                    <a:cubicBezTo>
                      <a:pt x="250404" y="234394"/>
                      <a:pt x="283066" y="224787"/>
                      <a:pt x="304840" y="204934"/>
                    </a:cubicBezTo>
                    <a:cubicBezTo>
                      <a:pt x="326614" y="185081"/>
                      <a:pt x="337501" y="159464"/>
                      <a:pt x="337501" y="128084"/>
                    </a:cubicBezTo>
                    <a:cubicBezTo>
                      <a:pt x="337501" y="109512"/>
                      <a:pt x="333659" y="93501"/>
                      <a:pt x="326614" y="80693"/>
                    </a:cubicBezTo>
                    <a:cubicBezTo>
                      <a:pt x="319570" y="67884"/>
                      <a:pt x="309963" y="57638"/>
                      <a:pt x="297795" y="49312"/>
                    </a:cubicBezTo>
                    <a:cubicBezTo>
                      <a:pt x="285627" y="41627"/>
                      <a:pt x="272179" y="35863"/>
                      <a:pt x="256168" y="32021"/>
                    </a:cubicBezTo>
                    <a:cubicBezTo>
                      <a:pt x="240798" y="28819"/>
                      <a:pt x="224147" y="26898"/>
                      <a:pt x="206856" y="26898"/>
                    </a:cubicBezTo>
                    <a:lnTo>
                      <a:pt x="32021" y="26898"/>
                    </a:lnTo>
                    <a:lnTo>
                      <a:pt x="32021" y="233753"/>
                    </a:lnTo>
                    <a:lnTo>
                      <a:pt x="206215" y="233753"/>
                    </a:lnTo>
                    <a:close/>
                    <a:moveTo>
                      <a:pt x="206215" y="488640"/>
                    </a:moveTo>
                    <a:cubicBezTo>
                      <a:pt x="252325" y="488640"/>
                      <a:pt x="288829" y="479034"/>
                      <a:pt x="315087" y="459181"/>
                    </a:cubicBezTo>
                    <a:cubicBezTo>
                      <a:pt x="341344" y="439328"/>
                      <a:pt x="354793" y="410509"/>
                      <a:pt x="354793" y="371443"/>
                    </a:cubicBezTo>
                    <a:cubicBezTo>
                      <a:pt x="354793" y="349029"/>
                      <a:pt x="350310" y="331097"/>
                      <a:pt x="341344" y="317008"/>
                    </a:cubicBezTo>
                    <a:cubicBezTo>
                      <a:pt x="332378" y="302918"/>
                      <a:pt x="320210" y="291391"/>
                      <a:pt x="306121" y="283065"/>
                    </a:cubicBezTo>
                    <a:cubicBezTo>
                      <a:pt x="292032" y="274740"/>
                      <a:pt x="276021" y="268976"/>
                      <a:pt x="258089" y="265774"/>
                    </a:cubicBezTo>
                    <a:cubicBezTo>
                      <a:pt x="240158" y="262572"/>
                      <a:pt x="223507" y="261291"/>
                      <a:pt x="206215" y="261291"/>
                    </a:cubicBezTo>
                    <a:lnTo>
                      <a:pt x="31381" y="261291"/>
                    </a:lnTo>
                    <a:lnTo>
                      <a:pt x="31381" y="488640"/>
                    </a:lnTo>
                    <a:lnTo>
                      <a:pt x="206215" y="488640"/>
                    </a:lnTo>
                    <a:lnTo>
                      <a:pt x="206215" y="488640"/>
                    </a:lnTo>
                    <a:close/>
                  </a:path>
                </a:pathLst>
              </a:custGeom>
              <a:grpFill/>
              <a:ln w="7373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4C8656D2-0BCD-4D9E-8F00-7780B7131796}"/>
                  </a:ext>
                </a:extLst>
              </p:cNvPr>
              <p:cNvSpPr/>
              <p:nvPr/>
            </p:nvSpPr>
            <p:spPr>
              <a:xfrm>
                <a:off x="2378209" y="5233339"/>
                <a:ext cx="455979" cy="522582"/>
              </a:xfrm>
              <a:custGeom>
                <a:avLst/>
                <a:gdLst>
                  <a:gd name="connsiteX0" fmla="*/ 258089 w 455979"/>
                  <a:gd name="connsiteY0" fmla="*/ 522582 h 522582"/>
                  <a:gd name="connsiteX1" fmla="*/ 210058 w 455979"/>
                  <a:gd name="connsiteY1" fmla="*/ 522582 h 522582"/>
                  <a:gd name="connsiteX2" fmla="*/ 0 w 455979"/>
                  <a:gd name="connsiteY2" fmla="*/ 0 h 522582"/>
                  <a:gd name="connsiteX3" fmla="*/ 44829 w 455979"/>
                  <a:gd name="connsiteY3" fmla="*/ 0 h 522582"/>
                  <a:gd name="connsiteX4" fmla="*/ 233753 w 455979"/>
                  <a:gd name="connsiteY4" fmla="*/ 478393 h 522582"/>
                  <a:gd name="connsiteX5" fmla="*/ 235675 w 455979"/>
                  <a:gd name="connsiteY5" fmla="*/ 478393 h 522582"/>
                  <a:gd name="connsiteX6" fmla="*/ 413071 w 455979"/>
                  <a:gd name="connsiteY6" fmla="*/ 0 h 522582"/>
                  <a:gd name="connsiteX7" fmla="*/ 455979 w 455979"/>
                  <a:gd name="connsiteY7" fmla="*/ 0 h 522582"/>
                  <a:gd name="connsiteX8" fmla="*/ 258089 w 455979"/>
                  <a:gd name="connsiteY8" fmla="*/ 522582 h 522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5979" h="522582">
                    <a:moveTo>
                      <a:pt x="258089" y="522582"/>
                    </a:moveTo>
                    <a:lnTo>
                      <a:pt x="210058" y="522582"/>
                    </a:lnTo>
                    <a:lnTo>
                      <a:pt x="0" y="0"/>
                    </a:lnTo>
                    <a:lnTo>
                      <a:pt x="44829" y="0"/>
                    </a:lnTo>
                    <a:lnTo>
                      <a:pt x="233753" y="478393"/>
                    </a:lnTo>
                    <a:lnTo>
                      <a:pt x="235675" y="478393"/>
                    </a:lnTo>
                    <a:lnTo>
                      <a:pt x="413071" y="0"/>
                    </a:lnTo>
                    <a:lnTo>
                      <a:pt x="455979" y="0"/>
                    </a:lnTo>
                    <a:lnTo>
                      <a:pt x="258089" y="522582"/>
                    </a:lnTo>
                    <a:close/>
                  </a:path>
                </a:pathLst>
              </a:custGeom>
              <a:grpFill/>
              <a:ln w="6384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C5135115-035E-4731-A0DD-DB53C55C4BEB}"/>
                  </a:ext>
                </a:extLst>
              </p:cNvPr>
              <p:cNvSpPr/>
              <p:nvPr/>
            </p:nvSpPr>
            <p:spPr>
              <a:xfrm>
                <a:off x="2693936" y="5233339"/>
                <a:ext cx="455338" cy="522582"/>
              </a:xfrm>
              <a:custGeom>
                <a:avLst/>
                <a:gdLst>
                  <a:gd name="connsiteX0" fmla="*/ 455339 w 455338"/>
                  <a:gd name="connsiteY0" fmla="*/ 522582 h 522582"/>
                  <a:gd name="connsiteX1" fmla="*/ 412430 w 455338"/>
                  <a:gd name="connsiteY1" fmla="*/ 522582 h 522582"/>
                  <a:gd name="connsiteX2" fmla="*/ 235675 w 455338"/>
                  <a:gd name="connsiteY2" fmla="*/ 44829 h 522582"/>
                  <a:gd name="connsiteX3" fmla="*/ 233753 w 455338"/>
                  <a:gd name="connsiteY3" fmla="*/ 44829 h 522582"/>
                  <a:gd name="connsiteX4" fmla="*/ 44829 w 455338"/>
                  <a:gd name="connsiteY4" fmla="*/ 522582 h 522582"/>
                  <a:gd name="connsiteX5" fmla="*/ 0 w 455338"/>
                  <a:gd name="connsiteY5" fmla="*/ 522582 h 522582"/>
                  <a:gd name="connsiteX6" fmla="*/ 210698 w 455338"/>
                  <a:gd name="connsiteY6" fmla="*/ 0 h 522582"/>
                  <a:gd name="connsiteX7" fmla="*/ 258730 w 455338"/>
                  <a:gd name="connsiteY7" fmla="*/ 0 h 522582"/>
                  <a:gd name="connsiteX8" fmla="*/ 455339 w 455338"/>
                  <a:gd name="connsiteY8" fmla="*/ 522582 h 522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5338" h="522582">
                    <a:moveTo>
                      <a:pt x="455339" y="522582"/>
                    </a:moveTo>
                    <a:lnTo>
                      <a:pt x="412430" y="522582"/>
                    </a:lnTo>
                    <a:lnTo>
                      <a:pt x="235675" y="44829"/>
                    </a:lnTo>
                    <a:lnTo>
                      <a:pt x="233753" y="44829"/>
                    </a:lnTo>
                    <a:lnTo>
                      <a:pt x="44829" y="522582"/>
                    </a:lnTo>
                    <a:lnTo>
                      <a:pt x="0" y="522582"/>
                    </a:lnTo>
                    <a:lnTo>
                      <a:pt x="210698" y="0"/>
                    </a:lnTo>
                    <a:lnTo>
                      <a:pt x="258730" y="0"/>
                    </a:lnTo>
                    <a:lnTo>
                      <a:pt x="455339" y="522582"/>
                    </a:lnTo>
                    <a:close/>
                  </a:path>
                </a:pathLst>
              </a:custGeom>
              <a:grpFill/>
              <a:ln w="6384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D31CED2B-ADE8-4C17-A013-0B7D47F71F36}"/>
                  </a:ext>
                </a:extLst>
              </p:cNvPr>
              <p:cNvSpPr/>
              <p:nvPr userDrawn="1"/>
            </p:nvSpPr>
            <p:spPr>
              <a:xfrm>
                <a:off x="2877096" y="5532415"/>
                <a:ext cx="109511" cy="96703"/>
              </a:xfrm>
              <a:custGeom>
                <a:avLst/>
                <a:gdLst>
                  <a:gd name="connsiteX0" fmla="*/ 0 w 109511"/>
                  <a:gd name="connsiteY0" fmla="*/ 0 h 96703"/>
                  <a:gd name="connsiteX1" fmla="*/ 109512 w 109511"/>
                  <a:gd name="connsiteY1" fmla="*/ 48031 h 96703"/>
                  <a:gd name="connsiteX2" fmla="*/ 0 w 109511"/>
                  <a:gd name="connsiteY2" fmla="*/ 96703 h 96703"/>
                  <a:gd name="connsiteX3" fmla="*/ 0 w 109511"/>
                  <a:gd name="connsiteY3" fmla="*/ 0 h 96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511" h="96703">
                    <a:moveTo>
                      <a:pt x="0" y="0"/>
                    </a:moveTo>
                    <a:lnTo>
                      <a:pt x="109512" y="48031"/>
                    </a:lnTo>
                    <a:lnTo>
                      <a:pt x="0" y="96703"/>
                    </a:lnTo>
                    <a:cubicBezTo>
                      <a:pt x="0" y="96703"/>
                      <a:pt x="0" y="640"/>
                      <a:pt x="0" y="0"/>
                    </a:cubicBezTo>
                  </a:path>
                </a:pathLst>
              </a:custGeom>
              <a:solidFill>
                <a:schemeClr val="accent2"/>
              </a:solidFill>
              <a:ln w="63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58343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C165B6C-ACCE-49BB-85E1-400AE383524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192000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1" y="3199443"/>
            <a:ext cx="3815324" cy="180340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 third line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8050" y="2785750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519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B03B8-98E1-614D-A4FA-00124125D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EBB9A7-18E9-3E43-AB98-22C0813C1D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FB5814-1FE6-CF4A-88E9-202CBDA7E7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56D911-5035-494E-ACBA-385D31FE2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A76857-4EB6-C54D-B723-BE35A29CD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60BF94-92A5-8349-A6BF-78D65C34F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970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DF608D-2C25-4B83-8657-A6618BA34C9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192000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1" y="3199443"/>
            <a:ext cx="3815324" cy="180340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 third line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8050" y="2785750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4328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FF43C99B-7FF5-4062-A7C8-38F7CA47F33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192000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itle 6">
            <a:extLst>
              <a:ext uri="{FF2B5EF4-FFF2-40B4-BE49-F238E27FC236}">
                <a16:creationId xmlns:a16="http://schemas.microsoft.com/office/drawing/2014/main" id="{8C7477C8-3841-480E-8DF8-6EF41DB421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0" y="3802059"/>
            <a:ext cx="5146391" cy="114765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 here</a:t>
            </a:r>
          </a:p>
        </p:txBody>
      </p:sp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17409F1D-6D06-425D-B339-9EDBA0249C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050" y="3362008"/>
            <a:ext cx="1909268" cy="315912"/>
          </a:xfrm>
          <a:noFill/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3520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C9B518C0-D923-49F9-BE87-803A528FC70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192000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itle 6">
            <a:extLst>
              <a:ext uri="{FF2B5EF4-FFF2-40B4-BE49-F238E27FC236}">
                <a16:creationId xmlns:a16="http://schemas.microsoft.com/office/drawing/2014/main" id="{8C7477C8-3841-480E-8DF8-6EF41DB421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5357" y="2751004"/>
            <a:ext cx="5146391" cy="114765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 here</a:t>
            </a:r>
          </a:p>
        </p:txBody>
      </p:sp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17409F1D-6D06-425D-B339-9EDBA0249C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357" y="2310953"/>
            <a:ext cx="1909268" cy="315912"/>
          </a:xfrm>
          <a:noFill/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6127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E8B4351C-CC4F-43F6-8D34-4F84EE862D4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578" y="0"/>
            <a:ext cx="5088349" cy="6858000"/>
          </a:xfrm>
          <a:custGeom>
            <a:avLst/>
            <a:gdLst>
              <a:gd name="connsiteX0" fmla="*/ 0 w 4918075"/>
              <a:gd name="connsiteY0" fmla="*/ 0 h 6858000"/>
              <a:gd name="connsiteX1" fmla="*/ 4918075 w 4918075"/>
              <a:gd name="connsiteY1" fmla="*/ 0 h 6858000"/>
              <a:gd name="connsiteX2" fmla="*/ 4918075 w 4918075"/>
              <a:gd name="connsiteY2" fmla="*/ 6858000 h 6858000"/>
              <a:gd name="connsiteX3" fmla="*/ 4847716 w 4918075"/>
              <a:gd name="connsiteY3" fmla="*/ 6858000 h 6858000"/>
              <a:gd name="connsiteX4" fmla="*/ 634 w 4918075"/>
              <a:gd name="connsiteY4" fmla="*/ 4607723 h 6858000"/>
              <a:gd name="connsiteX5" fmla="*/ 1416 w 4918075"/>
              <a:gd name="connsiteY5" fmla="*/ 6855166 h 6858000"/>
              <a:gd name="connsiteX6" fmla="*/ 956400 w 4918075"/>
              <a:gd name="connsiteY6" fmla="*/ 6858000 h 6858000"/>
              <a:gd name="connsiteX7" fmla="*/ 0 w 491807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18075" h="6858000">
                <a:moveTo>
                  <a:pt x="0" y="0"/>
                </a:moveTo>
                <a:lnTo>
                  <a:pt x="4918075" y="0"/>
                </a:lnTo>
                <a:lnTo>
                  <a:pt x="4918075" y="6858000"/>
                </a:lnTo>
                <a:lnTo>
                  <a:pt x="4847716" y="6858000"/>
                </a:lnTo>
                <a:lnTo>
                  <a:pt x="634" y="4607723"/>
                </a:lnTo>
                <a:cubicBezTo>
                  <a:pt x="683" y="5360892"/>
                  <a:pt x="1367" y="6101998"/>
                  <a:pt x="1416" y="6855166"/>
                </a:cubicBezTo>
                <a:lnTo>
                  <a:pt x="9564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itle 6">
            <a:extLst>
              <a:ext uri="{FF2B5EF4-FFF2-40B4-BE49-F238E27FC236}">
                <a16:creationId xmlns:a16="http://schemas.microsoft.com/office/drawing/2014/main" id="{C14B39AA-3975-4DE3-B79A-CD9AA20DFC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0" y="3390808"/>
            <a:ext cx="3975495" cy="180340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</a:t>
            </a:r>
            <a:br>
              <a:rPr lang="en-US"/>
            </a:br>
            <a:r>
              <a:rPr lang="en-US"/>
              <a:t>third line</a:t>
            </a:r>
          </a:p>
        </p:txBody>
      </p:sp>
      <p:sp>
        <p:nvSpPr>
          <p:cNvPr id="22" name="Text Placeholder 41">
            <a:extLst>
              <a:ext uri="{FF2B5EF4-FFF2-40B4-BE49-F238E27FC236}">
                <a16:creationId xmlns:a16="http://schemas.microsoft.com/office/drawing/2014/main" id="{BE126341-BFB4-40A6-8CA7-96E1F96F8B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050" y="2931395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  <p:pic>
        <p:nvPicPr>
          <p:cNvPr id="18" name="Picture 17" descr="Logo&#10;&#10;Description automatically generated with medium confidence">
            <a:extLst>
              <a:ext uri="{FF2B5EF4-FFF2-40B4-BE49-F238E27FC236}">
                <a16:creationId xmlns:a16="http://schemas.microsoft.com/office/drawing/2014/main" id="{5DA54748-06E3-4CA2-B780-EC166E8E14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609" y="5689601"/>
            <a:ext cx="2270009" cy="90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975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97D07EA-290D-41A0-977A-69A4329FF396}"/>
              </a:ext>
            </a:extLst>
          </p:cNvPr>
          <p:cNvSpPr/>
          <p:nvPr userDrawn="1"/>
        </p:nvSpPr>
        <p:spPr>
          <a:xfrm>
            <a:off x="5119227" y="0"/>
            <a:ext cx="707277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CC3C017-36D2-42CF-BFCD-44F9E1673CD5}"/>
              </a:ext>
            </a:extLst>
          </p:cNvPr>
          <p:cNvSpPr/>
          <p:nvPr userDrawn="1"/>
        </p:nvSpPr>
        <p:spPr>
          <a:xfrm>
            <a:off x="491425" y="4846320"/>
            <a:ext cx="4250693" cy="12801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1" name="Text Placeholder 41">
            <a:extLst>
              <a:ext uri="{FF2B5EF4-FFF2-40B4-BE49-F238E27FC236}">
                <a16:creationId xmlns:a16="http://schemas.microsoft.com/office/drawing/2014/main" id="{42CACE20-FD0B-4F9D-A4BC-AE2A7E72A8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6559" y="1837403"/>
            <a:ext cx="4422047" cy="2592575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057A8697-DFFC-4489-B86A-5B963F67777F}"/>
              </a:ext>
            </a:extLst>
          </p:cNvPr>
          <p:cNvSpPr/>
          <p:nvPr userDrawn="1"/>
        </p:nvSpPr>
        <p:spPr>
          <a:xfrm>
            <a:off x="2469607" y="4705200"/>
            <a:ext cx="264108" cy="141120"/>
          </a:xfrm>
          <a:prstGeom prst="triangle">
            <a:avLst>
              <a:gd name="adj" fmla="val 5096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Text Placeholder 41">
            <a:extLst>
              <a:ext uri="{FF2B5EF4-FFF2-40B4-BE49-F238E27FC236}">
                <a16:creationId xmlns:a16="http://schemas.microsoft.com/office/drawing/2014/main" id="{E6CCBF70-FAFA-4B0D-8F0F-A11A3E9E13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3403" y="5000008"/>
            <a:ext cx="4060167" cy="655190"/>
          </a:xfrm>
          <a:noFill/>
        </p:spPr>
        <p:txBody>
          <a:bodyPr tIns="0" bIns="0" anchor="t">
            <a:noAutofit/>
          </a:bodyPr>
          <a:lstStyle>
            <a:lvl1pPr marL="0" indent="0" algn="ctr">
              <a:lnSpc>
                <a:spcPts val="1704"/>
              </a:lnSpc>
              <a:spcBef>
                <a:spcPts val="0"/>
              </a:spcBef>
              <a:spcAft>
                <a:spcPts val="0"/>
              </a:spcAft>
              <a:buNone/>
              <a:defRPr sz="1020" i="0">
                <a:solidFill>
                  <a:schemeClr val="tx1"/>
                </a:solidFill>
                <a:latin typeface="Helvetica-Lightoblique" pitchFamily="50" charset="0"/>
              </a:defRPr>
            </a:lvl1pPr>
          </a:lstStyle>
          <a:p>
            <a:pPr lvl="0"/>
            <a:r>
              <a:rPr lang="en-GB"/>
              <a:t>Lorem ipsum dolor sit amet, consectetuer adipiscing elit, sed </a:t>
            </a:r>
            <a:r>
              <a:rPr lang="en-GB" err="1"/>
              <a:t>diam</a:t>
            </a:r>
            <a:r>
              <a:rPr lang="en-GB"/>
              <a:t> nonummy nibh euismod tincidunt ut laoreet dolore magna aliquam erat volutpat. Ut wisi enim ad minim veniam,</a:t>
            </a:r>
          </a:p>
        </p:txBody>
      </p:sp>
      <p:sp>
        <p:nvSpPr>
          <p:cNvPr id="20" name="Text Placeholder 41">
            <a:extLst>
              <a:ext uri="{FF2B5EF4-FFF2-40B4-BE49-F238E27FC236}">
                <a16:creationId xmlns:a16="http://schemas.microsoft.com/office/drawing/2014/main" id="{82380257-FCF6-437B-B5B9-C3336581539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280" y="5787771"/>
            <a:ext cx="1979832" cy="186248"/>
          </a:xfrm>
        </p:spPr>
        <p:txBody>
          <a:bodyPr tIns="91440" bIns="182880" anchor="ctr"/>
          <a:lstStyle>
            <a:lvl1pPr marL="0" indent="0" algn="ctr">
              <a:buNone/>
              <a:defRPr sz="72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NAME GOES HERE/COMPANY NAME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5275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Ice 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CC3C017-36D2-42CF-BFCD-44F9E1673CD5}"/>
              </a:ext>
            </a:extLst>
          </p:cNvPr>
          <p:cNvSpPr/>
          <p:nvPr userDrawn="1"/>
        </p:nvSpPr>
        <p:spPr>
          <a:xfrm>
            <a:off x="491425" y="5162551"/>
            <a:ext cx="4250693" cy="9620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1" name="Text Placeholder 41">
            <a:extLst>
              <a:ext uri="{FF2B5EF4-FFF2-40B4-BE49-F238E27FC236}">
                <a16:creationId xmlns:a16="http://schemas.microsoft.com/office/drawing/2014/main" id="{42CACE20-FD0B-4F9D-A4BC-AE2A7E72A8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6559" y="1837402"/>
            <a:ext cx="4422047" cy="2772990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057A8697-DFFC-4489-B86A-5B963F67777F}"/>
              </a:ext>
            </a:extLst>
          </p:cNvPr>
          <p:cNvSpPr/>
          <p:nvPr userDrawn="1"/>
        </p:nvSpPr>
        <p:spPr>
          <a:xfrm>
            <a:off x="2469607" y="5021430"/>
            <a:ext cx="264108" cy="141120"/>
          </a:xfrm>
          <a:prstGeom prst="triangle">
            <a:avLst>
              <a:gd name="adj" fmla="val 5096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4" name="Text Placeholder 41">
            <a:extLst>
              <a:ext uri="{FF2B5EF4-FFF2-40B4-BE49-F238E27FC236}">
                <a16:creationId xmlns:a16="http://schemas.microsoft.com/office/drawing/2014/main" id="{E6CCBF70-FAFA-4B0D-8F0F-A11A3E9E13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3403" y="5333222"/>
            <a:ext cx="4060167" cy="655190"/>
          </a:xfrm>
          <a:noFill/>
        </p:spPr>
        <p:txBody>
          <a:bodyPr tIns="0" bIns="0" anchor="t">
            <a:noAutofit/>
          </a:bodyPr>
          <a:lstStyle>
            <a:lvl1pPr marL="0" indent="0" algn="ctr">
              <a:lnSpc>
                <a:spcPts val="1704"/>
              </a:lnSpc>
              <a:spcBef>
                <a:spcPts val="0"/>
              </a:spcBef>
              <a:spcAft>
                <a:spcPts val="0"/>
              </a:spcAft>
              <a:buNone/>
              <a:defRPr sz="1020" i="0">
                <a:solidFill>
                  <a:schemeClr val="bg1"/>
                </a:solidFill>
                <a:latin typeface="Helvetica-Lightoblique" pitchFamily="50" charset="0"/>
              </a:defRPr>
            </a:lvl1pPr>
          </a:lstStyle>
          <a:p>
            <a:pPr lvl="0"/>
            <a:r>
              <a:rPr lang="en-GB"/>
              <a:t>Lorem ipsum dolor sit amet, consectetuer adipiscing elit, sed </a:t>
            </a:r>
            <a:r>
              <a:rPr lang="en-GB" err="1"/>
              <a:t>diam</a:t>
            </a:r>
            <a:r>
              <a:rPr lang="en-GB"/>
              <a:t> nonummy nibh euismod tincidunt ut laoreet dolore magna aliquam erat volutpat. Ut wisi enim ad minim veniam,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3B62A3E-E214-4BCF-AD36-9D0C58A7EBEA}"/>
              </a:ext>
            </a:extLst>
          </p:cNvPr>
          <p:cNvSpPr/>
          <p:nvPr userDrawn="1"/>
        </p:nvSpPr>
        <p:spPr>
          <a:xfrm>
            <a:off x="5119227" y="0"/>
            <a:ext cx="707277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0508602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Ice Blue v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CC3C017-36D2-42CF-BFCD-44F9E1673CD5}"/>
              </a:ext>
            </a:extLst>
          </p:cNvPr>
          <p:cNvSpPr/>
          <p:nvPr userDrawn="1"/>
        </p:nvSpPr>
        <p:spPr>
          <a:xfrm>
            <a:off x="491425" y="4846320"/>
            <a:ext cx="4250693" cy="128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1" name="Text Placeholder 41">
            <a:extLst>
              <a:ext uri="{FF2B5EF4-FFF2-40B4-BE49-F238E27FC236}">
                <a16:creationId xmlns:a16="http://schemas.microsoft.com/office/drawing/2014/main" id="{42CACE20-FD0B-4F9D-A4BC-AE2A7E72A8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6559" y="1837403"/>
            <a:ext cx="4422047" cy="2592575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057A8697-DFFC-4489-B86A-5B963F67777F}"/>
              </a:ext>
            </a:extLst>
          </p:cNvPr>
          <p:cNvSpPr/>
          <p:nvPr userDrawn="1"/>
        </p:nvSpPr>
        <p:spPr>
          <a:xfrm>
            <a:off x="2469607" y="4705200"/>
            <a:ext cx="264108" cy="141120"/>
          </a:xfrm>
          <a:prstGeom prst="triangle">
            <a:avLst>
              <a:gd name="adj" fmla="val 5096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Text Placeholder 41">
            <a:extLst>
              <a:ext uri="{FF2B5EF4-FFF2-40B4-BE49-F238E27FC236}">
                <a16:creationId xmlns:a16="http://schemas.microsoft.com/office/drawing/2014/main" id="{E6CCBF70-FAFA-4B0D-8F0F-A11A3E9E13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3403" y="5000008"/>
            <a:ext cx="4060167" cy="655190"/>
          </a:xfrm>
          <a:noFill/>
        </p:spPr>
        <p:txBody>
          <a:bodyPr tIns="0" bIns="0" anchor="t">
            <a:noAutofit/>
          </a:bodyPr>
          <a:lstStyle>
            <a:lvl1pPr marL="0" indent="0" algn="ctr">
              <a:lnSpc>
                <a:spcPts val="1704"/>
              </a:lnSpc>
              <a:spcBef>
                <a:spcPts val="0"/>
              </a:spcBef>
              <a:spcAft>
                <a:spcPts val="0"/>
              </a:spcAft>
              <a:buNone/>
              <a:defRPr sz="1020" i="0">
                <a:solidFill>
                  <a:schemeClr val="tx1"/>
                </a:solidFill>
                <a:latin typeface="Helvetica-Lightoblique" pitchFamily="50" charset="0"/>
              </a:defRPr>
            </a:lvl1pPr>
          </a:lstStyle>
          <a:p>
            <a:pPr lvl="0"/>
            <a:r>
              <a:rPr lang="en-GB"/>
              <a:t>Lorem ipsum dolor sit amet, consectetuer adipiscing elit, sed </a:t>
            </a:r>
            <a:r>
              <a:rPr lang="en-GB" err="1"/>
              <a:t>diam</a:t>
            </a:r>
            <a:r>
              <a:rPr lang="en-GB"/>
              <a:t> nonummy nibh euismod tincidunt ut laoreet dolore magna aliquam erat volutpat. Ut wisi enim ad minim veniam,</a:t>
            </a:r>
          </a:p>
        </p:txBody>
      </p:sp>
      <p:sp>
        <p:nvSpPr>
          <p:cNvPr id="20" name="Text Placeholder 41">
            <a:extLst>
              <a:ext uri="{FF2B5EF4-FFF2-40B4-BE49-F238E27FC236}">
                <a16:creationId xmlns:a16="http://schemas.microsoft.com/office/drawing/2014/main" id="{82380257-FCF6-437B-B5B9-C3336581539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280" y="5787771"/>
            <a:ext cx="1979832" cy="186248"/>
          </a:xfrm>
        </p:spPr>
        <p:txBody>
          <a:bodyPr tIns="91440" bIns="182880" anchor="ctr"/>
          <a:lstStyle>
            <a:lvl1pPr marL="0" indent="0" algn="ctr">
              <a:buNone/>
              <a:defRPr sz="72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/>
              <a:t>NAME GOES HERE/COMPANY NAME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8F0979B-92F6-4472-A93A-A4673C35CF75}"/>
              </a:ext>
            </a:extLst>
          </p:cNvPr>
          <p:cNvSpPr/>
          <p:nvPr userDrawn="1"/>
        </p:nvSpPr>
        <p:spPr>
          <a:xfrm>
            <a:off x="5119227" y="0"/>
            <a:ext cx="707277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8716375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6" y="3330480"/>
            <a:ext cx="4096734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3934602"/>
            <a:ext cx="3716874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1" name="Text Placeholder 41">
            <a:extLst>
              <a:ext uri="{FF2B5EF4-FFF2-40B4-BE49-F238E27FC236}">
                <a16:creationId xmlns:a16="http://schemas.microsoft.com/office/drawing/2014/main" id="{42CACE20-FD0B-4F9D-A4BC-AE2A7E72A8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0471" y="4469478"/>
            <a:ext cx="4089075" cy="1931323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6" name="Text Placeholder 41">
            <a:extLst>
              <a:ext uri="{FF2B5EF4-FFF2-40B4-BE49-F238E27FC236}">
                <a16:creationId xmlns:a16="http://schemas.microsoft.com/office/drawing/2014/main" id="{26A58F6F-5C31-4CC5-9D83-5A25916CFC7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32506" y="4469478"/>
            <a:ext cx="4089076" cy="1931323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10F787-7274-462B-8B90-A25D467874DB}"/>
              </a:ext>
            </a:extLst>
          </p:cNvPr>
          <p:cNvSpPr/>
          <p:nvPr userDrawn="1"/>
        </p:nvSpPr>
        <p:spPr>
          <a:xfrm>
            <a:off x="5191" y="0"/>
            <a:ext cx="12186809" cy="312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7628005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2">
          <p15:clr>
            <a:srgbClr val="FBAE40"/>
          </p15:clr>
        </p15:guide>
        <p15:guide id="2" pos="2944">
          <p15:clr>
            <a:srgbClr val="FBAE40"/>
          </p15:clr>
        </p15:guide>
        <p15:guide id="3" pos="3112">
          <p15:clr>
            <a:srgbClr val="FBAE40"/>
          </p15:clr>
        </p15:guide>
        <p15:guide id="4" pos="5728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up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D61715A-46B0-4F0A-A964-84B00D5ECCD9}"/>
              </a:ext>
            </a:extLst>
          </p:cNvPr>
          <p:cNvSpPr/>
          <p:nvPr userDrawn="1"/>
        </p:nvSpPr>
        <p:spPr>
          <a:xfrm>
            <a:off x="-1" y="2789239"/>
            <a:ext cx="12192000" cy="40687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599546B6-68A1-4207-B0A7-81D7F95CF2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0471" y="1642127"/>
            <a:ext cx="4089075" cy="902954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1">
            <a:extLst>
              <a:ext uri="{FF2B5EF4-FFF2-40B4-BE49-F238E27FC236}">
                <a16:creationId xmlns:a16="http://schemas.microsoft.com/office/drawing/2014/main" id="{04F8E2C0-F5FD-4F81-9C21-58227C898B2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032506" y="1642127"/>
            <a:ext cx="4089076" cy="902954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94499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up v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599546B6-68A1-4207-B0A7-81D7F95CF2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0471" y="1642127"/>
            <a:ext cx="4089075" cy="902954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1">
            <a:extLst>
              <a:ext uri="{FF2B5EF4-FFF2-40B4-BE49-F238E27FC236}">
                <a16:creationId xmlns:a16="http://schemas.microsoft.com/office/drawing/2014/main" id="{04F8E2C0-F5FD-4F81-9C21-58227C898B2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032506" y="1642127"/>
            <a:ext cx="4089076" cy="902954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3CB6C2-878B-44E4-9375-E95DEDA9BE29}"/>
              </a:ext>
            </a:extLst>
          </p:cNvPr>
          <p:cNvSpPr/>
          <p:nvPr userDrawn="1"/>
        </p:nvSpPr>
        <p:spPr>
          <a:xfrm>
            <a:off x="-1" y="2706527"/>
            <a:ext cx="12192000" cy="4151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0195206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E5AA4-CE49-4346-B1E9-39366FBDC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46BEF7-AD6B-9145-A11A-DFBBA018C2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12D76D-7244-174D-B330-4751D3A3B6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170D02-414E-FC4F-98F7-663BA18AE0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3C5D75-B033-D84B-BDC2-E1DE69A766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BB9DDE-0844-7B40-960B-0B593FEBC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942282-7BD7-E54A-9094-D59C8B387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46ED25-DC8B-A84C-B611-ED7DFCFAB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17916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599546B6-68A1-4207-B0A7-81D7F95CF2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8336" y="3333784"/>
            <a:ext cx="4051431" cy="2480276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1">
            <a:extLst>
              <a:ext uri="{FF2B5EF4-FFF2-40B4-BE49-F238E27FC236}">
                <a16:creationId xmlns:a16="http://schemas.microsoft.com/office/drawing/2014/main" id="{04F8E2C0-F5FD-4F81-9C21-58227C898B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32504" y="2127908"/>
            <a:ext cx="399448" cy="349501"/>
          </a:xfrm>
          <a:noFill/>
        </p:spPr>
        <p:txBody>
          <a:bodyPr tIns="182880" bIns="18288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/>
              <a:t>2</a:t>
            </a:r>
          </a:p>
        </p:txBody>
      </p:sp>
      <p:sp>
        <p:nvSpPr>
          <p:cNvPr id="15" name="Text Placeholder 41">
            <a:extLst>
              <a:ext uri="{FF2B5EF4-FFF2-40B4-BE49-F238E27FC236}">
                <a16:creationId xmlns:a16="http://schemas.microsoft.com/office/drawing/2014/main" id="{D52BC5D2-5C4D-4082-92FC-DDFD40B5758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8336" y="2124098"/>
            <a:ext cx="399448" cy="349501"/>
          </a:xfrm>
          <a:noFill/>
        </p:spPr>
        <p:txBody>
          <a:bodyPr tIns="182880" bIns="18288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16" name="Text Placeholder 41">
            <a:extLst>
              <a:ext uri="{FF2B5EF4-FFF2-40B4-BE49-F238E27FC236}">
                <a16:creationId xmlns:a16="http://schemas.microsoft.com/office/drawing/2014/main" id="{67D136FC-C39E-4B56-A8A7-902EFCBE1E0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8335" y="2891539"/>
            <a:ext cx="4059315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19" name="Text Placeholder 41">
            <a:extLst>
              <a:ext uri="{FF2B5EF4-FFF2-40B4-BE49-F238E27FC236}">
                <a16:creationId xmlns:a16="http://schemas.microsoft.com/office/drawing/2014/main" id="{88629875-6B48-47C0-95E2-FCC671B7CB2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32503" y="2891539"/>
            <a:ext cx="4059315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20" name="Text Placeholder 41">
            <a:extLst>
              <a:ext uri="{FF2B5EF4-FFF2-40B4-BE49-F238E27FC236}">
                <a16:creationId xmlns:a16="http://schemas.microsoft.com/office/drawing/2014/main" id="{3852BDF8-9FCD-4338-9AB5-50F325D2E41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032503" y="3333784"/>
            <a:ext cx="4051431" cy="2480276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74419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text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599546B6-68A1-4207-B0A7-81D7F95CF2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8335" y="3333784"/>
            <a:ext cx="3213677" cy="2480276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41">
            <a:extLst>
              <a:ext uri="{FF2B5EF4-FFF2-40B4-BE49-F238E27FC236}">
                <a16:creationId xmlns:a16="http://schemas.microsoft.com/office/drawing/2014/main" id="{D52BC5D2-5C4D-4082-92FC-DDFD40B5758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8336" y="2124098"/>
            <a:ext cx="399448" cy="349501"/>
          </a:xfrm>
          <a:noFill/>
        </p:spPr>
        <p:txBody>
          <a:bodyPr tIns="182880" bIns="18288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16" name="Text Placeholder 41">
            <a:extLst>
              <a:ext uri="{FF2B5EF4-FFF2-40B4-BE49-F238E27FC236}">
                <a16:creationId xmlns:a16="http://schemas.microsoft.com/office/drawing/2014/main" id="{67D136FC-C39E-4B56-A8A7-902EFCBE1E0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8336" y="2891539"/>
            <a:ext cx="3213677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28" name="Text Placeholder 41">
            <a:extLst>
              <a:ext uri="{FF2B5EF4-FFF2-40B4-BE49-F238E27FC236}">
                <a16:creationId xmlns:a16="http://schemas.microsoft.com/office/drawing/2014/main" id="{802D27AC-5BF8-4C33-A7A8-C234E04F258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293909" y="3333784"/>
            <a:ext cx="3213677" cy="2480276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41">
            <a:extLst>
              <a:ext uri="{FF2B5EF4-FFF2-40B4-BE49-F238E27FC236}">
                <a16:creationId xmlns:a16="http://schemas.microsoft.com/office/drawing/2014/main" id="{ECD25102-B5CF-4D8F-A188-0B90FFE36B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293910" y="2124098"/>
            <a:ext cx="399448" cy="349501"/>
          </a:xfrm>
          <a:noFill/>
        </p:spPr>
        <p:txBody>
          <a:bodyPr tIns="182880" bIns="18288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31" name="Text Placeholder 41">
            <a:extLst>
              <a:ext uri="{FF2B5EF4-FFF2-40B4-BE49-F238E27FC236}">
                <a16:creationId xmlns:a16="http://schemas.microsoft.com/office/drawing/2014/main" id="{9CCFC390-048E-4EBB-9396-1FD4F438ED5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293910" y="2891539"/>
            <a:ext cx="3213677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33" name="Text Placeholder 41">
            <a:extLst>
              <a:ext uri="{FF2B5EF4-FFF2-40B4-BE49-F238E27FC236}">
                <a16:creationId xmlns:a16="http://schemas.microsoft.com/office/drawing/2014/main" id="{C6038199-F004-41CF-A621-792EF2E2334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891087" y="3333784"/>
            <a:ext cx="3213677" cy="2480276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41">
            <a:extLst>
              <a:ext uri="{FF2B5EF4-FFF2-40B4-BE49-F238E27FC236}">
                <a16:creationId xmlns:a16="http://schemas.microsoft.com/office/drawing/2014/main" id="{F4C0732F-6C0A-4BC8-A772-0B31EA2F409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891088" y="2124098"/>
            <a:ext cx="399448" cy="349501"/>
          </a:xfrm>
          <a:noFill/>
        </p:spPr>
        <p:txBody>
          <a:bodyPr tIns="182880" bIns="18288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35" name="Text Placeholder 41">
            <a:extLst>
              <a:ext uri="{FF2B5EF4-FFF2-40B4-BE49-F238E27FC236}">
                <a16:creationId xmlns:a16="http://schemas.microsoft.com/office/drawing/2014/main" id="{0927B884-632A-48DD-93F1-D73F9AB1B6A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891088" y="2891539"/>
            <a:ext cx="3213677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41383456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36" name="Text Placeholder 41">
            <a:extLst>
              <a:ext uri="{FF2B5EF4-FFF2-40B4-BE49-F238E27FC236}">
                <a16:creationId xmlns:a16="http://schemas.microsoft.com/office/drawing/2014/main" id="{209BC04F-D5E4-4393-95C5-0F6591B855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93904" y="1392786"/>
            <a:ext cx="6219760" cy="941983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Lorem</a:t>
            </a:r>
          </a:p>
        </p:txBody>
      </p:sp>
      <p:sp>
        <p:nvSpPr>
          <p:cNvPr id="37" name="Text Placeholder 41">
            <a:extLst>
              <a:ext uri="{FF2B5EF4-FFF2-40B4-BE49-F238E27FC236}">
                <a16:creationId xmlns:a16="http://schemas.microsoft.com/office/drawing/2014/main" id="{7EBAC2CF-6AD1-476C-87B2-C06C9115D2F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293905" y="834162"/>
            <a:ext cx="3213677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39" name="Text Placeholder 41">
            <a:extLst>
              <a:ext uri="{FF2B5EF4-FFF2-40B4-BE49-F238E27FC236}">
                <a16:creationId xmlns:a16="http://schemas.microsoft.com/office/drawing/2014/main" id="{D0AEA13F-698D-439D-9EAB-368901F325E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922666" y="3737381"/>
            <a:ext cx="6219760" cy="941983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Lorem</a:t>
            </a:r>
          </a:p>
        </p:txBody>
      </p:sp>
      <p:sp>
        <p:nvSpPr>
          <p:cNvPr id="40" name="Text Placeholder 41">
            <a:extLst>
              <a:ext uri="{FF2B5EF4-FFF2-40B4-BE49-F238E27FC236}">
                <a16:creationId xmlns:a16="http://schemas.microsoft.com/office/drawing/2014/main" id="{68FF66F6-B1C9-4BCD-8487-95074D9814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922667" y="3188917"/>
            <a:ext cx="3213677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9096663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A570DFD-BCDE-4B1E-983F-549B0B01A3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56826" y="2470442"/>
            <a:ext cx="3821813" cy="58991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6" name="Text Placeholder 41">
            <a:extLst>
              <a:ext uri="{FF2B5EF4-FFF2-40B4-BE49-F238E27FC236}">
                <a16:creationId xmlns:a16="http://schemas.microsoft.com/office/drawing/2014/main" id="{9AA4763E-9535-48D9-A7A0-47BAE8826A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47822" y="3074563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A8C92DB9-E053-4A8E-AD46-ECD172D91B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60798" y="3750351"/>
            <a:ext cx="4422047" cy="2210612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95079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Ic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A570DFD-BCDE-4B1E-983F-549B0B01A3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56826" y="2470442"/>
            <a:ext cx="3821813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6" name="Text Placeholder 41">
            <a:extLst>
              <a:ext uri="{FF2B5EF4-FFF2-40B4-BE49-F238E27FC236}">
                <a16:creationId xmlns:a16="http://schemas.microsoft.com/office/drawing/2014/main" id="{9AA4763E-9535-48D9-A7A0-47BAE8826A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47822" y="3074563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A8C92DB9-E053-4A8E-AD46-ECD172D91B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60798" y="3750351"/>
            <a:ext cx="4422047" cy="2210612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58115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9C8366E-4551-45B5-8315-BAD7D78220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2" name="Text Placeholder 41">
            <a:extLst>
              <a:ext uri="{FF2B5EF4-FFF2-40B4-BE49-F238E27FC236}">
                <a16:creationId xmlns:a16="http://schemas.microsoft.com/office/drawing/2014/main" id="{FA376403-1F8F-4447-BF16-CD9AD84E53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8561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C187C-E429-CD49-B58A-CB8E090FA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FF36D0-BFE4-9949-9E89-09906B4F5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EC319F-F805-6E4E-8D3C-3F4676E16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1641F0-9B6D-E94F-A979-91F56A4C5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493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FEA5EC-AF0C-494D-AE60-629E81986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66BDBD-DB55-CD48-A260-77AF4981A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E6D73C-B8F4-FA40-B1C2-BCC55C188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882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CAF58-FC7B-1541-98FB-DF0ECECA1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61D9D-6B49-3343-B0DC-1826A0A83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E1A1FB-75E3-BE44-B4F1-61F798CDC8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8AD33D-B14A-1E4D-8C2E-9CB770455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653C3C-948F-704A-ADCA-862364F5D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C301E1-4B2C-5848-8BB6-DCA07C948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634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ECA18-21A7-4F4F-AE92-7693302AE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799FB2-811D-BB4E-A3BD-0A54421CD4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EB802F-649D-D04C-AA36-1801F2E482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CC28A1-74D0-0148-90F9-DC233F310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AEFBCA-2FC4-9C46-BCA4-0B00D3E0A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8FBC0A-8886-A044-9D2E-E44EE7E3F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357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8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55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B83807-8083-E946-9568-F5DA5E376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F21B6F-4AE4-CC48-AE78-093FC5E5D4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92C3D-56C5-B443-9039-55850F1226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75F10-90BA-9A4B-97C5-0F6D45F15F43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BB4FE-21FC-9249-87CF-23D44CEF62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B5D03-AC5A-6F4D-91F4-FD920EF7E4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587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6614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defTabSz="1219170" rtl="0" eaLnBrk="1" latinLnBrk="0" hangingPunct="1">
        <a:lnSpc>
          <a:spcPts val="2800"/>
        </a:lnSpc>
        <a:spcBef>
          <a:spcPct val="0"/>
        </a:spcBef>
        <a:buNone/>
        <a:defRPr sz="2400" b="0" i="0" kern="1200">
          <a:solidFill>
            <a:schemeClr val="tx1"/>
          </a:solidFill>
          <a:latin typeface="Montserrat Medium" charset="0"/>
          <a:ea typeface="Montserrat Medium" charset="0"/>
          <a:cs typeface="Montserrat Medium" charset="0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03">
          <p15:clr>
            <a:srgbClr val="F26B43"/>
          </p15:clr>
        </p15:guide>
        <p15:guide id="2" pos="226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FF9373-5B95-4E54-BA9A-04A79311AD27}"/>
              </a:ext>
            </a:extLst>
          </p:cNvPr>
          <p:cNvSpPr/>
          <p:nvPr userDrawn="1"/>
        </p:nvSpPr>
        <p:spPr>
          <a:xfrm>
            <a:off x="9942786" y="6064469"/>
            <a:ext cx="2013174" cy="59043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783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44DC67-6DB7-4F5D-A26D-2E4937C55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585" y="457201"/>
            <a:ext cx="10972802" cy="5899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AAD199-1DC0-4D3D-9CDE-E6FF5F89D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9585" y="1270621"/>
            <a:ext cx="10972802" cy="49679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72A25F-7DCA-489E-AE91-407134B725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3" y="6356369"/>
            <a:ext cx="411479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3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EF800-22AA-44EE-B007-4A56DC7939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2" y="63563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3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034A4-E40F-4E23-A773-AC1BBA02D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723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  <p:sldLayoutId id="2147483706" r:id="rId19"/>
    <p:sldLayoutId id="2147483707" r:id="rId20"/>
  </p:sldLayoutIdLst>
  <p:hf hdr="0" ftr="0" dt="0"/>
  <p:txStyles>
    <p:titleStyle>
      <a:lvl1pPr algn="l" defTabSz="944056" rtl="0" eaLnBrk="1" latinLnBrk="0" hangingPunct="1">
        <a:lnSpc>
          <a:spcPct val="100000"/>
        </a:lnSpc>
        <a:spcBef>
          <a:spcPct val="0"/>
        </a:spcBef>
        <a:buNone/>
        <a:defRPr sz="37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6014" indent="-236014" algn="l" defTabSz="944056" rtl="0" eaLnBrk="1" latinLnBrk="0" hangingPunct="1">
        <a:lnSpc>
          <a:spcPts val="1500"/>
        </a:lnSpc>
        <a:spcBef>
          <a:spcPts val="1033"/>
        </a:spcBef>
        <a:spcAft>
          <a:spcPts val="1549"/>
        </a:spcAft>
        <a:buFont typeface="Arial" panose="020B0604020202020204" pitchFamily="34" charset="0"/>
        <a:buChar char="•"/>
        <a:defRPr sz="1420" kern="1200">
          <a:solidFill>
            <a:schemeClr val="tx1"/>
          </a:solidFill>
          <a:latin typeface="Helvetica-Light" panose="020B0400000000000000" pitchFamily="34" charset="0"/>
          <a:ea typeface="+mn-ea"/>
          <a:cs typeface="+mn-cs"/>
        </a:defRPr>
      </a:lvl1pPr>
      <a:lvl2pPr marL="708042" indent="-236014" algn="l" defTabSz="944056" rtl="0" eaLnBrk="1" latinLnBrk="0" hangingPunct="1">
        <a:lnSpc>
          <a:spcPts val="1500"/>
        </a:lnSpc>
        <a:spcBef>
          <a:spcPts val="516"/>
        </a:spcBef>
        <a:spcAft>
          <a:spcPts val="1549"/>
        </a:spcAft>
        <a:buFont typeface="Arial" panose="020B0604020202020204" pitchFamily="34" charset="0"/>
        <a:buChar char="•"/>
        <a:defRPr sz="1420" kern="1200">
          <a:solidFill>
            <a:schemeClr val="tx1"/>
          </a:solidFill>
          <a:latin typeface="Helvetica-Light" panose="020B0400000000000000" pitchFamily="34" charset="0"/>
          <a:ea typeface="+mn-ea"/>
          <a:cs typeface="+mn-cs"/>
        </a:defRPr>
      </a:lvl2pPr>
      <a:lvl3pPr marL="1180070" indent="-236014" algn="l" defTabSz="944056" rtl="0" eaLnBrk="1" latinLnBrk="0" hangingPunct="1">
        <a:lnSpc>
          <a:spcPts val="1500"/>
        </a:lnSpc>
        <a:spcBef>
          <a:spcPts val="516"/>
        </a:spcBef>
        <a:spcAft>
          <a:spcPts val="1549"/>
        </a:spcAft>
        <a:buFont typeface="Arial" panose="020B0604020202020204" pitchFamily="34" charset="0"/>
        <a:buChar char="•"/>
        <a:defRPr sz="1420" kern="1200">
          <a:solidFill>
            <a:schemeClr val="tx1"/>
          </a:solidFill>
          <a:latin typeface="Helvetica-Light" panose="020B0400000000000000" pitchFamily="34" charset="0"/>
          <a:ea typeface="+mn-ea"/>
          <a:cs typeface="+mn-cs"/>
        </a:defRPr>
      </a:lvl3pPr>
      <a:lvl4pPr marL="1652100" indent="-236014" algn="l" defTabSz="944056" rtl="0" eaLnBrk="1" latinLnBrk="0" hangingPunct="1">
        <a:lnSpc>
          <a:spcPts val="1500"/>
        </a:lnSpc>
        <a:spcBef>
          <a:spcPts val="516"/>
        </a:spcBef>
        <a:spcAft>
          <a:spcPts val="1549"/>
        </a:spcAft>
        <a:buFont typeface="Arial" panose="020B0604020202020204" pitchFamily="34" charset="0"/>
        <a:buChar char="•"/>
        <a:defRPr sz="1420" kern="1200">
          <a:solidFill>
            <a:schemeClr val="tx1"/>
          </a:solidFill>
          <a:latin typeface="Helvetica-Light" panose="020B0400000000000000" pitchFamily="34" charset="0"/>
          <a:ea typeface="+mn-ea"/>
          <a:cs typeface="+mn-cs"/>
        </a:defRPr>
      </a:lvl4pPr>
      <a:lvl5pPr marL="2124127" indent="-236014" algn="l" defTabSz="944056" rtl="0" eaLnBrk="1" latinLnBrk="0" hangingPunct="1">
        <a:lnSpc>
          <a:spcPts val="1500"/>
        </a:lnSpc>
        <a:spcBef>
          <a:spcPts val="516"/>
        </a:spcBef>
        <a:spcAft>
          <a:spcPts val="1549"/>
        </a:spcAft>
        <a:buFont typeface="Arial" panose="020B0604020202020204" pitchFamily="34" charset="0"/>
        <a:buChar char="•"/>
        <a:defRPr sz="1420" kern="1200">
          <a:solidFill>
            <a:schemeClr val="tx1"/>
          </a:solidFill>
          <a:latin typeface="Helvetica-Light" panose="020B0400000000000000" pitchFamily="34" charset="0"/>
          <a:ea typeface="+mn-ea"/>
          <a:cs typeface="+mn-cs"/>
        </a:defRPr>
      </a:lvl5pPr>
      <a:lvl6pPr marL="2596155" indent="-236014" algn="l" defTabSz="944056" rtl="0" eaLnBrk="1" latinLnBrk="0" hangingPunct="1">
        <a:lnSpc>
          <a:spcPct val="90000"/>
        </a:lnSpc>
        <a:spcBef>
          <a:spcPts val="516"/>
        </a:spcBef>
        <a:buFont typeface="Arial" panose="020B0604020202020204" pitchFamily="34" charset="0"/>
        <a:buChar char="•"/>
        <a:defRPr sz="1858" kern="1200">
          <a:solidFill>
            <a:schemeClr val="tx1"/>
          </a:solidFill>
          <a:latin typeface="+mn-lt"/>
          <a:ea typeface="+mn-ea"/>
          <a:cs typeface="+mn-cs"/>
        </a:defRPr>
      </a:lvl6pPr>
      <a:lvl7pPr marL="3068183" indent="-236014" algn="l" defTabSz="944056" rtl="0" eaLnBrk="1" latinLnBrk="0" hangingPunct="1">
        <a:lnSpc>
          <a:spcPct val="90000"/>
        </a:lnSpc>
        <a:spcBef>
          <a:spcPts val="516"/>
        </a:spcBef>
        <a:buFont typeface="Arial" panose="020B0604020202020204" pitchFamily="34" charset="0"/>
        <a:buChar char="•"/>
        <a:defRPr sz="1858" kern="1200">
          <a:solidFill>
            <a:schemeClr val="tx1"/>
          </a:solidFill>
          <a:latin typeface="+mn-lt"/>
          <a:ea typeface="+mn-ea"/>
          <a:cs typeface="+mn-cs"/>
        </a:defRPr>
      </a:lvl7pPr>
      <a:lvl8pPr marL="3540211" indent="-236014" algn="l" defTabSz="944056" rtl="0" eaLnBrk="1" latinLnBrk="0" hangingPunct="1">
        <a:lnSpc>
          <a:spcPct val="90000"/>
        </a:lnSpc>
        <a:spcBef>
          <a:spcPts val="516"/>
        </a:spcBef>
        <a:buFont typeface="Arial" panose="020B0604020202020204" pitchFamily="34" charset="0"/>
        <a:buChar char="•"/>
        <a:defRPr sz="1858" kern="1200">
          <a:solidFill>
            <a:schemeClr val="tx1"/>
          </a:solidFill>
          <a:latin typeface="+mn-lt"/>
          <a:ea typeface="+mn-ea"/>
          <a:cs typeface="+mn-cs"/>
        </a:defRPr>
      </a:lvl8pPr>
      <a:lvl9pPr marL="4012240" indent="-236014" algn="l" defTabSz="944056" rtl="0" eaLnBrk="1" latinLnBrk="0" hangingPunct="1">
        <a:lnSpc>
          <a:spcPct val="90000"/>
        </a:lnSpc>
        <a:spcBef>
          <a:spcPts val="516"/>
        </a:spcBef>
        <a:buFont typeface="Arial" panose="020B0604020202020204" pitchFamily="34" charset="0"/>
        <a:buChar char="•"/>
        <a:defRPr sz="18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1pPr>
      <a:lvl2pPr marL="472028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2pPr>
      <a:lvl3pPr marL="944056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3pPr>
      <a:lvl4pPr marL="1416084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4pPr>
      <a:lvl5pPr marL="1888113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5pPr>
      <a:lvl6pPr marL="2360141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6pPr>
      <a:lvl7pPr marL="2832170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7pPr>
      <a:lvl8pPr marL="3304197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8pPr>
      <a:lvl9pPr marL="3776226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8">
          <p15:clr>
            <a:srgbClr val="F26B43"/>
          </p15:clr>
        </p15:guide>
        <p15:guide id="2" pos="256">
          <p15:clr>
            <a:srgbClr val="F26B43"/>
          </p15:clr>
        </p15:guide>
        <p15:guide id="3" pos="7192">
          <p15:clr>
            <a:srgbClr val="F26B43"/>
          </p15:clr>
        </p15:guide>
        <p15:guide id="4" orient="horz" pos="4032">
          <p15:clr>
            <a:srgbClr val="F26B43"/>
          </p15:clr>
        </p15:guide>
        <p15:guide id="5" pos="30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0.png"/><Relationship Id="rId18" Type="http://schemas.openxmlformats.org/officeDocument/2006/relationships/image" Target="../media/image73.jpeg"/><Relationship Id="rId26" Type="http://schemas.openxmlformats.org/officeDocument/2006/relationships/image" Target="../media/image78.png"/><Relationship Id="rId21" Type="http://schemas.openxmlformats.org/officeDocument/2006/relationships/image" Target="../media/image75.jpeg"/><Relationship Id="rId34" Type="http://schemas.openxmlformats.org/officeDocument/2006/relationships/image" Target="../media/image82.png"/><Relationship Id="rId7" Type="http://schemas.openxmlformats.org/officeDocument/2006/relationships/image" Target="../media/image67.png"/><Relationship Id="rId12" Type="http://schemas.openxmlformats.org/officeDocument/2006/relationships/hyperlink" Target="https://www.sandcloud.com/" TargetMode="External"/><Relationship Id="rId17" Type="http://schemas.openxmlformats.org/officeDocument/2006/relationships/image" Target="../media/image72.png"/><Relationship Id="rId25" Type="http://schemas.openxmlformats.org/officeDocument/2006/relationships/image" Target="../media/image77.jpeg"/><Relationship Id="rId33" Type="http://schemas.openxmlformats.org/officeDocument/2006/relationships/hyperlink" Target="https://cash.app/" TargetMode="External"/><Relationship Id="rId38" Type="http://schemas.openxmlformats.org/officeDocument/2006/relationships/image" Target="../media/image84.png"/><Relationship Id="rId2" Type="http://schemas.openxmlformats.org/officeDocument/2006/relationships/hyperlink" Target="https://www.topochico.com/" TargetMode="External"/><Relationship Id="rId16" Type="http://schemas.openxmlformats.org/officeDocument/2006/relationships/hyperlink" Target="https://wallbox.com/" TargetMode="External"/><Relationship Id="rId20" Type="http://schemas.openxmlformats.org/officeDocument/2006/relationships/image" Target="../media/image74.png"/><Relationship Id="rId29" Type="http://schemas.openxmlformats.org/officeDocument/2006/relationships/hyperlink" Target="https://copilot.money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quayaustralia.com/" TargetMode="External"/><Relationship Id="rId11" Type="http://schemas.openxmlformats.org/officeDocument/2006/relationships/image" Target="../media/image69.png"/><Relationship Id="rId24" Type="http://schemas.openxmlformats.org/officeDocument/2006/relationships/hyperlink" Target="https://lectricebikes.com/" TargetMode="External"/><Relationship Id="rId32" Type="http://schemas.openxmlformats.org/officeDocument/2006/relationships/image" Target="../media/image81.jpeg"/><Relationship Id="rId37" Type="http://schemas.openxmlformats.org/officeDocument/2006/relationships/image" Target="../media/image24.png"/><Relationship Id="rId5" Type="http://schemas.openxmlformats.org/officeDocument/2006/relationships/image" Target="../media/image66.png"/><Relationship Id="rId15" Type="http://schemas.openxmlformats.org/officeDocument/2006/relationships/image" Target="../media/image71.png"/><Relationship Id="rId23" Type="http://schemas.openxmlformats.org/officeDocument/2006/relationships/image" Target="../media/image76.jpeg"/><Relationship Id="rId28" Type="http://schemas.openxmlformats.org/officeDocument/2006/relationships/image" Target="../media/image79.jpeg"/><Relationship Id="rId36" Type="http://schemas.openxmlformats.org/officeDocument/2006/relationships/image" Target="../media/image83.png"/><Relationship Id="rId10" Type="http://schemas.openxmlformats.org/officeDocument/2006/relationships/hyperlink" Target="https://www.jointhewilderside.com/" TargetMode="External"/><Relationship Id="rId19" Type="http://schemas.openxmlformats.org/officeDocument/2006/relationships/hyperlink" Target="https://lifekey.co/" TargetMode="External"/><Relationship Id="rId31" Type="http://schemas.openxmlformats.org/officeDocument/2006/relationships/hyperlink" Target="https://step.com/" TargetMode="External"/><Relationship Id="rId4" Type="http://schemas.openxmlformats.org/officeDocument/2006/relationships/hyperlink" Target="https://winreality.com/" TargetMode="External"/><Relationship Id="rId9" Type="http://schemas.openxmlformats.org/officeDocument/2006/relationships/image" Target="../media/image68.png"/><Relationship Id="rId14" Type="http://schemas.openxmlformats.org/officeDocument/2006/relationships/hyperlink" Target="https://www.pumpkin.care/" TargetMode="External"/><Relationship Id="rId22" Type="http://schemas.openxmlformats.org/officeDocument/2006/relationships/hyperlink" Target="https://www.risescience.com/" TargetMode="External"/><Relationship Id="rId27" Type="http://schemas.openxmlformats.org/officeDocument/2006/relationships/hyperlink" Target="https://www.whatsapp.com/" TargetMode="External"/><Relationship Id="rId30" Type="http://schemas.openxmlformats.org/officeDocument/2006/relationships/image" Target="../media/image80.png"/><Relationship Id="rId35" Type="http://schemas.openxmlformats.org/officeDocument/2006/relationships/hyperlink" Target="https://www.neighbor.com/" TargetMode="External"/><Relationship Id="rId8" Type="http://schemas.openxmlformats.org/officeDocument/2006/relationships/hyperlink" Target="https://www.komos.com/" TargetMode="External"/><Relationship Id="rId3" Type="http://schemas.openxmlformats.org/officeDocument/2006/relationships/image" Target="../media/image65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9.png"/><Relationship Id="rId18" Type="http://schemas.openxmlformats.org/officeDocument/2006/relationships/hyperlink" Target="https://www.riministreet.com/" TargetMode="External"/><Relationship Id="rId26" Type="http://schemas.openxmlformats.org/officeDocument/2006/relationships/hyperlink" Target="https://www.gfore.com/" TargetMode="External"/><Relationship Id="rId39" Type="http://schemas.openxmlformats.org/officeDocument/2006/relationships/image" Target="../media/image100.png"/><Relationship Id="rId21" Type="http://schemas.openxmlformats.org/officeDocument/2006/relationships/image" Target="../media/image92.png"/><Relationship Id="rId34" Type="http://schemas.openxmlformats.org/officeDocument/2006/relationships/hyperlink" Target="https://voostvitamins.com/" TargetMode="External"/><Relationship Id="rId42" Type="http://schemas.openxmlformats.org/officeDocument/2006/relationships/hyperlink" Target="https://www.qulipta.com/" TargetMode="External"/><Relationship Id="rId47" Type="http://schemas.openxmlformats.org/officeDocument/2006/relationships/image" Target="../media/image104.png"/><Relationship Id="rId50" Type="http://schemas.openxmlformats.org/officeDocument/2006/relationships/hyperlink" Target="https://step.com/" TargetMode="External"/><Relationship Id="rId55" Type="http://schemas.openxmlformats.org/officeDocument/2006/relationships/image" Target="../media/image108.pn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6.xml"/><Relationship Id="rId16" Type="http://schemas.openxmlformats.org/officeDocument/2006/relationships/hyperlink" Target="https://cash.app/" TargetMode="External"/><Relationship Id="rId29" Type="http://schemas.openxmlformats.org/officeDocument/2006/relationships/image" Target="../media/image96.jpeg"/><Relationship Id="rId11" Type="http://schemas.openxmlformats.org/officeDocument/2006/relationships/image" Target="../media/image88.png"/><Relationship Id="rId24" Type="http://schemas.openxmlformats.org/officeDocument/2006/relationships/hyperlink" Target="https://www.torrid.com/" TargetMode="External"/><Relationship Id="rId32" Type="http://schemas.openxmlformats.org/officeDocument/2006/relationships/hyperlink" Target="https://winreality.com/" TargetMode="External"/><Relationship Id="rId37" Type="http://schemas.openxmlformats.org/officeDocument/2006/relationships/image" Target="../media/image99.jpeg"/><Relationship Id="rId40" Type="http://schemas.openxmlformats.org/officeDocument/2006/relationships/hyperlink" Target="https://unifirst.com/" TargetMode="External"/><Relationship Id="rId45" Type="http://schemas.openxmlformats.org/officeDocument/2006/relationships/image" Target="../media/image103.png"/><Relationship Id="rId53" Type="http://schemas.openxmlformats.org/officeDocument/2006/relationships/image" Target="../media/image107.png"/><Relationship Id="rId58" Type="http://schemas.openxmlformats.org/officeDocument/2006/relationships/image" Target="../media/image24.png"/><Relationship Id="rId5" Type="http://schemas.openxmlformats.org/officeDocument/2006/relationships/image" Target="../media/image86.png"/><Relationship Id="rId61" Type="http://schemas.openxmlformats.org/officeDocument/2006/relationships/hyperlink" Target="https://www.amrcollection.com/en/resorts-hotels/dreams/?_ga=2.206068561.339476016.1667484140-1526446880.1666976839" TargetMode="External"/><Relationship Id="rId19" Type="http://schemas.openxmlformats.org/officeDocument/2006/relationships/image" Target="../media/image91.png"/><Relationship Id="rId14" Type="http://schemas.openxmlformats.org/officeDocument/2006/relationships/hyperlink" Target="https://www.bolt.com/" TargetMode="External"/><Relationship Id="rId22" Type="http://schemas.openxmlformats.org/officeDocument/2006/relationships/hyperlink" Target="https://miro.com/" TargetMode="External"/><Relationship Id="rId27" Type="http://schemas.openxmlformats.org/officeDocument/2006/relationships/image" Target="../media/image95.png"/><Relationship Id="rId30" Type="http://schemas.openxmlformats.org/officeDocument/2006/relationships/hyperlink" Target="https://lectricebikes.com/" TargetMode="External"/><Relationship Id="rId35" Type="http://schemas.openxmlformats.org/officeDocument/2006/relationships/image" Target="../media/image98.jpeg"/><Relationship Id="rId43" Type="http://schemas.openxmlformats.org/officeDocument/2006/relationships/image" Target="../media/image102.png"/><Relationship Id="rId48" Type="http://schemas.openxmlformats.org/officeDocument/2006/relationships/hyperlink" Target="https://www.elevancehealth.com/" TargetMode="External"/><Relationship Id="rId56" Type="http://schemas.openxmlformats.org/officeDocument/2006/relationships/hyperlink" Target="https://velocityglobal.com/" TargetMode="External"/><Relationship Id="rId8" Type="http://schemas.openxmlformats.org/officeDocument/2006/relationships/hyperlink" Target="https://www.pumpkin.care/" TargetMode="External"/><Relationship Id="rId51" Type="http://schemas.openxmlformats.org/officeDocument/2006/relationships/image" Target="../media/image106.jpeg"/><Relationship Id="rId3" Type="http://schemas.openxmlformats.org/officeDocument/2006/relationships/image" Target="../media/image85.png"/><Relationship Id="rId12" Type="http://schemas.openxmlformats.org/officeDocument/2006/relationships/hyperlink" Target="https://www.corebridgefinancial.com/" TargetMode="External"/><Relationship Id="rId17" Type="http://schemas.openxmlformats.org/officeDocument/2006/relationships/image" Target="../media/image82.png"/><Relationship Id="rId25" Type="http://schemas.openxmlformats.org/officeDocument/2006/relationships/image" Target="../media/image94.png"/><Relationship Id="rId33" Type="http://schemas.openxmlformats.org/officeDocument/2006/relationships/image" Target="../media/image97.png"/><Relationship Id="rId38" Type="http://schemas.openxmlformats.org/officeDocument/2006/relationships/hyperlink" Target="https://www.bevylongdrink.com/" TargetMode="External"/><Relationship Id="rId46" Type="http://schemas.openxmlformats.org/officeDocument/2006/relationships/hyperlink" Target="https://www.leqvio.com/" TargetMode="External"/><Relationship Id="rId59" Type="http://schemas.openxmlformats.org/officeDocument/2006/relationships/hyperlink" Target="https://www.kettleandfire.com/" TargetMode="External"/><Relationship Id="rId20" Type="http://schemas.openxmlformats.org/officeDocument/2006/relationships/hyperlink" Target="https://www.ringcentral.com/" TargetMode="External"/><Relationship Id="rId41" Type="http://schemas.openxmlformats.org/officeDocument/2006/relationships/image" Target="../media/image101.png"/><Relationship Id="rId54" Type="http://schemas.openxmlformats.org/officeDocument/2006/relationships/hyperlink" Target="https://www.grainger.com/" TargetMode="External"/><Relationship Id="rId62" Type="http://schemas.openxmlformats.org/officeDocument/2006/relationships/image" Target="../media/image11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risescience.com/" TargetMode="External"/><Relationship Id="rId15" Type="http://schemas.openxmlformats.org/officeDocument/2006/relationships/image" Target="../media/image90.png"/><Relationship Id="rId23" Type="http://schemas.openxmlformats.org/officeDocument/2006/relationships/image" Target="../media/image93.png"/><Relationship Id="rId28" Type="http://schemas.openxmlformats.org/officeDocument/2006/relationships/hyperlink" Target="https://www.blair.com/" TargetMode="External"/><Relationship Id="rId36" Type="http://schemas.openxmlformats.org/officeDocument/2006/relationships/hyperlink" Target="https://www.cutwaterspirits.com/" TargetMode="External"/><Relationship Id="rId49" Type="http://schemas.openxmlformats.org/officeDocument/2006/relationships/image" Target="../media/image105.png"/><Relationship Id="rId57" Type="http://schemas.openxmlformats.org/officeDocument/2006/relationships/image" Target="../media/image109.jpeg"/><Relationship Id="rId10" Type="http://schemas.openxmlformats.org/officeDocument/2006/relationships/hyperlink" Target="https://pioneerlifegroup.com/" TargetMode="External"/><Relationship Id="rId31" Type="http://schemas.openxmlformats.org/officeDocument/2006/relationships/image" Target="../media/image78.png"/><Relationship Id="rId44" Type="http://schemas.openxmlformats.org/officeDocument/2006/relationships/hyperlink" Target="https://origin.myplenity.com/" TargetMode="External"/><Relationship Id="rId52" Type="http://schemas.openxmlformats.org/officeDocument/2006/relationships/hyperlink" Target="https://copilot.money/" TargetMode="External"/><Relationship Id="rId60" Type="http://schemas.openxmlformats.org/officeDocument/2006/relationships/image" Target="../media/image110.png"/><Relationship Id="rId4" Type="http://schemas.openxmlformats.org/officeDocument/2006/relationships/hyperlink" Target="https://discoverbrillia.com/" TargetMode="External"/><Relationship Id="rId9" Type="http://schemas.openxmlformats.org/officeDocument/2006/relationships/image" Target="../media/image8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2.jpe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image" Target="../media/image119.png"/><Relationship Id="rId18" Type="http://schemas.openxmlformats.org/officeDocument/2006/relationships/image" Target="../media/image124.png"/><Relationship Id="rId3" Type="http://schemas.openxmlformats.org/officeDocument/2006/relationships/image" Target="../media/image113.png"/><Relationship Id="rId21" Type="http://schemas.openxmlformats.org/officeDocument/2006/relationships/image" Target="../media/image24.png"/><Relationship Id="rId7" Type="http://schemas.openxmlformats.org/officeDocument/2006/relationships/image" Target="../media/image116.png"/><Relationship Id="rId12" Type="http://schemas.openxmlformats.org/officeDocument/2006/relationships/image" Target="../media/image32.png"/><Relationship Id="rId17" Type="http://schemas.openxmlformats.org/officeDocument/2006/relationships/image" Target="../media/image123.png"/><Relationship Id="rId2" Type="http://schemas.openxmlformats.org/officeDocument/2006/relationships/chart" Target="../charts/chart7.xml"/><Relationship Id="rId16" Type="http://schemas.openxmlformats.org/officeDocument/2006/relationships/image" Target="../media/image122.png"/><Relationship Id="rId20" Type="http://schemas.openxmlformats.org/officeDocument/2006/relationships/image" Target="../media/image1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5.jpeg"/><Relationship Id="rId11" Type="http://schemas.openxmlformats.org/officeDocument/2006/relationships/image" Target="../media/image118.png"/><Relationship Id="rId5" Type="http://schemas.openxmlformats.org/officeDocument/2006/relationships/image" Target="../media/image82.png"/><Relationship Id="rId15" Type="http://schemas.openxmlformats.org/officeDocument/2006/relationships/image" Target="../media/image121.jpeg"/><Relationship Id="rId10" Type="http://schemas.openxmlformats.org/officeDocument/2006/relationships/image" Target="../media/image117.jpeg"/><Relationship Id="rId19" Type="http://schemas.openxmlformats.org/officeDocument/2006/relationships/image" Target="../media/image125.png"/><Relationship Id="rId4" Type="http://schemas.openxmlformats.org/officeDocument/2006/relationships/image" Target="../media/image114.png"/><Relationship Id="rId9" Type="http://schemas.openxmlformats.org/officeDocument/2006/relationships/image" Target="../media/image29.jpeg"/><Relationship Id="rId14" Type="http://schemas.openxmlformats.org/officeDocument/2006/relationships/image" Target="../media/image1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12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thevab.com/insight/under-pressure" TargetMode="External"/><Relationship Id="rId3" Type="http://schemas.openxmlformats.org/officeDocument/2006/relationships/image" Target="../media/image129.png"/><Relationship Id="rId7" Type="http://schemas.openxmlformats.org/officeDocument/2006/relationships/image" Target="../media/image133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2.png"/><Relationship Id="rId5" Type="http://schemas.openxmlformats.org/officeDocument/2006/relationships/image" Target="../media/image131.png"/><Relationship Id="rId4" Type="http://schemas.openxmlformats.org/officeDocument/2006/relationships/image" Target="../media/image130.png"/><Relationship Id="rId9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6.png"/><Relationship Id="rId5" Type="http://schemas.openxmlformats.org/officeDocument/2006/relationships/image" Target="../media/image135.png"/><Relationship Id="rId4" Type="http://schemas.openxmlformats.org/officeDocument/2006/relationships/image" Target="../media/image13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jpeg"/><Relationship Id="rId13" Type="http://schemas.openxmlformats.org/officeDocument/2006/relationships/image" Target="../media/image140.jpeg"/><Relationship Id="rId3" Type="http://schemas.openxmlformats.org/officeDocument/2006/relationships/hyperlink" Target="https://thevab.com/" TargetMode="External"/><Relationship Id="rId7" Type="http://schemas.openxmlformats.org/officeDocument/2006/relationships/hyperlink" Target="https://thevab.com/insight/welcome-tv-full-year-2021" TargetMode="External"/><Relationship Id="rId12" Type="http://schemas.openxmlformats.org/officeDocument/2006/relationships/hyperlink" Target="https://thevab.com/insight/you-oughta-know" TargetMode="External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2.xml"/><Relationship Id="rId11" Type="http://schemas.openxmlformats.org/officeDocument/2006/relationships/image" Target="../media/image24.png"/><Relationship Id="rId5" Type="http://schemas.openxmlformats.org/officeDocument/2006/relationships/hyperlink" Target="https://thevab.com/our-team/leah-montner-dixon" TargetMode="External"/><Relationship Id="rId15" Type="http://schemas.openxmlformats.org/officeDocument/2006/relationships/image" Target="../media/image141.png"/><Relationship Id="rId10" Type="http://schemas.openxmlformats.org/officeDocument/2006/relationships/image" Target="../media/image139.png"/><Relationship Id="rId4" Type="http://schemas.openxmlformats.org/officeDocument/2006/relationships/hyperlink" Target="https://thevab.com/team-board" TargetMode="External"/><Relationship Id="rId9" Type="http://schemas.openxmlformats.org/officeDocument/2006/relationships/hyperlink" Target="https://thevab.com/insight/under-pressure" TargetMode="External"/><Relationship Id="rId14" Type="http://schemas.openxmlformats.org/officeDocument/2006/relationships/hyperlink" Target="https://thevab.com/insight/keep-calm-and-advertis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thevab.com/vab-happenings/vab-brand-video" TargetMode="External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14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6" Type="http://schemas.openxmlformats.org/officeDocument/2006/relationships/hyperlink" Target="https://voostvitamins.com/" TargetMode="External"/><Relationship Id="rId117" Type="http://schemas.openxmlformats.org/officeDocument/2006/relationships/hyperlink" Target="https://www.millerandzois.com/" TargetMode="External"/><Relationship Id="rId21" Type="http://schemas.openxmlformats.org/officeDocument/2006/relationships/hyperlink" Target="https://www.qelbree.com/" TargetMode="External"/><Relationship Id="rId42" Type="http://schemas.openxmlformats.org/officeDocument/2006/relationships/hyperlink" Target="https://www.thinkjinx.com/" TargetMode="External"/><Relationship Id="rId47" Type="http://schemas.openxmlformats.org/officeDocument/2006/relationships/hyperlink" Target="https://www.gettyimages.com/" TargetMode="External"/><Relationship Id="rId63" Type="http://schemas.openxmlformats.org/officeDocument/2006/relationships/hyperlink" Target="https://sahealth.com/" TargetMode="External"/><Relationship Id="rId68" Type="http://schemas.openxmlformats.org/officeDocument/2006/relationships/hyperlink" Target="https://better-notyounger.com/" TargetMode="External"/><Relationship Id="rId84" Type="http://schemas.openxmlformats.org/officeDocument/2006/relationships/hyperlink" Target="https://www.thefire.org/" TargetMode="External"/><Relationship Id="rId89" Type="http://schemas.openxmlformats.org/officeDocument/2006/relationships/hyperlink" Target="https://wildertoys.com/" TargetMode="External"/><Relationship Id="rId112" Type="http://schemas.openxmlformats.org/officeDocument/2006/relationships/hyperlink" Target="https://www.elevancehealth.com/" TargetMode="External"/><Relationship Id="rId16" Type="http://schemas.openxmlformats.org/officeDocument/2006/relationships/hyperlink" Target="https://www.idorsia.com/" TargetMode="External"/><Relationship Id="rId107" Type="http://schemas.openxmlformats.org/officeDocument/2006/relationships/hyperlink" Target="https://lifekey.co/" TargetMode="External"/><Relationship Id="rId11" Type="http://schemas.openxmlformats.org/officeDocument/2006/relationships/hyperlink" Target="https://www.tezspire.com/" TargetMode="External"/><Relationship Id="rId32" Type="http://schemas.openxmlformats.org/officeDocument/2006/relationships/hyperlink" Target="https://wildearth.com/" TargetMode="External"/><Relationship Id="rId37" Type="http://schemas.openxmlformats.org/officeDocument/2006/relationships/hyperlink" Target="https://www.blair.com/" TargetMode="External"/><Relationship Id="rId53" Type="http://schemas.openxmlformats.org/officeDocument/2006/relationships/hyperlink" Target="https://www.theice.com/index" TargetMode="External"/><Relationship Id="rId58" Type="http://schemas.openxmlformats.org/officeDocument/2006/relationships/hyperlink" Target="https://www.neighbor.com/" TargetMode="External"/><Relationship Id="rId74" Type="http://schemas.openxmlformats.org/officeDocument/2006/relationships/hyperlink" Target="https://www.everymanjack.com/" TargetMode="External"/><Relationship Id="rId79" Type="http://schemas.openxmlformats.org/officeDocument/2006/relationships/hyperlink" Target="https://velocityglobal.com/" TargetMode="External"/><Relationship Id="rId102" Type="http://schemas.openxmlformats.org/officeDocument/2006/relationships/hyperlink" Target="https://www.chemdry.com/" TargetMode="External"/><Relationship Id="rId123" Type="http://schemas.openxmlformats.org/officeDocument/2006/relationships/hyperlink" Target="https://bevylongdrink.com/" TargetMode="External"/><Relationship Id="rId128" Type="http://schemas.openxmlformats.org/officeDocument/2006/relationships/image" Target="../media/image24.png"/><Relationship Id="rId5" Type="http://schemas.openxmlformats.org/officeDocument/2006/relationships/hyperlink" Target="https://www.leqvio.com/" TargetMode="External"/><Relationship Id="rId90" Type="http://schemas.openxmlformats.org/officeDocument/2006/relationships/hyperlink" Target="https://www.strikeman.io/" TargetMode="External"/><Relationship Id="rId95" Type="http://schemas.openxmlformats.org/officeDocument/2006/relationships/hyperlink" Target="https://www.roadscholar.org/" TargetMode="External"/><Relationship Id="rId22" Type="http://schemas.openxmlformats.org/officeDocument/2006/relationships/hyperlink" Target="https://www.torrid.com/" TargetMode="External"/><Relationship Id="rId27" Type="http://schemas.openxmlformats.org/officeDocument/2006/relationships/hyperlink" Target="https://www.argenx.com/" TargetMode="External"/><Relationship Id="rId43" Type="http://schemas.openxmlformats.org/officeDocument/2006/relationships/hyperlink" Target="https://hellobonafide.com/" TargetMode="External"/><Relationship Id="rId48" Type="http://schemas.openxmlformats.org/officeDocument/2006/relationships/hyperlink" Target="https://freeflyapparel.com/" TargetMode="External"/><Relationship Id="rId64" Type="http://schemas.openxmlformats.org/officeDocument/2006/relationships/hyperlink" Target="https://www.theusfl.com/" TargetMode="External"/><Relationship Id="rId69" Type="http://schemas.openxmlformats.org/officeDocument/2006/relationships/hyperlink" Target="https://www.pumpkin.care/" TargetMode="External"/><Relationship Id="rId113" Type="http://schemas.openxmlformats.org/officeDocument/2006/relationships/hyperlink" Target="https://www.shavelogic.com/" TargetMode="External"/><Relationship Id="rId118" Type="http://schemas.openxmlformats.org/officeDocument/2006/relationships/hyperlink" Target="https://www.greenpan.us/" TargetMode="External"/><Relationship Id="rId80" Type="http://schemas.openxmlformats.org/officeDocument/2006/relationships/hyperlink" Target="https://www.risescience.com/" TargetMode="External"/><Relationship Id="rId85" Type="http://schemas.openxmlformats.org/officeDocument/2006/relationships/hyperlink" Target="https://fitbod.me/" TargetMode="External"/><Relationship Id="rId12" Type="http://schemas.openxmlformats.org/officeDocument/2006/relationships/hyperlink" Target="https://www.etoro.com/en-us/" TargetMode="External"/><Relationship Id="rId17" Type="http://schemas.openxmlformats.org/officeDocument/2006/relationships/hyperlink" Target="https://vixplus.com/plus" TargetMode="External"/><Relationship Id="rId33" Type="http://schemas.openxmlformats.org/officeDocument/2006/relationships/hyperlink" Target="https://www.modernatx.com/en-US/" TargetMode="External"/><Relationship Id="rId38" Type="http://schemas.openxmlformats.org/officeDocument/2006/relationships/hyperlink" Target="https://winreality.com/" TargetMode="External"/><Relationship Id="rId59" Type="http://schemas.openxmlformats.org/officeDocument/2006/relationships/hyperlink" Target="https://www.brandpower.com/ca/en/" TargetMode="External"/><Relationship Id="rId103" Type="http://schemas.openxmlformats.org/officeDocument/2006/relationships/hyperlink" Target="http://www.bype.net/" TargetMode="External"/><Relationship Id="rId108" Type="http://schemas.openxmlformats.org/officeDocument/2006/relationships/hyperlink" Target="https://peachtreeorthopedics.com/" TargetMode="External"/><Relationship Id="rId124" Type="http://schemas.openxmlformats.org/officeDocument/2006/relationships/hyperlink" Target="https://www.bolt.com/" TargetMode="External"/><Relationship Id="rId54" Type="http://schemas.openxmlformats.org/officeDocument/2006/relationships/hyperlink" Target="https://www.talc-justice.com/" TargetMode="External"/><Relationship Id="rId70" Type="http://schemas.openxmlformats.org/officeDocument/2006/relationships/hyperlink" Target="https://www.tudn.com/" TargetMode="External"/><Relationship Id="rId75" Type="http://schemas.openxmlformats.org/officeDocument/2006/relationships/hyperlink" Target="https://step.com/" TargetMode="External"/><Relationship Id="rId91" Type="http://schemas.openxmlformats.org/officeDocument/2006/relationships/hyperlink" Target="https://huckberry.com/" TargetMode="External"/><Relationship Id="rId96" Type="http://schemas.openxmlformats.org/officeDocument/2006/relationships/hyperlink" Target="https://www.gorilaw.com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opzelura.com/" TargetMode="External"/><Relationship Id="rId23" Type="http://schemas.openxmlformats.org/officeDocument/2006/relationships/hyperlink" Target="https://unifirst.com/" TargetMode="External"/><Relationship Id="rId28" Type="http://schemas.openxmlformats.org/officeDocument/2006/relationships/hyperlink" Target="https://www.upstart.com/" TargetMode="External"/><Relationship Id="rId49" Type="http://schemas.openxmlformats.org/officeDocument/2006/relationships/hyperlink" Target="https://www.exoticca.com/us" TargetMode="External"/><Relationship Id="rId114" Type="http://schemas.openxmlformats.org/officeDocument/2006/relationships/hyperlink" Target="https://gendercool.org/" TargetMode="External"/><Relationship Id="rId119" Type="http://schemas.openxmlformats.org/officeDocument/2006/relationships/hyperlink" Target="https://inmitfasting.com/" TargetMode="External"/><Relationship Id="rId44" Type="http://schemas.openxmlformats.org/officeDocument/2006/relationships/hyperlink" Target="https://www.goldbelly.com/" TargetMode="External"/><Relationship Id="rId60" Type="http://schemas.openxmlformats.org/officeDocument/2006/relationships/hyperlink" Target="https://www.vitapodworld.com/" TargetMode="External"/><Relationship Id="rId65" Type="http://schemas.openxmlformats.org/officeDocument/2006/relationships/hyperlink" Target="https://www.extrahop.com/" TargetMode="External"/><Relationship Id="rId81" Type="http://schemas.openxmlformats.org/officeDocument/2006/relationships/hyperlink" Target="https://www.future.co/" TargetMode="External"/><Relationship Id="rId86" Type="http://schemas.openxmlformats.org/officeDocument/2006/relationships/hyperlink" Target="https://floydhome.com/" TargetMode="External"/><Relationship Id="rId13" Type="http://schemas.openxmlformats.org/officeDocument/2006/relationships/hyperlink" Target="https://www.topochico.com/" TargetMode="External"/><Relationship Id="rId18" Type="http://schemas.openxmlformats.org/officeDocument/2006/relationships/hyperlink" Target="https://www.grainger.com/" TargetMode="External"/><Relationship Id="rId39" Type="http://schemas.openxmlformats.org/officeDocument/2006/relationships/hyperlink" Target="https://lectricebikes.com/" TargetMode="External"/><Relationship Id="rId109" Type="http://schemas.openxmlformats.org/officeDocument/2006/relationships/hyperlink" Target="https://www.las-cruces.org/" TargetMode="External"/><Relationship Id="rId34" Type="http://schemas.openxmlformats.org/officeDocument/2006/relationships/hyperlink" Target="https://www.sunbrella.com/" TargetMode="External"/><Relationship Id="rId50" Type="http://schemas.openxmlformats.org/officeDocument/2006/relationships/hyperlink" Target="https://manzanillasophia.com/" TargetMode="External"/><Relationship Id="rId55" Type="http://schemas.openxmlformats.org/officeDocument/2006/relationships/hyperlink" Target="https://www.vitalstrategies.org/" TargetMode="External"/><Relationship Id="rId76" Type="http://schemas.openxmlformats.org/officeDocument/2006/relationships/hyperlink" Target="https://www.juniper.net/us/en.html" TargetMode="External"/><Relationship Id="rId97" Type="http://schemas.openxmlformats.org/officeDocument/2006/relationships/hyperlink" Target="https://www.pimco.com/en-us/" TargetMode="External"/><Relationship Id="rId104" Type="http://schemas.openxmlformats.org/officeDocument/2006/relationships/hyperlink" Target="https://www.jackpotparty.com/" TargetMode="External"/><Relationship Id="rId120" Type="http://schemas.openxmlformats.org/officeDocument/2006/relationships/hyperlink" Target="https://stoveguard.com/" TargetMode="External"/><Relationship Id="rId125" Type="http://schemas.openxmlformats.org/officeDocument/2006/relationships/hyperlink" Target="https://www.riministreet.com/" TargetMode="External"/><Relationship Id="rId7" Type="http://schemas.openxmlformats.org/officeDocument/2006/relationships/hyperlink" Target="https://www.vuity.com/" TargetMode="External"/><Relationship Id="rId71" Type="http://schemas.openxmlformats.org/officeDocument/2006/relationships/hyperlink" Target="https://facetwealth.com/" TargetMode="External"/><Relationship Id="rId92" Type="http://schemas.openxmlformats.org/officeDocument/2006/relationships/hyperlink" Target="https://votesaveamerica.com/save-america/" TargetMode="External"/><Relationship Id="rId2" Type="http://schemas.openxmlformats.org/officeDocument/2006/relationships/notesSlide" Target="../notesSlides/notesSlide11.xml"/><Relationship Id="rId29" Type="http://schemas.openxmlformats.org/officeDocument/2006/relationships/hyperlink" Target="https://emeraldqueen.com/" TargetMode="External"/><Relationship Id="rId24" Type="http://schemas.openxmlformats.org/officeDocument/2006/relationships/hyperlink" Target="https://www.inspiresleep.com/" TargetMode="External"/><Relationship Id="rId40" Type="http://schemas.openxmlformats.org/officeDocument/2006/relationships/hyperlink" Target="https://andscape.com/" TargetMode="External"/><Relationship Id="rId45" Type="http://schemas.openxmlformats.org/officeDocument/2006/relationships/hyperlink" Target="https://vitasei.com/" TargetMode="External"/><Relationship Id="rId66" Type="http://schemas.openxmlformats.org/officeDocument/2006/relationships/hyperlink" Target="https://skateboneless.com/" TargetMode="External"/><Relationship Id="rId87" Type="http://schemas.openxmlformats.org/officeDocument/2006/relationships/hyperlink" Target="https://magnolia.com/" TargetMode="External"/><Relationship Id="rId110" Type="http://schemas.openxmlformats.org/officeDocument/2006/relationships/hyperlink" Target="https://nulastin.com/" TargetMode="External"/><Relationship Id="rId115" Type="http://schemas.openxmlformats.org/officeDocument/2006/relationships/hyperlink" Target="https://www.stantonoptical.com/" TargetMode="External"/><Relationship Id="rId61" Type="http://schemas.openxmlformats.org/officeDocument/2006/relationships/hyperlink" Target="https://www.plowhearth.com/" TargetMode="External"/><Relationship Id="rId82" Type="http://schemas.openxmlformats.org/officeDocument/2006/relationships/hyperlink" Target="https://copilot.money/" TargetMode="External"/><Relationship Id="rId19" Type="http://schemas.openxmlformats.org/officeDocument/2006/relationships/hyperlink" Target="https://www.cibinqo.com/" TargetMode="External"/><Relationship Id="rId14" Type="http://schemas.openxmlformats.org/officeDocument/2006/relationships/hyperlink" Target="https://miro.com/" TargetMode="External"/><Relationship Id="rId30" Type="http://schemas.openxmlformats.org/officeDocument/2006/relationships/hyperlink" Target="https://www.corebridgefinancial.com/" TargetMode="External"/><Relationship Id="rId35" Type="http://schemas.openxmlformats.org/officeDocument/2006/relationships/hyperlink" Target="https://www.komos.com/" TargetMode="External"/><Relationship Id="rId56" Type="http://schemas.openxmlformats.org/officeDocument/2006/relationships/hyperlink" Target="https://www.getsunday.com/" TargetMode="External"/><Relationship Id="rId77" Type="http://schemas.openxmlformats.org/officeDocument/2006/relationships/hyperlink" Target="https://cash.app/" TargetMode="External"/><Relationship Id="rId100" Type="http://schemas.openxmlformats.org/officeDocument/2006/relationships/hyperlink" Target="https://bdveritor.bd.com/en-us" TargetMode="External"/><Relationship Id="rId105" Type="http://schemas.openxmlformats.org/officeDocument/2006/relationships/hyperlink" Target="https://overholtlaw.com/" TargetMode="External"/><Relationship Id="rId126" Type="http://schemas.openxmlformats.org/officeDocument/2006/relationships/hyperlink" Target="https://www.selleasy.com/" TargetMode="External"/><Relationship Id="rId8" Type="http://schemas.openxmlformats.org/officeDocument/2006/relationships/hyperlink" Target="https://www.myplenity.com/" TargetMode="External"/><Relationship Id="rId51" Type="http://schemas.openxmlformats.org/officeDocument/2006/relationships/hyperlink" Target="https://apps.apple.com/us/app/textkiller-spam-text-blocker/id1514005355" TargetMode="External"/><Relationship Id="rId72" Type="http://schemas.openxmlformats.org/officeDocument/2006/relationships/hyperlink" Target="https://www.rescue.org/" TargetMode="External"/><Relationship Id="rId93" Type="http://schemas.openxmlformats.org/officeDocument/2006/relationships/hyperlink" Target="https://www.dropps.com/" TargetMode="External"/><Relationship Id="rId98" Type="http://schemas.openxmlformats.org/officeDocument/2006/relationships/hyperlink" Target="https://discoverbrillia.com/" TargetMode="External"/><Relationship Id="rId121" Type="http://schemas.openxmlformats.org/officeDocument/2006/relationships/hyperlink" Target="https://pioneerlifegroup.com/" TargetMode="External"/><Relationship Id="rId3" Type="http://schemas.openxmlformats.org/officeDocument/2006/relationships/hyperlink" Target="https://www.qulipta.com/" TargetMode="External"/><Relationship Id="rId25" Type="http://schemas.openxmlformats.org/officeDocument/2006/relationships/hyperlink" Target="https://www.ringcentral.com/" TargetMode="External"/><Relationship Id="rId46" Type="http://schemas.openxmlformats.org/officeDocument/2006/relationships/hyperlink" Target="https://www.quayaustralia.com/" TargetMode="External"/><Relationship Id="rId67" Type="http://schemas.openxmlformats.org/officeDocument/2006/relationships/hyperlink" Target="https://aprende.com/" TargetMode="External"/><Relationship Id="rId116" Type="http://schemas.openxmlformats.org/officeDocument/2006/relationships/hyperlink" Target="https://www.gfore.com/" TargetMode="External"/><Relationship Id="rId20" Type="http://schemas.openxmlformats.org/officeDocument/2006/relationships/hyperlink" Target="https://wallbox.com/" TargetMode="External"/><Relationship Id="rId41" Type="http://schemas.openxmlformats.org/officeDocument/2006/relationships/hyperlink" Target="https://www.sandcloud.com/" TargetMode="External"/><Relationship Id="rId62" Type="http://schemas.openxmlformats.org/officeDocument/2006/relationships/hyperlink" Target="https://www.kettleandfire.com/" TargetMode="External"/><Relationship Id="rId83" Type="http://schemas.openxmlformats.org/officeDocument/2006/relationships/hyperlink" Target="https://www.americantrucks.com/" TargetMode="External"/><Relationship Id="rId88" Type="http://schemas.openxmlformats.org/officeDocument/2006/relationships/hyperlink" Target="https://mystore.com/" TargetMode="External"/><Relationship Id="rId111" Type="http://schemas.openxmlformats.org/officeDocument/2006/relationships/hyperlink" Target="https://medifyair.com/" TargetMode="External"/><Relationship Id="rId15" Type="http://schemas.openxmlformats.org/officeDocument/2006/relationships/hyperlink" Target="https://www.cutwaterspirits.com/" TargetMode="External"/><Relationship Id="rId36" Type="http://schemas.openxmlformats.org/officeDocument/2006/relationships/hyperlink" Target="https://fuzzy.com/" TargetMode="External"/><Relationship Id="rId57" Type="http://schemas.openxmlformats.org/officeDocument/2006/relationships/hyperlink" Target="https://www.thuma.co/" TargetMode="External"/><Relationship Id="rId106" Type="http://schemas.openxmlformats.org/officeDocument/2006/relationships/hyperlink" Target="https://firstonsite.com/" TargetMode="External"/><Relationship Id="rId127" Type="http://schemas.openxmlformats.org/officeDocument/2006/relationships/hyperlink" Target="https://puncherschancebourbon.com/" TargetMode="External"/><Relationship Id="rId10" Type="http://schemas.openxmlformats.org/officeDocument/2006/relationships/hyperlink" Target="https://stemforbugs.com/" TargetMode="External"/><Relationship Id="rId31" Type="http://schemas.openxmlformats.org/officeDocument/2006/relationships/hyperlink" Target="https://www.amrcollection.com/en/resorts-hotels/dreams/?_ga=2.28663609.465869045.1664992569-2097762797.1664992569" TargetMode="External"/><Relationship Id="rId52" Type="http://schemas.openxmlformats.org/officeDocument/2006/relationships/hyperlink" Target="https://slynd.com/" TargetMode="External"/><Relationship Id="rId73" Type="http://schemas.openxmlformats.org/officeDocument/2006/relationships/hyperlink" Target="https://advancingamericanfreedom.com/" TargetMode="External"/><Relationship Id="rId78" Type="http://schemas.openxmlformats.org/officeDocument/2006/relationships/hyperlink" Target="https://www.diffeyewear.com/" TargetMode="External"/><Relationship Id="rId94" Type="http://schemas.openxmlformats.org/officeDocument/2006/relationships/hyperlink" Target="https://dishdirect.com/" TargetMode="External"/><Relationship Id="rId99" Type="http://schemas.openxmlformats.org/officeDocument/2006/relationships/hyperlink" Target="https://readyrocker.com/" TargetMode="External"/><Relationship Id="rId101" Type="http://schemas.openxmlformats.org/officeDocument/2006/relationships/hyperlink" Target="https://www.energizedhealth.com/" TargetMode="External"/><Relationship Id="rId122" Type="http://schemas.openxmlformats.org/officeDocument/2006/relationships/hyperlink" Target="https://www.dioimplant.com/" TargetMode="External"/><Relationship Id="rId4" Type="http://schemas.openxmlformats.org/officeDocument/2006/relationships/hyperlink" Target="https://www.whatsapp.com/" TargetMode="External"/><Relationship Id="rId9" Type="http://schemas.openxmlformats.org/officeDocument/2006/relationships/hyperlink" Target="https://www.vyepti.com/" TargetMode="External"/></Relationships>
</file>

<file path=ppt/slides/_rels/slide23.xml.rels><?xml version="1.0" encoding="UTF-8" standalone="yes"?>
<Relationships xmlns="http://schemas.openxmlformats.org/package/2006/relationships"><Relationship Id="rId26" Type="http://schemas.openxmlformats.org/officeDocument/2006/relationships/hyperlink" Target="https://www.getsunday.com/" TargetMode="External"/><Relationship Id="rId21" Type="http://schemas.openxmlformats.org/officeDocument/2006/relationships/hyperlink" Target="https://www.goldbelly.com/" TargetMode="External"/><Relationship Id="rId42" Type="http://schemas.openxmlformats.org/officeDocument/2006/relationships/hyperlink" Target="https://velocityglobal.com/" TargetMode="External"/><Relationship Id="rId47" Type="http://schemas.openxmlformats.org/officeDocument/2006/relationships/hyperlink" Target="https://floydhome.com/" TargetMode="External"/><Relationship Id="rId63" Type="http://schemas.openxmlformats.org/officeDocument/2006/relationships/image" Target="../media/image148.png"/><Relationship Id="rId68" Type="http://schemas.openxmlformats.org/officeDocument/2006/relationships/image" Target="../media/image152.png"/><Relationship Id="rId16" Type="http://schemas.openxmlformats.org/officeDocument/2006/relationships/hyperlink" Target="https://lectricebikes.com/" TargetMode="External"/><Relationship Id="rId11" Type="http://schemas.openxmlformats.org/officeDocument/2006/relationships/hyperlink" Target="https://wildearth.com/" TargetMode="External"/><Relationship Id="rId24" Type="http://schemas.openxmlformats.org/officeDocument/2006/relationships/hyperlink" Target="https://www.exoticca.com/us" TargetMode="External"/><Relationship Id="rId32" Type="http://schemas.openxmlformats.org/officeDocument/2006/relationships/hyperlink" Target="https://www.extrahop.com/" TargetMode="External"/><Relationship Id="rId37" Type="http://schemas.openxmlformats.org/officeDocument/2006/relationships/hyperlink" Target="https://facetwealth.com/" TargetMode="External"/><Relationship Id="rId40" Type="http://schemas.openxmlformats.org/officeDocument/2006/relationships/hyperlink" Target="https://cash.app/" TargetMode="External"/><Relationship Id="rId45" Type="http://schemas.openxmlformats.org/officeDocument/2006/relationships/hyperlink" Target="https://copilot.money/" TargetMode="External"/><Relationship Id="rId53" Type="http://schemas.openxmlformats.org/officeDocument/2006/relationships/hyperlink" Target="https://lifekey.co/" TargetMode="External"/><Relationship Id="rId58" Type="http://schemas.openxmlformats.org/officeDocument/2006/relationships/hyperlink" Target="https://www.bolt.com/" TargetMode="External"/><Relationship Id="rId66" Type="http://schemas.openxmlformats.org/officeDocument/2006/relationships/image" Target="../media/image150.png"/><Relationship Id="rId74" Type="http://schemas.openxmlformats.org/officeDocument/2006/relationships/image" Target="../media/image156.jpeg"/><Relationship Id="rId5" Type="http://schemas.openxmlformats.org/officeDocument/2006/relationships/hyperlink" Target="https://vixplus.com/plus" TargetMode="External"/><Relationship Id="rId61" Type="http://schemas.openxmlformats.org/officeDocument/2006/relationships/image" Target="../media/image32.png"/><Relationship Id="rId19" Type="http://schemas.openxmlformats.org/officeDocument/2006/relationships/hyperlink" Target="https://www.thinkjinx.com/" TargetMode="External"/><Relationship Id="rId14" Type="http://schemas.openxmlformats.org/officeDocument/2006/relationships/hyperlink" Target="https://www.blair.com/" TargetMode="External"/><Relationship Id="rId22" Type="http://schemas.openxmlformats.org/officeDocument/2006/relationships/hyperlink" Target="https://www.quayaustralia.com/" TargetMode="External"/><Relationship Id="rId27" Type="http://schemas.openxmlformats.org/officeDocument/2006/relationships/hyperlink" Target="https://www.thuma.co/" TargetMode="External"/><Relationship Id="rId30" Type="http://schemas.openxmlformats.org/officeDocument/2006/relationships/hyperlink" Target="https://www.plowhearth.com/" TargetMode="External"/><Relationship Id="rId35" Type="http://schemas.openxmlformats.org/officeDocument/2006/relationships/hyperlink" Target="https://www.pumpkin.care/" TargetMode="External"/><Relationship Id="rId43" Type="http://schemas.openxmlformats.org/officeDocument/2006/relationships/hyperlink" Target="https://www.risescience.com/" TargetMode="External"/><Relationship Id="rId48" Type="http://schemas.openxmlformats.org/officeDocument/2006/relationships/hyperlink" Target="https://wildertoys.com/" TargetMode="External"/><Relationship Id="rId56" Type="http://schemas.openxmlformats.org/officeDocument/2006/relationships/hyperlink" Target="https://www.shavelogic.com/" TargetMode="External"/><Relationship Id="rId64" Type="http://schemas.openxmlformats.org/officeDocument/2006/relationships/image" Target="../media/image119.png"/><Relationship Id="rId69" Type="http://schemas.openxmlformats.org/officeDocument/2006/relationships/image" Target="../media/image110.png"/><Relationship Id="rId77" Type="http://schemas.openxmlformats.org/officeDocument/2006/relationships/image" Target="../media/image157.jpeg"/><Relationship Id="rId8" Type="http://schemas.openxmlformats.org/officeDocument/2006/relationships/hyperlink" Target="https://www.inspiresleep.com/" TargetMode="External"/><Relationship Id="rId51" Type="http://schemas.openxmlformats.org/officeDocument/2006/relationships/hyperlink" Target="https://www.dropps.com/" TargetMode="External"/><Relationship Id="rId72" Type="http://schemas.openxmlformats.org/officeDocument/2006/relationships/image" Target="../media/image154.png"/><Relationship Id="rId3" Type="http://schemas.openxmlformats.org/officeDocument/2006/relationships/hyperlink" Target="https://www.etoro.com/en-us/" TargetMode="External"/><Relationship Id="rId12" Type="http://schemas.openxmlformats.org/officeDocument/2006/relationships/hyperlink" Target="https://www.sunbrella.com/" TargetMode="External"/><Relationship Id="rId17" Type="http://schemas.openxmlformats.org/officeDocument/2006/relationships/hyperlink" Target="https://andscape.com/" TargetMode="External"/><Relationship Id="rId25" Type="http://schemas.openxmlformats.org/officeDocument/2006/relationships/hyperlink" Target="https://apps.apple.com/us/app/textkiller-spam-text-blocker/id1514005355" TargetMode="External"/><Relationship Id="rId33" Type="http://schemas.openxmlformats.org/officeDocument/2006/relationships/hyperlink" Target="https://aprende.com/" TargetMode="External"/><Relationship Id="rId38" Type="http://schemas.openxmlformats.org/officeDocument/2006/relationships/hyperlink" Target="https://www.everymanjack.com/" TargetMode="External"/><Relationship Id="rId46" Type="http://schemas.openxmlformats.org/officeDocument/2006/relationships/hyperlink" Target="https://fitbod.me/" TargetMode="External"/><Relationship Id="rId59" Type="http://schemas.openxmlformats.org/officeDocument/2006/relationships/image" Target="../media/image145.png"/><Relationship Id="rId67" Type="http://schemas.openxmlformats.org/officeDocument/2006/relationships/image" Target="../media/image151.png"/><Relationship Id="rId20" Type="http://schemas.openxmlformats.org/officeDocument/2006/relationships/hyperlink" Target="https://hellobonafide.com/" TargetMode="External"/><Relationship Id="rId41" Type="http://schemas.openxmlformats.org/officeDocument/2006/relationships/hyperlink" Target="https://www.diffeyewear.com/" TargetMode="External"/><Relationship Id="rId54" Type="http://schemas.openxmlformats.org/officeDocument/2006/relationships/hyperlink" Target="https://nulastin.com/" TargetMode="External"/><Relationship Id="rId62" Type="http://schemas.openxmlformats.org/officeDocument/2006/relationships/image" Target="../media/image147.png"/><Relationship Id="rId70" Type="http://schemas.openxmlformats.org/officeDocument/2006/relationships/image" Target="../media/image153.png"/><Relationship Id="rId75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allbox.com/" TargetMode="External"/><Relationship Id="rId15" Type="http://schemas.openxmlformats.org/officeDocument/2006/relationships/hyperlink" Target="https://winreality.com/" TargetMode="External"/><Relationship Id="rId23" Type="http://schemas.openxmlformats.org/officeDocument/2006/relationships/hyperlink" Target="https://freeflyapparel.com/" TargetMode="External"/><Relationship Id="rId28" Type="http://schemas.openxmlformats.org/officeDocument/2006/relationships/hyperlink" Target="https://www.neighbor.com/" TargetMode="External"/><Relationship Id="rId36" Type="http://schemas.openxmlformats.org/officeDocument/2006/relationships/hyperlink" Target="https://www.tudn.com/" TargetMode="External"/><Relationship Id="rId49" Type="http://schemas.openxmlformats.org/officeDocument/2006/relationships/hyperlink" Target="https://www.strikeman.io/" TargetMode="External"/><Relationship Id="rId57" Type="http://schemas.openxmlformats.org/officeDocument/2006/relationships/hyperlink" Target="https://www.greenpan.us/" TargetMode="External"/><Relationship Id="rId10" Type="http://schemas.openxmlformats.org/officeDocument/2006/relationships/hyperlink" Target="https://www.upstart.com/" TargetMode="External"/><Relationship Id="rId31" Type="http://schemas.openxmlformats.org/officeDocument/2006/relationships/hyperlink" Target="https://www.kettleandfire.com/" TargetMode="External"/><Relationship Id="rId44" Type="http://schemas.openxmlformats.org/officeDocument/2006/relationships/hyperlink" Target="https://www.future.co/" TargetMode="External"/><Relationship Id="rId52" Type="http://schemas.openxmlformats.org/officeDocument/2006/relationships/hyperlink" Target="https://www.roadscholar.org/" TargetMode="External"/><Relationship Id="rId60" Type="http://schemas.openxmlformats.org/officeDocument/2006/relationships/image" Target="../media/image146.png"/><Relationship Id="rId65" Type="http://schemas.openxmlformats.org/officeDocument/2006/relationships/image" Target="../media/image149.png"/><Relationship Id="rId73" Type="http://schemas.openxmlformats.org/officeDocument/2006/relationships/image" Target="../media/image155.png"/><Relationship Id="rId78" Type="http://schemas.openxmlformats.org/officeDocument/2006/relationships/image" Target="../media/image158.jpeg"/><Relationship Id="rId4" Type="http://schemas.openxmlformats.org/officeDocument/2006/relationships/hyperlink" Target="https://miro.com/" TargetMode="External"/><Relationship Id="rId9" Type="http://schemas.openxmlformats.org/officeDocument/2006/relationships/hyperlink" Target="https://www.ringcentral.com/" TargetMode="External"/><Relationship Id="rId13" Type="http://schemas.openxmlformats.org/officeDocument/2006/relationships/hyperlink" Target="https://fuzzy.com/" TargetMode="External"/><Relationship Id="rId18" Type="http://schemas.openxmlformats.org/officeDocument/2006/relationships/hyperlink" Target="https://www.sandcloud.com/" TargetMode="External"/><Relationship Id="rId39" Type="http://schemas.openxmlformats.org/officeDocument/2006/relationships/hyperlink" Target="https://step.com/" TargetMode="External"/><Relationship Id="rId34" Type="http://schemas.openxmlformats.org/officeDocument/2006/relationships/hyperlink" Target="https://better-notyounger.com/" TargetMode="External"/><Relationship Id="rId50" Type="http://schemas.openxmlformats.org/officeDocument/2006/relationships/hyperlink" Target="https://huckberry.com/" TargetMode="External"/><Relationship Id="rId55" Type="http://schemas.openxmlformats.org/officeDocument/2006/relationships/hyperlink" Target="https://medifyair.com/" TargetMode="External"/><Relationship Id="rId76" Type="http://schemas.openxmlformats.org/officeDocument/2006/relationships/image" Target="../media/image114.png"/><Relationship Id="rId7" Type="http://schemas.openxmlformats.org/officeDocument/2006/relationships/hyperlink" Target="https://www.torrid.com/" TargetMode="External"/><Relationship Id="rId71" Type="http://schemas.openxmlformats.org/officeDocument/2006/relationships/image" Target="../media/image84.png"/><Relationship Id="rId2" Type="http://schemas.openxmlformats.org/officeDocument/2006/relationships/notesSlide" Target="../notesSlides/notesSlide12.xml"/><Relationship Id="rId29" Type="http://schemas.openxmlformats.org/officeDocument/2006/relationships/hyperlink" Target="https://www.vitapodworld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2.xml"/><Relationship Id="rId5" Type="http://schemas.openxmlformats.org/officeDocument/2006/relationships/slide" Target="slide21.xm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24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4.png"/><Relationship Id="rId18" Type="http://schemas.openxmlformats.org/officeDocument/2006/relationships/image" Target="../media/image48.png"/><Relationship Id="rId26" Type="http://schemas.openxmlformats.org/officeDocument/2006/relationships/image" Target="../media/image55.png"/><Relationship Id="rId3" Type="http://schemas.openxmlformats.org/officeDocument/2006/relationships/image" Target="../media/image34.png"/><Relationship Id="rId21" Type="http://schemas.openxmlformats.org/officeDocument/2006/relationships/image" Target="../media/image51.png"/><Relationship Id="rId34" Type="http://schemas.openxmlformats.org/officeDocument/2006/relationships/image" Target="../media/image62.jpe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47.png"/><Relationship Id="rId25" Type="http://schemas.openxmlformats.org/officeDocument/2006/relationships/image" Target="../media/image54.jpeg"/><Relationship Id="rId33" Type="http://schemas.openxmlformats.org/officeDocument/2006/relationships/image" Target="../media/image61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6.png"/><Relationship Id="rId20" Type="http://schemas.openxmlformats.org/officeDocument/2006/relationships/image" Target="../media/image50.png"/><Relationship Id="rId29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24" Type="http://schemas.openxmlformats.org/officeDocument/2006/relationships/image" Target="../media/image53.png"/><Relationship Id="rId32" Type="http://schemas.openxmlformats.org/officeDocument/2006/relationships/image" Target="../media/image24.png"/><Relationship Id="rId5" Type="http://schemas.openxmlformats.org/officeDocument/2006/relationships/image" Target="../media/image36.png"/><Relationship Id="rId15" Type="http://schemas.openxmlformats.org/officeDocument/2006/relationships/image" Target="../media/image30.png"/><Relationship Id="rId23" Type="http://schemas.openxmlformats.org/officeDocument/2006/relationships/image" Target="../media/image33.png"/><Relationship Id="rId28" Type="http://schemas.openxmlformats.org/officeDocument/2006/relationships/image" Target="../media/image57.png"/><Relationship Id="rId36" Type="http://schemas.openxmlformats.org/officeDocument/2006/relationships/image" Target="../media/image64.png"/><Relationship Id="rId10" Type="http://schemas.openxmlformats.org/officeDocument/2006/relationships/image" Target="../media/image41.png"/><Relationship Id="rId19" Type="http://schemas.openxmlformats.org/officeDocument/2006/relationships/image" Target="../media/image49.png"/><Relationship Id="rId31" Type="http://schemas.openxmlformats.org/officeDocument/2006/relationships/image" Target="../media/image60.png"/><Relationship Id="rId4" Type="http://schemas.openxmlformats.org/officeDocument/2006/relationships/image" Target="../media/image35.jpeg"/><Relationship Id="rId9" Type="http://schemas.openxmlformats.org/officeDocument/2006/relationships/image" Target="../media/image40.png"/><Relationship Id="rId14" Type="http://schemas.openxmlformats.org/officeDocument/2006/relationships/image" Target="../media/image45.png"/><Relationship Id="rId22" Type="http://schemas.openxmlformats.org/officeDocument/2006/relationships/image" Target="../media/image52.png"/><Relationship Id="rId27" Type="http://schemas.openxmlformats.org/officeDocument/2006/relationships/image" Target="../media/image56.png"/><Relationship Id="rId30" Type="http://schemas.openxmlformats.org/officeDocument/2006/relationships/image" Target="../media/image59.png"/><Relationship Id="rId35" Type="http://schemas.openxmlformats.org/officeDocument/2006/relationships/image" Target="../media/image63.png"/><Relationship Id="rId8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tanding together&#10;&#10;Description automatically generated with medium confidence">
            <a:extLst>
              <a:ext uri="{FF2B5EF4-FFF2-40B4-BE49-F238E27FC236}">
                <a16:creationId xmlns:a16="http://schemas.microsoft.com/office/drawing/2014/main" id="{DFB81795-4142-F3DD-4C0C-9CDE983DFC9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A1E83233-F738-492E-A010-C56E805C77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7688" t="55828" r="8703" b="13044"/>
          <a:stretch/>
        </p:blipFill>
        <p:spPr>
          <a:xfrm>
            <a:off x="0" y="356224"/>
            <a:ext cx="9875520" cy="6519882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3698F84-AC9F-4996-9059-68760160E258}"/>
              </a:ext>
            </a:extLst>
          </p:cNvPr>
          <p:cNvGrpSpPr/>
          <p:nvPr/>
        </p:nvGrpSpPr>
        <p:grpSpPr>
          <a:xfrm>
            <a:off x="314259" y="5689601"/>
            <a:ext cx="2107496" cy="904633"/>
            <a:chOff x="2777007" y="5689600"/>
            <a:chExt cx="2107496" cy="904633"/>
          </a:xfrm>
        </p:grpSpPr>
        <p:pic>
          <p:nvPicPr>
            <p:cNvPr id="8" name="Picture 7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D8B18117-653F-4785-BDFF-8B4D2848941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77185" y="5689600"/>
              <a:ext cx="907318" cy="904633"/>
            </a:xfrm>
            <a:prstGeom prst="rect">
              <a:avLst/>
            </a:prstGeom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8B55B6F-F5EC-4849-9A22-4ED34DCB7A2E}"/>
                </a:ext>
              </a:extLst>
            </p:cNvPr>
            <p:cNvGrpSpPr/>
            <p:nvPr userDrawn="1"/>
          </p:nvGrpSpPr>
          <p:grpSpPr>
            <a:xfrm>
              <a:off x="2777007" y="5866153"/>
              <a:ext cx="1179028" cy="522582"/>
              <a:chOff x="2378209" y="5233339"/>
              <a:chExt cx="1179028" cy="522582"/>
            </a:xfrm>
            <a:solidFill>
              <a:schemeClr val="bg2"/>
            </a:solidFill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8861F72C-FAD3-4BEF-90C9-54F849770967}"/>
                  </a:ext>
                </a:extLst>
              </p:cNvPr>
              <p:cNvSpPr/>
              <p:nvPr/>
            </p:nvSpPr>
            <p:spPr>
              <a:xfrm>
                <a:off x="3170424" y="5236541"/>
                <a:ext cx="386813" cy="516178"/>
              </a:xfrm>
              <a:custGeom>
                <a:avLst/>
                <a:gdLst>
                  <a:gd name="connsiteX0" fmla="*/ 0 w 386813"/>
                  <a:gd name="connsiteY0" fmla="*/ 0 h 516178"/>
                  <a:gd name="connsiteX1" fmla="*/ 206856 w 386813"/>
                  <a:gd name="connsiteY1" fmla="*/ 0 h 516178"/>
                  <a:gd name="connsiteX2" fmla="*/ 284346 w 386813"/>
                  <a:gd name="connsiteY2" fmla="*/ 11528 h 516178"/>
                  <a:gd name="connsiteX3" fmla="*/ 334299 w 386813"/>
                  <a:gd name="connsiteY3" fmla="*/ 41627 h 516178"/>
                  <a:gd name="connsiteX4" fmla="*/ 361197 w 386813"/>
                  <a:gd name="connsiteY4" fmla="*/ 84535 h 516178"/>
                  <a:gd name="connsiteX5" fmla="*/ 369522 w 386813"/>
                  <a:gd name="connsiteY5" fmla="*/ 133207 h 516178"/>
                  <a:gd name="connsiteX6" fmla="*/ 362478 w 386813"/>
                  <a:gd name="connsiteY6" fmla="*/ 172913 h 516178"/>
                  <a:gd name="connsiteX7" fmla="*/ 341984 w 386813"/>
                  <a:gd name="connsiteY7" fmla="*/ 206215 h 516178"/>
                  <a:gd name="connsiteX8" fmla="*/ 309963 w 386813"/>
                  <a:gd name="connsiteY8" fmla="*/ 230551 h 516178"/>
                  <a:gd name="connsiteX9" fmla="*/ 268976 w 386813"/>
                  <a:gd name="connsiteY9" fmla="*/ 243359 h 516178"/>
                  <a:gd name="connsiteX10" fmla="*/ 270257 w 386813"/>
                  <a:gd name="connsiteY10" fmla="*/ 244640 h 516178"/>
                  <a:gd name="connsiteX11" fmla="*/ 293953 w 386813"/>
                  <a:gd name="connsiteY11" fmla="*/ 249123 h 516178"/>
                  <a:gd name="connsiteX12" fmla="*/ 333659 w 386813"/>
                  <a:gd name="connsiteY12" fmla="*/ 268336 h 516178"/>
                  <a:gd name="connsiteX13" fmla="*/ 370803 w 386813"/>
                  <a:gd name="connsiteY13" fmla="*/ 307401 h 516178"/>
                  <a:gd name="connsiteX14" fmla="*/ 386814 w 386813"/>
                  <a:gd name="connsiteY14" fmla="*/ 371443 h 516178"/>
                  <a:gd name="connsiteX15" fmla="*/ 374005 w 386813"/>
                  <a:gd name="connsiteY15" fmla="*/ 433564 h 516178"/>
                  <a:gd name="connsiteX16" fmla="*/ 337501 w 386813"/>
                  <a:gd name="connsiteY16" fmla="*/ 479034 h 516178"/>
                  <a:gd name="connsiteX17" fmla="*/ 280504 w 386813"/>
                  <a:gd name="connsiteY17" fmla="*/ 506572 h 516178"/>
                  <a:gd name="connsiteX18" fmla="*/ 206856 w 386813"/>
                  <a:gd name="connsiteY18" fmla="*/ 516178 h 516178"/>
                  <a:gd name="connsiteX19" fmla="*/ 0 w 386813"/>
                  <a:gd name="connsiteY19" fmla="*/ 516178 h 516178"/>
                  <a:gd name="connsiteX20" fmla="*/ 0 w 386813"/>
                  <a:gd name="connsiteY20" fmla="*/ 0 h 516178"/>
                  <a:gd name="connsiteX21" fmla="*/ 206215 w 386813"/>
                  <a:gd name="connsiteY21" fmla="*/ 234394 h 516178"/>
                  <a:gd name="connsiteX22" fmla="*/ 304840 w 386813"/>
                  <a:gd name="connsiteY22" fmla="*/ 204934 h 516178"/>
                  <a:gd name="connsiteX23" fmla="*/ 337501 w 386813"/>
                  <a:gd name="connsiteY23" fmla="*/ 128084 h 516178"/>
                  <a:gd name="connsiteX24" fmla="*/ 326614 w 386813"/>
                  <a:gd name="connsiteY24" fmla="*/ 80693 h 516178"/>
                  <a:gd name="connsiteX25" fmla="*/ 297795 w 386813"/>
                  <a:gd name="connsiteY25" fmla="*/ 49312 h 516178"/>
                  <a:gd name="connsiteX26" fmla="*/ 256168 w 386813"/>
                  <a:gd name="connsiteY26" fmla="*/ 32021 h 516178"/>
                  <a:gd name="connsiteX27" fmla="*/ 206856 w 386813"/>
                  <a:gd name="connsiteY27" fmla="*/ 26898 h 516178"/>
                  <a:gd name="connsiteX28" fmla="*/ 32021 w 386813"/>
                  <a:gd name="connsiteY28" fmla="*/ 26898 h 516178"/>
                  <a:gd name="connsiteX29" fmla="*/ 32021 w 386813"/>
                  <a:gd name="connsiteY29" fmla="*/ 233753 h 516178"/>
                  <a:gd name="connsiteX30" fmla="*/ 206215 w 386813"/>
                  <a:gd name="connsiteY30" fmla="*/ 233753 h 516178"/>
                  <a:gd name="connsiteX31" fmla="*/ 206215 w 386813"/>
                  <a:gd name="connsiteY31" fmla="*/ 488640 h 516178"/>
                  <a:gd name="connsiteX32" fmla="*/ 315087 w 386813"/>
                  <a:gd name="connsiteY32" fmla="*/ 459181 h 516178"/>
                  <a:gd name="connsiteX33" fmla="*/ 354793 w 386813"/>
                  <a:gd name="connsiteY33" fmla="*/ 371443 h 516178"/>
                  <a:gd name="connsiteX34" fmla="*/ 341344 w 386813"/>
                  <a:gd name="connsiteY34" fmla="*/ 317008 h 516178"/>
                  <a:gd name="connsiteX35" fmla="*/ 306121 w 386813"/>
                  <a:gd name="connsiteY35" fmla="*/ 283065 h 516178"/>
                  <a:gd name="connsiteX36" fmla="*/ 258089 w 386813"/>
                  <a:gd name="connsiteY36" fmla="*/ 265774 h 516178"/>
                  <a:gd name="connsiteX37" fmla="*/ 206215 w 386813"/>
                  <a:gd name="connsiteY37" fmla="*/ 261291 h 516178"/>
                  <a:gd name="connsiteX38" fmla="*/ 31381 w 386813"/>
                  <a:gd name="connsiteY38" fmla="*/ 261291 h 516178"/>
                  <a:gd name="connsiteX39" fmla="*/ 31381 w 386813"/>
                  <a:gd name="connsiteY39" fmla="*/ 488640 h 516178"/>
                  <a:gd name="connsiteX40" fmla="*/ 206215 w 386813"/>
                  <a:gd name="connsiteY40" fmla="*/ 488640 h 516178"/>
                  <a:gd name="connsiteX41" fmla="*/ 206215 w 386813"/>
                  <a:gd name="connsiteY41" fmla="*/ 488640 h 516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386813" h="516178">
                    <a:moveTo>
                      <a:pt x="0" y="0"/>
                    </a:moveTo>
                    <a:lnTo>
                      <a:pt x="206856" y="0"/>
                    </a:lnTo>
                    <a:cubicBezTo>
                      <a:pt x="237596" y="0"/>
                      <a:pt x="263213" y="3843"/>
                      <a:pt x="284346" y="11528"/>
                    </a:cubicBezTo>
                    <a:cubicBezTo>
                      <a:pt x="304840" y="19213"/>
                      <a:pt x="321491" y="29459"/>
                      <a:pt x="334299" y="41627"/>
                    </a:cubicBezTo>
                    <a:cubicBezTo>
                      <a:pt x="347108" y="54436"/>
                      <a:pt x="356074" y="68525"/>
                      <a:pt x="361197" y="84535"/>
                    </a:cubicBezTo>
                    <a:cubicBezTo>
                      <a:pt x="366961" y="100546"/>
                      <a:pt x="369522" y="117197"/>
                      <a:pt x="369522" y="133207"/>
                    </a:cubicBezTo>
                    <a:cubicBezTo>
                      <a:pt x="369522" y="147296"/>
                      <a:pt x="366961" y="160745"/>
                      <a:pt x="362478" y="172913"/>
                    </a:cubicBezTo>
                    <a:cubicBezTo>
                      <a:pt x="357354" y="185722"/>
                      <a:pt x="350950" y="196609"/>
                      <a:pt x="341984" y="206215"/>
                    </a:cubicBezTo>
                    <a:cubicBezTo>
                      <a:pt x="333018" y="215821"/>
                      <a:pt x="322131" y="224147"/>
                      <a:pt x="309963" y="230551"/>
                    </a:cubicBezTo>
                    <a:cubicBezTo>
                      <a:pt x="297795" y="236955"/>
                      <a:pt x="284346" y="241438"/>
                      <a:pt x="268976" y="243359"/>
                    </a:cubicBezTo>
                    <a:lnTo>
                      <a:pt x="270257" y="244640"/>
                    </a:lnTo>
                    <a:cubicBezTo>
                      <a:pt x="273459" y="244000"/>
                      <a:pt x="281785" y="245921"/>
                      <a:pt x="293953" y="249123"/>
                    </a:cubicBezTo>
                    <a:cubicBezTo>
                      <a:pt x="306761" y="252325"/>
                      <a:pt x="319570" y="258729"/>
                      <a:pt x="333659" y="268336"/>
                    </a:cubicBezTo>
                    <a:cubicBezTo>
                      <a:pt x="347108" y="277942"/>
                      <a:pt x="359916" y="290750"/>
                      <a:pt x="370803" y="307401"/>
                    </a:cubicBezTo>
                    <a:cubicBezTo>
                      <a:pt x="381690" y="324052"/>
                      <a:pt x="386814" y="345186"/>
                      <a:pt x="386814" y="371443"/>
                    </a:cubicBezTo>
                    <a:cubicBezTo>
                      <a:pt x="386814" y="395139"/>
                      <a:pt x="382331" y="415632"/>
                      <a:pt x="374005" y="433564"/>
                    </a:cubicBezTo>
                    <a:cubicBezTo>
                      <a:pt x="365039" y="451496"/>
                      <a:pt x="352871" y="466225"/>
                      <a:pt x="337501" y="479034"/>
                    </a:cubicBezTo>
                    <a:cubicBezTo>
                      <a:pt x="322131" y="491842"/>
                      <a:pt x="302919" y="500808"/>
                      <a:pt x="280504" y="506572"/>
                    </a:cubicBezTo>
                    <a:cubicBezTo>
                      <a:pt x="258089" y="512976"/>
                      <a:pt x="233753" y="516178"/>
                      <a:pt x="206856" y="516178"/>
                    </a:cubicBezTo>
                    <a:lnTo>
                      <a:pt x="0" y="516178"/>
                    </a:lnTo>
                    <a:lnTo>
                      <a:pt x="0" y="0"/>
                    </a:lnTo>
                    <a:close/>
                    <a:moveTo>
                      <a:pt x="206215" y="234394"/>
                    </a:moveTo>
                    <a:cubicBezTo>
                      <a:pt x="250404" y="234394"/>
                      <a:pt x="283066" y="224787"/>
                      <a:pt x="304840" y="204934"/>
                    </a:cubicBezTo>
                    <a:cubicBezTo>
                      <a:pt x="326614" y="185081"/>
                      <a:pt x="337501" y="159464"/>
                      <a:pt x="337501" y="128084"/>
                    </a:cubicBezTo>
                    <a:cubicBezTo>
                      <a:pt x="337501" y="109512"/>
                      <a:pt x="333659" y="93501"/>
                      <a:pt x="326614" y="80693"/>
                    </a:cubicBezTo>
                    <a:cubicBezTo>
                      <a:pt x="319570" y="67884"/>
                      <a:pt x="309963" y="57638"/>
                      <a:pt x="297795" y="49312"/>
                    </a:cubicBezTo>
                    <a:cubicBezTo>
                      <a:pt x="285627" y="41627"/>
                      <a:pt x="272179" y="35863"/>
                      <a:pt x="256168" y="32021"/>
                    </a:cubicBezTo>
                    <a:cubicBezTo>
                      <a:pt x="240798" y="28819"/>
                      <a:pt x="224147" y="26898"/>
                      <a:pt x="206856" y="26898"/>
                    </a:cubicBezTo>
                    <a:lnTo>
                      <a:pt x="32021" y="26898"/>
                    </a:lnTo>
                    <a:lnTo>
                      <a:pt x="32021" y="233753"/>
                    </a:lnTo>
                    <a:lnTo>
                      <a:pt x="206215" y="233753"/>
                    </a:lnTo>
                    <a:close/>
                    <a:moveTo>
                      <a:pt x="206215" y="488640"/>
                    </a:moveTo>
                    <a:cubicBezTo>
                      <a:pt x="252325" y="488640"/>
                      <a:pt x="288829" y="479034"/>
                      <a:pt x="315087" y="459181"/>
                    </a:cubicBezTo>
                    <a:cubicBezTo>
                      <a:pt x="341344" y="439328"/>
                      <a:pt x="354793" y="410509"/>
                      <a:pt x="354793" y="371443"/>
                    </a:cubicBezTo>
                    <a:cubicBezTo>
                      <a:pt x="354793" y="349029"/>
                      <a:pt x="350310" y="331097"/>
                      <a:pt x="341344" y="317008"/>
                    </a:cubicBezTo>
                    <a:cubicBezTo>
                      <a:pt x="332378" y="302918"/>
                      <a:pt x="320210" y="291391"/>
                      <a:pt x="306121" y="283065"/>
                    </a:cubicBezTo>
                    <a:cubicBezTo>
                      <a:pt x="292032" y="274740"/>
                      <a:pt x="276021" y="268976"/>
                      <a:pt x="258089" y="265774"/>
                    </a:cubicBezTo>
                    <a:cubicBezTo>
                      <a:pt x="240158" y="262572"/>
                      <a:pt x="223507" y="261291"/>
                      <a:pt x="206215" y="261291"/>
                    </a:cubicBezTo>
                    <a:lnTo>
                      <a:pt x="31381" y="261291"/>
                    </a:lnTo>
                    <a:lnTo>
                      <a:pt x="31381" y="488640"/>
                    </a:lnTo>
                    <a:lnTo>
                      <a:pt x="206215" y="488640"/>
                    </a:lnTo>
                    <a:lnTo>
                      <a:pt x="206215" y="488640"/>
                    </a:lnTo>
                    <a:close/>
                  </a:path>
                </a:pathLst>
              </a:custGeom>
              <a:grpFill/>
              <a:ln w="7373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rgbClr val="1B1464"/>
                  </a:solidFill>
                  <a:latin typeface="Helvetica-Light"/>
                </a:endParaRPr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132EC1ED-F08C-4E34-A5E3-58A4E0D81304}"/>
                  </a:ext>
                </a:extLst>
              </p:cNvPr>
              <p:cNvSpPr/>
              <p:nvPr/>
            </p:nvSpPr>
            <p:spPr>
              <a:xfrm>
                <a:off x="2378209" y="5233339"/>
                <a:ext cx="455979" cy="522582"/>
              </a:xfrm>
              <a:custGeom>
                <a:avLst/>
                <a:gdLst>
                  <a:gd name="connsiteX0" fmla="*/ 258089 w 455979"/>
                  <a:gd name="connsiteY0" fmla="*/ 522582 h 522582"/>
                  <a:gd name="connsiteX1" fmla="*/ 210058 w 455979"/>
                  <a:gd name="connsiteY1" fmla="*/ 522582 h 522582"/>
                  <a:gd name="connsiteX2" fmla="*/ 0 w 455979"/>
                  <a:gd name="connsiteY2" fmla="*/ 0 h 522582"/>
                  <a:gd name="connsiteX3" fmla="*/ 44829 w 455979"/>
                  <a:gd name="connsiteY3" fmla="*/ 0 h 522582"/>
                  <a:gd name="connsiteX4" fmla="*/ 233753 w 455979"/>
                  <a:gd name="connsiteY4" fmla="*/ 478393 h 522582"/>
                  <a:gd name="connsiteX5" fmla="*/ 235675 w 455979"/>
                  <a:gd name="connsiteY5" fmla="*/ 478393 h 522582"/>
                  <a:gd name="connsiteX6" fmla="*/ 413071 w 455979"/>
                  <a:gd name="connsiteY6" fmla="*/ 0 h 522582"/>
                  <a:gd name="connsiteX7" fmla="*/ 455979 w 455979"/>
                  <a:gd name="connsiteY7" fmla="*/ 0 h 522582"/>
                  <a:gd name="connsiteX8" fmla="*/ 258089 w 455979"/>
                  <a:gd name="connsiteY8" fmla="*/ 522582 h 522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5979" h="522582">
                    <a:moveTo>
                      <a:pt x="258089" y="522582"/>
                    </a:moveTo>
                    <a:lnTo>
                      <a:pt x="210058" y="522582"/>
                    </a:lnTo>
                    <a:lnTo>
                      <a:pt x="0" y="0"/>
                    </a:lnTo>
                    <a:lnTo>
                      <a:pt x="44829" y="0"/>
                    </a:lnTo>
                    <a:lnTo>
                      <a:pt x="233753" y="478393"/>
                    </a:lnTo>
                    <a:lnTo>
                      <a:pt x="235675" y="478393"/>
                    </a:lnTo>
                    <a:lnTo>
                      <a:pt x="413071" y="0"/>
                    </a:lnTo>
                    <a:lnTo>
                      <a:pt x="455979" y="0"/>
                    </a:lnTo>
                    <a:lnTo>
                      <a:pt x="258089" y="522582"/>
                    </a:lnTo>
                    <a:close/>
                  </a:path>
                </a:pathLst>
              </a:custGeom>
              <a:grpFill/>
              <a:ln w="6384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rgbClr val="1B1464"/>
                  </a:solidFill>
                  <a:latin typeface="Helvetica-Light"/>
                </a:endParaRPr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27D0A23C-1A37-42B1-A85C-A8911B464AA8}"/>
                  </a:ext>
                </a:extLst>
              </p:cNvPr>
              <p:cNvSpPr/>
              <p:nvPr/>
            </p:nvSpPr>
            <p:spPr>
              <a:xfrm>
                <a:off x="2693936" y="5233339"/>
                <a:ext cx="455338" cy="522582"/>
              </a:xfrm>
              <a:custGeom>
                <a:avLst/>
                <a:gdLst>
                  <a:gd name="connsiteX0" fmla="*/ 455339 w 455338"/>
                  <a:gd name="connsiteY0" fmla="*/ 522582 h 522582"/>
                  <a:gd name="connsiteX1" fmla="*/ 412430 w 455338"/>
                  <a:gd name="connsiteY1" fmla="*/ 522582 h 522582"/>
                  <a:gd name="connsiteX2" fmla="*/ 235675 w 455338"/>
                  <a:gd name="connsiteY2" fmla="*/ 44829 h 522582"/>
                  <a:gd name="connsiteX3" fmla="*/ 233753 w 455338"/>
                  <a:gd name="connsiteY3" fmla="*/ 44829 h 522582"/>
                  <a:gd name="connsiteX4" fmla="*/ 44829 w 455338"/>
                  <a:gd name="connsiteY4" fmla="*/ 522582 h 522582"/>
                  <a:gd name="connsiteX5" fmla="*/ 0 w 455338"/>
                  <a:gd name="connsiteY5" fmla="*/ 522582 h 522582"/>
                  <a:gd name="connsiteX6" fmla="*/ 210698 w 455338"/>
                  <a:gd name="connsiteY6" fmla="*/ 0 h 522582"/>
                  <a:gd name="connsiteX7" fmla="*/ 258730 w 455338"/>
                  <a:gd name="connsiteY7" fmla="*/ 0 h 522582"/>
                  <a:gd name="connsiteX8" fmla="*/ 455339 w 455338"/>
                  <a:gd name="connsiteY8" fmla="*/ 522582 h 522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5338" h="522582">
                    <a:moveTo>
                      <a:pt x="455339" y="522582"/>
                    </a:moveTo>
                    <a:lnTo>
                      <a:pt x="412430" y="522582"/>
                    </a:lnTo>
                    <a:lnTo>
                      <a:pt x="235675" y="44829"/>
                    </a:lnTo>
                    <a:lnTo>
                      <a:pt x="233753" y="44829"/>
                    </a:lnTo>
                    <a:lnTo>
                      <a:pt x="44829" y="522582"/>
                    </a:lnTo>
                    <a:lnTo>
                      <a:pt x="0" y="522582"/>
                    </a:lnTo>
                    <a:lnTo>
                      <a:pt x="210698" y="0"/>
                    </a:lnTo>
                    <a:lnTo>
                      <a:pt x="258730" y="0"/>
                    </a:lnTo>
                    <a:lnTo>
                      <a:pt x="455339" y="522582"/>
                    </a:lnTo>
                    <a:close/>
                  </a:path>
                </a:pathLst>
              </a:custGeom>
              <a:grpFill/>
              <a:ln w="6384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rgbClr val="1B1464"/>
                  </a:solidFill>
                  <a:latin typeface="Helvetica-Light"/>
                </a:endParaRPr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F82C2444-E695-4ADC-970D-E0E9C42DF06C}"/>
                  </a:ext>
                </a:extLst>
              </p:cNvPr>
              <p:cNvSpPr/>
              <p:nvPr userDrawn="1"/>
            </p:nvSpPr>
            <p:spPr>
              <a:xfrm>
                <a:off x="2877096" y="5532415"/>
                <a:ext cx="109511" cy="96703"/>
              </a:xfrm>
              <a:custGeom>
                <a:avLst/>
                <a:gdLst>
                  <a:gd name="connsiteX0" fmla="*/ 0 w 109511"/>
                  <a:gd name="connsiteY0" fmla="*/ 0 h 96703"/>
                  <a:gd name="connsiteX1" fmla="*/ 109512 w 109511"/>
                  <a:gd name="connsiteY1" fmla="*/ 48031 h 96703"/>
                  <a:gd name="connsiteX2" fmla="*/ 0 w 109511"/>
                  <a:gd name="connsiteY2" fmla="*/ 96703 h 96703"/>
                  <a:gd name="connsiteX3" fmla="*/ 0 w 109511"/>
                  <a:gd name="connsiteY3" fmla="*/ 0 h 96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511" h="96703">
                    <a:moveTo>
                      <a:pt x="0" y="0"/>
                    </a:moveTo>
                    <a:lnTo>
                      <a:pt x="109512" y="48031"/>
                    </a:lnTo>
                    <a:lnTo>
                      <a:pt x="0" y="96703"/>
                    </a:lnTo>
                    <a:cubicBezTo>
                      <a:pt x="0" y="96703"/>
                      <a:pt x="0" y="640"/>
                      <a:pt x="0" y="0"/>
                    </a:cubicBezTo>
                  </a:path>
                </a:pathLst>
              </a:custGeom>
              <a:solidFill>
                <a:schemeClr val="accent2"/>
              </a:solidFill>
              <a:ln w="63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rgbClr val="1B1464"/>
                  </a:solidFill>
                  <a:latin typeface="Helvetica-Light"/>
                </a:endParaRPr>
              </a:p>
            </p:txBody>
          </p:sp>
        </p:grpSp>
      </p:grpSp>
      <p:sp>
        <p:nvSpPr>
          <p:cNvPr id="17" name="Title 16">
            <a:extLst>
              <a:ext uri="{FF2B5EF4-FFF2-40B4-BE49-F238E27FC236}">
                <a16:creationId xmlns:a16="http://schemas.microsoft.com/office/drawing/2014/main" id="{6781F72F-743F-40A3-B80E-ADB9594EA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88" y="3862322"/>
            <a:ext cx="6999664" cy="1354813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400" b="1">
                <a:solidFill>
                  <a:srgbClr val="FFE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Welcome to TV</a:t>
            </a:r>
            <a:br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2400" b="1">
                <a:latin typeface="Helvetica" pitchFamily="2" charset="0"/>
              </a:rPr>
              <a:t>Meet the Advertisers Seizing Opportunities During a New Wave of Uncertainty</a:t>
            </a:r>
            <a:endParaRPr lang="en-US" sz="2400" b="1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E292DAC7-18EB-4E2A-9395-147A47BA2E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6387" y="3362008"/>
            <a:ext cx="1845377" cy="315912"/>
          </a:xfrm>
        </p:spPr>
        <p:txBody>
          <a:bodyPr/>
          <a:lstStyle/>
          <a:p>
            <a:r>
              <a:rPr lang="en-US" b="1">
                <a:solidFill>
                  <a:srgbClr val="FFE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2022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B9CA715-B70F-4FFA-8866-3DEF0935A2A6}"/>
              </a:ext>
            </a:extLst>
          </p:cNvPr>
          <p:cNvCxnSpPr>
            <a:cxnSpLocks/>
          </p:cNvCxnSpPr>
          <p:nvPr/>
        </p:nvCxnSpPr>
        <p:spPr>
          <a:xfrm>
            <a:off x="290907" y="3258376"/>
            <a:ext cx="483870" cy="0"/>
          </a:xfrm>
          <a:prstGeom prst="line">
            <a:avLst/>
          </a:prstGeom>
          <a:ln w="22225">
            <a:solidFill>
              <a:srgbClr val="FF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A66472B9-BAFA-4D8D-BD81-587070EEE66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9574" y="153210"/>
            <a:ext cx="4167187" cy="101697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7A4FCF0-E8D6-4AA4-B3A0-54B7D4D06D8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62" y="153210"/>
            <a:ext cx="2034324" cy="650009"/>
          </a:xfrm>
          <a:prstGeom prst="rect">
            <a:avLst/>
          </a:prstGeom>
          <a:ln w="28575">
            <a:solidFill>
              <a:srgbClr val="ED3C8D"/>
            </a:solidFill>
          </a:ln>
        </p:spPr>
      </p:pic>
      <p:sp>
        <p:nvSpPr>
          <p:cNvPr id="21" name="Title 16">
            <a:extLst>
              <a:ext uri="{FF2B5EF4-FFF2-40B4-BE49-F238E27FC236}">
                <a16:creationId xmlns:a16="http://schemas.microsoft.com/office/drawing/2014/main" id="{FD3E939E-9FAB-47CD-808D-8471AA86078B}"/>
              </a:ext>
            </a:extLst>
          </p:cNvPr>
          <p:cNvSpPr txBox="1">
            <a:spLocks/>
          </p:cNvSpPr>
          <p:nvPr/>
        </p:nvSpPr>
        <p:spPr>
          <a:xfrm>
            <a:off x="177956" y="5277916"/>
            <a:ext cx="7836397" cy="365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4405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75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spcBef>
                <a:spcPts val="0"/>
              </a:spcBef>
              <a:defRPr/>
            </a:pPr>
            <a:r>
              <a:rPr lang="en-US" sz="1600" b="1">
                <a:latin typeface="Helvetica" pitchFamily="2" charset="0"/>
              </a:rPr>
              <a:t>1</a:t>
            </a:r>
            <a:r>
              <a:rPr lang="en-US" sz="1600" b="1" baseline="30000">
                <a:latin typeface="Helvetica" pitchFamily="2" charset="0"/>
              </a:rPr>
              <a:t>st</a:t>
            </a:r>
            <a:r>
              <a:rPr lang="en-US" sz="1600" b="1">
                <a:latin typeface="Helvetica" pitchFamily="2" charset="0"/>
              </a:rPr>
              <a:t> Half of 2022</a:t>
            </a:r>
            <a:endParaRPr lang="en-US" sz="2400" b="1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560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CE3D5038-DB0D-49D3-81FE-CE06731FFC1C}"/>
              </a:ext>
            </a:extLst>
          </p:cNvPr>
          <p:cNvSpPr/>
          <p:nvPr/>
        </p:nvSpPr>
        <p:spPr>
          <a:xfrm>
            <a:off x="1" y="1685013"/>
            <a:ext cx="12192000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6BD1D7B-CFFD-AB40-AE04-379262D9E97A}"/>
              </a:ext>
            </a:extLst>
          </p:cNvPr>
          <p:cNvSpPr/>
          <p:nvPr/>
        </p:nvSpPr>
        <p:spPr>
          <a:xfrm>
            <a:off x="144197" y="259474"/>
            <a:ext cx="1193958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Leading-edge brands are using TV to engage </a:t>
            </a:r>
            <a:r>
              <a:rPr lang="en-US" sz="2600" b="1">
                <a:solidFill>
                  <a:srgbClr val="1F1A62"/>
                </a:solidFill>
                <a:latin typeface="Helvetica" pitchFamily="2" charset="0"/>
              </a:rPr>
              <a:t>consumers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as they look for innovative ways to enjoy products and services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66AEF6B-75F1-8E33-77B8-52AA2497CA9F}"/>
              </a:ext>
            </a:extLst>
          </p:cNvPr>
          <p:cNvSpPr/>
          <p:nvPr/>
        </p:nvSpPr>
        <p:spPr>
          <a:xfrm>
            <a:off x="436695" y="2024839"/>
            <a:ext cx="3660991" cy="4179756"/>
          </a:xfrm>
          <a:prstGeom prst="roundRect">
            <a:avLst>
              <a:gd name="adj" fmla="val 5447"/>
            </a:avLst>
          </a:prstGeom>
          <a:solidFill>
            <a:schemeClr val="bg1"/>
          </a:solidFill>
          <a:ln w="38100">
            <a:solidFill>
              <a:srgbClr val="00BF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3C83482-7ACA-6302-7DCB-B13EF0B002EE}"/>
              </a:ext>
            </a:extLst>
          </p:cNvPr>
          <p:cNvSpPr/>
          <p:nvPr/>
        </p:nvSpPr>
        <p:spPr>
          <a:xfrm>
            <a:off x="4260088" y="2024839"/>
            <a:ext cx="3660991" cy="4179756"/>
          </a:xfrm>
          <a:prstGeom prst="roundRect">
            <a:avLst>
              <a:gd name="adj" fmla="val 5447"/>
            </a:avLst>
          </a:prstGeom>
          <a:solidFill>
            <a:schemeClr val="bg1"/>
          </a:solidFill>
          <a:ln w="38100">
            <a:solidFill>
              <a:srgbClr val="00BF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7F760FE-03BA-20C0-54B1-D8CD8E33E72D}"/>
              </a:ext>
            </a:extLst>
          </p:cNvPr>
          <p:cNvSpPr/>
          <p:nvPr/>
        </p:nvSpPr>
        <p:spPr>
          <a:xfrm>
            <a:off x="8082470" y="2031733"/>
            <a:ext cx="3660991" cy="4179756"/>
          </a:xfrm>
          <a:prstGeom prst="roundRect">
            <a:avLst>
              <a:gd name="adj" fmla="val 5447"/>
            </a:avLst>
          </a:prstGeom>
          <a:solidFill>
            <a:schemeClr val="bg1"/>
          </a:solidFill>
          <a:ln w="38100">
            <a:solidFill>
              <a:srgbClr val="00BF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E63CC0-D00D-AA4E-771D-A2957792BFA2}"/>
              </a:ext>
            </a:extLst>
          </p:cNvPr>
          <p:cNvSpPr txBox="1"/>
          <p:nvPr/>
        </p:nvSpPr>
        <p:spPr>
          <a:xfrm>
            <a:off x="436694" y="2080409"/>
            <a:ext cx="3660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‘Younger-skewing’ brands</a:t>
            </a:r>
          </a:p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Brands targeting younger audiences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C1200C-1CA5-6BDC-AA67-8F604D027A31}"/>
              </a:ext>
            </a:extLst>
          </p:cNvPr>
          <p:cNvSpPr txBox="1"/>
          <p:nvPr/>
        </p:nvSpPr>
        <p:spPr>
          <a:xfrm>
            <a:off x="4259077" y="2080409"/>
            <a:ext cx="36620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Innovative products</a:t>
            </a:r>
          </a:p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srgbClr val="1F1A6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Brands using cutting-edge technology to offer inventive products / services</a:t>
            </a:r>
            <a:endParaRPr kumimoji="0" lang="en-US" sz="1400" i="0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246500-A558-C10A-81A7-8B8A79665663}"/>
              </a:ext>
            </a:extLst>
          </p:cNvPr>
          <p:cNvSpPr txBox="1"/>
          <p:nvPr/>
        </p:nvSpPr>
        <p:spPr>
          <a:xfrm>
            <a:off x="8094314" y="2085312"/>
            <a:ext cx="36609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Digital endemics</a:t>
            </a:r>
          </a:p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srgbClr val="1F1A6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B</a:t>
            </a:r>
            <a:r>
              <a:rPr kumimoji="0" lang="en-US" sz="1200" i="0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rands specializing in digital services across </a:t>
            </a:r>
            <a:br>
              <a:rPr kumimoji="0" lang="en-US" sz="1200" i="0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n-US" sz="1200" i="0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 range of categories</a:t>
            </a:r>
            <a:r>
              <a:rPr lang="en-US" sz="1200">
                <a:solidFill>
                  <a:srgbClr val="1F1A6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kumimoji="0" lang="en-US" sz="1100" i="0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96CE9D4-5EE1-42BB-4FDC-C63645D83FFA}"/>
              </a:ext>
            </a:extLst>
          </p:cNvPr>
          <p:cNvSpPr txBox="1"/>
          <p:nvPr/>
        </p:nvSpPr>
        <p:spPr>
          <a:xfrm>
            <a:off x="9413727" y="1672141"/>
            <a:ext cx="268867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*Click on any logo to visit their website</a:t>
            </a:r>
          </a:p>
        </p:txBody>
      </p:sp>
      <p:sp>
        <p:nvSpPr>
          <p:cNvPr id="49" name="Text Placeholder 3">
            <a:extLst>
              <a:ext uri="{FF2B5EF4-FFF2-40B4-BE49-F238E27FC236}">
                <a16:creationId xmlns:a16="http://schemas.microsoft.com/office/drawing/2014/main" id="{8C0FC00D-2B84-1476-3C58-A47F3375AF0E}"/>
              </a:ext>
            </a:extLst>
          </p:cNvPr>
          <p:cNvSpPr txBox="1">
            <a:spLocks/>
          </p:cNvSpPr>
          <p:nvPr/>
        </p:nvSpPr>
        <p:spPr>
          <a:xfrm>
            <a:off x="456887" y="6281798"/>
            <a:ext cx="11708792" cy="246221"/>
          </a:xfrm>
          <a:prstGeom prst="rect">
            <a:avLst/>
          </a:prstGeom>
        </p:spPr>
        <p:txBody>
          <a:bodyPr vert="horz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0" algn="l" defTabSz="914400" rtl="0" eaLnBrk="1" latinLnBrk="0" hangingPunct="1">
              <a:spcBef>
                <a:spcPct val="20000"/>
              </a:spcBef>
              <a:buFont typeface="Arial"/>
              <a:buNone/>
              <a:defRPr sz="5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indent="0" algn="l" defTabSz="914400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indent="0" algn="l" defTabSz="914400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indent="0" algn="l" defTabSz="914400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Source: VAB analysis of Nielsen Ad Intel data, 1/1/22-6/30/22. TV spend includes national cable TV, broadcast TV, Spanish language cable TV, Spanish language broadcast TV. Brands reflect those with national TV spend over $100K. </a:t>
            </a:r>
          </a:p>
        </p:txBody>
      </p:sp>
      <p:pic>
        <p:nvPicPr>
          <p:cNvPr id="1026" name="Picture 2" descr="Photos for Press &amp; Social Media Topo Chico USA">
            <a:hlinkClick r:id="rId2"/>
            <a:extLst>
              <a:ext uri="{FF2B5EF4-FFF2-40B4-BE49-F238E27FC236}">
                <a16:creationId xmlns:a16="http://schemas.microsoft.com/office/drawing/2014/main" id="{65151040-BCB7-F3B3-362B-52A3F43C63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2772" y="3004997"/>
            <a:ext cx="1834605" cy="52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orking at WIN Reality | Glassdoor">
            <a:hlinkClick r:id="rId4"/>
            <a:extLst>
              <a:ext uri="{FF2B5EF4-FFF2-40B4-BE49-F238E27FC236}">
                <a16:creationId xmlns:a16="http://schemas.microsoft.com/office/drawing/2014/main" id="{9AFEE432-EC86-33FB-7912-8924C18AC1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67" t="7145" r="5334" b="6333"/>
          <a:stretch/>
        </p:blipFill>
        <p:spPr bwMode="auto">
          <a:xfrm>
            <a:off x="2603626" y="2669931"/>
            <a:ext cx="1072107" cy="105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QUAY Australia Affiliate Program | Fashion-Forward Sunglasses">
            <a:hlinkClick r:id="rId6"/>
            <a:extLst>
              <a:ext uri="{FF2B5EF4-FFF2-40B4-BE49-F238E27FC236}">
                <a16:creationId xmlns:a16="http://schemas.microsoft.com/office/drawing/2014/main" id="{063DE796-6B59-B535-1C5B-2E34F7FA9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1821" y="3927341"/>
            <a:ext cx="1089727" cy="32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bout Us | Tequila Komos">
            <a:hlinkClick r:id="rId8"/>
            <a:extLst>
              <a:ext uri="{FF2B5EF4-FFF2-40B4-BE49-F238E27FC236}">
                <a16:creationId xmlns:a16="http://schemas.microsoft.com/office/drawing/2014/main" id="{2580D258-ABE4-5745-E605-55565F984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306" y="3853800"/>
            <a:ext cx="1603974" cy="450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Wilder Games">
            <a:hlinkClick r:id="rId10"/>
            <a:extLst>
              <a:ext uri="{FF2B5EF4-FFF2-40B4-BE49-F238E27FC236}">
                <a16:creationId xmlns:a16="http://schemas.microsoft.com/office/drawing/2014/main" id="{CF10E6E4-4D18-F471-F515-49092ADAAF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1306" y="4564491"/>
            <a:ext cx="1393178" cy="695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Sand Cloud – Uptown Boutique Ramona">
            <a:hlinkClick r:id="rId12"/>
            <a:extLst>
              <a:ext uri="{FF2B5EF4-FFF2-40B4-BE49-F238E27FC236}">
                <a16:creationId xmlns:a16="http://schemas.microsoft.com/office/drawing/2014/main" id="{C2A278FE-DE1C-1792-E978-0D5FCA8A9E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6891" y="5410270"/>
            <a:ext cx="2120154" cy="53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53">
            <a:hlinkClick r:id="rId14"/>
            <a:extLst>
              <a:ext uri="{FF2B5EF4-FFF2-40B4-BE49-F238E27FC236}">
                <a16:creationId xmlns:a16="http://schemas.microsoft.com/office/drawing/2014/main" id="{EA7FC7A9-6E40-3531-E4EF-2737871A1C2D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6708" y="4602294"/>
            <a:ext cx="1705941" cy="466377"/>
          </a:xfrm>
          <a:prstGeom prst="rect">
            <a:avLst/>
          </a:prstGeom>
        </p:spPr>
      </p:pic>
      <p:pic>
        <p:nvPicPr>
          <p:cNvPr id="1044" name="Picture 20" descr="Wallbox and Electromaps join together to build the largest global electric  charging platform">
            <a:hlinkClick r:id="rId16"/>
            <a:extLst>
              <a:ext uri="{FF2B5EF4-FFF2-40B4-BE49-F238E27FC236}">
                <a16:creationId xmlns:a16="http://schemas.microsoft.com/office/drawing/2014/main" id="{61742066-ECFF-C90A-5FD3-DF251ACA30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47169" y="2781437"/>
            <a:ext cx="1472369" cy="363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Wallbox, A 6-Year-Old EV Charging Startup, Valued At $1.5 Billion In SPAC  Deal">
            <a:hlinkClick r:id="rId16"/>
            <a:extLst>
              <a:ext uri="{FF2B5EF4-FFF2-40B4-BE49-F238E27FC236}">
                <a16:creationId xmlns:a16="http://schemas.microsoft.com/office/drawing/2014/main" id="{AC932FA5-53DD-EFB0-DEF5-F90B12685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6001" y="3221788"/>
            <a:ext cx="1670670" cy="947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Lifekey - Logo Reveal by Evan Place for unfold on Dribbble">
            <a:hlinkClick r:id="rId19"/>
            <a:extLst>
              <a:ext uri="{FF2B5EF4-FFF2-40B4-BE49-F238E27FC236}">
                <a16:creationId xmlns:a16="http://schemas.microsoft.com/office/drawing/2014/main" id="{DFAC0078-8FF5-F0D8-1C74-214589ECC6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83282" y="2750792"/>
            <a:ext cx="1526924" cy="396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Lifekey 2-pack Smart Straps - 9932120 | HSN">
            <a:hlinkClick r:id="rId19"/>
            <a:extLst>
              <a:ext uri="{FF2B5EF4-FFF2-40B4-BE49-F238E27FC236}">
                <a16:creationId xmlns:a16="http://schemas.microsoft.com/office/drawing/2014/main" id="{E8A47794-3D01-41D6-5FBC-8C19219D11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0"/>
          <a:stretch/>
        </p:blipFill>
        <p:spPr bwMode="auto">
          <a:xfrm>
            <a:off x="6126234" y="3224862"/>
            <a:ext cx="1715801" cy="944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Jeff Kahn (@jfkahn) / Twitter">
            <a:hlinkClick r:id="rId22"/>
            <a:extLst>
              <a:ext uri="{FF2B5EF4-FFF2-40B4-BE49-F238E27FC236}">
                <a16:creationId xmlns:a16="http://schemas.microsoft.com/office/drawing/2014/main" id="{5BE1ACA0-897A-3A53-F59E-118B8E6C5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3912" y="5054809"/>
            <a:ext cx="1554569" cy="925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Lectric XP 2.0 electric bike review: The best bang for your buck in e-bikes">
            <a:hlinkClick r:id="rId24"/>
            <a:extLst>
              <a:ext uri="{FF2B5EF4-FFF2-40B4-BE49-F238E27FC236}">
                <a16:creationId xmlns:a16="http://schemas.microsoft.com/office/drawing/2014/main" id="{2A78BB6A-B97E-E41B-6096-4E6CDD105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1011" y="5053895"/>
            <a:ext cx="1781024" cy="89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 descr="Lectric eBikes - Electric Bikes Built so Everyone Can Ride">
            <a:hlinkClick r:id="rId24"/>
            <a:extLst>
              <a:ext uri="{FF2B5EF4-FFF2-40B4-BE49-F238E27FC236}">
                <a16:creationId xmlns:a16="http://schemas.microsoft.com/office/drawing/2014/main" id="{A4FE662A-745B-08A9-C245-2EE82116A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4208" y="4427614"/>
            <a:ext cx="1555626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8" name="Picture 54" descr="WhatsApp Logo, symbol, meaning, history, PNG">
            <a:hlinkClick r:id="rId27"/>
            <a:extLst>
              <a:ext uri="{FF2B5EF4-FFF2-40B4-BE49-F238E27FC236}">
                <a16:creationId xmlns:a16="http://schemas.microsoft.com/office/drawing/2014/main" id="{3B059781-1ABA-5DF5-4590-6D648811DC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573674" y="2810916"/>
            <a:ext cx="2438566" cy="493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0" name="Picture 56" descr="Copilot App Logo New | Sponsored | The Harvard Crimson">
            <a:hlinkClick r:id="rId29"/>
            <a:extLst>
              <a:ext uri="{FF2B5EF4-FFF2-40B4-BE49-F238E27FC236}">
                <a16:creationId xmlns:a16="http://schemas.microsoft.com/office/drawing/2014/main" id="{124CE818-209F-62FF-CB61-1F8D836342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491947" y="3603328"/>
            <a:ext cx="1961015" cy="430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2" name="Picture 58" descr="Step Launches No Fee Banking App Built for Teens | Business Wire">
            <a:hlinkClick r:id="rId31"/>
            <a:extLst>
              <a:ext uri="{FF2B5EF4-FFF2-40B4-BE49-F238E27FC236}">
                <a16:creationId xmlns:a16="http://schemas.microsoft.com/office/drawing/2014/main" id="{262C6260-DF17-11B2-DC5B-6543D2800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46808" y="3591192"/>
            <a:ext cx="1445139" cy="1156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4" name="Picture 60" descr="Cash App - Press">
            <a:hlinkClick r:id="rId33"/>
            <a:extLst>
              <a:ext uri="{FF2B5EF4-FFF2-40B4-BE49-F238E27FC236}">
                <a16:creationId xmlns:a16="http://schemas.microsoft.com/office/drawing/2014/main" id="{55D20D78-D1BC-3A2D-91E8-81A8B2A5F0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654" t="40835" r="10964" b="40706"/>
          <a:stretch/>
        </p:blipFill>
        <p:spPr bwMode="auto">
          <a:xfrm>
            <a:off x="8491993" y="5222595"/>
            <a:ext cx="2553116" cy="60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6" name="Picture 62" descr="Neighbor - Customer Support Specialist">
            <a:hlinkClick r:id="rId35"/>
            <a:extLst>
              <a:ext uri="{FF2B5EF4-FFF2-40B4-BE49-F238E27FC236}">
                <a16:creationId xmlns:a16="http://schemas.microsoft.com/office/drawing/2014/main" id="{EB477C77-0B64-E763-7A63-AAF8E98DD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91947" y="4505685"/>
            <a:ext cx="2169371" cy="44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28A0570-D175-A1B7-82B8-ACC4D3140B10}"/>
              </a:ext>
            </a:extLst>
          </p:cNvPr>
          <p:cNvPicPr>
            <a:picLocks noChangeAspect="1"/>
          </p:cNvPicPr>
          <p:nvPr/>
        </p:nvPicPr>
        <p:blipFill rotWithShape="1">
          <a:blip r:embed="rId3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2903FF3-37C3-3F9D-140C-08FA9834D734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68F5849-C601-95B5-61E9-B16B1FB6A3F9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pic>
        <p:nvPicPr>
          <p:cNvPr id="4" name="Picture 30" descr="Rise | Simplified, Personalized All-in-one HR Software">
            <a:hlinkClick r:id="rId22"/>
            <a:extLst>
              <a:ext uri="{FF2B5EF4-FFF2-40B4-BE49-F238E27FC236}">
                <a16:creationId xmlns:a16="http://schemas.microsoft.com/office/drawing/2014/main" id="{AD4BB134-23AA-F8A1-4FB3-A33C8151A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9072" y="4586211"/>
            <a:ext cx="1190513" cy="30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293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CE3D5038-DB0D-49D3-81FE-CE06731FFC1C}"/>
              </a:ext>
            </a:extLst>
          </p:cNvPr>
          <p:cNvSpPr/>
          <p:nvPr/>
        </p:nvSpPr>
        <p:spPr>
          <a:xfrm>
            <a:off x="2263" y="1685013"/>
            <a:ext cx="12189737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6BD1D7B-CFFD-AB40-AE04-379262D9E97A}"/>
              </a:ext>
            </a:extLst>
          </p:cNvPr>
          <p:cNvSpPr/>
          <p:nvPr/>
        </p:nvSpPr>
        <p:spPr>
          <a:xfrm>
            <a:off x="144197" y="217674"/>
            <a:ext cx="1200948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Furthermore, the national TV marketplace saw a resurgence in categories that serve functional needs as consumers return to their pre-pandemic lives while facing new economic challenges fueled by rising inflation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588CA9-6937-3776-2597-7D41E8282055}"/>
              </a:ext>
            </a:extLst>
          </p:cNvPr>
          <p:cNvSpPr/>
          <p:nvPr/>
        </p:nvSpPr>
        <p:spPr>
          <a:xfrm>
            <a:off x="7613828" y="4131821"/>
            <a:ext cx="2789953" cy="1959658"/>
          </a:xfrm>
          <a:prstGeom prst="rect">
            <a:avLst/>
          </a:prstGeom>
          <a:solidFill>
            <a:schemeClr val="bg1"/>
          </a:solidFill>
          <a:ln w="19050">
            <a:solidFill>
              <a:srgbClr val="ED3C8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-171450" algn="l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0F3"/>
              </a:buClr>
              <a:buSzTx/>
              <a:buFontTx/>
              <a:buBlip>
                <a:blip r:embed="rId3"/>
              </a:buBlip>
              <a:tabLst/>
              <a:defRPr/>
            </a:pPr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marR="0" lvl="0" indent="-171450" algn="l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0F3"/>
              </a:buClr>
              <a:buSzTx/>
              <a:buFontTx/>
              <a:buBlip>
                <a:blip r:embed="rId3"/>
              </a:buBlip>
              <a:tabLst/>
              <a:defRPr/>
            </a:pPr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0F3"/>
              </a:buClr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32389B-F41A-089E-E255-65134261B74E}"/>
              </a:ext>
            </a:extLst>
          </p:cNvPr>
          <p:cNvSpPr/>
          <p:nvPr/>
        </p:nvSpPr>
        <p:spPr>
          <a:xfrm>
            <a:off x="1786613" y="4131821"/>
            <a:ext cx="2789953" cy="1959658"/>
          </a:xfrm>
          <a:prstGeom prst="rect">
            <a:avLst/>
          </a:prstGeom>
          <a:solidFill>
            <a:schemeClr val="bg1"/>
          </a:solidFill>
          <a:ln w="19050">
            <a:solidFill>
              <a:srgbClr val="ED3C8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-171450" algn="l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0F3"/>
              </a:buClr>
              <a:buSzTx/>
              <a:buFontTx/>
              <a:buBlip>
                <a:blip r:embed="rId3"/>
              </a:buBlip>
              <a:tabLst/>
              <a:defRPr/>
            </a:pPr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marR="0" lvl="0" indent="-171450" algn="l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0F3"/>
              </a:buClr>
              <a:buSzTx/>
              <a:buFontTx/>
              <a:buBlip>
                <a:blip r:embed="rId3"/>
              </a:buBlip>
              <a:tabLst/>
              <a:defRPr/>
            </a:pPr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0F3"/>
              </a:buClr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CC97DB-DB6C-3F84-A4F6-976C43E28C5D}"/>
              </a:ext>
            </a:extLst>
          </p:cNvPr>
          <p:cNvSpPr txBox="1"/>
          <p:nvPr/>
        </p:nvSpPr>
        <p:spPr>
          <a:xfrm>
            <a:off x="89600" y="1683688"/>
            <a:ext cx="120038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u="sng">
                <a:solidFill>
                  <a:srgbClr val="1F1A62"/>
                </a:solidFill>
                <a:latin typeface="Helvetica" panose="020B0403020202020204" pitchFamily="34" charset="0"/>
              </a:rPr>
              <a:t>Functional categories that are seizing opportunities through a new wave of uncertainty</a:t>
            </a: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2B344F-B1C8-D103-DDDE-F516DD0A78B5}"/>
              </a:ext>
            </a:extLst>
          </p:cNvPr>
          <p:cNvSpPr/>
          <p:nvPr/>
        </p:nvSpPr>
        <p:spPr>
          <a:xfrm>
            <a:off x="9065176" y="2029832"/>
            <a:ext cx="2789953" cy="1959658"/>
          </a:xfrm>
          <a:prstGeom prst="rect">
            <a:avLst/>
          </a:prstGeom>
          <a:solidFill>
            <a:schemeClr val="bg1"/>
          </a:solidFill>
          <a:ln w="19050">
            <a:solidFill>
              <a:srgbClr val="ED3C8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-171450" algn="l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0F3"/>
              </a:buClr>
              <a:buSzTx/>
              <a:buFontTx/>
              <a:buBlip>
                <a:blip r:embed="rId3"/>
              </a:buBlip>
              <a:tabLst/>
              <a:defRPr/>
            </a:pPr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marR="0" lvl="0" indent="-171450" algn="l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0F3"/>
              </a:buClr>
              <a:buSzTx/>
              <a:buFontTx/>
              <a:buBlip>
                <a:blip r:embed="rId3"/>
              </a:buBlip>
              <a:tabLst/>
              <a:defRPr/>
            </a:pPr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0F3"/>
              </a:buClr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B52FCFE-3DC6-D665-70C8-C37C4D5595AF}"/>
              </a:ext>
            </a:extLst>
          </p:cNvPr>
          <p:cNvSpPr/>
          <p:nvPr/>
        </p:nvSpPr>
        <p:spPr>
          <a:xfrm>
            <a:off x="6167363" y="2029832"/>
            <a:ext cx="2789953" cy="1959658"/>
          </a:xfrm>
          <a:prstGeom prst="rect">
            <a:avLst/>
          </a:prstGeom>
          <a:solidFill>
            <a:schemeClr val="bg1"/>
          </a:solidFill>
          <a:ln w="19050">
            <a:solidFill>
              <a:srgbClr val="ED3C8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-171450" algn="l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0F3"/>
              </a:buClr>
              <a:buSzTx/>
              <a:buFontTx/>
              <a:buBlip>
                <a:blip r:embed="rId3"/>
              </a:buBlip>
              <a:tabLst/>
              <a:defRPr/>
            </a:pPr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marR="0" lvl="0" indent="-171450" algn="l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0F3"/>
              </a:buClr>
              <a:buSzTx/>
              <a:buFontTx/>
              <a:buBlip>
                <a:blip r:embed="rId3"/>
              </a:buBlip>
              <a:tabLst/>
              <a:defRPr/>
            </a:pPr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0F3"/>
              </a:buClr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29B8A6-345E-809A-7AEA-A058DADA6D91}"/>
              </a:ext>
            </a:extLst>
          </p:cNvPr>
          <p:cNvSpPr/>
          <p:nvPr/>
        </p:nvSpPr>
        <p:spPr>
          <a:xfrm>
            <a:off x="3242720" y="2029832"/>
            <a:ext cx="2789953" cy="1959658"/>
          </a:xfrm>
          <a:prstGeom prst="rect">
            <a:avLst/>
          </a:prstGeom>
          <a:solidFill>
            <a:schemeClr val="bg1"/>
          </a:solidFill>
          <a:ln w="19050">
            <a:solidFill>
              <a:srgbClr val="ED3C8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-171450" algn="l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0F3"/>
              </a:buClr>
              <a:buSzTx/>
              <a:buFontTx/>
              <a:buBlip>
                <a:blip r:embed="rId3"/>
              </a:buBlip>
              <a:tabLst/>
              <a:defRPr/>
            </a:pPr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marR="0" lvl="0" indent="-171450" algn="l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0F3"/>
              </a:buClr>
              <a:buSzTx/>
              <a:buFontTx/>
              <a:buBlip>
                <a:blip r:embed="rId3"/>
              </a:buBlip>
              <a:tabLst/>
              <a:defRPr/>
            </a:pPr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0F3"/>
              </a:buClr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03E2FB6-E3E8-0B02-DD71-5D758683B973}"/>
              </a:ext>
            </a:extLst>
          </p:cNvPr>
          <p:cNvSpPr/>
          <p:nvPr/>
        </p:nvSpPr>
        <p:spPr>
          <a:xfrm>
            <a:off x="326113" y="2029832"/>
            <a:ext cx="2789953" cy="1959658"/>
          </a:xfrm>
          <a:prstGeom prst="rect">
            <a:avLst/>
          </a:prstGeom>
          <a:solidFill>
            <a:schemeClr val="bg1"/>
          </a:solidFill>
          <a:ln w="19050">
            <a:solidFill>
              <a:srgbClr val="ED3C8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-171450" algn="l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0F3"/>
              </a:buClr>
              <a:buSzTx/>
              <a:buFontTx/>
              <a:buBlip>
                <a:blip r:embed="rId3"/>
              </a:buBlip>
              <a:tabLst/>
              <a:defRPr/>
            </a:pPr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marR="0" lvl="0" indent="-171450" algn="l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0F3"/>
              </a:buClr>
              <a:buSzTx/>
              <a:buFontTx/>
              <a:buBlip>
                <a:blip r:embed="rId3"/>
              </a:buBlip>
              <a:tabLst/>
              <a:defRPr/>
            </a:pPr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0F3"/>
              </a:buClr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566AEA2-1A22-52DF-D39D-CA421B4D72A8}"/>
              </a:ext>
            </a:extLst>
          </p:cNvPr>
          <p:cNvCxnSpPr>
            <a:cxnSpLocks/>
          </p:cNvCxnSpPr>
          <p:nvPr/>
        </p:nvCxnSpPr>
        <p:spPr>
          <a:xfrm flipV="1">
            <a:off x="741099" y="3302043"/>
            <a:ext cx="2002101" cy="16467"/>
          </a:xfrm>
          <a:prstGeom prst="line">
            <a:avLst/>
          </a:prstGeom>
          <a:ln w="19050">
            <a:solidFill>
              <a:srgbClr val="00BFF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D67EA1B-5617-3BB6-F263-F15D24BB3439}"/>
              </a:ext>
            </a:extLst>
          </p:cNvPr>
          <p:cNvCxnSpPr>
            <a:cxnSpLocks/>
          </p:cNvCxnSpPr>
          <p:nvPr/>
        </p:nvCxnSpPr>
        <p:spPr>
          <a:xfrm>
            <a:off x="3657706" y="3318510"/>
            <a:ext cx="1959981" cy="0"/>
          </a:xfrm>
          <a:prstGeom prst="line">
            <a:avLst/>
          </a:prstGeom>
          <a:ln w="19050">
            <a:solidFill>
              <a:srgbClr val="00BFF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500F449-3D85-5597-614C-6295BEA4A15D}"/>
              </a:ext>
            </a:extLst>
          </p:cNvPr>
          <p:cNvCxnSpPr>
            <a:cxnSpLocks/>
          </p:cNvCxnSpPr>
          <p:nvPr/>
        </p:nvCxnSpPr>
        <p:spPr>
          <a:xfrm>
            <a:off x="6726538" y="3318510"/>
            <a:ext cx="1671603" cy="0"/>
          </a:xfrm>
          <a:prstGeom prst="line">
            <a:avLst/>
          </a:prstGeom>
          <a:ln w="19050">
            <a:solidFill>
              <a:srgbClr val="00BFF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6955F8D-1B95-A3C6-BE9A-08FF2B37B304}"/>
              </a:ext>
            </a:extLst>
          </p:cNvPr>
          <p:cNvCxnSpPr>
            <a:cxnSpLocks/>
          </p:cNvCxnSpPr>
          <p:nvPr/>
        </p:nvCxnSpPr>
        <p:spPr>
          <a:xfrm>
            <a:off x="9480162" y="3318510"/>
            <a:ext cx="1959981" cy="0"/>
          </a:xfrm>
          <a:prstGeom prst="line">
            <a:avLst/>
          </a:prstGeom>
          <a:ln w="19050">
            <a:solidFill>
              <a:srgbClr val="00BFF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4B21739-504F-3684-96BF-0F2FF3E76348}"/>
              </a:ext>
            </a:extLst>
          </p:cNvPr>
          <p:cNvCxnSpPr>
            <a:cxnSpLocks/>
          </p:cNvCxnSpPr>
          <p:nvPr/>
        </p:nvCxnSpPr>
        <p:spPr>
          <a:xfrm>
            <a:off x="2117628" y="5421647"/>
            <a:ext cx="1959981" cy="0"/>
          </a:xfrm>
          <a:prstGeom prst="line">
            <a:avLst/>
          </a:prstGeom>
          <a:ln w="19050">
            <a:solidFill>
              <a:srgbClr val="00BFF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9852E22-759D-8EFF-C360-AB14FE649153}"/>
              </a:ext>
            </a:extLst>
          </p:cNvPr>
          <p:cNvCxnSpPr>
            <a:cxnSpLocks/>
          </p:cNvCxnSpPr>
          <p:nvPr/>
        </p:nvCxnSpPr>
        <p:spPr>
          <a:xfrm>
            <a:off x="7944843" y="5421647"/>
            <a:ext cx="1959981" cy="0"/>
          </a:xfrm>
          <a:prstGeom prst="line">
            <a:avLst/>
          </a:prstGeom>
          <a:ln w="19050">
            <a:solidFill>
              <a:srgbClr val="00BFF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7A6EF664-B656-5821-8FF1-75409ACFF646}"/>
              </a:ext>
            </a:extLst>
          </p:cNvPr>
          <p:cNvSpPr txBox="1"/>
          <p:nvPr/>
        </p:nvSpPr>
        <p:spPr>
          <a:xfrm>
            <a:off x="6159327" y="2080245"/>
            <a:ext cx="280602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defTabSz="117239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i="0" u="none" strike="noStrike" cap="none" spc="0" normalizeH="0" baseline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With high inflation, consumers’ financial future is top of mind for many, and they are looking for guidance from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financial services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related to investments, estate &amp; financial planning and personal loans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7D15E8C-EB94-90BB-BE81-865A54652ABF}"/>
              </a:ext>
            </a:extLst>
          </p:cNvPr>
          <p:cNvSpPr txBox="1"/>
          <p:nvPr/>
        </p:nvSpPr>
        <p:spPr>
          <a:xfrm>
            <a:off x="3242720" y="2080245"/>
            <a:ext cx="278995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defTabSz="117239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i="0" u="none" strike="noStrike" cap="none" spc="0" normalizeH="0" baseline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There has been an influx in spending on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insurance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across medical, life, pet and auto as consumers look for services to protect themselves during a time of economic uncertainty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3D04718-5BA8-050E-EA51-8C9E068B36D3}"/>
              </a:ext>
            </a:extLst>
          </p:cNvPr>
          <p:cNvSpPr txBox="1"/>
          <p:nvPr/>
        </p:nvSpPr>
        <p:spPr>
          <a:xfrm>
            <a:off x="350532" y="2080245"/>
            <a:ext cx="278432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Looking to stay on top of their health in order to avoid pricey treatments or doctor visits, consumers are turning to both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healthcare &amp; pharma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brands to aid in their ‘everyday concerns’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CD4CDED-F255-AEBD-9E0A-118FCEE4AA6F}"/>
              </a:ext>
            </a:extLst>
          </p:cNvPr>
          <p:cNvSpPr txBox="1"/>
          <p:nvPr/>
        </p:nvSpPr>
        <p:spPr>
          <a:xfrm>
            <a:off x="9057140" y="2080245"/>
            <a:ext cx="280602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defTabSz="117239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i="0" u="none" strike="noStrike" cap="none" spc="0" normalizeH="0" baseline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In addition to </a:t>
            </a:r>
            <a:r>
              <a:rPr lang="en-US"/>
              <a:t>providing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people solutions to help navigate hybrid work situations,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professional services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/>
              <a:t>are also aiding the workforce through freelancing opportunities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54E487-CC89-178F-A714-5968DC9BE86F}"/>
              </a:ext>
            </a:extLst>
          </p:cNvPr>
          <p:cNvSpPr/>
          <p:nvPr/>
        </p:nvSpPr>
        <p:spPr>
          <a:xfrm>
            <a:off x="4701024" y="4131821"/>
            <a:ext cx="2789953" cy="1959658"/>
          </a:xfrm>
          <a:prstGeom prst="rect">
            <a:avLst/>
          </a:prstGeom>
          <a:solidFill>
            <a:schemeClr val="bg1"/>
          </a:solidFill>
          <a:ln w="19050">
            <a:solidFill>
              <a:srgbClr val="ED3C8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-171450" algn="l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0F3"/>
              </a:buClr>
              <a:buSzTx/>
              <a:buFontTx/>
              <a:buBlip>
                <a:blip r:embed="rId3"/>
              </a:buBlip>
              <a:tabLst/>
              <a:defRPr/>
            </a:pPr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marR="0" lvl="0" indent="-171450" algn="l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0F3"/>
              </a:buClr>
              <a:buSzTx/>
              <a:buFontTx/>
              <a:buBlip>
                <a:blip r:embed="rId3"/>
              </a:buBlip>
              <a:tabLst/>
              <a:defRPr/>
            </a:pPr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0F3"/>
              </a:buClr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CF5F389-4B48-1374-1421-B70EB7AF2490}"/>
              </a:ext>
            </a:extLst>
          </p:cNvPr>
          <p:cNvCxnSpPr>
            <a:cxnSpLocks/>
          </p:cNvCxnSpPr>
          <p:nvPr/>
        </p:nvCxnSpPr>
        <p:spPr>
          <a:xfrm>
            <a:off x="5090827" y="5412571"/>
            <a:ext cx="1959981" cy="0"/>
          </a:xfrm>
          <a:prstGeom prst="line">
            <a:avLst/>
          </a:prstGeom>
          <a:ln w="19050">
            <a:solidFill>
              <a:srgbClr val="00BFF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3AEFF997-8162-84D3-F8FB-BE7C45A034E3}"/>
              </a:ext>
            </a:extLst>
          </p:cNvPr>
          <p:cNvSpPr txBox="1"/>
          <p:nvPr/>
        </p:nvSpPr>
        <p:spPr>
          <a:xfrm>
            <a:off x="4729323" y="4150687"/>
            <a:ext cx="278995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defTabSz="117239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i="0" u="none" strike="noStrike" cap="none" spc="0" normalizeH="0" baseline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As consumers put more focus on their holistic health while on a budget, they are turning to affordable and flexible fitness options, as well as vitamin regiments, with the help of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fitness &amp; wellness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brands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24349F9-710A-B1D1-6EFC-121EE51F6CD3}"/>
              </a:ext>
            </a:extLst>
          </p:cNvPr>
          <p:cNvSpPr txBox="1"/>
          <p:nvPr/>
        </p:nvSpPr>
        <p:spPr>
          <a:xfrm>
            <a:off x="1786613" y="4150687"/>
            <a:ext cx="278995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defTabSz="117239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i="0" u="none" strike="noStrike" cap="none" spc="0" normalizeH="0" baseline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Consumers are seeking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versatile apparel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as they look for affordable options that allow them to diversify their wardrobe with a mix of active wear to casual wear and more diverse ‘workplace’ attire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BA66CDA-7BD0-6350-61B6-185104E53E45}"/>
              </a:ext>
            </a:extLst>
          </p:cNvPr>
          <p:cNvSpPr txBox="1"/>
          <p:nvPr/>
        </p:nvSpPr>
        <p:spPr>
          <a:xfrm>
            <a:off x="7616549" y="4150687"/>
            <a:ext cx="278451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defTabSz="117239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i="0" u="none" strike="noStrike" cap="none" spc="0" normalizeH="0" baseline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Lifestyle brands </a:t>
            </a:r>
            <a:r>
              <a:rPr lang="en-US"/>
              <a:t>that provide ‘affordable luxuries’ like alcohol beverages, food and travel are supporting consumers who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want to indulge in their pre-Covid activities </a:t>
            </a:r>
          </a:p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in a relatively inexpensive way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8210B46-B9E3-19C9-604D-729A2D5D8C84}"/>
              </a:ext>
            </a:extLst>
          </p:cNvPr>
          <p:cNvSpPr txBox="1"/>
          <p:nvPr/>
        </p:nvSpPr>
        <p:spPr>
          <a:xfrm>
            <a:off x="10639887" y="5676333"/>
            <a:ext cx="1453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*Click on any logo to visit their website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8FE33685-E850-5BB6-5AF1-34C83A98B580}"/>
              </a:ext>
            </a:extLst>
          </p:cNvPr>
          <p:cNvSpPr txBox="1">
            <a:spLocks/>
          </p:cNvSpPr>
          <p:nvPr/>
        </p:nvSpPr>
        <p:spPr>
          <a:xfrm>
            <a:off x="456887" y="6281798"/>
            <a:ext cx="11708792" cy="246221"/>
          </a:xfrm>
          <a:prstGeom prst="rect">
            <a:avLst/>
          </a:prstGeom>
        </p:spPr>
        <p:txBody>
          <a:bodyPr vert="horz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0" algn="l" defTabSz="914400" rtl="0" eaLnBrk="1" latinLnBrk="0" hangingPunct="1">
              <a:spcBef>
                <a:spcPct val="20000"/>
              </a:spcBef>
              <a:buFont typeface="Arial"/>
              <a:buNone/>
              <a:defRPr sz="5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indent="0" algn="l" defTabSz="914400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indent="0" algn="l" defTabSz="914400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indent="0" algn="l" defTabSz="914400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Source: VAB analysis of Nielsen Ad Intel data, 1/1/22-6/30/22. TV spend includes national cable TV, broadcast TV, Spanish language cable TV, Spanish language broadcast TV. Brands reflect those with national TV spend over $100K. </a:t>
            </a:r>
          </a:p>
        </p:txBody>
      </p:sp>
      <p:pic>
        <p:nvPicPr>
          <p:cNvPr id="3074" name="Picture 2" descr="Brillia - Homeopathic Anxiety &amp; Stress Medication – Best Over The Counter  Anti Anxiety &amp; Relief from ADD/ADHD Symptoms">
            <a:hlinkClick r:id="rId4"/>
            <a:extLst>
              <a:ext uri="{FF2B5EF4-FFF2-40B4-BE49-F238E27FC236}">
                <a16:creationId xmlns:a16="http://schemas.microsoft.com/office/drawing/2014/main" id="{DDEA6F38-2984-E34A-02EF-EEBAB6E9A5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4392" b="33684"/>
          <a:stretch/>
        </p:blipFill>
        <p:spPr bwMode="auto">
          <a:xfrm>
            <a:off x="460260" y="3464505"/>
            <a:ext cx="568140" cy="1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0" descr="Rise | Simplified, Personalized All-in-one HR Software">
            <a:hlinkClick r:id="rId6"/>
            <a:extLst>
              <a:ext uri="{FF2B5EF4-FFF2-40B4-BE49-F238E27FC236}">
                <a16:creationId xmlns:a16="http://schemas.microsoft.com/office/drawing/2014/main" id="{9F808B8B-316A-77E3-BBBD-59F2EBE8F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3874" y="3396133"/>
            <a:ext cx="712220" cy="18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nnovative New Pet Health Start-up, Pumpkin Insurance Services, Launches in  the U.S. | Business Wire">
            <a:hlinkClick r:id="rId8"/>
            <a:extLst>
              <a:ext uri="{FF2B5EF4-FFF2-40B4-BE49-F238E27FC236}">
                <a16:creationId xmlns:a16="http://schemas.microsoft.com/office/drawing/2014/main" id="{ED837066-F772-E34D-AB0D-A094912C1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1489" y="3374217"/>
            <a:ext cx="939258" cy="259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ioneer Life Group">
            <a:hlinkClick r:id="rId10"/>
            <a:extLst>
              <a:ext uri="{FF2B5EF4-FFF2-40B4-BE49-F238E27FC236}">
                <a16:creationId xmlns:a16="http://schemas.microsoft.com/office/drawing/2014/main" id="{964B3C31-087E-8C21-81DD-4C194C05F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3954" y="3657668"/>
            <a:ext cx="1113390" cy="27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orebridge Financial">
            <a:hlinkClick r:id="rId12"/>
            <a:extLst>
              <a:ext uri="{FF2B5EF4-FFF2-40B4-BE49-F238E27FC236}">
                <a16:creationId xmlns:a16="http://schemas.microsoft.com/office/drawing/2014/main" id="{CEC4CC79-2200-1B5D-23D9-692F1B7E5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0866" y="3394999"/>
            <a:ext cx="920400" cy="305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Bolt Reviews 2022: Details, Pricing, &amp; Features | G2">
            <a:hlinkClick r:id="rId14"/>
            <a:extLst>
              <a:ext uri="{FF2B5EF4-FFF2-40B4-BE49-F238E27FC236}">
                <a16:creationId xmlns:a16="http://schemas.microsoft.com/office/drawing/2014/main" id="{00DBE9AD-E655-6243-E8B8-63CB62AD7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8010" y="3667365"/>
            <a:ext cx="500190" cy="2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0" descr="Cash App - Press">
            <a:hlinkClick r:id="rId16"/>
            <a:extLst>
              <a:ext uri="{FF2B5EF4-FFF2-40B4-BE49-F238E27FC236}">
                <a16:creationId xmlns:a16="http://schemas.microsoft.com/office/drawing/2014/main" id="{DDF68BE1-7595-7682-02B2-9036B50262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654" t="40835" r="10964" b="40706"/>
          <a:stretch/>
        </p:blipFill>
        <p:spPr bwMode="auto">
          <a:xfrm>
            <a:off x="7613828" y="3378426"/>
            <a:ext cx="1051154" cy="247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Rimini Street – Logos Download">
            <a:hlinkClick r:id="rId18"/>
            <a:extLst>
              <a:ext uri="{FF2B5EF4-FFF2-40B4-BE49-F238E27FC236}">
                <a16:creationId xmlns:a16="http://schemas.microsoft.com/office/drawing/2014/main" id="{628B485B-570F-C815-9F39-AB4A87771C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130336" y="3497131"/>
            <a:ext cx="858459" cy="15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 descr="RingCentral: RingCentral Releases RingCentral Video to Address Work from  Anywhere Demands; Completes Message Video Phone Solution - Theta Lake">
            <a:hlinkClick r:id="rId20"/>
            <a:extLst>
              <a:ext uri="{FF2B5EF4-FFF2-40B4-BE49-F238E27FC236}">
                <a16:creationId xmlns:a16="http://schemas.microsoft.com/office/drawing/2014/main" id="{46499DE1-8772-0013-CC4D-B06ABCAD6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78082" y="3419484"/>
            <a:ext cx="1003366" cy="21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2" descr="Miro - Insight Platforms">
            <a:hlinkClick r:id="rId22"/>
            <a:extLst>
              <a:ext uri="{FF2B5EF4-FFF2-40B4-BE49-F238E27FC236}">
                <a16:creationId xmlns:a16="http://schemas.microsoft.com/office/drawing/2014/main" id="{7E600468-E407-9960-25BB-28CBAEA00B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143943" y="3433143"/>
            <a:ext cx="654327" cy="217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4" descr="Torrid | Circle Centre Mall">
            <a:hlinkClick r:id="rId24"/>
            <a:extLst>
              <a:ext uri="{FF2B5EF4-FFF2-40B4-BE49-F238E27FC236}">
                <a16:creationId xmlns:a16="http://schemas.microsoft.com/office/drawing/2014/main" id="{EDA01513-D2B2-CD8E-17D3-F863F4FE0E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397" t="41594" r="8547" b="40468"/>
          <a:stretch/>
        </p:blipFill>
        <p:spPr bwMode="auto">
          <a:xfrm>
            <a:off x="2829468" y="5822768"/>
            <a:ext cx="885874" cy="189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G/FORE - Crunchbase Company Profile &amp; Funding">
            <a:hlinkClick r:id="rId26"/>
            <a:extLst>
              <a:ext uri="{FF2B5EF4-FFF2-40B4-BE49-F238E27FC236}">
                <a16:creationId xmlns:a16="http://schemas.microsoft.com/office/drawing/2014/main" id="{869590A2-9F8B-C5B2-203D-C16B8C9C7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7708" y="5536701"/>
            <a:ext cx="530889" cy="53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Blair Catalog (@BlairCatalog) / Twitter">
            <a:hlinkClick r:id="rId28"/>
            <a:extLst>
              <a:ext uri="{FF2B5EF4-FFF2-40B4-BE49-F238E27FC236}">
                <a16:creationId xmlns:a16="http://schemas.microsoft.com/office/drawing/2014/main" id="{DDC384BF-34EC-AD72-C8B6-B194707059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68681" y="5535187"/>
            <a:ext cx="978145" cy="294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4" descr="Lectric eBikes - Electric Bikes Built so Everyone Can Ride">
            <a:hlinkClick r:id="rId30"/>
            <a:extLst>
              <a:ext uri="{FF2B5EF4-FFF2-40B4-BE49-F238E27FC236}">
                <a16:creationId xmlns:a16="http://schemas.microsoft.com/office/drawing/2014/main" id="{F49CF6ED-626B-50F0-5B43-8EB5301E3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4901" y="5667098"/>
            <a:ext cx="1267772" cy="44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8" name="Picture 26" descr="WIN Reality">
            <a:hlinkClick r:id="rId32"/>
            <a:extLst>
              <a:ext uri="{FF2B5EF4-FFF2-40B4-BE49-F238E27FC236}">
                <a16:creationId xmlns:a16="http://schemas.microsoft.com/office/drawing/2014/main" id="{69A159D2-8672-7DA3-2E64-3C176F48F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436" y="5524198"/>
            <a:ext cx="933286" cy="466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0" name="Picture 28" descr="Drop, Dissolve, Drink: P&amp;G Challenges Consumers to Rethink the Vitamin  Experience with the Launch of New Vitamin Boost Brand, VÖOST | Business Wire">
            <a:hlinkClick r:id="rId34"/>
            <a:extLst>
              <a:ext uri="{FF2B5EF4-FFF2-40B4-BE49-F238E27FC236}">
                <a16:creationId xmlns:a16="http://schemas.microsoft.com/office/drawing/2014/main" id="{812749F5-86F4-9A93-E4BB-10429869D1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45310" y="5483836"/>
            <a:ext cx="757503" cy="220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CUTWATER SPIRITS REVEALS FIRST-EVER NATIONAL BIG GAME COMMERCIAL">
            <a:hlinkClick r:id="rId36"/>
            <a:extLst>
              <a:ext uri="{FF2B5EF4-FFF2-40B4-BE49-F238E27FC236}">
                <a16:creationId xmlns:a16="http://schemas.microsoft.com/office/drawing/2014/main" id="{1B3393E7-5E48-0CA1-3D6C-F7761007C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85870" y="5580422"/>
            <a:ext cx="708385" cy="370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6" name="Picture 34" descr="Bevy Long Drink - J&amp;L Ventures, LLC">
            <a:hlinkClick r:id="rId38"/>
            <a:extLst>
              <a:ext uri="{FF2B5EF4-FFF2-40B4-BE49-F238E27FC236}">
                <a16:creationId xmlns:a16="http://schemas.microsoft.com/office/drawing/2014/main" id="{9E3843BA-B27A-5971-46C3-A01E51F6E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34658" y="5499549"/>
            <a:ext cx="550544" cy="55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7">
            <a:hlinkClick r:id="rId40"/>
            <a:extLst>
              <a:ext uri="{FF2B5EF4-FFF2-40B4-BE49-F238E27FC236}">
                <a16:creationId xmlns:a16="http://schemas.microsoft.com/office/drawing/2014/main" id="{A1ABF5A3-D48D-54FE-DD41-3F0B2CCEA801}"/>
              </a:ext>
            </a:extLst>
          </p:cNvPr>
          <p:cNvPicPr>
            <a:picLocks noChangeAspect="1"/>
          </p:cNvPicPr>
          <p:nvPr/>
        </p:nvPicPr>
        <p:blipFill>
          <a:blip r:embed="rId4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8283" y="5575921"/>
            <a:ext cx="774154" cy="187087"/>
          </a:xfrm>
          <a:prstGeom prst="rect">
            <a:avLst/>
          </a:prstGeom>
        </p:spPr>
      </p:pic>
      <p:pic>
        <p:nvPicPr>
          <p:cNvPr id="1026" name="Picture 2" descr="QULIPTA™ Programs, Support &amp; Resources | AbbVie Access®">
            <a:hlinkClick r:id="rId42"/>
            <a:extLst>
              <a:ext uri="{FF2B5EF4-FFF2-40B4-BE49-F238E27FC236}">
                <a16:creationId xmlns:a16="http://schemas.microsoft.com/office/drawing/2014/main" id="{1A67972C-6362-349E-D906-E6659416C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812" y="3628597"/>
            <a:ext cx="688277" cy="28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lenity® | FDA-Cleared Aid in Weight Management">
            <a:hlinkClick r:id="rId44"/>
            <a:extLst>
              <a:ext uri="{FF2B5EF4-FFF2-40B4-BE49-F238E27FC236}">
                <a16:creationId xmlns:a16="http://schemas.microsoft.com/office/drawing/2014/main" id="{6770D479-5F5C-E43E-073C-380C48FAC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8548" y="3708296"/>
            <a:ext cx="811588" cy="24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EQVIO Co-pay Program Portal">
            <a:hlinkClick r:id="rId46"/>
            <a:extLst>
              <a:ext uri="{FF2B5EF4-FFF2-40B4-BE49-F238E27FC236}">
                <a16:creationId xmlns:a16="http://schemas.microsoft.com/office/drawing/2014/main" id="{E6E19F48-8716-348F-3727-25D3F899D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777" y="3375261"/>
            <a:ext cx="905602" cy="32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Elevance Health - TechPoint">
            <a:hlinkClick r:id="rId48"/>
            <a:extLst>
              <a:ext uri="{FF2B5EF4-FFF2-40B4-BE49-F238E27FC236}">
                <a16:creationId xmlns:a16="http://schemas.microsoft.com/office/drawing/2014/main" id="{1326F879-CDCA-DC3C-3E22-F7F97EE21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2347" y="3308667"/>
            <a:ext cx="839043" cy="419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8" descr="Step Launches No Fee Banking App Built for Teens | Business Wire">
            <a:hlinkClick r:id="rId50"/>
            <a:extLst>
              <a:ext uri="{FF2B5EF4-FFF2-40B4-BE49-F238E27FC236}">
                <a16:creationId xmlns:a16="http://schemas.microsoft.com/office/drawing/2014/main" id="{488E3327-C4A7-AD65-DE08-94C768D1A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8970" y="3441356"/>
            <a:ext cx="550560" cy="440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6" descr="Copilot App Logo New | Sponsored | The Harvard Crimson">
            <a:hlinkClick r:id="rId52"/>
            <a:extLst>
              <a:ext uri="{FF2B5EF4-FFF2-40B4-BE49-F238E27FC236}">
                <a16:creationId xmlns:a16="http://schemas.microsoft.com/office/drawing/2014/main" id="{54EC299E-EF62-A123-BD3C-323B0439F6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27244" y="3692619"/>
            <a:ext cx="783436" cy="172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hlinkClick r:id="rId54"/>
            <a:extLst>
              <a:ext uri="{FF2B5EF4-FFF2-40B4-BE49-F238E27FC236}">
                <a16:creationId xmlns:a16="http://schemas.microsoft.com/office/drawing/2014/main" id="{D534D4FF-A030-0BC5-DCAA-3E95CB07A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52491" y="3699346"/>
            <a:ext cx="885857" cy="210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Velocity Global | Distributed Workforce Leaders">
            <a:hlinkClick r:id="rId56"/>
            <a:extLst>
              <a:ext uri="{FF2B5EF4-FFF2-40B4-BE49-F238E27FC236}">
                <a16:creationId xmlns:a16="http://schemas.microsoft.com/office/drawing/2014/main" id="{29BBEF8A-D2B5-65C8-C8E0-D95D3B8A89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401059" y="3669169"/>
            <a:ext cx="1157823" cy="211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1A80752-63A4-4BA6-13B4-67846C156F53}"/>
              </a:ext>
            </a:extLst>
          </p:cNvPr>
          <p:cNvPicPr>
            <a:picLocks noChangeAspect="1"/>
          </p:cNvPicPr>
          <p:nvPr/>
        </p:nvPicPr>
        <p:blipFill rotWithShape="1">
          <a:blip r:embed="rId5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2763E7D5-2F04-7237-046C-C20ED097890A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9B3F1A-4966-1B10-00E3-3E14112287E6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pic>
        <p:nvPicPr>
          <p:cNvPr id="4" name="Picture 24" descr="Kettle &amp; Fire Bone Broth">
            <a:hlinkClick r:id="rId59"/>
            <a:extLst>
              <a:ext uri="{FF2B5EF4-FFF2-40B4-BE49-F238E27FC236}">
                <a16:creationId xmlns:a16="http://schemas.microsoft.com/office/drawing/2014/main" id="{B5F0A01C-F4C1-5832-9B3C-D47A6A11F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6427" y="5549220"/>
            <a:ext cx="419357" cy="373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0" descr="Dreams Hotel - Hotel Golf Course Mazatlan">
            <a:hlinkClick r:id="rId61"/>
            <a:extLst>
              <a:ext uri="{FF2B5EF4-FFF2-40B4-BE49-F238E27FC236}">
                <a16:creationId xmlns:a16="http://schemas.microsoft.com/office/drawing/2014/main" id="{86E446FE-1DB3-DD23-3F2D-2327374F9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94255" y="5558455"/>
            <a:ext cx="772110" cy="37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982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B5F012-9076-1D13-7A27-CC5260D47444}"/>
              </a:ext>
            </a:extLst>
          </p:cNvPr>
          <p:cNvSpPr>
            <a:spLocks/>
          </p:cNvSpPr>
          <p:nvPr/>
        </p:nvSpPr>
        <p:spPr>
          <a:xfrm>
            <a:off x="1" y="1700212"/>
            <a:ext cx="12192000" cy="5157788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6BD1D7B-CFFD-AB40-AE04-379262D9E97A}"/>
              </a:ext>
            </a:extLst>
          </p:cNvPr>
          <p:cNvSpPr/>
          <p:nvPr/>
        </p:nvSpPr>
        <p:spPr>
          <a:xfrm>
            <a:off x="144198" y="207749"/>
            <a:ext cx="1160192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The categories </a:t>
            </a:r>
            <a:r>
              <a:rPr lang="en-US" sz="2600" b="1">
                <a:solidFill>
                  <a:srgbClr val="1F1A62"/>
                </a:solidFill>
                <a:latin typeface="Helvetica" pitchFamily="2" charset="0"/>
              </a:rPr>
              <a:t>serving functional consumer needs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through this period of economic uncertainty were a driving force behind new TV entrants, accounting for nearly 80% of new advertiser TV spend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AADAB446-3296-F3F5-D5A2-E8B2132038C9}"/>
              </a:ext>
            </a:extLst>
          </p:cNvPr>
          <p:cNvSpPr txBox="1">
            <a:spLocks/>
          </p:cNvSpPr>
          <p:nvPr/>
        </p:nvSpPr>
        <p:spPr>
          <a:xfrm>
            <a:off x="460420" y="6208438"/>
            <a:ext cx="11687274" cy="326468"/>
          </a:xfrm>
          <a:prstGeom prst="rect">
            <a:avLst/>
          </a:prstGeom>
        </p:spPr>
        <p:txBody>
          <a:bodyPr vert="horz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0" algn="l" defTabSz="914400" rtl="0" eaLnBrk="1" latinLnBrk="0" hangingPunct="1">
              <a:spcBef>
                <a:spcPct val="20000"/>
              </a:spcBef>
              <a:buFont typeface="Arial"/>
              <a:buNone/>
              <a:defRPr sz="5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indent="0" algn="l" defTabSz="914400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indent="0" algn="l" defTabSz="914400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indent="0" algn="l" defTabSz="914400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Source: VAB analysis of Nielsen Ad Intel data, 1/1/22-6/30/22. TV spend includes national cable TV, broadcast TV, Spanish language cable TV, Spanish language broadcast TV. Brands reflect those with national TV spend over $100K.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*Brands that align within at least one of the ‘</a:t>
            </a:r>
            <a:r>
              <a:rPr lang="en-US" sz="800">
                <a:solidFill>
                  <a:srgbClr val="1F1A6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functional’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categories (healthcare / pharma, insurance, financial services, professional services, apparel &amp; accessories, fitness &amp; wellness and ‘lifestyle’ brands that incorporate alcohol beverages, food and travel).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63CCDF0-41BE-072D-A203-3737788DDA5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C1EADAC0-AAF3-C98B-F51C-16B1CBEDE78E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C9F03C3-F3E4-CA50-57C8-9C8520346248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27449E4-AABA-C031-2124-5E8C9AEFB6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2629965"/>
              </p:ext>
            </p:extLst>
          </p:nvPr>
        </p:nvGraphicFramePr>
        <p:xfrm>
          <a:off x="96796" y="2124372"/>
          <a:ext cx="6031688" cy="3862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5E33C5F-3777-9E80-9BED-3C0D11727324}"/>
              </a:ext>
            </a:extLst>
          </p:cNvPr>
          <p:cNvSpPr txBox="1"/>
          <p:nvPr/>
        </p:nvSpPr>
        <p:spPr>
          <a:xfrm>
            <a:off x="89600" y="1755020"/>
            <a:ext cx="12003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1H ‘22 New National TV Advertisers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71FC2349-2505-25C7-FE80-2018148CF6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3859817"/>
              </p:ext>
            </p:extLst>
          </p:nvPr>
        </p:nvGraphicFramePr>
        <p:xfrm>
          <a:off x="6087465" y="2124372"/>
          <a:ext cx="6031688" cy="3862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895D313-029A-4EFC-BD05-6AAC8229611C}"/>
              </a:ext>
            </a:extLst>
          </p:cNvPr>
          <p:cNvCxnSpPr>
            <a:cxnSpLocks/>
          </p:cNvCxnSpPr>
          <p:nvPr/>
        </p:nvCxnSpPr>
        <p:spPr>
          <a:xfrm flipH="1">
            <a:off x="6092982" y="2163010"/>
            <a:ext cx="6036" cy="3983940"/>
          </a:xfrm>
          <a:prstGeom prst="line">
            <a:avLst/>
          </a:prstGeom>
          <a:ln w="9525">
            <a:solidFill>
              <a:srgbClr val="1F1A6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DC34B0A-DF96-8FDD-986F-35C5F4E2A50F}"/>
              </a:ext>
            </a:extLst>
          </p:cNvPr>
          <p:cNvSpPr txBox="1"/>
          <p:nvPr/>
        </p:nvSpPr>
        <p:spPr>
          <a:xfrm>
            <a:off x="274237" y="2195226"/>
            <a:ext cx="55697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defTabSz="586082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1" i="0" u="sng" strike="noStrike" cap="none" spc="0" normalizeH="0" baseline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ctr" defTabSz="5860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# of Brands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ED3954-94BD-54AF-4AD8-D714CD018AC5}"/>
              </a:ext>
            </a:extLst>
          </p:cNvPr>
          <p:cNvSpPr txBox="1"/>
          <p:nvPr/>
        </p:nvSpPr>
        <p:spPr>
          <a:xfrm>
            <a:off x="6304057" y="2195226"/>
            <a:ext cx="55697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defTabSz="586082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1" i="0" u="sng" strike="noStrike" cap="none" spc="0" normalizeH="0" baseline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ctr" defTabSz="5860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Total Spend ($$$)</a:t>
            </a:r>
          </a:p>
        </p:txBody>
      </p:sp>
    </p:spTree>
    <p:extLst>
      <p:ext uri="{BB962C8B-B14F-4D97-AF65-F5344CB8AC3E}">
        <p14:creationId xmlns:p14="http://schemas.microsoft.com/office/powerpoint/2010/main" val="32373330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CE3D5038-DB0D-49D3-81FE-CE06731FFC1C}"/>
              </a:ext>
            </a:extLst>
          </p:cNvPr>
          <p:cNvSpPr/>
          <p:nvPr/>
        </p:nvSpPr>
        <p:spPr>
          <a:xfrm>
            <a:off x="1" y="1685013"/>
            <a:ext cx="12192000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6BD1D7B-CFFD-AB40-AE04-379262D9E97A}"/>
              </a:ext>
            </a:extLst>
          </p:cNvPr>
          <p:cNvSpPr/>
          <p:nvPr/>
        </p:nvSpPr>
        <p:spPr>
          <a:xfrm>
            <a:off x="156194" y="208378"/>
            <a:ext cx="11638099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Many brands across categories that serve these ‘everyday’ needs,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like pharma, insurance and financial services </a:t>
            </a:r>
            <a:r>
              <a:rPr lang="en-US" sz="2600" b="1">
                <a:solidFill>
                  <a:srgbClr val="1F1A62"/>
                </a:solidFill>
                <a:latin typeface="Helvetica" pitchFamily="2" charset="0"/>
              </a:rPr>
              <a:t>have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taken on a renewed importance among consumers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3AA596B-651B-EE46-175B-8B66A37923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1604215"/>
              </p:ext>
            </p:extLst>
          </p:nvPr>
        </p:nvGraphicFramePr>
        <p:xfrm>
          <a:off x="1972916" y="2242857"/>
          <a:ext cx="8246168" cy="36018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8350">
                  <a:extLst>
                    <a:ext uri="{9D8B030D-6E8A-4147-A177-3AD203B41FA5}">
                      <a16:colId xmlns:a16="http://schemas.microsoft.com/office/drawing/2014/main" val="1190424814"/>
                    </a:ext>
                  </a:extLst>
                </a:gridCol>
                <a:gridCol w="2063932">
                  <a:extLst>
                    <a:ext uri="{9D8B030D-6E8A-4147-A177-3AD203B41FA5}">
                      <a16:colId xmlns:a16="http://schemas.microsoft.com/office/drawing/2014/main" val="1829770512"/>
                    </a:ext>
                  </a:extLst>
                </a:gridCol>
                <a:gridCol w="1118180">
                  <a:extLst>
                    <a:ext uri="{9D8B030D-6E8A-4147-A177-3AD203B41FA5}">
                      <a16:colId xmlns:a16="http://schemas.microsoft.com/office/drawing/2014/main" val="2620205671"/>
                    </a:ext>
                  </a:extLst>
                </a:gridCol>
                <a:gridCol w="1348087">
                  <a:extLst>
                    <a:ext uri="{9D8B030D-6E8A-4147-A177-3AD203B41FA5}">
                      <a16:colId xmlns:a16="http://schemas.microsoft.com/office/drawing/2014/main" val="2210440864"/>
                    </a:ext>
                  </a:extLst>
                </a:gridCol>
                <a:gridCol w="1604119">
                  <a:extLst>
                    <a:ext uri="{9D8B030D-6E8A-4147-A177-3AD203B41FA5}">
                      <a16:colId xmlns:a16="http://schemas.microsoft.com/office/drawing/2014/main" val="1270616516"/>
                    </a:ext>
                  </a:extLst>
                </a:gridCol>
                <a:gridCol w="1393500">
                  <a:extLst>
                    <a:ext uri="{9D8B030D-6E8A-4147-A177-3AD203B41FA5}">
                      <a16:colId xmlns:a16="http://schemas.microsoft.com/office/drawing/2014/main" val="4259320033"/>
                    </a:ext>
                  </a:extLst>
                </a:gridCol>
              </a:tblGrid>
              <a:tr h="3311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Rank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1A6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Category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1A6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# of Brands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1A6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% of total brands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1A6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Category $$$ (000) 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1A6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% of total spend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1A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1168353"/>
                  </a:ext>
                </a:extLst>
              </a:tr>
              <a:tr h="1873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1F1A62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Pharmaceutical</a:t>
                      </a:r>
                      <a:endParaRPr lang="en-US" sz="1100" b="0" i="0" u="none" strike="noStrike">
                        <a:solidFill>
                          <a:srgbClr val="1F1A62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13</a:t>
                      </a:r>
                      <a:endParaRPr lang="en-US" sz="1100" b="0" i="0" u="none" strike="noStrike">
                        <a:solidFill>
                          <a:srgbClr val="1F1A62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10%</a:t>
                      </a:r>
                      <a:endParaRPr lang="en-US" sz="1100" b="0" i="0" u="none" strike="noStrike">
                        <a:solidFill>
                          <a:srgbClr val="1F1A62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$182,272.1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44%</a:t>
                      </a:r>
                      <a:endParaRPr lang="en-US" sz="1100" b="0" i="0" u="none" strike="noStrike">
                        <a:solidFill>
                          <a:srgbClr val="1F1A62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9219729"/>
                  </a:ext>
                </a:extLst>
              </a:tr>
              <a:tr h="1873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1F1A62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Insurance</a:t>
                      </a:r>
                      <a:endParaRPr lang="en-US" sz="1100" b="0" i="0" u="none" strike="noStrike">
                        <a:solidFill>
                          <a:srgbClr val="1F1A62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7</a:t>
                      </a:r>
                      <a:endParaRPr lang="en-US" sz="1100" b="0" i="0" u="none" strike="noStrike">
                        <a:solidFill>
                          <a:srgbClr val="1F1A62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5%</a:t>
                      </a:r>
                      <a:endParaRPr lang="en-US" sz="1100" b="0" i="0" u="none" strike="noStrike">
                        <a:solidFill>
                          <a:srgbClr val="1F1A62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$38,940.4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9%</a:t>
                      </a:r>
                      <a:endParaRPr lang="en-US" sz="1100" b="0" i="0" u="none" strike="noStrike">
                        <a:solidFill>
                          <a:srgbClr val="1F1A62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217733"/>
                  </a:ext>
                </a:extLst>
              </a:tr>
              <a:tr h="1873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1F1A62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Communications</a:t>
                      </a:r>
                      <a:endParaRPr lang="en-US" sz="1100" b="0" i="0" u="none" strike="noStrike">
                        <a:solidFill>
                          <a:srgbClr val="1F1A62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1F1A62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2%</a:t>
                      </a:r>
                      <a:endParaRPr lang="en-US" sz="1100" b="0" i="0" u="none" strike="noStrike">
                        <a:solidFill>
                          <a:srgbClr val="1F1A62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$26,963.7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7%</a:t>
                      </a:r>
                      <a:endParaRPr lang="en-US" sz="1100" b="0" i="0" u="none" strike="noStrike">
                        <a:solidFill>
                          <a:srgbClr val="1F1A62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642583"/>
                  </a:ext>
                </a:extLst>
              </a:tr>
              <a:tr h="1873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1F1A62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Professional Services</a:t>
                      </a:r>
                      <a:endParaRPr lang="en-US" sz="1100" b="0" i="0" u="none" strike="noStrike">
                        <a:solidFill>
                          <a:srgbClr val="1F1A62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1F1A62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4%</a:t>
                      </a:r>
                      <a:endParaRPr lang="en-US" sz="1100" b="0" i="0" u="none" strike="noStrike">
                        <a:solidFill>
                          <a:srgbClr val="1F1A62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$24,559.0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6%</a:t>
                      </a:r>
                      <a:endParaRPr lang="en-US" sz="1100" b="0" i="0" u="none" strike="noStrike">
                        <a:solidFill>
                          <a:srgbClr val="1F1A62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0843628"/>
                  </a:ext>
                </a:extLst>
              </a:tr>
              <a:tr h="1873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1F1A62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Financial Services</a:t>
                      </a:r>
                      <a:endParaRPr lang="en-US" sz="1100" b="0" i="0" u="none" strike="noStrike">
                        <a:solidFill>
                          <a:srgbClr val="1F1A62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1F1A62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8%</a:t>
                      </a:r>
                      <a:endParaRPr lang="en-US" sz="1100" b="0" i="0" u="none" strike="noStrike">
                        <a:solidFill>
                          <a:srgbClr val="1F1A62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$21,518.5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5%</a:t>
                      </a:r>
                      <a:endParaRPr lang="en-US" sz="1100" b="0" i="0" u="none" strike="noStrike">
                        <a:solidFill>
                          <a:srgbClr val="1F1A62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4592786"/>
                  </a:ext>
                </a:extLst>
              </a:tr>
              <a:tr h="1873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1F1A62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Insecticides</a:t>
                      </a:r>
                      <a:endParaRPr lang="en-US" sz="1100" b="0" i="0" u="none" strike="noStrike">
                        <a:solidFill>
                          <a:srgbClr val="1F1A62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1F1A62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1%</a:t>
                      </a:r>
                      <a:endParaRPr lang="en-US" sz="1100" b="0" i="0" u="none" strike="noStrike">
                        <a:solidFill>
                          <a:srgbClr val="1F1A62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$15,638.5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4%</a:t>
                      </a:r>
                      <a:endParaRPr lang="en-US" sz="1100" b="0" i="0" u="none" strike="noStrike">
                        <a:solidFill>
                          <a:srgbClr val="1F1A62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9267742"/>
                  </a:ext>
                </a:extLst>
              </a:tr>
              <a:tr h="1873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7</a:t>
                      </a:r>
                      <a:endParaRPr lang="en-US" sz="1100" b="0" i="0" u="none" strike="noStrike">
                        <a:solidFill>
                          <a:srgbClr val="1F1A62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Apparel</a:t>
                      </a:r>
                      <a:endParaRPr lang="en-US" sz="1100" b="0" i="0" u="none" strike="noStrike">
                        <a:solidFill>
                          <a:srgbClr val="1F1A62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1F1A62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5%</a:t>
                      </a:r>
                      <a:endParaRPr lang="en-US" sz="1100" b="0" i="0" u="none" strike="noStrike">
                        <a:solidFill>
                          <a:srgbClr val="1F1A62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$12,908.2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3%</a:t>
                      </a:r>
                      <a:endParaRPr lang="en-US" sz="1100" b="0" i="0" u="none" strike="noStrike">
                        <a:solidFill>
                          <a:srgbClr val="1F1A62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4660036"/>
                  </a:ext>
                </a:extLst>
              </a:tr>
              <a:tr h="1850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8</a:t>
                      </a:r>
                      <a:endParaRPr lang="en-US" sz="1100" b="0" i="0" u="none" strike="noStrike">
                        <a:solidFill>
                          <a:srgbClr val="1F1A62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Alcohol Beverages</a:t>
                      </a:r>
                      <a:endParaRPr lang="en-US" sz="1100" b="0" i="0" u="none" strike="noStrike">
                        <a:solidFill>
                          <a:srgbClr val="1F1A62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1F1A62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3%</a:t>
                      </a:r>
                      <a:endParaRPr lang="en-US" sz="1100" b="0" i="0" u="none" strike="noStrike">
                        <a:solidFill>
                          <a:srgbClr val="1F1A62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$12,301.9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3%</a:t>
                      </a:r>
                      <a:endParaRPr lang="en-US" sz="1100" b="0" i="0" u="none" strike="noStrike">
                        <a:solidFill>
                          <a:srgbClr val="1F1A62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6510303"/>
                  </a:ext>
                </a:extLst>
              </a:tr>
              <a:tr h="1873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9</a:t>
                      </a:r>
                      <a:endParaRPr lang="en-US" sz="1100" b="0" i="0" u="none" strike="noStrike">
                        <a:solidFill>
                          <a:srgbClr val="1F1A62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Beverages</a:t>
                      </a:r>
                      <a:endParaRPr lang="en-US" sz="1100" b="0" i="0" u="none" strike="noStrike">
                        <a:solidFill>
                          <a:srgbClr val="1F1A62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1F1A62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1%</a:t>
                      </a:r>
                      <a:endParaRPr lang="en-US" sz="1100" b="0" i="0" u="none" strike="noStrike">
                        <a:solidFill>
                          <a:srgbClr val="1F1A62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$11,900.3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3%</a:t>
                      </a:r>
                      <a:endParaRPr lang="en-US" sz="1100" b="0" i="0" u="none" strike="noStrike">
                        <a:solidFill>
                          <a:srgbClr val="1F1A62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1549255"/>
                  </a:ext>
                </a:extLst>
              </a:tr>
              <a:tr h="1873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1F1A62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Streaming Services</a:t>
                      </a:r>
                      <a:endParaRPr lang="en-US" sz="1100" b="0" i="0" u="none" strike="noStrike">
                        <a:solidFill>
                          <a:srgbClr val="1F1A62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1F1A62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1%</a:t>
                      </a:r>
                      <a:endParaRPr lang="en-US" sz="1100" b="0" i="0" u="none" strike="noStrike">
                        <a:solidFill>
                          <a:srgbClr val="1F1A62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$9,221.7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2%</a:t>
                      </a:r>
                      <a:endParaRPr lang="en-US" sz="1100" b="0" i="0" u="none" strike="noStrike">
                        <a:solidFill>
                          <a:srgbClr val="1F1A62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3267815"/>
                  </a:ext>
                </a:extLst>
              </a:tr>
              <a:tr h="1873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11</a:t>
                      </a:r>
                      <a:endParaRPr lang="en-US" sz="1100" b="0" i="0" u="none" strike="noStrike">
                        <a:solidFill>
                          <a:srgbClr val="1F1A62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Automotive</a:t>
                      </a:r>
                      <a:endParaRPr lang="en-US" sz="1100" b="0" i="0" u="none" strike="noStrike">
                        <a:solidFill>
                          <a:srgbClr val="1F1A62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1F1A62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2%</a:t>
                      </a:r>
                      <a:endParaRPr lang="en-US" sz="1100" b="0" i="0" u="none" strike="noStrike">
                        <a:solidFill>
                          <a:srgbClr val="1F1A62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$7,638.0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2%</a:t>
                      </a:r>
                      <a:endParaRPr lang="en-US" sz="1100" b="0" i="0" u="none" strike="noStrike">
                        <a:solidFill>
                          <a:srgbClr val="1F1A62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442714"/>
                  </a:ext>
                </a:extLst>
              </a:tr>
              <a:tr h="1873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12</a:t>
                      </a:r>
                      <a:endParaRPr lang="en-US" sz="1100" b="0" i="0" u="none" strike="noStrike">
                        <a:solidFill>
                          <a:srgbClr val="1F1A62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Pet Care</a:t>
                      </a:r>
                      <a:endParaRPr lang="en-US" sz="1100" b="0" i="0" u="none" strike="noStrike">
                        <a:solidFill>
                          <a:srgbClr val="1F1A62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1F1A62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3%</a:t>
                      </a:r>
                      <a:endParaRPr lang="en-US" sz="1100" b="0" i="0" u="none" strike="noStrike">
                        <a:solidFill>
                          <a:srgbClr val="1F1A62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$7,027.5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2%</a:t>
                      </a:r>
                      <a:endParaRPr lang="en-US" sz="1100" b="0" i="0" u="none" strike="noStrike">
                        <a:solidFill>
                          <a:srgbClr val="1F1A62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3157800"/>
                  </a:ext>
                </a:extLst>
              </a:tr>
              <a:tr h="1873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13</a:t>
                      </a:r>
                      <a:endParaRPr lang="en-US" sz="1100" b="0" i="0" u="none" strike="noStrike">
                        <a:solidFill>
                          <a:srgbClr val="1F1A62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Medical Devices</a:t>
                      </a:r>
                      <a:endParaRPr lang="en-US" sz="1100" b="0" i="0" u="none" strike="noStrike">
                        <a:solidFill>
                          <a:srgbClr val="1F1A62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1F1A62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2%</a:t>
                      </a:r>
                      <a:endParaRPr lang="en-US" sz="1100" b="0" i="0" u="none" strike="noStrike">
                        <a:solidFill>
                          <a:srgbClr val="1F1A62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$4,467.2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1%</a:t>
                      </a:r>
                      <a:endParaRPr lang="en-US" sz="1100" b="0" i="0" u="none" strike="noStrike">
                        <a:solidFill>
                          <a:srgbClr val="1F1A62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4238203"/>
                  </a:ext>
                </a:extLst>
              </a:tr>
              <a:tr h="1873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14</a:t>
                      </a:r>
                      <a:endParaRPr lang="en-US" sz="1100" b="0" i="0" u="none" strike="noStrike">
                        <a:solidFill>
                          <a:srgbClr val="1F1A62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Vitamins &amp; Supplements</a:t>
                      </a:r>
                      <a:endParaRPr lang="en-US" sz="1100" b="0" i="0" u="none" strike="noStrike">
                        <a:solidFill>
                          <a:srgbClr val="1F1A62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1F1A62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2%</a:t>
                      </a:r>
                      <a:endParaRPr lang="en-US" sz="1100" b="0" i="0" u="none" strike="noStrike">
                        <a:solidFill>
                          <a:srgbClr val="1F1A62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$4,430.3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1%</a:t>
                      </a:r>
                      <a:endParaRPr lang="en-US" sz="1100" b="0" i="0" u="none" strike="noStrike">
                        <a:solidFill>
                          <a:srgbClr val="1F1A62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4686978"/>
                  </a:ext>
                </a:extLst>
              </a:tr>
              <a:tr h="1873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15</a:t>
                      </a:r>
                      <a:endParaRPr lang="en-US" sz="1100" b="0" i="0" u="none" strike="noStrike">
                        <a:solidFill>
                          <a:srgbClr val="1F1A62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Entertainment</a:t>
                      </a:r>
                      <a:endParaRPr lang="en-US" sz="1100" b="0" i="0" u="none" strike="noStrike">
                        <a:solidFill>
                          <a:srgbClr val="1F1A62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1F1A62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2%</a:t>
                      </a:r>
                      <a:endParaRPr lang="en-US" sz="1100" b="0" i="0" u="none" strike="noStrike">
                        <a:solidFill>
                          <a:srgbClr val="1F1A62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$3,586.3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1%</a:t>
                      </a:r>
                      <a:endParaRPr lang="en-US" sz="1100" b="0" i="0" u="none" strike="noStrike">
                        <a:solidFill>
                          <a:srgbClr val="1F1A62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3317845"/>
                  </a:ext>
                </a:extLst>
              </a:tr>
              <a:tr h="1873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16</a:t>
                      </a:r>
                      <a:endParaRPr lang="en-US" sz="1100" b="0" i="0" u="none" strike="noStrike">
                        <a:solidFill>
                          <a:srgbClr val="1F1A62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Other Categories (32)</a:t>
                      </a:r>
                      <a:endParaRPr lang="en-US" sz="1100" b="0" i="0" u="none" strike="noStrike">
                        <a:solidFill>
                          <a:srgbClr val="1F1A62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69</a:t>
                      </a:r>
                      <a:endParaRPr lang="en-US" sz="1100" b="0" i="0" u="none" strike="noStrike">
                        <a:solidFill>
                          <a:srgbClr val="1F1A62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52%</a:t>
                      </a:r>
                      <a:endParaRPr lang="en-US" sz="1100" b="0" i="0" u="none" strike="noStrike">
                        <a:solidFill>
                          <a:srgbClr val="1F1A62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$30,740.6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7%</a:t>
                      </a:r>
                      <a:endParaRPr lang="en-US" sz="1100" b="0" i="0" u="none" strike="noStrike">
                        <a:solidFill>
                          <a:srgbClr val="1F1A62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640762"/>
                  </a:ext>
                </a:extLst>
              </a:tr>
              <a:tr h="275700"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1A6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Grand Total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1A6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133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1A6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1A6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$414,114.2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1A6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1A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772664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E300838-8CEC-D970-8FB1-B353E59DFC23}"/>
              </a:ext>
            </a:extLst>
          </p:cNvPr>
          <p:cNvSpPr txBox="1"/>
          <p:nvPr/>
        </p:nvSpPr>
        <p:spPr>
          <a:xfrm>
            <a:off x="554181" y="1881264"/>
            <a:ext cx="110836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defTabSz="586082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1" i="0" u="sng" strike="noStrike" cap="none" spc="0" normalizeH="0" baseline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ctr" defTabSz="5860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1H ‘22 New National TV Advertisers: Top </a:t>
            </a:r>
            <a:r>
              <a:rPr lang="en-US" sz="1400">
                <a:latin typeface="Helvetica" panose="020B0604020202020204" pitchFamily="34" charset="0"/>
                <a:cs typeface="Helvetica" panose="020B0604020202020204" pitchFamily="34" charset="0"/>
              </a:rPr>
              <a:t>15</a:t>
            </a: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 Categories Ranked by </a:t>
            </a:r>
            <a:r>
              <a:rPr lang="en-US" sz="1400">
                <a:latin typeface="Helvetica" panose="020B0604020202020204" pitchFamily="34" charset="0"/>
                <a:cs typeface="Helvetica" panose="020B0604020202020204" pitchFamily="34" charset="0"/>
              </a:rPr>
              <a:t>Total Spend</a:t>
            </a:r>
            <a:endParaRPr kumimoji="0" lang="en-US" sz="1400" b="1" i="0" u="sng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34" charset="0"/>
              <a:ea typeface="Open Sans" panose="020B0606030504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FF5128-CFF8-C761-4824-0C6429A6E167}"/>
              </a:ext>
            </a:extLst>
          </p:cNvPr>
          <p:cNvSpPr/>
          <p:nvPr/>
        </p:nvSpPr>
        <p:spPr>
          <a:xfrm>
            <a:off x="7216956" y="2242857"/>
            <a:ext cx="3002128" cy="3604080"/>
          </a:xfrm>
          <a:prstGeom prst="rect">
            <a:avLst/>
          </a:prstGeom>
          <a:noFill/>
          <a:ln w="38100">
            <a:solidFill>
              <a:srgbClr val="ED3C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4441CFE-327D-752C-49F6-1C92AFA9A61C}"/>
              </a:ext>
            </a:extLst>
          </p:cNvPr>
          <p:cNvSpPr txBox="1">
            <a:spLocks/>
          </p:cNvSpPr>
          <p:nvPr/>
        </p:nvSpPr>
        <p:spPr>
          <a:xfrm>
            <a:off x="456887" y="6281798"/>
            <a:ext cx="11708792" cy="246221"/>
          </a:xfrm>
          <a:prstGeom prst="rect">
            <a:avLst/>
          </a:prstGeom>
        </p:spPr>
        <p:txBody>
          <a:bodyPr vert="horz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0" algn="l" defTabSz="914400" rtl="0" eaLnBrk="1" latinLnBrk="0" hangingPunct="1">
              <a:spcBef>
                <a:spcPct val="20000"/>
              </a:spcBef>
              <a:buFont typeface="Arial"/>
              <a:buNone/>
              <a:defRPr sz="5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indent="0" algn="l" defTabSz="914400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indent="0" algn="l" defTabSz="914400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indent="0" algn="l" defTabSz="914400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Source: VAB analysis of Nielsen Ad Intel data, 1/1/22-6/30/22. TV spend includes national cable TV, broadcast TV, Spanish language cable TV, Spanish language broadcast TV. Brands reflect those with national TV spend over $100K.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AB24611-D39A-871C-C246-D5E74B5D18AB}"/>
              </a:ext>
            </a:extLst>
          </p:cNvPr>
          <p:cNvSpPr/>
          <p:nvPr/>
        </p:nvSpPr>
        <p:spPr>
          <a:xfrm>
            <a:off x="381000" y="5964147"/>
            <a:ext cx="419100" cy="142819"/>
          </a:xfrm>
          <a:prstGeom prst="rect">
            <a:avLst/>
          </a:prstGeom>
          <a:solidFill>
            <a:srgbClr val="FFE600"/>
          </a:solidFill>
          <a:ln>
            <a:solidFill>
              <a:srgbClr val="1F1A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530116-575B-AAE2-1C39-52FE84751C07}"/>
              </a:ext>
            </a:extLst>
          </p:cNvPr>
          <p:cNvSpPr txBox="1"/>
          <p:nvPr/>
        </p:nvSpPr>
        <p:spPr>
          <a:xfrm>
            <a:off x="781049" y="5913851"/>
            <a:ext cx="110836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=categories highlighted align 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within at least one of the ‘</a:t>
            </a:r>
            <a:r>
              <a:rPr lang="en-US" sz="1000">
                <a:solidFill>
                  <a:srgbClr val="1F1A6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functional’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categories (healthcare / pharma, insurance, financial services, professional services, apparel &amp; accessories, fitness &amp; wellness and ‘lifestyle’ brands that incorporate alcohol beverages, food and travel)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00F56DE-9B57-F717-3700-951C4B6CE1D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CA548424-AFDD-7E39-012E-5CD268D35534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7AB9924-D1AE-D0D7-E1EC-C3FCB754CFB1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</p:spTree>
    <p:extLst>
      <p:ext uri="{BB962C8B-B14F-4D97-AF65-F5344CB8AC3E}">
        <p14:creationId xmlns:p14="http://schemas.microsoft.com/office/powerpoint/2010/main" val="698458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62AE590B-BBDD-4D52-A98E-7809EE5E18DD}"/>
              </a:ext>
            </a:extLst>
          </p:cNvPr>
          <p:cNvSpPr/>
          <p:nvPr/>
        </p:nvSpPr>
        <p:spPr>
          <a:xfrm>
            <a:off x="157556" y="191180"/>
            <a:ext cx="1180279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>
                <a:solidFill>
                  <a:srgbClr val="1F1A62"/>
                </a:solidFill>
                <a:latin typeface="Helvetica" pitchFamily="2" charset="0"/>
              </a:rPr>
              <a:t>TV investment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runs the gamut between brands that are initially ‘testing’ TV and those that immediately ‘go big’ to provide the necessary support behind their product or service launches 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E6D9C49-B2C3-D65E-224D-88F3330FAE50}"/>
              </a:ext>
            </a:extLst>
          </p:cNvPr>
          <p:cNvSpPr/>
          <p:nvPr/>
        </p:nvSpPr>
        <p:spPr>
          <a:xfrm>
            <a:off x="5354374" y="1700212"/>
            <a:ext cx="6863610" cy="3981701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6CD9EF5-4532-44EC-9CA3-157777F342ED}"/>
              </a:ext>
            </a:extLst>
          </p:cNvPr>
          <p:cNvSpPr txBox="1"/>
          <p:nvPr/>
        </p:nvSpPr>
        <p:spPr>
          <a:xfrm>
            <a:off x="5354374" y="1753529"/>
            <a:ext cx="683762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defTabSz="586082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1" i="0" u="sng" strike="noStrike" cap="none" spc="0" normalizeH="0" baseline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ctr" defTabSz="5860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1H ’22 New National TV Advertisers by Spend Segment</a:t>
            </a:r>
          </a:p>
          <a:p>
            <a:pPr marL="0" marR="0" lvl="0" indent="0" algn="ctr" defTabSz="5860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u="none">
                <a:latin typeface="Helvetica" panose="020B0604020202020204" pitchFamily="34" charset="0"/>
                <a:cs typeface="Helvetica" panose="020B0604020202020204" pitchFamily="34" charset="0"/>
              </a:rPr>
              <a:t>% of brands within spend buckets</a:t>
            </a: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 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1DF71523-01A5-4B97-BAFC-08093F26EE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1807875"/>
              </p:ext>
            </p:extLst>
          </p:nvPr>
        </p:nvGraphicFramePr>
        <p:xfrm>
          <a:off x="5815294" y="2245973"/>
          <a:ext cx="5941770" cy="3350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0D778D-FAEC-59AA-681C-B6EFF3183F31}"/>
              </a:ext>
            </a:extLst>
          </p:cNvPr>
          <p:cNvSpPr txBox="1">
            <a:spLocks/>
          </p:cNvSpPr>
          <p:nvPr/>
        </p:nvSpPr>
        <p:spPr>
          <a:xfrm>
            <a:off x="456887" y="6281798"/>
            <a:ext cx="11708792" cy="246221"/>
          </a:xfrm>
          <a:prstGeom prst="rect">
            <a:avLst/>
          </a:prstGeom>
        </p:spPr>
        <p:txBody>
          <a:bodyPr vert="horz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0" algn="l" defTabSz="914400" rtl="0" eaLnBrk="1" latinLnBrk="0" hangingPunct="1">
              <a:spcBef>
                <a:spcPct val="20000"/>
              </a:spcBef>
              <a:buFont typeface="Arial"/>
              <a:buNone/>
              <a:defRPr sz="5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indent="0" algn="l" defTabSz="914400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indent="0" algn="l" defTabSz="914400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indent="0" algn="l" defTabSz="914400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Source: VAB analysis of Nielsen Ad Intel data, 1/1/22-6/30/22. TV spend includes national cable TV, broadcast TV, Spanish language cable TV, Spanish language broadcast TV. Brands reflect those with national TV spend over $100K.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F84854-2F81-1AE3-FBF5-E489B64ADB9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8BFBC97-CB4D-2B82-2702-2CF18778283F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CBD99E8-1032-D7C0-9AC3-5B8701F3044F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C99F55-56F7-7DE9-3807-D8E30BE8EF3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00212"/>
            <a:ext cx="5354374" cy="398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3698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24EEA13-5254-47DE-AFA1-D9482ABA2015}"/>
              </a:ext>
            </a:extLst>
          </p:cNvPr>
          <p:cNvSpPr/>
          <p:nvPr/>
        </p:nvSpPr>
        <p:spPr>
          <a:xfrm>
            <a:off x="1" y="1696162"/>
            <a:ext cx="12192000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F874FCD-15DA-44CD-A46D-78530F82C5EB}"/>
              </a:ext>
            </a:extLst>
          </p:cNvPr>
          <p:cNvSpPr txBox="1">
            <a:spLocks/>
          </p:cNvSpPr>
          <p:nvPr/>
        </p:nvSpPr>
        <p:spPr>
          <a:xfrm>
            <a:off x="451054" y="6337067"/>
            <a:ext cx="11645249" cy="187043"/>
          </a:xfrm>
          <a:prstGeom prst="rect">
            <a:avLst/>
          </a:prstGeom>
        </p:spPr>
        <p:txBody>
          <a:bodyPr vert="horz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0" algn="l" defTabSz="914400" rtl="0" eaLnBrk="1" latinLnBrk="0" hangingPunct="1">
              <a:spcBef>
                <a:spcPct val="20000"/>
              </a:spcBef>
              <a:buFont typeface="Arial"/>
              <a:buNone/>
              <a:defRPr sz="5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indent="0" algn="l" defTabSz="914400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indent="0" algn="l" defTabSz="914400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indent="0" algn="l" defTabSz="914400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Source: VAB analysis of Nielsen Ad Intel data, Q1’22-Q2’22. TV spend includes national cable TV, broadcast TV, Spanish language cable TV, Spanish language broadcast TV. Brands reflect those with national TV spend over $100k. MM = millions.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E334FF-013B-4334-A22B-4AD816EFE3C8}"/>
              </a:ext>
            </a:extLst>
          </p:cNvPr>
          <p:cNvSpPr/>
          <p:nvPr/>
        </p:nvSpPr>
        <p:spPr>
          <a:xfrm>
            <a:off x="123825" y="243396"/>
            <a:ext cx="1199152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First-time national TV entrants launched campaigns throughout the first half of the year with slight skews towards the months of January, March and May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6CDCCA-7D79-49CD-8A93-9900AA188B4F}"/>
              </a:ext>
            </a:extLst>
          </p:cNvPr>
          <p:cNvSpPr txBox="1"/>
          <p:nvPr/>
        </p:nvSpPr>
        <p:spPr>
          <a:xfrm>
            <a:off x="2726524" y="1798027"/>
            <a:ext cx="673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defTabSz="586082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1" i="0" u="sng" strike="noStrike" cap="none" spc="0" normalizeH="0" baseline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ctr" defTabSz="5860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1</a:t>
            </a:r>
            <a:r>
              <a:rPr kumimoji="0" lang="en-US" sz="1600" b="1" i="0" u="sng" strike="noStrike" kern="1200" cap="none" spc="0" normalizeH="0" baseline="3000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st</a:t>
            </a: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 Half 2022 New National TV Advertisers Monthly Spend</a:t>
            </a:r>
          </a:p>
          <a:p>
            <a:pPr marL="0" marR="0" lvl="0" indent="0" algn="ctr" defTabSz="5860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Millions</a:t>
            </a:r>
          </a:p>
        </p:txBody>
      </p:sp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E21DC8DF-6C85-4132-BE2C-9DC2FBF373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2013826"/>
              </p:ext>
            </p:extLst>
          </p:nvPr>
        </p:nvGraphicFramePr>
        <p:xfrm>
          <a:off x="184585" y="2666120"/>
          <a:ext cx="11708793" cy="3374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B5B647A-F84E-40C5-82D2-03C24CEA1048}"/>
              </a:ext>
            </a:extLst>
          </p:cNvPr>
          <p:cNvCxnSpPr>
            <a:cxnSpLocks/>
          </p:cNvCxnSpPr>
          <p:nvPr/>
        </p:nvCxnSpPr>
        <p:spPr>
          <a:xfrm>
            <a:off x="6095998" y="2343147"/>
            <a:ext cx="2" cy="3922250"/>
          </a:xfrm>
          <a:prstGeom prst="line">
            <a:avLst/>
          </a:prstGeom>
          <a:ln w="38100">
            <a:solidFill>
              <a:srgbClr val="1F1A6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AFC7E004-F6C5-4A56-ACBB-8D9A44573B38}"/>
              </a:ext>
            </a:extLst>
          </p:cNvPr>
          <p:cNvSpPr/>
          <p:nvPr/>
        </p:nvSpPr>
        <p:spPr>
          <a:xfrm>
            <a:off x="990190" y="2307177"/>
            <a:ext cx="4440364" cy="1208290"/>
          </a:xfrm>
          <a:prstGeom prst="roundRect">
            <a:avLst/>
          </a:prstGeom>
          <a:solidFill>
            <a:schemeClr val="bg1"/>
          </a:solidFill>
          <a:ln>
            <a:solidFill>
              <a:srgbClr val="00C0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35B3FF8A-FABD-4B28-B536-C882F686C5BE}"/>
              </a:ext>
            </a:extLst>
          </p:cNvPr>
          <p:cNvSpPr/>
          <p:nvPr/>
        </p:nvSpPr>
        <p:spPr>
          <a:xfrm>
            <a:off x="6693940" y="2309142"/>
            <a:ext cx="4440364" cy="1208290"/>
          </a:xfrm>
          <a:prstGeom prst="roundRect">
            <a:avLst/>
          </a:prstGeom>
          <a:solidFill>
            <a:schemeClr val="bg1"/>
          </a:solidFill>
          <a:ln>
            <a:solidFill>
              <a:srgbClr val="E84A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0970B33-EEE1-42FF-B295-F1331BE9E72A}"/>
              </a:ext>
            </a:extLst>
          </p:cNvPr>
          <p:cNvSpPr txBox="1"/>
          <p:nvPr/>
        </p:nvSpPr>
        <p:spPr>
          <a:xfrm>
            <a:off x="990189" y="2355626"/>
            <a:ext cx="44403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1" u="sng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Sampling of </a:t>
            </a:r>
            <a:r>
              <a:rPr kumimoji="0" lang="en-US" sz="1100" b="1" i="0" u="sng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Q1’22 brand entrants (</a:t>
            </a:r>
            <a:r>
              <a:rPr lang="en-US" sz="1100" b="1" u="sng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75</a:t>
            </a:r>
            <a:r>
              <a:rPr kumimoji="0" lang="en-US" sz="1100" b="1" i="0" u="sng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in total)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5974594-7C04-44C1-9732-AABA833BDE46}"/>
              </a:ext>
            </a:extLst>
          </p:cNvPr>
          <p:cNvSpPr txBox="1"/>
          <p:nvPr/>
        </p:nvSpPr>
        <p:spPr>
          <a:xfrm>
            <a:off x="6693939" y="2355627"/>
            <a:ext cx="44403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1" u="sng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Sampling of </a:t>
            </a:r>
            <a:r>
              <a:rPr kumimoji="0" lang="en-US" sz="1100" b="1" i="0" u="sng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Q2’22 brand entrants (58 in total)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E4F4525-DDD6-4445-960A-AB548D139430}"/>
              </a:ext>
            </a:extLst>
          </p:cNvPr>
          <p:cNvSpPr txBox="1"/>
          <p:nvPr/>
        </p:nvSpPr>
        <p:spPr>
          <a:xfrm>
            <a:off x="957502" y="3584521"/>
            <a:ext cx="4471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$167 MM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E5D9C4C-D0E5-42CC-8A58-EBC3D86665A6}"/>
              </a:ext>
            </a:extLst>
          </p:cNvPr>
          <p:cNvSpPr txBox="1"/>
          <p:nvPr/>
        </p:nvSpPr>
        <p:spPr>
          <a:xfrm>
            <a:off x="6701077" y="3584521"/>
            <a:ext cx="4471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$247 MM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8295562-6D86-404F-A8E2-EAD655E83F08}"/>
              </a:ext>
            </a:extLst>
          </p:cNvPr>
          <p:cNvCxnSpPr/>
          <p:nvPr/>
        </p:nvCxnSpPr>
        <p:spPr>
          <a:xfrm>
            <a:off x="9334086" y="3720056"/>
            <a:ext cx="1823597" cy="0"/>
          </a:xfrm>
          <a:prstGeom prst="straightConnector1">
            <a:avLst/>
          </a:prstGeom>
          <a:ln>
            <a:solidFill>
              <a:srgbClr val="1F1A6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E35A992F-3ED8-4BEE-B78B-F242A7A91D3D}"/>
              </a:ext>
            </a:extLst>
          </p:cNvPr>
          <p:cNvCxnSpPr>
            <a:cxnSpLocks/>
          </p:cNvCxnSpPr>
          <p:nvPr/>
        </p:nvCxnSpPr>
        <p:spPr>
          <a:xfrm flipH="1">
            <a:off x="6733761" y="3720056"/>
            <a:ext cx="1823597" cy="0"/>
          </a:xfrm>
          <a:prstGeom prst="straightConnector1">
            <a:avLst/>
          </a:prstGeom>
          <a:ln>
            <a:solidFill>
              <a:srgbClr val="1F1A6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0C42EB87-BF59-4262-86FE-78FBA80E6E02}"/>
              </a:ext>
            </a:extLst>
          </p:cNvPr>
          <p:cNvCxnSpPr/>
          <p:nvPr/>
        </p:nvCxnSpPr>
        <p:spPr>
          <a:xfrm>
            <a:off x="3571461" y="3720056"/>
            <a:ext cx="1823597" cy="0"/>
          </a:xfrm>
          <a:prstGeom prst="straightConnector1">
            <a:avLst/>
          </a:prstGeom>
          <a:ln>
            <a:solidFill>
              <a:srgbClr val="1F1A6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699E01B8-AC1C-423E-8AB9-FE06FEDD7D14}"/>
              </a:ext>
            </a:extLst>
          </p:cNvPr>
          <p:cNvCxnSpPr>
            <a:cxnSpLocks/>
          </p:cNvCxnSpPr>
          <p:nvPr/>
        </p:nvCxnSpPr>
        <p:spPr>
          <a:xfrm flipH="1">
            <a:off x="971136" y="3720056"/>
            <a:ext cx="1823597" cy="0"/>
          </a:xfrm>
          <a:prstGeom prst="straightConnector1">
            <a:avLst/>
          </a:prstGeom>
          <a:ln>
            <a:solidFill>
              <a:srgbClr val="1F1A6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Photos for Press &amp; Social Media Topo Chico USA">
            <a:extLst>
              <a:ext uri="{FF2B5EF4-FFF2-40B4-BE49-F238E27FC236}">
                <a16:creationId xmlns:a16="http://schemas.microsoft.com/office/drawing/2014/main" id="{434D4461-A327-9F4F-031A-A8C2B3EAD2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76950" y="2665078"/>
            <a:ext cx="978762" cy="27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0">
            <a:extLst>
              <a:ext uri="{FF2B5EF4-FFF2-40B4-BE49-F238E27FC236}">
                <a16:creationId xmlns:a16="http://schemas.microsoft.com/office/drawing/2014/main" id="{083CA098-41F2-B7EF-66FF-8555DA8B7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3906" y="2752771"/>
            <a:ext cx="780040" cy="24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0" descr="Cash App - Press">
            <a:extLst>
              <a:ext uri="{FF2B5EF4-FFF2-40B4-BE49-F238E27FC236}">
                <a16:creationId xmlns:a16="http://schemas.microsoft.com/office/drawing/2014/main" id="{86392ECD-C06A-7154-466E-782228ECD5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654" t="40835" r="10964" b="40706"/>
          <a:stretch/>
        </p:blipFill>
        <p:spPr bwMode="auto">
          <a:xfrm>
            <a:off x="2700808" y="2660744"/>
            <a:ext cx="1179423" cy="27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8" descr="Step Launches No Fee Banking App Built for Teens | Business Wire">
            <a:extLst>
              <a:ext uri="{FF2B5EF4-FFF2-40B4-BE49-F238E27FC236}">
                <a16:creationId xmlns:a16="http://schemas.microsoft.com/office/drawing/2014/main" id="{9F59C42F-0328-F8A7-0492-3513093C9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5551" y="2570126"/>
            <a:ext cx="659936" cy="527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6" descr="Copilot App Logo New | Sponsored | The Harvard Crimson">
            <a:extLst>
              <a:ext uri="{FF2B5EF4-FFF2-40B4-BE49-F238E27FC236}">
                <a16:creationId xmlns:a16="http://schemas.microsoft.com/office/drawing/2014/main" id="{AFD0A756-DA7A-6C11-E624-4131B14DCA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78215" y="3156577"/>
            <a:ext cx="979801" cy="215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4" descr="Kettle &amp; Fire Bone Broth">
            <a:extLst>
              <a:ext uri="{FF2B5EF4-FFF2-40B4-BE49-F238E27FC236}">
                <a16:creationId xmlns:a16="http://schemas.microsoft.com/office/drawing/2014/main" id="{40C32EBF-8A36-CA94-F549-BD04631C0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3560" y="2607872"/>
            <a:ext cx="515303" cy="458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UTWATER SPIRITS REVEALS FIRST-EVER NATIONAL BIG GAME COMMERCIAL">
            <a:extLst>
              <a:ext uri="{FF2B5EF4-FFF2-40B4-BE49-F238E27FC236}">
                <a16:creationId xmlns:a16="http://schemas.microsoft.com/office/drawing/2014/main" id="{C8EE6FDC-ECCF-6F0F-9538-A020BA6EB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3401" y="2997456"/>
            <a:ext cx="845435" cy="44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4" descr="WhatsApp Logo, symbol, meaning, history, PNG">
            <a:extLst>
              <a:ext uri="{FF2B5EF4-FFF2-40B4-BE49-F238E27FC236}">
                <a16:creationId xmlns:a16="http://schemas.microsoft.com/office/drawing/2014/main" id="{57973330-72E2-0F4C-29D3-C6A3562416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88113" y="3177934"/>
            <a:ext cx="1327770" cy="26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Wilder Games">
            <a:extLst>
              <a:ext uri="{FF2B5EF4-FFF2-40B4-BE49-F238E27FC236}">
                <a16:creationId xmlns:a16="http://schemas.microsoft.com/office/drawing/2014/main" id="{960BCDC4-2D45-7E47-B4EC-11ED5D1B23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89103" y="3028276"/>
            <a:ext cx="696870" cy="34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Sunbrella® Brand Fabrics | Sunbrella Trim &amp; Cord | Trivantage">
            <a:extLst>
              <a:ext uri="{FF2B5EF4-FFF2-40B4-BE49-F238E27FC236}">
                <a16:creationId xmlns:a16="http://schemas.microsoft.com/office/drawing/2014/main" id="{797514E6-7C15-624B-E4E9-200B33017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9279" y="2499440"/>
            <a:ext cx="1053546" cy="43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 descr="goldbelly logo">
            <a:extLst>
              <a:ext uri="{FF2B5EF4-FFF2-40B4-BE49-F238E27FC236}">
                <a16:creationId xmlns:a16="http://schemas.microsoft.com/office/drawing/2014/main" id="{9A8C1FDF-2068-1380-7ED3-1970E2197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8951" y="2932029"/>
            <a:ext cx="1071734" cy="279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4" descr="Free Fly Apparel | Vive Media">
            <a:extLst>
              <a:ext uri="{FF2B5EF4-FFF2-40B4-BE49-F238E27FC236}">
                <a16:creationId xmlns:a16="http://schemas.microsoft.com/office/drawing/2014/main" id="{FC0F1F56-C80B-9C87-70A3-72B138BE4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30177" y="2673362"/>
            <a:ext cx="1135110" cy="13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Moderna Logo 1200x800 - JDRF">
            <a:extLst>
              <a:ext uri="{FF2B5EF4-FFF2-40B4-BE49-F238E27FC236}">
                <a16:creationId xmlns:a16="http://schemas.microsoft.com/office/drawing/2014/main" id="{CCC21A49-546A-104A-FC85-36C392B4AB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334086" y="3050254"/>
            <a:ext cx="1165413" cy="29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nsure Smooth Skin with Hydrating Skin Serum - Nulastin: The Only Real  Elastin Replenishment">
            <a:extLst>
              <a:ext uri="{FF2B5EF4-FFF2-40B4-BE49-F238E27FC236}">
                <a16:creationId xmlns:a16="http://schemas.microsoft.com/office/drawing/2014/main" id="{883162EA-9DD2-D7FD-0874-A8F32EEF3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03673" y="2585999"/>
            <a:ext cx="1301760" cy="458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Fuzzy">
            <a:extLst>
              <a:ext uri="{FF2B5EF4-FFF2-40B4-BE49-F238E27FC236}">
                <a16:creationId xmlns:a16="http://schemas.microsoft.com/office/drawing/2014/main" id="{0DA338F2-AE09-FC24-930C-1C35D329B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7037" y="2658354"/>
            <a:ext cx="728829" cy="28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4" descr="Sand Cloud – Uptown Boutique Ramona">
            <a:extLst>
              <a:ext uri="{FF2B5EF4-FFF2-40B4-BE49-F238E27FC236}">
                <a16:creationId xmlns:a16="http://schemas.microsoft.com/office/drawing/2014/main" id="{AC735543-0380-9D23-3506-50BD615D3F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59863" y="3043928"/>
            <a:ext cx="1289648" cy="324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QUAY Australia Affiliate Program | Fashion-Forward Sunglasses">
            <a:extLst>
              <a:ext uri="{FF2B5EF4-FFF2-40B4-BE49-F238E27FC236}">
                <a16:creationId xmlns:a16="http://schemas.microsoft.com/office/drawing/2014/main" id="{5107FCF9-38D5-5225-2246-7622EB609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8072" y="3241190"/>
            <a:ext cx="556823" cy="163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Ready Rocker® | LinkedIn">
            <a:extLst>
              <a:ext uri="{FF2B5EF4-FFF2-40B4-BE49-F238E27FC236}">
                <a16:creationId xmlns:a16="http://schemas.microsoft.com/office/drawing/2014/main" id="{E4704738-33FD-1B4B-FF21-81BCD250A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12897" y="2872403"/>
            <a:ext cx="567231" cy="567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51500D4-4865-CC43-CFA1-0F5E0BB3DDC9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E39CE84-C7D7-4177-A77F-E9F93357512F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1DE926-72B3-4A2D-DBC8-13EE48F3F08F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EDAD288A-F58C-F436-6CE0-3B1D5BE46744}"/>
              </a:ext>
            </a:extLst>
          </p:cNvPr>
          <p:cNvSpPr/>
          <p:nvPr/>
        </p:nvSpPr>
        <p:spPr>
          <a:xfrm>
            <a:off x="970128" y="5943268"/>
            <a:ext cx="454071" cy="25451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rgbClr val="1F1A62"/>
                </a:solidFill>
                <a:latin typeface="Helvetica" panose="020B0403020202020204" pitchFamily="34" charset="0"/>
              </a:rPr>
              <a:t>29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BE28D3F0-4BAE-E838-394F-4EF9B01D56F4}"/>
              </a:ext>
            </a:extLst>
          </p:cNvPr>
          <p:cNvSpPr/>
          <p:nvPr/>
        </p:nvSpPr>
        <p:spPr>
          <a:xfrm>
            <a:off x="2904908" y="5943268"/>
            <a:ext cx="454071" cy="25451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rgbClr val="1F1A62"/>
                </a:solidFill>
                <a:latin typeface="Helvetica" panose="020B0403020202020204" pitchFamily="34" charset="0"/>
              </a:rPr>
              <a:t>19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68866FBE-1FCE-0EF1-0358-71A8AAF76C3E}"/>
              </a:ext>
            </a:extLst>
          </p:cNvPr>
          <p:cNvSpPr/>
          <p:nvPr/>
        </p:nvSpPr>
        <p:spPr>
          <a:xfrm>
            <a:off x="4820128" y="5943268"/>
            <a:ext cx="454071" cy="25451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rgbClr val="1F1A62"/>
                </a:solidFill>
                <a:latin typeface="Helvetica" panose="020B0403020202020204" pitchFamily="34" charset="0"/>
              </a:rPr>
              <a:t>27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9CF08F53-983F-F0A0-EEA8-E6F9BB5E7773}"/>
              </a:ext>
            </a:extLst>
          </p:cNvPr>
          <p:cNvSpPr/>
          <p:nvPr/>
        </p:nvSpPr>
        <p:spPr>
          <a:xfrm>
            <a:off x="6794006" y="5943268"/>
            <a:ext cx="454071" cy="25451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rgbClr val="1F1A62"/>
                </a:solidFill>
                <a:latin typeface="Helvetica" panose="020B0403020202020204" pitchFamily="34" charset="0"/>
              </a:rPr>
              <a:t>20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98E2D3B8-92C2-1B5C-8F27-0045A6F30FDD}"/>
              </a:ext>
            </a:extLst>
          </p:cNvPr>
          <p:cNvSpPr/>
          <p:nvPr/>
        </p:nvSpPr>
        <p:spPr>
          <a:xfrm>
            <a:off x="8703783" y="5943268"/>
            <a:ext cx="454071" cy="25451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rgbClr val="1F1A62"/>
                </a:solidFill>
                <a:latin typeface="Helvetica" panose="020B0403020202020204" pitchFamily="34" charset="0"/>
              </a:rPr>
              <a:t>27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5A29C4B4-4869-F9BE-D039-10B9FD0CFA53}"/>
              </a:ext>
            </a:extLst>
          </p:cNvPr>
          <p:cNvSpPr/>
          <p:nvPr/>
        </p:nvSpPr>
        <p:spPr>
          <a:xfrm>
            <a:off x="10623893" y="5943268"/>
            <a:ext cx="454071" cy="25451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rgbClr val="1F1A62"/>
                </a:solidFill>
                <a:latin typeface="Helvetica" panose="020B0403020202020204" pitchFamily="34" charset="0"/>
              </a:rPr>
              <a:t>11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827DE8A-3C9C-65B1-013D-9C113683D3F0}"/>
              </a:ext>
            </a:extLst>
          </p:cNvPr>
          <p:cNvSpPr txBox="1"/>
          <p:nvPr/>
        </p:nvSpPr>
        <p:spPr>
          <a:xfrm>
            <a:off x="10818" y="5869329"/>
            <a:ext cx="880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F1A62"/>
                </a:solidFill>
                <a:latin typeface="Helvetica" panose="020B0403020202020204" pitchFamily="34" charset="0"/>
              </a:rPr>
              <a:t># of brand launches</a:t>
            </a:r>
          </a:p>
        </p:txBody>
      </p:sp>
    </p:spTree>
    <p:extLst>
      <p:ext uri="{BB962C8B-B14F-4D97-AF65-F5344CB8AC3E}">
        <p14:creationId xmlns:p14="http://schemas.microsoft.com/office/powerpoint/2010/main" val="10651165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58F8F64D-E79E-40F3-97B4-CF6EF5FA6867}"/>
              </a:ext>
            </a:extLst>
          </p:cNvPr>
          <p:cNvGrpSpPr/>
          <p:nvPr/>
        </p:nvGrpSpPr>
        <p:grpSpPr>
          <a:xfrm>
            <a:off x="4953581" y="1190265"/>
            <a:ext cx="6339549" cy="4895899"/>
            <a:chOff x="4942424" y="1145660"/>
            <a:chExt cx="6339549" cy="4895899"/>
          </a:xfrm>
        </p:grpSpPr>
        <p:graphicFrame>
          <p:nvGraphicFramePr>
            <p:cNvPr id="13" name="Chart 12">
              <a:extLst>
                <a:ext uri="{FF2B5EF4-FFF2-40B4-BE49-F238E27FC236}">
                  <a16:creationId xmlns:a16="http://schemas.microsoft.com/office/drawing/2014/main" id="{FADA12A8-5114-4770-90DE-7A00C423697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8051528"/>
                </p:ext>
              </p:extLst>
            </p:nvPr>
          </p:nvGraphicFramePr>
          <p:xfrm>
            <a:off x="4942424" y="1145660"/>
            <a:ext cx="6339549" cy="45666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C051247-F7DF-4B5E-B2BD-D978EAF5CB2E}"/>
                </a:ext>
              </a:extLst>
            </p:cNvPr>
            <p:cNvSpPr txBox="1"/>
            <p:nvPr/>
          </p:nvSpPr>
          <p:spPr>
            <a:xfrm>
              <a:off x="5690264" y="5764560"/>
              <a:ext cx="18236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1723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1F1A62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</a:rPr>
                <a:t>(Monthly Average)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F4F50D8-85D2-4766-A1EF-E5EB26A0F19F}"/>
                </a:ext>
              </a:extLst>
            </p:cNvPr>
            <p:cNvSpPr txBox="1"/>
            <p:nvPr/>
          </p:nvSpPr>
          <p:spPr>
            <a:xfrm>
              <a:off x="8728104" y="5764560"/>
              <a:ext cx="18236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1723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1F1A62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</a:rPr>
                <a:t>(Monthly Average)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12C69E5A-9CC3-4513-B2DF-859EE2F967D0}"/>
              </a:ext>
            </a:extLst>
          </p:cNvPr>
          <p:cNvSpPr/>
          <p:nvPr/>
        </p:nvSpPr>
        <p:spPr>
          <a:xfrm>
            <a:off x="0" y="0"/>
            <a:ext cx="4065938" cy="6869150"/>
          </a:xfrm>
          <a:prstGeom prst="rect">
            <a:avLst/>
          </a:prstGeom>
          <a:solidFill>
            <a:srgbClr val="ED3C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F874FCD-15DA-44CD-A46D-78530F82C5EB}"/>
              </a:ext>
            </a:extLst>
          </p:cNvPr>
          <p:cNvSpPr txBox="1">
            <a:spLocks/>
          </p:cNvSpPr>
          <p:nvPr/>
        </p:nvSpPr>
        <p:spPr>
          <a:xfrm>
            <a:off x="4087454" y="6202893"/>
            <a:ext cx="8008847" cy="350107"/>
          </a:xfrm>
          <a:prstGeom prst="rect">
            <a:avLst/>
          </a:prstGeom>
        </p:spPr>
        <p:txBody>
          <a:bodyPr vert="horz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0" algn="l" defTabSz="914400" rtl="0" eaLnBrk="1" latinLnBrk="0" hangingPunct="1">
              <a:spcBef>
                <a:spcPct val="20000"/>
              </a:spcBef>
              <a:buFont typeface="Arial"/>
              <a:buNone/>
              <a:defRPr sz="5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indent="0" algn="l" defTabSz="914400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indent="0" algn="l" defTabSz="914400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indent="0" algn="l" defTabSz="914400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Source: VAB analysis of Nielsen Ad Intel data,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1/1/22-6/30/22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TV spend includes national cable TV, broadcast TV, Spanish language cable TV, Spanish language broadcast TV. Brands reflect those with national TV spend over $100K.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9CD6B9E-73C9-46ED-9E95-E0C798135CB5}"/>
              </a:ext>
            </a:extLst>
          </p:cNvPr>
          <p:cNvSpPr/>
          <p:nvPr/>
        </p:nvSpPr>
        <p:spPr>
          <a:xfrm>
            <a:off x="10562938" y="1895304"/>
            <a:ext cx="777691" cy="402965"/>
          </a:xfrm>
          <a:prstGeom prst="roundRect">
            <a:avLst/>
          </a:prstGeom>
          <a:solidFill>
            <a:srgbClr val="66C5AD"/>
          </a:solidFill>
          <a:ln w="19050">
            <a:solidFill>
              <a:srgbClr val="1F1A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+</a:t>
            </a:r>
            <a:r>
              <a:rPr lang="en-US" sz="2000" b="1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7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%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F883384-F7AA-4B04-A25D-AC131CEE1611}"/>
              </a:ext>
            </a:extLst>
          </p:cNvPr>
          <p:cNvSpPr/>
          <p:nvPr/>
        </p:nvSpPr>
        <p:spPr>
          <a:xfrm>
            <a:off x="113066" y="357425"/>
            <a:ext cx="380295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The success of their initial TV campaign activity</a:t>
            </a:r>
            <a:r>
              <a:rPr lang="en-US" sz="2600" b="1">
                <a:solidFill>
                  <a:prstClr val="white"/>
                </a:solidFill>
                <a:latin typeface="Helvetica" pitchFamily="2" charset="0"/>
              </a:rPr>
              <a:t>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led new advertisers to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FFE6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increase their TV investment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</a:t>
            </a:r>
            <a:b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as brands battle for market share during </a:t>
            </a:r>
            <a:b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 time of economic uncertainty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EAADF91-9C7D-4A7A-80D1-D96F47DC9C5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5446" y="0"/>
            <a:ext cx="2386554" cy="138968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622B0CE-EBC8-4B07-8A74-4832A5B1C760}"/>
              </a:ext>
            </a:extLst>
          </p:cNvPr>
          <p:cNvSpPr txBox="1"/>
          <p:nvPr/>
        </p:nvSpPr>
        <p:spPr>
          <a:xfrm>
            <a:off x="4172160" y="1086711"/>
            <a:ext cx="79023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defTabSz="586082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1" i="0" u="sng" strike="noStrike" cap="none" spc="0" normalizeH="0" baseline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ctr" defTabSz="5860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1H ‘22 New Advertisers Average National TV Spend: Launch Month vs. Post-Launch</a:t>
            </a:r>
          </a:p>
          <a:p>
            <a:pPr marL="0" marR="0" lvl="0" indent="0" algn="ctr" defTabSz="5860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($$$)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2C62DEB-80C3-CF9E-771C-34231967878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BFD4130E-728A-AC19-E061-3BA3C34EE450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08CC81-5F67-2804-3D13-C8E0E283BB52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</p:spTree>
    <p:extLst>
      <p:ext uri="{BB962C8B-B14F-4D97-AF65-F5344CB8AC3E}">
        <p14:creationId xmlns:p14="http://schemas.microsoft.com/office/powerpoint/2010/main" val="11602026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ED54650-E124-0942-8B03-A438165B55A6}"/>
              </a:ext>
            </a:extLst>
          </p:cNvPr>
          <p:cNvSpPr/>
          <p:nvPr/>
        </p:nvSpPr>
        <p:spPr>
          <a:xfrm>
            <a:off x="106879" y="179174"/>
            <a:ext cx="1201610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>
                <a:solidFill>
                  <a:srgbClr val="1F1A62"/>
                </a:solidFill>
                <a:latin typeface="Helvetica" pitchFamily="2" charset="0"/>
              </a:rPr>
              <a:t>As more new advertisers look to enter the national TV marketplace, leveraging these six strategies can help brands navigate this inflationary period by building rapport and enhancing engagement with consumers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BA6E321E-F3F7-DCFA-6B1E-BAD09A756865}"/>
              </a:ext>
            </a:extLst>
          </p:cNvPr>
          <p:cNvSpPr/>
          <p:nvPr/>
        </p:nvSpPr>
        <p:spPr>
          <a:xfrm>
            <a:off x="305163" y="1826161"/>
            <a:ext cx="3770696" cy="1914711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C422F019-C629-335A-72BC-5104AE1B4395}"/>
              </a:ext>
            </a:extLst>
          </p:cNvPr>
          <p:cNvSpPr/>
          <p:nvPr/>
        </p:nvSpPr>
        <p:spPr>
          <a:xfrm>
            <a:off x="305163" y="3845652"/>
            <a:ext cx="3770696" cy="1914711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1A1E2AC-5FA8-3FC6-2860-FD07A77EFF5A}"/>
              </a:ext>
            </a:extLst>
          </p:cNvPr>
          <p:cNvSpPr/>
          <p:nvPr/>
        </p:nvSpPr>
        <p:spPr>
          <a:xfrm>
            <a:off x="4193909" y="1826161"/>
            <a:ext cx="3770696" cy="1914711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09068E2F-8ABA-5D82-F7A0-83C3C6094A21}"/>
              </a:ext>
            </a:extLst>
          </p:cNvPr>
          <p:cNvSpPr/>
          <p:nvPr/>
        </p:nvSpPr>
        <p:spPr>
          <a:xfrm>
            <a:off x="4193909" y="3845652"/>
            <a:ext cx="3770696" cy="1914711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03BD6F2-9900-BB29-2865-647799678338}"/>
              </a:ext>
            </a:extLst>
          </p:cNvPr>
          <p:cNvSpPr/>
          <p:nvPr/>
        </p:nvSpPr>
        <p:spPr>
          <a:xfrm>
            <a:off x="8099397" y="1826161"/>
            <a:ext cx="3770696" cy="1914711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3942901C-5084-DDBD-4BDA-BCC99A021E37}"/>
              </a:ext>
            </a:extLst>
          </p:cNvPr>
          <p:cNvSpPr/>
          <p:nvPr/>
        </p:nvSpPr>
        <p:spPr>
          <a:xfrm>
            <a:off x="8099397" y="3845652"/>
            <a:ext cx="3770696" cy="1914711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1815333-BC28-C3C7-74FD-13E1182323FC}"/>
              </a:ext>
            </a:extLst>
          </p:cNvPr>
          <p:cNvSpPr txBox="1"/>
          <p:nvPr/>
        </p:nvSpPr>
        <p:spPr>
          <a:xfrm>
            <a:off x="432536" y="1826161"/>
            <a:ext cx="421814" cy="65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73" b="1" i="0" u="none" strike="noStrike" kern="12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1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4A197C1-04D1-5B4A-09F9-FA64DBBE57D2}"/>
              </a:ext>
            </a:extLst>
          </p:cNvPr>
          <p:cNvSpPr/>
          <p:nvPr/>
        </p:nvSpPr>
        <p:spPr>
          <a:xfrm>
            <a:off x="484565" y="3153642"/>
            <a:ext cx="34118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Continue building brand equity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2E872B01-2D4C-A614-DE5A-A70230E881EE}"/>
              </a:ext>
            </a:extLst>
          </p:cNvPr>
          <p:cNvCxnSpPr>
            <a:cxnSpLocks/>
          </p:cNvCxnSpPr>
          <p:nvPr/>
        </p:nvCxnSpPr>
        <p:spPr>
          <a:xfrm>
            <a:off x="397588" y="2493142"/>
            <a:ext cx="491711" cy="0"/>
          </a:xfrm>
          <a:prstGeom prst="line">
            <a:avLst/>
          </a:prstGeom>
          <a:ln w="22860">
            <a:solidFill>
              <a:srgbClr val="1F1A6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CD27FD0E-F928-D8D2-187C-6026D83A6B6B}"/>
              </a:ext>
            </a:extLst>
          </p:cNvPr>
          <p:cNvSpPr txBox="1"/>
          <p:nvPr/>
        </p:nvSpPr>
        <p:spPr>
          <a:xfrm>
            <a:off x="4296645" y="1826161"/>
            <a:ext cx="421814" cy="65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73" b="1" i="0" u="none" strike="noStrike" kern="12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2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B6A894B9-0BB9-5187-DA7A-7B24F818A8F1}"/>
              </a:ext>
            </a:extLst>
          </p:cNvPr>
          <p:cNvSpPr/>
          <p:nvPr/>
        </p:nvSpPr>
        <p:spPr>
          <a:xfrm>
            <a:off x="4891035" y="3153642"/>
            <a:ext cx="23764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Rethink creative with a focus on empathy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73D45B7D-724F-B593-9188-CFEE74F5906A}"/>
              </a:ext>
            </a:extLst>
          </p:cNvPr>
          <p:cNvCxnSpPr>
            <a:cxnSpLocks/>
          </p:cNvCxnSpPr>
          <p:nvPr/>
        </p:nvCxnSpPr>
        <p:spPr>
          <a:xfrm>
            <a:off x="4261697" y="2493142"/>
            <a:ext cx="491711" cy="0"/>
          </a:xfrm>
          <a:prstGeom prst="line">
            <a:avLst/>
          </a:prstGeom>
          <a:ln w="22860">
            <a:solidFill>
              <a:srgbClr val="1F1A6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FAE7F479-5BDF-663C-46BA-505D753DE43E}"/>
              </a:ext>
            </a:extLst>
          </p:cNvPr>
          <p:cNvSpPr txBox="1"/>
          <p:nvPr/>
        </p:nvSpPr>
        <p:spPr>
          <a:xfrm>
            <a:off x="8224773" y="1826161"/>
            <a:ext cx="421814" cy="65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73" b="1" i="0" u="none" strike="noStrike" kern="12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3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9535963-17CA-B0DD-87A7-C76FF4B6712B}"/>
              </a:ext>
            </a:extLst>
          </p:cNvPr>
          <p:cNvCxnSpPr>
            <a:cxnSpLocks/>
          </p:cNvCxnSpPr>
          <p:nvPr/>
        </p:nvCxnSpPr>
        <p:spPr>
          <a:xfrm>
            <a:off x="8189825" y="2493142"/>
            <a:ext cx="491711" cy="0"/>
          </a:xfrm>
          <a:prstGeom prst="line">
            <a:avLst/>
          </a:prstGeom>
          <a:ln w="22860">
            <a:solidFill>
              <a:srgbClr val="1F1A6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3" name="Picture 72" descr="A picture containing light&#10;&#10;Description automatically generated">
            <a:extLst>
              <a:ext uri="{FF2B5EF4-FFF2-40B4-BE49-F238E27FC236}">
                <a16:creationId xmlns:a16="http://schemas.microsoft.com/office/drawing/2014/main" id="{3BBD76EB-AC36-7633-90F5-500B9F2D52B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9844" y="2019596"/>
            <a:ext cx="1061334" cy="1061334"/>
          </a:xfrm>
          <a:prstGeom prst="rect">
            <a:avLst/>
          </a:prstGeom>
        </p:spPr>
      </p:pic>
      <p:pic>
        <p:nvPicPr>
          <p:cNvPr id="74" name="Picture 73" descr="Icon&#10;&#10;Description automatically generated">
            <a:extLst>
              <a:ext uri="{FF2B5EF4-FFF2-40B4-BE49-F238E27FC236}">
                <a16:creationId xmlns:a16="http://schemas.microsoft.com/office/drawing/2014/main" id="{4795AD3D-C4DE-286E-25DD-19ACC8CAA71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2321" y="2067839"/>
            <a:ext cx="964849" cy="964849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27E0CA94-F8CE-7F0D-68C5-E602F3C6572C}"/>
              </a:ext>
            </a:extLst>
          </p:cNvPr>
          <p:cNvSpPr txBox="1"/>
          <p:nvPr/>
        </p:nvSpPr>
        <p:spPr>
          <a:xfrm>
            <a:off x="8208562" y="3153642"/>
            <a:ext cx="3552367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ctr" defTabSz="88376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</a:defRPr>
            </a:lvl1pPr>
          </a:lstStyle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Leverage personalized messaging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1C4ECE9F-8CE8-869C-4389-4ED2D9F5C548}"/>
              </a:ext>
            </a:extLst>
          </p:cNvPr>
          <p:cNvSpPr/>
          <p:nvPr/>
        </p:nvSpPr>
        <p:spPr>
          <a:xfrm>
            <a:off x="313534" y="4932899"/>
            <a:ext cx="37539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Demonstrate your brand’s unique value and point of differentiation</a:t>
            </a:r>
            <a:endParaRPr kumimoji="0" lang="en-US" sz="1600" b="1" i="0" u="none" strike="sng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9190EBD4-D9FE-3C6A-F125-DAD2B776D0EB}"/>
              </a:ext>
            </a:extLst>
          </p:cNvPr>
          <p:cNvSpPr/>
          <p:nvPr/>
        </p:nvSpPr>
        <p:spPr>
          <a:xfrm>
            <a:off x="4193909" y="4932899"/>
            <a:ext cx="37706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Prioritize customer service </a:t>
            </a:r>
            <a:b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&amp; experience to attract </a:t>
            </a:r>
            <a:b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repeat business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F89E10EA-472F-3179-A45A-7B7415E1EC86}"/>
              </a:ext>
            </a:extLst>
          </p:cNvPr>
          <p:cNvSpPr/>
          <p:nvPr/>
        </p:nvSpPr>
        <p:spPr>
          <a:xfrm>
            <a:off x="8535599" y="4932899"/>
            <a:ext cx="28982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Reward loyalty among </a:t>
            </a:r>
            <a:b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new &amp; existing customers</a:t>
            </a:r>
          </a:p>
        </p:txBody>
      </p:sp>
      <p:pic>
        <p:nvPicPr>
          <p:cNvPr id="80" name="Picture 79" descr="Icon&#10;&#10;Description automatically generated">
            <a:extLst>
              <a:ext uri="{FF2B5EF4-FFF2-40B4-BE49-F238E27FC236}">
                <a16:creationId xmlns:a16="http://schemas.microsoft.com/office/drawing/2014/main" id="{46ABD7DE-2962-7AD5-1624-19C6FAE125E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1814" y="4084326"/>
            <a:ext cx="797395" cy="797395"/>
          </a:xfrm>
          <a:prstGeom prst="rect">
            <a:avLst/>
          </a:prstGeom>
        </p:spPr>
      </p:pic>
      <p:pic>
        <p:nvPicPr>
          <p:cNvPr id="82" name="Picture 81" descr="Icon&#10;&#10;Description automatically generated">
            <a:extLst>
              <a:ext uri="{FF2B5EF4-FFF2-40B4-BE49-F238E27FC236}">
                <a16:creationId xmlns:a16="http://schemas.microsoft.com/office/drawing/2014/main" id="{76DF3D52-1F8E-2F6B-FDB9-1891BECF7AD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6048" y="4084326"/>
            <a:ext cx="797395" cy="797395"/>
          </a:xfrm>
          <a:prstGeom prst="rect">
            <a:avLst/>
          </a:prstGeom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id="{68C89E66-DD60-3A67-75EC-BD5DADB62A65}"/>
              </a:ext>
            </a:extLst>
          </p:cNvPr>
          <p:cNvSpPr txBox="1"/>
          <p:nvPr/>
        </p:nvSpPr>
        <p:spPr>
          <a:xfrm>
            <a:off x="432536" y="3870861"/>
            <a:ext cx="421814" cy="65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73" b="1" i="0" u="none" strike="noStrike" kern="12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4</a:t>
            </a: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CA383D60-0548-BB5F-1EC9-9C6DAF3E1545}"/>
              </a:ext>
            </a:extLst>
          </p:cNvPr>
          <p:cNvCxnSpPr>
            <a:cxnSpLocks/>
          </p:cNvCxnSpPr>
          <p:nvPr/>
        </p:nvCxnSpPr>
        <p:spPr>
          <a:xfrm>
            <a:off x="397588" y="4537842"/>
            <a:ext cx="491711" cy="0"/>
          </a:xfrm>
          <a:prstGeom prst="line">
            <a:avLst/>
          </a:prstGeom>
          <a:ln w="22860">
            <a:solidFill>
              <a:srgbClr val="1F1A6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48F6D246-C666-98FC-0B05-F84223A0E24B}"/>
              </a:ext>
            </a:extLst>
          </p:cNvPr>
          <p:cNvSpPr txBox="1"/>
          <p:nvPr/>
        </p:nvSpPr>
        <p:spPr>
          <a:xfrm>
            <a:off x="4296645" y="3870861"/>
            <a:ext cx="421814" cy="65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73" b="1" i="0" u="none" strike="noStrike" kern="12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5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7A8F63FB-7206-A573-AF11-CC48539816C3}"/>
              </a:ext>
            </a:extLst>
          </p:cNvPr>
          <p:cNvCxnSpPr>
            <a:cxnSpLocks/>
          </p:cNvCxnSpPr>
          <p:nvPr/>
        </p:nvCxnSpPr>
        <p:spPr>
          <a:xfrm>
            <a:off x="4261697" y="4537842"/>
            <a:ext cx="491711" cy="0"/>
          </a:xfrm>
          <a:prstGeom prst="line">
            <a:avLst/>
          </a:prstGeom>
          <a:ln w="22860">
            <a:solidFill>
              <a:srgbClr val="1F1A6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25717020-4A66-D3ED-099C-C7ED93616ACA}"/>
              </a:ext>
            </a:extLst>
          </p:cNvPr>
          <p:cNvSpPr txBox="1"/>
          <p:nvPr/>
        </p:nvSpPr>
        <p:spPr>
          <a:xfrm>
            <a:off x="8224773" y="3870861"/>
            <a:ext cx="421814" cy="65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73" b="1" i="0" u="none" strike="noStrike" kern="12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6</a:t>
            </a: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3C145093-F4CA-D5E8-BB25-D00C8C072ACC}"/>
              </a:ext>
            </a:extLst>
          </p:cNvPr>
          <p:cNvCxnSpPr>
            <a:cxnSpLocks/>
          </p:cNvCxnSpPr>
          <p:nvPr/>
        </p:nvCxnSpPr>
        <p:spPr>
          <a:xfrm>
            <a:off x="8189825" y="4537842"/>
            <a:ext cx="491711" cy="0"/>
          </a:xfrm>
          <a:prstGeom prst="line">
            <a:avLst/>
          </a:prstGeom>
          <a:ln w="22860">
            <a:solidFill>
              <a:srgbClr val="1F1A6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EFA16E05-1DFA-E68B-3A4E-5500132F8D2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7301" y="2151566"/>
            <a:ext cx="797395" cy="797395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CA5BF8BA-60E3-F15B-F02A-3284C26A368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6832" y="4000599"/>
            <a:ext cx="964849" cy="964849"/>
          </a:xfrm>
          <a:prstGeom prst="rect">
            <a:avLst/>
          </a:prstGeom>
        </p:spPr>
      </p:pic>
      <p:sp>
        <p:nvSpPr>
          <p:cNvPr id="2" name="Text Placeholder 3">
            <a:hlinkClick r:id="rId8"/>
            <a:extLst>
              <a:ext uri="{FF2B5EF4-FFF2-40B4-BE49-F238E27FC236}">
                <a16:creationId xmlns:a16="http://schemas.microsoft.com/office/drawing/2014/main" id="{BCC3AFC5-124D-6E71-5C5D-6EC4E91E3980}"/>
              </a:ext>
            </a:extLst>
          </p:cNvPr>
          <p:cNvSpPr txBox="1">
            <a:spLocks/>
          </p:cNvSpPr>
          <p:nvPr/>
        </p:nvSpPr>
        <p:spPr>
          <a:xfrm>
            <a:off x="1053545" y="5968968"/>
            <a:ext cx="9880923" cy="299914"/>
          </a:xfrm>
          <a:prstGeom prst="rect">
            <a:avLst/>
          </a:prstGeom>
          <a:solidFill>
            <a:srgbClr val="ED3C8D"/>
          </a:solidFill>
          <a:ln>
            <a:solidFill>
              <a:srgbClr val="ED3C8D"/>
            </a:solidFill>
          </a:ln>
        </p:spPr>
        <p:txBody>
          <a:bodyPr/>
          <a:lstStyle>
            <a:lvl1pPr marL="874594" indent="-874594" algn="l" defTabSz="1166122" rtl="0" eaLnBrk="1" latinLnBrk="0" hangingPunct="1">
              <a:spcBef>
                <a:spcPct val="20000"/>
              </a:spcBef>
              <a:buFont typeface="Arial"/>
              <a:buChar char="•"/>
              <a:defRPr sz="81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94980" indent="-728826" algn="l" defTabSz="1166122" rtl="0" eaLnBrk="1" latinLnBrk="0" hangingPunct="1">
              <a:spcBef>
                <a:spcPct val="20000"/>
              </a:spcBef>
              <a:buFont typeface="Arial"/>
              <a:buChar char="–"/>
              <a:defRPr sz="71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915344" indent="-583062" algn="l" defTabSz="1166122" rtl="0" eaLnBrk="1" latinLnBrk="0" hangingPunct="1">
              <a:spcBef>
                <a:spcPct val="20000"/>
              </a:spcBef>
              <a:buFont typeface="Arial"/>
              <a:buChar char="•"/>
              <a:defRPr sz="61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081492" indent="-583062" algn="l" defTabSz="1166122" rtl="0" eaLnBrk="1" latinLnBrk="0" hangingPunct="1">
              <a:spcBef>
                <a:spcPct val="20000"/>
              </a:spcBef>
              <a:buFont typeface="Arial"/>
              <a:buChar char="–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247642" indent="-583062" algn="l" defTabSz="1166122" rtl="0" eaLnBrk="1" latinLnBrk="0" hangingPunct="1">
              <a:spcBef>
                <a:spcPct val="20000"/>
              </a:spcBef>
              <a:buFont typeface="Arial"/>
              <a:buChar char="»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413780" indent="-583062" algn="l" defTabSz="1166122" rtl="0" eaLnBrk="1" latinLnBrk="0" hangingPunct="1">
              <a:spcBef>
                <a:spcPct val="20000"/>
              </a:spcBef>
              <a:buFont typeface="Arial"/>
              <a:buChar char="•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579922" indent="-583062" algn="l" defTabSz="1166122" rtl="0" eaLnBrk="1" latinLnBrk="0" hangingPunct="1">
              <a:spcBef>
                <a:spcPct val="20000"/>
              </a:spcBef>
              <a:buFont typeface="Arial"/>
              <a:buChar char="•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746062" indent="-583062" algn="l" defTabSz="1166122" rtl="0" eaLnBrk="1" latinLnBrk="0" hangingPunct="1">
              <a:spcBef>
                <a:spcPct val="20000"/>
              </a:spcBef>
              <a:buFont typeface="Arial"/>
              <a:buChar char="•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912202" indent="-583062" algn="l" defTabSz="1166122" rtl="0" eaLnBrk="1" latinLnBrk="0" hangingPunct="1">
              <a:spcBef>
                <a:spcPct val="20000"/>
              </a:spcBef>
              <a:buFont typeface="Arial"/>
              <a:buChar char="•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16612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Download VAB’s</a:t>
            </a:r>
            <a:r>
              <a:rPr kumimoji="0" lang="en-US" sz="1200" b="1" i="1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1200" b="1" i="1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Under Pressure</a:t>
            </a:r>
            <a:r>
              <a:rPr kumimoji="0" lang="en-US" sz="1200" b="1" i="1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learn how marketers can adapt their strategies to best resonate with price sensitive consumers.</a:t>
            </a:r>
            <a:endParaRPr kumimoji="0" lang="en-US" sz="1200" b="1" i="0" u="sng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758DF7-6DA5-491A-3894-5B95128C1C0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2DB8685-076C-F26E-A191-64503610399C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39FB9F1-1F46-94C1-4004-FE232EA7223D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</p:spTree>
    <p:extLst>
      <p:ext uri="{BB962C8B-B14F-4D97-AF65-F5344CB8AC3E}">
        <p14:creationId xmlns:p14="http://schemas.microsoft.com/office/powerpoint/2010/main" val="17306675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4075355A-045E-4AA1-9711-3B199BD99F03}"/>
              </a:ext>
            </a:extLst>
          </p:cNvPr>
          <p:cNvSpPr/>
          <p:nvPr/>
        </p:nvSpPr>
        <p:spPr>
          <a:xfrm>
            <a:off x="1" y="1687284"/>
            <a:ext cx="12192000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D54650-E124-0942-8B03-A438165B55A6}"/>
              </a:ext>
            </a:extLst>
          </p:cNvPr>
          <p:cNvSpPr/>
          <p:nvPr/>
        </p:nvSpPr>
        <p:spPr>
          <a:xfrm>
            <a:off x="351520" y="391163"/>
            <a:ext cx="1170495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Key Takeaways For Marketing Plans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634578AD-CCF3-4814-A265-971A4B7FF42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5446" y="0"/>
            <a:ext cx="2386554" cy="138968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92812D1-C2E7-6145-8C2A-95A25EFCD80C}"/>
              </a:ext>
            </a:extLst>
          </p:cNvPr>
          <p:cNvSpPr/>
          <p:nvPr/>
        </p:nvSpPr>
        <p:spPr>
          <a:xfrm>
            <a:off x="554485" y="2950004"/>
            <a:ext cx="3474101" cy="3317687"/>
          </a:xfrm>
          <a:prstGeom prst="rect">
            <a:avLst/>
          </a:prstGeom>
          <a:solidFill>
            <a:srgbClr val="1F1A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0E1F46B-70E6-5C48-A3D3-CAA938A36A27}"/>
              </a:ext>
            </a:extLst>
          </p:cNvPr>
          <p:cNvSpPr/>
          <p:nvPr/>
        </p:nvSpPr>
        <p:spPr>
          <a:xfrm>
            <a:off x="602212" y="3802045"/>
            <a:ext cx="337864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Light" panose="020B0403020202020204"/>
              </a:rPr>
              <a:t>Amidst rising inflation, 1H ‘22 saw a resurgence in traditional categories like pharma, insurance, financial services and apparel that serve </a:t>
            </a:r>
            <a:r>
              <a:rPr lang="en-US" sz="1400">
                <a:solidFill>
                  <a:schemeClr val="bg1"/>
                </a:solidFill>
                <a:latin typeface="Helvetica Light" panose="020B0403020202020204"/>
              </a:rPr>
              <a:t>the functional needs of consumers as they look to get back to their pre-Covid lives during challenging economic conditions. Marketers that continue to ‘talk’ through TV campaigns can build a stronger rapport with consumers.</a:t>
            </a:r>
            <a:endParaRPr kumimoji="0" lang="en-US" sz="140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 Light" panose="020B0403020202020204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11A2BD2-28EE-844C-ABD0-1BBA2351FC49}"/>
              </a:ext>
            </a:extLst>
          </p:cNvPr>
          <p:cNvSpPr/>
          <p:nvPr/>
        </p:nvSpPr>
        <p:spPr>
          <a:xfrm>
            <a:off x="4358950" y="2950005"/>
            <a:ext cx="3474100" cy="3317686"/>
          </a:xfrm>
          <a:prstGeom prst="rect">
            <a:avLst/>
          </a:prstGeom>
          <a:solidFill>
            <a:srgbClr val="1F1A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4CC8CE6-CBBB-9148-9480-ABF797D19659}"/>
              </a:ext>
            </a:extLst>
          </p:cNvPr>
          <p:cNvSpPr/>
          <p:nvPr/>
        </p:nvSpPr>
        <p:spPr>
          <a:xfrm>
            <a:off x="4451745" y="3802045"/>
            <a:ext cx="328851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Helvetica Light" panose="020B0403020202020204" pitchFamily="34" charset="0"/>
              </a:rPr>
              <a:t>To gain, or maintain, market share within a challenging, but competitive, economic environment, many brands are launching their first national TV campaigns by aligning with high-profile TV events and partnerships to drive an emotional connection with consumers.</a:t>
            </a:r>
            <a:endParaRPr lang="en-US" sz="1400">
              <a:solidFill>
                <a:schemeClr val="bg1"/>
              </a:solidFill>
              <a:latin typeface="Helvetica Light" panose="020B040302020202020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A89DA6F-6C53-4CA9-8C79-2F5032B2325F}"/>
              </a:ext>
            </a:extLst>
          </p:cNvPr>
          <p:cNvSpPr/>
          <p:nvPr/>
        </p:nvSpPr>
        <p:spPr>
          <a:xfrm>
            <a:off x="8163414" y="2950006"/>
            <a:ext cx="3474100" cy="3317685"/>
          </a:xfrm>
          <a:prstGeom prst="rect">
            <a:avLst/>
          </a:prstGeom>
          <a:solidFill>
            <a:srgbClr val="1F1A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 descr="A picture containing logo&#10;&#10;Description automatically generated">
            <a:extLst>
              <a:ext uri="{FF2B5EF4-FFF2-40B4-BE49-F238E27FC236}">
                <a16:creationId xmlns:a16="http://schemas.microsoft.com/office/drawing/2014/main" id="{3433E9F2-F58E-0065-0C8A-B6F9EF923E9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6327" y="1897242"/>
            <a:ext cx="948275" cy="948275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C79DC88D-E4C2-5EA3-B3C8-BB0AF6AB1B3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7398" y="1869874"/>
            <a:ext cx="948275" cy="948275"/>
          </a:xfrm>
          <a:prstGeom prst="rect">
            <a:avLst/>
          </a:prstGeom>
        </p:spPr>
      </p:pic>
      <p:pic>
        <p:nvPicPr>
          <p:cNvPr id="18" name="Picture 17" descr="Shape, icon&#10;&#10;Description automatically generated">
            <a:extLst>
              <a:ext uri="{FF2B5EF4-FFF2-40B4-BE49-F238E27FC236}">
                <a16:creationId xmlns:a16="http://schemas.microsoft.com/office/drawing/2014/main" id="{132CE3E9-CDF9-3E34-1C13-B8EF3800405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3729" y="1813481"/>
            <a:ext cx="1064543" cy="10645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44AC53F-9D75-3300-2E64-BCE258C1D2D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C146657-DD14-508A-CA09-054D7DC47B82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5700E08-622B-94F3-88D7-1B1C1729B76D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530797-6D4D-3FD8-F240-5DF3C91A7280}"/>
              </a:ext>
            </a:extLst>
          </p:cNvPr>
          <p:cNvSpPr txBox="1"/>
          <p:nvPr/>
        </p:nvSpPr>
        <p:spPr>
          <a:xfrm>
            <a:off x="648567" y="2992548"/>
            <a:ext cx="328593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E6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It’s imperative for advertisers to continue ‘talking’ to consumers </a:t>
            </a:r>
          </a:p>
          <a:p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E6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in times of economic uncertainty</a:t>
            </a:r>
            <a:endParaRPr lang="en-US" sz="14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D88EC4-A427-BD8E-7FAD-92A249DF2D5B}"/>
              </a:ext>
            </a:extLst>
          </p:cNvPr>
          <p:cNvSpPr txBox="1"/>
          <p:nvPr/>
        </p:nvSpPr>
        <p:spPr>
          <a:xfrm>
            <a:off x="4453032" y="2992548"/>
            <a:ext cx="32859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E6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Advertisers are using TV to build awareness and brand equity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C1DD76C-0F69-DFFE-7994-25EF3ED32277}"/>
              </a:ext>
            </a:extLst>
          </p:cNvPr>
          <p:cNvSpPr txBox="1"/>
          <p:nvPr/>
        </p:nvSpPr>
        <p:spPr>
          <a:xfrm>
            <a:off x="8257496" y="3016930"/>
            <a:ext cx="32859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E6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No ‘one size fits all’ approach </a:t>
            </a:r>
          </a:p>
          <a:p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E6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for new advertisers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EE7DEB-061C-D28E-44D4-C8003BEA9A6E}"/>
              </a:ext>
            </a:extLst>
          </p:cNvPr>
          <p:cNvSpPr txBox="1"/>
          <p:nvPr/>
        </p:nvSpPr>
        <p:spPr>
          <a:xfrm>
            <a:off x="8257496" y="3802045"/>
            <a:ext cx="32859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defRPr sz="1200">
                <a:solidFill>
                  <a:schemeClr val="bg1"/>
                </a:solidFill>
                <a:latin typeface="Helvetica Light" panose="020B0403020202020204" pitchFamily="34" charset="0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Depending on the business objectives and desired outcomes, different brands employ different go-to-market strategies to deliver successful results, some </a:t>
            </a:r>
            <a:r>
              <a:rPr lang="en-US" sz="1400">
                <a:solidFill>
                  <a:prstClr val="white"/>
                </a:solidFill>
              </a:rPr>
              <a:t>‘test and learn’ while others immediately ‘go big.’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Light" panose="020B04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8872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08D3A7C3-9423-4DEA-8167-5DB6C292661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2790" y="0"/>
            <a:ext cx="2679209" cy="156009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92812D1-C2E7-6145-8C2A-95A25EFCD80C}"/>
              </a:ext>
            </a:extLst>
          </p:cNvPr>
          <p:cNvSpPr/>
          <p:nvPr/>
        </p:nvSpPr>
        <p:spPr>
          <a:xfrm>
            <a:off x="0" y="0"/>
            <a:ext cx="6096000" cy="6869150"/>
          </a:xfrm>
          <a:prstGeom prst="rect">
            <a:avLst/>
          </a:prstGeom>
          <a:solidFill>
            <a:srgbClr val="1F1A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D54650-E124-0942-8B03-A438165B55A6}"/>
              </a:ext>
            </a:extLst>
          </p:cNvPr>
          <p:cNvSpPr/>
          <p:nvPr/>
        </p:nvSpPr>
        <p:spPr>
          <a:xfrm>
            <a:off x="155150" y="2188364"/>
            <a:ext cx="57857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Discover more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Looking for more data, insights and takeaways? Check out this related VAB content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33B3C66-BB54-4899-9837-0457B0BFA117}"/>
              </a:ext>
            </a:extLst>
          </p:cNvPr>
          <p:cNvSpPr/>
          <p:nvPr/>
        </p:nvSpPr>
        <p:spPr>
          <a:xfrm>
            <a:off x="305054" y="6007647"/>
            <a:ext cx="56518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VAB Members, brand marketers and agencies get free and immediate access to VAB’s content library.  Get access at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theVAB.com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FD45E7E-C500-43A2-8120-8ED21E2A2C7B}"/>
              </a:ext>
            </a:extLst>
          </p:cNvPr>
          <p:cNvGrpSpPr/>
          <p:nvPr/>
        </p:nvGrpSpPr>
        <p:grpSpPr>
          <a:xfrm>
            <a:off x="145294" y="542425"/>
            <a:ext cx="2417075" cy="744993"/>
            <a:chOff x="198561" y="542425"/>
            <a:chExt cx="2417075" cy="744993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E4170BE-0D5F-4F59-B2ED-D07DFD84BE95}"/>
                </a:ext>
              </a:extLst>
            </p:cNvPr>
            <p:cNvSpPr txBox="1"/>
            <p:nvPr/>
          </p:nvSpPr>
          <p:spPr>
            <a:xfrm>
              <a:off x="198561" y="542425"/>
              <a:ext cx="118250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Jason Wiese</a:t>
              </a:r>
              <a:endParaRPr kumimoji="0" lang="en-US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7F9895F-B2CF-4F6E-A124-87D6BB078209}"/>
                </a:ext>
              </a:extLst>
            </p:cNvPr>
            <p:cNvSpPr txBox="1"/>
            <p:nvPr/>
          </p:nvSpPr>
          <p:spPr>
            <a:xfrm>
              <a:off x="198561" y="856531"/>
              <a:ext cx="241707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SVP, Director of Strategic Insights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jasonw@thevab.com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C736EE8-AB58-4D19-A9C8-A0FEE809FAA8}"/>
              </a:ext>
            </a:extLst>
          </p:cNvPr>
          <p:cNvGrpSpPr/>
          <p:nvPr/>
        </p:nvGrpSpPr>
        <p:grpSpPr>
          <a:xfrm>
            <a:off x="2430518" y="542425"/>
            <a:ext cx="1875167" cy="744993"/>
            <a:chOff x="2529807" y="542425"/>
            <a:chExt cx="1875167" cy="744993"/>
          </a:xfrm>
        </p:grpSpPr>
        <p:sp>
          <p:nvSpPr>
            <p:cNvPr id="33" name="TextBox 32">
              <a:hlinkClick r:id="rId5"/>
              <a:extLst>
                <a:ext uri="{FF2B5EF4-FFF2-40B4-BE49-F238E27FC236}">
                  <a16:creationId xmlns:a16="http://schemas.microsoft.com/office/drawing/2014/main" id="{01472BB9-452F-4CF4-A8C5-463CE801978E}"/>
                </a:ext>
              </a:extLst>
            </p:cNvPr>
            <p:cNvSpPr txBox="1"/>
            <p:nvPr/>
          </p:nvSpPr>
          <p:spPr>
            <a:xfrm>
              <a:off x="2529808" y="542425"/>
              <a:ext cx="157392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Leah Montner-Dixon</a:t>
              </a:r>
              <a:endParaRPr kumimoji="0" lang="en-US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C6BDDA2-DAD0-4175-8F77-77A09826BDCD}"/>
                </a:ext>
              </a:extLst>
            </p:cNvPr>
            <p:cNvSpPr txBox="1"/>
            <p:nvPr/>
          </p:nvSpPr>
          <p:spPr>
            <a:xfrm>
              <a:off x="2529807" y="856531"/>
              <a:ext cx="187516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Associate Insights Director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leahm@thevab.com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2254169-E83C-4230-8068-0511F6A21E42}"/>
              </a:ext>
            </a:extLst>
          </p:cNvPr>
          <p:cNvGrpSpPr/>
          <p:nvPr/>
        </p:nvGrpSpPr>
        <p:grpSpPr>
          <a:xfrm>
            <a:off x="4307183" y="542425"/>
            <a:ext cx="1714453" cy="744993"/>
            <a:chOff x="4357874" y="542425"/>
            <a:chExt cx="1714453" cy="744993"/>
          </a:xfrm>
        </p:grpSpPr>
        <p:sp>
          <p:nvSpPr>
            <p:cNvPr id="35" name="TextBox 34">
              <a:hlinkClick r:id="rId4"/>
              <a:extLst>
                <a:ext uri="{FF2B5EF4-FFF2-40B4-BE49-F238E27FC236}">
                  <a16:creationId xmlns:a16="http://schemas.microsoft.com/office/drawing/2014/main" id="{6EDD71D5-BD13-4184-A7FC-C00FC3DA7ACD}"/>
                </a:ext>
              </a:extLst>
            </p:cNvPr>
            <p:cNvSpPr txBox="1"/>
            <p:nvPr/>
          </p:nvSpPr>
          <p:spPr>
            <a:xfrm>
              <a:off x="4357874" y="542425"/>
              <a:ext cx="135341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Karolina</a:t>
              </a:r>
              <a:r>
                <a:rPr kumimoji="0" lang="en-US" sz="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Guillen</a:t>
              </a:r>
              <a:endParaRPr kumimoji="0" lang="en-US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623445B-7C75-4A2A-8C53-AD691BEBA31B}"/>
                </a:ext>
              </a:extLst>
            </p:cNvPr>
            <p:cNvSpPr txBox="1"/>
            <p:nvPr/>
          </p:nvSpPr>
          <p:spPr>
            <a:xfrm>
              <a:off x="4357874" y="856531"/>
              <a:ext cx="171445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Insights Manager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 Light" panose="020B0403020202020204"/>
                </a:rPr>
                <a:t>karolinag@thevab.com</a:t>
              </a: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1FFDB139-FA64-4237-A0A0-6069CB182A7A}"/>
              </a:ext>
            </a:extLst>
          </p:cNvPr>
          <p:cNvSpPr/>
          <p:nvPr/>
        </p:nvSpPr>
        <p:spPr>
          <a:xfrm>
            <a:off x="104844" y="3927041"/>
            <a:ext cx="59911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>
                <a:ln>
                  <a:noFill/>
                </a:ln>
                <a:solidFill>
                  <a:srgbClr val="FFE6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 for the full list</a:t>
            </a:r>
            <a:r>
              <a:rPr kumimoji="0" lang="en-US" sz="2000" b="1" i="0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of </a:t>
            </a:r>
            <a:r>
              <a:rPr lang="en-US" sz="2000" b="1">
                <a:solidFill>
                  <a:schemeClr val="bg1"/>
                </a:solidFill>
                <a:latin typeface="Helvetica" pitchFamily="2" charset="0"/>
              </a:rPr>
              <a:t>1H ‘22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new national TV advertisers by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brand spend</a:t>
            </a:r>
            <a:endParaRPr kumimoji="0" lang="en-US" sz="1400" b="0" i="0" u="sng" strike="noStrike" kern="1200" cap="none" spc="0" normalizeH="0" baseline="0" noProof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pic>
        <p:nvPicPr>
          <p:cNvPr id="32" name="Picture 31">
            <a:hlinkClick r:id="rId7"/>
            <a:extLst>
              <a:ext uri="{FF2B5EF4-FFF2-40B4-BE49-F238E27FC236}">
                <a16:creationId xmlns:a16="http://schemas.microsoft.com/office/drawing/2014/main" id="{B5D7D2AE-6E83-49E3-9C07-93187D12242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0925" y="4176447"/>
            <a:ext cx="2437607" cy="1371154"/>
          </a:xfrm>
          <a:prstGeom prst="rect">
            <a:avLst/>
          </a:prstGeom>
          <a:ln>
            <a:solidFill>
              <a:srgbClr val="1F1A62"/>
            </a:solidFill>
          </a:ln>
        </p:spPr>
      </p:pic>
      <p:sp>
        <p:nvSpPr>
          <p:cNvPr id="37" name="TextBox 36">
            <a:hlinkClick r:id="rId7"/>
            <a:extLst>
              <a:ext uri="{FF2B5EF4-FFF2-40B4-BE49-F238E27FC236}">
                <a16:creationId xmlns:a16="http://schemas.microsoft.com/office/drawing/2014/main" id="{94512491-5776-4CBB-BEC5-212D8B4DA8C4}"/>
              </a:ext>
            </a:extLst>
          </p:cNvPr>
          <p:cNvSpPr txBox="1"/>
          <p:nvPr/>
        </p:nvSpPr>
        <p:spPr>
          <a:xfrm>
            <a:off x="9105968" y="5544321"/>
            <a:ext cx="290461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Welcome to TV: FY 2021</a:t>
            </a:r>
            <a:endParaRPr kumimoji="0" lang="en-US" sz="1200" b="1" i="1" u="none" strike="noStrike" kern="1200" cap="none" spc="0" normalizeH="0" baseline="0" noProof="0">
              <a:ln>
                <a:noFill/>
              </a:ln>
              <a:solidFill>
                <a:srgbClr val="4EBEA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Understanding the 16 Consumer Behaviors That Are Driving New Advertisers</a:t>
            </a:r>
          </a:p>
        </p:txBody>
      </p:sp>
      <p:pic>
        <p:nvPicPr>
          <p:cNvPr id="5" name="Picture 4">
            <a:hlinkClick r:id="rId9"/>
            <a:extLst>
              <a:ext uri="{FF2B5EF4-FFF2-40B4-BE49-F238E27FC236}">
                <a16:creationId xmlns:a16="http://schemas.microsoft.com/office/drawing/2014/main" id="{5A7D5D23-F594-B591-5377-EAFB9FB8D3A2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6093" y="1668989"/>
            <a:ext cx="2437607" cy="1371154"/>
          </a:xfrm>
          <a:prstGeom prst="rect">
            <a:avLst/>
          </a:prstGeom>
          <a:ln>
            <a:solidFill>
              <a:srgbClr val="1F1A62"/>
            </a:solidFill>
          </a:ln>
        </p:spPr>
      </p:pic>
      <p:sp>
        <p:nvSpPr>
          <p:cNvPr id="9" name="TextBox 8">
            <a:hlinkClick r:id="rId9"/>
            <a:extLst>
              <a:ext uri="{FF2B5EF4-FFF2-40B4-BE49-F238E27FC236}">
                <a16:creationId xmlns:a16="http://schemas.microsoft.com/office/drawing/2014/main" id="{11125B75-C078-14BC-AACE-4D6C3DA08942}"/>
              </a:ext>
            </a:extLst>
          </p:cNvPr>
          <p:cNvSpPr txBox="1"/>
          <p:nvPr/>
        </p:nvSpPr>
        <p:spPr>
          <a:xfrm>
            <a:off x="6246623" y="3072674"/>
            <a:ext cx="281654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>
                <a:solidFill>
                  <a:srgbClr val="4EBEA4"/>
                </a:solidFill>
                <a:latin typeface="Helvetica" panose="020B0403020202020204" pitchFamily="34" charset="0"/>
              </a:rPr>
              <a:t>Under Pressure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4EBEA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6 Marketing Strategies to Successfully Navigate Your Brand Through Inflation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047D56-8622-AA57-AD0E-8B87D73BC066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DEB3153-D9A8-C915-021C-FE2A708888C8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18EB3BB-BF8A-9A2A-636C-A467AA270F44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pic>
        <p:nvPicPr>
          <p:cNvPr id="16" name="Picture 15">
            <a:hlinkClick r:id="rId12"/>
            <a:extLst>
              <a:ext uri="{FF2B5EF4-FFF2-40B4-BE49-F238E27FC236}">
                <a16:creationId xmlns:a16="http://schemas.microsoft.com/office/drawing/2014/main" id="{F986EC6A-9851-46A5-991B-0A595B4B8F0B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7708" y="1560098"/>
            <a:ext cx="2038973" cy="1504956"/>
          </a:xfrm>
          <a:prstGeom prst="rect">
            <a:avLst/>
          </a:prstGeom>
          <a:ln>
            <a:solidFill>
              <a:srgbClr val="1F1A62"/>
            </a:solidFill>
          </a:ln>
        </p:spPr>
      </p:pic>
      <p:sp>
        <p:nvSpPr>
          <p:cNvPr id="18" name="TextBox 17">
            <a:hlinkClick r:id="rId12"/>
            <a:extLst>
              <a:ext uri="{FF2B5EF4-FFF2-40B4-BE49-F238E27FC236}">
                <a16:creationId xmlns:a16="http://schemas.microsoft.com/office/drawing/2014/main" id="{0A445CE9-6514-D427-6562-82BAFE09BCE1}"/>
              </a:ext>
            </a:extLst>
          </p:cNvPr>
          <p:cNvSpPr txBox="1"/>
          <p:nvPr/>
        </p:nvSpPr>
        <p:spPr>
          <a:xfrm>
            <a:off x="9150001" y="3072674"/>
            <a:ext cx="281654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>
                <a:solidFill>
                  <a:srgbClr val="4EBEA4"/>
                </a:solidFill>
                <a:latin typeface="Helvetica" panose="020B0403020202020204" pitchFamily="34" charset="0"/>
              </a:rPr>
              <a:t>You Oughta Know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4EBEA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Why All Impressions Aren’t Created Equal &amp; What It Means for Video Measurement</a:t>
            </a:r>
          </a:p>
        </p:txBody>
      </p:sp>
      <p:pic>
        <p:nvPicPr>
          <p:cNvPr id="19" name="Picture 18">
            <a:hlinkClick r:id="rId14"/>
            <a:extLst>
              <a:ext uri="{FF2B5EF4-FFF2-40B4-BE49-F238E27FC236}">
                <a16:creationId xmlns:a16="http://schemas.microsoft.com/office/drawing/2014/main" id="{1CB51EAD-2B3D-0187-3D34-2A8AD0F9A808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6093" y="4176447"/>
            <a:ext cx="2437607" cy="1371154"/>
          </a:xfrm>
          <a:prstGeom prst="rect">
            <a:avLst/>
          </a:prstGeom>
          <a:ln>
            <a:solidFill>
              <a:srgbClr val="1F1A62"/>
            </a:solidFill>
          </a:ln>
        </p:spPr>
      </p:pic>
      <p:sp>
        <p:nvSpPr>
          <p:cNvPr id="20" name="TextBox 19">
            <a:hlinkClick r:id="rId14"/>
            <a:extLst>
              <a:ext uri="{FF2B5EF4-FFF2-40B4-BE49-F238E27FC236}">
                <a16:creationId xmlns:a16="http://schemas.microsoft.com/office/drawing/2014/main" id="{4AC6A422-E134-AF68-869D-69B4D5A451BB}"/>
              </a:ext>
            </a:extLst>
          </p:cNvPr>
          <p:cNvSpPr txBox="1"/>
          <p:nvPr/>
        </p:nvSpPr>
        <p:spPr>
          <a:xfrm>
            <a:off x="6202590" y="5544321"/>
            <a:ext cx="290461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Keep Calm and Advertise On</a:t>
            </a:r>
            <a:endParaRPr kumimoji="0" lang="en-US" sz="1200" b="1" i="1" u="none" strike="noStrike" kern="1200" cap="none" spc="0" normalizeH="0" baseline="0" noProof="0">
              <a:ln>
                <a:noFill/>
              </a:ln>
              <a:solidFill>
                <a:srgbClr val="4EBEA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How to Successfully Navigate Your Brand Through an Economic Downturn</a:t>
            </a:r>
          </a:p>
        </p:txBody>
      </p:sp>
    </p:spTree>
    <p:extLst>
      <p:ext uri="{BB962C8B-B14F-4D97-AF65-F5344CB8AC3E}">
        <p14:creationId xmlns:p14="http://schemas.microsoft.com/office/powerpoint/2010/main" val="2469683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indoor, person, cup&#10;&#10;Description automatically generated">
            <a:extLst>
              <a:ext uri="{FF2B5EF4-FFF2-40B4-BE49-F238E27FC236}">
                <a16:creationId xmlns:a16="http://schemas.microsoft.com/office/drawing/2014/main" id="{F45AB918-613F-4EFA-D1EE-CE464AAD17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068388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9092272-65FB-4D41-9D12-17E3D209BA0A}"/>
              </a:ext>
            </a:extLst>
          </p:cNvPr>
          <p:cNvSpPr txBox="1"/>
          <p:nvPr/>
        </p:nvSpPr>
        <p:spPr>
          <a:xfrm>
            <a:off x="5068388" y="219957"/>
            <a:ext cx="712361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After two years of global disruption caused by Covid, new economic uncertainties emerged around inflation in 2022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A1FBF5F-1848-48BB-AC68-94D9A105568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F63BCA31-334E-4137-9EB3-D59266C0D980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6257A8-E941-40DF-A69A-6784F9CB1AE0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596CDA-F413-B98C-5024-BF1BE8120519}"/>
              </a:ext>
            </a:extLst>
          </p:cNvPr>
          <p:cNvSpPr txBox="1"/>
          <p:nvPr/>
        </p:nvSpPr>
        <p:spPr>
          <a:xfrm>
            <a:off x="5291624" y="1732576"/>
            <a:ext cx="6302613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The TV marketplace saw an influx of entrants in new categories during 2020 &amp; 2021 as brands looked to leverage pandemic-driven behaviors.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As 2022 began, brands that serve pre-pandemic, ‘everyday’ needs like pharma, insurance and financial services have taken on a renewed importance. However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just as consumers were seeking a return to normalcy, new economic uncertainties arose through the first half of 2022.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These bold new advertisers are looking for an opportunity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to build relationships with consumers and win market share among their competitors. </a:t>
            </a:r>
          </a:p>
        </p:txBody>
      </p:sp>
    </p:spTree>
    <p:extLst>
      <p:ext uri="{BB962C8B-B14F-4D97-AF65-F5344CB8AC3E}">
        <p14:creationId xmlns:p14="http://schemas.microsoft.com/office/powerpoint/2010/main" val="30957302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D49DEB-7177-4C53-A63F-C8DEAEFFD3CD}"/>
              </a:ext>
            </a:extLst>
          </p:cNvPr>
          <p:cNvSpPr/>
          <p:nvPr/>
        </p:nvSpPr>
        <p:spPr>
          <a:xfrm>
            <a:off x="449869" y="221925"/>
            <a:ext cx="95763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About VAB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B14815-07B9-42AB-B09B-0447810891B3}"/>
              </a:ext>
            </a:extLst>
          </p:cNvPr>
          <p:cNvSpPr txBox="1"/>
          <p:nvPr/>
        </p:nvSpPr>
        <p:spPr>
          <a:xfrm>
            <a:off x="449869" y="1259934"/>
            <a:ext cx="599757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VAB is an insights-driven organization that inspires marketers to reimagine their media strategies resulting in fully informed decisions.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62BAA6-0F79-41FA-BE2A-F7E8FDCF791E}"/>
              </a:ext>
            </a:extLst>
          </p:cNvPr>
          <p:cNvSpPr txBox="1"/>
          <p:nvPr/>
        </p:nvSpPr>
        <p:spPr>
          <a:xfrm>
            <a:off x="449869" y="2699760"/>
            <a:ext cx="88036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Drawing on our marketing expertise, we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66C5AD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simplify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 the complexities in our industry and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discover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new insights that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transform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 the way marketers look at their media strategy.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5C49CF-247D-4943-AF3F-A3CBCDB56DAC}"/>
              </a:ext>
            </a:extLst>
          </p:cNvPr>
          <p:cNvSpPr txBox="1"/>
          <p:nvPr/>
        </p:nvSpPr>
        <p:spPr>
          <a:xfrm>
            <a:off x="2136968" y="4285640"/>
            <a:ext cx="950773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We are committed to your business growth and proud to offer VAB members, brand marketers and agencies </a:t>
            </a:r>
            <a:r>
              <a:rPr kumimoji="0" lang="en-US" sz="1800" b="1" i="1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complimentary access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to our continuously-growing Insights library. 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Get immediate access at theVAB.com.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0359E5-558D-4CFF-9331-8C374E19D57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689" y="4177157"/>
            <a:ext cx="934320" cy="934320"/>
          </a:xfrm>
          <a:prstGeom prst="rect">
            <a:avLst/>
          </a:prstGeom>
        </p:spPr>
      </p:pic>
      <p:sp>
        <p:nvSpPr>
          <p:cNvPr id="17" name="TextBox 15">
            <a:extLst>
              <a:ext uri="{FF2B5EF4-FFF2-40B4-BE49-F238E27FC236}">
                <a16:creationId xmlns:a16="http://schemas.microsoft.com/office/drawing/2014/main" id="{403F38AA-AAD1-410D-BCAB-2DE98701921E}"/>
              </a:ext>
            </a:extLst>
          </p:cNvPr>
          <p:cNvSpPr txBox="1"/>
          <p:nvPr/>
        </p:nvSpPr>
        <p:spPr>
          <a:xfrm>
            <a:off x="589946" y="5519837"/>
            <a:ext cx="110121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+mn-cs"/>
              </a:rPr>
              <a:t>Curious to learn more about VAB?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+mn-cs"/>
              </a:rPr>
              <a:t>Check out this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quick video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+mn-cs"/>
              </a:rPr>
              <a:t>to see what we do and how we can help you develop business-driving marketing strategies.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9B3113B-7CF4-4E9A-AD57-5EA33416DAB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00BFF2"/>
              </a:clrFrom>
              <a:clrTo>
                <a:srgbClr val="00BF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38878" y="0"/>
            <a:ext cx="5153121" cy="30219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B9F4471-EE68-5FB5-2E3D-669F90E23BE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0E9792E-4937-1EEA-7109-2564D3D207A7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4AC7D3-9209-EDE2-1DD6-F9D6B943C6A6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</p:spTree>
    <p:extLst>
      <p:ext uri="{BB962C8B-B14F-4D97-AF65-F5344CB8AC3E}">
        <p14:creationId xmlns:p14="http://schemas.microsoft.com/office/powerpoint/2010/main" val="18859168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40044C-9B1B-7C46-936A-7B7F0D3926C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11865"/>
            <a:ext cx="12192000" cy="7098307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98A06ED-9D12-3B4C-B59C-10A0964513FE}"/>
              </a:ext>
            </a:extLst>
          </p:cNvPr>
          <p:cNvCxnSpPr/>
          <p:nvPr/>
        </p:nvCxnSpPr>
        <p:spPr>
          <a:xfrm>
            <a:off x="493843" y="2940040"/>
            <a:ext cx="521208" cy="0"/>
          </a:xfrm>
          <a:prstGeom prst="line">
            <a:avLst/>
          </a:prstGeom>
          <a:ln>
            <a:solidFill>
              <a:srgbClr val="1F1A6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3ED8F18-80E6-D449-A031-541661F2A42F}"/>
              </a:ext>
            </a:extLst>
          </p:cNvPr>
          <p:cNvSpPr txBox="1"/>
          <p:nvPr/>
        </p:nvSpPr>
        <p:spPr>
          <a:xfrm>
            <a:off x="344207" y="3429000"/>
            <a:ext cx="7628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>
                <a:solidFill>
                  <a:prstClr val="white"/>
                </a:solidFill>
                <a:latin typeface="Helvetica" pitchFamily="2" charset="0"/>
              </a:rPr>
              <a:t>1H ‘22 New National TV Advertiser Lists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89799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6BD1D7B-CFFD-AB40-AE04-379262D9E97A}"/>
              </a:ext>
            </a:extLst>
          </p:cNvPr>
          <p:cNvSpPr/>
          <p:nvPr/>
        </p:nvSpPr>
        <p:spPr>
          <a:xfrm>
            <a:off x="125072" y="105922"/>
            <a:ext cx="120174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New Advertiser List: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The national TV marketplace enabled these </a:t>
            </a:r>
            <a:r>
              <a:rPr lang="en-US" sz="2400" b="1">
                <a:solidFill>
                  <a:srgbClr val="ED3C8D"/>
                </a:solidFill>
                <a:latin typeface="Helvetica" pitchFamily="2" charset="0"/>
              </a:rPr>
              <a:t>133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bold new advertisers across categories and budget levels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to increase reach and relevancy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B9C279CA-2713-4D36-BCE6-A8CD5E249562}"/>
              </a:ext>
            </a:extLst>
          </p:cNvPr>
          <p:cNvSpPr txBox="1">
            <a:spLocks/>
          </p:cNvSpPr>
          <p:nvPr/>
        </p:nvSpPr>
        <p:spPr>
          <a:xfrm>
            <a:off x="428690" y="6226241"/>
            <a:ext cx="11686795" cy="303102"/>
          </a:xfrm>
          <a:prstGeom prst="rect">
            <a:avLst/>
          </a:prstGeom>
        </p:spPr>
        <p:txBody>
          <a:bodyPr vert="horz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0" algn="l" defTabSz="914400" rtl="0" eaLnBrk="1" latinLnBrk="0" hangingPunct="1">
              <a:spcBef>
                <a:spcPct val="20000"/>
              </a:spcBef>
              <a:buFont typeface="Arial"/>
              <a:buNone/>
              <a:defRPr sz="5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indent="0" algn="l" defTabSz="914400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indent="0" algn="l" defTabSz="914400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indent="0" algn="l" defTabSz="914400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Source: VAB analysis of Nielsen Ad Intel data, 1/1/22-6/30/22. TV spend includes national cable TV, broadcast TV, Spanish language cable TV, Spanish language broadcast TV. Brands reflect those with national TV spend over $100K. </a:t>
            </a:r>
            <a:b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The above</a:t>
            </a:r>
            <a:r>
              <a:rPr lang="en-US" sz="800">
                <a:solidFill>
                  <a:srgbClr val="1B1464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chart represents the full list of new advertisers, including direct-to-consumer brands.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B997B6C-9AE3-E979-D2F9-A8EE5D17BE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0055004"/>
              </p:ext>
            </p:extLst>
          </p:nvPr>
        </p:nvGraphicFramePr>
        <p:xfrm>
          <a:off x="125072" y="1499098"/>
          <a:ext cx="2959662" cy="46710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13973">
                  <a:extLst>
                    <a:ext uri="{9D8B030D-6E8A-4147-A177-3AD203B41FA5}">
                      <a16:colId xmlns:a16="http://schemas.microsoft.com/office/drawing/2014/main" val="3574522064"/>
                    </a:ext>
                  </a:extLst>
                </a:gridCol>
                <a:gridCol w="945689">
                  <a:extLst>
                    <a:ext uri="{9D8B030D-6E8A-4147-A177-3AD203B41FA5}">
                      <a16:colId xmlns:a16="http://schemas.microsoft.com/office/drawing/2014/main" val="2464966384"/>
                    </a:ext>
                  </a:extLst>
                </a:gridCol>
              </a:tblGrid>
              <a:tr h="1454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sng" strike="noStrike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Brand</a:t>
                      </a:r>
                    </a:p>
                  </a:txBody>
                  <a:tcPr marL="0" marR="0" marT="0" marB="0" anchor="ctr">
                    <a:solidFill>
                      <a:srgbClr val="1F1A6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sng" strike="noStrike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$$$ (000)</a:t>
                      </a:r>
                    </a:p>
                  </a:txBody>
                  <a:tcPr marL="0" marR="0" marT="0" marB="0" anchor="ctr">
                    <a:solidFill>
                      <a:srgbClr val="1F1A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1589134"/>
                  </a:ext>
                </a:extLst>
              </a:tr>
              <a:tr h="12930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Medicare Advantage Advisors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$37,004.7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4592335"/>
                  </a:ext>
                </a:extLst>
              </a:tr>
              <a:tr h="12930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3"/>
                        </a:rPr>
                        <a:t>Qulipta Rx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$34,124.1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412131"/>
                  </a:ext>
                </a:extLst>
              </a:tr>
              <a:tr h="12930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4"/>
                        </a:rPr>
                        <a:t>WhatsApp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$26,273.6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3138053"/>
                  </a:ext>
                </a:extLst>
              </a:tr>
              <a:tr h="12930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5"/>
                        </a:rPr>
                        <a:t>Leqvio Rx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$26,206.8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2431311"/>
                  </a:ext>
                </a:extLst>
              </a:tr>
              <a:tr h="12930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6"/>
                        </a:rPr>
                        <a:t>Opzelura Rx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$23,138.4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099626"/>
                  </a:ext>
                </a:extLst>
              </a:tr>
              <a:tr h="12930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7"/>
                        </a:rPr>
                        <a:t>Vuity Rx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$21,507.0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531432"/>
                  </a:ext>
                </a:extLst>
              </a:tr>
              <a:tr h="12930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8"/>
                        </a:rPr>
                        <a:t>Plenity Rx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$16,728.2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7566474"/>
                  </a:ext>
                </a:extLst>
              </a:tr>
              <a:tr h="12930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9"/>
                        </a:rPr>
                        <a:t>Vyepti Rx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$16,159.7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5185990"/>
                  </a:ext>
                </a:extLst>
              </a:tr>
              <a:tr h="12930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0"/>
                        </a:rPr>
                        <a:t>STEM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$15,638.5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4081547"/>
                  </a:ext>
                </a:extLst>
              </a:tr>
              <a:tr h="12930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1"/>
                        </a:rPr>
                        <a:t>Tezspire Rx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$13,148.2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5156320"/>
                  </a:ext>
                </a:extLst>
              </a:tr>
              <a:tr h="12930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2"/>
                        </a:rPr>
                        <a:t>eToro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$12,611.7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743845"/>
                  </a:ext>
                </a:extLst>
              </a:tr>
              <a:tr h="12930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3"/>
                        </a:rPr>
                        <a:t>Topo Chico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$11,900.3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7029731"/>
                  </a:ext>
                </a:extLst>
              </a:tr>
              <a:tr h="12930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4"/>
                        </a:rPr>
                        <a:t>Miro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$11,553.3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1726361"/>
                  </a:ext>
                </a:extLst>
              </a:tr>
              <a:tr h="12930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5"/>
                        </a:rPr>
                        <a:t>Cutwater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$10,800.6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0546859"/>
                  </a:ext>
                </a:extLst>
              </a:tr>
              <a:tr h="12930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6"/>
                        </a:rPr>
                        <a:t>Idorsia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$10,759.6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35058"/>
                  </a:ext>
                </a:extLst>
              </a:tr>
              <a:tr h="12930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7"/>
                        </a:rPr>
                        <a:t>Vix+ Streaming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$9,221.7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4428436"/>
                  </a:ext>
                </a:extLst>
              </a:tr>
              <a:tr h="12930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8"/>
                        </a:rPr>
                        <a:t>Grainger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$8,873.1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5840138"/>
                  </a:ext>
                </a:extLst>
              </a:tr>
              <a:tr h="12930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9"/>
                        </a:rPr>
                        <a:t>Cibinqo Rx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$7,570.6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670842"/>
                  </a:ext>
                </a:extLst>
              </a:tr>
              <a:tr h="12930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20"/>
                        </a:rPr>
                        <a:t>Wallbox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$7,367.6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6383004"/>
                  </a:ext>
                </a:extLst>
              </a:tr>
              <a:tr h="12930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21"/>
                        </a:rPr>
                        <a:t>Qelbree Rx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$7,188.6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3029859"/>
                  </a:ext>
                </a:extLst>
              </a:tr>
              <a:tr h="12930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22"/>
                        </a:rPr>
                        <a:t>Torrid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$5,482.7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8202302"/>
                  </a:ext>
                </a:extLst>
              </a:tr>
              <a:tr h="12930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23"/>
                        </a:rPr>
                        <a:t>Unifirst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$5,064.0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85565"/>
                  </a:ext>
                </a:extLst>
              </a:tr>
              <a:tr h="12930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24"/>
                        </a:rPr>
                        <a:t>Inspire Medical Systems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$4,175.8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257968"/>
                  </a:ext>
                </a:extLst>
              </a:tr>
              <a:tr h="12930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25"/>
                        </a:rPr>
                        <a:t>RingCentral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$3,744.4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8775464"/>
                  </a:ext>
                </a:extLst>
              </a:tr>
              <a:tr h="12930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26"/>
                        </a:rPr>
                        <a:t>VÖOST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$3,742.6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3089199"/>
                  </a:ext>
                </a:extLst>
              </a:tr>
              <a:tr h="12930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27"/>
                        </a:rPr>
                        <a:t>Argenx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$3,452.6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8072634"/>
                  </a:ext>
                </a:extLst>
              </a:tr>
              <a:tr h="12930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28"/>
                        </a:rPr>
                        <a:t>Upstart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$3,412.8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0032673"/>
                  </a:ext>
                </a:extLst>
              </a:tr>
              <a:tr h="12930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29"/>
                        </a:rPr>
                        <a:t>Emeral Queen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$3,339.7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8467223"/>
                  </a:ext>
                </a:extLst>
              </a:tr>
              <a:tr h="12930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30"/>
                        </a:rPr>
                        <a:t>Corebridge Financial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$3,292.0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2860341"/>
                  </a:ext>
                </a:extLst>
              </a:tr>
              <a:tr h="12930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Cytopoint Rx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$2,831.9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8244782"/>
                  </a:ext>
                </a:extLst>
              </a:tr>
              <a:tr h="12930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31"/>
                        </a:rPr>
                        <a:t>Dreams Resorts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$1,999.5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2111040"/>
                  </a:ext>
                </a:extLst>
              </a:tr>
              <a:tr h="12930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32"/>
                        </a:rPr>
                        <a:t>Wild Earth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$1,854.2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7891592"/>
                  </a:ext>
                </a:extLst>
              </a:tr>
              <a:tr h="12930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33"/>
                        </a:rPr>
                        <a:t>Moderna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$1,614.0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853023"/>
                  </a:ext>
                </a:extLst>
              </a:tr>
              <a:tr h="12930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34"/>
                        </a:rPr>
                        <a:t>Sunbrella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$1,590.5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8060242"/>
                  </a:ext>
                </a:extLst>
              </a:tr>
              <a:tr h="12930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35"/>
                        </a:rPr>
                        <a:t>Komos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$1,296.7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4308449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36B9FD8-7B54-8950-E54C-2CECCA6420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329790"/>
              </p:ext>
            </p:extLst>
          </p:nvPr>
        </p:nvGraphicFramePr>
        <p:xfrm>
          <a:off x="3231786" y="1499098"/>
          <a:ext cx="2690601" cy="46710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72298">
                  <a:extLst>
                    <a:ext uri="{9D8B030D-6E8A-4147-A177-3AD203B41FA5}">
                      <a16:colId xmlns:a16="http://schemas.microsoft.com/office/drawing/2014/main" val="3574522064"/>
                    </a:ext>
                  </a:extLst>
                </a:gridCol>
                <a:gridCol w="718303">
                  <a:extLst>
                    <a:ext uri="{9D8B030D-6E8A-4147-A177-3AD203B41FA5}">
                      <a16:colId xmlns:a16="http://schemas.microsoft.com/office/drawing/2014/main" val="2464966384"/>
                    </a:ext>
                  </a:extLst>
                </a:gridCol>
              </a:tblGrid>
              <a:tr h="1440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sng" strike="noStrike">
                          <a:solidFill>
                            <a:schemeClr val="bg1"/>
                          </a:solidFill>
                          <a:effectLst/>
                          <a:latin typeface="Helvetica" panose="020B0403020202020204" pitchFamily="34" charset="0"/>
                        </a:rPr>
                        <a:t>Brand</a:t>
                      </a:r>
                    </a:p>
                  </a:txBody>
                  <a:tcPr marL="0" marR="0" marT="0" marB="0" anchor="ctr">
                    <a:solidFill>
                      <a:srgbClr val="1F1A6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sng" strike="noStrike">
                          <a:solidFill>
                            <a:schemeClr val="bg1"/>
                          </a:solidFill>
                          <a:effectLst/>
                          <a:latin typeface="Helvetica" panose="020B0403020202020204" pitchFamily="34" charset="0"/>
                        </a:rPr>
                        <a:t>$$$ (000)</a:t>
                      </a:r>
                    </a:p>
                  </a:txBody>
                  <a:tcPr marL="0" marR="0" marT="0" marB="0" anchor="ctr">
                    <a:solidFill>
                      <a:srgbClr val="1F1A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1589134"/>
                  </a:ext>
                </a:extLst>
              </a:tr>
              <a:tr h="12808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36"/>
                        </a:rPr>
                        <a:t>Fuzzy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$1,281.2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4592335"/>
                  </a:ext>
                </a:extLst>
              </a:tr>
              <a:tr h="12808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37"/>
                        </a:rPr>
                        <a:t>Blair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$1,257.0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412131"/>
                  </a:ext>
                </a:extLst>
              </a:tr>
              <a:tr h="12808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38"/>
                        </a:rPr>
                        <a:t>WIN Reality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$1,219.1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3138053"/>
                  </a:ext>
                </a:extLst>
              </a:tr>
              <a:tr h="12808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 err="1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39"/>
                        </a:rPr>
                        <a:t>Lectric</a:t>
                      </a:r>
                      <a:r>
                        <a:rPr lang="en-US" sz="8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39"/>
                        </a:rPr>
                        <a:t> </a:t>
                      </a:r>
                      <a:r>
                        <a:rPr lang="en-US" sz="800" b="0" i="0" u="sng" strike="noStrike" err="1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39"/>
                        </a:rPr>
                        <a:t>eBikes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$1,194.6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2431311"/>
                  </a:ext>
                </a:extLst>
              </a:tr>
              <a:tr h="12808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40"/>
                        </a:rPr>
                        <a:t>Andscape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$1,098.8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531432"/>
                  </a:ext>
                </a:extLst>
              </a:tr>
              <a:tr h="12808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41"/>
                        </a:rPr>
                        <a:t>Sand Cloud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$1,063.2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7566474"/>
                  </a:ext>
                </a:extLst>
              </a:tr>
              <a:tr h="12808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42"/>
                        </a:rPr>
                        <a:t>Jinx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$1,060.3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5185990"/>
                  </a:ext>
                </a:extLst>
              </a:tr>
              <a:tr h="13798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Affordable Life Insurance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$1,058.3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4081547"/>
                  </a:ext>
                </a:extLst>
              </a:tr>
              <a:tr h="12808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43"/>
                        </a:rPr>
                        <a:t>Bonafide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$961.1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5156320"/>
                  </a:ext>
                </a:extLst>
              </a:tr>
              <a:tr h="12808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Liberty Legal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$942.4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743845"/>
                  </a:ext>
                </a:extLst>
              </a:tr>
              <a:tr h="12808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44"/>
                        </a:rPr>
                        <a:t>Goldbelly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$884.8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7029731"/>
                  </a:ext>
                </a:extLst>
              </a:tr>
              <a:tr h="12808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45"/>
                        </a:rPr>
                        <a:t>Vitasei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$869.7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1726361"/>
                  </a:ext>
                </a:extLst>
              </a:tr>
              <a:tr h="12808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46"/>
                        </a:rPr>
                        <a:t>Quay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$867.1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0546859"/>
                  </a:ext>
                </a:extLst>
              </a:tr>
              <a:tr h="12808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47"/>
                        </a:rPr>
                        <a:t>Getty Images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$771.0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35058"/>
                  </a:ext>
                </a:extLst>
              </a:tr>
              <a:tr h="12808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48"/>
                        </a:rPr>
                        <a:t>Free Fly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$736.3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4428436"/>
                  </a:ext>
                </a:extLst>
              </a:tr>
              <a:tr h="12808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49"/>
                        </a:rPr>
                        <a:t>Exoticca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$722.1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5840138"/>
                  </a:ext>
                </a:extLst>
              </a:tr>
              <a:tr h="12808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50"/>
                        </a:rPr>
                        <a:t>Manzanilla Sophia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$697.3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670842"/>
                  </a:ext>
                </a:extLst>
              </a:tr>
              <a:tr h="12808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51"/>
                        </a:rPr>
                        <a:t>TextKiller</a:t>
                      </a:r>
                      <a:endParaRPr lang="en-US" sz="800" b="0" i="0" u="none" strike="noStrike">
                        <a:solidFill>
                          <a:srgbClr val="1F1A62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$690.1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6383004"/>
                  </a:ext>
                </a:extLst>
              </a:tr>
              <a:tr h="12808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52"/>
                        </a:rPr>
                        <a:t>Slynd Rx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$674.4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3029859"/>
                  </a:ext>
                </a:extLst>
              </a:tr>
              <a:tr h="14516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53"/>
                        </a:rPr>
                        <a:t>Intercontinental Exchange (ICE)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$659.3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8202302"/>
                  </a:ext>
                </a:extLst>
              </a:tr>
              <a:tr h="14516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54"/>
                        </a:rPr>
                        <a:t>Law Offices of Amanda Lewis, PC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$653.7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85565"/>
                  </a:ext>
                </a:extLst>
              </a:tr>
              <a:tr h="12808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55"/>
                        </a:rPr>
                        <a:t>Vital Strategies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$641.6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257968"/>
                  </a:ext>
                </a:extLst>
              </a:tr>
              <a:tr h="12808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56"/>
                        </a:rPr>
                        <a:t>Sunday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$637.4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8775464"/>
                  </a:ext>
                </a:extLst>
              </a:tr>
              <a:tr h="12808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57"/>
                        </a:rPr>
                        <a:t>Thuma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$626.8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3089199"/>
                  </a:ext>
                </a:extLst>
              </a:tr>
              <a:tr h="12808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58"/>
                        </a:rPr>
                        <a:t>Neighbor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$621.5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8072634"/>
                  </a:ext>
                </a:extLst>
              </a:tr>
              <a:tr h="12808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59"/>
                        </a:rPr>
                        <a:t>Brand Power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$589.9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0032673"/>
                  </a:ext>
                </a:extLst>
              </a:tr>
              <a:tr h="12808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60"/>
                        </a:rPr>
                        <a:t>Vitapod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$553.8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8467223"/>
                  </a:ext>
                </a:extLst>
              </a:tr>
              <a:tr h="12808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61"/>
                        </a:rPr>
                        <a:t>Plow &amp; Hearth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$516.0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2860341"/>
                  </a:ext>
                </a:extLst>
              </a:tr>
              <a:tr h="12808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62"/>
                        </a:rPr>
                        <a:t>Kettle &amp; Fire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$469.1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8244782"/>
                  </a:ext>
                </a:extLst>
              </a:tr>
              <a:tr h="12808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63"/>
                        </a:rPr>
                        <a:t>Methodist Healthcare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$456.6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2111040"/>
                  </a:ext>
                </a:extLst>
              </a:tr>
              <a:tr h="12808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64"/>
                        </a:rPr>
                        <a:t>USFL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$431.9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7891592"/>
                  </a:ext>
                </a:extLst>
              </a:tr>
              <a:tr h="12808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65"/>
                        </a:rPr>
                        <a:t>ExtraHop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$412.4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853023"/>
                  </a:ext>
                </a:extLst>
              </a:tr>
              <a:tr h="12808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66"/>
                        </a:rPr>
                        <a:t>Boneless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$387.9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8060242"/>
                  </a:ext>
                </a:extLst>
              </a:tr>
              <a:tr h="12808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67"/>
                        </a:rPr>
                        <a:t>Aprende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$385.9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4308449"/>
                  </a:ext>
                </a:extLst>
              </a:tr>
              <a:tr h="12808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68"/>
                        </a:rPr>
                        <a:t>Better Not Younger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$377.1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3775770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F474435-8881-CED4-273F-65BA6694E6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078286"/>
              </p:ext>
            </p:extLst>
          </p:nvPr>
        </p:nvGraphicFramePr>
        <p:xfrm>
          <a:off x="6069439" y="1499098"/>
          <a:ext cx="2734170" cy="46695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26810">
                  <a:extLst>
                    <a:ext uri="{9D8B030D-6E8A-4147-A177-3AD203B41FA5}">
                      <a16:colId xmlns:a16="http://schemas.microsoft.com/office/drawing/2014/main" val="3574522064"/>
                    </a:ext>
                  </a:extLst>
                </a:gridCol>
                <a:gridCol w="807360">
                  <a:extLst>
                    <a:ext uri="{9D8B030D-6E8A-4147-A177-3AD203B41FA5}">
                      <a16:colId xmlns:a16="http://schemas.microsoft.com/office/drawing/2014/main" val="2464966384"/>
                    </a:ext>
                  </a:extLst>
                </a:gridCol>
              </a:tblGrid>
              <a:tr h="1438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sng" strike="noStrike">
                          <a:solidFill>
                            <a:schemeClr val="bg1"/>
                          </a:solidFill>
                          <a:effectLst/>
                          <a:latin typeface="Helvetica" panose="020B0403020202020204" pitchFamily="34" charset="0"/>
                        </a:rPr>
                        <a:t>Brand</a:t>
                      </a:r>
                    </a:p>
                  </a:txBody>
                  <a:tcPr marL="0" marR="0" marT="0" marB="0" anchor="ctr">
                    <a:solidFill>
                      <a:srgbClr val="1F1A6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sng" strike="noStrike">
                          <a:solidFill>
                            <a:schemeClr val="bg1"/>
                          </a:solidFill>
                          <a:effectLst/>
                          <a:latin typeface="Helvetica" panose="020B0403020202020204" pitchFamily="34" charset="0"/>
                        </a:rPr>
                        <a:t>$$$ (000)</a:t>
                      </a:r>
                    </a:p>
                  </a:txBody>
                  <a:tcPr marL="0" marR="0" marT="0" marB="0" anchor="ctr">
                    <a:solidFill>
                      <a:srgbClr val="1F1A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1589134"/>
                  </a:ext>
                </a:extLst>
              </a:tr>
              <a:tr h="12783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69"/>
                        </a:rPr>
                        <a:t>Pumpkin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$369.5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743845"/>
                  </a:ext>
                </a:extLst>
              </a:tr>
              <a:tr h="12783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70"/>
                        </a:rPr>
                        <a:t>TUDN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$363.1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7029731"/>
                  </a:ext>
                </a:extLst>
              </a:tr>
              <a:tr h="12783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71"/>
                        </a:rPr>
                        <a:t>Facet Wealth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$359.4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1726361"/>
                  </a:ext>
                </a:extLst>
              </a:tr>
              <a:tr h="15360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72"/>
                        </a:rPr>
                        <a:t>International Rescue Committee (IRC)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$343.5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0546859"/>
                  </a:ext>
                </a:extLst>
              </a:tr>
              <a:tr h="15360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73"/>
                        </a:rPr>
                        <a:t>Advancing American Freedom (AAF)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$339.3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35058"/>
                  </a:ext>
                </a:extLst>
              </a:tr>
              <a:tr h="12783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74"/>
                        </a:rPr>
                        <a:t>Every Man Jack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$323.7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4428436"/>
                  </a:ext>
                </a:extLst>
              </a:tr>
              <a:tr h="12783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75"/>
                        </a:rPr>
                        <a:t>Step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$309.5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5840138"/>
                  </a:ext>
                </a:extLst>
              </a:tr>
              <a:tr h="12783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76"/>
                        </a:rPr>
                        <a:t>Juniper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$304.5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670842"/>
                  </a:ext>
                </a:extLst>
              </a:tr>
              <a:tr h="12783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77"/>
                        </a:rPr>
                        <a:t>Cash App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$299.7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6383004"/>
                  </a:ext>
                </a:extLst>
              </a:tr>
              <a:tr h="12783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78"/>
                        </a:rPr>
                        <a:t>DIFF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$297.1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3029859"/>
                  </a:ext>
                </a:extLst>
              </a:tr>
              <a:tr h="12783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79"/>
                        </a:rPr>
                        <a:t>Velocity Global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$287.4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8202302"/>
                  </a:ext>
                </a:extLst>
              </a:tr>
              <a:tr h="12783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80"/>
                        </a:rPr>
                        <a:t>RISE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$285.2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85565"/>
                  </a:ext>
                </a:extLst>
              </a:tr>
              <a:tr h="12783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81"/>
                        </a:rPr>
                        <a:t>Future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$282.2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257968"/>
                  </a:ext>
                </a:extLst>
              </a:tr>
              <a:tr h="12783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82"/>
                        </a:rPr>
                        <a:t>Copilot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$276.4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8775464"/>
                  </a:ext>
                </a:extLst>
              </a:tr>
              <a:tr h="12783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83"/>
                        </a:rPr>
                        <a:t>American Trucks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$270.5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3089199"/>
                  </a:ext>
                </a:extLst>
              </a:tr>
              <a:tr h="25566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84"/>
                        </a:rPr>
                        <a:t>Foundation for Individual Rights and Expression (FIRE)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$266.2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8072634"/>
                  </a:ext>
                </a:extLst>
              </a:tr>
              <a:tr h="12783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85"/>
                        </a:rPr>
                        <a:t>Fitbod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$261.4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0032673"/>
                  </a:ext>
                </a:extLst>
              </a:tr>
              <a:tr h="12783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86"/>
                        </a:rPr>
                        <a:t>Floyd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$257.6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8467223"/>
                  </a:ext>
                </a:extLst>
              </a:tr>
              <a:tr h="12783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87"/>
                        </a:rPr>
                        <a:t>Magnolia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$256.7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2860341"/>
                  </a:ext>
                </a:extLst>
              </a:tr>
              <a:tr h="12783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88"/>
                        </a:rPr>
                        <a:t>MyStore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$253.5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8244782"/>
                  </a:ext>
                </a:extLst>
              </a:tr>
              <a:tr h="12783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89"/>
                        </a:rPr>
                        <a:t>Wilder Games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$246.6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2111040"/>
                  </a:ext>
                </a:extLst>
              </a:tr>
              <a:tr h="12783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90"/>
                        </a:rPr>
                        <a:t>Strikeman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$239.5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7891592"/>
                  </a:ext>
                </a:extLst>
              </a:tr>
              <a:tr h="12783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91"/>
                        </a:rPr>
                        <a:t>Huckberry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$226.1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853023"/>
                  </a:ext>
                </a:extLst>
              </a:tr>
              <a:tr h="12783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92"/>
                        </a:rPr>
                        <a:t>Saving America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$223.8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8060242"/>
                  </a:ext>
                </a:extLst>
              </a:tr>
              <a:tr h="12783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93"/>
                        </a:rPr>
                        <a:t>Dropps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$215.2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4308449"/>
                  </a:ext>
                </a:extLst>
              </a:tr>
              <a:tr h="12783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Fueling American Jobs Coalition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$213.4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745834"/>
                  </a:ext>
                </a:extLst>
              </a:tr>
              <a:tr h="25566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Baby Food Heavy Metals Legal Helpline Referral Services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$209.8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0051889"/>
                  </a:ext>
                </a:extLst>
              </a:tr>
              <a:tr h="12783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94"/>
                        </a:rPr>
                        <a:t>DishDirect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$205.0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885986"/>
                  </a:ext>
                </a:extLst>
              </a:tr>
              <a:tr h="12783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95"/>
                        </a:rPr>
                        <a:t>Road Scholar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$203.7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04555"/>
                  </a:ext>
                </a:extLst>
              </a:tr>
              <a:tr h="12783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96"/>
                        </a:rPr>
                        <a:t>The Gori Law Firm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$198.6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1218487"/>
                  </a:ext>
                </a:extLst>
              </a:tr>
              <a:tr h="12783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97"/>
                        </a:rPr>
                        <a:t>PIMCO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$196.1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716090"/>
                  </a:ext>
                </a:extLst>
              </a:tr>
              <a:tr h="12783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 err="1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98"/>
                        </a:rPr>
                        <a:t>Brillia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$194.7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0180355"/>
                  </a:ext>
                </a:extLst>
              </a:tr>
              <a:tr h="12783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99"/>
                        </a:rPr>
                        <a:t>Ready Rocker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$187.4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822615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9323953-E5CD-BFA2-C1F4-CC1AA2B7F1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5510231"/>
              </p:ext>
            </p:extLst>
          </p:nvPr>
        </p:nvGraphicFramePr>
        <p:xfrm>
          <a:off x="8950662" y="1499098"/>
          <a:ext cx="3109961" cy="4404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00656">
                  <a:extLst>
                    <a:ext uri="{9D8B030D-6E8A-4147-A177-3AD203B41FA5}">
                      <a16:colId xmlns:a16="http://schemas.microsoft.com/office/drawing/2014/main" val="3574522064"/>
                    </a:ext>
                  </a:extLst>
                </a:gridCol>
                <a:gridCol w="1009305">
                  <a:extLst>
                    <a:ext uri="{9D8B030D-6E8A-4147-A177-3AD203B41FA5}">
                      <a16:colId xmlns:a16="http://schemas.microsoft.com/office/drawing/2014/main" val="2464966384"/>
                    </a:ext>
                  </a:extLst>
                </a:gridCol>
              </a:tblGrid>
              <a:tr h="1359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sng" strike="noStrike">
                          <a:solidFill>
                            <a:schemeClr val="bg1"/>
                          </a:solidFill>
                          <a:effectLst/>
                          <a:latin typeface="Helvetica" panose="020B0403020202020204" pitchFamily="34" charset="0"/>
                        </a:rPr>
                        <a:t>Brand</a:t>
                      </a:r>
                    </a:p>
                  </a:txBody>
                  <a:tcPr marL="0" marR="0" marT="0" marB="0" anchor="ctr">
                    <a:solidFill>
                      <a:srgbClr val="1F1A6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sng" strike="noStrike">
                          <a:solidFill>
                            <a:schemeClr val="bg1"/>
                          </a:solidFill>
                          <a:effectLst/>
                          <a:latin typeface="Helvetica" panose="020B0403020202020204" pitchFamily="34" charset="0"/>
                        </a:rPr>
                        <a:t>$$$ (000)</a:t>
                      </a:r>
                    </a:p>
                  </a:txBody>
                  <a:tcPr marL="0" marR="0" marT="0" marB="0" anchor="ctr">
                    <a:solidFill>
                      <a:srgbClr val="1F1A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1589134"/>
                  </a:ext>
                </a:extLst>
              </a:tr>
              <a:tr h="10424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00"/>
                        </a:rPr>
                        <a:t>BD Veritor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$187.1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5840138"/>
                  </a:ext>
                </a:extLst>
              </a:tr>
              <a:tr h="10424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01"/>
                        </a:rPr>
                        <a:t>Energized Health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$178.3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670842"/>
                  </a:ext>
                </a:extLst>
              </a:tr>
              <a:tr h="10424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02"/>
                        </a:rPr>
                        <a:t>Chem-Dry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$170.0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6383004"/>
                  </a:ext>
                </a:extLst>
              </a:tr>
              <a:tr h="10424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03"/>
                        </a:rPr>
                        <a:t>By-Pass Power Equipment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$168.4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3029859"/>
                  </a:ext>
                </a:extLst>
              </a:tr>
              <a:tr h="10424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04"/>
                        </a:rPr>
                        <a:t>Jackpot Party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$165.0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8202302"/>
                  </a:ext>
                </a:extLst>
              </a:tr>
              <a:tr h="10424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05"/>
                        </a:rPr>
                        <a:t>Overholt Law Firm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$164.7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85565"/>
                  </a:ext>
                </a:extLst>
              </a:tr>
              <a:tr h="10424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06"/>
                        </a:rPr>
                        <a:t>First Onsite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$158.6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257968"/>
                  </a:ext>
                </a:extLst>
              </a:tr>
              <a:tr h="10424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07"/>
                        </a:rPr>
                        <a:t>Lifekey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$156.9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8775464"/>
                  </a:ext>
                </a:extLst>
              </a:tr>
              <a:tr h="10424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08"/>
                        </a:rPr>
                        <a:t>Peachtree Orthopedics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$156.9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3089199"/>
                  </a:ext>
                </a:extLst>
              </a:tr>
              <a:tr h="10424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09"/>
                        </a:rPr>
                        <a:t>Las Cruces City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$156.9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8072634"/>
                  </a:ext>
                </a:extLst>
              </a:tr>
              <a:tr h="10424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10"/>
                        </a:rPr>
                        <a:t>NULASTIN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$156.3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0032673"/>
                  </a:ext>
                </a:extLst>
              </a:tr>
              <a:tr h="10424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11"/>
                        </a:rPr>
                        <a:t>Medify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$155.4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8467223"/>
                  </a:ext>
                </a:extLst>
              </a:tr>
              <a:tr h="10424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12"/>
                        </a:rPr>
                        <a:t>Elevance Health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$154.1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2860341"/>
                  </a:ext>
                </a:extLst>
              </a:tr>
              <a:tr h="10424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13"/>
                        </a:rPr>
                        <a:t>Shavelogic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$153.1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8244782"/>
                  </a:ext>
                </a:extLst>
              </a:tr>
              <a:tr h="10424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14"/>
                        </a:rPr>
                        <a:t>GenderCool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$150.9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2111040"/>
                  </a:ext>
                </a:extLst>
              </a:tr>
              <a:tr h="10424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Driver Discount Helpline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$148.4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7891592"/>
                  </a:ext>
                </a:extLst>
              </a:tr>
              <a:tr h="10424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15"/>
                        </a:rPr>
                        <a:t>Stanton Optical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$145.7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853023"/>
                  </a:ext>
                </a:extLst>
              </a:tr>
              <a:tr h="11954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16"/>
                        </a:rPr>
                        <a:t>G/FORE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$142.1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8060242"/>
                  </a:ext>
                </a:extLst>
              </a:tr>
              <a:tr h="10424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17"/>
                        </a:rPr>
                        <a:t>Miller &amp; Zois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$136.8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4308449"/>
                  </a:ext>
                </a:extLst>
              </a:tr>
              <a:tr h="10424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18"/>
                        </a:rPr>
                        <a:t>GreenPan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$134.6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745834"/>
                  </a:ext>
                </a:extLst>
              </a:tr>
              <a:tr h="10424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19"/>
                        </a:rPr>
                        <a:t>InMit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$134.0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0051889"/>
                  </a:ext>
                </a:extLst>
              </a:tr>
              <a:tr h="10424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Think Digital Wellbeing Summit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$110.4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885986"/>
                  </a:ext>
                </a:extLst>
              </a:tr>
              <a:tr h="10424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20"/>
                        </a:rPr>
                        <a:t>StoveGuard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$107.3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04555"/>
                  </a:ext>
                </a:extLst>
              </a:tr>
              <a:tr h="10424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21"/>
                        </a:rPr>
                        <a:t>Pioneer Life Group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$104.7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1218487"/>
                  </a:ext>
                </a:extLst>
              </a:tr>
              <a:tr h="10424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22"/>
                        </a:rPr>
                        <a:t>DIO Implact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$104.2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716090"/>
                  </a:ext>
                </a:extLst>
              </a:tr>
              <a:tr h="10424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23"/>
                        </a:rPr>
                        <a:t>Bevy Long Drink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$104.2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0180355"/>
                  </a:ext>
                </a:extLst>
              </a:tr>
              <a:tr h="10424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24"/>
                        </a:rPr>
                        <a:t>Bolt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$101.6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8226152"/>
                  </a:ext>
                </a:extLst>
              </a:tr>
              <a:tr h="10424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25"/>
                        </a:rPr>
                        <a:t>Rimini Street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$100.8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4964141"/>
                  </a:ext>
                </a:extLst>
              </a:tr>
              <a:tr h="10424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26"/>
                        </a:rPr>
                        <a:t>Sell Easy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$100.6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3468860"/>
                  </a:ext>
                </a:extLst>
              </a:tr>
              <a:tr h="10424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27"/>
                        </a:rPr>
                        <a:t>Puncher's Chance Bourbon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$100.3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3570685"/>
                  </a:ext>
                </a:extLst>
              </a:tr>
              <a:tr h="10424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00"/>
                        </a:rPr>
                        <a:t>BD Veritor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$187.1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101359"/>
                  </a:ext>
                </a:extLst>
              </a:tr>
              <a:tr h="10424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01"/>
                        </a:rPr>
                        <a:t>Energized Health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$178.3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4550075"/>
                  </a:ext>
                </a:extLst>
              </a:tr>
              <a:tr h="10424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02"/>
                        </a:rPr>
                        <a:t>Chem-Dry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$170.0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2950096"/>
                  </a:ext>
                </a:extLst>
              </a:tr>
              <a:tr h="10424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03"/>
                        </a:rPr>
                        <a:t>By-Pass Power Equipment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$168.4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0361319"/>
                  </a:ext>
                </a:extLst>
              </a:tr>
              <a:tr h="10424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04"/>
                        </a:rPr>
                        <a:t>Jackpot Party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$165.0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7480793"/>
                  </a:ext>
                </a:extLst>
              </a:tr>
            </a:tbl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E4C5153-FE14-7BA8-D4F8-E313403CB963}"/>
              </a:ext>
            </a:extLst>
          </p:cNvPr>
          <p:cNvCxnSpPr>
            <a:cxnSpLocks/>
          </p:cNvCxnSpPr>
          <p:nvPr/>
        </p:nvCxnSpPr>
        <p:spPr>
          <a:xfrm>
            <a:off x="3154588" y="1499098"/>
            <a:ext cx="0" cy="4671060"/>
          </a:xfrm>
          <a:prstGeom prst="line">
            <a:avLst/>
          </a:prstGeom>
          <a:ln w="19050">
            <a:solidFill>
              <a:srgbClr val="ED3C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25E04C7-6135-9B5F-1487-5635DD1A1546}"/>
              </a:ext>
            </a:extLst>
          </p:cNvPr>
          <p:cNvCxnSpPr>
            <a:cxnSpLocks/>
          </p:cNvCxnSpPr>
          <p:nvPr/>
        </p:nvCxnSpPr>
        <p:spPr>
          <a:xfrm>
            <a:off x="5988221" y="1499098"/>
            <a:ext cx="0" cy="4671060"/>
          </a:xfrm>
          <a:prstGeom prst="line">
            <a:avLst/>
          </a:prstGeom>
          <a:ln w="19050">
            <a:solidFill>
              <a:srgbClr val="ED3C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8E93F18-4DCD-C0E8-33F8-B07110A2B950}"/>
              </a:ext>
            </a:extLst>
          </p:cNvPr>
          <p:cNvCxnSpPr>
            <a:cxnSpLocks/>
          </p:cNvCxnSpPr>
          <p:nvPr/>
        </p:nvCxnSpPr>
        <p:spPr>
          <a:xfrm>
            <a:off x="8875968" y="1499098"/>
            <a:ext cx="0" cy="4671060"/>
          </a:xfrm>
          <a:prstGeom prst="line">
            <a:avLst/>
          </a:prstGeom>
          <a:ln w="19050">
            <a:solidFill>
              <a:srgbClr val="ED3C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66D956BA-16C4-0435-0EAA-2B38FB003EF9}"/>
              </a:ext>
            </a:extLst>
          </p:cNvPr>
          <p:cNvSpPr txBox="1">
            <a:spLocks/>
          </p:cNvSpPr>
          <p:nvPr/>
        </p:nvSpPr>
        <p:spPr>
          <a:xfrm>
            <a:off x="8948327" y="5941862"/>
            <a:ext cx="3109961" cy="303102"/>
          </a:xfrm>
          <a:prstGeom prst="rect">
            <a:avLst/>
          </a:prstGeom>
          <a:solidFill>
            <a:srgbClr val="1F1A62"/>
          </a:solidFill>
          <a:ln>
            <a:solidFill>
              <a:srgbClr val="1F1A62"/>
            </a:solidFill>
          </a:ln>
        </p:spPr>
        <p:txBody>
          <a:bodyPr vert="horz" anchor="ctr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0" algn="l" defTabSz="914400" rtl="0" eaLnBrk="1" latinLnBrk="0" hangingPunct="1">
              <a:spcBef>
                <a:spcPct val="20000"/>
              </a:spcBef>
              <a:buFont typeface="Arial"/>
              <a:buNone/>
              <a:defRPr sz="5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indent="0" algn="l" defTabSz="914400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indent="0" algn="l" defTabSz="914400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indent="0" algn="l" defTabSz="914400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To click through to a brand’s website, view in ‘slide show’ and click on the respective link.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8CCDF68-1F83-5CBF-3D3F-68A8FAE7F713}"/>
              </a:ext>
            </a:extLst>
          </p:cNvPr>
          <p:cNvSpPr txBox="1"/>
          <p:nvPr/>
        </p:nvSpPr>
        <p:spPr>
          <a:xfrm>
            <a:off x="554181" y="1161946"/>
            <a:ext cx="110836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defTabSz="586082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1" i="0" u="sng" strike="noStrike" cap="none" spc="0" normalizeH="0" baseline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ctr" defTabSz="5860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1</a:t>
            </a:r>
            <a:r>
              <a:rPr kumimoji="0" lang="en-US" sz="1400" b="1" i="0" u="sng" strike="noStrike" kern="1200" cap="none" spc="0" normalizeH="0" baseline="3000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st</a:t>
            </a: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 Half 2022 New National TV Advertisers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CFF259-DFDB-2F6A-28D4-332B85461C69}"/>
              </a:ext>
            </a:extLst>
          </p:cNvPr>
          <p:cNvPicPr>
            <a:picLocks noChangeAspect="1"/>
          </p:cNvPicPr>
          <p:nvPr/>
        </p:nvPicPr>
        <p:blipFill rotWithShape="1">
          <a:blip r:embed="rId1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A03FEC2-053B-D4B4-0467-C87570795B45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258950-120D-9A6D-1F59-0F308F64F42B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</p:spTree>
    <p:extLst>
      <p:ext uri="{BB962C8B-B14F-4D97-AF65-F5344CB8AC3E}">
        <p14:creationId xmlns:p14="http://schemas.microsoft.com/office/powerpoint/2010/main" val="27761439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F874FCD-15DA-44CD-A46D-78530F82C5EB}"/>
              </a:ext>
            </a:extLst>
          </p:cNvPr>
          <p:cNvSpPr txBox="1">
            <a:spLocks/>
          </p:cNvSpPr>
          <p:nvPr/>
        </p:nvSpPr>
        <p:spPr>
          <a:xfrm>
            <a:off x="460579" y="6322390"/>
            <a:ext cx="11645249" cy="215444"/>
          </a:xfrm>
          <a:prstGeom prst="rect">
            <a:avLst/>
          </a:prstGeom>
        </p:spPr>
        <p:txBody>
          <a:bodyPr vert="horz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0" algn="l" defTabSz="914400" rtl="0" eaLnBrk="1" latinLnBrk="0" hangingPunct="1">
              <a:spcBef>
                <a:spcPct val="20000"/>
              </a:spcBef>
              <a:buFont typeface="Arial"/>
              <a:buNone/>
              <a:defRPr sz="5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indent="0" algn="l" defTabSz="914400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indent="0" algn="l" defTabSz="914400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indent="0" algn="l" defTabSz="914400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Source: VAB analysis of Nielsen Ad Intel data, 1/1/22-6/30/22. TV spend includes national cable TV, broadcast TV, Spanish language cable TV, Spanish language broadcast TV. Brands reflect those with national TV spend over $100K.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E334FF-013B-4334-A22B-4AD816EFE3C8}"/>
              </a:ext>
            </a:extLst>
          </p:cNvPr>
          <p:cNvSpPr/>
          <p:nvPr/>
        </p:nvSpPr>
        <p:spPr>
          <a:xfrm>
            <a:off x="273202" y="164962"/>
            <a:ext cx="118326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The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direct-to-consumer segment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continues to be a force, turning to TV for their data-driven goals, as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56 brands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across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29 categories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entered the national TV marketplace, spending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over $</a:t>
            </a:r>
            <a:r>
              <a:rPr lang="en-US" sz="2400" b="1">
                <a:solidFill>
                  <a:srgbClr val="ED3C8D"/>
                </a:solidFill>
                <a:latin typeface="Helvetica" pitchFamily="2" charset="0"/>
              </a:rPr>
              <a:t>84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million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during 1H ‘22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8E5F687-6F94-4F0D-A2A0-9802CE98FD01}"/>
              </a:ext>
            </a:extLst>
          </p:cNvPr>
          <p:cNvSpPr/>
          <p:nvPr/>
        </p:nvSpPr>
        <p:spPr>
          <a:xfrm>
            <a:off x="273203" y="4860117"/>
            <a:ext cx="9295065" cy="1246495"/>
          </a:xfrm>
          <a:prstGeom prst="roundRect">
            <a:avLst/>
          </a:prstGeom>
          <a:solidFill>
            <a:schemeClr val="bg1"/>
          </a:solidFill>
          <a:ln>
            <a:solidFill>
              <a:srgbClr val="ED3C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AF24630-D7C1-4472-9919-0C7504D938C4}"/>
              </a:ext>
            </a:extLst>
          </p:cNvPr>
          <p:cNvSpPr txBox="1"/>
          <p:nvPr/>
        </p:nvSpPr>
        <p:spPr>
          <a:xfrm>
            <a:off x="1103291" y="1471762"/>
            <a:ext cx="100997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1</a:t>
            </a:r>
            <a:r>
              <a:rPr kumimoji="0" lang="en-US" sz="1400" b="1" i="0" u="sng" strike="noStrike" kern="1200" cap="none" spc="0" normalizeH="0" baseline="3000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st</a:t>
            </a: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Half 2022 New National TV DTC Advertisers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D21122F2-4413-41B6-BFE6-6F5E969E8E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073757"/>
              </p:ext>
            </p:extLst>
          </p:nvPr>
        </p:nvGraphicFramePr>
        <p:xfrm>
          <a:off x="273202" y="1790647"/>
          <a:ext cx="3591180" cy="3017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5499">
                  <a:extLst>
                    <a:ext uri="{9D8B030D-6E8A-4147-A177-3AD203B41FA5}">
                      <a16:colId xmlns:a16="http://schemas.microsoft.com/office/drawing/2014/main" val="2891789165"/>
                    </a:ext>
                  </a:extLst>
                </a:gridCol>
                <a:gridCol w="1496666">
                  <a:extLst>
                    <a:ext uri="{9D8B030D-6E8A-4147-A177-3AD203B41FA5}">
                      <a16:colId xmlns:a16="http://schemas.microsoft.com/office/drawing/2014/main" val="135091300"/>
                    </a:ext>
                  </a:extLst>
                </a:gridCol>
                <a:gridCol w="719015">
                  <a:extLst>
                    <a:ext uri="{9D8B030D-6E8A-4147-A177-3AD203B41FA5}">
                      <a16:colId xmlns:a16="http://schemas.microsoft.com/office/drawing/2014/main" val="2961594174"/>
                    </a:ext>
                  </a:extLst>
                </a:gridCol>
              </a:tblGrid>
              <a:tr h="1087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Brand</a:t>
                      </a:r>
                    </a:p>
                  </a:txBody>
                  <a:tcPr marL="0" marR="0" marT="0" marB="0" anchor="b">
                    <a:solidFill>
                      <a:srgbClr val="ED3C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Category</a:t>
                      </a:r>
                    </a:p>
                  </a:txBody>
                  <a:tcPr marL="0" marR="0" marT="0" marB="0" anchor="b">
                    <a:solidFill>
                      <a:srgbClr val="ED3C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$$$ (000)</a:t>
                      </a:r>
                    </a:p>
                  </a:txBody>
                  <a:tcPr marL="0" marR="0" marT="0" marB="0" anchor="b">
                    <a:solidFill>
                      <a:srgbClr val="ED3C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6064694"/>
                  </a:ext>
                </a:extLst>
              </a:tr>
              <a:tr h="11032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3"/>
                        </a:rPr>
                        <a:t>eToro</a:t>
                      </a:r>
                      <a:endParaRPr lang="en-US" sz="9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Financial Services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$12,611.7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708521347"/>
                  </a:ext>
                </a:extLst>
              </a:tr>
              <a:tr h="12770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4"/>
                        </a:rPr>
                        <a:t>Miro</a:t>
                      </a:r>
                      <a:endParaRPr lang="en-US" sz="9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Professional Services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$11,553.3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40085256"/>
                  </a:ext>
                </a:extLst>
              </a:tr>
              <a:tr h="10870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5"/>
                        </a:rPr>
                        <a:t>Vix+ Streaming</a:t>
                      </a:r>
                      <a:endParaRPr lang="en-US" sz="9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Streaming Services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$9,221.7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33487042"/>
                  </a:ext>
                </a:extLst>
              </a:tr>
              <a:tr h="10870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6"/>
                        </a:rPr>
                        <a:t>Wallbox</a:t>
                      </a:r>
                      <a:endParaRPr lang="en-US" sz="9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Automotive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$7,367.6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70871873"/>
                  </a:ext>
                </a:extLst>
              </a:tr>
              <a:tr h="5761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7"/>
                        </a:rPr>
                        <a:t>Torrid</a:t>
                      </a:r>
                      <a:endParaRPr lang="en-US" sz="9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Apparel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$5,482.7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88338332"/>
                  </a:ext>
                </a:extLst>
              </a:tr>
              <a:tr h="10870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8"/>
                        </a:rPr>
                        <a:t>Inspire Medical Systems</a:t>
                      </a:r>
                      <a:endParaRPr lang="en-US" sz="9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Medical Devices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$4,175.8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35163151"/>
                  </a:ext>
                </a:extLst>
              </a:tr>
              <a:tr h="10870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9"/>
                        </a:rPr>
                        <a:t>RingCentral</a:t>
                      </a:r>
                      <a:endParaRPr lang="en-US" sz="9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Professional Services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$3,744.4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03111136"/>
                  </a:ext>
                </a:extLst>
              </a:tr>
              <a:tr h="10870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0"/>
                        </a:rPr>
                        <a:t>Upstart</a:t>
                      </a:r>
                      <a:endParaRPr lang="en-US" sz="9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Financial Services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$3,412.8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69708319"/>
                  </a:ext>
                </a:extLst>
              </a:tr>
              <a:tr h="10870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1"/>
                        </a:rPr>
                        <a:t>Wild Earth</a:t>
                      </a:r>
                      <a:endParaRPr lang="en-US" sz="9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Pet Care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$1,854.2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82239239"/>
                  </a:ext>
                </a:extLst>
              </a:tr>
              <a:tr h="10870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2"/>
                        </a:rPr>
                        <a:t>Sunbrella</a:t>
                      </a:r>
                      <a:endParaRPr lang="en-US" sz="9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Home Furnishing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$1,590.5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8510553"/>
                  </a:ext>
                </a:extLst>
              </a:tr>
              <a:tr h="10870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3"/>
                        </a:rPr>
                        <a:t>Fuzzy</a:t>
                      </a:r>
                      <a:endParaRPr lang="en-US" sz="9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Pet Care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$1,281.2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14804605"/>
                  </a:ext>
                </a:extLst>
              </a:tr>
              <a:tr h="10870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4"/>
                        </a:rPr>
                        <a:t>Blair</a:t>
                      </a:r>
                      <a:endParaRPr lang="en-US" sz="9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Apparel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$1,257.0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83444809"/>
                  </a:ext>
                </a:extLst>
              </a:tr>
              <a:tr h="10870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5"/>
                        </a:rPr>
                        <a:t>WIN Reality</a:t>
                      </a:r>
                      <a:endParaRPr lang="en-US" sz="9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Fitness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$1,219.1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15471245"/>
                  </a:ext>
                </a:extLst>
              </a:tr>
              <a:tr h="10870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6"/>
                        </a:rPr>
                        <a:t>Lectric eBikes</a:t>
                      </a:r>
                      <a:endParaRPr lang="en-US" sz="9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Fitness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$1,194.6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21329791"/>
                  </a:ext>
                </a:extLst>
              </a:tr>
              <a:tr h="10870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7"/>
                        </a:rPr>
                        <a:t>Andscape</a:t>
                      </a:r>
                      <a:endParaRPr lang="en-US" sz="9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Media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$1,098.8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70324579"/>
                  </a:ext>
                </a:extLst>
              </a:tr>
              <a:tr h="10870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8"/>
                        </a:rPr>
                        <a:t>Sand Cloud</a:t>
                      </a:r>
                      <a:endParaRPr lang="en-US" sz="9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Towels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$1,063.2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85169700"/>
                  </a:ext>
                </a:extLst>
              </a:tr>
              <a:tr h="10870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9"/>
                        </a:rPr>
                        <a:t>Jinx</a:t>
                      </a:r>
                      <a:endParaRPr lang="en-US" sz="9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Pet Care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$1,060.3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41223048"/>
                  </a:ext>
                </a:extLst>
              </a:tr>
              <a:tr h="10870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20"/>
                        </a:rPr>
                        <a:t>Bonafide</a:t>
                      </a:r>
                      <a:endParaRPr lang="en-US" sz="9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Personal Care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$961.1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0915192"/>
                  </a:ext>
                </a:extLst>
              </a:tr>
              <a:tr h="10870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21"/>
                        </a:rPr>
                        <a:t>Goldbelly</a:t>
                      </a:r>
                      <a:endParaRPr lang="en-US" sz="9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Online Food Delivery Service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$884.8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94539746"/>
                  </a:ext>
                </a:extLst>
              </a:tr>
              <a:tr h="10870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22"/>
                        </a:rPr>
                        <a:t>Quay</a:t>
                      </a:r>
                      <a:endParaRPr lang="en-US" sz="9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Eyewear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$867.1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76550394"/>
                  </a:ext>
                </a:extLst>
              </a:tr>
              <a:tr h="10870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23"/>
                        </a:rPr>
                        <a:t>Free Fly</a:t>
                      </a:r>
                      <a:endParaRPr lang="en-US" sz="9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Apparel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$736.3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19645477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B5AFFEB2-EF4B-4E6C-9961-DC1F00D187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0166857"/>
              </p:ext>
            </p:extLst>
          </p:nvPr>
        </p:nvGraphicFramePr>
        <p:xfrm>
          <a:off x="4163896" y="1790647"/>
          <a:ext cx="3864209" cy="3017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98244">
                  <a:extLst>
                    <a:ext uri="{9D8B030D-6E8A-4147-A177-3AD203B41FA5}">
                      <a16:colId xmlns:a16="http://schemas.microsoft.com/office/drawing/2014/main" val="2108266686"/>
                    </a:ext>
                  </a:extLst>
                </a:gridCol>
                <a:gridCol w="1531107">
                  <a:extLst>
                    <a:ext uri="{9D8B030D-6E8A-4147-A177-3AD203B41FA5}">
                      <a16:colId xmlns:a16="http://schemas.microsoft.com/office/drawing/2014/main" val="538265769"/>
                    </a:ext>
                  </a:extLst>
                </a:gridCol>
                <a:gridCol w="934858">
                  <a:extLst>
                    <a:ext uri="{9D8B030D-6E8A-4147-A177-3AD203B41FA5}">
                      <a16:colId xmlns:a16="http://schemas.microsoft.com/office/drawing/2014/main" val="3438954605"/>
                    </a:ext>
                  </a:extLst>
                </a:gridCol>
              </a:tblGrid>
              <a:tr h="1270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Brand</a:t>
                      </a:r>
                    </a:p>
                  </a:txBody>
                  <a:tcPr marL="0" marR="0" marT="0" marB="0" anchor="b">
                    <a:solidFill>
                      <a:srgbClr val="ED3C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Category</a:t>
                      </a:r>
                    </a:p>
                  </a:txBody>
                  <a:tcPr marL="0" marR="0" marT="0" marB="0" anchor="b">
                    <a:solidFill>
                      <a:srgbClr val="ED3C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$$$ (000)</a:t>
                      </a:r>
                    </a:p>
                  </a:txBody>
                  <a:tcPr marL="0" marR="0" marT="0" marB="0" anchor="b">
                    <a:solidFill>
                      <a:srgbClr val="ED3C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389697"/>
                  </a:ext>
                </a:extLst>
              </a:tr>
              <a:tr h="13655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24"/>
                        </a:rPr>
                        <a:t>Exoticca</a:t>
                      </a:r>
                      <a:endParaRPr lang="en-US" sz="9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Travel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$722.1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29830497"/>
                  </a:ext>
                </a:extLst>
              </a:tr>
              <a:tr h="13655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25"/>
                        </a:rPr>
                        <a:t>TextKiller</a:t>
                      </a:r>
                      <a:endParaRPr lang="en-US" sz="9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Communications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$690.1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13181483"/>
                  </a:ext>
                </a:extLst>
              </a:tr>
              <a:tr h="13655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26"/>
                        </a:rPr>
                        <a:t>Sunday</a:t>
                      </a:r>
                      <a:endParaRPr lang="en-US" sz="9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Home Improvement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$637.4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67665978"/>
                  </a:ext>
                </a:extLst>
              </a:tr>
              <a:tr h="13655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27"/>
                        </a:rPr>
                        <a:t>Thuma</a:t>
                      </a:r>
                      <a:endParaRPr lang="en-US" sz="9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Home Furnishing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$626.8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22214427"/>
                  </a:ext>
                </a:extLst>
              </a:tr>
              <a:tr h="13655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28"/>
                        </a:rPr>
                        <a:t>Neighbor</a:t>
                      </a:r>
                      <a:endParaRPr lang="en-US" sz="9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Storage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$621.5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24163024"/>
                  </a:ext>
                </a:extLst>
              </a:tr>
              <a:tr h="13655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29"/>
                        </a:rPr>
                        <a:t>Vitapod</a:t>
                      </a:r>
                      <a:endParaRPr lang="en-US" sz="9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Vitamins &amp; Supplements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$553.8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34352334"/>
                  </a:ext>
                </a:extLst>
              </a:tr>
              <a:tr h="13655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30"/>
                        </a:rPr>
                        <a:t>Plow &amp; Hearth</a:t>
                      </a:r>
                      <a:endParaRPr lang="en-US" sz="9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Home Furnishing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$516.0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70719513"/>
                  </a:ext>
                </a:extLst>
              </a:tr>
              <a:tr h="13655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31"/>
                        </a:rPr>
                        <a:t>Kettle &amp; Fire</a:t>
                      </a:r>
                      <a:endParaRPr lang="en-US" sz="9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Food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$469.1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43329599"/>
                  </a:ext>
                </a:extLst>
              </a:tr>
              <a:tr h="13655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32"/>
                        </a:rPr>
                        <a:t>ExtraHop</a:t>
                      </a:r>
                      <a:endParaRPr lang="en-US" sz="9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Cybersecurity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$412.4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37634500"/>
                  </a:ext>
                </a:extLst>
              </a:tr>
              <a:tr h="13655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33"/>
                        </a:rPr>
                        <a:t>Aprende</a:t>
                      </a:r>
                      <a:endParaRPr lang="en-US" sz="9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Online Education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$385.9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15349936"/>
                  </a:ext>
                </a:extLst>
              </a:tr>
              <a:tr h="13655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34"/>
                        </a:rPr>
                        <a:t>Better Not Younger</a:t>
                      </a:r>
                      <a:endParaRPr lang="en-US" sz="9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Personal Care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$377.1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50020072"/>
                  </a:ext>
                </a:extLst>
              </a:tr>
              <a:tr h="13655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35"/>
                        </a:rPr>
                        <a:t>Pumpkin</a:t>
                      </a:r>
                      <a:endParaRPr lang="en-US" sz="9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Insurance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$369.5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1936079"/>
                  </a:ext>
                </a:extLst>
              </a:tr>
              <a:tr h="13655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36"/>
                        </a:rPr>
                        <a:t>TUDN</a:t>
                      </a:r>
                      <a:endParaRPr lang="en-US" sz="9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Media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$363.1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46034947"/>
                  </a:ext>
                </a:extLst>
              </a:tr>
              <a:tr h="13655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37"/>
                        </a:rPr>
                        <a:t>Facet Wealth</a:t>
                      </a:r>
                      <a:endParaRPr lang="en-US" sz="9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Financial Services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$359.4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193140449"/>
                  </a:ext>
                </a:extLst>
              </a:tr>
              <a:tr h="13655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38"/>
                        </a:rPr>
                        <a:t>Every Man Jack</a:t>
                      </a:r>
                      <a:endParaRPr lang="en-US" sz="9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Personal Care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$323.7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02026125"/>
                  </a:ext>
                </a:extLst>
              </a:tr>
              <a:tr h="13655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39"/>
                        </a:rPr>
                        <a:t>Step</a:t>
                      </a:r>
                      <a:endParaRPr lang="en-US" sz="9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Financial Services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$309.5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27643253"/>
                  </a:ext>
                </a:extLst>
              </a:tr>
              <a:tr h="13655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40"/>
                        </a:rPr>
                        <a:t>Cash App</a:t>
                      </a:r>
                      <a:endParaRPr lang="en-US" sz="9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Financial Services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$299.7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82103634"/>
                  </a:ext>
                </a:extLst>
              </a:tr>
              <a:tr h="13655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41"/>
                        </a:rPr>
                        <a:t>DIFF</a:t>
                      </a:r>
                      <a:endParaRPr lang="en-US" sz="9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Eyewear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$297.1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65332511"/>
                  </a:ext>
                </a:extLst>
              </a:tr>
              <a:tr h="13655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42"/>
                        </a:rPr>
                        <a:t>Velocity Global</a:t>
                      </a:r>
                      <a:endParaRPr lang="en-US" sz="9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Professional Services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$287.4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99962757"/>
                  </a:ext>
                </a:extLst>
              </a:tr>
              <a:tr h="13655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43"/>
                        </a:rPr>
                        <a:t>RISE</a:t>
                      </a:r>
                      <a:endParaRPr lang="en-US" sz="9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Health &amp; Wellness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$285.2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17133115"/>
                  </a:ext>
                </a:extLst>
              </a:tr>
              <a:tr h="13655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44"/>
                        </a:rPr>
                        <a:t>Future</a:t>
                      </a:r>
                      <a:endParaRPr lang="en-US" sz="9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Fitness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$282.2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42412196"/>
                  </a:ext>
                </a:extLst>
              </a:tr>
            </a:tbl>
          </a:graphicData>
        </a:graphic>
      </p:graphicFrame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BA2F05F1-CB74-47C3-AF1B-73F9F1812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8049354"/>
              </p:ext>
            </p:extLst>
          </p:nvPr>
        </p:nvGraphicFramePr>
        <p:xfrm>
          <a:off x="8354015" y="1790647"/>
          <a:ext cx="3442697" cy="2057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45864">
                  <a:extLst>
                    <a:ext uri="{9D8B030D-6E8A-4147-A177-3AD203B41FA5}">
                      <a16:colId xmlns:a16="http://schemas.microsoft.com/office/drawing/2014/main" val="3771966748"/>
                    </a:ext>
                  </a:extLst>
                </a:gridCol>
                <a:gridCol w="1177061">
                  <a:extLst>
                    <a:ext uri="{9D8B030D-6E8A-4147-A177-3AD203B41FA5}">
                      <a16:colId xmlns:a16="http://schemas.microsoft.com/office/drawing/2014/main" val="299882071"/>
                    </a:ext>
                  </a:extLst>
                </a:gridCol>
                <a:gridCol w="719772">
                  <a:extLst>
                    <a:ext uri="{9D8B030D-6E8A-4147-A177-3AD203B41FA5}">
                      <a16:colId xmlns:a16="http://schemas.microsoft.com/office/drawing/2014/main" val="1869759134"/>
                    </a:ext>
                  </a:extLst>
                </a:gridCol>
              </a:tblGrid>
              <a:tr h="1123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Brand</a:t>
                      </a:r>
                    </a:p>
                  </a:txBody>
                  <a:tcPr marL="0" marR="0" marT="0" marB="0" anchor="b">
                    <a:solidFill>
                      <a:srgbClr val="ED3C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Category</a:t>
                      </a:r>
                    </a:p>
                  </a:txBody>
                  <a:tcPr marL="0" marR="0" marT="0" marB="0" anchor="b">
                    <a:solidFill>
                      <a:srgbClr val="ED3C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$$$ (000)</a:t>
                      </a:r>
                    </a:p>
                  </a:txBody>
                  <a:tcPr marL="0" marR="0" marT="0" marB="0" anchor="b">
                    <a:solidFill>
                      <a:srgbClr val="ED3C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5928146"/>
                  </a:ext>
                </a:extLst>
              </a:tr>
              <a:tr h="11232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45"/>
                        </a:rPr>
                        <a:t>Copilot</a:t>
                      </a:r>
                      <a:endParaRPr lang="en-US" sz="9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Financial Services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$276.4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152822373"/>
                  </a:ext>
                </a:extLst>
              </a:tr>
              <a:tr h="11232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46"/>
                        </a:rPr>
                        <a:t>Fitbod</a:t>
                      </a:r>
                      <a:endParaRPr lang="en-US" sz="9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Fitness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$261.4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70937822"/>
                  </a:ext>
                </a:extLst>
              </a:tr>
              <a:tr h="11232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47"/>
                        </a:rPr>
                        <a:t>Floyd</a:t>
                      </a:r>
                      <a:endParaRPr lang="en-US" sz="9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Home Furnishing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$257.6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09003876"/>
                  </a:ext>
                </a:extLst>
              </a:tr>
              <a:tr h="11232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48"/>
                        </a:rPr>
                        <a:t>Wilder Games</a:t>
                      </a:r>
                      <a:endParaRPr lang="en-US" sz="9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Entertainment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$246.6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17142535"/>
                  </a:ext>
                </a:extLst>
              </a:tr>
              <a:tr h="11232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49"/>
                        </a:rPr>
                        <a:t>Strikeman</a:t>
                      </a:r>
                      <a:endParaRPr lang="en-US" sz="9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Shooting Training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$239.5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22866075"/>
                  </a:ext>
                </a:extLst>
              </a:tr>
              <a:tr h="11232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50"/>
                        </a:rPr>
                        <a:t>Huckberry</a:t>
                      </a:r>
                      <a:endParaRPr lang="en-US" sz="9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Apparel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$226.1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26370599"/>
                  </a:ext>
                </a:extLst>
              </a:tr>
              <a:tr h="11232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51"/>
                        </a:rPr>
                        <a:t>Dropps</a:t>
                      </a:r>
                      <a:endParaRPr lang="en-US" sz="9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Home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$215.2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55431709"/>
                  </a:ext>
                </a:extLst>
              </a:tr>
              <a:tr h="11232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52"/>
                        </a:rPr>
                        <a:t>Road Scholar</a:t>
                      </a:r>
                      <a:endParaRPr lang="en-US" sz="9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Educational Travel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$203.7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70131460"/>
                  </a:ext>
                </a:extLst>
              </a:tr>
              <a:tr h="11232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53"/>
                        </a:rPr>
                        <a:t>Lifekey</a:t>
                      </a:r>
                      <a:endParaRPr lang="en-US" sz="9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Wearable Devices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$156.9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22458794"/>
                  </a:ext>
                </a:extLst>
              </a:tr>
              <a:tr h="11232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54"/>
                        </a:rPr>
                        <a:t>NULASTIN</a:t>
                      </a:r>
                      <a:endParaRPr lang="en-US" sz="9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Personal Care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$156.3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141168613"/>
                  </a:ext>
                </a:extLst>
              </a:tr>
              <a:tr h="11232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55"/>
                        </a:rPr>
                        <a:t>Medify</a:t>
                      </a:r>
                      <a:endParaRPr lang="en-US" sz="9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Home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$155.4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12151573"/>
                  </a:ext>
                </a:extLst>
              </a:tr>
              <a:tr h="11232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56"/>
                        </a:rPr>
                        <a:t>Shavelogic</a:t>
                      </a:r>
                      <a:endParaRPr lang="en-US" sz="9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Personal Care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$153.1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08917362"/>
                  </a:ext>
                </a:extLst>
              </a:tr>
              <a:tr h="11232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57"/>
                        </a:rPr>
                        <a:t>GreenPan</a:t>
                      </a:r>
                      <a:endParaRPr lang="en-US" sz="9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Home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$134.6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42779717"/>
                  </a:ext>
                </a:extLst>
              </a:tr>
              <a:tr h="11232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58"/>
                        </a:rPr>
                        <a:t>Bolt</a:t>
                      </a:r>
                      <a:endParaRPr lang="en-US" sz="9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Financial Services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$101.6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24609637"/>
                  </a:ext>
                </a:extLst>
              </a:tr>
            </a:tbl>
          </a:graphicData>
        </a:graphic>
      </p:graphicFrame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C36146A2-985A-4E38-B615-DEA61C946375}"/>
              </a:ext>
            </a:extLst>
          </p:cNvPr>
          <p:cNvSpPr/>
          <p:nvPr/>
        </p:nvSpPr>
        <p:spPr>
          <a:xfrm>
            <a:off x="9623028" y="4871000"/>
            <a:ext cx="2414424" cy="1253291"/>
          </a:xfrm>
          <a:prstGeom prst="roundRect">
            <a:avLst/>
          </a:prstGeom>
          <a:solidFill>
            <a:srgbClr val="00BFF2"/>
          </a:solidFill>
          <a:ln w="12700">
            <a:solidFill>
              <a:srgbClr val="00C0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C94371A-3948-4813-9071-8E39D2A7BE36}"/>
              </a:ext>
            </a:extLst>
          </p:cNvPr>
          <p:cNvCxnSpPr>
            <a:cxnSpLocks/>
          </p:cNvCxnSpPr>
          <p:nvPr/>
        </p:nvCxnSpPr>
        <p:spPr>
          <a:xfrm>
            <a:off x="4014367" y="1790647"/>
            <a:ext cx="0" cy="3017520"/>
          </a:xfrm>
          <a:prstGeom prst="line">
            <a:avLst/>
          </a:prstGeom>
          <a:ln w="19050">
            <a:solidFill>
              <a:srgbClr val="ED3C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DE7F25A-21F4-45BB-AD84-3E1A4A8ACE55}"/>
              </a:ext>
            </a:extLst>
          </p:cNvPr>
          <p:cNvCxnSpPr>
            <a:cxnSpLocks/>
          </p:cNvCxnSpPr>
          <p:nvPr/>
        </p:nvCxnSpPr>
        <p:spPr>
          <a:xfrm>
            <a:off x="8189728" y="1790647"/>
            <a:ext cx="0" cy="3000521"/>
          </a:xfrm>
          <a:prstGeom prst="line">
            <a:avLst/>
          </a:prstGeom>
          <a:ln w="19050">
            <a:solidFill>
              <a:srgbClr val="ED3C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D9EBAF30-273B-49B1-B952-0B3210421376}"/>
              </a:ext>
            </a:extLst>
          </p:cNvPr>
          <p:cNvSpPr txBox="1"/>
          <p:nvPr/>
        </p:nvSpPr>
        <p:spPr>
          <a:xfrm>
            <a:off x="9732547" y="5017547"/>
            <a:ext cx="221376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DTC brands accounted for </a:t>
            </a:r>
            <a:r>
              <a:rPr lang="en-US" sz="1400" b="1">
                <a:solidFill>
                  <a:srgbClr val="FFE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42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E6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%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of total new TV advertisers and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E6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20%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E6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of total TV spend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D5DBAFC-E4AB-45B4-B048-4B09B71D9893}"/>
              </a:ext>
            </a:extLst>
          </p:cNvPr>
          <p:cNvSpPr txBox="1"/>
          <p:nvPr/>
        </p:nvSpPr>
        <p:spPr>
          <a:xfrm>
            <a:off x="451054" y="6110701"/>
            <a:ext cx="45007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Logos represent a sampling of new national TV DTC advertisers</a:t>
            </a:r>
          </a:p>
        </p:txBody>
      </p:sp>
      <p:pic>
        <p:nvPicPr>
          <p:cNvPr id="2050" name="Picture 2" descr="Upstart-Logo-Stacked-Square (1) - CUInsight">
            <a:extLst>
              <a:ext uri="{FF2B5EF4-FFF2-40B4-BE49-F238E27FC236}">
                <a16:creationId xmlns:a16="http://schemas.microsoft.com/office/drawing/2014/main" id="{3545ECA2-B27F-76E0-A2ED-FF3E0B18C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898" y="4862212"/>
            <a:ext cx="829409" cy="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Wild Earth – an Unreasonable company">
            <a:extLst>
              <a:ext uri="{FF2B5EF4-FFF2-40B4-BE49-F238E27FC236}">
                <a16:creationId xmlns:a16="http://schemas.microsoft.com/office/drawing/2014/main" id="{99FF5EE7-308E-674C-F094-990727E5B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715" y="5552331"/>
            <a:ext cx="643553" cy="47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unbrella® Brand Fabrics | Sunbrella Trim &amp; Cord | Trivantage">
            <a:extLst>
              <a:ext uri="{FF2B5EF4-FFF2-40B4-BE49-F238E27FC236}">
                <a16:creationId xmlns:a16="http://schemas.microsoft.com/office/drawing/2014/main" id="{99C0490E-E44F-37DF-E598-ACD47324D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0616" y="4776029"/>
            <a:ext cx="1541976" cy="63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Fuzzy">
            <a:extLst>
              <a:ext uri="{FF2B5EF4-FFF2-40B4-BE49-F238E27FC236}">
                <a16:creationId xmlns:a16="http://schemas.microsoft.com/office/drawing/2014/main" id="{5EF88E46-FD89-4128-79AD-951FF15F8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5528" y="5641394"/>
            <a:ext cx="1035609" cy="400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Andscape Logo Primary - Cricket Celebration Bowl">
            <a:extLst>
              <a:ext uri="{FF2B5EF4-FFF2-40B4-BE49-F238E27FC236}">
                <a16:creationId xmlns:a16="http://schemas.microsoft.com/office/drawing/2014/main" id="{8D0289BA-1E4F-41EB-B73F-E8A388D44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8673" y="5393052"/>
            <a:ext cx="2169371" cy="173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goldbelly logo">
            <a:extLst>
              <a:ext uri="{FF2B5EF4-FFF2-40B4-BE49-F238E27FC236}">
                <a16:creationId xmlns:a16="http://schemas.microsoft.com/office/drawing/2014/main" id="{99BE34D9-6203-01F7-974C-39EA56874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6126" y="5652378"/>
            <a:ext cx="1418256" cy="36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Vitapod | Delicious, Healthy Hydration | VitapodWorld.com">
            <a:extLst>
              <a:ext uri="{FF2B5EF4-FFF2-40B4-BE49-F238E27FC236}">
                <a16:creationId xmlns:a16="http://schemas.microsoft.com/office/drawing/2014/main" id="{FEA3C706-3DB2-E305-EEE8-9FA946B2C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5340" y="4961753"/>
            <a:ext cx="1311912" cy="32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2" descr="Neighbor - Customer Support Specialist">
            <a:extLst>
              <a:ext uri="{FF2B5EF4-FFF2-40B4-BE49-F238E27FC236}">
                <a16:creationId xmlns:a16="http://schemas.microsoft.com/office/drawing/2014/main" id="{28DF8B4B-96AA-6F5F-777A-BE45E52E1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0311" y="4945015"/>
            <a:ext cx="1753832" cy="361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Every Man Jack | Logopedia | Fandom">
            <a:extLst>
              <a:ext uri="{FF2B5EF4-FFF2-40B4-BE49-F238E27FC236}">
                <a16:creationId xmlns:a16="http://schemas.microsoft.com/office/drawing/2014/main" id="{8AD90208-F26F-A28E-2C51-71EA9B178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13017" y="4896648"/>
            <a:ext cx="753643" cy="605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Better Not Younger | Women Hair Care | Beauty is not Defined by Age">
            <a:extLst>
              <a:ext uri="{FF2B5EF4-FFF2-40B4-BE49-F238E27FC236}">
                <a16:creationId xmlns:a16="http://schemas.microsoft.com/office/drawing/2014/main" id="{C6956932-43F8-1D2A-BA2E-71839035D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3082" y="4844200"/>
            <a:ext cx="1759409" cy="850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Kettle &amp; Fire Bone Broth">
            <a:extLst>
              <a:ext uri="{FF2B5EF4-FFF2-40B4-BE49-F238E27FC236}">
                <a16:creationId xmlns:a16="http://schemas.microsoft.com/office/drawing/2014/main" id="{37734159-0CBC-577C-DA96-1A774B809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2676" y="5202046"/>
            <a:ext cx="515303" cy="458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Aprende Institute - Crunchbase Company Profile &amp; Funding">
            <a:extLst>
              <a:ext uri="{FF2B5EF4-FFF2-40B4-BE49-F238E27FC236}">
                <a16:creationId xmlns:a16="http://schemas.microsoft.com/office/drawing/2014/main" id="{4B175662-DF9C-9BA2-F734-11CB862C6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87690" y="5288242"/>
            <a:ext cx="1009586" cy="1009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Rise | Simplified, Personalized All-in-one HR Software">
            <a:extLst>
              <a:ext uri="{FF2B5EF4-FFF2-40B4-BE49-F238E27FC236}">
                <a16:creationId xmlns:a16="http://schemas.microsoft.com/office/drawing/2014/main" id="{7F56B1EC-F201-8BAA-F3BF-BC1518D0D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1580" y="5349827"/>
            <a:ext cx="1170023" cy="302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0" name="Picture 32" descr="Floyd - Crunchbase Company Profile &amp; Funding">
            <a:extLst>
              <a:ext uri="{FF2B5EF4-FFF2-40B4-BE49-F238E27FC236}">
                <a16:creationId xmlns:a16="http://schemas.microsoft.com/office/drawing/2014/main" id="{BFF4F38E-2A2F-5B6B-26A0-42C23FE2BC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5161" b="35482"/>
          <a:stretch/>
        </p:blipFill>
        <p:spPr bwMode="auto">
          <a:xfrm>
            <a:off x="5846494" y="5684110"/>
            <a:ext cx="1268968" cy="372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2" name="Picture 34" descr="Free Fly Apparel | Vive Media">
            <a:extLst>
              <a:ext uri="{FF2B5EF4-FFF2-40B4-BE49-F238E27FC236}">
                <a16:creationId xmlns:a16="http://schemas.microsoft.com/office/drawing/2014/main" id="{90BC73FB-3162-6CBE-2A05-4FD87F9D8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2515" y="4956693"/>
            <a:ext cx="1436462" cy="175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4" name="Picture 36" descr="Amazon.com: Strikeman">
            <a:extLst>
              <a:ext uri="{FF2B5EF4-FFF2-40B4-BE49-F238E27FC236}">
                <a16:creationId xmlns:a16="http://schemas.microsoft.com/office/drawing/2014/main" id="{A2E7A055-ED23-02BF-9DF2-3526E5D53E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75094" y="5694973"/>
            <a:ext cx="1568562" cy="365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8E5DD5A-F006-52B7-A1D7-2FC54108E37B}"/>
              </a:ext>
            </a:extLst>
          </p:cNvPr>
          <p:cNvPicPr>
            <a:picLocks noChangeAspect="1"/>
          </p:cNvPicPr>
          <p:nvPr/>
        </p:nvPicPr>
        <p:blipFill rotWithShape="1">
          <a:blip r:embed="rId7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C6AFBBF-3F24-6F57-2AE2-1CA2550053D2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07546F-1AD9-2D3B-9427-000678077C50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pic>
        <p:nvPicPr>
          <p:cNvPr id="6" name="Picture 30">
            <a:extLst>
              <a:ext uri="{FF2B5EF4-FFF2-40B4-BE49-F238E27FC236}">
                <a16:creationId xmlns:a16="http://schemas.microsoft.com/office/drawing/2014/main" id="{C38BEF66-C920-6624-794D-E2B8B1A30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5330" y="5251038"/>
            <a:ext cx="1034932" cy="32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nnovative New Pet Health Start-up, Pumpkin Insurance Services, Launches in  the U.S. | Business Wire">
            <a:extLst>
              <a:ext uri="{FF2B5EF4-FFF2-40B4-BE49-F238E27FC236}">
                <a16:creationId xmlns:a16="http://schemas.microsoft.com/office/drawing/2014/main" id="{30D02606-D3F8-7273-F5EB-79771FC7E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6821" y="5683683"/>
            <a:ext cx="1241020" cy="343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8" descr="Step Launches No Fee Banking App Built for Teens | Business Wire">
            <a:extLst>
              <a:ext uri="{FF2B5EF4-FFF2-40B4-BE49-F238E27FC236}">
                <a16:creationId xmlns:a16="http://schemas.microsoft.com/office/drawing/2014/main" id="{FDD6E6F9-2248-8D7D-B182-5AF53D317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3462" y="5468096"/>
            <a:ext cx="778458" cy="62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196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6BD1D7B-CFFD-AB40-AE04-379262D9E97A}"/>
              </a:ext>
            </a:extLst>
          </p:cNvPr>
          <p:cNvSpPr/>
          <p:nvPr/>
        </p:nvSpPr>
        <p:spPr>
          <a:xfrm>
            <a:off x="144198" y="356221"/>
            <a:ext cx="1159708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>
                <a:solidFill>
                  <a:srgbClr val="1F1A62"/>
                </a:solidFill>
                <a:latin typeface="Helvetica" pitchFamily="2" charset="0"/>
              </a:rPr>
              <a:t>More consumers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were returning to a pre-Covid ‘normalcy’ over the first half of the year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926A424-9F99-F170-7862-E93C0237F135}"/>
              </a:ext>
            </a:extLst>
          </p:cNvPr>
          <p:cNvSpPr/>
          <p:nvPr/>
        </p:nvSpPr>
        <p:spPr>
          <a:xfrm>
            <a:off x="4459109" y="1700212"/>
            <a:ext cx="7758875" cy="3981701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984CF63-A943-CC21-BD4B-591DB6ED3A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0909424"/>
              </p:ext>
            </p:extLst>
          </p:nvPr>
        </p:nvGraphicFramePr>
        <p:xfrm>
          <a:off x="4503409" y="2248994"/>
          <a:ext cx="7644612" cy="3143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C11D11B-5188-466F-D7F9-15E31F0565EE}"/>
              </a:ext>
            </a:extLst>
          </p:cNvPr>
          <p:cNvSpPr txBox="1"/>
          <p:nvPr/>
        </p:nvSpPr>
        <p:spPr>
          <a:xfrm>
            <a:off x="4460120" y="1822666"/>
            <a:ext cx="775887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u="sng">
                <a:solidFill>
                  <a:srgbClr val="1F1A62"/>
                </a:solidFill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% of Americans who have returned to their pre-COVID lives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54256BD-4284-036C-413D-C4C4303BA735}"/>
              </a:ext>
            </a:extLst>
          </p:cNvPr>
          <p:cNvSpPr txBox="1">
            <a:spLocks/>
          </p:cNvSpPr>
          <p:nvPr/>
        </p:nvSpPr>
        <p:spPr>
          <a:xfrm>
            <a:off x="456887" y="6210789"/>
            <a:ext cx="11708792" cy="297927"/>
          </a:xfrm>
          <a:prstGeom prst="rect">
            <a:avLst/>
          </a:prstGeom>
        </p:spPr>
        <p:txBody>
          <a:bodyPr vert="horz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0" algn="l" defTabSz="914400" rtl="0" eaLnBrk="1" latinLnBrk="0" hangingPunct="1">
              <a:spcBef>
                <a:spcPct val="20000"/>
              </a:spcBef>
              <a:buFont typeface="Arial"/>
              <a:buNone/>
              <a:defRPr sz="5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indent="0" algn="l" defTabSz="914400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indent="0" algn="l" defTabSz="914400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indent="0" algn="l" defTabSz="914400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Source: Axios-Ipsos Coronavirus Index, 2022. Based on data from multiple survey waves conducted beginning mid-March 2020 with the recent wave (wave 70) conducted September 9-12, 2022. n=1,158, adults 18+. Q: When do you expect to be able to return to your normal, pre-COVID life? </a:t>
            </a:r>
            <a:r>
              <a:rPr lang="en-US" sz="800">
                <a:solidFill>
                  <a:srgbClr val="1F1A6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Reflects respondents who answered, “already have”.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Picture 7" descr="A picture containing outdoor, sky, person&#10;&#10;Description automatically generated">
            <a:extLst>
              <a:ext uri="{FF2B5EF4-FFF2-40B4-BE49-F238E27FC236}">
                <a16:creationId xmlns:a16="http://schemas.microsoft.com/office/drawing/2014/main" id="{C7DA5996-E80F-2A89-A54C-1C91B420A4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00212"/>
            <a:ext cx="4481889" cy="39817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23D67E1-4A72-88E0-46C0-E82F6703E06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55842B1-B187-3D98-E157-5F0EE1587592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5A2062C-D419-FFE0-C007-674330CEB7A0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</p:spTree>
    <p:extLst>
      <p:ext uri="{BB962C8B-B14F-4D97-AF65-F5344CB8AC3E}">
        <p14:creationId xmlns:p14="http://schemas.microsoft.com/office/powerpoint/2010/main" val="2772512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C646C43-7773-4F35-0E77-C25622881181}"/>
              </a:ext>
            </a:extLst>
          </p:cNvPr>
          <p:cNvSpPr/>
          <p:nvPr/>
        </p:nvSpPr>
        <p:spPr>
          <a:xfrm>
            <a:off x="-1877" y="1536193"/>
            <a:ext cx="12189977" cy="5332958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A3AB87-1E4A-A5E7-08D2-0EA1ABFB2192}"/>
              </a:ext>
            </a:extLst>
          </p:cNvPr>
          <p:cNvSpPr txBox="1"/>
          <p:nvPr/>
        </p:nvSpPr>
        <p:spPr>
          <a:xfrm>
            <a:off x="503714" y="6321662"/>
            <a:ext cx="116492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Pew Research Center,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By a wide margin, Americans view inflation as the top problem facing the country today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, 5/12/22. Based on survey of U.S. adults conducted April 25 – May 1, 2022.</a:t>
            </a:r>
            <a:endParaRPr kumimoji="0" lang="fr-FR" sz="8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89EC41-F58A-CEEC-AC7C-548AAE3177D0}"/>
              </a:ext>
            </a:extLst>
          </p:cNvPr>
          <p:cNvSpPr/>
          <p:nvPr/>
        </p:nvSpPr>
        <p:spPr>
          <a:xfrm>
            <a:off x="150018" y="309436"/>
            <a:ext cx="1170879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However, with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Covid concerns waning, inflation has taken its place as the most pressing issue for Americans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D852F47B-C1B0-4523-3CCA-99BEE84C4E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766584"/>
              </p:ext>
            </p:extLst>
          </p:nvPr>
        </p:nvGraphicFramePr>
        <p:xfrm>
          <a:off x="829226" y="2096159"/>
          <a:ext cx="10527769" cy="4373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B5CF6F72-4FF6-7F29-2D18-01547A664CA9}"/>
              </a:ext>
            </a:extLst>
          </p:cNvPr>
          <p:cNvSpPr txBox="1"/>
          <p:nvPr/>
        </p:nvSpPr>
        <p:spPr>
          <a:xfrm>
            <a:off x="2291994" y="1584167"/>
            <a:ext cx="76080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spc="0" baseline="0">
                <a:solidFill>
                  <a:srgbClr val="1B1464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% who say each of the following is ‘a very big problem’ in the country today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C387E9-AFB6-5194-9600-D381498481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56E6C43-424E-5A19-711B-56113373BA2B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1D2A23C-DE39-B36A-2511-7226F91E33CD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</p:spTree>
    <p:extLst>
      <p:ext uri="{BB962C8B-B14F-4D97-AF65-F5344CB8AC3E}">
        <p14:creationId xmlns:p14="http://schemas.microsoft.com/office/powerpoint/2010/main" val="3374156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7D26493-8C0D-7D32-5F77-49FFEC58E2CF}"/>
              </a:ext>
            </a:extLst>
          </p:cNvPr>
          <p:cNvSpPr/>
          <p:nvPr/>
        </p:nvSpPr>
        <p:spPr>
          <a:xfrm>
            <a:off x="4459109" y="1700212"/>
            <a:ext cx="7758875" cy="3981701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20298ED4-D067-DA8E-6746-B3EBF0C364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7456927"/>
              </p:ext>
            </p:extLst>
          </p:nvPr>
        </p:nvGraphicFramePr>
        <p:xfrm>
          <a:off x="4503409" y="2398465"/>
          <a:ext cx="7644612" cy="2994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3C56900-D46A-4186-A2C6-570C5C9C3AAB}"/>
              </a:ext>
            </a:extLst>
          </p:cNvPr>
          <p:cNvSpPr txBox="1"/>
          <p:nvPr/>
        </p:nvSpPr>
        <p:spPr>
          <a:xfrm>
            <a:off x="4460120" y="1822666"/>
            <a:ext cx="775887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u="sng">
                <a:solidFill>
                  <a:srgbClr val="002060"/>
                </a:solidFill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Estimated Monthly Retail and Food Services Sales</a:t>
            </a:r>
          </a:p>
          <a:p>
            <a:pPr algn="ctr"/>
            <a:r>
              <a:rPr lang="en-US" sz="1400">
                <a:solidFill>
                  <a:srgbClr val="002060"/>
                </a:solidFill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$$$ in billions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3CD804A-64D3-6DFA-4227-984EB11B57E0}"/>
              </a:ext>
            </a:extLst>
          </p:cNvPr>
          <p:cNvSpPr txBox="1">
            <a:spLocks/>
          </p:cNvSpPr>
          <p:nvPr/>
        </p:nvSpPr>
        <p:spPr>
          <a:xfrm>
            <a:off x="456887" y="6281798"/>
            <a:ext cx="11708792" cy="246221"/>
          </a:xfrm>
          <a:prstGeom prst="rect">
            <a:avLst/>
          </a:prstGeom>
        </p:spPr>
        <p:txBody>
          <a:bodyPr vert="horz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0" algn="l" defTabSz="914400" rtl="0" eaLnBrk="1" latinLnBrk="0" hangingPunct="1">
              <a:spcBef>
                <a:spcPct val="20000"/>
              </a:spcBef>
              <a:buFont typeface="Arial"/>
              <a:buNone/>
              <a:defRPr sz="5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indent="0" algn="l" defTabSz="914400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indent="0" algn="l" defTabSz="914400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indent="0" algn="l" defTabSz="914400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Source: U.S. Census Bureau, Estimates of Monthly Retail and Food Services Sales by Kind of Business: 2020, 2021, 2022.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6BD1D7B-CFFD-AB40-AE04-379262D9E97A}"/>
              </a:ext>
            </a:extLst>
          </p:cNvPr>
          <p:cNvSpPr/>
          <p:nvPr/>
        </p:nvSpPr>
        <p:spPr>
          <a:xfrm>
            <a:off x="144198" y="318653"/>
            <a:ext cx="1147129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>
                <a:solidFill>
                  <a:srgbClr val="1F1A62"/>
                </a:solidFill>
                <a:latin typeface="Helvetica" pitchFamily="2" charset="0"/>
              </a:rPr>
              <a:t>Despite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inflation being a top concern, retail spend has been steadily rising as consumers return to their ‘everyday’ lives and activities</a:t>
            </a:r>
          </a:p>
        </p:txBody>
      </p:sp>
      <p:pic>
        <p:nvPicPr>
          <p:cNvPr id="9" name="Picture 8" descr="A person holding a phone in a store&#10;&#10;Description automatically generated with medium confidence">
            <a:extLst>
              <a:ext uri="{FF2B5EF4-FFF2-40B4-BE49-F238E27FC236}">
                <a16:creationId xmlns:a16="http://schemas.microsoft.com/office/drawing/2014/main" id="{1AA16360-C199-D0B3-A284-B7CADB22B0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"/>
          <a:stretch/>
        </p:blipFill>
        <p:spPr>
          <a:xfrm>
            <a:off x="0" y="1700212"/>
            <a:ext cx="4468730" cy="39814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4C0D4B1-3D80-179E-3E79-0C08F01D59E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7C09076-AA24-F4BE-CF03-0B36930CC2EC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6386975-DC4D-5182-7225-69B76145413F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</p:spTree>
    <p:extLst>
      <p:ext uri="{BB962C8B-B14F-4D97-AF65-F5344CB8AC3E}">
        <p14:creationId xmlns:p14="http://schemas.microsoft.com/office/powerpoint/2010/main" val="3220863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83B3379D-83C8-2885-4E79-EF4BF92C28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3210" y="1"/>
            <a:ext cx="3768790" cy="2194560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7B146417-3A42-4BC1-8172-E26106665BDB}"/>
              </a:ext>
            </a:extLst>
          </p:cNvPr>
          <p:cNvGrpSpPr/>
          <p:nvPr/>
        </p:nvGrpSpPr>
        <p:grpSpPr>
          <a:xfrm>
            <a:off x="1373631" y="2464451"/>
            <a:ext cx="9444738" cy="2298572"/>
            <a:chOff x="2881097" y="1798953"/>
            <a:chExt cx="8307794" cy="2781274"/>
          </a:xfrm>
        </p:grpSpPr>
        <p:sp>
          <p:nvSpPr>
            <p:cNvPr id="41" name="Speech Bubble: Rectangle 40">
              <a:extLst>
                <a:ext uri="{FF2B5EF4-FFF2-40B4-BE49-F238E27FC236}">
                  <a16:creationId xmlns:a16="http://schemas.microsoft.com/office/drawing/2014/main" id="{811FC3E0-9FD1-4B00-BC70-E13698D7C6F1}"/>
                </a:ext>
              </a:extLst>
            </p:cNvPr>
            <p:cNvSpPr/>
            <p:nvPr/>
          </p:nvSpPr>
          <p:spPr>
            <a:xfrm>
              <a:off x="2881097" y="1798953"/>
              <a:ext cx="8307794" cy="2781274"/>
            </a:xfrm>
            <a:prstGeom prst="wedgeRectCallout">
              <a:avLst>
                <a:gd name="adj1" fmla="val -10809"/>
                <a:gd name="adj2" fmla="val 60978"/>
              </a:avLst>
            </a:prstGeom>
            <a:solidFill>
              <a:schemeClr val="bg1"/>
            </a:solidFill>
            <a:ln w="38100">
              <a:solidFill>
                <a:srgbClr val="ED3C8D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8F0AEF1-89D6-4008-A26D-954198072C0E}"/>
                </a:ext>
              </a:extLst>
            </p:cNvPr>
            <p:cNvSpPr/>
            <p:nvPr/>
          </p:nvSpPr>
          <p:spPr>
            <a:xfrm>
              <a:off x="3318814" y="2263830"/>
              <a:ext cx="7432360" cy="17447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anose="020B04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“In times of uncertainty, all of us are looking for stability…</a:t>
              </a: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ED3C8D"/>
                  </a:solidFill>
                  <a:effectLst/>
                  <a:uLnTx/>
                  <a:uFillTx/>
                  <a:latin typeface="Helvetica" panose="020B04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If consumers are feeling uncertainty, the wrong thing to do is stop talking to them</a:t>
              </a: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anose="020B04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.” </a:t>
              </a:r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CBF5CF3F-5006-499F-A465-F6611C56541B}"/>
              </a:ext>
            </a:extLst>
          </p:cNvPr>
          <p:cNvSpPr/>
          <p:nvPr/>
        </p:nvSpPr>
        <p:spPr>
          <a:xfrm>
            <a:off x="2155596" y="5271701"/>
            <a:ext cx="802933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Kirk McDonald, CEO, GroupM North America</a:t>
            </a:r>
          </a:p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‘Advertising in Uncertain Times: Adapt Your Messaging to Today’s Environment’ </a:t>
            </a:r>
            <a:r>
              <a:rPr kumimoji="0" lang="en-US" sz="1200" b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panel session,</a:t>
            </a:r>
          </a:p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Advertising Week </a:t>
            </a:r>
            <a:r>
              <a:rPr lang="en-US" sz="1200" kern="0">
                <a:solidFill>
                  <a:prstClr val="white"/>
                </a:solidFill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New York</a:t>
            </a:r>
            <a:r>
              <a:rPr kumimoji="0" lang="en-US" sz="1200" b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, October 2022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73D8D4-F64C-A197-6EB4-662E65CA2AF4}"/>
              </a:ext>
            </a:extLst>
          </p:cNvPr>
          <p:cNvSpPr txBox="1"/>
          <p:nvPr/>
        </p:nvSpPr>
        <p:spPr>
          <a:xfrm>
            <a:off x="126267" y="255260"/>
            <a:ext cx="9613399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>
                <a:solidFill>
                  <a:srgbClr val="ED3C8D"/>
                </a:solidFill>
                <a:latin typeface="Helvetica" panose="020B0604020202020204" pitchFamily="34" charset="0"/>
              </a:rPr>
              <a:t>Creating and maintaining a presence is imperative for advertisers to build brand equity among consumers, </a:t>
            </a:r>
            <a:br>
              <a:rPr lang="en-US" sz="2600" b="1">
                <a:solidFill>
                  <a:srgbClr val="ED3C8D"/>
                </a:solidFill>
                <a:latin typeface="Helvetica" panose="020B0604020202020204" pitchFamily="34" charset="0"/>
              </a:rPr>
            </a:br>
            <a:r>
              <a:rPr lang="en-US" sz="2600" b="1">
                <a:solidFill>
                  <a:srgbClr val="ED3C8D"/>
                </a:solidFill>
                <a:latin typeface="Helvetica" panose="020B0604020202020204" pitchFamily="34" charset="0"/>
              </a:rPr>
              <a:t>especially in times of economic uncertainty when people are still spending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4931587-F481-D59B-EF84-90F697A7EF2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26D17C3-3266-E52C-D46D-49E3951198D4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F250A4-BBDC-AC53-AC86-A4570000F8B3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</p:spTree>
    <p:extLst>
      <p:ext uri="{BB962C8B-B14F-4D97-AF65-F5344CB8AC3E}">
        <p14:creationId xmlns:p14="http://schemas.microsoft.com/office/powerpoint/2010/main" val="3708019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04B9ED0-96BE-47C6-904B-CE7FF3A20E12}"/>
              </a:ext>
            </a:extLst>
          </p:cNvPr>
          <p:cNvSpPr/>
          <p:nvPr/>
        </p:nvSpPr>
        <p:spPr>
          <a:xfrm>
            <a:off x="0" y="0"/>
            <a:ext cx="4928191" cy="6869150"/>
          </a:xfrm>
          <a:prstGeom prst="rect">
            <a:avLst/>
          </a:prstGeom>
          <a:solidFill>
            <a:srgbClr val="ED3C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6BD1D7B-CFFD-AB40-AE04-379262D9E97A}"/>
              </a:ext>
            </a:extLst>
          </p:cNvPr>
          <p:cNvSpPr/>
          <p:nvPr/>
        </p:nvSpPr>
        <p:spPr>
          <a:xfrm>
            <a:off x="70196" y="364213"/>
            <a:ext cx="488020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>
                <a:solidFill>
                  <a:srgbClr val="FFE600"/>
                </a:solidFill>
                <a:latin typeface="Helvetica" pitchFamily="2" charset="0"/>
              </a:rPr>
              <a:t>Many brands are ‘talking’ </a:t>
            </a:r>
            <a:br>
              <a:rPr lang="en-US" sz="2600" b="1">
                <a:solidFill>
                  <a:srgbClr val="FFE600"/>
                </a:solidFill>
                <a:latin typeface="Helvetica" pitchFamily="2" charset="0"/>
              </a:rPr>
            </a:br>
            <a:r>
              <a:rPr lang="en-US" sz="2600" b="1">
                <a:solidFill>
                  <a:srgbClr val="FFE600"/>
                </a:solidFill>
                <a:latin typeface="Helvetica" pitchFamily="2" charset="0"/>
              </a:rPr>
              <a:t>to consumers, and building brand equity, through newly-launched TV campaigns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00" b="1">
              <a:solidFill>
                <a:schemeClr val="bg1"/>
              </a:solidFill>
              <a:latin typeface="Helvetica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>
                <a:solidFill>
                  <a:schemeClr val="bg1"/>
                </a:solidFill>
                <a:latin typeface="Helvetica" pitchFamily="2" charset="0"/>
              </a:rPr>
              <a:t>In the first half of 2022, </a:t>
            </a:r>
            <a:br>
              <a:rPr lang="en-US" sz="2600" b="1">
                <a:solidFill>
                  <a:schemeClr val="bg1"/>
                </a:solidFill>
                <a:latin typeface="Helvetica" pitchFamily="2" charset="0"/>
              </a:rPr>
            </a:br>
            <a:r>
              <a:rPr lang="en-US" sz="2600" b="1">
                <a:solidFill>
                  <a:srgbClr val="FFE600"/>
                </a:solidFill>
                <a:latin typeface="Helvetica" pitchFamily="2" charset="0"/>
              </a:rPr>
              <a:t>133 </a:t>
            </a:r>
            <a:r>
              <a:rPr lang="en-US" sz="2600" b="1">
                <a:solidFill>
                  <a:schemeClr val="bg1"/>
                </a:solidFill>
                <a:latin typeface="Helvetica" pitchFamily="2" charset="0"/>
              </a:rPr>
              <a:t>advertisers across </a:t>
            </a:r>
            <a:br>
              <a:rPr lang="en-US" sz="2600" b="1">
                <a:solidFill>
                  <a:schemeClr val="bg1"/>
                </a:solidFill>
                <a:latin typeface="Helvetica" pitchFamily="2" charset="0"/>
              </a:rPr>
            </a:br>
            <a:r>
              <a:rPr lang="en-US" sz="2600" b="1">
                <a:solidFill>
                  <a:srgbClr val="FFE600"/>
                </a:solidFill>
                <a:latin typeface="Helvetica" pitchFamily="2" charset="0"/>
              </a:rPr>
              <a:t>47</a:t>
            </a:r>
            <a:r>
              <a:rPr lang="en-US" sz="2600" b="1">
                <a:solidFill>
                  <a:schemeClr val="bg1"/>
                </a:solidFill>
                <a:latin typeface="Helvetica" pitchFamily="2" charset="0"/>
              </a:rPr>
              <a:t> categories invested </a:t>
            </a:r>
            <a:br>
              <a:rPr lang="en-US" sz="2600" b="1">
                <a:solidFill>
                  <a:schemeClr val="bg1"/>
                </a:solidFill>
                <a:latin typeface="Helvetica" pitchFamily="2" charset="0"/>
              </a:rPr>
            </a:br>
            <a:r>
              <a:rPr lang="en-US" sz="2600" b="1">
                <a:solidFill>
                  <a:srgbClr val="FFE600"/>
                </a:solidFill>
                <a:latin typeface="Helvetica" pitchFamily="2" charset="0"/>
              </a:rPr>
              <a:t>over $414 million </a:t>
            </a:r>
            <a:r>
              <a:rPr lang="en-US" sz="2600" b="1">
                <a:solidFill>
                  <a:schemeClr val="bg1"/>
                </a:solidFill>
                <a:latin typeface="Helvetica" pitchFamily="2" charset="0"/>
              </a:rPr>
              <a:t>in national </a:t>
            </a:r>
            <a:br>
              <a:rPr lang="en-US" sz="2600" b="1">
                <a:solidFill>
                  <a:schemeClr val="bg1"/>
                </a:solidFill>
                <a:latin typeface="Helvetica" pitchFamily="2" charset="0"/>
              </a:rPr>
            </a:br>
            <a:r>
              <a:rPr lang="en-US" sz="2600" b="1">
                <a:solidFill>
                  <a:schemeClr val="bg1"/>
                </a:solidFill>
                <a:latin typeface="Helvetica" pitchFamily="2" charset="0"/>
              </a:rPr>
              <a:t>TV for the first time ever 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B9C279CA-2713-4D36-BCE6-A8CD5E249562}"/>
              </a:ext>
            </a:extLst>
          </p:cNvPr>
          <p:cNvSpPr txBox="1">
            <a:spLocks/>
          </p:cNvSpPr>
          <p:nvPr/>
        </p:nvSpPr>
        <p:spPr>
          <a:xfrm>
            <a:off x="4928191" y="6201039"/>
            <a:ext cx="7263809" cy="364696"/>
          </a:xfrm>
          <a:prstGeom prst="rect">
            <a:avLst/>
          </a:prstGeom>
        </p:spPr>
        <p:txBody>
          <a:bodyPr vert="horz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0" algn="l" defTabSz="914400" rtl="0" eaLnBrk="1" latinLnBrk="0" hangingPunct="1">
              <a:spcBef>
                <a:spcPct val="20000"/>
              </a:spcBef>
              <a:buFont typeface="Arial"/>
              <a:buNone/>
              <a:defRPr sz="5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indent="0" algn="l" defTabSz="914400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indent="0" algn="l" defTabSz="914400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indent="0" algn="l" defTabSz="914400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Source: VAB analysis of Nielsen Ad Intel data, 1/1/22-6/30/22. TV spend includes national cable TV, broadcast TV, Spanish language cable TV, Spanish language broadcast TV. Brands reflect those with national TV spend over $100K.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A400A50-4E3C-9C48-16D7-1796B485DC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E91B6A9-0ADF-C260-CC45-F56B0BA4A157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2B5E0E0-D245-F09B-8B96-BB6DDDBE2AA2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1486188-AE65-C783-E32A-1EB0C987D1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0227" y="82035"/>
            <a:ext cx="6219737" cy="6097781"/>
          </a:xfrm>
          <a:prstGeom prst="rect">
            <a:avLst/>
          </a:prstGeom>
        </p:spPr>
      </p:pic>
      <p:sp>
        <p:nvSpPr>
          <p:cNvPr id="17" name="TextBox 16">
            <a:hlinkClick r:id="rId5" action="ppaction://hlinksldjump"/>
            <a:extLst>
              <a:ext uri="{FF2B5EF4-FFF2-40B4-BE49-F238E27FC236}">
                <a16:creationId xmlns:a16="http://schemas.microsoft.com/office/drawing/2014/main" id="{A571C152-F42A-A9DA-111B-9E08889EED64}"/>
              </a:ext>
            </a:extLst>
          </p:cNvPr>
          <p:cNvSpPr txBox="1">
            <a:spLocks/>
          </p:cNvSpPr>
          <p:nvPr/>
        </p:nvSpPr>
        <p:spPr>
          <a:xfrm>
            <a:off x="70196" y="5586938"/>
            <a:ext cx="4511532" cy="307777"/>
          </a:xfrm>
          <a:prstGeom prst="rect">
            <a:avLst/>
          </a:prstGeom>
          <a:solidFill>
            <a:srgbClr val="1F1A62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  <a:effectLst/>
                <a:latin typeface="Helvetica" panose="020B0403020202020204" pitchFamily="34" charset="0"/>
              </a:rPr>
              <a:t>For a full list of the 133 brands with spend </a:t>
            </a:r>
            <a:r>
              <a:rPr lang="en-US" sz="1400" b="1" u="sng">
                <a:solidFill>
                  <a:srgbClr val="FFE600"/>
                </a:solidFill>
                <a:effectLst/>
                <a:latin typeface="Helvetica" panose="020B0403020202020204" pitchFamily="34" charset="0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</a:t>
            </a:r>
            <a:endParaRPr lang="en-US" sz="1600" b="1" u="sng">
              <a:solidFill>
                <a:srgbClr val="FFE600"/>
              </a:solidFill>
              <a:effectLst/>
              <a:latin typeface="Helvetica" panose="020B04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205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CE3D5038-DB0D-49D3-81FE-CE06731FFC1C}"/>
              </a:ext>
            </a:extLst>
          </p:cNvPr>
          <p:cNvSpPr/>
          <p:nvPr/>
        </p:nvSpPr>
        <p:spPr>
          <a:xfrm>
            <a:off x="1" y="1685013"/>
            <a:ext cx="12192000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6BD1D7B-CFFD-AB40-AE04-379262D9E97A}"/>
              </a:ext>
            </a:extLst>
          </p:cNvPr>
          <p:cNvSpPr/>
          <p:nvPr/>
        </p:nvSpPr>
        <p:spPr>
          <a:xfrm>
            <a:off x="214723" y="252202"/>
            <a:ext cx="11939587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Looking to stand out during a challenging economic time, advertisers launched national TV campaigns </a:t>
            </a:r>
            <a:r>
              <a:rPr lang="en-US" sz="2600" b="1">
                <a:solidFill>
                  <a:srgbClr val="1F1A62"/>
                </a:solidFill>
                <a:latin typeface="Helvetica" pitchFamily="2" charset="0"/>
              </a:rPr>
              <a:t>to grow their awareness, build brand equity and create excitement around their brand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39" name="Speech Bubble: Rectangle 38">
            <a:extLst>
              <a:ext uri="{FF2B5EF4-FFF2-40B4-BE49-F238E27FC236}">
                <a16:creationId xmlns:a16="http://schemas.microsoft.com/office/drawing/2014/main" id="{B08A6CCD-8788-4C4A-9064-92C9C2ED6A61}"/>
              </a:ext>
            </a:extLst>
          </p:cNvPr>
          <p:cNvSpPr/>
          <p:nvPr/>
        </p:nvSpPr>
        <p:spPr>
          <a:xfrm>
            <a:off x="6854619" y="4372208"/>
            <a:ext cx="4291289" cy="1270298"/>
          </a:xfrm>
          <a:prstGeom prst="wedgeRectCallout">
            <a:avLst>
              <a:gd name="adj1" fmla="val 2276"/>
              <a:gd name="adj2" fmla="val 67483"/>
            </a:avLst>
          </a:prstGeom>
          <a:solidFill>
            <a:sysClr val="window" lastClr="FFFFFF"/>
          </a:solidFill>
          <a:ln w="28575" cap="flat" cmpd="sng" algn="ctr">
            <a:solidFill>
              <a:srgbClr val="ED3C8D"/>
            </a:solidFill>
            <a:prstDash val="dash"/>
          </a:ln>
          <a:effectLst/>
        </p:spPr>
        <p:txBody>
          <a:bodyPr rtlCol="0" anchor="b"/>
          <a:lstStyle/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1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lvetica Light" panose="020B040302020202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“We’ve always focused on helping our customers design cozy, comfortable spaces that inspire enduring memories and connections. </a:t>
            </a: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TV allows us to share Plow &amp; Hearth’s story while highlighting the variety and quality of our offering</a:t>
            </a: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.”</a:t>
            </a:r>
          </a:p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 Light" panose="020B0403020202020204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B157454-2BD3-4D4C-A688-BCC44EEB7B0D}"/>
              </a:ext>
            </a:extLst>
          </p:cNvPr>
          <p:cNvSpPr txBox="1"/>
          <p:nvPr/>
        </p:nvSpPr>
        <p:spPr>
          <a:xfrm>
            <a:off x="7009366" y="5934380"/>
            <a:ext cx="3981794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457109">
              <a:defRPr sz="1000" b="1" kern="0">
                <a:solidFill>
                  <a:srgbClr val="1F1A62"/>
                </a:solidFill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Leslie Newton, CEO, Plow &amp; Hearth</a:t>
            </a:r>
          </a:p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(Plow &amp; Hearth Press Release, 4/25/22 )</a:t>
            </a:r>
          </a:p>
        </p:txBody>
      </p:sp>
      <p:sp>
        <p:nvSpPr>
          <p:cNvPr id="54" name="Speech Bubble: Rectangle 53">
            <a:extLst>
              <a:ext uri="{FF2B5EF4-FFF2-40B4-BE49-F238E27FC236}">
                <a16:creationId xmlns:a16="http://schemas.microsoft.com/office/drawing/2014/main" id="{84DDAC09-FEA2-4F23-A06D-042B57BDBEE2}"/>
              </a:ext>
            </a:extLst>
          </p:cNvPr>
          <p:cNvSpPr/>
          <p:nvPr/>
        </p:nvSpPr>
        <p:spPr>
          <a:xfrm>
            <a:off x="1046093" y="4413189"/>
            <a:ext cx="4291289" cy="1246238"/>
          </a:xfrm>
          <a:prstGeom prst="wedgeRectCallout">
            <a:avLst>
              <a:gd name="adj1" fmla="val -7490"/>
              <a:gd name="adj2" fmla="val 64256"/>
            </a:avLst>
          </a:prstGeom>
          <a:solidFill>
            <a:sysClr val="window" lastClr="FFFFFF"/>
          </a:solidFill>
          <a:ln w="28575" cap="flat" cmpd="sng" algn="ctr">
            <a:solidFill>
              <a:srgbClr val="ED3C8D"/>
            </a:solidFill>
            <a:prstDash val="dash"/>
          </a:ln>
          <a:effectLst/>
        </p:spPr>
        <p:txBody>
          <a:bodyPr rtlCol="0" anchor="b"/>
          <a:lstStyle/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1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lvetica Light" panose="020B040302020202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“We wanted the campaign to position Sunbrella as a lifestyle brand that people proactively seek out </a:t>
            </a: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to ensure they enjoy their living spaces, worry-free</a:t>
            </a: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.”</a:t>
            </a:r>
          </a:p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 Light" panose="020B0403020202020204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021C990-6F8A-4C1F-8091-D2E38E926EC7}"/>
              </a:ext>
            </a:extLst>
          </p:cNvPr>
          <p:cNvSpPr txBox="1"/>
          <p:nvPr/>
        </p:nvSpPr>
        <p:spPr>
          <a:xfrm>
            <a:off x="1200840" y="5883444"/>
            <a:ext cx="39817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457109">
              <a:defRPr sz="1000" b="1" kern="0">
                <a:solidFill>
                  <a:srgbClr val="1F1A62"/>
                </a:solidFill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 Eric </a:t>
            </a:r>
            <a:r>
              <a:rPr kumimoji="0" lang="en-US" sz="1050" b="1" i="0" u="none" strike="noStrike" kern="0" cap="none" spc="0" normalizeH="0" baseline="0" noProof="0" err="1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Kallman</a:t>
            </a:r>
            <a:r>
              <a:rPr kumimoji="0" lang="en-US" sz="1050" b="1" i="0" u="none" strike="noStrike" kern="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, Chief Creative Officer / Partner, </a:t>
            </a:r>
            <a:r>
              <a:rPr kumimoji="0" lang="en-US" sz="1050" b="1" i="1" u="none" strike="noStrike" kern="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Erich and </a:t>
            </a:r>
            <a:r>
              <a:rPr kumimoji="0" lang="en-US" sz="1050" b="1" i="1" u="none" strike="noStrike" kern="0" cap="none" spc="0" normalizeH="0" baseline="0" noProof="0" err="1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Kallman</a:t>
            </a:r>
            <a:endParaRPr kumimoji="0" lang="en-US" sz="1050" b="1" i="1" u="none" strike="noStrike" kern="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 Light" panose="020B040302020202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i="1"/>
              <a:t>(campaign ad agency)</a:t>
            </a:r>
            <a:br>
              <a:rPr kumimoji="0" lang="en-US" sz="1050" b="1" i="1" u="none" strike="noStrike" kern="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(Little Black Book, 4/28/22)</a:t>
            </a:r>
          </a:p>
        </p:txBody>
      </p:sp>
      <p:sp>
        <p:nvSpPr>
          <p:cNvPr id="51" name="Speech Bubble: Rectangle 50">
            <a:extLst>
              <a:ext uri="{FF2B5EF4-FFF2-40B4-BE49-F238E27FC236}">
                <a16:creationId xmlns:a16="http://schemas.microsoft.com/office/drawing/2014/main" id="{35E28728-488A-40D1-A326-4AC6C4E6B97F}"/>
              </a:ext>
            </a:extLst>
          </p:cNvPr>
          <p:cNvSpPr/>
          <p:nvPr/>
        </p:nvSpPr>
        <p:spPr>
          <a:xfrm>
            <a:off x="8796648" y="1888770"/>
            <a:ext cx="3224109" cy="1357164"/>
          </a:xfrm>
          <a:prstGeom prst="wedgeRectCallout">
            <a:avLst>
              <a:gd name="adj1" fmla="val -7490"/>
              <a:gd name="adj2" fmla="val 64256"/>
            </a:avLst>
          </a:prstGeom>
          <a:solidFill>
            <a:sysClr val="window" lastClr="FFFFFF"/>
          </a:solidFill>
          <a:ln w="28575" cap="flat" cmpd="sng" algn="ctr">
            <a:solidFill>
              <a:srgbClr val="ED3C8D"/>
            </a:solidFill>
            <a:prstDash val="dash"/>
          </a:ln>
          <a:effectLst/>
        </p:spPr>
        <p:txBody>
          <a:bodyPr rtlCol="0" anchor="b"/>
          <a:lstStyle/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“We’re going to the Super Bowl because </a:t>
            </a: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that’s where our consumers are</a:t>
            </a: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. Any potential EV car buyer is a potential </a:t>
            </a:r>
            <a:r>
              <a:rPr kumimoji="0" lang="en-US" sz="1100" b="0" i="0" u="none" strike="noStrike" kern="0" cap="none" spc="0" normalizeH="0" baseline="0" noProof="0" err="1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Wallbox</a:t>
            </a: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 buyer as well.”</a:t>
            </a:r>
          </a:p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1" u="none" strike="noStrike" kern="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 Light" panose="020B0403020202020204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1C6D05E-7087-461C-AE2E-D6C65ECACBF5}"/>
              </a:ext>
            </a:extLst>
          </p:cNvPr>
          <p:cNvSpPr txBox="1"/>
          <p:nvPr/>
        </p:nvSpPr>
        <p:spPr>
          <a:xfrm>
            <a:off x="8635441" y="3550639"/>
            <a:ext cx="3546520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457109">
              <a:defRPr sz="1000" b="1" kern="0">
                <a:solidFill>
                  <a:srgbClr val="1F1A62"/>
                </a:solidFill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Barbara Calixto, Chief Marketing Officer, </a:t>
            </a:r>
            <a:r>
              <a:rPr kumimoji="0" lang="en-US" sz="1050" b="1" i="1" u="none" strike="noStrike" kern="0" cap="none" spc="0" normalizeH="0" baseline="0" noProof="0" err="1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Wallbox</a:t>
            </a:r>
            <a:endParaRPr kumimoji="0" lang="en-US" sz="1050" b="1" i="1" u="none" strike="noStrike" kern="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 Light" panose="020B040302020202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(Ad Age, 1/13/22)</a:t>
            </a:r>
          </a:p>
        </p:txBody>
      </p:sp>
      <p:sp>
        <p:nvSpPr>
          <p:cNvPr id="57" name="Speech Bubble: Rectangle 56">
            <a:extLst>
              <a:ext uri="{FF2B5EF4-FFF2-40B4-BE49-F238E27FC236}">
                <a16:creationId xmlns:a16="http://schemas.microsoft.com/office/drawing/2014/main" id="{4D346A94-0FD7-4F64-9475-DC8A06F60383}"/>
              </a:ext>
            </a:extLst>
          </p:cNvPr>
          <p:cNvSpPr/>
          <p:nvPr/>
        </p:nvSpPr>
        <p:spPr>
          <a:xfrm>
            <a:off x="4475511" y="1914153"/>
            <a:ext cx="3930691" cy="1481632"/>
          </a:xfrm>
          <a:prstGeom prst="wedgeRectCallout">
            <a:avLst>
              <a:gd name="adj1" fmla="val 3918"/>
              <a:gd name="adj2" fmla="val 65447"/>
            </a:avLst>
          </a:prstGeom>
          <a:solidFill>
            <a:sysClr val="window" lastClr="FFFFFF"/>
          </a:solidFill>
          <a:ln w="28575" cap="flat" cmpd="sng" algn="ctr">
            <a:solidFill>
              <a:srgbClr val="ED3C8D"/>
            </a:solidFill>
            <a:prstDash val="dash"/>
          </a:ln>
          <a:effectLst/>
        </p:spPr>
        <p:txBody>
          <a:bodyPr rtlCol="0" anchor="b"/>
          <a:lstStyle/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“Our brand evolution demonstrates our commitment to making investments that support our long-term vision of becoming </a:t>
            </a: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universally recognized as the premier uniform service provider</a:t>
            </a: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 in the industry. This multi-media brand campaign tells the story of not only </a:t>
            </a: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who we are</a:t>
            </a: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, but </a:t>
            </a: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why we do what we do and who we do it for</a:t>
            </a: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.”</a:t>
            </a:r>
          </a:p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 Light" panose="020B0403020202020204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7C97891-A365-4EBD-A97A-88E1DFDAE391}"/>
              </a:ext>
            </a:extLst>
          </p:cNvPr>
          <p:cNvSpPr txBox="1"/>
          <p:nvPr/>
        </p:nvSpPr>
        <p:spPr>
          <a:xfrm>
            <a:off x="4587561" y="3622954"/>
            <a:ext cx="37361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457109">
              <a:defRPr sz="1000" b="1" kern="0">
                <a:solidFill>
                  <a:srgbClr val="1F1A62"/>
                </a:solidFill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David Katz, Executive Vice President </a:t>
            </a:r>
            <a:br>
              <a:rPr kumimoji="0" lang="en-US" sz="1050" b="1" i="0" u="none" strike="noStrike" kern="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n-US" sz="1050" b="1" i="0" u="none" strike="noStrike" kern="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of Sales &amp; Marketing, </a:t>
            </a:r>
            <a:r>
              <a:rPr kumimoji="0" lang="en-US" sz="1050" b="1" i="1" u="none" strike="noStrike" kern="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UniFirst</a:t>
            </a:r>
          </a:p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(UniFirst Press Release, 3/1/2022)</a:t>
            </a:r>
          </a:p>
        </p:txBody>
      </p:sp>
      <p:sp>
        <p:nvSpPr>
          <p:cNvPr id="59" name="Speech Bubble: Rectangle 58">
            <a:extLst>
              <a:ext uri="{FF2B5EF4-FFF2-40B4-BE49-F238E27FC236}">
                <a16:creationId xmlns:a16="http://schemas.microsoft.com/office/drawing/2014/main" id="{5139D46F-5AA0-40A3-8BF6-223EE52987C9}"/>
              </a:ext>
            </a:extLst>
          </p:cNvPr>
          <p:cNvSpPr/>
          <p:nvPr/>
        </p:nvSpPr>
        <p:spPr>
          <a:xfrm>
            <a:off x="214723" y="1969493"/>
            <a:ext cx="3901172" cy="1233784"/>
          </a:xfrm>
          <a:prstGeom prst="wedgeRectCallout">
            <a:avLst>
              <a:gd name="adj1" fmla="val -7490"/>
              <a:gd name="adj2" fmla="val 64256"/>
            </a:avLst>
          </a:prstGeom>
          <a:solidFill>
            <a:sysClr val="window" lastClr="FFFFFF"/>
          </a:solidFill>
          <a:ln w="28575" cap="flat" cmpd="sng" algn="ctr">
            <a:solidFill>
              <a:srgbClr val="ED3C8D"/>
            </a:solidFill>
            <a:prstDash val="dash"/>
          </a:ln>
          <a:effectLst/>
        </p:spPr>
        <p:txBody>
          <a:bodyPr rtlCol="0" anchor="b"/>
          <a:lstStyle/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1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lvetica Light" panose="020B040302020202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“Our spot [during the Super Bowl] will continue to </a:t>
            </a: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accelerate</a:t>
            </a: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awareness</a:t>
            </a: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as we focus on </a:t>
            </a: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expanding</a:t>
            </a: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Cutwater’s</a:t>
            </a: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footprint</a:t>
            </a:r>
            <a:r>
              <a:rPr kumimoji="0" lang="en-US" sz="1100" i="0" u="none" strike="noStrike" kern="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 a</a:t>
            </a: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cross the nation.”</a:t>
            </a:r>
          </a:p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 Light" panose="020B0403020202020204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5B47DB6-89D5-4CE2-85FB-824D8D30B61E}"/>
              </a:ext>
            </a:extLst>
          </p:cNvPr>
          <p:cNvSpPr txBox="1"/>
          <p:nvPr/>
        </p:nvSpPr>
        <p:spPr>
          <a:xfrm>
            <a:off x="174412" y="3414109"/>
            <a:ext cx="3981794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457109">
              <a:defRPr sz="1000" b="1" kern="0">
                <a:solidFill>
                  <a:srgbClr val="1F1A62"/>
                </a:solidFill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Fabricio </a:t>
            </a:r>
            <a:r>
              <a:rPr kumimoji="0" lang="en-US" sz="1050" b="1" i="0" u="none" strike="noStrike" kern="0" cap="none" spc="0" normalizeH="0" baseline="0" noProof="0" err="1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Zonzini</a:t>
            </a:r>
            <a:r>
              <a:rPr lang="en-US" sz="1050"/>
              <a:t>, President, </a:t>
            </a:r>
            <a:r>
              <a:rPr kumimoji="0" lang="en-US" sz="1050" b="1" i="1" u="none" strike="noStrike" kern="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Beyond Beer (AB InBev)</a:t>
            </a:r>
          </a:p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(Forbes, 2/11/22)</a:t>
            </a:r>
          </a:p>
        </p:txBody>
      </p:sp>
      <p:pic>
        <p:nvPicPr>
          <p:cNvPr id="4" name="Picture 2" descr="CUTWATER SPIRITS REVEALS FIRST-EVER NATIONAL BIG GAME COMMERCIAL">
            <a:extLst>
              <a:ext uri="{FF2B5EF4-FFF2-40B4-BE49-F238E27FC236}">
                <a16:creationId xmlns:a16="http://schemas.microsoft.com/office/drawing/2014/main" id="{D20BD48C-BE38-6500-84B6-AFDD19D7F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2591" y="2024088"/>
            <a:ext cx="845435" cy="44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>
            <a:extLst>
              <a:ext uri="{FF2B5EF4-FFF2-40B4-BE49-F238E27FC236}">
                <a16:creationId xmlns:a16="http://schemas.microsoft.com/office/drawing/2014/main" id="{B5D44D36-9E58-2F5C-E9A1-77442013D4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624" b="24221"/>
          <a:stretch/>
        </p:blipFill>
        <p:spPr bwMode="auto">
          <a:xfrm>
            <a:off x="9667554" y="2069578"/>
            <a:ext cx="1401672" cy="38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BE92DFF-5C48-D2A6-AC85-0E897256F40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5545" y="2000376"/>
            <a:ext cx="910622" cy="220067"/>
          </a:xfrm>
          <a:prstGeom prst="rect">
            <a:avLst/>
          </a:prstGeom>
        </p:spPr>
      </p:pic>
      <p:pic>
        <p:nvPicPr>
          <p:cNvPr id="2050" name="Picture 2" descr="Sunbrella® Brand Fabrics | Sunbrella Trim &amp; Cord | Trivantage">
            <a:extLst>
              <a:ext uri="{FF2B5EF4-FFF2-40B4-BE49-F238E27FC236}">
                <a16:creationId xmlns:a16="http://schemas.microsoft.com/office/drawing/2014/main" id="{BDF76A15-142B-2AB7-F609-DA3B830EE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9100" y="4476408"/>
            <a:ext cx="1125274" cy="461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2" descr="Plow &amp; Hearth | Indoor &amp; Outdoor Décor, Furniture, Rugs and Hearth">
            <a:extLst>
              <a:ext uri="{FF2B5EF4-FFF2-40B4-BE49-F238E27FC236}">
                <a16:creationId xmlns:a16="http://schemas.microsoft.com/office/drawing/2014/main" id="{78ED1A28-C936-2301-F959-7ABB2FC674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2960"/>
          <a:stretch/>
        </p:blipFill>
        <p:spPr bwMode="auto">
          <a:xfrm>
            <a:off x="8441612" y="4517214"/>
            <a:ext cx="1117302" cy="1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511894B-B9A4-83C3-09FD-F85752A91AB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319BDB23-8B63-E87F-C48C-91B2BC65E4E8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8062C2-6935-20C5-A1BB-F9D2DBE47736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</p:spTree>
    <p:extLst>
      <p:ext uri="{BB962C8B-B14F-4D97-AF65-F5344CB8AC3E}">
        <p14:creationId xmlns:p14="http://schemas.microsoft.com/office/powerpoint/2010/main" val="907957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92812D1-C2E7-6145-8C2A-95A25EFCD80C}"/>
              </a:ext>
            </a:extLst>
          </p:cNvPr>
          <p:cNvSpPr/>
          <p:nvPr/>
        </p:nvSpPr>
        <p:spPr>
          <a:xfrm>
            <a:off x="1" y="1696162"/>
            <a:ext cx="12192000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6BD1D7B-CFFD-AB40-AE04-379262D9E97A}"/>
              </a:ext>
            </a:extLst>
          </p:cNvPr>
          <p:cNvSpPr/>
          <p:nvPr/>
        </p:nvSpPr>
        <p:spPr>
          <a:xfrm>
            <a:off x="141259" y="224308"/>
            <a:ext cx="1188395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Several first-time national TV advertisers further stood out by launching </a:t>
            </a:r>
            <a:b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in high-profile TV events and establishing partnerships to generate immediate brand recognition while building legitimacy for their product</a:t>
            </a: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20BD16CF-AF18-E750-FC91-4BC2BCB6229C}"/>
              </a:ext>
            </a:extLst>
          </p:cNvPr>
          <p:cNvGrpSpPr/>
          <p:nvPr/>
        </p:nvGrpSpPr>
        <p:grpSpPr>
          <a:xfrm>
            <a:off x="3310817" y="1841051"/>
            <a:ext cx="2782238" cy="1162571"/>
            <a:chOff x="3868604" y="1784329"/>
            <a:chExt cx="2782238" cy="1162571"/>
          </a:xfrm>
        </p:grpSpPr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1B6628FD-BD68-44DB-8F5A-A3663B7D7A99}"/>
                </a:ext>
              </a:extLst>
            </p:cNvPr>
            <p:cNvSpPr/>
            <p:nvPr/>
          </p:nvSpPr>
          <p:spPr>
            <a:xfrm>
              <a:off x="3868604" y="1784329"/>
              <a:ext cx="2782238" cy="1162571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E84A9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860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6B9B725E-B519-4D50-A69D-4334230D740C}"/>
                </a:ext>
              </a:extLst>
            </p:cNvPr>
            <p:cNvSpPr txBox="1"/>
            <p:nvPr/>
          </p:nvSpPr>
          <p:spPr>
            <a:xfrm>
              <a:off x="5609481" y="2683337"/>
              <a:ext cx="94469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5860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1F1A62"/>
                  </a:solidFill>
                  <a:effectLst/>
                  <a:uLnTx/>
                  <a:uFillTx/>
                  <a:latin typeface="Helvetica Light" panose="020B0403020202020204"/>
                  <a:ea typeface="Open Sans" panose="020B0606030504020204" pitchFamily="34" charset="0"/>
                  <a:cs typeface="Open Sans" panose="020B0606030504020204" pitchFamily="34" charset="0"/>
                </a:rPr>
                <a:t>February 11, 2022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D02C025-6588-6517-812F-4BA775C314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CFCFC"/>
                </a:clrFrom>
                <a:clrTo>
                  <a:srgbClr val="FCFC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36680" y="2184019"/>
              <a:ext cx="2552249" cy="664686"/>
            </a:xfrm>
            <a:prstGeom prst="rect">
              <a:avLst/>
            </a:prstGeom>
          </p:spPr>
        </p:pic>
        <p:pic>
          <p:nvPicPr>
            <p:cNvPr id="1026" name="Picture 2" descr="CUTWATER SPIRITS REVEALS FIRST-EVER NATIONAL BIG GAME COMMERCIAL">
              <a:extLst>
                <a:ext uri="{FF2B5EF4-FFF2-40B4-BE49-F238E27FC236}">
                  <a16:creationId xmlns:a16="http://schemas.microsoft.com/office/drawing/2014/main" id="{B763A4BB-2A93-8D13-3416-53877160B1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7032" y="1851372"/>
              <a:ext cx="635187" cy="332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Forbes logo and symbol, meaning, history, PNG">
              <a:extLst>
                <a:ext uri="{FF2B5EF4-FFF2-40B4-BE49-F238E27FC236}">
                  <a16:creationId xmlns:a16="http://schemas.microsoft.com/office/drawing/2014/main" id="{1A7B988D-C3D3-9905-D7DC-13751A0E16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8940" y="1835907"/>
              <a:ext cx="768577" cy="4323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87F223AC-75D1-E913-44B3-BA5884241622}"/>
              </a:ext>
            </a:extLst>
          </p:cNvPr>
          <p:cNvGrpSpPr/>
          <p:nvPr/>
        </p:nvGrpSpPr>
        <p:grpSpPr>
          <a:xfrm>
            <a:off x="6630909" y="3018997"/>
            <a:ext cx="2571864" cy="1128186"/>
            <a:chOff x="2830954" y="3098076"/>
            <a:chExt cx="2571864" cy="1128186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2E085CC5-1096-418B-B680-CE49B80748A4}"/>
                </a:ext>
              </a:extLst>
            </p:cNvPr>
            <p:cNvSpPr/>
            <p:nvPr/>
          </p:nvSpPr>
          <p:spPr>
            <a:xfrm>
              <a:off x="2830954" y="3098076"/>
              <a:ext cx="2565082" cy="112818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84A9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860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626CDC0-9E04-431E-BF27-1CF65B949513}"/>
                </a:ext>
              </a:extLst>
            </p:cNvPr>
            <p:cNvSpPr txBox="1"/>
            <p:nvPr/>
          </p:nvSpPr>
          <p:spPr>
            <a:xfrm>
              <a:off x="4658491" y="3958152"/>
              <a:ext cx="74432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5860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1F1A62"/>
                  </a:solidFill>
                  <a:effectLst/>
                  <a:uLnTx/>
                  <a:uFillTx/>
                  <a:latin typeface="Helvetica Light" panose="020B0403020202020204"/>
                  <a:ea typeface="Open Sans" panose="020B0606030504020204" pitchFamily="34" charset="0"/>
                  <a:cs typeface="Open Sans" panose="020B0606030504020204" pitchFamily="34" charset="0"/>
                </a:rPr>
                <a:t>April 19, 2022</a:t>
              </a:r>
            </a:p>
          </p:txBody>
        </p:sp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AB0E8D73-005C-598D-10C8-AB7032B2989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48961" y="3504415"/>
              <a:ext cx="2513856" cy="587568"/>
            </a:xfrm>
            <a:prstGeom prst="rect">
              <a:avLst/>
            </a:prstGeom>
          </p:spPr>
        </p:pic>
        <p:pic>
          <p:nvPicPr>
            <p:cNvPr id="1032" name="Picture 8" descr="Best Colorado Bourbon Whiskey - Bourbon Distillery Fort Collins — Old Elk">
              <a:extLst>
                <a:ext uri="{FF2B5EF4-FFF2-40B4-BE49-F238E27FC236}">
                  <a16:creationId xmlns:a16="http://schemas.microsoft.com/office/drawing/2014/main" id="{BACD88EE-0719-CC0E-7719-C38B51DAEC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848961" y="3221926"/>
              <a:ext cx="1361581" cy="2380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Puncher's Chance™ Kentucky Straight Bourbon: A Pandemic Success Story |  Newswire">
              <a:extLst>
                <a:ext uri="{FF2B5EF4-FFF2-40B4-BE49-F238E27FC236}">
                  <a16:creationId xmlns:a16="http://schemas.microsoft.com/office/drawing/2014/main" id="{FA2908F5-7BDE-80B7-3586-0E89BE3B26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6551" y="3169262"/>
              <a:ext cx="632922" cy="361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64208AE3-D874-C6C5-DDE7-47F60B3622AC}"/>
              </a:ext>
            </a:extLst>
          </p:cNvPr>
          <p:cNvGrpSpPr/>
          <p:nvPr/>
        </p:nvGrpSpPr>
        <p:grpSpPr>
          <a:xfrm>
            <a:off x="84589" y="1841051"/>
            <a:ext cx="3131334" cy="1051883"/>
            <a:chOff x="73735" y="1736516"/>
            <a:chExt cx="3131334" cy="1051883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FAB8C298-BA31-42F1-8E7E-50B7B7430BB1}"/>
                </a:ext>
              </a:extLst>
            </p:cNvPr>
            <p:cNvSpPr/>
            <p:nvPr/>
          </p:nvSpPr>
          <p:spPr>
            <a:xfrm>
              <a:off x="73735" y="1736516"/>
              <a:ext cx="3131334" cy="1051883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84A9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860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6F40B46-2C39-4F77-B512-FFCE5D00C172}"/>
                </a:ext>
              </a:extLst>
            </p:cNvPr>
            <p:cNvSpPr txBox="1"/>
            <p:nvPr/>
          </p:nvSpPr>
          <p:spPr>
            <a:xfrm>
              <a:off x="2326838" y="2574661"/>
              <a:ext cx="81158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5860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1F1A62"/>
                  </a:solidFill>
                  <a:effectLst/>
                  <a:uLnTx/>
                  <a:uFillTx/>
                  <a:latin typeface="Helvetica Light" panose="020B0403020202020204"/>
                  <a:ea typeface="Open Sans" panose="020B0606030504020204" pitchFamily="34" charset="0"/>
                  <a:cs typeface="Open Sans" panose="020B0606030504020204" pitchFamily="34" charset="0"/>
                </a:rPr>
                <a:t>January 4,2022</a:t>
              </a:r>
            </a:p>
          </p:txBody>
        </p: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6FD0ACBB-3460-9B40-787F-D3F920A54B0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9014" y="2059449"/>
              <a:ext cx="2940777" cy="541297"/>
            </a:xfrm>
            <a:prstGeom prst="rect">
              <a:avLst/>
            </a:prstGeom>
          </p:spPr>
        </p:pic>
        <p:pic>
          <p:nvPicPr>
            <p:cNvPr id="1036" name="Picture 12" descr="Home">
              <a:extLst>
                <a:ext uri="{FF2B5EF4-FFF2-40B4-BE49-F238E27FC236}">
                  <a16:creationId xmlns:a16="http://schemas.microsoft.com/office/drawing/2014/main" id="{03941D74-50BB-CAA8-F0FF-6E20DC6EBD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979" y="1807662"/>
              <a:ext cx="910487" cy="2483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Photos for Press &amp; Social Media Topo Chico USA">
              <a:extLst>
                <a:ext uri="{FF2B5EF4-FFF2-40B4-BE49-F238E27FC236}">
                  <a16:creationId xmlns:a16="http://schemas.microsoft.com/office/drawing/2014/main" id="{2870A264-EAE5-EE3E-A6F3-C315348498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1914" y="1745579"/>
              <a:ext cx="1140105" cy="446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4A24CC5C-063D-115E-A065-3268BC09F4D9}"/>
              </a:ext>
            </a:extLst>
          </p:cNvPr>
          <p:cNvGrpSpPr/>
          <p:nvPr/>
        </p:nvGrpSpPr>
        <p:grpSpPr>
          <a:xfrm>
            <a:off x="141259" y="3101968"/>
            <a:ext cx="2825728" cy="1200124"/>
            <a:chOff x="-866796" y="3076790"/>
            <a:chExt cx="2825728" cy="1200124"/>
          </a:xfrm>
        </p:grpSpPr>
        <p:pic>
          <p:nvPicPr>
            <p:cNvPr id="2052" name="Picture 4" descr="Adweek">
              <a:extLst>
                <a:ext uri="{FF2B5EF4-FFF2-40B4-BE49-F238E27FC236}">
                  <a16:creationId xmlns:a16="http://schemas.microsoft.com/office/drawing/2014/main" id="{12A9A4FE-3831-4C45-9F22-02F6597B12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72653" y="3239412"/>
              <a:ext cx="457313" cy="1732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0" name="Rectangle: Rounded Corners 79">
              <a:extLst>
                <a:ext uri="{FF2B5EF4-FFF2-40B4-BE49-F238E27FC236}">
                  <a16:creationId xmlns:a16="http://schemas.microsoft.com/office/drawing/2014/main" id="{9E95E45A-C05B-4599-8F40-6FBB748DB664}"/>
                </a:ext>
              </a:extLst>
            </p:cNvPr>
            <p:cNvSpPr/>
            <p:nvPr/>
          </p:nvSpPr>
          <p:spPr>
            <a:xfrm>
              <a:off x="-866796" y="3076790"/>
              <a:ext cx="2825728" cy="1200124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E84A9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860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82" name="Picture 12">
              <a:extLst>
                <a:ext uri="{FF2B5EF4-FFF2-40B4-BE49-F238E27FC236}">
                  <a16:creationId xmlns:a16="http://schemas.microsoft.com/office/drawing/2014/main" id="{FCD5852C-A41F-4969-9BA8-1577308331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59857" y="3236790"/>
              <a:ext cx="798432" cy="262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C833AFF2-6C03-AACE-28FF-813F459D05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778089" y="3474565"/>
              <a:ext cx="2648315" cy="639862"/>
            </a:xfrm>
            <a:prstGeom prst="rect">
              <a:avLst/>
            </a:prstGeom>
          </p:spPr>
        </p:pic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4C2BE1D2-CAC0-4D8C-889D-121519B1029D}"/>
                </a:ext>
              </a:extLst>
            </p:cNvPr>
            <p:cNvSpPr txBox="1"/>
            <p:nvPr/>
          </p:nvSpPr>
          <p:spPr>
            <a:xfrm>
              <a:off x="982593" y="3961102"/>
              <a:ext cx="927421" cy="2048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5860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1F1A62"/>
                  </a:solidFill>
                  <a:effectLst/>
                  <a:uLnTx/>
                  <a:uFillTx/>
                  <a:latin typeface="Helvetica Light" panose="020B0403020202020204"/>
                  <a:ea typeface="Open Sans" panose="020B0606030504020204" pitchFamily="34" charset="0"/>
                  <a:cs typeface="Open Sans" panose="020B0606030504020204" pitchFamily="34" charset="0"/>
                </a:rPr>
                <a:t>January 13, 2022</a:t>
              </a:r>
            </a:p>
          </p:txBody>
        </p:sp>
        <p:pic>
          <p:nvPicPr>
            <p:cNvPr id="1040" name="Picture 16">
              <a:extLst>
                <a:ext uri="{FF2B5EF4-FFF2-40B4-BE49-F238E27FC236}">
                  <a16:creationId xmlns:a16="http://schemas.microsoft.com/office/drawing/2014/main" id="{144BC9C3-DE69-797F-D0D7-D49380EB6DC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6624" b="24221"/>
            <a:stretch/>
          </p:blipFill>
          <p:spPr bwMode="auto">
            <a:xfrm>
              <a:off x="752896" y="3196381"/>
              <a:ext cx="1158406" cy="316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38F29EAC-B1C1-F0DC-1582-0540793AF2C8}"/>
              </a:ext>
            </a:extLst>
          </p:cNvPr>
          <p:cNvGrpSpPr/>
          <p:nvPr/>
        </p:nvGrpSpPr>
        <p:grpSpPr>
          <a:xfrm>
            <a:off x="83900" y="4511126"/>
            <a:ext cx="4833449" cy="869447"/>
            <a:chOff x="5473721" y="4675814"/>
            <a:chExt cx="4833449" cy="869447"/>
          </a:xfrm>
        </p:grpSpPr>
        <p:sp>
          <p:nvSpPr>
            <p:cNvPr id="97" name="Rectangle: Rounded Corners 96">
              <a:extLst>
                <a:ext uri="{FF2B5EF4-FFF2-40B4-BE49-F238E27FC236}">
                  <a16:creationId xmlns:a16="http://schemas.microsoft.com/office/drawing/2014/main" id="{15186317-CCF5-478F-A332-3E2ABD080706}"/>
                </a:ext>
              </a:extLst>
            </p:cNvPr>
            <p:cNvSpPr/>
            <p:nvPr/>
          </p:nvSpPr>
          <p:spPr>
            <a:xfrm>
              <a:off x="5473721" y="4675814"/>
              <a:ext cx="4833449" cy="869447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84A9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860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C01C4D97-9483-3500-2C26-9B8FD8ABDC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35148" y="5018656"/>
              <a:ext cx="4700544" cy="407255"/>
            </a:xfrm>
            <a:prstGeom prst="rect">
              <a:avLst/>
            </a:prstGeom>
          </p:spPr>
        </p:pic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C31B7A3C-CCD6-47BD-BCCF-CB7A02A9F301}"/>
                </a:ext>
              </a:extLst>
            </p:cNvPr>
            <p:cNvSpPr txBox="1"/>
            <p:nvPr/>
          </p:nvSpPr>
          <p:spPr>
            <a:xfrm>
              <a:off x="9414425" y="5300028"/>
              <a:ext cx="892745" cy="191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5860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1F1A62"/>
                  </a:solidFill>
                  <a:effectLst/>
                  <a:uLnTx/>
                  <a:uFillTx/>
                  <a:latin typeface="Helvetica Light" panose="020B0403020202020204"/>
                  <a:ea typeface="Open Sans" panose="020B0606030504020204" pitchFamily="34" charset="0"/>
                  <a:cs typeface="Open Sans" panose="020B0606030504020204" pitchFamily="34" charset="0"/>
                </a:rPr>
                <a:t>January 28, 2022</a:t>
              </a:r>
            </a:p>
          </p:txBody>
        </p:sp>
        <p:pic>
          <p:nvPicPr>
            <p:cNvPr id="77" name="Picture 12">
              <a:extLst>
                <a:ext uri="{FF2B5EF4-FFF2-40B4-BE49-F238E27FC236}">
                  <a16:creationId xmlns:a16="http://schemas.microsoft.com/office/drawing/2014/main" id="{31D306EB-17EE-E793-DD76-900B25E857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4384" y="4764591"/>
              <a:ext cx="798432" cy="262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6" name="Picture 22" descr="Contact Us - Sharp CCTV - CCTV Installation Brentwood">
              <a:extLst>
                <a:ext uri="{FF2B5EF4-FFF2-40B4-BE49-F238E27FC236}">
                  <a16:creationId xmlns:a16="http://schemas.microsoft.com/office/drawing/2014/main" id="{19E5DED5-D136-100B-24D0-7ED713068E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9499" y="4696947"/>
              <a:ext cx="1237801" cy="3868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0A09E566-677A-ACF8-E55C-6D939DEEA812}"/>
              </a:ext>
            </a:extLst>
          </p:cNvPr>
          <p:cNvGrpSpPr/>
          <p:nvPr/>
        </p:nvGrpSpPr>
        <p:grpSpPr>
          <a:xfrm>
            <a:off x="5121275" y="4418441"/>
            <a:ext cx="4239517" cy="888269"/>
            <a:chOff x="3557500" y="3359992"/>
            <a:chExt cx="4239517" cy="888269"/>
          </a:xfrm>
        </p:grpSpPr>
        <p:sp>
          <p:nvSpPr>
            <p:cNvPr id="125" name="Rectangle: Rounded Corners 124">
              <a:extLst>
                <a:ext uri="{FF2B5EF4-FFF2-40B4-BE49-F238E27FC236}">
                  <a16:creationId xmlns:a16="http://schemas.microsoft.com/office/drawing/2014/main" id="{ED1BF651-C34E-4560-9175-1D0D25D9FA6B}"/>
                </a:ext>
              </a:extLst>
            </p:cNvPr>
            <p:cNvSpPr/>
            <p:nvPr/>
          </p:nvSpPr>
          <p:spPr>
            <a:xfrm>
              <a:off x="3557500" y="3359992"/>
              <a:ext cx="4239517" cy="888269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E84A9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860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1A2DC72F-0132-45E7-9394-215C3428044D}"/>
                </a:ext>
              </a:extLst>
            </p:cNvPr>
            <p:cNvSpPr txBox="1"/>
            <p:nvPr/>
          </p:nvSpPr>
          <p:spPr>
            <a:xfrm>
              <a:off x="6715618" y="4027653"/>
              <a:ext cx="105629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5860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1F1A62"/>
                  </a:solidFill>
                  <a:effectLst/>
                  <a:uLnTx/>
                  <a:uFillTx/>
                  <a:latin typeface="Helvetica Light" panose="020B0403020202020204"/>
                  <a:ea typeface="Open Sans" panose="020B0606030504020204" pitchFamily="34" charset="0"/>
                  <a:cs typeface="Open Sans" panose="020B0606030504020204" pitchFamily="34" charset="0"/>
                </a:rPr>
                <a:t>February 12, 2022</a:t>
              </a:r>
            </a:p>
          </p:txBody>
        </p:sp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5CF096A6-39E4-8627-B610-923359B932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34851" y="3807549"/>
              <a:ext cx="4000202" cy="236571"/>
            </a:xfrm>
            <a:prstGeom prst="rect">
              <a:avLst/>
            </a:prstGeom>
          </p:spPr>
        </p:pic>
        <p:pic>
          <p:nvPicPr>
            <p:cNvPr id="1052" name="Picture 28">
              <a:extLst>
                <a:ext uri="{FF2B5EF4-FFF2-40B4-BE49-F238E27FC236}">
                  <a16:creationId xmlns:a16="http://schemas.microsoft.com/office/drawing/2014/main" id="{2084B919-7842-D651-12EC-A080EF73C3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4559" y="3460864"/>
              <a:ext cx="768577" cy="2413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4" name="Picture 30" descr="eToro Social Trading | A &quot;How To Use&quot; eToro Guide">
              <a:extLst>
                <a:ext uri="{FF2B5EF4-FFF2-40B4-BE49-F238E27FC236}">
                  <a16:creationId xmlns:a16="http://schemas.microsoft.com/office/drawing/2014/main" id="{8DD4A49F-53B3-3A2C-12AA-56218471B1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2416" y="3417727"/>
              <a:ext cx="784262" cy="394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863930B3-EBD9-199B-2F25-E876508B9913}"/>
              </a:ext>
            </a:extLst>
          </p:cNvPr>
          <p:cNvGrpSpPr/>
          <p:nvPr/>
        </p:nvGrpSpPr>
        <p:grpSpPr>
          <a:xfrm>
            <a:off x="141259" y="5589607"/>
            <a:ext cx="5152566" cy="793211"/>
            <a:chOff x="352738" y="5670708"/>
            <a:chExt cx="5152566" cy="793211"/>
          </a:xfrm>
        </p:grpSpPr>
        <p:sp>
          <p:nvSpPr>
            <p:cNvPr id="104" name="Rectangle: Rounded Corners 103">
              <a:extLst>
                <a:ext uri="{FF2B5EF4-FFF2-40B4-BE49-F238E27FC236}">
                  <a16:creationId xmlns:a16="http://schemas.microsoft.com/office/drawing/2014/main" id="{BE3A3640-66CB-23F3-2C59-2A61274FC771}"/>
                </a:ext>
              </a:extLst>
            </p:cNvPr>
            <p:cNvSpPr/>
            <p:nvPr/>
          </p:nvSpPr>
          <p:spPr>
            <a:xfrm>
              <a:off x="352738" y="5670708"/>
              <a:ext cx="5152566" cy="7904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84A9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860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BEE35D57-C55E-C862-78AD-FEEC4201E240}"/>
                </a:ext>
              </a:extLst>
            </p:cNvPr>
            <p:cNvSpPr txBox="1"/>
            <p:nvPr/>
          </p:nvSpPr>
          <p:spPr>
            <a:xfrm>
              <a:off x="4612559" y="6263864"/>
              <a:ext cx="89274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5860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1F1A62"/>
                  </a:solidFill>
                  <a:effectLst/>
                  <a:uLnTx/>
                  <a:uFillTx/>
                  <a:latin typeface="Helvetica Light" panose="020B0403020202020204"/>
                  <a:ea typeface="Open Sans" panose="020B0606030504020204" pitchFamily="34" charset="0"/>
                  <a:cs typeface="Open Sans" panose="020B0606030504020204" pitchFamily="34" charset="0"/>
                </a:rPr>
                <a:t>April 25, 2022</a:t>
              </a:r>
            </a:p>
          </p:txBody>
        </p:sp>
        <p:pic>
          <p:nvPicPr>
            <p:cNvPr id="100" name="Picture 99">
              <a:extLst>
                <a:ext uri="{FF2B5EF4-FFF2-40B4-BE49-F238E27FC236}">
                  <a16:creationId xmlns:a16="http://schemas.microsoft.com/office/drawing/2014/main" id="{67DB6F01-2C5B-E64A-4DE1-AC4A46860E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63497" y="5940108"/>
              <a:ext cx="5131048" cy="386439"/>
            </a:xfrm>
            <a:prstGeom prst="rect">
              <a:avLst/>
            </a:prstGeom>
          </p:spPr>
        </p:pic>
        <p:pic>
          <p:nvPicPr>
            <p:cNvPr id="107" name="Picture 106">
              <a:extLst>
                <a:ext uri="{FF2B5EF4-FFF2-40B4-BE49-F238E27FC236}">
                  <a16:creationId xmlns:a16="http://schemas.microsoft.com/office/drawing/2014/main" id="{289835C6-EBD2-64C8-EBD9-C4D3984DBA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screen">
              <a:clrChange>
                <a:clrFrom>
                  <a:srgbClr val="FBFBFB"/>
                </a:clrFrom>
                <a:clrTo>
                  <a:srgbClr val="FBFBF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2058" y="5714014"/>
              <a:ext cx="1039775" cy="328818"/>
            </a:xfrm>
            <a:prstGeom prst="rect">
              <a:avLst/>
            </a:prstGeom>
          </p:spPr>
        </p:pic>
        <p:pic>
          <p:nvPicPr>
            <p:cNvPr id="1056" name="Picture 32" descr="Plow &amp; Hearth | Indoor &amp; Outdoor Décor, Furniture, Rugs and Hearth">
              <a:extLst>
                <a:ext uri="{FF2B5EF4-FFF2-40B4-BE49-F238E27FC236}">
                  <a16:creationId xmlns:a16="http://schemas.microsoft.com/office/drawing/2014/main" id="{88A7E504-19F2-B48B-BE4F-D52E39F4D74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32960"/>
            <a:stretch/>
          </p:blipFill>
          <p:spPr bwMode="auto">
            <a:xfrm>
              <a:off x="4217605" y="5799698"/>
              <a:ext cx="1117302" cy="157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A92EDDCF-8568-007B-E1CA-A229690000FB}"/>
              </a:ext>
            </a:extLst>
          </p:cNvPr>
          <p:cNvGrpSpPr/>
          <p:nvPr/>
        </p:nvGrpSpPr>
        <p:grpSpPr>
          <a:xfrm>
            <a:off x="5376063" y="5547653"/>
            <a:ext cx="4106416" cy="906688"/>
            <a:chOff x="5689472" y="5559621"/>
            <a:chExt cx="4106416" cy="906688"/>
          </a:xfrm>
        </p:grpSpPr>
        <p:sp>
          <p:nvSpPr>
            <p:cNvPr id="123" name="Rectangle: Rounded Corners 122">
              <a:extLst>
                <a:ext uri="{FF2B5EF4-FFF2-40B4-BE49-F238E27FC236}">
                  <a16:creationId xmlns:a16="http://schemas.microsoft.com/office/drawing/2014/main" id="{FD3B3222-A1DB-85BC-9A9E-15182B874E23}"/>
                </a:ext>
              </a:extLst>
            </p:cNvPr>
            <p:cNvSpPr/>
            <p:nvPr/>
          </p:nvSpPr>
          <p:spPr>
            <a:xfrm>
              <a:off x="5689472" y="5559621"/>
              <a:ext cx="4075653" cy="90668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84A9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860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069FA15C-C211-F2C3-0AD0-B3BD2252611D}"/>
                </a:ext>
              </a:extLst>
            </p:cNvPr>
            <p:cNvSpPr txBox="1"/>
            <p:nvPr/>
          </p:nvSpPr>
          <p:spPr>
            <a:xfrm>
              <a:off x="8819510" y="6201306"/>
              <a:ext cx="97637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5860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1F1A62"/>
                  </a:solidFill>
                  <a:effectLst/>
                  <a:uLnTx/>
                  <a:uFillTx/>
                  <a:latin typeface="Helvetica Light" panose="020B0403020202020204"/>
                  <a:ea typeface="Open Sans" panose="020B0606030504020204" pitchFamily="34" charset="0"/>
                  <a:cs typeface="Open Sans" panose="020B0606030504020204" pitchFamily="34" charset="0"/>
                </a:rPr>
                <a:t>January 31, 2022</a:t>
              </a:r>
            </a:p>
          </p:txBody>
        </p:sp>
        <p:pic>
          <p:nvPicPr>
            <p:cNvPr id="121" name="Picture 120">
              <a:extLst>
                <a:ext uri="{FF2B5EF4-FFF2-40B4-BE49-F238E27FC236}">
                  <a16:creationId xmlns:a16="http://schemas.microsoft.com/office/drawing/2014/main" id="{C30CF96A-75DF-3E04-3DD0-903CD8FD68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779666" y="5862603"/>
              <a:ext cx="3944454" cy="530398"/>
            </a:xfrm>
            <a:prstGeom prst="rect">
              <a:avLst/>
            </a:prstGeom>
          </p:spPr>
        </p:pic>
        <p:pic>
          <p:nvPicPr>
            <p:cNvPr id="135" name="Picture 134">
              <a:extLst>
                <a:ext uri="{FF2B5EF4-FFF2-40B4-BE49-F238E27FC236}">
                  <a16:creationId xmlns:a16="http://schemas.microsoft.com/office/drawing/2014/main" id="{3AABB93F-B658-D585-491E-6807B59360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screen">
              <a:clrChange>
                <a:clrFrom>
                  <a:srgbClr val="FBFBFB"/>
                </a:clrFrom>
                <a:clrTo>
                  <a:srgbClr val="FBFBF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98501" y="5577726"/>
              <a:ext cx="1039775" cy="328818"/>
            </a:xfrm>
            <a:prstGeom prst="rect">
              <a:avLst/>
            </a:prstGeom>
          </p:spPr>
        </p:pic>
        <p:pic>
          <p:nvPicPr>
            <p:cNvPr id="1058" name="Picture 34" descr="Have Your Cake and Eat It Too: Plenity® Creates Edible ...">
              <a:extLst>
                <a:ext uri="{FF2B5EF4-FFF2-40B4-BE49-F238E27FC236}">
                  <a16:creationId xmlns:a16="http://schemas.microsoft.com/office/drawing/2014/main" id="{C52CE394-CCD9-D7DC-162A-0BA7F4E34F2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729228" y="5641885"/>
              <a:ext cx="991223" cy="2751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550FC49E-68F3-8BB0-1B22-FDCC80FB190F}"/>
              </a:ext>
            </a:extLst>
          </p:cNvPr>
          <p:cNvGrpSpPr/>
          <p:nvPr/>
        </p:nvGrpSpPr>
        <p:grpSpPr>
          <a:xfrm>
            <a:off x="6187949" y="1841051"/>
            <a:ext cx="3159264" cy="906688"/>
            <a:chOff x="6820393" y="3313861"/>
            <a:chExt cx="3159264" cy="906688"/>
          </a:xfrm>
        </p:grpSpPr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A2F05258-CE67-39FA-0282-C32E387A6B50}"/>
                </a:ext>
              </a:extLst>
            </p:cNvPr>
            <p:cNvGrpSpPr/>
            <p:nvPr/>
          </p:nvGrpSpPr>
          <p:grpSpPr>
            <a:xfrm>
              <a:off x="6826652" y="3313861"/>
              <a:ext cx="3153005" cy="906688"/>
              <a:chOff x="4998721" y="5568147"/>
              <a:chExt cx="3153005" cy="906688"/>
            </a:xfrm>
          </p:grpSpPr>
          <p:sp>
            <p:nvSpPr>
              <p:cNvPr id="141" name="Rectangle: Rounded Corners 140">
                <a:extLst>
                  <a:ext uri="{FF2B5EF4-FFF2-40B4-BE49-F238E27FC236}">
                    <a16:creationId xmlns:a16="http://schemas.microsoft.com/office/drawing/2014/main" id="{13389A7F-390E-0EF4-F80F-3A2DE704882F}"/>
                  </a:ext>
                </a:extLst>
              </p:cNvPr>
              <p:cNvSpPr/>
              <p:nvPr/>
            </p:nvSpPr>
            <p:spPr>
              <a:xfrm>
                <a:off x="4998721" y="5568147"/>
                <a:ext cx="3118704" cy="90668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E84A99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58608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 Light" panose="020B0403020202020204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98793042-9D1A-274A-6EB4-7597B0CBDB32}"/>
                  </a:ext>
                </a:extLst>
              </p:cNvPr>
              <p:cNvSpPr txBox="1"/>
              <p:nvPr/>
            </p:nvSpPr>
            <p:spPr>
              <a:xfrm>
                <a:off x="7340140" y="6273872"/>
                <a:ext cx="81158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58608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>
                    <a:ln>
                      <a:noFill/>
                    </a:ln>
                    <a:solidFill>
                      <a:srgbClr val="1F1A62"/>
                    </a:solidFill>
                    <a:effectLst/>
                    <a:uLnTx/>
                    <a:uFillTx/>
                    <a:latin typeface="Helvetica Light" panose="020B0403020202020204"/>
                    <a:ea typeface="Open Sans" panose="020B0606030504020204" pitchFamily="34" charset="0"/>
                    <a:cs typeface="Open Sans" panose="020B0606030504020204" pitchFamily="34" charset="0"/>
                  </a:rPr>
                  <a:t>April 28, 2022</a:t>
                </a:r>
              </a:p>
            </p:txBody>
          </p:sp>
        </p:grpSp>
        <p:pic>
          <p:nvPicPr>
            <p:cNvPr id="124" name="Picture 123">
              <a:extLst>
                <a:ext uri="{FF2B5EF4-FFF2-40B4-BE49-F238E27FC236}">
                  <a16:creationId xmlns:a16="http://schemas.microsoft.com/office/drawing/2014/main" id="{A50519CE-F4E6-4C62-84AD-AB479A9F9F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08017" y="3383408"/>
              <a:ext cx="661014" cy="312145"/>
            </a:xfrm>
            <a:prstGeom prst="rect">
              <a:avLst/>
            </a:prstGeom>
          </p:spPr>
        </p:pic>
        <p:pic>
          <p:nvPicPr>
            <p:cNvPr id="134" name="Picture 133">
              <a:extLst>
                <a:ext uri="{FF2B5EF4-FFF2-40B4-BE49-F238E27FC236}">
                  <a16:creationId xmlns:a16="http://schemas.microsoft.com/office/drawing/2014/main" id="{33BFC644-58F9-E9DA-2366-AAAFD08BFB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20393" y="3625887"/>
              <a:ext cx="3127172" cy="524665"/>
            </a:xfrm>
            <a:prstGeom prst="rect">
              <a:avLst/>
            </a:prstGeom>
          </p:spPr>
        </p:pic>
        <p:pic>
          <p:nvPicPr>
            <p:cNvPr id="1060" name="Picture 36" descr="Register for Patient Support Program">
              <a:extLst>
                <a:ext uri="{FF2B5EF4-FFF2-40B4-BE49-F238E27FC236}">
                  <a16:creationId xmlns:a16="http://schemas.microsoft.com/office/drawing/2014/main" id="{6B21B7FA-5244-A85F-8404-D7939431509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710367" y="3436040"/>
              <a:ext cx="1049003" cy="195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ED70DEAD-D55F-D822-4A67-A0E33EAD8592}"/>
              </a:ext>
            </a:extLst>
          </p:cNvPr>
          <p:cNvGrpSpPr/>
          <p:nvPr/>
        </p:nvGrpSpPr>
        <p:grpSpPr>
          <a:xfrm>
            <a:off x="9564717" y="4978421"/>
            <a:ext cx="2481823" cy="1349440"/>
            <a:chOff x="9532128" y="4839899"/>
            <a:chExt cx="2481823" cy="1349440"/>
          </a:xfrm>
        </p:grpSpPr>
        <p:sp>
          <p:nvSpPr>
            <p:cNvPr id="149" name="Rectangle: Rounded Corners 148">
              <a:extLst>
                <a:ext uri="{FF2B5EF4-FFF2-40B4-BE49-F238E27FC236}">
                  <a16:creationId xmlns:a16="http://schemas.microsoft.com/office/drawing/2014/main" id="{CD02579B-B0E5-4447-F91A-06D06A81801F}"/>
                </a:ext>
              </a:extLst>
            </p:cNvPr>
            <p:cNvSpPr/>
            <p:nvPr/>
          </p:nvSpPr>
          <p:spPr>
            <a:xfrm>
              <a:off x="9532128" y="4839899"/>
              <a:ext cx="2481823" cy="134944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E84A9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860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49491883-A321-59FA-84C7-ECC6B9CB58FB}"/>
                </a:ext>
              </a:extLst>
            </p:cNvPr>
            <p:cNvSpPr txBox="1"/>
            <p:nvPr/>
          </p:nvSpPr>
          <p:spPr>
            <a:xfrm>
              <a:off x="11119657" y="5952198"/>
              <a:ext cx="87296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5860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1F1A62"/>
                  </a:solidFill>
                  <a:effectLst/>
                  <a:uLnTx/>
                  <a:uFillTx/>
                  <a:latin typeface="Helvetica Light" panose="020B0403020202020204"/>
                  <a:ea typeface="Open Sans" panose="020B0606030504020204" pitchFamily="34" charset="0"/>
                  <a:cs typeface="Open Sans" panose="020B0606030504020204" pitchFamily="34" charset="0"/>
                </a:rPr>
                <a:t>March 16, 2022</a:t>
              </a:r>
            </a:p>
          </p:txBody>
        </p:sp>
        <p:pic>
          <p:nvPicPr>
            <p:cNvPr id="155" name="Picture 154">
              <a:extLst>
                <a:ext uri="{FF2B5EF4-FFF2-40B4-BE49-F238E27FC236}">
                  <a16:creationId xmlns:a16="http://schemas.microsoft.com/office/drawing/2014/main" id="{A29E9C0B-DE00-49AF-A427-0317FA7150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16485" y="5260710"/>
              <a:ext cx="2313108" cy="783250"/>
            </a:xfrm>
            <a:prstGeom prst="rect">
              <a:avLst/>
            </a:prstGeom>
          </p:spPr>
        </p:pic>
        <p:pic>
          <p:nvPicPr>
            <p:cNvPr id="1062" name="Picture 38" descr="mediapost logo - Conviva">
              <a:extLst>
                <a:ext uri="{FF2B5EF4-FFF2-40B4-BE49-F238E27FC236}">
                  <a16:creationId xmlns:a16="http://schemas.microsoft.com/office/drawing/2014/main" id="{B0EB4004-8F84-5478-C3FE-0FF36B426C1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359" t="31082" r="9371" b="29574"/>
            <a:stretch/>
          </p:blipFill>
          <p:spPr bwMode="auto">
            <a:xfrm>
              <a:off x="9685431" y="5007681"/>
              <a:ext cx="1058892" cy="2538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4" name="Picture 40" descr="What We Do - The GenderCool Project">
              <a:extLst>
                <a:ext uri="{FF2B5EF4-FFF2-40B4-BE49-F238E27FC236}">
                  <a16:creationId xmlns:a16="http://schemas.microsoft.com/office/drawing/2014/main" id="{C88D73EF-9DA5-483D-3A42-E88B7D573F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1546" y="4897974"/>
              <a:ext cx="409190" cy="4091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9F14223-49C8-0031-1C8D-D93174031DC3}"/>
              </a:ext>
            </a:extLst>
          </p:cNvPr>
          <p:cNvPicPr>
            <a:picLocks noChangeAspect="1"/>
          </p:cNvPicPr>
          <p:nvPr/>
        </p:nvPicPr>
        <p:blipFill rotWithShape="1"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27EC87-C8A0-4AB1-84D5-3C5EB336140A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095A1E7-D65F-6856-8283-3E3BD58DC04C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4708178-0DB1-9C23-0447-F0885EBFF69B}"/>
              </a:ext>
            </a:extLst>
          </p:cNvPr>
          <p:cNvGrpSpPr/>
          <p:nvPr/>
        </p:nvGrpSpPr>
        <p:grpSpPr>
          <a:xfrm>
            <a:off x="9442106" y="2133282"/>
            <a:ext cx="2604434" cy="2429393"/>
            <a:chOff x="9442106" y="2133282"/>
            <a:chExt cx="2604434" cy="2429393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4281EBA3-2E1E-3A25-5A11-11DD3C6546E8}"/>
                </a:ext>
              </a:extLst>
            </p:cNvPr>
            <p:cNvGrpSpPr/>
            <p:nvPr/>
          </p:nvGrpSpPr>
          <p:grpSpPr>
            <a:xfrm>
              <a:off x="9442106" y="2133282"/>
              <a:ext cx="2604434" cy="2429393"/>
              <a:chOff x="8423205" y="1796868"/>
              <a:chExt cx="2604434" cy="2429393"/>
            </a:xfrm>
          </p:grpSpPr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74AD31A3-0006-4608-D12E-08771F72C307}"/>
                  </a:ext>
                </a:extLst>
              </p:cNvPr>
              <p:cNvSpPr/>
              <p:nvPr/>
            </p:nvSpPr>
            <p:spPr>
              <a:xfrm>
                <a:off x="8423205" y="1801000"/>
                <a:ext cx="2604434" cy="2425261"/>
              </a:xfrm>
              <a:prstGeom prst="roundRect">
                <a:avLst/>
              </a:prstGeom>
              <a:solidFill>
                <a:schemeClr val="bg1"/>
              </a:solidFill>
              <a:ln w="76200">
                <a:solidFill>
                  <a:srgbClr val="E84A99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58608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 Light" panose="020B0403020202020204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05467A7B-A8F7-4D4B-9E2B-5867AEC8C9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614627" y="2075104"/>
                <a:ext cx="2221590" cy="2003073"/>
              </a:xfrm>
              <a:prstGeom prst="rect">
                <a:avLst/>
              </a:prstGeom>
            </p:spPr>
          </p:pic>
          <p:pic>
            <p:nvPicPr>
              <p:cNvPr id="52" name="Picture 6" descr="Tequila Komos Reposado Rosa and Extra Añejo Now Available in the U.S. |  Business Wire">
                <a:extLst>
                  <a:ext uri="{FF2B5EF4-FFF2-40B4-BE49-F238E27FC236}">
                    <a16:creationId xmlns:a16="http://schemas.microsoft.com/office/drawing/2014/main" id="{590A5D39-6959-1702-8FC4-2DB0957F70B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4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329125" y="1796868"/>
                <a:ext cx="792595" cy="4141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76EDA89-DA95-E464-422A-5B9E283D30FE}"/>
                </a:ext>
              </a:extLst>
            </p:cNvPr>
            <p:cNvSpPr txBox="1"/>
            <p:nvPr/>
          </p:nvSpPr>
          <p:spPr>
            <a:xfrm>
              <a:off x="11116263" y="4302092"/>
              <a:ext cx="81158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5860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1F1A62"/>
                  </a:solidFill>
                  <a:effectLst/>
                  <a:uLnTx/>
                  <a:uFillTx/>
                  <a:latin typeface="Helvetica Light" panose="020B0403020202020204"/>
                  <a:ea typeface="Open Sans" panose="020B0606030504020204" pitchFamily="34" charset="0"/>
                  <a:cs typeface="Open Sans" panose="020B0606030504020204" pitchFamily="34" charset="0"/>
                </a:rPr>
                <a:t>March 28, 2022</a:t>
              </a:r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6534F74-D14C-7E67-06A3-5F2EEB575401}"/>
              </a:ext>
            </a:extLst>
          </p:cNvPr>
          <p:cNvCxnSpPr/>
          <p:nvPr/>
        </p:nvCxnSpPr>
        <p:spPr>
          <a:xfrm>
            <a:off x="10495723" y="2948185"/>
            <a:ext cx="1013791" cy="0"/>
          </a:xfrm>
          <a:prstGeom prst="line">
            <a:avLst/>
          </a:prstGeom>
          <a:ln w="19050">
            <a:solidFill>
              <a:srgbClr val="ED3C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6DBC361C-66AE-C7D9-73CC-C09ACC343110}"/>
              </a:ext>
            </a:extLst>
          </p:cNvPr>
          <p:cNvGrpSpPr/>
          <p:nvPr/>
        </p:nvGrpSpPr>
        <p:grpSpPr>
          <a:xfrm>
            <a:off x="3167243" y="3257688"/>
            <a:ext cx="3263411" cy="906688"/>
            <a:chOff x="3167243" y="3257688"/>
            <a:chExt cx="3263411" cy="906688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1A58F9E9-A4B1-4F74-8BDE-9235498ECC0B}"/>
                </a:ext>
              </a:extLst>
            </p:cNvPr>
            <p:cNvGrpSpPr/>
            <p:nvPr/>
          </p:nvGrpSpPr>
          <p:grpSpPr>
            <a:xfrm>
              <a:off x="3167243" y="3257688"/>
              <a:ext cx="3263411" cy="906688"/>
              <a:chOff x="4998721" y="5568147"/>
              <a:chExt cx="3263411" cy="906688"/>
            </a:xfrm>
          </p:grpSpPr>
          <p:sp>
            <p:nvSpPr>
              <p:cNvPr id="120" name="Rectangle: Rounded Corners 119">
                <a:extLst>
                  <a:ext uri="{FF2B5EF4-FFF2-40B4-BE49-F238E27FC236}">
                    <a16:creationId xmlns:a16="http://schemas.microsoft.com/office/drawing/2014/main" id="{F750910E-3AC3-4FBD-8A07-EDF89F7EF675}"/>
                  </a:ext>
                </a:extLst>
              </p:cNvPr>
              <p:cNvSpPr/>
              <p:nvPr/>
            </p:nvSpPr>
            <p:spPr>
              <a:xfrm>
                <a:off x="4998721" y="5568147"/>
                <a:ext cx="3248494" cy="90668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E84A99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58608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 Light" panose="020B0403020202020204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pic>
            <p:nvPicPr>
              <p:cNvPr id="84" name="Picture 83">
                <a:extLst>
                  <a:ext uri="{FF2B5EF4-FFF2-40B4-BE49-F238E27FC236}">
                    <a16:creationId xmlns:a16="http://schemas.microsoft.com/office/drawing/2014/main" id="{BFAB025D-DC0C-8C3B-A45B-17A55B34CA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5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081074" y="5874630"/>
                <a:ext cx="3070046" cy="532285"/>
              </a:xfrm>
              <a:prstGeom prst="rect">
                <a:avLst/>
              </a:prstGeom>
            </p:spPr>
          </p:pic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98751B5E-BA15-4747-8937-53852E3F317B}"/>
                  </a:ext>
                </a:extLst>
              </p:cNvPr>
              <p:cNvSpPr txBox="1"/>
              <p:nvPr/>
            </p:nvSpPr>
            <p:spPr>
              <a:xfrm>
                <a:off x="7450546" y="6169132"/>
                <a:ext cx="81158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58608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>
                    <a:ln>
                      <a:noFill/>
                    </a:ln>
                    <a:solidFill>
                      <a:srgbClr val="1F1A62"/>
                    </a:solidFill>
                    <a:effectLst/>
                    <a:uLnTx/>
                    <a:uFillTx/>
                    <a:latin typeface="Helvetica Light" panose="020B0403020202020204"/>
                    <a:ea typeface="Open Sans" panose="020B0606030504020204" pitchFamily="34" charset="0"/>
                    <a:cs typeface="Open Sans" panose="020B0606030504020204" pitchFamily="34" charset="0"/>
                  </a:rPr>
                  <a:t>June 17, 2022</a:t>
                </a:r>
              </a:p>
            </p:txBody>
          </p:sp>
          <p:pic>
            <p:nvPicPr>
              <p:cNvPr id="1050" name="Picture 26" descr="Fuzzy Redefining Personalized Pet Care Following Surge in">
                <a:extLst>
                  <a:ext uri="{FF2B5EF4-FFF2-40B4-BE49-F238E27FC236}">
                    <a16:creationId xmlns:a16="http://schemas.microsoft.com/office/drawing/2014/main" id="{BDBA09A9-F043-2296-CA74-4902DF325A3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89050" y="5672619"/>
                <a:ext cx="635187" cy="2453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" name="Picture 38" descr="mediapost logo - Conviva">
              <a:extLst>
                <a:ext uri="{FF2B5EF4-FFF2-40B4-BE49-F238E27FC236}">
                  <a16:creationId xmlns:a16="http://schemas.microsoft.com/office/drawing/2014/main" id="{1DBE0703-6972-E122-085B-D0E7305C36C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359" t="31082" r="9371" b="29574"/>
            <a:stretch/>
          </p:blipFill>
          <p:spPr bwMode="auto">
            <a:xfrm>
              <a:off x="3310817" y="3344990"/>
              <a:ext cx="1058892" cy="2538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728307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VS_XP Merged brand">
  <a:themeElements>
    <a:clrScheme name="Custom 2">
      <a:dk1>
        <a:srgbClr val="003764"/>
      </a:dk1>
      <a:lt1>
        <a:srgbClr val="FFFFFF"/>
      </a:lt1>
      <a:dk2>
        <a:srgbClr val="01182B"/>
      </a:dk2>
      <a:lt2>
        <a:srgbClr val="72B1C8"/>
      </a:lt2>
      <a:accent1>
        <a:srgbClr val="40B4E5"/>
      </a:accent1>
      <a:accent2>
        <a:srgbClr val="00263E"/>
      </a:accent2>
      <a:accent3>
        <a:srgbClr val="72B1C8"/>
      </a:accent3>
      <a:accent4>
        <a:srgbClr val="99A4AE"/>
      </a:accent4>
      <a:accent5>
        <a:srgbClr val="1CAD38"/>
      </a:accent5>
      <a:accent6>
        <a:srgbClr val="0FE68B"/>
      </a:accent6>
      <a:hlink>
        <a:srgbClr val="E8362A"/>
      </a:hlink>
      <a:folHlink>
        <a:srgbClr val="40B4E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ctr">
          <a:defRPr sz="1400" b="1" dirty="0" smtClean="0">
            <a:solidFill>
              <a:schemeClr val="tx2"/>
            </a:solidFill>
            <a:latin typeface="Montserrat Semi" charset="0"/>
            <a:ea typeface="Montserrat Semi" charset="0"/>
            <a:cs typeface="Montserrat Semi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VS Master Powerpoint Template.pptx" id="{C4D038A6-D6D4-4A62-A443-EE17E50A2BB7}" vid="{3CAB06F3-6489-407C-96BA-2E0F0F3DB002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Office Theme">
  <a:themeElements>
    <a:clrScheme name="Custom 91">
      <a:dk1>
        <a:srgbClr val="1B1464"/>
      </a:dk1>
      <a:lt1>
        <a:srgbClr val="FFFFFF"/>
      </a:lt1>
      <a:dk2>
        <a:srgbClr val="4EBEA4"/>
      </a:dk2>
      <a:lt2>
        <a:srgbClr val="E2E8F0"/>
      </a:lt2>
      <a:accent1>
        <a:srgbClr val="ED3C8D"/>
      </a:accent1>
      <a:accent2>
        <a:srgbClr val="00BFF2"/>
      </a:accent2>
      <a:accent3>
        <a:srgbClr val="A343FF"/>
      </a:accent3>
      <a:accent4>
        <a:srgbClr val="2C82FF"/>
      </a:accent4>
      <a:accent5>
        <a:srgbClr val="55AD00"/>
      </a:accent5>
      <a:accent6>
        <a:srgbClr val="FF6E30"/>
      </a:accent6>
      <a:hlink>
        <a:srgbClr val="201A62"/>
      </a:hlink>
      <a:folHlink>
        <a:srgbClr val="6D6DE2"/>
      </a:folHlink>
    </a:clrScheme>
    <a:fontScheme name="Custom 76">
      <a:majorFont>
        <a:latin typeface="Helvetica Bold"/>
        <a:ea typeface=""/>
        <a:cs typeface=""/>
      </a:majorFont>
      <a:minorFont>
        <a:latin typeface="Helvetica-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B Template.potx" id="{3DD536BC-B625-41C1-AB76-B98A44A9663C}" vid="{56A22213-A2D8-43BF-9B02-486376CC65A3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f6166fe-9f5b-43aa-b8a9-b4d7ad530bda">
      <UserInfo>
        <DisplayName>Jason Wiese</DisplayName>
        <AccountId>13</AccountId>
        <AccountType/>
      </UserInfo>
      <UserInfo>
        <DisplayName>Leah Montner Dixon</DisplayName>
        <AccountId>10</AccountId>
        <AccountType/>
      </UserInfo>
      <UserInfo>
        <DisplayName>Danielle Delauro</DisplayName>
        <AccountId>38</AccountId>
        <AccountType/>
      </UserInfo>
      <UserInfo>
        <DisplayName>Marianne Vita</DisplayName>
        <AccountId>43</AccountId>
        <AccountType/>
      </UserInfo>
      <UserInfo>
        <DisplayName>Reed Kiely</DisplayName>
        <AccountId>39</AccountId>
        <AccountType/>
      </UserInfo>
      <UserInfo>
        <DisplayName>Karolina Guillen</DisplayName>
        <AccountId>14</AccountId>
        <AccountType/>
      </UserInfo>
    </SharedWithUsers>
    <TaxCatchAll xmlns="9f6166fe-9f5b-43aa-b8a9-b4d7ad530bda" xsi:nil="true"/>
    <lcf76f155ced4ddcb4097134ff3c332f xmlns="a86b28e8-29a6-4ab8-af18-2a7f61acfad2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0AAE1E4240B941A4C52734E19288AB" ma:contentTypeVersion="15" ma:contentTypeDescription="Create a new document." ma:contentTypeScope="" ma:versionID="a466b9157af1ce0310746701f63ffce1">
  <xsd:schema xmlns:xsd="http://www.w3.org/2001/XMLSchema" xmlns:xs="http://www.w3.org/2001/XMLSchema" xmlns:p="http://schemas.microsoft.com/office/2006/metadata/properties" xmlns:ns2="a86b28e8-29a6-4ab8-af18-2a7f61acfad2" xmlns:ns3="9f6166fe-9f5b-43aa-b8a9-b4d7ad530bda" targetNamespace="http://schemas.microsoft.com/office/2006/metadata/properties" ma:root="true" ma:fieldsID="baee444f3b59eaeedc5a740e00a18818" ns2:_="" ns3:_="">
    <xsd:import namespace="a86b28e8-29a6-4ab8-af18-2a7f61acfad2"/>
    <xsd:import namespace="9f6166fe-9f5b-43aa-b8a9-b4d7ad530b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6b28e8-29a6-4ab8-af18-2a7f61acfa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8c637ead-fd64-45b4-abde-ec2d09ec102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6166fe-9f5b-43aa-b8a9-b4d7ad530bd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696b49f-56d7-4f85-8b04-e2e66f1bdb7c}" ma:internalName="TaxCatchAll" ma:showField="CatchAllData" ma:web="9f6166fe-9f5b-43aa-b8a9-b4d7ad530bd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CF646FD-5C9B-45DA-A86A-03421CFCEE1A}">
  <ds:schemaRefs>
    <ds:schemaRef ds:uri="9f6166fe-9f5b-43aa-b8a9-b4d7ad530bda"/>
    <ds:schemaRef ds:uri="a86b28e8-29a6-4ab8-af18-2a7f61acfad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383EC65-B21E-4B6F-97A2-DB16859854A0}">
  <ds:schemaRefs>
    <ds:schemaRef ds:uri="9f6166fe-9f5b-43aa-b8a9-b4d7ad530bda"/>
    <ds:schemaRef ds:uri="a86b28e8-29a6-4ab8-af18-2a7f61acfad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DF9ED34-0050-4BB5-83F9-12DD35CE956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4239</Words>
  <Application>Microsoft Office PowerPoint</Application>
  <PresentationFormat>Widescreen</PresentationFormat>
  <Paragraphs>831</Paragraphs>
  <Slides>23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23</vt:i4>
      </vt:variant>
    </vt:vector>
  </HeadingPairs>
  <TitlesOfParts>
    <vt:vector size="41" baseType="lpstr">
      <vt:lpstr>Arial</vt:lpstr>
      <vt:lpstr>Calibri</vt:lpstr>
      <vt:lpstr>Calibri Light</vt:lpstr>
      <vt:lpstr>Helvetica</vt:lpstr>
      <vt:lpstr>Helvetica Bold</vt:lpstr>
      <vt:lpstr>Helvetica Light</vt:lpstr>
      <vt:lpstr>Helvetica-Light</vt:lpstr>
      <vt:lpstr>Helvetica-Lightoblique</vt:lpstr>
      <vt:lpstr>Montserrat</vt:lpstr>
      <vt:lpstr>Montserrat Light</vt:lpstr>
      <vt:lpstr>Montserrat Medium</vt:lpstr>
      <vt:lpstr>Montserrat Semi</vt:lpstr>
      <vt:lpstr>Montserrat SemiBold</vt:lpstr>
      <vt:lpstr>Trebuchet MS</vt:lpstr>
      <vt:lpstr>Office Theme</vt:lpstr>
      <vt:lpstr>TVS_XP Merged brand</vt:lpstr>
      <vt:lpstr>2_Custom Design</vt:lpstr>
      <vt:lpstr>1_Office Theme</vt:lpstr>
      <vt:lpstr>Welcome to TV Meet the Advertisers Seizing Opportunities During a New Wave of Uncertainty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Leah Montner Dixon</cp:lastModifiedBy>
  <cp:revision>1</cp:revision>
  <cp:lastPrinted>2022-11-02T16:32:23Z</cp:lastPrinted>
  <dcterms:created xsi:type="dcterms:W3CDTF">2019-11-08T17:29:39Z</dcterms:created>
  <dcterms:modified xsi:type="dcterms:W3CDTF">2022-11-15T22:20:34Z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0x010100AD0AAE1E4240B941A4C52734E19288AB</vt:lpwstr>
  </property>
  <property fmtid="{D5CDD505-2E9C-101B-9397-08002B2CF9AE}" pid="3" name="Order">
    <vt:r8>2089800</vt:r8>
  </property>
  <property fmtid="{D5CDD505-2E9C-101B-9397-08002B2CF9AE}" pid="4" name="MediaServiceImageTags">
    <vt:lpwstr/>
  </property>
</Properties>
</file>