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9.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10.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1.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1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1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15.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694" r:id="rId5"/>
    <p:sldMasterId id="2147483697" r:id="rId6"/>
    <p:sldMasterId id="2147483700" r:id="rId7"/>
    <p:sldMasterId id="2147483729" r:id="rId8"/>
    <p:sldMasterId id="2147483734" r:id="rId9"/>
    <p:sldMasterId id="2147483741" r:id="rId10"/>
    <p:sldMasterId id="2147483770" r:id="rId11"/>
    <p:sldMasterId id="2147483776" r:id="rId12"/>
    <p:sldMasterId id="2147483783" r:id="rId13"/>
    <p:sldMasterId id="2147483855" r:id="rId14"/>
    <p:sldMasterId id="2147483860" r:id="rId15"/>
    <p:sldMasterId id="2147483890" r:id="rId16"/>
    <p:sldMasterId id="2147483943" r:id="rId17"/>
    <p:sldMasterId id="2147483955" r:id="rId18"/>
    <p:sldMasterId id="2147483967" r:id="rId19"/>
  </p:sldMasterIdLst>
  <p:notesMasterIdLst>
    <p:notesMasterId r:id="rId33"/>
  </p:notesMasterIdLst>
  <p:handoutMasterIdLst>
    <p:handoutMasterId r:id="rId34"/>
  </p:handoutMasterIdLst>
  <p:sldIdLst>
    <p:sldId id="2146846447" r:id="rId20"/>
    <p:sldId id="2146846443" r:id="rId21"/>
    <p:sldId id="2144328235" r:id="rId22"/>
    <p:sldId id="2146846448" r:id="rId23"/>
    <p:sldId id="2146846290" r:id="rId24"/>
    <p:sldId id="2146846009" r:id="rId25"/>
    <p:sldId id="2144328394" r:id="rId26"/>
    <p:sldId id="2144328398" r:id="rId27"/>
    <p:sldId id="2146846444" r:id="rId28"/>
    <p:sldId id="2144328416" r:id="rId29"/>
    <p:sldId id="2146846121" r:id="rId30"/>
    <p:sldId id="2146846446" r:id="rId31"/>
    <p:sldId id="2146846275" r:id="rId32"/>
  </p:sldIdLst>
  <p:sldSz cx="12161838" cy="6858000"/>
  <p:notesSz cx="9296400" cy="7010400"/>
  <p:defaultTextStyle>
    <a:defPPr>
      <a:defRPr lang="en-US"/>
    </a:defPPr>
    <a:lvl1pPr marL="0" algn="l" defTabSz="585261" rtl="0" eaLnBrk="1" latinLnBrk="0" hangingPunct="1">
      <a:defRPr sz="2296" kern="1200">
        <a:solidFill>
          <a:schemeClr val="tx1"/>
        </a:solidFill>
        <a:latin typeface="+mn-lt"/>
        <a:ea typeface="+mn-ea"/>
        <a:cs typeface="+mn-cs"/>
      </a:defRPr>
    </a:lvl1pPr>
    <a:lvl2pPr marL="585261" algn="l" defTabSz="585261" rtl="0" eaLnBrk="1" latinLnBrk="0" hangingPunct="1">
      <a:defRPr sz="2296" kern="1200">
        <a:solidFill>
          <a:schemeClr val="tx1"/>
        </a:solidFill>
        <a:latin typeface="+mn-lt"/>
        <a:ea typeface="+mn-ea"/>
        <a:cs typeface="+mn-cs"/>
      </a:defRPr>
    </a:lvl2pPr>
    <a:lvl3pPr marL="1170522" algn="l" defTabSz="585261" rtl="0" eaLnBrk="1" latinLnBrk="0" hangingPunct="1">
      <a:defRPr sz="2296" kern="1200">
        <a:solidFill>
          <a:schemeClr val="tx1"/>
        </a:solidFill>
        <a:latin typeface="+mn-lt"/>
        <a:ea typeface="+mn-ea"/>
        <a:cs typeface="+mn-cs"/>
      </a:defRPr>
    </a:lvl3pPr>
    <a:lvl4pPr marL="1755783" algn="l" defTabSz="585261" rtl="0" eaLnBrk="1" latinLnBrk="0" hangingPunct="1">
      <a:defRPr sz="2296" kern="1200">
        <a:solidFill>
          <a:schemeClr val="tx1"/>
        </a:solidFill>
        <a:latin typeface="+mn-lt"/>
        <a:ea typeface="+mn-ea"/>
        <a:cs typeface="+mn-cs"/>
      </a:defRPr>
    </a:lvl4pPr>
    <a:lvl5pPr marL="2341044" algn="l" defTabSz="585261" rtl="0" eaLnBrk="1" latinLnBrk="0" hangingPunct="1">
      <a:defRPr sz="2296" kern="1200">
        <a:solidFill>
          <a:schemeClr val="tx1"/>
        </a:solidFill>
        <a:latin typeface="+mn-lt"/>
        <a:ea typeface="+mn-ea"/>
        <a:cs typeface="+mn-cs"/>
      </a:defRPr>
    </a:lvl5pPr>
    <a:lvl6pPr marL="2926305" algn="l" defTabSz="585261" rtl="0" eaLnBrk="1" latinLnBrk="0" hangingPunct="1">
      <a:defRPr sz="2296" kern="1200">
        <a:solidFill>
          <a:schemeClr val="tx1"/>
        </a:solidFill>
        <a:latin typeface="+mn-lt"/>
        <a:ea typeface="+mn-ea"/>
        <a:cs typeface="+mn-cs"/>
      </a:defRPr>
    </a:lvl6pPr>
    <a:lvl7pPr marL="3511566" algn="l" defTabSz="585261" rtl="0" eaLnBrk="1" latinLnBrk="0" hangingPunct="1">
      <a:defRPr sz="2296" kern="1200">
        <a:solidFill>
          <a:schemeClr val="tx1"/>
        </a:solidFill>
        <a:latin typeface="+mn-lt"/>
        <a:ea typeface="+mn-ea"/>
        <a:cs typeface="+mn-cs"/>
      </a:defRPr>
    </a:lvl7pPr>
    <a:lvl8pPr marL="4096828" algn="l" defTabSz="585261" rtl="0" eaLnBrk="1" latinLnBrk="0" hangingPunct="1">
      <a:defRPr sz="2296" kern="1200">
        <a:solidFill>
          <a:schemeClr val="tx1"/>
        </a:solidFill>
        <a:latin typeface="+mn-lt"/>
        <a:ea typeface="+mn-ea"/>
        <a:cs typeface="+mn-cs"/>
      </a:defRPr>
    </a:lvl8pPr>
    <a:lvl9pPr marL="4682089" algn="l" defTabSz="585261" rtl="0" eaLnBrk="1" latinLnBrk="0" hangingPunct="1">
      <a:defRPr sz="229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C48789-DAFD-4389-7A87-B92CBB8A351A}" name="Reed Kiely" initials="RK" userId="S::reedk@thevab.com::768be38e-2fb5-40ce-925d-bd8e9d9e3c31" providerId="AD"/>
  <p188:author id="{40CDBCD8-5C78-F3A3-F41F-DA4694EE60DF}" name="Kaileen Cain" initials="KC" userId="S::KaileenC@thevab.com::21167d2d-fdf2-4320-ae3a-272888c89590" providerId="AD"/>
  <p188:author id="{21855EDF-F9CE-3B66-C6A5-06158391F461}" name="Leah Montner Dixon" initials="L" userId="S::leahm@thevab.com::d5b2ae9e-9213-4442-b7df-4db8cbe51e5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rolina Guillen" initials="KG" lastIdx="1" clrIdx="0">
    <p:extLst>
      <p:ext uri="{19B8F6BF-5375-455C-9EA6-DF929625EA0E}">
        <p15:presenceInfo xmlns:p15="http://schemas.microsoft.com/office/powerpoint/2012/main" userId="S-1-5-21-196352387-3830531953-789369879-2120" providerId="AD"/>
      </p:ext>
    </p:extLst>
  </p:cmAuthor>
  <p:cmAuthor id="2" name="Karolina Guillen" initials="KG [2]" lastIdx="5" clrIdx="1">
    <p:extLst>
      <p:ext uri="{19B8F6BF-5375-455C-9EA6-DF929625EA0E}">
        <p15:presenceInfo xmlns:p15="http://schemas.microsoft.com/office/powerpoint/2012/main" userId="S::karolinaG@thevab.com::c1c08796-a0be-47c6-af52-5d31fd96ec50" providerId="AD"/>
      </p:ext>
    </p:extLst>
  </p:cmAuthor>
  <p:cmAuthor id="3" name="Kathy Grey" initials="KG" lastIdx="5" clrIdx="2">
    <p:extLst>
      <p:ext uri="{19B8F6BF-5375-455C-9EA6-DF929625EA0E}">
        <p15:presenceInfo xmlns:p15="http://schemas.microsoft.com/office/powerpoint/2012/main" userId="S::kathyg@thevab.com::22e59b4b-9f3d-435f-a82c-af8fffbcfc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FF2"/>
    <a:srgbClr val="1B1464"/>
    <a:srgbClr val="ED3C8D"/>
    <a:srgbClr val="002060"/>
    <a:srgbClr val="4EBEA4"/>
    <a:srgbClr val="FFFF00"/>
    <a:srgbClr val="FFE600"/>
    <a:srgbClr val="7ED2F6"/>
    <a:srgbClr val="FAB98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0CC851-E536-4D38-9C8F-274BB14464B0}" v="1192" dt="2024-04-30T14:54:36.520"/>
    <p1510:client id="{3BEB8891-9C54-439F-8EF1-53EF99786F76}" v="406" dt="2024-05-01T01:41:48.269"/>
    <p1510:client id="{8B513A12-7A6B-4082-BF90-DAA9D7F95902}" v="1014" dt="2024-04-30T21:08:54.967"/>
    <p1510:client id="{9CBDC745-3E83-4713-9CAD-16079D02FD91}" v="251" dt="2024-04-30T14:57:11.604"/>
    <p1510:client id="{BAA17F0D-13B1-A463-94B3-6DCE9C750D02}" v="1" dt="2024-04-30T19:47:25.262"/>
    <p1510:client id="{F0770286-A41B-409D-B56B-21F37C232DA2}" v="1" dt="2024-04-30T15:54:45.1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9" y="62"/>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tableStyles" Target="tableStyles.xml"/><Relationship Id="rId21" Type="http://schemas.openxmlformats.org/officeDocument/2006/relationships/slide" Target="slides/slide2.xml"/><Relationship Id="rId34" Type="http://schemas.openxmlformats.org/officeDocument/2006/relationships/handoutMaster" Target="handoutMasters/handoutMaster1.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commentAuthors" Target="commen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ileen Cain" userId="21167d2d-fdf2-4320-ae3a-272888c89590" providerId="ADAL" clId="{30281AC8-01F9-43E7-924D-454F4613A804}"/>
    <pc:docChg chg="undo redo custSel addSld modSld">
      <pc:chgData name="Kaileen Cain" userId="21167d2d-fdf2-4320-ae3a-272888c89590" providerId="ADAL" clId="{30281AC8-01F9-43E7-924D-454F4613A804}" dt="2024-04-24T18:36:19.537" v="1292" actId="1035"/>
      <pc:docMkLst>
        <pc:docMk/>
      </pc:docMkLst>
      <pc:sldChg chg="addSp delSp modSp mod">
        <pc:chgData name="Kaileen Cain" userId="21167d2d-fdf2-4320-ae3a-272888c89590" providerId="ADAL" clId="{30281AC8-01F9-43E7-924D-454F4613A804}" dt="2024-04-24T17:52:39.885" v="652" actId="1037"/>
        <pc:sldMkLst>
          <pc:docMk/>
          <pc:sldMk cId="3118991152" sldId="2146846068"/>
        </pc:sldMkLst>
        <pc:spChg chg="mod">
          <ac:chgData name="Kaileen Cain" userId="21167d2d-fdf2-4320-ae3a-272888c89590" providerId="ADAL" clId="{30281AC8-01F9-43E7-924D-454F4613A804}" dt="2024-04-24T17:48:52.969" v="319" actId="1076"/>
          <ac:spMkLst>
            <pc:docMk/>
            <pc:sldMk cId="3118991152" sldId="2146846068"/>
            <ac:spMk id="2" creationId="{6CCF28CD-65BB-DBE3-ABDD-FD098A8E6627}"/>
          </ac:spMkLst>
        </pc:spChg>
        <pc:spChg chg="add mod">
          <ac:chgData name="Kaileen Cain" userId="21167d2d-fdf2-4320-ae3a-272888c89590" providerId="ADAL" clId="{30281AC8-01F9-43E7-924D-454F4613A804}" dt="2024-04-24T17:47:57.790" v="239" actId="1035"/>
          <ac:spMkLst>
            <pc:docMk/>
            <pc:sldMk cId="3118991152" sldId="2146846068"/>
            <ac:spMk id="30" creationId="{83162512-E68F-969B-15FA-E82518C82480}"/>
          </ac:spMkLst>
        </pc:spChg>
        <pc:spChg chg="add mod">
          <ac:chgData name="Kaileen Cain" userId="21167d2d-fdf2-4320-ae3a-272888c89590" providerId="ADAL" clId="{30281AC8-01F9-43E7-924D-454F4613A804}" dt="2024-04-24T17:48:05.378" v="248" actId="20577"/>
          <ac:spMkLst>
            <pc:docMk/>
            <pc:sldMk cId="3118991152" sldId="2146846068"/>
            <ac:spMk id="31" creationId="{414A790E-87F9-32CD-5B7D-0099BA54E60B}"/>
          </ac:spMkLst>
        </pc:spChg>
        <pc:spChg chg="add mod">
          <ac:chgData name="Kaileen Cain" userId="21167d2d-fdf2-4320-ae3a-272888c89590" providerId="ADAL" clId="{30281AC8-01F9-43E7-924D-454F4613A804}" dt="2024-04-24T17:48:10.867" v="259" actId="20577"/>
          <ac:spMkLst>
            <pc:docMk/>
            <pc:sldMk cId="3118991152" sldId="2146846068"/>
            <ac:spMk id="32" creationId="{A15E1E51-9577-9A1E-1F3A-B6840F1F2BE7}"/>
          </ac:spMkLst>
        </pc:spChg>
        <pc:spChg chg="add mod">
          <ac:chgData name="Kaileen Cain" userId="21167d2d-fdf2-4320-ae3a-272888c89590" providerId="ADAL" clId="{30281AC8-01F9-43E7-924D-454F4613A804}" dt="2024-04-24T17:48:15.162" v="268" actId="20577"/>
          <ac:spMkLst>
            <pc:docMk/>
            <pc:sldMk cId="3118991152" sldId="2146846068"/>
            <ac:spMk id="33" creationId="{2803CC27-811B-13A4-739F-C23B2195E936}"/>
          </ac:spMkLst>
        </pc:spChg>
        <pc:spChg chg="add mod">
          <ac:chgData name="Kaileen Cain" userId="21167d2d-fdf2-4320-ae3a-272888c89590" providerId="ADAL" clId="{30281AC8-01F9-43E7-924D-454F4613A804}" dt="2024-04-24T17:48:25.827" v="302" actId="20577"/>
          <ac:spMkLst>
            <pc:docMk/>
            <pc:sldMk cId="3118991152" sldId="2146846068"/>
            <ac:spMk id="34" creationId="{429672F5-476D-2F7B-61D5-DEED77837F31}"/>
          </ac:spMkLst>
        </pc:spChg>
        <pc:spChg chg="add mod">
          <ac:chgData name="Kaileen Cain" userId="21167d2d-fdf2-4320-ae3a-272888c89590" providerId="ADAL" clId="{30281AC8-01F9-43E7-924D-454F4613A804}" dt="2024-04-24T17:52:34.445" v="645" actId="1036"/>
          <ac:spMkLst>
            <pc:docMk/>
            <pc:sldMk cId="3118991152" sldId="2146846068"/>
            <ac:spMk id="35" creationId="{5BF65187-E0AA-F480-0432-D9B72462A79F}"/>
          </ac:spMkLst>
        </pc:spChg>
        <pc:spChg chg="add mod">
          <ac:chgData name="Kaileen Cain" userId="21167d2d-fdf2-4320-ae3a-272888c89590" providerId="ADAL" clId="{30281AC8-01F9-43E7-924D-454F4613A804}" dt="2024-04-24T17:52:34.445" v="645" actId="1036"/>
          <ac:spMkLst>
            <pc:docMk/>
            <pc:sldMk cId="3118991152" sldId="2146846068"/>
            <ac:spMk id="36" creationId="{9924FB4D-F4A3-34E9-8DFF-455F615C6EA9}"/>
          </ac:spMkLst>
        </pc:spChg>
        <pc:spChg chg="add mod">
          <ac:chgData name="Kaileen Cain" userId="21167d2d-fdf2-4320-ae3a-272888c89590" providerId="ADAL" clId="{30281AC8-01F9-43E7-924D-454F4613A804}" dt="2024-04-24T17:52:34.445" v="645" actId="1036"/>
          <ac:spMkLst>
            <pc:docMk/>
            <pc:sldMk cId="3118991152" sldId="2146846068"/>
            <ac:spMk id="37" creationId="{9BD0C7E4-A7A6-FCD7-A9F6-275BBC603EF2}"/>
          </ac:spMkLst>
        </pc:spChg>
        <pc:spChg chg="add mod">
          <ac:chgData name="Kaileen Cain" userId="21167d2d-fdf2-4320-ae3a-272888c89590" providerId="ADAL" clId="{30281AC8-01F9-43E7-924D-454F4613A804}" dt="2024-04-24T17:52:34.445" v="645" actId="1036"/>
          <ac:spMkLst>
            <pc:docMk/>
            <pc:sldMk cId="3118991152" sldId="2146846068"/>
            <ac:spMk id="38" creationId="{1705E055-B49D-F618-31AE-20E659DF2E55}"/>
          </ac:spMkLst>
        </pc:spChg>
        <pc:spChg chg="add mod">
          <ac:chgData name="Kaileen Cain" userId="21167d2d-fdf2-4320-ae3a-272888c89590" providerId="ADAL" clId="{30281AC8-01F9-43E7-924D-454F4613A804}" dt="2024-04-24T17:52:39.885" v="652" actId="1037"/>
          <ac:spMkLst>
            <pc:docMk/>
            <pc:sldMk cId="3118991152" sldId="2146846068"/>
            <ac:spMk id="39" creationId="{E2BE0E4D-9593-2736-FFA8-DD7F25B22385}"/>
          </ac:spMkLst>
        </pc:spChg>
        <pc:grpChg chg="add del mod">
          <ac:chgData name="Kaileen Cain" userId="21167d2d-fdf2-4320-ae3a-272888c89590" providerId="ADAL" clId="{30281AC8-01F9-43E7-924D-454F4613A804}" dt="2024-04-24T17:37:29.685" v="74" actId="165"/>
          <ac:grpSpMkLst>
            <pc:docMk/>
            <pc:sldMk cId="3118991152" sldId="2146846068"/>
            <ac:grpSpMk id="24" creationId="{0B8D2457-46EC-3FA3-EB2C-A59182C3244D}"/>
          </ac:grpSpMkLst>
        </pc:grpChg>
        <pc:grpChg chg="add del mod">
          <ac:chgData name="Kaileen Cain" userId="21167d2d-fdf2-4320-ae3a-272888c89590" providerId="ADAL" clId="{30281AC8-01F9-43E7-924D-454F4613A804}" dt="2024-04-24T17:38:47.325" v="90" actId="165"/>
          <ac:grpSpMkLst>
            <pc:docMk/>
            <pc:sldMk cId="3118991152" sldId="2146846068"/>
            <ac:grpSpMk id="25" creationId="{A272076A-3BE5-CE8A-FA61-6A50E07E70A5}"/>
          </ac:grpSpMkLst>
        </pc:grpChg>
        <pc:grpChg chg="add del mod">
          <ac:chgData name="Kaileen Cain" userId="21167d2d-fdf2-4320-ae3a-272888c89590" providerId="ADAL" clId="{30281AC8-01F9-43E7-924D-454F4613A804}" dt="2024-04-24T17:45:21.587" v="116" actId="165"/>
          <ac:grpSpMkLst>
            <pc:docMk/>
            <pc:sldMk cId="3118991152" sldId="2146846068"/>
            <ac:grpSpMk id="28" creationId="{3F026523-C350-E7AD-0CF6-7B4B29A8E41B}"/>
          </ac:grpSpMkLst>
        </pc:grpChg>
        <pc:grpChg chg="add del mod">
          <ac:chgData name="Kaileen Cain" userId="21167d2d-fdf2-4320-ae3a-272888c89590" providerId="ADAL" clId="{30281AC8-01F9-43E7-924D-454F4613A804}" dt="2024-04-24T17:46:22.650" v="131" actId="165"/>
          <ac:grpSpMkLst>
            <pc:docMk/>
            <pc:sldMk cId="3118991152" sldId="2146846068"/>
            <ac:grpSpMk id="29" creationId="{60FD079B-D4B5-842E-8891-1558EA3B513F}"/>
          </ac:grpSpMkLst>
        </pc:grpChg>
        <pc:picChg chg="add mod topLvl">
          <ac:chgData name="Kaileen Cain" userId="21167d2d-fdf2-4320-ae3a-272888c89590" providerId="ADAL" clId="{30281AC8-01F9-43E7-924D-454F4613A804}" dt="2024-04-24T17:52:24.793" v="643" actId="12789"/>
          <ac:picMkLst>
            <pc:docMk/>
            <pc:sldMk cId="3118991152" sldId="2146846068"/>
            <ac:picMk id="4" creationId="{0A1418DA-156E-8963-904A-4D9B2DE68B2B}"/>
          </ac:picMkLst>
        </pc:picChg>
        <pc:picChg chg="add mod topLvl">
          <ac:chgData name="Kaileen Cain" userId="21167d2d-fdf2-4320-ae3a-272888c89590" providerId="ADAL" clId="{30281AC8-01F9-43E7-924D-454F4613A804}" dt="2024-04-24T17:45:21.587" v="116" actId="165"/>
          <ac:picMkLst>
            <pc:docMk/>
            <pc:sldMk cId="3118991152" sldId="2146846068"/>
            <ac:picMk id="6" creationId="{2BCEFA5E-6848-725F-7765-3DA152B3CE54}"/>
          </ac:picMkLst>
        </pc:picChg>
        <pc:picChg chg="add mod topLvl">
          <ac:chgData name="Kaileen Cain" userId="21167d2d-fdf2-4320-ae3a-272888c89590" providerId="ADAL" clId="{30281AC8-01F9-43E7-924D-454F4613A804}" dt="2024-04-24T17:45:21.587" v="116" actId="165"/>
          <ac:picMkLst>
            <pc:docMk/>
            <pc:sldMk cId="3118991152" sldId="2146846068"/>
            <ac:picMk id="8" creationId="{497344A0-609A-3018-CE3D-97301E24818B}"/>
          </ac:picMkLst>
        </pc:picChg>
        <pc:picChg chg="add mod topLvl">
          <ac:chgData name="Kaileen Cain" userId="21167d2d-fdf2-4320-ae3a-272888c89590" providerId="ADAL" clId="{30281AC8-01F9-43E7-924D-454F4613A804}" dt="2024-04-24T17:45:21.587" v="116" actId="165"/>
          <ac:picMkLst>
            <pc:docMk/>
            <pc:sldMk cId="3118991152" sldId="2146846068"/>
            <ac:picMk id="10" creationId="{F2595D8A-D498-EC17-B040-15A818281F46}"/>
          </ac:picMkLst>
        </pc:picChg>
        <pc:picChg chg="add mod topLvl">
          <ac:chgData name="Kaileen Cain" userId="21167d2d-fdf2-4320-ae3a-272888c89590" providerId="ADAL" clId="{30281AC8-01F9-43E7-924D-454F4613A804}" dt="2024-04-24T17:45:21.587" v="116" actId="165"/>
          <ac:picMkLst>
            <pc:docMk/>
            <pc:sldMk cId="3118991152" sldId="2146846068"/>
            <ac:picMk id="15" creationId="{5727B2AF-4F14-9F66-9D9A-06F6957D241A}"/>
          </ac:picMkLst>
        </pc:picChg>
        <pc:picChg chg="add mod topLvl">
          <ac:chgData name="Kaileen Cain" userId="21167d2d-fdf2-4320-ae3a-272888c89590" providerId="ADAL" clId="{30281AC8-01F9-43E7-924D-454F4613A804}" dt="2024-04-24T17:45:21.587" v="116" actId="165"/>
          <ac:picMkLst>
            <pc:docMk/>
            <pc:sldMk cId="3118991152" sldId="2146846068"/>
            <ac:picMk id="17" creationId="{B4902944-723C-6607-E8DB-D84F746ED882}"/>
          </ac:picMkLst>
        </pc:picChg>
        <pc:picChg chg="add mod topLvl">
          <ac:chgData name="Kaileen Cain" userId="21167d2d-fdf2-4320-ae3a-272888c89590" providerId="ADAL" clId="{30281AC8-01F9-43E7-924D-454F4613A804}" dt="2024-04-24T17:52:24.793" v="643" actId="12789"/>
          <ac:picMkLst>
            <pc:docMk/>
            <pc:sldMk cId="3118991152" sldId="2146846068"/>
            <ac:picMk id="19" creationId="{A922A9EE-BCCA-7600-3696-BE8FA86F8655}"/>
          </ac:picMkLst>
        </pc:picChg>
        <pc:picChg chg="add mod topLvl">
          <ac:chgData name="Kaileen Cain" userId="21167d2d-fdf2-4320-ae3a-272888c89590" providerId="ADAL" clId="{30281AC8-01F9-43E7-924D-454F4613A804}" dt="2024-04-24T17:52:24.793" v="643" actId="12789"/>
          <ac:picMkLst>
            <pc:docMk/>
            <pc:sldMk cId="3118991152" sldId="2146846068"/>
            <ac:picMk id="21" creationId="{A0F03FE5-D0E2-F22C-4D59-48F0A0AD6206}"/>
          </ac:picMkLst>
        </pc:picChg>
        <pc:picChg chg="add mod topLvl">
          <ac:chgData name="Kaileen Cain" userId="21167d2d-fdf2-4320-ae3a-272888c89590" providerId="ADAL" clId="{30281AC8-01F9-43E7-924D-454F4613A804}" dt="2024-04-24T17:52:24.793" v="643" actId="12789"/>
          <ac:picMkLst>
            <pc:docMk/>
            <pc:sldMk cId="3118991152" sldId="2146846068"/>
            <ac:picMk id="23" creationId="{CD94CF10-2244-0F29-CF33-2F9F9210852D}"/>
          </ac:picMkLst>
        </pc:picChg>
        <pc:picChg chg="add mod topLvl">
          <ac:chgData name="Kaileen Cain" userId="21167d2d-fdf2-4320-ae3a-272888c89590" providerId="ADAL" clId="{30281AC8-01F9-43E7-924D-454F4613A804}" dt="2024-04-24T17:52:24.793" v="643" actId="12789"/>
          <ac:picMkLst>
            <pc:docMk/>
            <pc:sldMk cId="3118991152" sldId="2146846068"/>
            <ac:picMk id="27" creationId="{491E1E13-EE9E-A828-849F-2B53F6F1FC23}"/>
          </ac:picMkLst>
        </pc:picChg>
      </pc:sldChg>
      <pc:sldChg chg="addSp delSp modSp mod">
        <pc:chgData name="Kaileen Cain" userId="21167d2d-fdf2-4320-ae3a-272888c89590" providerId="ADAL" clId="{30281AC8-01F9-43E7-924D-454F4613A804}" dt="2024-04-24T18:36:19.537" v="1292" actId="1035"/>
        <pc:sldMkLst>
          <pc:docMk/>
          <pc:sldMk cId="3829424977" sldId="2146846442"/>
        </pc:sldMkLst>
        <pc:spChg chg="add mod">
          <ac:chgData name="Kaileen Cain" userId="21167d2d-fdf2-4320-ae3a-272888c89590" providerId="ADAL" clId="{30281AC8-01F9-43E7-924D-454F4613A804}" dt="2024-04-24T18:27:16.904" v="977" actId="1076"/>
          <ac:spMkLst>
            <pc:docMk/>
            <pc:sldMk cId="3829424977" sldId="2146846442"/>
            <ac:spMk id="33" creationId="{7B5D8A8B-F533-F22E-29AC-94D9881634C1}"/>
          </ac:spMkLst>
        </pc:spChg>
        <pc:spChg chg="add del mod">
          <ac:chgData name="Kaileen Cain" userId="21167d2d-fdf2-4320-ae3a-272888c89590" providerId="ADAL" clId="{30281AC8-01F9-43E7-924D-454F4613A804}" dt="2024-04-24T18:27:12.992" v="976" actId="478"/>
          <ac:spMkLst>
            <pc:docMk/>
            <pc:sldMk cId="3829424977" sldId="2146846442"/>
            <ac:spMk id="36" creationId="{0240C879-8783-C547-713A-89858A3C8ECD}"/>
          </ac:spMkLst>
        </pc:spChg>
        <pc:spChg chg="add del mod">
          <ac:chgData name="Kaileen Cain" userId="21167d2d-fdf2-4320-ae3a-272888c89590" providerId="ADAL" clId="{30281AC8-01F9-43E7-924D-454F4613A804}" dt="2024-04-24T18:32:29.154" v="990" actId="478"/>
          <ac:spMkLst>
            <pc:docMk/>
            <pc:sldMk cId="3829424977" sldId="2146846442"/>
            <ac:spMk id="39" creationId="{FAE42767-1FD2-3E88-418E-719CCAA71C0D}"/>
          </ac:spMkLst>
        </pc:spChg>
        <pc:spChg chg="add mod">
          <ac:chgData name="Kaileen Cain" userId="21167d2d-fdf2-4320-ae3a-272888c89590" providerId="ADAL" clId="{30281AC8-01F9-43E7-924D-454F4613A804}" dt="2024-04-24T18:35:17.957" v="1289" actId="20577"/>
          <ac:spMkLst>
            <pc:docMk/>
            <pc:sldMk cId="3829424977" sldId="2146846442"/>
            <ac:spMk id="40" creationId="{4AA30D87-9B90-33CE-5061-2D234070D604}"/>
          </ac:spMkLst>
        </pc:spChg>
        <pc:spChg chg="mod">
          <ac:chgData name="Kaileen Cain" userId="21167d2d-fdf2-4320-ae3a-272888c89590" providerId="ADAL" clId="{30281AC8-01F9-43E7-924D-454F4613A804}" dt="2024-04-24T18:36:07.406" v="1290" actId="14100"/>
          <ac:spMkLst>
            <pc:docMk/>
            <pc:sldMk cId="3829424977" sldId="2146846442"/>
            <ac:spMk id="70" creationId="{F777C562-83C3-CFDD-A8FB-7E791489374F}"/>
          </ac:spMkLst>
        </pc:spChg>
        <pc:spChg chg="del">
          <ac:chgData name="Kaileen Cain" userId="21167d2d-fdf2-4320-ae3a-272888c89590" providerId="ADAL" clId="{30281AC8-01F9-43E7-924D-454F4613A804}" dt="2024-04-24T18:21:10.565" v="657" actId="478"/>
          <ac:spMkLst>
            <pc:docMk/>
            <pc:sldMk cId="3829424977" sldId="2146846442"/>
            <ac:spMk id="103" creationId="{A4994ED3-A1D7-94CF-B81B-A0DB097AF148}"/>
          </ac:spMkLst>
        </pc:spChg>
        <pc:spChg chg="mod">
          <ac:chgData name="Kaileen Cain" userId="21167d2d-fdf2-4320-ae3a-272888c89590" providerId="ADAL" clId="{30281AC8-01F9-43E7-924D-454F4613A804}" dt="2024-04-24T18:21:07.969" v="656" actId="20577"/>
          <ac:spMkLst>
            <pc:docMk/>
            <pc:sldMk cId="3829424977" sldId="2146846442"/>
            <ac:spMk id="174" creationId="{D5111C60-61B5-4E2C-D0A0-1DE4991C0BE8}"/>
          </ac:spMkLst>
        </pc:spChg>
        <pc:grpChg chg="del">
          <ac:chgData name="Kaileen Cain" userId="21167d2d-fdf2-4320-ae3a-272888c89590" providerId="ADAL" clId="{30281AC8-01F9-43E7-924D-454F4613A804}" dt="2024-04-24T18:21:14.982" v="658" actId="478"/>
          <ac:grpSpMkLst>
            <pc:docMk/>
            <pc:sldMk cId="3829424977" sldId="2146846442"/>
            <ac:grpSpMk id="152" creationId="{26079CAA-0E12-8A99-F623-82809E505721}"/>
          </ac:grpSpMkLst>
        </pc:grpChg>
        <pc:grpChg chg="del">
          <ac:chgData name="Kaileen Cain" userId="21167d2d-fdf2-4320-ae3a-272888c89590" providerId="ADAL" clId="{30281AC8-01F9-43E7-924D-454F4613A804}" dt="2024-04-24T18:21:14.982" v="658" actId="478"/>
          <ac:grpSpMkLst>
            <pc:docMk/>
            <pc:sldMk cId="3829424977" sldId="2146846442"/>
            <ac:grpSpMk id="153" creationId="{F07B72B7-3479-E3B2-F1DA-6B63A4C75E59}"/>
          </ac:grpSpMkLst>
        </pc:grpChg>
        <pc:grpChg chg="del">
          <ac:chgData name="Kaileen Cain" userId="21167d2d-fdf2-4320-ae3a-272888c89590" providerId="ADAL" clId="{30281AC8-01F9-43E7-924D-454F4613A804}" dt="2024-04-24T18:21:14.982" v="658" actId="478"/>
          <ac:grpSpMkLst>
            <pc:docMk/>
            <pc:sldMk cId="3829424977" sldId="2146846442"/>
            <ac:grpSpMk id="158" creationId="{865267F1-19E8-0806-F843-6208F9B499E8}"/>
          </ac:grpSpMkLst>
        </pc:grpChg>
        <pc:grpChg chg="del">
          <ac:chgData name="Kaileen Cain" userId="21167d2d-fdf2-4320-ae3a-272888c89590" providerId="ADAL" clId="{30281AC8-01F9-43E7-924D-454F4613A804}" dt="2024-04-24T18:21:14.982" v="658" actId="478"/>
          <ac:grpSpMkLst>
            <pc:docMk/>
            <pc:sldMk cId="3829424977" sldId="2146846442"/>
            <ac:grpSpMk id="159" creationId="{37C92727-47B9-1AF9-46B5-C4FA1D86665F}"/>
          </ac:grpSpMkLst>
        </pc:grpChg>
        <pc:grpChg chg="del">
          <ac:chgData name="Kaileen Cain" userId="21167d2d-fdf2-4320-ae3a-272888c89590" providerId="ADAL" clId="{30281AC8-01F9-43E7-924D-454F4613A804}" dt="2024-04-24T18:21:14.982" v="658" actId="478"/>
          <ac:grpSpMkLst>
            <pc:docMk/>
            <pc:sldMk cId="3829424977" sldId="2146846442"/>
            <ac:grpSpMk id="167" creationId="{7BB90A89-DC82-28AF-5EE2-DBC1A1927216}"/>
          </ac:grpSpMkLst>
        </pc:grpChg>
        <pc:grpChg chg="del">
          <ac:chgData name="Kaileen Cain" userId="21167d2d-fdf2-4320-ae3a-272888c89590" providerId="ADAL" clId="{30281AC8-01F9-43E7-924D-454F4613A804}" dt="2024-04-24T18:21:14.982" v="658" actId="478"/>
          <ac:grpSpMkLst>
            <pc:docMk/>
            <pc:sldMk cId="3829424977" sldId="2146846442"/>
            <ac:grpSpMk id="172" creationId="{10ABEAD6-755C-D250-F7E3-95E30F357AD3}"/>
          </ac:grpSpMkLst>
        </pc:grpChg>
        <pc:picChg chg="add del mod modCrop">
          <ac:chgData name="Kaileen Cain" userId="21167d2d-fdf2-4320-ae3a-272888c89590" providerId="ADAL" clId="{30281AC8-01F9-43E7-924D-454F4613A804}" dt="2024-04-24T18:28:24.418" v="980" actId="478"/>
          <ac:picMkLst>
            <pc:docMk/>
            <pc:sldMk cId="3829424977" sldId="2146846442"/>
            <ac:picMk id="35" creationId="{52544884-24E0-B479-49C8-567997A9DC99}"/>
          </ac:picMkLst>
        </pc:picChg>
        <pc:picChg chg="add mod modCrop">
          <ac:chgData name="Kaileen Cain" userId="21167d2d-fdf2-4320-ae3a-272888c89590" providerId="ADAL" clId="{30281AC8-01F9-43E7-924D-454F4613A804}" dt="2024-04-24T18:36:19.537" v="1292" actId="1035"/>
          <ac:picMkLst>
            <pc:docMk/>
            <pc:sldMk cId="3829424977" sldId="2146846442"/>
            <ac:picMk id="38" creationId="{434C0873-E307-D7BB-2021-649A3290B325}"/>
          </ac:picMkLst>
        </pc:picChg>
      </pc:sldChg>
      <pc:sldChg chg="add">
        <pc:chgData name="Kaileen Cain" userId="21167d2d-fdf2-4320-ae3a-272888c89590" providerId="ADAL" clId="{30281AC8-01F9-43E7-924D-454F4613A804}" dt="2024-04-24T18:21:04.809" v="653" actId="2890"/>
        <pc:sldMkLst>
          <pc:docMk/>
          <pc:sldMk cId="135192769" sldId="2146846443"/>
        </pc:sldMkLst>
      </pc:sldChg>
    </pc:docChg>
  </pc:docChgLst>
  <pc:docChgLst>
    <pc:chgData name="Jason Wiese" userId="4bff8d5b-7de6-4655-b397-69b0afc81113" providerId="ADAL" clId="{7583FE47-06DC-4D36-A6C8-25A63FD6C36F}"/>
    <pc:docChg chg="">
      <pc:chgData name="Jason Wiese" userId="4bff8d5b-7de6-4655-b397-69b0afc81113" providerId="ADAL" clId="{7583FE47-06DC-4D36-A6C8-25A63FD6C36F}" dt="2024-04-26T21:37:06.274" v="0"/>
      <pc:docMkLst>
        <pc:docMk/>
      </pc:docMkLst>
      <pc:sldChg chg="delCm">
        <pc:chgData name="Jason Wiese" userId="4bff8d5b-7de6-4655-b397-69b0afc81113" providerId="ADAL" clId="{7583FE47-06DC-4D36-A6C8-25A63FD6C36F}" dt="2024-04-26T21:37:06.274" v="0"/>
        <pc:sldMkLst>
          <pc:docMk/>
          <pc:sldMk cId="3795826603" sldId="287"/>
        </pc:sldMkLst>
        <pc:extLst>
          <p:ext xmlns:p="http://schemas.openxmlformats.org/presentationml/2006/main" uri="{D6D511B9-2390-475A-947B-AFAB55BFBCF1}">
            <pc226:cmChg xmlns:pc226="http://schemas.microsoft.com/office/powerpoint/2022/06/main/command" chg="del">
              <pc226:chgData name="Jason Wiese" userId="4bff8d5b-7de6-4655-b397-69b0afc81113" providerId="ADAL" clId="{7583FE47-06DC-4D36-A6C8-25A63FD6C36F}" dt="2024-04-26T21:37:06.274" v="0"/>
              <pc2:cmMkLst xmlns:pc2="http://schemas.microsoft.com/office/powerpoint/2019/9/main/command">
                <pc:docMk/>
                <pc:sldMk cId="3795826603" sldId="287"/>
                <pc2:cmMk id="{BD69D26E-2786-41BA-913B-1F930FEFEEFD}"/>
              </pc2:cmMkLst>
            </pc226:cmChg>
          </p:ext>
        </pc:extLst>
      </pc:sldChg>
    </pc:docChg>
  </pc:docChgLst>
  <pc:docChgLst>
    <pc:chgData name="Benjamin Vandegrift" userId="2e5c2a8a-c606-4888-a2a6-2a14dfaa97ab" providerId="ADAL" clId="{5FF04505-DDDB-4742-88D4-DDAD218C441A}"/>
    <pc:docChg chg="custSel modSld sldOrd">
      <pc:chgData name="Benjamin Vandegrift" userId="2e5c2a8a-c606-4888-a2a6-2a14dfaa97ab" providerId="ADAL" clId="{5FF04505-DDDB-4742-88D4-DDAD218C441A}" dt="2024-04-24T21:24:22.053" v="315" actId="20577"/>
      <pc:docMkLst>
        <pc:docMk/>
      </pc:docMkLst>
      <pc:sldChg chg="modSp mod ord">
        <pc:chgData name="Benjamin Vandegrift" userId="2e5c2a8a-c606-4888-a2a6-2a14dfaa97ab" providerId="ADAL" clId="{5FF04505-DDDB-4742-88D4-DDAD218C441A}" dt="2024-04-24T20:50:14.042" v="95" actId="20577"/>
        <pc:sldMkLst>
          <pc:docMk/>
          <pc:sldMk cId="2821356636" sldId="273"/>
        </pc:sldMkLst>
        <pc:spChg chg="mod">
          <ac:chgData name="Benjamin Vandegrift" userId="2e5c2a8a-c606-4888-a2a6-2a14dfaa97ab" providerId="ADAL" clId="{5FF04505-DDDB-4742-88D4-DDAD218C441A}" dt="2024-04-24T20:50:14.042" v="95" actId="20577"/>
          <ac:spMkLst>
            <pc:docMk/>
            <pc:sldMk cId="2821356636" sldId="273"/>
            <ac:spMk id="15" creationId="{398F89E3-8567-7A8C-C238-DA15DADA3B1A}"/>
          </ac:spMkLst>
        </pc:spChg>
      </pc:sldChg>
      <pc:sldChg chg="modSp mod">
        <pc:chgData name="Benjamin Vandegrift" userId="2e5c2a8a-c606-4888-a2a6-2a14dfaa97ab" providerId="ADAL" clId="{5FF04505-DDDB-4742-88D4-DDAD218C441A}" dt="2024-04-24T21:24:22.053" v="315" actId="20577"/>
        <pc:sldMkLst>
          <pc:docMk/>
          <pc:sldMk cId="3118991152" sldId="2146846068"/>
        </pc:sldMkLst>
        <pc:spChg chg="mod">
          <ac:chgData name="Benjamin Vandegrift" userId="2e5c2a8a-c606-4888-a2a6-2a14dfaa97ab" providerId="ADAL" clId="{5FF04505-DDDB-4742-88D4-DDAD218C441A}" dt="2024-04-24T21:24:22.053" v="315" actId="20577"/>
          <ac:spMkLst>
            <pc:docMk/>
            <pc:sldMk cId="3118991152" sldId="2146846068"/>
            <ac:spMk id="58" creationId="{6B0920C8-9956-C4FE-17DF-853D6952CEF5}"/>
          </ac:spMkLst>
        </pc:spChg>
      </pc:sldChg>
      <pc:sldChg chg="modSp mod">
        <pc:chgData name="Benjamin Vandegrift" userId="2e5c2a8a-c606-4888-a2a6-2a14dfaa97ab" providerId="ADAL" clId="{5FF04505-DDDB-4742-88D4-DDAD218C441A}" dt="2024-04-24T20:52:40.645" v="127" actId="20577"/>
        <pc:sldMkLst>
          <pc:docMk/>
          <pc:sldMk cId="324490398" sldId="2146846441"/>
        </pc:sldMkLst>
        <pc:spChg chg="mod">
          <ac:chgData name="Benjamin Vandegrift" userId="2e5c2a8a-c606-4888-a2a6-2a14dfaa97ab" providerId="ADAL" clId="{5FF04505-DDDB-4742-88D4-DDAD218C441A}" dt="2024-04-24T20:52:40.645" v="127" actId="20577"/>
          <ac:spMkLst>
            <pc:docMk/>
            <pc:sldMk cId="324490398" sldId="2146846441"/>
            <ac:spMk id="4" creationId="{FF70E0CE-3823-5B82-EAE9-B9347DC14863}"/>
          </ac:spMkLst>
        </pc:spChg>
        <pc:grpChg chg="mod">
          <ac:chgData name="Benjamin Vandegrift" userId="2e5c2a8a-c606-4888-a2a6-2a14dfaa97ab" providerId="ADAL" clId="{5FF04505-DDDB-4742-88D4-DDAD218C441A}" dt="2024-04-24T19:46:27.695" v="33" actId="1076"/>
          <ac:grpSpMkLst>
            <pc:docMk/>
            <pc:sldMk cId="324490398" sldId="2146846441"/>
            <ac:grpSpMk id="40" creationId="{7B146417-3A42-4BC1-8172-E26106665BDB}"/>
          </ac:grpSpMkLst>
        </pc:grpChg>
      </pc:sldChg>
      <pc:sldChg chg="modSp mod ord">
        <pc:chgData name="Benjamin Vandegrift" userId="2e5c2a8a-c606-4888-a2a6-2a14dfaa97ab" providerId="ADAL" clId="{5FF04505-DDDB-4742-88D4-DDAD218C441A}" dt="2024-04-24T21:16:30.936" v="170" actId="255"/>
        <pc:sldMkLst>
          <pc:docMk/>
          <pc:sldMk cId="3829424977" sldId="2146846442"/>
        </pc:sldMkLst>
        <pc:spChg chg="mod">
          <ac:chgData name="Benjamin Vandegrift" userId="2e5c2a8a-c606-4888-a2a6-2a14dfaa97ab" providerId="ADAL" clId="{5FF04505-DDDB-4742-88D4-DDAD218C441A}" dt="2024-04-24T21:16:30.936" v="170" actId="255"/>
          <ac:spMkLst>
            <pc:docMk/>
            <pc:sldMk cId="3829424977" sldId="2146846442"/>
            <ac:spMk id="33" creationId="{7B5D8A8B-F533-F22E-29AC-94D9881634C1}"/>
          </ac:spMkLst>
        </pc:spChg>
      </pc:sldChg>
      <pc:sldChg chg="modSp mod ord">
        <pc:chgData name="Benjamin Vandegrift" userId="2e5c2a8a-c606-4888-a2a6-2a14dfaa97ab" providerId="ADAL" clId="{5FF04505-DDDB-4742-88D4-DDAD218C441A}" dt="2024-04-24T19:42:33.332" v="32" actId="14100"/>
        <pc:sldMkLst>
          <pc:docMk/>
          <pc:sldMk cId="135192769" sldId="2146846443"/>
        </pc:sldMkLst>
        <pc:spChg chg="mod">
          <ac:chgData name="Benjamin Vandegrift" userId="2e5c2a8a-c606-4888-a2a6-2a14dfaa97ab" providerId="ADAL" clId="{5FF04505-DDDB-4742-88D4-DDAD218C441A}" dt="2024-04-24T19:42:33.332" v="32" actId="14100"/>
          <ac:spMkLst>
            <pc:docMk/>
            <pc:sldMk cId="135192769" sldId="2146846443"/>
            <ac:spMk id="170" creationId="{C712BAF5-1E47-9C56-8465-FF0C42AB3DAB}"/>
          </ac:spMkLst>
        </pc:spChg>
        <pc:spChg chg="mod">
          <ac:chgData name="Benjamin Vandegrift" userId="2e5c2a8a-c606-4888-a2a6-2a14dfaa97ab" providerId="ADAL" clId="{5FF04505-DDDB-4742-88D4-DDAD218C441A}" dt="2024-04-24T19:42:33.332" v="32" actId="14100"/>
          <ac:spMkLst>
            <pc:docMk/>
            <pc:sldMk cId="135192769" sldId="2146846443"/>
            <ac:spMk id="171" creationId="{0F1CDA90-602D-DFA0-3AAD-917152563133}"/>
          </ac:spMkLst>
        </pc:spChg>
        <pc:spChg chg="mod">
          <ac:chgData name="Benjamin Vandegrift" userId="2e5c2a8a-c606-4888-a2a6-2a14dfaa97ab" providerId="ADAL" clId="{5FF04505-DDDB-4742-88D4-DDAD218C441A}" dt="2024-04-24T19:15:08.442" v="30" actId="20577"/>
          <ac:spMkLst>
            <pc:docMk/>
            <pc:sldMk cId="135192769" sldId="2146846443"/>
            <ac:spMk id="174" creationId="{D5111C60-61B5-4E2C-D0A0-1DE4991C0BE8}"/>
          </ac:spMkLst>
        </pc:spChg>
        <pc:grpChg chg="mod">
          <ac:chgData name="Benjamin Vandegrift" userId="2e5c2a8a-c606-4888-a2a6-2a14dfaa97ab" providerId="ADAL" clId="{5FF04505-DDDB-4742-88D4-DDAD218C441A}" dt="2024-04-24T19:42:33.332" v="32" actId="14100"/>
          <ac:grpSpMkLst>
            <pc:docMk/>
            <pc:sldMk cId="135192769" sldId="2146846443"/>
            <ac:grpSpMk id="172" creationId="{10ABEAD6-755C-D250-F7E3-95E30F357AD3}"/>
          </ac:grpSpMkLst>
        </pc:grpChg>
        <pc:picChg chg="mod">
          <ac:chgData name="Benjamin Vandegrift" userId="2e5c2a8a-c606-4888-a2a6-2a14dfaa97ab" providerId="ADAL" clId="{5FF04505-DDDB-4742-88D4-DDAD218C441A}" dt="2024-04-24T19:42:33.332" v="32" actId="14100"/>
          <ac:picMkLst>
            <pc:docMk/>
            <pc:sldMk cId="135192769" sldId="2146846443"/>
            <ac:picMk id="169" creationId="{E8BEE7F2-6B54-ADF1-2327-275EFBD046B4}"/>
          </ac:picMkLst>
        </pc:picChg>
        <pc:picChg chg="mod">
          <ac:chgData name="Benjamin Vandegrift" userId="2e5c2a8a-c606-4888-a2a6-2a14dfaa97ab" providerId="ADAL" clId="{5FF04505-DDDB-4742-88D4-DDAD218C441A}" dt="2024-04-24T19:42:33.332" v="32" actId="14100"/>
          <ac:picMkLst>
            <pc:docMk/>
            <pc:sldMk cId="135192769" sldId="2146846443"/>
            <ac:picMk id="1038" creationId="{343FAFC6-AD78-4F18-C64C-A9B7FE21A5C1}"/>
          </ac:picMkLst>
        </pc:picChg>
      </pc:sldChg>
    </pc:docChg>
  </pc:docChgLst>
  <pc:docChgLst>
    <pc:chgData name="Kaileen Cain" userId="21167d2d-fdf2-4320-ae3a-272888c89590" providerId="ADAL" clId="{9CBDC745-3E83-4713-9CAD-16079D02FD91}"/>
    <pc:docChg chg="undo custSel modSld">
      <pc:chgData name="Kaileen Cain" userId="21167d2d-fdf2-4320-ae3a-272888c89590" providerId="ADAL" clId="{9CBDC745-3E83-4713-9CAD-16079D02FD91}" dt="2024-04-30T14:57:11.604" v="246" actId="1076"/>
      <pc:docMkLst>
        <pc:docMk/>
      </pc:docMkLst>
      <pc:sldChg chg="addSp delSp modSp mod">
        <pc:chgData name="Kaileen Cain" userId="21167d2d-fdf2-4320-ae3a-272888c89590" providerId="ADAL" clId="{9CBDC745-3E83-4713-9CAD-16079D02FD91}" dt="2024-04-30T14:57:11.604" v="246" actId="1076"/>
        <pc:sldMkLst>
          <pc:docMk/>
          <pc:sldMk cId="1009746668" sldId="2146846446"/>
        </pc:sldMkLst>
        <pc:spChg chg="del mod">
          <ac:chgData name="Kaileen Cain" userId="21167d2d-fdf2-4320-ae3a-272888c89590" providerId="ADAL" clId="{9CBDC745-3E83-4713-9CAD-16079D02FD91}" dt="2024-04-30T14:51:56.015" v="74" actId="478"/>
          <ac:spMkLst>
            <pc:docMk/>
            <pc:sldMk cId="1009746668" sldId="2146846446"/>
            <ac:spMk id="2" creationId="{7D0C5788-EE3A-42C8-CF4E-9D1919DE5DA3}"/>
          </ac:spMkLst>
        </pc:spChg>
        <pc:spChg chg="mod">
          <ac:chgData name="Kaileen Cain" userId="21167d2d-fdf2-4320-ae3a-272888c89590" providerId="ADAL" clId="{9CBDC745-3E83-4713-9CAD-16079D02FD91}" dt="2024-04-30T14:54:48.247" v="240" actId="207"/>
          <ac:spMkLst>
            <pc:docMk/>
            <pc:sldMk cId="1009746668" sldId="2146846446"/>
            <ac:spMk id="3" creationId="{5E424583-07ED-BC68-7D68-DE5E091256B8}"/>
          </ac:spMkLst>
        </pc:spChg>
        <pc:spChg chg="add mod">
          <ac:chgData name="Kaileen Cain" userId="21167d2d-fdf2-4320-ae3a-272888c89590" providerId="ADAL" clId="{9CBDC745-3E83-4713-9CAD-16079D02FD91}" dt="2024-04-30T14:54:26.763" v="239"/>
          <ac:spMkLst>
            <pc:docMk/>
            <pc:sldMk cId="1009746668" sldId="2146846446"/>
            <ac:spMk id="16" creationId="{09808878-81F8-23B0-6AF9-F604B49B0573}"/>
          </ac:spMkLst>
        </pc:spChg>
        <pc:spChg chg="add mod">
          <ac:chgData name="Kaileen Cain" userId="21167d2d-fdf2-4320-ae3a-272888c89590" providerId="ADAL" clId="{9CBDC745-3E83-4713-9CAD-16079D02FD91}" dt="2024-04-30T14:54:17.562" v="238"/>
          <ac:spMkLst>
            <pc:docMk/>
            <pc:sldMk cId="1009746668" sldId="2146846446"/>
            <ac:spMk id="18" creationId="{693741D6-AACF-3F80-E0F2-37D1500965EA}"/>
          </ac:spMkLst>
        </pc:spChg>
        <pc:spChg chg="del">
          <ac:chgData name="Kaileen Cain" userId="21167d2d-fdf2-4320-ae3a-272888c89590" providerId="ADAL" clId="{9CBDC745-3E83-4713-9CAD-16079D02FD91}" dt="2024-04-30T14:39:32.607" v="2" actId="478"/>
          <ac:spMkLst>
            <pc:docMk/>
            <pc:sldMk cId="1009746668" sldId="2146846446"/>
            <ac:spMk id="30" creationId="{83162512-E68F-969B-15FA-E82518C82480}"/>
          </ac:spMkLst>
        </pc:spChg>
        <pc:spChg chg="del">
          <ac:chgData name="Kaileen Cain" userId="21167d2d-fdf2-4320-ae3a-272888c89590" providerId="ADAL" clId="{9CBDC745-3E83-4713-9CAD-16079D02FD91}" dt="2024-04-30T14:39:32.607" v="2" actId="478"/>
          <ac:spMkLst>
            <pc:docMk/>
            <pc:sldMk cId="1009746668" sldId="2146846446"/>
            <ac:spMk id="31" creationId="{414A790E-87F9-32CD-5B7D-0099BA54E60B}"/>
          </ac:spMkLst>
        </pc:spChg>
        <pc:spChg chg="del">
          <ac:chgData name="Kaileen Cain" userId="21167d2d-fdf2-4320-ae3a-272888c89590" providerId="ADAL" clId="{9CBDC745-3E83-4713-9CAD-16079D02FD91}" dt="2024-04-30T14:39:32.607" v="2" actId="478"/>
          <ac:spMkLst>
            <pc:docMk/>
            <pc:sldMk cId="1009746668" sldId="2146846446"/>
            <ac:spMk id="32" creationId="{A15E1E51-9577-9A1E-1F3A-B6840F1F2BE7}"/>
          </ac:spMkLst>
        </pc:spChg>
        <pc:spChg chg="del">
          <ac:chgData name="Kaileen Cain" userId="21167d2d-fdf2-4320-ae3a-272888c89590" providerId="ADAL" clId="{9CBDC745-3E83-4713-9CAD-16079D02FD91}" dt="2024-04-30T14:39:32.607" v="2" actId="478"/>
          <ac:spMkLst>
            <pc:docMk/>
            <pc:sldMk cId="1009746668" sldId="2146846446"/>
            <ac:spMk id="33" creationId="{2803CC27-811B-13A4-739F-C23B2195E936}"/>
          </ac:spMkLst>
        </pc:spChg>
        <pc:spChg chg="del">
          <ac:chgData name="Kaileen Cain" userId="21167d2d-fdf2-4320-ae3a-272888c89590" providerId="ADAL" clId="{9CBDC745-3E83-4713-9CAD-16079D02FD91}" dt="2024-04-30T14:39:32.607" v="2" actId="478"/>
          <ac:spMkLst>
            <pc:docMk/>
            <pc:sldMk cId="1009746668" sldId="2146846446"/>
            <ac:spMk id="34" creationId="{429672F5-476D-2F7B-61D5-DEED77837F31}"/>
          </ac:spMkLst>
        </pc:spChg>
        <pc:spChg chg="del">
          <ac:chgData name="Kaileen Cain" userId="21167d2d-fdf2-4320-ae3a-272888c89590" providerId="ADAL" clId="{9CBDC745-3E83-4713-9CAD-16079D02FD91}" dt="2024-04-30T14:39:32.607" v="2" actId="478"/>
          <ac:spMkLst>
            <pc:docMk/>
            <pc:sldMk cId="1009746668" sldId="2146846446"/>
            <ac:spMk id="35" creationId="{5BF65187-E0AA-F480-0432-D9B72462A79F}"/>
          </ac:spMkLst>
        </pc:spChg>
        <pc:spChg chg="del">
          <ac:chgData name="Kaileen Cain" userId="21167d2d-fdf2-4320-ae3a-272888c89590" providerId="ADAL" clId="{9CBDC745-3E83-4713-9CAD-16079D02FD91}" dt="2024-04-30T14:39:32.607" v="2" actId="478"/>
          <ac:spMkLst>
            <pc:docMk/>
            <pc:sldMk cId="1009746668" sldId="2146846446"/>
            <ac:spMk id="36" creationId="{9924FB4D-F4A3-34E9-8DFF-455F615C6EA9}"/>
          </ac:spMkLst>
        </pc:spChg>
        <pc:spChg chg="del">
          <ac:chgData name="Kaileen Cain" userId="21167d2d-fdf2-4320-ae3a-272888c89590" providerId="ADAL" clId="{9CBDC745-3E83-4713-9CAD-16079D02FD91}" dt="2024-04-30T14:39:32.607" v="2" actId="478"/>
          <ac:spMkLst>
            <pc:docMk/>
            <pc:sldMk cId="1009746668" sldId="2146846446"/>
            <ac:spMk id="37" creationId="{9BD0C7E4-A7A6-FCD7-A9F6-275BBC603EF2}"/>
          </ac:spMkLst>
        </pc:spChg>
        <pc:spChg chg="del">
          <ac:chgData name="Kaileen Cain" userId="21167d2d-fdf2-4320-ae3a-272888c89590" providerId="ADAL" clId="{9CBDC745-3E83-4713-9CAD-16079D02FD91}" dt="2024-04-30T14:39:32.607" v="2" actId="478"/>
          <ac:spMkLst>
            <pc:docMk/>
            <pc:sldMk cId="1009746668" sldId="2146846446"/>
            <ac:spMk id="38" creationId="{1705E055-B49D-F618-31AE-20E659DF2E55}"/>
          </ac:spMkLst>
        </pc:spChg>
        <pc:spChg chg="del">
          <ac:chgData name="Kaileen Cain" userId="21167d2d-fdf2-4320-ae3a-272888c89590" providerId="ADAL" clId="{9CBDC745-3E83-4713-9CAD-16079D02FD91}" dt="2024-04-30T14:39:32.607" v="2" actId="478"/>
          <ac:spMkLst>
            <pc:docMk/>
            <pc:sldMk cId="1009746668" sldId="2146846446"/>
            <ac:spMk id="39" creationId="{E2BE0E4D-9593-2736-FFA8-DD7F25B22385}"/>
          </ac:spMkLst>
        </pc:spChg>
        <pc:spChg chg="mod">
          <ac:chgData name="Kaileen Cain" userId="21167d2d-fdf2-4320-ae3a-272888c89590" providerId="ADAL" clId="{9CBDC745-3E83-4713-9CAD-16079D02FD91}" dt="2024-04-30T14:45:32.620" v="62" actId="20577"/>
          <ac:spMkLst>
            <pc:docMk/>
            <pc:sldMk cId="1009746668" sldId="2146846446"/>
            <ac:spMk id="58" creationId="{6B0920C8-9956-C4FE-17DF-853D6952CEF5}"/>
          </ac:spMkLst>
        </pc:spChg>
        <pc:grpChg chg="add del mod">
          <ac:chgData name="Kaileen Cain" userId="21167d2d-fdf2-4320-ae3a-272888c89590" providerId="ADAL" clId="{9CBDC745-3E83-4713-9CAD-16079D02FD91}" dt="2024-04-30T14:43:30.101" v="22" actId="165"/>
          <ac:grpSpMkLst>
            <pc:docMk/>
            <pc:sldMk cId="1009746668" sldId="2146846446"/>
            <ac:grpSpMk id="13" creationId="{70E39D2B-E78C-155A-C32B-7E79695F692E}"/>
          </ac:grpSpMkLst>
        </pc:grpChg>
        <pc:picChg chg="del">
          <ac:chgData name="Kaileen Cain" userId="21167d2d-fdf2-4320-ae3a-272888c89590" providerId="ADAL" clId="{9CBDC745-3E83-4713-9CAD-16079D02FD91}" dt="2024-04-30T14:39:32.607" v="2" actId="478"/>
          <ac:picMkLst>
            <pc:docMk/>
            <pc:sldMk cId="1009746668" sldId="2146846446"/>
            <ac:picMk id="4" creationId="{0A1418DA-156E-8963-904A-4D9B2DE68B2B}"/>
          </ac:picMkLst>
        </pc:picChg>
        <pc:picChg chg="del">
          <ac:chgData name="Kaileen Cain" userId="21167d2d-fdf2-4320-ae3a-272888c89590" providerId="ADAL" clId="{9CBDC745-3E83-4713-9CAD-16079D02FD91}" dt="2024-04-30T14:39:32.607" v="2" actId="478"/>
          <ac:picMkLst>
            <pc:docMk/>
            <pc:sldMk cId="1009746668" sldId="2146846446"/>
            <ac:picMk id="6" creationId="{2BCEFA5E-6848-725F-7765-3DA152B3CE54}"/>
          </ac:picMkLst>
        </pc:picChg>
        <pc:picChg chg="del">
          <ac:chgData name="Kaileen Cain" userId="21167d2d-fdf2-4320-ae3a-272888c89590" providerId="ADAL" clId="{9CBDC745-3E83-4713-9CAD-16079D02FD91}" dt="2024-04-30T14:39:32.607" v="2" actId="478"/>
          <ac:picMkLst>
            <pc:docMk/>
            <pc:sldMk cId="1009746668" sldId="2146846446"/>
            <ac:picMk id="8" creationId="{497344A0-609A-3018-CE3D-97301E24818B}"/>
          </ac:picMkLst>
        </pc:picChg>
        <pc:picChg chg="del">
          <ac:chgData name="Kaileen Cain" userId="21167d2d-fdf2-4320-ae3a-272888c89590" providerId="ADAL" clId="{9CBDC745-3E83-4713-9CAD-16079D02FD91}" dt="2024-04-30T14:39:32.607" v="2" actId="478"/>
          <ac:picMkLst>
            <pc:docMk/>
            <pc:sldMk cId="1009746668" sldId="2146846446"/>
            <ac:picMk id="10" creationId="{F2595D8A-D498-EC17-B040-15A818281F46}"/>
          </ac:picMkLst>
        </pc:picChg>
        <pc:picChg chg="add mod topLvl modCrop">
          <ac:chgData name="Kaileen Cain" userId="21167d2d-fdf2-4320-ae3a-272888c89590" providerId="ADAL" clId="{9CBDC745-3E83-4713-9CAD-16079D02FD91}" dt="2024-04-30T14:51:08.825" v="72"/>
          <ac:picMkLst>
            <pc:docMk/>
            <pc:sldMk cId="1009746668" sldId="2146846446"/>
            <ac:picMk id="12" creationId="{6276BF15-17C1-F4E5-498C-A71488A8A771}"/>
          </ac:picMkLst>
        </pc:picChg>
        <pc:picChg chg="mod topLvl">
          <ac:chgData name="Kaileen Cain" userId="21167d2d-fdf2-4320-ae3a-272888c89590" providerId="ADAL" clId="{9CBDC745-3E83-4713-9CAD-16079D02FD91}" dt="2024-04-30T14:50:45.452" v="71"/>
          <ac:picMkLst>
            <pc:docMk/>
            <pc:sldMk cId="1009746668" sldId="2146846446"/>
            <ac:picMk id="14" creationId="{7F13565D-00E3-4503-25E1-194909AC147C}"/>
          </ac:picMkLst>
        </pc:picChg>
        <pc:picChg chg="del">
          <ac:chgData name="Kaileen Cain" userId="21167d2d-fdf2-4320-ae3a-272888c89590" providerId="ADAL" clId="{9CBDC745-3E83-4713-9CAD-16079D02FD91}" dt="2024-04-30T14:39:32.607" v="2" actId="478"/>
          <ac:picMkLst>
            <pc:docMk/>
            <pc:sldMk cId="1009746668" sldId="2146846446"/>
            <ac:picMk id="15" creationId="{5727B2AF-4F14-9F66-9D9A-06F6957D241A}"/>
          </ac:picMkLst>
        </pc:picChg>
        <pc:picChg chg="del">
          <ac:chgData name="Kaileen Cain" userId="21167d2d-fdf2-4320-ae3a-272888c89590" providerId="ADAL" clId="{9CBDC745-3E83-4713-9CAD-16079D02FD91}" dt="2024-04-30T14:39:32.607" v="2" actId="478"/>
          <ac:picMkLst>
            <pc:docMk/>
            <pc:sldMk cId="1009746668" sldId="2146846446"/>
            <ac:picMk id="17" creationId="{B4902944-723C-6607-E8DB-D84F746ED882}"/>
          </ac:picMkLst>
        </pc:picChg>
        <pc:picChg chg="del">
          <ac:chgData name="Kaileen Cain" userId="21167d2d-fdf2-4320-ae3a-272888c89590" providerId="ADAL" clId="{9CBDC745-3E83-4713-9CAD-16079D02FD91}" dt="2024-04-30T14:39:32.607" v="2" actId="478"/>
          <ac:picMkLst>
            <pc:docMk/>
            <pc:sldMk cId="1009746668" sldId="2146846446"/>
            <ac:picMk id="19" creationId="{A922A9EE-BCCA-7600-3696-BE8FA86F8655}"/>
          </ac:picMkLst>
        </pc:picChg>
        <pc:picChg chg="del">
          <ac:chgData name="Kaileen Cain" userId="21167d2d-fdf2-4320-ae3a-272888c89590" providerId="ADAL" clId="{9CBDC745-3E83-4713-9CAD-16079D02FD91}" dt="2024-04-30T14:39:32.607" v="2" actId="478"/>
          <ac:picMkLst>
            <pc:docMk/>
            <pc:sldMk cId="1009746668" sldId="2146846446"/>
            <ac:picMk id="21" creationId="{A0F03FE5-D0E2-F22C-4D59-48F0A0AD6206}"/>
          </ac:picMkLst>
        </pc:picChg>
        <pc:picChg chg="add mod">
          <ac:chgData name="Kaileen Cain" userId="21167d2d-fdf2-4320-ae3a-272888c89590" providerId="ADAL" clId="{9CBDC745-3E83-4713-9CAD-16079D02FD91}" dt="2024-04-30T14:57:11.604" v="246" actId="1076"/>
          <ac:picMkLst>
            <pc:docMk/>
            <pc:sldMk cId="1009746668" sldId="2146846446"/>
            <ac:picMk id="22" creationId="{90D735FD-9389-A81D-1A41-D2609330589B}"/>
          </ac:picMkLst>
        </pc:picChg>
        <pc:picChg chg="del">
          <ac:chgData name="Kaileen Cain" userId="21167d2d-fdf2-4320-ae3a-272888c89590" providerId="ADAL" clId="{9CBDC745-3E83-4713-9CAD-16079D02FD91}" dt="2024-04-30T14:39:32.607" v="2" actId="478"/>
          <ac:picMkLst>
            <pc:docMk/>
            <pc:sldMk cId="1009746668" sldId="2146846446"/>
            <ac:picMk id="23" creationId="{CD94CF10-2244-0F29-CF33-2F9F9210852D}"/>
          </ac:picMkLst>
        </pc:picChg>
        <pc:picChg chg="del">
          <ac:chgData name="Kaileen Cain" userId="21167d2d-fdf2-4320-ae3a-272888c89590" providerId="ADAL" clId="{9CBDC745-3E83-4713-9CAD-16079D02FD91}" dt="2024-04-30T14:39:32.607" v="2" actId="478"/>
          <ac:picMkLst>
            <pc:docMk/>
            <pc:sldMk cId="1009746668" sldId="2146846446"/>
            <ac:picMk id="27" creationId="{491E1E13-EE9E-A828-849F-2B53F6F1FC23}"/>
          </ac:picMkLst>
        </pc:picChg>
        <pc:picChg chg="del">
          <ac:chgData name="Kaileen Cain" userId="21167d2d-fdf2-4320-ae3a-272888c89590" providerId="ADAL" clId="{9CBDC745-3E83-4713-9CAD-16079D02FD91}" dt="2024-04-30T14:47:45.351" v="68" actId="478"/>
          <ac:picMkLst>
            <pc:docMk/>
            <pc:sldMk cId="1009746668" sldId="2146846446"/>
            <ac:picMk id="53" creationId="{C333F6F5-6458-6C3F-72F5-AB4BF35B771C}"/>
          </ac:picMkLst>
        </pc:picChg>
      </pc:sldChg>
    </pc:docChg>
  </pc:docChgLst>
  <pc:docChgLst>
    <pc:chgData name="Leah Montner Dixon" userId="d5b2ae9e-9213-4442-b7df-4db8cbe51e5d" providerId="ADAL" clId="{8B513A12-7A6B-4082-BF90-DAA9D7F95902}"/>
    <pc:docChg chg="undo redo custSel addSld delSld modSld modMainMaster">
      <pc:chgData name="Leah Montner Dixon" userId="d5b2ae9e-9213-4442-b7df-4db8cbe51e5d" providerId="ADAL" clId="{8B513A12-7A6B-4082-BF90-DAA9D7F95902}" dt="2024-04-30T21:08:54.967" v="1163"/>
      <pc:docMkLst>
        <pc:docMk/>
      </pc:docMkLst>
      <pc:sldChg chg="del modTransition">
        <pc:chgData name="Leah Montner Dixon" userId="d5b2ae9e-9213-4442-b7df-4db8cbe51e5d" providerId="ADAL" clId="{8B513A12-7A6B-4082-BF90-DAA9D7F95902}" dt="2024-04-30T20:40:23.657" v="414" actId="47"/>
        <pc:sldMkLst>
          <pc:docMk/>
          <pc:sldMk cId="3795826603" sldId="287"/>
        </pc:sldMkLst>
      </pc:sldChg>
      <pc:sldChg chg="addSp delSp modSp mod modTransition modAnim">
        <pc:chgData name="Leah Montner Dixon" userId="d5b2ae9e-9213-4442-b7df-4db8cbe51e5d" providerId="ADAL" clId="{8B513A12-7A6B-4082-BF90-DAA9D7F95902}" dt="2024-04-30T21:06:52.346" v="1137"/>
        <pc:sldMkLst>
          <pc:docMk/>
          <pc:sldMk cId="825005324" sldId="2144328235"/>
        </pc:sldMkLst>
        <pc:spChg chg="add mod">
          <ac:chgData name="Leah Montner Dixon" userId="d5b2ae9e-9213-4442-b7df-4db8cbe51e5d" providerId="ADAL" clId="{8B513A12-7A6B-4082-BF90-DAA9D7F95902}" dt="2024-04-30T21:03:18.798" v="1022" actId="20577"/>
          <ac:spMkLst>
            <pc:docMk/>
            <pc:sldMk cId="825005324" sldId="2144328235"/>
            <ac:spMk id="2" creationId="{7B54D107-BE27-63A1-642B-E7A8004ADF92}"/>
          </ac:spMkLst>
        </pc:spChg>
        <pc:spChg chg="del">
          <ac:chgData name="Leah Montner Dixon" userId="d5b2ae9e-9213-4442-b7df-4db8cbe51e5d" providerId="ADAL" clId="{8B513A12-7A6B-4082-BF90-DAA9D7F95902}" dt="2024-04-30T14:22:12.700" v="165" actId="478"/>
          <ac:spMkLst>
            <pc:docMk/>
            <pc:sldMk cId="825005324" sldId="2144328235"/>
            <ac:spMk id="3" creationId="{C9070E1C-F0E5-9A62-4EA1-D54B15951855}"/>
          </ac:spMkLst>
        </pc:spChg>
        <pc:spChg chg="del">
          <ac:chgData name="Leah Montner Dixon" userId="d5b2ae9e-9213-4442-b7df-4db8cbe51e5d" providerId="ADAL" clId="{8B513A12-7A6B-4082-BF90-DAA9D7F95902}" dt="2024-04-30T14:28:16.585" v="190" actId="478"/>
          <ac:spMkLst>
            <pc:docMk/>
            <pc:sldMk cId="825005324" sldId="2144328235"/>
            <ac:spMk id="4" creationId="{2169FF9D-39DA-C676-3832-6A1849FD0270}"/>
          </ac:spMkLst>
        </pc:spChg>
        <pc:spChg chg="add mod">
          <ac:chgData name="Leah Montner Dixon" userId="d5b2ae9e-9213-4442-b7df-4db8cbe51e5d" providerId="ADAL" clId="{8B513A12-7A6B-4082-BF90-DAA9D7F95902}" dt="2024-04-30T21:06:41.262" v="1129"/>
          <ac:spMkLst>
            <pc:docMk/>
            <pc:sldMk cId="825005324" sldId="2144328235"/>
            <ac:spMk id="5" creationId="{ED215A64-E819-D7F9-03EE-01358057F8C5}"/>
          </ac:spMkLst>
        </pc:spChg>
        <pc:spChg chg="add mod">
          <ac:chgData name="Leah Montner Dixon" userId="d5b2ae9e-9213-4442-b7df-4db8cbe51e5d" providerId="ADAL" clId="{8B513A12-7A6B-4082-BF90-DAA9D7F95902}" dt="2024-04-30T21:06:41.262" v="1129"/>
          <ac:spMkLst>
            <pc:docMk/>
            <pc:sldMk cId="825005324" sldId="2144328235"/>
            <ac:spMk id="6" creationId="{CC8AB393-ADCB-B477-319A-0F97697D2409}"/>
          </ac:spMkLst>
        </pc:spChg>
        <pc:spChg chg="del">
          <ac:chgData name="Leah Montner Dixon" userId="d5b2ae9e-9213-4442-b7df-4db8cbe51e5d" providerId="ADAL" clId="{8B513A12-7A6B-4082-BF90-DAA9D7F95902}" dt="2024-04-30T14:22:12.700" v="165" actId="478"/>
          <ac:spMkLst>
            <pc:docMk/>
            <pc:sldMk cId="825005324" sldId="2144328235"/>
            <ac:spMk id="6" creationId="{E45629A8-AD6C-9CFE-3E5D-C060DA9A9714}"/>
          </ac:spMkLst>
        </pc:spChg>
        <pc:spChg chg="add mod">
          <ac:chgData name="Leah Montner Dixon" userId="d5b2ae9e-9213-4442-b7df-4db8cbe51e5d" providerId="ADAL" clId="{8B513A12-7A6B-4082-BF90-DAA9D7F95902}" dt="2024-04-30T21:06:41.262" v="1129"/>
          <ac:spMkLst>
            <pc:docMk/>
            <pc:sldMk cId="825005324" sldId="2144328235"/>
            <ac:spMk id="7" creationId="{761D065E-E0A3-729B-4585-A199D7FF9B83}"/>
          </ac:spMkLst>
        </pc:spChg>
        <pc:spChg chg="add mod">
          <ac:chgData name="Leah Montner Dixon" userId="d5b2ae9e-9213-4442-b7df-4db8cbe51e5d" providerId="ADAL" clId="{8B513A12-7A6B-4082-BF90-DAA9D7F95902}" dt="2024-04-30T21:06:41.262" v="1129"/>
          <ac:spMkLst>
            <pc:docMk/>
            <pc:sldMk cId="825005324" sldId="2144328235"/>
            <ac:spMk id="8" creationId="{79AC240E-2BDE-B78A-FE10-8842FEA3E5CB}"/>
          </ac:spMkLst>
        </pc:spChg>
        <pc:spChg chg="del">
          <ac:chgData name="Leah Montner Dixon" userId="d5b2ae9e-9213-4442-b7df-4db8cbe51e5d" providerId="ADAL" clId="{8B513A12-7A6B-4082-BF90-DAA9D7F95902}" dt="2024-04-30T14:28:18.405" v="191" actId="478"/>
          <ac:spMkLst>
            <pc:docMk/>
            <pc:sldMk cId="825005324" sldId="2144328235"/>
            <ac:spMk id="8" creationId="{C8C88E02-F6D0-44F0-B46B-CFF324F72288}"/>
          </ac:spMkLst>
        </pc:spChg>
        <pc:spChg chg="add mod">
          <ac:chgData name="Leah Montner Dixon" userId="d5b2ae9e-9213-4442-b7df-4db8cbe51e5d" providerId="ADAL" clId="{8B513A12-7A6B-4082-BF90-DAA9D7F95902}" dt="2024-04-30T14:22:12.976" v="166"/>
          <ac:spMkLst>
            <pc:docMk/>
            <pc:sldMk cId="825005324" sldId="2144328235"/>
            <ac:spMk id="10" creationId="{CD36ABEF-4E97-F0C9-2CDF-58E4CFFE3B94}"/>
          </ac:spMkLst>
        </pc:spChg>
        <pc:spChg chg="add mod">
          <ac:chgData name="Leah Montner Dixon" userId="d5b2ae9e-9213-4442-b7df-4db8cbe51e5d" providerId="ADAL" clId="{8B513A12-7A6B-4082-BF90-DAA9D7F95902}" dt="2024-04-30T14:22:12.976" v="166"/>
          <ac:spMkLst>
            <pc:docMk/>
            <pc:sldMk cId="825005324" sldId="2144328235"/>
            <ac:spMk id="11" creationId="{8E72F2E0-07F9-0063-2E12-6F44A8D90C13}"/>
          </ac:spMkLst>
        </pc:spChg>
        <pc:spChg chg="del mod">
          <ac:chgData name="Leah Montner Dixon" userId="d5b2ae9e-9213-4442-b7df-4db8cbe51e5d" providerId="ADAL" clId="{8B513A12-7A6B-4082-BF90-DAA9D7F95902}" dt="2024-04-30T14:28:16.585" v="190" actId="478"/>
          <ac:spMkLst>
            <pc:docMk/>
            <pc:sldMk cId="825005324" sldId="2144328235"/>
            <ac:spMk id="12" creationId="{FCBDB492-9443-3D4A-8E9D-B3CECB95DCD7}"/>
          </ac:spMkLst>
        </pc:spChg>
        <pc:spChg chg="del">
          <ac:chgData name="Leah Montner Dixon" userId="d5b2ae9e-9213-4442-b7df-4db8cbe51e5d" providerId="ADAL" clId="{8B513A12-7A6B-4082-BF90-DAA9D7F95902}" dt="2024-04-30T14:28:16.585" v="190" actId="478"/>
          <ac:spMkLst>
            <pc:docMk/>
            <pc:sldMk cId="825005324" sldId="2144328235"/>
            <ac:spMk id="13" creationId="{1AB4DDAD-DECD-65F6-00FF-40FA02C91F96}"/>
          </ac:spMkLst>
        </pc:spChg>
        <pc:spChg chg="add mod ord">
          <ac:chgData name="Leah Montner Dixon" userId="d5b2ae9e-9213-4442-b7df-4db8cbe51e5d" providerId="ADAL" clId="{8B513A12-7A6B-4082-BF90-DAA9D7F95902}" dt="2024-04-30T14:28:20.559" v="193" actId="167"/>
          <ac:spMkLst>
            <pc:docMk/>
            <pc:sldMk cId="825005324" sldId="2144328235"/>
            <ac:spMk id="15" creationId="{A1FA0474-D004-6FD8-F66D-5FE080921F3F}"/>
          </ac:spMkLst>
        </pc:spChg>
        <pc:spChg chg="del">
          <ac:chgData name="Leah Montner Dixon" userId="d5b2ae9e-9213-4442-b7df-4db8cbe51e5d" providerId="ADAL" clId="{8B513A12-7A6B-4082-BF90-DAA9D7F95902}" dt="2024-04-30T14:28:16.585" v="190" actId="478"/>
          <ac:spMkLst>
            <pc:docMk/>
            <pc:sldMk cId="825005324" sldId="2144328235"/>
            <ac:spMk id="16" creationId="{0F1E43E9-670D-4C29-A239-358453865679}"/>
          </ac:spMkLst>
        </pc:spChg>
        <pc:spChg chg="add del mod ord">
          <ac:chgData name="Leah Montner Dixon" userId="d5b2ae9e-9213-4442-b7df-4db8cbe51e5d" providerId="ADAL" clId="{8B513A12-7A6B-4082-BF90-DAA9D7F95902}" dt="2024-04-30T21:06:40.950" v="1128" actId="478"/>
          <ac:spMkLst>
            <pc:docMk/>
            <pc:sldMk cId="825005324" sldId="2144328235"/>
            <ac:spMk id="17" creationId="{B8045BE8-E727-AD52-AC80-2EB7631DD910}"/>
          </ac:spMkLst>
        </pc:spChg>
        <pc:spChg chg="del">
          <ac:chgData name="Leah Montner Dixon" userId="d5b2ae9e-9213-4442-b7df-4db8cbe51e5d" providerId="ADAL" clId="{8B513A12-7A6B-4082-BF90-DAA9D7F95902}" dt="2024-04-30T14:28:16.585" v="190" actId="478"/>
          <ac:spMkLst>
            <pc:docMk/>
            <pc:sldMk cId="825005324" sldId="2144328235"/>
            <ac:spMk id="18" creationId="{20F0BFC5-26B4-2B36-5995-2E6EC2747994}"/>
          </ac:spMkLst>
        </pc:spChg>
        <pc:spChg chg="del">
          <ac:chgData name="Leah Montner Dixon" userId="d5b2ae9e-9213-4442-b7df-4db8cbe51e5d" providerId="ADAL" clId="{8B513A12-7A6B-4082-BF90-DAA9D7F95902}" dt="2024-04-30T14:28:16.585" v="190" actId="478"/>
          <ac:spMkLst>
            <pc:docMk/>
            <pc:sldMk cId="825005324" sldId="2144328235"/>
            <ac:spMk id="19" creationId="{9A9D1BF6-AD8F-A195-13CB-C33FB4A5BA6F}"/>
          </ac:spMkLst>
        </pc:spChg>
        <pc:spChg chg="del">
          <ac:chgData name="Leah Montner Dixon" userId="d5b2ae9e-9213-4442-b7df-4db8cbe51e5d" providerId="ADAL" clId="{8B513A12-7A6B-4082-BF90-DAA9D7F95902}" dt="2024-04-30T14:28:16.585" v="190" actId="478"/>
          <ac:spMkLst>
            <pc:docMk/>
            <pc:sldMk cId="825005324" sldId="2144328235"/>
            <ac:spMk id="20" creationId="{601DE142-DF5A-F541-10BD-1910191A20F2}"/>
          </ac:spMkLst>
        </pc:spChg>
        <pc:spChg chg="del">
          <ac:chgData name="Leah Montner Dixon" userId="d5b2ae9e-9213-4442-b7df-4db8cbe51e5d" providerId="ADAL" clId="{8B513A12-7A6B-4082-BF90-DAA9D7F95902}" dt="2024-04-30T14:28:16.585" v="190" actId="478"/>
          <ac:spMkLst>
            <pc:docMk/>
            <pc:sldMk cId="825005324" sldId="2144328235"/>
            <ac:spMk id="21" creationId="{6791D92D-59DF-41E4-859F-90D25F306478}"/>
          </ac:spMkLst>
        </pc:spChg>
        <pc:spChg chg="del">
          <ac:chgData name="Leah Montner Dixon" userId="d5b2ae9e-9213-4442-b7df-4db8cbe51e5d" providerId="ADAL" clId="{8B513A12-7A6B-4082-BF90-DAA9D7F95902}" dt="2024-04-30T14:28:16.585" v="190" actId="478"/>
          <ac:spMkLst>
            <pc:docMk/>
            <pc:sldMk cId="825005324" sldId="2144328235"/>
            <ac:spMk id="22" creationId="{DB1EDD5C-2A5D-85D2-3211-E95F5E01AA93}"/>
          </ac:spMkLst>
        </pc:spChg>
        <pc:spChg chg="del">
          <ac:chgData name="Leah Montner Dixon" userId="d5b2ae9e-9213-4442-b7df-4db8cbe51e5d" providerId="ADAL" clId="{8B513A12-7A6B-4082-BF90-DAA9D7F95902}" dt="2024-04-30T14:28:18.405" v="191" actId="478"/>
          <ac:spMkLst>
            <pc:docMk/>
            <pc:sldMk cId="825005324" sldId="2144328235"/>
            <ac:spMk id="24" creationId="{F68C0F03-9474-9040-939B-6BF3B371AB31}"/>
          </ac:spMkLst>
        </pc:spChg>
        <pc:spChg chg="add mod ord">
          <ac:chgData name="Leah Montner Dixon" userId="d5b2ae9e-9213-4442-b7df-4db8cbe51e5d" providerId="ADAL" clId="{8B513A12-7A6B-4082-BF90-DAA9D7F95902}" dt="2024-04-30T20:43:55.957" v="417" actId="20577"/>
          <ac:spMkLst>
            <pc:docMk/>
            <pc:sldMk cId="825005324" sldId="2144328235"/>
            <ac:spMk id="25" creationId="{C71BF6B5-BFC3-BADA-6D1D-5B715D4C86D2}"/>
          </ac:spMkLst>
        </pc:spChg>
        <pc:spChg chg="add del mod ord">
          <ac:chgData name="Leah Montner Dixon" userId="d5b2ae9e-9213-4442-b7df-4db8cbe51e5d" providerId="ADAL" clId="{8B513A12-7A6B-4082-BF90-DAA9D7F95902}" dt="2024-04-30T21:06:40.950" v="1128" actId="478"/>
          <ac:spMkLst>
            <pc:docMk/>
            <pc:sldMk cId="825005324" sldId="2144328235"/>
            <ac:spMk id="27" creationId="{645C84E9-02F2-AC41-8B3C-07A353156376}"/>
          </ac:spMkLst>
        </pc:spChg>
        <pc:spChg chg="add del mod ord">
          <ac:chgData name="Leah Montner Dixon" userId="d5b2ae9e-9213-4442-b7df-4db8cbe51e5d" providerId="ADAL" clId="{8B513A12-7A6B-4082-BF90-DAA9D7F95902}" dt="2024-04-30T21:06:40.950" v="1128" actId="478"/>
          <ac:spMkLst>
            <pc:docMk/>
            <pc:sldMk cId="825005324" sldId="2144328235"/>
            <ac:spMk id="29" creationId="{C8137D1E-CCAB-E620-D0B7-349719841E4E}"/>
          </ac:spMkLst>
        </pc:spChg>
        <pc:spChg chg="add del mod ord">
          <ac:chgData name="Leah Montner Dixon" userId="d5b2ae9e-9213-4442-b7df-4db8cbe51e5d" providerId="ADAL" clId="{8B513A12-7A6B-4082-BF90-DAA9D7F95902}" dt="2024-04-30T21:06:40.950" v="1128" actId="478"/>
          <ac:spMkLst>
            <pc:docMk/>
            <pc:sldMk cId="825005324" sldId="2144328235"/>
            <ac:spMk id="31" creationId="{3D18C2C5-84C9-0EAB-E254-13BFB18D76D9}"/>
          </ac:spMkLst>
        </pc:spChg>
        <pc:spChg chg="add mod ord">
          <ac:chgData name="Leah Montner Dixon" userId="d5b2ae9e-9213-4442-b7df-4db8cbe51e5d" providerId="ADAL" clId="{8B513A12-7A6B-4082-BF90-DAA9D7F95902}" dt="2024-04-30T14:28:20.559" v="193" actId="167"/>
          <ac:spMkLst>
            <pc:docMk/>
            <pc:sldMk cId="825005324" sldId="2144328235"/>
            <ac:spMk id="32" creationId="{D479C285-8459-A853-B99F-DA7CF2ABB031}"/>
          </ac:spMkLst>
        </pc:spChg>
        <pc:spChg chg="add mod ord">
          <ac:chgData name="Leah Montner Dixon" userId="d5b2ae9e-9213-4442-b7df-4db8cbe51e5d" providerId="ADAL" clId="{8B513A12-7A6B-4082-BF90-DAA9D7F95902}" dt="2024-04-30T14:28:20.559" v="193" actId="167"/>
          <ac:spMkLst>
            <pc:docMk/>
            <pc:sldMk cId="825005324" sldId="2144328235"/>
            <ac:spMk id="33" creationId="{609B351B-1D3F-979E-5785-AA1117058A92}"/>
          </ac:spMkLst>
        </pc:spChg>
        <pc:spChg chg="add del mod ord">
          <ac:chgData name="Leah Montner Dixon" userId="d5b2ae9e-9213-4442-b7df-4db8cbe51e5d" providerId="ADAL" clId="{8B513A12-7A6B-4082-BF90-DAA9D7F95902}" dt="2024-04-30T21:06:40.950" v="1128" actId="478"/>
          <ac:spMkLst>
            <pc:docMk/>
            <pc:sldMk cId="825005324" sldId="2144328235"/>
            <ac:spMk id="34" creationId="{665EBB17-A0E1-2CD0-F5FE-D154029BEDBE}"/>
          </ac:spMkLst>
        </pc:spChg>
        <pc:spChg chg="add mod ord">
          <ac:chgData name="Leah Montner Dixon" userId="d5b2ae9e-9213-4442-b7df-4db8cbe51e5d" providerId="ADAL" clId="{8B513A12-7A6B-4082-BF90-DAA9D7F95902}" dt="2024-04-30T14:28:20.559" v="193" actId="167"/>
          <ac:spMkLst>
            <pc:docMk/>
            <pc:sldMk cId="825005324" sldId="2144328235"/>
            <ac:spMk id="35" creationId="{92575651-F509-2161-9B0A-1340A2C409A1}"/>
          </ac:spMkLst>
        </pc:spChg>
        <pc:picChg chg="del">
          <ac:chgData name="Leah Montner Dixon" userId="d5b2ae9e-9213-4442-b7df-4db8cbe51e5d" providerId="ADAL" clId="{8B513A12-7A6B-4082-BF90-DAA9D7F95902}" dt="2024-04-30T14:22:12.700" v="165" actId="478"/>
          <ac:picMkLst>
            <pc:docMk/>
            <pc:sldMk cId="825005324" sldId="2144328235"/>
            <ac:picMk id="2" creationId="{6E321005-E4A0-2A53-9F80-30A2B8F9CF25}"/>
          </ac:picMkLst>
        </pc:picChg>
        <pc:picChg chg="add del mod">
          <ac:chgData name="Leah Montner Dixon" userId="d5b2ae9e-9213-4442-b7df-4db8cbe51e5d" providerId="ADAL" clId="{8B513A12-7A6B-4082-BF90-DAA9D7F95902}" dt="2024-04-30T21:06:40.950" v="1128" actId="478"/>
          <ac:picMkLst>
            <pc:docMk/>
            <pc:sldMk cId="825005324" sldId="2144328235"/>
            <ac:picMk id="4" creationId="{DE061729-4200-2339-2A77-F11BD764560F}"/>
          </ac:picMkLst>
        </pc:picChg>
        <pc:picChg chg="del">
          <ac:chgData name="Leah Montner Dixon" userId="d5b2ae9e-9213-4442-b7df-4db8cbe51e5d" providerId="ADAL" clId="{8B513A12-7A6B-4082-BF90-DAA9D7F95902}" dt="2024-04-30T14:28:16.585" v="190" actId="478"/>
          <ac:picMkLst>
            <pc:docMk/>
            <pc:sldMk cId="825005324" sldId="2144328235"/>
            <ac:picMk id="5" creationId="{7A363369-53E1-3955-9B37-92143A8F969D}"/>
          </ac:picMkLst>
        </pc:picChg>
        <pc:picChg chg="del">
          <ac:chgData name="Leah Montner Dixon" userId="d5b2ae9e-9213-4442-b7df-4db8cbe51e5d" providerId="ADAL" clId="{8B513A12-7A6B-4082-BF90-DAA9D7F95902}" dt="2024-04-30T14:28:16.585" v="190" actId="478"/>
          <ac:picMkLst>
            <pc:docMk/>
            <pc:sldMk cId="825005324" sldId="2144328235"/>
            <ac:picMk id="7" creationId="{753553E0-698B-B5C1-C198-8993E54C6480}"/>
          </ac:picMkLst>
        </pc:picChg>
        <pc:picChg chg="add mod">
          <ac:chgData name="Leah Montner Dixon" userId="d5b2ae9e-9213-4442-b7df-4db8cbe51e5d" providerId="ADAL" clId="{8B513A12-7A6B-4082-BF90-DAA9D7F95902}" dt="2024-04-30T14:22:12.976" v="166"/>
          <ac:picMkLst>
            <pc:docMk/>
            <pc:sldMk cId="825005324" sldId="2144328235"/>
            <ac:picMk id="9" creationId="{EF0D8A4D-3F14-8440-B318-33C5EDEE537D}"/>
          </ac:picMkLst>
        </pc:picChg>
        <pc:picChg chg="add mod">
          <ac:chgData name="Leah Montner Dixon" userId="d5b2ae9e-9213-4442-b7df-4db8cbe51e5d" providerId="ADAL" clId="{8B513A12-7A6B-4082-BF90-DAA9D7F95902}" dt="2024-04-30T21:06:41.262" v="1129"/>
          <ac:picMkLst>
            <pc:docMk/>
            <pc:sldMk cId="825005324" sldId="2144328235"/>
            <ac:picMk id="12" creationId="{9EB9913D-09B8-B62A-C6EA-652057B7F6FA}"/>
          </ac:picMkLst>
        </pc:picChg>
        <pc:picChg chg="add mod">
          <ac:chgData name="Leah Montner Dixon" userId="d5b2ae9e-9213-4442-b7df-4db8cbe51e5d" providerId="ADAL" clId="{8B513A12-7A6B-4082-BF90-DAA9D7F95902}" dt="2024-04-30T21:06:41.262" v="1129"/>
          <ac:picMkLst>
            <pc:docMk/>
            <pc:sldMk cId="825005324" sldId="2144328235"/>
            <ac:picMk id="13" creationId="{EB05319B-EC35-97CA-EA88-E241B56931C7}"/>
          </ac:picMkLst>
        </pc:picChg>
        <pc:picChg chg="add mod">
          <ac:chgData name="Leah Montner Dixon" userId="d5b2ae9e-9213-4442-b7df-4db8cbe51e5d" providerId="ADAL" clId="{8B513A12-7A6B-4082-BF90-DAA9D7F95902}" dt="2024-04-30T21:06:41.262" v="1129"/>
          <ac:picMkLst>
            <pc:docMk/>
            <pc:sldMk cId="825005324" sldId="2144328235"/>
            <ac:picMk id="14" creationId="{C5FEAC95-2EA8-6123-E82E-CFBCF3A2C1E6}"/>
          </ac:picMkLst>
        </pc:picChg>
        <pc:picChg chg="del">
          <ac:chgData name="Leah Montner Dixon" userId="d5b2ae9e-9213-4442-b7df-4db8cbe51e5d" providerId="ADAL" clId="{8B513A12-7A6B-4082-BF90-DAA9D7F95902}" dt="2024-04-30T14:28:16.585" v="190" actId="478"/>
          <ac:picMkLst>
            <pc:docMk/>
            <pc:sldMk cId="825005324" sldId="2144328235"/>
            <ac:picMk id="14" creationId="{D2D0B764-C408-D036-0BB4-F56CC7D12B0B}"/>
          </ac:picMkLst>
        </pc:picChg>
        <pc:picChg chg="add mod">
          <ac:chgData name="Leah Montner Dixon" userId="d5b2ae9e-9213-4442-b7df-4db8cbe51e5d" providerId="ADAL" clId="{8B513A12-7A6B-4082-BF90-DAA9D7F95902}" dt="2024-04-30T21:06:41.262" v="1129"/>
          <ac:picMkLst>
            <pc:docMk/>
            <pc:sldMk cId="825005324" sldId="2144328235"/>
            <ac:picMk id="16" creationId="{7EDC2364-FA30-86E8-299F-99AF8C25A777}"/>
          </ac:picMkLst>
        </pc:picChg>
        <pc:picChg chg="del">
          <ac:chgData name="Leah Montner Dixon" userId="d5b2ae9e-9213-4442-b7df-4db8cbe51e5d" providerId="ADAL" clId="{8B513A12-7A6B-4082-BF90-DAA9D7F95902}" dt="2024-04-30T14:28:16.585" v="190" actId="478"/>
          <ac:picMkLst>
            <pc:docMk/>
            <pc:sldMk cId="825005324" sldId="2144328235"/>
            <ac:picMk id="23" creationId="{90FFEEA5-16F9-5909-B296-1903149B0E7B}"/>
          </ac:picMkLst>
        </pc:picChg>
        <pc:picChg chg="del">
          <ac:chgData name="Leah Montner Dixon" userId="d5b2ae9e-9213-4442-b7df-4db8cbe51e5d" providerId="ADAL" clId="{8B513A12-7A6B-4082-BF90-DAA9D7F95902}" dt="2024-04-30T14:28:16.585" v="190" actId="478"/>
          <ac:picMkLst>
            <pc:docMk/>
            <pc:sldMk cId="825005324" sldId="2144328235"/>
            <ac:picMk id="26" creationId="{B5AC9DAD-4DDF-7018-6419-D0956A04D197}"/>
          </ac:picMkLst>
        </pc:picChg>
        <pc:picChg chg="del">
          <ac:chgData name="Leah Montner Dixon" userId="d5b2ae9e-9213-4442-b7df-4db8cbe51e5d" providerId="ADAL" clId="{8B513A12-7A6B-4082-BF90-DAA9D7F95902}" dt="2024-04-30T14:28:16.585" v="190" actId="478"/>
          <ac:picMkLst>
            <pc:docMk/>
            <pc:sldMk cId="825005324" sldId="2144328235"/>
            <ac:picMk id="28" creationId="{C7C29F38-0EE9-476B-B9A0-CCA24873B92F}"/>
          </ac:picMkLst>
        </pc:picChg>
        <pc:picChg chg="del">
          <ac:chgData name="Leah Montner Dixon" userId="d5b2ae9e-9213-4442-b7df-4db8cbe51e5d" providerId="ADAL" clId="{8B513A12-7A6B-4082-BF90-DAA9D7F95902}" dt="2024-04-30T14:28:16.585" v="190" actId="478"/>
          <ac:picMkLst>
            <pc:docMk/>
            <pc:sldMk cId="825005324" sldId="2144328235"/>
            <ac:picMk id="30" creationId="{9AE4C3F1-9910-7200-2D3C-B04995FA52D2}"/>
          </ac:picMkLst>
        </pc:picChg>
        <pc:picChg chg="add del mod ord">
          <ac:chgData name="Leah Montner Dixon" userId="d5b2ae9e-9213-4442-b7df-4db8cbe51e5d" providerId="ADAL" clId="{8B513A12-7A6B-4082-BF90-DAA9D7F95902}" dt="2024-04-30T21:06:40.950" v="1128" actId="478"/>
          <ac:picMkLst>
            <pc:docMk/>
            <pc:sldMk cId="825005324" sldId="2144328235"/>
            <ac:picMk id="36" creationId="{3B029D74-E16C-0270-AC2E-8B1E74BAC8CE}"/>
          </ac:picMkLst>
        </pc:picChg>
        <pc:picChg chg="add del mod ord">
          <ac:chgData name="Leah Montner Dixon" userId="d5b2ae9e-9213-4442-b7df-4db8cbe51e5d" providerId="ADAL" clId="{8B513A12-7A6B-4082-BF90-DAA9D7F95902}" dt="2024-04-30T21:06:40.950" v="1128" actId="478"/>
          <ac:picMkLst>
            <pc:docMk/>
            <pc:sldMk cId="825005324" sldId="2144328235"/>
            <ac:picMk id="37" creationId="{5C11B2B2-96E8-EE08-7CBB-F723326E879E}"/>
          </ac:picMkLst>
        </pc:picChg>
        <pc:picChg chg="add del mod ord">
          <ac:chgData name="Leah Montner Dixon" userId="d5b2ae9e-9213-4442-b7df-4db8cbe51e5d" providerId="ADAL" clId="{8B513A12-7A6B-4082-BF90-DAA9D7F95902}" dt="2024-04-30T21:06:40.950" v="1128" actId="478"/>
          <ac:picMkLst>
            <pc:docMk/>
            <pc:sldMk cId="825005324" sldId="2144328235"/>
            <ac:picMk id="38" creationId="{A7B08FD5-E8B6-6AB7-9A04-C70AF8BBFC26}"/>
          </ac:picMkLst>
        </pc:picChg>
        <pc:picChg chg="add mod ord">
          <ac:chgData name="Leah Montner Dixon" userId="d5b2ae9e-9213-4442-b7df-4db8cbe51e5d" providerId="ADAL" clId="{8B513A12-7A6B-4082-BF90-DAA9D7F95902}" dt="2024-04-30T14:28:20.559" v="193" actId="167"/>
          <ac:picMkLst>
            <pc:docMk/>
            <pc:sldMk cId="825005324" sldId="2144328235"/>
            <ac:picMk id="39" creationId="{F0E88018-7D14-149F-CB96-9334AC8BBB85}"/>
          </ac:picMkLst>
        </pc:picChg>
        <pc:picChg chg="add mod ord">
          <ac:chgData name="Leah Montner Dixon" userId="d5b2ae9e-9213-4442-b7df-4db8cbe51e5d" providerId="ADAL" clId="{8B513A12-7A6B-4082-BF90-DAA9D7F95902}" dt="2024-04-30T14:28:20.559" v="193" actId="167"/>
          <ac:picMkLst>
            <pc:docMk/>
            <pc:sldMk cId="825005324" sldId="2144328235"/>
            <ac:picMk id="40" creationId="{5C363223-7B6F-BCEE-7B62-92CE4F76350D}"/>
          </ac:picMkLst>
        </pc:picChg>
        <pc:picChg chg="add del mod ord">
          <ac:chgData name="Leah Montner Dixon" userId="d5b2ae9e-9213-4442-b7df-4db8cbe51e5d" providerId="ADAL" clId="{8B513A12-7A6B-4082-BF90-DAA9D7F95902}" dt="2024-04-30T21:06:40.950" v="1128" actId="478"/>
          <ac:picMkLst>
            <pc:docMk/>
            <pc:sldMk cId="825005324" sldId="2144328235"/>
            <ac:picMk id="41" creationId="{B59090BC-13A3-1344-ECD2-78EDFCA7E505}"/>
          </ac:picMkLst>
        </pc:picChg>
        <pc:picChg chg="add mod ord">
          <ac:chgData name="Leah Montner Dixon" userId="d5b2ae9e-9213-4442-b7df-4db8cbe51e5d" providerId="ADAL" clId="{8B513A12-7A6B-4082-BF90-DAA9D7F95902}" dt="2024-04-30T14:28:20.559" v="193" actId="167"/>
          <ac:picMkLst>
            <pc:docMk/>
            <pc:sldMk cId="825005324" sldId="2144328235"/>
            <ac:picMk id="42" creationId="{FD6791BC-1CD4-C780-6804-509877FD4D5E}"/>
          </ac:picMkLst>
        </pc:picChg>
      </pc:sldChg>
      <pc:sldChg chg="addSp delSp modSp mod modTransition">
        <pc:chgData name="Leah Montner Dixon" userId="d5b2ae9e-9213-4442-b7df-4db8cbe51e5d" providerId="ADAL" clId="{8B513A12-7A6B-4082-BF90-DAA9D7F95902}" dt="2024-04-30T16:25:31.401" v="368"/>
        <pc:sldMkLst>
          <pc:docMk/>
          <pc:sldMk cId="1761620113" sldId="2144328243"/>
        </pc:sldMkLst>
        <pc:spChg chg="del">
          <ac:chgData name="Leah Montner Dixon" userId="d5b2ae9e-9213-4442-b7df-4db8cbe51e5d" providerId="ADAL" clId="{8B513A12-7A6B-4082-BF90-DAA9D7F95902}" dt="2024-04-30T14:22:34.568" v="177" actId="478"/>
          <ac:spMkLst>
            <pc:docMk/>
            <pc:sldMk cId="1761620113" sldId="2144328243"/>
            <ac:spMk id="4" creationId="{4926C08B-E582-55A2-34C2-9302BB54D830}"/>
          </ac:spMkLst>
        </pc:spChg>
        <pc:spChg chg="del">
          <ac:chgData name="Leah Montner Dixon" userId="d5b2ae9e-9213-4442-b7df-4db8cbe51e5d" providerId="ADAL" clId="{8B513A12-7A6B-4082-BF90-DAA9D7F95902}" dt="2024-04-30T14:22:34.568" v="177" actId="478"/>
          <ac:spMkLst>
            <pc:docMk/>
            <pc:sldMk cId="1761620113" sldId="2144328243"/>
            <ac:spMk id="5" creationId="{ABB4B28E-F5A7-E21E-FDF3-6005C198EF00}"/>
          </ac:spMkLst>
        </pc:spChg>
        <pc:spChg chg="del mod">
          <ac:chgData name="Leah Montner Dixon" userId="d5b2ae9e-9213-4442-b7df-4db8cbe51e5d" providerId="ADAL" clId="{8B513A12-7A6B-4082-BF90-DAA9D7F95902}" dt="2024-04-30T14:35:04.173" v="269" actId="478"/>
          <ac:spMkLst>
            <pc:docMk/>
            <pc:sldMk cId="1761620113" sldId="2144328243"/>
            <ac:spMk id="6" creationId="{3549A433-3D45-E42F-28CE-7C9C796DAA7B}"/>
          </ac:spMkLst>
        </pc:spChg>
        <pc:spChg chg="add mod">
          <ac:chgData name="Leah Montner Dixon" userId="d5b2ae9e-9213-4442-b7df-4db8cbe51e5d" providerId="ADAL" clId="{8B513A12-7A6B-4082-BF90-DAA9D7F95902}" dt="2024-04-30T14:22:34.820" v="178"/>
          <ac:spMkLst>
            <pc:docMk/>
            <pc:sldMk cId="1761620113" sldId="2144328243"/>
            <ac:spMk id="7" creationId="{F19C6E3E-2CF0-5231-718C-F6E040CFEE09}"/>
          </ac:spMkLst>
        </pc:spChg>
        <pc:spChg chg="add mod">
          <ac:chgData name="Leah Montner Dixon" userId="d5b2ae9e-9213-4442-b7df-4db8cbe51e5d" providerId="ADAL" clId="{8B513A12-7A6B-4082-BF90-DAA9D7F95902}" dt="2024-04-30T14:22:34.820" v="178"/>
          <ac:spMkLst>
            <pc:docMk/>
            <pc:sldMk cId="1761620113" sldId="2144328243"/>
            <ac:spMk id="9" creationId="{9D8B1194-B539-9A06-B62D-9BD469224AF7}"/>
          </ac:spMkLst>
        </pc:spChg>
        <pc:spChg chg="add mod">
          <ac:chgData name="Leah Montner Dixon" userId="d5b2ae9e-9213-4442-b7df-4db8cbe51e5d" providerId="ADAL" clId="{8B513A12-7A6B-4082-BF90-DAA9D7F95902}" dt="2024-04-30T14:35:01.800" v="268"/>
          <ac:spMkLst>
            <pc:docMk/>
            <pc:sldMk cId="1761620113" sldId="2144328243"/>
            <ac:spMk id="11" creationId="{A3B0B599-1CFA-4995-9429-32045CCA2CC5}"/>
          </ac:spMkLst>
        </pc:spChg>
        <pc:picChg chg="del">
          <ac:chgData name="Leah Montner Dixon" userId="d5b2ae9e-9213-4442-b7df-4db8cbe51e5d" providerId="ADAL" clId="{8B513A12-7A6B-4082-BF90-DAA9D7F95902}" dt="2024-04-30T14:22:34.568" v="177" actId="478"/>
          <ac:picMkLst>
            <pc:docMk/>
            <pc:sldMk cId="1761620113" sldId="2144328243"/>
            <ac:picMk id="2" creationId="{1F82BA66-0332-1897-B019-14BA9A3FD626}"/>
          </ac:picMkLst>
        </pc:picChg>
        <pc:picChg chg="add mod">
          <ac:chgData name="Leah Montner Dixon" userId="d5b2ae9e-9213-4442-b7df-4db8cbe51e5d" providerId="ADAL" clId="{8B513A12-7A6B-4082-BF90-DAA9D7F95902}" dt="2024-04-30T14:22:34.820" v="178"/>
          <ac:picMkLst>
            <pc:docMk/>
            <pc:sldMk cId="1761620113" sldId="2144328243"/>
            <ac:picMk id="3" creationId="{8A92C67C-2AEA-D2E6-5866-9C8182C7A2E3}"/>
          </ac:picMkLst>
        </pc:picChg>
      </pc:sldChg>
      <pc:sldChg chg="del">
        <pc:chgData name="Leah Montner Dixon" userId="d5b2ae9e-9213-4442-b7df-4db8cbe51e5d" providerId="ADAL" clId="{8B513A12-7A6B-4082-BF90-DAA9D7F95902}" dt="2024-04-30T20:30:04.932" v="406" actId="47"/>
        <pc:sldMkLst>
          <pc:docMk/>
          <pc:sldMk cId="2201738901" sldId="2144328334"/>
        </pc:sldMkLst>
      </pc:sldChg>
      <pc:sldChg chg="addSp delSp modSp mod modTransition">
        <pc:chgData name="Leah Montner Dixon" userId="d5b2ae9e-9213-4442-b7df-4db8cbe51e5d" providerId="ADAL" clId="{8B513A12-7A6B-4082-BF90-DAA9D7F95902}" dt="2024-04-30T16:25:31.401" v="368"/>
        <pc:sldMkLst>
          <pc:docMk/>
          <pc:sldMk cId="2737937539" sldId="2144328334"/>
        </pc:sldMkLst>
        <pc:spChg chg="del">
          <ac:chgData name="Leah Montner Dixon" userId="d5b2ae9e-9213-4442-b7df-4db8cbe51e5d" providerId="ADAL" clId="{8B513A12-7A6B-4082-BF90-DAA9D7F95902}" dt="2024-04-30T14:22:23.026" v="171" actId="478"/>
          <ac:spMkLst>
            <pc:docMk/>
            <pc:sldMk cId="2737937539" sldId="2144328334"/>
            <ac:spMk id="3" creationId="{B022A148-4A38-15E8-63EC-C65157C6A11D}"/>
          </ac:spMkLst>
        </pc:spChg>
        <pc:spChg chg="del">
          <ac:chgData name="Leah Montner Dixon" userId="d5b2ae9e-9213-4442-b7df-4db8cbe51e5d" providerId="ADAL" clId="{8B513A12-7A6B-4082-BF90-DAA9D7F95902}" dt="2024-04-30T14:22:23.026" v="171" actId="478"/>
          <ac:spMkLst>
            <pc:docMk/>
            <pc:sldMk cId="2737937539" sldId="2144328334"/>
            <ac:spMk id="4" creationId="{7B375414-239B-4C6F-7710-355FB78E8AAC}"/>
          </ac:spMkLst>
        </pc:spChg>
        <pc:spChg chg="del mod">
          <ac:chgData name="Leah Montner Dixon" userId="d5b2ae9e-9213-4442-b7df-4db8cbe51e5d" providerId="ADAL" clId="{8B513A12-7A6B-4082-BF90-DAA9D7F95902}" dt="2024-04-30T14:30:40.272" v="227" actId="478"/>
          <ac:spMkLst>
            <pc:docMk/>
            <pc:sldMk cId="2737937539" sldId="2144328334"/>
            <ac:spMk id="5" creationId="{4BCE03D3-074C-DD73-68E8-164B76E6AB9C}"/>
          </ac:spMkLst>
        </pc:spChg>
        <pc:spChg chg="add mod">
          <ac:chgData name="Leah Montner Dixon" userId="d5b2ae9e-9213-4442-b7df-4db8cbe51e5d" providerId="ADAL" clId="{8B513A12-7A6B-4082-BF90-DAA9D7F95902}" dt="2024-04-30T14:22:23.314" v="172"/>
          <ac:spMkLst>
            <pc:docMk/>
            <pc:sldMk cId="2737937539" sldId="2144328334"/>
            <ac:spMk id="7" creationId="{5400609C-4EE7-8DC6-AEA1-9608AA6A1E19}"/>
          </ac:spMkLst>
        </pc:spChg>
        <pc:spChg chg="add mod">
          <ac:chgData name="Leah Montner Dixon" userId="d5b2ae9e-9213-4442-b7df-4db8cbe51e5d" providerId="ADAL" clId="{8B513A12-7A6B-4082-BF90-DAA9D7F95902}" dt="2024-04-30T14:22:23.314" v="172"/>
          <ac:spMkLst>
            <pc:docMk/>
            <pc:sldMk cId="2737937539" sldId="2144328334"/>
            <ac:spMk id="11" creationId="{A5A54BB0-23FD-D993-0B33-A2F849B86448}"/>
          </ac:spMkLst>
        </pc:spChg>
        <pc:spChg chg="add mod">
          <ac:chgData name="Leah Montner Dixon" userId="d5b2ae9e-9213-4442-b7df-4db8cbe51e5d" providerId="ADAL" clId="{8B513A12-7A6B-4082-BF90-DAA9D7F95902}" dt="2024-04-30T14:30:37.312" v="226"/>
          <ac:spMkLst>
            <pc:docMk/>
            <pc:sldMk cId="2737937539" sldId="2144328334"/>
            <ac:spMk id="12" creationId="{0CE96B60-30B7-E024-3109-F52C1B7DDBA2}"/>
          </ac:spMkLst>
        </pc:spChg>
        <pc:picChg chg="del">
          <ac:chgData name="Leah Montner Dixon" userId="d5b2ae9e-9213-4442-b7df-4db8cbe51e5d" providerId="ADAL" clId="{8B513A12-7A6B-4082-BF90-DAA9D7F95902}" dt="2024-04-30T14:22:23.026" v="171" actId="478"/>
          <ac:picMkLst>
            <pc:docMk/>
            <pc:sldMk cId="2737937539" sldId="2144328334"/>
            <ac:picMk id="2" creationId="{89BD54A1-5FE6-7962-67E4-3733CF913A66}"/>
          </ac:picMkLst>
        </pc:picChg>
        <pc:picChg chg="add mod">
          <ac:chgData name="Leah Montner Dixon" userId="d5b2ae9e-9213-4442-b7df-4db8cbe51e5d" providerId="ADAL" clId="{8B513A12-7A6B-4082-BF90-DAA9D7F95902}" dt="2024-04-30T14:22:23.314" v="172"/>
          <ac:picMkLst>
            <pc:docMk/>
            <pc:sldMk cId="2737937539" sldId="2144328334"/>
            <ac:picMk id="6" creationId="{78A7D42F-A118-495C-E190-2358C1FF8BD2}"/>
          </ac:picMkLst>
        </pc:picChg>
      </pc:sldChg>
      <pc:sldChg chg="del">
        <pc:chgData name="Leah Montner Dixon" userId="d5b2ae9e-9213-4442-b7df-4db8cbe51e5d" providerId="ADAL" clId="{8B513A12-7A6B-4082-BF90-DAA9D7F95902}" dt="2024-04-30T20:30:04.494" v="405" actId="47"/>
        <pc:sldMkLst>
          <pc:docMk/>
          <pc:sldMk cId="2930303609" sldId="2144328338"/>
        </pc:sldMkLst>
      </pc:sldChg>
      <pc:sldChg chg="addSp delSp modSp mod modTransition">
        <pc:chgData name="Leah Montner Dixon" userId="d5b2ae9e-9213-4442-b7df-4db8cbe51e5d" providerId="ADAL" clId="{8B513A12-7A6B-4082-BF90-DAA9D7F95902}" dt="2024-04-30T19:52:52.820" v="385" actId="790"/>
        <pc:sldMkLst>
          <pc:docMk/>
          <pc:sldMk cId="3391809440" sldId="2144328338"/>
        </pc:sldMkLst>
        <pc:spChg chg="del">
          <ac:chgData name="Leah Montner Dixon" userId="d5b2ae9e-9213-4442-b7df-4db8cbe51e5d" providerId="ADAL" clId="{8B513A12-7A6B-4082-BF90-DAA9D7F95902}" dt="2024-04-30T14:22:15.882" v="167" actId="478"/>
          <ac:spMkLst>
            <pc:docMk/>
            <pc:sldMk cId="3391809440" sldId="2144328338"/>
            <ac:spMk id="3" creationId="{90B4E6F4-A7CF-795D-AAFF-EFCE50C02B86}"/>
          </ac:spMkLst>
        </pc:spChg>
        <pc:spChg chg="del">
          <ac:chgData name="Leah Montner Dixon" userId="d5b2ae9e-9213-4442-b7df-4db8cbe51e5d" providerId="ADAL" clId="{8B513A12-7A6B-4082-BF90-DAA9D7F95902}" dt="2024-04-30T14:22:15.882" v="167" actId="478"/>
          <ac:spMkLst>
            <pc:docMk/>
            <pc:sldMk cId="3391809440" sldId="2144328338"/>
            <ac:spMk id="4" creationId="{ACBC98CA-CB96-4D1E-8BA7-E8B788A9B606}"/>
          </ac:spMkLst>
        </pc:spChg>
        <pc:spChg chg="add mod">
          <ac:chgData name="Leah Montner Dixon" userId="d5b2ae9e-9213-4442-b7df-4db8cbe51e5d" providerId="ADAL" clId="{8B513A12-7A6B-4082-BF90-DAA9D7F95902}" dt="2024-04-30T14:22:16.190" v="168"/>
          <ac:spMkLst>
            <pc:docMk/>
            <pc:sldMk cId="3391809440" sldId="2144328338"/>
            <ac:spMk id="8" creationId="{4A97BAF0-D08E-1298-FA68-B006B260F84C}"/>
          </ac:spMkLst>
        </pc:spChg>
        <pc:spChg chg="add mod">
          <ac:chgData name="Leah Montner Dixon" userId="d5b2ae9e-9213-4442-b7df-4db8cbe51e5d" providerId="ADAL" clId="{8B513A12-7A6B-4082-BF90-DAA9D7F95902}" dt="2024-04-30T14:22:16.190" v="168"/>
          <ac:spMkLst>
            <pc:docMk/>
            <pc:sldMk cId="3391809440" sldId="2144328338"/>
            <ac:spMk id="9" creationId="{D6AF60CE-7352-2752-3837-2DC750C81508}"/>
          </ac:spMkLst>
        </pc:spChg>
        <pc:spChg chg="del mod">
          <ac:chgData name="Leah Montner Dixon" userId="d5b2ae9e-9213-4442-b7df-4db8cbe51e5d" providerId="ADAL" clId="{8B513A12-7A6B-4082-BF90-DAA9D7F95902}" dt="2024-04-30T14:28:58.698" v="199" actId="478"/>
          <ac:spMkLst>
            <pc:docMk/>
            <pc:sldMk cId="3391809440" sldId="2144328338"/>
            <ac:spMk id="10" creationId="{1F5544B4-64B7-4E00-A1B6-76422658B8ED}"/>
          </ac:spMkLst>
        </pc:spChg>
        <pc:spChg chg="add mod">
          <ac:chgData name="Leah Montner Dixon" userId="d5b2ae9e-9213-4442-b7df-4db8cbe51e5d" providerId="ADAL" clId="{8B513A12-7A6B-4082-BF90-DAA9D7F95902}" dt="2024-04-30T14:29:03.586" v="202" actId="14100"/>
          <ac:spMkLst>
            <pc:docMk/>
            <pc:sldMk cId="3391809440" sldId="2144328338"/>
            <ac:spMk id="11" creationId="{C5F6B816-3558-848B-385C-286DC69AFD1E}"/>
          </ac:spMkLst>
        </pc:spChg>
        <pc:spChg chg="mod">
          <ac:chgData name="Leah Montner Dixon" userId="d5b2ae9e-9213-4442-b7df-4db8cbe51e5d" providerId="ADAL" clId="{8B513A12-7A6B-4082-BF90-DAA9D7F95902}" dt="2024-04-30T19:52:52.820" v="385" actId="790"/>
          <ac:spMkLst>
            <pc:docMk/>
            <pc:sldMk cId="3391809440" sldId="2144328338"/>
            <ac:spMk id="114" creationId="{808F33F0-8FE8-4CA3-ADCC-DF78506D3A79}"/>
          </ac:spMkLst>
        </pc:spChg>
        <pc:picChg chg="del">
          <ac:chgData name="Leah Montner Dixon" userId="d5b2ae9e-9213-4442-b7df-4db8cbe51e5d" providerId="ADAL" clId="{8B513A12-7A6B-4082-BF90-DAA9D7F95902}" dt="2024-04-30T14:22:15.882" v="167" actId="478"/>
          <ac:picMkLst>
            <pc:docMk/>
            <pc:sldMk cId="3391809440" sldId="2144328338"/>
            <ac:picMk id="2" creationId="{A0767EAD-F7CE-1891-4508-94735E935BBF}"/>
          </ac:picMkLst>
        </pc:picChg>
        <pc:picChg chg="add mod">
          <ac:chgData name="Leah Montner Dixon" userId="d5b2ae9e-9213-4442-b7df-4db8cbe51e5d" providerId="ADAL" clId="{8B513A12-7A6B-4082-BF90-DAA9D7F95902}" dt="2024-04-30T14:22:16.190" v="168"/>
          <ac:picMkLst>
            <pc:docMk/>
            <pc:sldMk cId="3391809440" sldId="2144328338"/>
            <ac:picMk id="7" creationId="{4F1155B7-F456-54F5-5BCC-0D4B6778D80A}"/>
          </ac:picMkLst>
        </pc:picChg>
      </pc:sldChg>
      <pc:sldChg chg="addSp delSp modSp mod modTransition">
        <pc:chgData name="Leah Montner Dixon" userId="d5b2ae9e-9213-4442-b7df-4db8cbe51e5d" providerId="ADAL" clId="{8B513A12-7A6B-4082-BF90-DAA9D7F95902}" dt="2024-04-30T20:47:23.788" v="606" actId="20577"/>
        <pc:sldMkLst>
          <pc:docMk/>
          <pc:sldMk cId="943964012" sldId="2144328360"/>
        </pc:sldMkLst>
        <pc:spChg chg="del">
          <ac:chgData name="Leah Montner Dixon" userId="d5b2ae9e-9213-4442-b7df-4db8cbe51e5d" providerId="ADAL" clId="{8B513A12-7A6B-4082-BF90-DAA9D7F95902}" dt="2024-04-30T14:22:19.355" v="169" actId="478"/>
          <ac:spMkLst>
            <pc:docMk/>
            <pc:sldMk cId="943964012" sldId="2144328360"/>
            <ac:spMk id="4" creationId="{7E404AA3-C8A7-71FC-74B4-16CF89BA624E}"/>
          </ac:spMkLst>
        </pc:spChg>
        <pc:spChg chg="del">
          <ac:chgData name="Leah Montner Dixon" userId="d5b2ae9e-9213-4442-b7df-4db8cbe51e5d" providerId="ADAL" clId="{8B513A12-7A6B-4082-BF90-DAA9D7F95902}" dt="2024-04-30T14:22:19.355" v="169" actId="478"/>
          <ac:spMkLst>
            <pc:docMk/>
            <pc:sldMk cId="943964012" sldId="2144328360"/>
            <ac:spMk id="6" creationId="{520FD808-0945-1534-0578-7A1BFC51EFF4}"/>
          </ac:spMkLst>
        </pc:spChg>
        <pc:spChg chg="add mod">
          <ac:chgData name="Leah Montner Dixon" userId="d5b2ae9e-9213-4442-b7df-4db8cbe51e5d" providerId="ADAL" clId="{8B513A12-7A6B-4082-BF90-DAA9D7F95902}" dt="2024-04-30T14:22:19.581" v="170"/>
          <ac:spMkLst>
            <pc:docMk/>
            <pc:sldMk cId="943964012" sldId="2144328360"/>
            <ac:spMk id="8" creationId="{11139A6F-2FE8-F6A7-2910-B35D07D6D776}"/>
          </ac:spMkLst>
        </pc:spChg>
        <pc:spChg chg="add mod">
          <ac:chgData name="Leah Montner Dixon" userId="d5b2ae9e-9213-4442-b7df-4db8cbe51e5d" providerId="ADAL" clId="{8B513A12-7A6B-4082-BF90-DAA9D7F95902}" dt="2024-04-30T14:22:19.581" v="170"/>
          <ac:spMkLst>
            <pc:docMk/>
            <pc:sldMk cId="943964012" sldId="2144328360"/>
            <ac:spMk id="9" creationId="{14A25239-5003-CC12-09EC-2B17AC57B0B4}"/>
          </ac:spMkLst>
        </pc:spChg>
        <pc:spChg chg="del mod">
          <ac:chgData name="Leah Montner Dixon" userId="d5b2ae9e-9213-4442-b7df-4db8cbe51e5d" providerId="ADAL" clId="{8B513A12-7A6B-4082-BF90-DAA9D7F95902}" dt="2024-04-30T14:29:43.550" v="206" actId="478"/>
          <ac:spMkLst>
            <pc:docMk/>
            <pc:sldMk cId="943964012" sldId="2144328360"/>
            <ac:spMk id="14" creationId="{A82C283B-0A5C-16E0-BFBA-30787A56A1C7}"/>
          </ac:spMkLst>
        </pc:spChg>
        <pc:spChg chg="add mod">
          <ac:chgData name="Leah Montner Dixon" userId="d5b2ae9e-9213-4442-b7df-4db8cbe51e5d" providerId="ADAL" clId="{8B513A12-7A6B-4082-BF90-DAA9D7F95902}" dt="2024-04-30T20:47:23.788" v="606" actId="20577"/>
          <ac:spMkLst>
            <pc:docMk/>
            <pc:sldMk cId="943964012" sldId="2144328360"/>
            <ac:spMk id="26" creationId="{28F3B17F-87FF-EC0F-9F6A-DA161D81A3F5}"/>
          </ac:spMkLst>
        </pc:spChg>
        <pc:picChg chg="del">
          <ac:chgData name="Leah Montner Dixon" userId="d5b2ae9e-9213-4442-b7df-4db8cbe51e5d" providerId="ADAL" clId="{8B513A12-7A6B-4082-BF90-DAA9D7F95902}" dt="2024-04-30T14:22:19.355" v="169" actId="478"/>
          <ac:picMkLst>
            <pc:docMk/>
            <pc:sldMk cId="943964012" sldId="2144328360"/>
            <ac:picMk id="2" creationId="{15C9A6AF-2141-4DCB-F0C8-500C48E691F2}"/>
          </ac:picMkLst>
        </pc:picChg>
        <pc:picChg chg="add mod">
          <ac:chgData name="Leah Montner Dixon" userId="d5b2ae9e-9213-4442-b7df-4db8cbe51e5d" providerId="ADAL" clId="{8B513A12-7A6B-4082-BF90-DAA9D7F95902}" dt="2024-04-30T14:22:19.581" v="170"/>
          <ac:picMkLst>
            <pc:docMk/>
            <pc:sldMk cId="943964012" sldId="2144328360"/>
            <ac:picMk id="7" creationId="{C284DA52-4673-EC66-7708-427AD9344D16}"/>
          </ac:picMkLst>
        </pc:picChg>
      </pc:sldChg>
      <pc:sldChg chg="delSp modSp mod">
        <pc:chgData name="Leah Montner Dixon" userId="d5b2ae9e-9213-4442-b7df-4db8cbe51e5d" providerId="ADAL" clId="{8B513A12-7A6B-4082-BF90-DAA9D7F95902}" dt="2024-04-30T20:57:47.857" v="710" actId="113"/>
        <pc:sldMkLst>
          <pc:docMk/>
          <pc:sldMk cId="901560642" sldId="2144328394"/>
        </pc:sldMkLst>
        <pc:spChg chg="mod">
          <ac:chgData name="Leah Montner Dixon" userId="d5b2ae9e-9213-4442-b7df-4db8cbe51e5d" providerId="ADAL" clId="{8B513A12-7A6B-4082-BF90-DAA9D7F95902}" dt="2024-04-30T20:57:47.857" v="710" actId="113"/>
          <ac:spMkLst>
            <pc:docMk/>
            <pc:sldMk cId="901560642" sldId="2144328394"/>
            <ac:spMk id="7" creationId="{EDF550BE-C877-6A88-8FB7-0BFC7C4DE20F}"/>
          </ac:spMkLst>
        </pc:spChg>
        <pc:picChg chg="del">
          <ac:chgData name="Leah Montner Dixon" userId="d5b2ae9e-9213-4442-b7df-4db8cbe51e5d" providerId="ADAL" clId="{8B513A12-7A6B-4082-BF90-DAA9D7F95902}" dt="2024-04-30T20:57:06.297" v="703" actId="478"/>
          <ac:picMkLst>
            <pc:docMk/>
            <pc:sldMk cId="901560642" sldId="2144328394"/>
            <ac:picMk id="11" creationId="{E1C01F57-C140-A334-23CA-30ED2FE61F4E}"/>
          </ac:picMkLst>
        </pc:picChg>
      </pc:sldChg>
      <pc:sldChg chg="modSp del mod">
        <pc:chgData name="Leah Montner Dixon" userId="d5b2ae9e-9213-4442-b7df-4db8cbe51e5d" providerId="ADAL" clId="{8B513A12-7A6B-4082-BF90-DAA9D7F95902}" dt="2024-04-30T20:57:24.920" v="705" actId="47"/>
        <pc:sldMkLst>
          <pc:docMk/>
          <pc:sldMk cId="179241666" sldId="2144328412"/>
        </pc:sldMkLst>
        <pc:spChg chg="mod">
          <ac:chgData name="Leah Montner Dixon" userId="d5b2ae9e-9213-4442-b7df-4db8cbe51e5d" providerId="ADAL" clId="{8B513A12-7A6B-4082-BF90-DAA9D7F95902}" dt="2024-04-30T20:55:26.912" v="702"/>
          <ac:spMkLst>
            <pc:docMk/>
            <pc:sldMk cId="179241666" sldId="2144328412"/>
            <ac:spMk id="12" creationId="{D3ED8F18-80E6-D449-A031-541661F2A42F}"/>
          </ac:spMkLst>
        </pc:spChg>
      </pc:sldChg>
      <pc:sldChg chg="addSp delSp modSp mod modTransition">
        <pc:chgData name="Leah Montner Dixon" userId="d5b2ae9e-9213-4442-b7df-4db8cbe51e5d" providerId="ADAL" clId="{8B513A12-7A6B-4082-BF90-DAA9D7F95902}" dt="2024-04-30T16:25:31.401" v="368"/>
        <pc:sldMkLst>
          <pc:docMk/>
          <pc:sldMk cId="1865309746" sldId="2144328416"/>
        </pc:sldMkLst>
        <pc:spChg chg="del">
          <ac:chgData name="Leah Montner Dixon" userId="d5b2ae9e-9213-4442-b7df-4db8cbe51e5d" providerId="ADAL" clId="{8B513A12-7A6B-4082-BF90-DAA9D7F95902}" dt="2024-04-30T14:22:30.916" v="175" actId="478"/>
          <ac:spMkLst>
            <pc:docMk/>
            <pc:sldMk cId="1865309746" sldId="2144328416"/>
            <ac:spMk id="4" creationId="{4926C08B-E582-55A2-34C2-9302BB54D830}"/>
          </ac:spMkLst>
        </pc:spChg>
        <pc:spChg chg="del">
          <ac:chgData name="Leah Montner Dixon" userId="d5b2ae9e-9213-4442-b7df-4db8cbe51e5d" providerId="ADAL" clId="{8B513A12-7A6B-4082-BF90-DAA9D7F95902}" dt="2024-04-30T14:22:30.916" v="175" actId="478"/>
          <ac:spMkLst>
            <pc:docMk/>
            <pc:sldMk cId="1865309746" sldId="2144328416"/>
            <ac:spMk id="5" creationId="{ABB4B28E-F5A7-E21E-FDF3-6005C198EF00}"/>
          </ac:spMkLst>
        </pc:spChg>
        <pc:spChg chg="del mod">
          <ac:chgData name="Leah Montner Dixon" userId="d5b2ae9e-9213-4442-b7df-4db8cbe51e5d" providerId="ADAL" clId="{8B513A12-7A6B-4082-BF90-DAA9D7F95902}" dt="2024-04-30T14:31:58.082" v="237" actId="478"/>
          <ac:spMkLst>
            <pc:docMk/>
            <pc:sldMk cId="1865309746" sldId="2144328416"/>
            <ac:spMk id="7" creationId="{92E893FA-A1C1-CE34-10C1-F3904F5FC372}"/>
          </ac:spMkLst>
        </pc:spChg>
        <pc:spChg chg="add mod">
          <ac:chgData name="Leah Montner Dixon" userId="d5b2ae9e-9213-4442-b7df-4db8cbe51e5d" providerId="ADAL" clId="{8B513A12-7A6B-4082-BF90-DAA9D7F95902}" dt="2024-04-30T14:22:31.156" v="176"/>
          <ac:spMkLst>
            <pc:docMk/>
            <pc:sldMk cId="1865309746" sldId="2144328416"/>
            <ac:spMk id="10" creationId="{AF6E3DED-0E11-699E-E0D5-56B8F21AF64C}"/>
          </ac:spMkLst>
        </pc:spChg>
        <pc:spChg chg="add mod">
          <ac:chgData name="Leah Montner Dixon" userId="d5b2ae9e-9213-4442-b7df-4db8cbe51e5d" providerId="ADAL" clId="{8B513A12-7A6B-4082-BF90-DAA9D7F95902}" dt="2024-04-30T14:22:31.156" v="176"/>
          <ac:spMkLst>
            <pc:docMk/>
            <pc:sldMk cId="1865309746" sldId="2144328416"/>
            <ac:spMk id="12" creationId="{ED73A789-EFB5-6564-6869-E19B5A2486FD}"/>
          </ac:spMkLst>
        </pc:spChg>
        <pc:spChg chg="add mod">
          <ac:chgData name="Leah Montner Dixon" userId="d5b2ae9e-9213-4442-b7df-4db8cbe51e5d" providerId="ADAL" clId="{8B513A12-7A6B-4082-BF90-DAA9D7F95902}" dt="2024-04-30T14:32:27.390" v="240" actId="20577"/>
          <ac:spMkLst>
            <pc:docMk/>
            <pc:sldMk cId="1865309746" sldId="2144328416"/>
            <ac:spMk id="13" creationId="{3EA9E7CC-3FE9-9D38-202E-444977F29FD7}"/>
          </ac:spMkLst>
        </pc:spChg>
        <pc:picChg chg="del">
          <ac:chgData name="Leah Montner Dixon" userId="d5b2ae9e-9213-4442-b7df-4db8cbe51e5d" providerId="ADAL" clId="{8B513A12-7A6B-4082-BF90-DAA9D7F95902}" dt="2024-04-30T14:22:30.916" v="175" actId="478"/>
          <ac:picMkLst>
            <pc:docMk/>
            <pc:sldMk cId="1865309746" sldId="2144328416"/>
            <ac:picMk id="2" creationId="{1F82BA66-0332-1897-B019-14BA9A3FD626}"/>
          </ac:picMkLst>
        </pc:picChg>
        <pc:picChg chg="add mod">
          <ac:chgData name="Leah Montner Dixon" userId="d5b2ae9e-9213-4442-b7df-4db8cbe51e5d" providerId="ADAL" clId="{8B513A12-7A6B-4082-BF90-DAA9D7F95902}" dt="2024-04-30T14:22:31.156" v="176"/>
          <ac:picMkLst>
            <pc:docMk/>
            <pc:sldMk cId="1865309746" sldId="2144328416"/>
            <ac:picMk id="6" creationId="{9287DF15-C1E8-7E5D-E52B-238C62AE73AC}"/>
          </ac:picMkLst>
        </pc:picChg>
      </pc:sldChg>
      <pc:sldChg chg="del">
        <pc:chgData name="Leah Montner Dixon" userId="d5b2ae9e-9213-4442-b7df-4db8cbe51e5d" providerId="ADAL" clId="{8B513A12-7A6B-4082-BF90-DAA9D7F95902}" dt="2024-04-30T20:30:17.296" v="407" actId="47"/>
        <pc:sldMkLst>
          <pc:docMk/>
          <pc:sldMk cId="3240981452" sldId="2144328416"/>
        </pc:sldMkLst>
      </pc:sldChg>
      <pc:sldChg chg="addSp delSp modSp add del mod">
        <pc:chgData name="Leah Montner Dixon" userId="d5b2ae9e-9213-4442-b7df-4db8cbe51e5d" providerId="ADAL" clId="{8B513A12-7A6B-4082-BF90-DAA9D7F95902}" dt="2024-04-30T21:08:54.967" v="1163"/>
        <pc:sldMkLst>
          <pc:docMk/>
          <pc:sldMk cId="3995427788" sldId="2146846009"/>
        </pc:sldMkLst>
        <pc:spChg chg="del mod">
          <ac:chgData name="Leah Montner Dixon" userId="d5b2ae9e-9213-4442-b7df-4db8cbe51e5d" providerId="ADAL" clId="{8B513A12-7A6B-4082-BF90-DAA9D7F95902}" dt="2024-04-30T20:48:36.904" v="669" actId="478"/>
          <ac:spMkLst>
            <pc:docMk/>
            <pc:sldMk cId="3995427788" sldId="2146846009"/>
            <ac:spMk id="2" creationId="{4F9C36EA-9285-58C3-8EBF-A6D09B431F44}"/>
          </ac:spMkLst>
        </pc:spChg>
        <pc:spChg chg="add mod">
          <ac:chgData name="Leah Montner Dixon" userId="d5b2ae9e-9213-4442-b7df-4db8cbe51e5d" providerId="ADAL" clId="{8B513A12-7A6B-4082-BF90-DAA9D7F95902}" dt="2024-04-30T20:49:42.428" v="679" actId="20577"/>
          <ac:spMkLst>
            <pc:docMk/>
            <pc:sldMk cId="3995427788" sldId="2146846009"/>
            <ac:spMk id="4" creationId="{1B943F04-39A4-1303-063C-6FB8530ECC33}"/>
          </ac:spMkLst>
        </pc:spChg>
        <pc:spChg chg="del">
          <ac:chgData name="Leah Montner Dixon" userId="d5b2ae9e-9213-4442-b7df-4db8cbe51e5d" providerId="ADAL" clId="{8B513A12-7A6B-4082-BF90-DAA9D7F95902}" dt="2024-04-30T21:08:54.703" v="1162" actId="478"/>
          <ac:spMkLst>
            <pc:docMk/>
            <pc:sldMk cId="3995427788" sldId="2146846009"/>
            <ac:spMk id="10" creationId="{1EF04E45-13D5-8FA6-2FA7-EE6CEFD336C1}"/>
          </ac:spMkLst>
        </pc:spChg>
        <pc:spChg chg="add mod">
          <ac:chgData name="Leah Montner Dixon" userId="d5b2ae9e-9213-4442-b7df-4db8cbe51e5d" providerId="ADAL" clId="{8B513A12-7A6B-4082-BF90-DAA9D7F95902}" dt="2024-04-30T21:08:54.967" v="1163"/>
          <ac:spMkLst>
            <pc:docMk/>
            <pc:sldMk cId="3995427788" sldId="2146846009"/>
            <ac:spMk id="13" creationId="{8059DFF1-35C1-F19F-BE2F-78A78F7AAF55}"/>
          </ac:spMkLst>
        </pc:spChg>
        <pc:spChg chg="add mod">
          <ac:chgData name="Leah Montner Dixon" userId="d5b2ae9e-9213-4442-b7df-4db8cbe51e5d" providerId="ADAL" clId="{8B513A12-7A6B-4082-BF90-DAA9D7F95902}" dt="2024-04-30T21:08:54.967" v="1163"/>
          <ac:spMkLst>
            <pc:docMk/>
            <pc:sldMk cId="3995427788" sldId="2146846009"/>
            <ac:spMk id="16" creationId="{547878A6-4571-274E-8CE7-85F99AF7BFBB}"/>
          </ac:spMkLst>
        </pc:spChg>
        <pc:picChg chg="del">
          <ac:chgData name="Leah Montner Dixon" userId="d5b2ae9e-9213-4442-b7df-4db8cbe51e5d" providerId="ADAL" clId="{8B513A12-7A6B-4082-BF90-DAA9D7F95902}" dt="2024-04-30T21:08:54.703" v="1162" actId="478"/>
          <ac:picMkLst>
            <pc:docMk/>
            <pc:sldMk cId="3995427788" sldId="2146846009"/>
            <ac:picMk id="9" creationId="{224857FE-ADA6-DD48-BC3E-2BF44C1BF97C}"/>
          </ac:picMkLst>
        </pc:picChg>
        <pc:picChg chg="add mod">
          <ac:chgData name="Leah Montner Dixon" userId="d5b2ae9e-9213-4442-b7df-4db8cbe51e5d" providerId="ADAL" clId="{8B513A12-7A6B-4082-BF90-DAA9D7F95902}" dt="2024-04-30T21:08:54.967" v="1163"/>
          <ac:picMkLst>
            <pc:docMk/>
            <pc:sldMk cId="3995427788" sldId="2146846009"/>
            <ac:picMk id="11" creationId="{9B0FAA5F-30BF-D5E7-FD9E-4152F5E5F8F6}"/>
          </ac:picMkLst>
        </pc:picChg>
        <pc:picChg chg="del">
          <ac:chgData name="Leah Montner Dixon" userId="d5b2ae9e-9213-4442-b7df-4db8cbe51e5d" providerId="ADAL" clId="{8B513A12-7A6B-4082-BF90-DAA9D7F95902}" dt="2024-04-30T21:08:54.703" v="1162" actId="478"/>
          <ac:picMkLst>
            <pc:docMk/>
            <pc:sldMk cId="3995427788" sldId="2146846009"/>
            <ac:picMk id="12" creationId="{FF8CB453-59F5-727D-C575-833E2254CFFC}"/>
          </ac:picMkLst>
        </pc:picChg>
      </pc:sldChg>
      <pc:sldChg chg="delSp modSp del mod">
        <pc:chgData name="Leah Montner Dixon" userId="d5b2ae9e-9213-4442-b7df-4db8cbe51e5d" providerId="ADAL" clId="{8B513A12-7A6B-4082-BF90-DAA9D7F95902}" dt="2024-04-30T14:25:00.390" v="186" actId="47"/>
        <pc:sldMkLst>
          <pc:docMk/>
          <pc:sldMk cId="3118991152" sldId="2146846068"/>
        </pc:sldMkLst>
        <pc:spChg chg="del">
          <ac:chgData name="Leah Montner Dixon" userId="d5b2ae9e-9213-4442-b7df-4db8cbe51e5d" providerId="ADAL" clId="{8B513A12-7A6B-4082-BF90-DAA9D7F95902}" dt="2024-04-30T14:24:55.991" v="184" actId="21"/>
          <ac:spMkLst>
            <pc:docMk/>
            <pc:sldMk cId="3118991152" sldId="2146846068"/>
            <ac:spMk id="3" creationId="{7D0C5788-EE3A-42C8-CF4E-9D1919DE5DA3}"/>
          </ac:spMkLst>
        </pc:spChg>
        <pc:spChg chg="mod">
          <ac:chgData name="Leah Montner Dixon" userId="d5b2ae9e-9213-4442-b7df-4db8cbe51e5d" providerId="ADAL" clId="{8B513A12-7A6B-4082-BF90-DAA9D7F95902}" dt="2024-04-30T14:21:46.725" v="164" actId="20577"/>
          <ac:spMkLst>
            <pc:docMk/>
            <pc:sldMk cId="3118991152" sldId="2146846068"/>
            <ac:spMk id="11" creationId="{D578FA94-BE50-2113-9EF0-71A2DCB98B77}"/>
          </ac:spMkLst>
        </pc:spChg>
        <pc:picChg chg="del">
          <ac:chgData name="Leah Montner Dixon" userId="d5b2ae9e-9213-4442-b7df-4db8cbe51e5d" providerId="ADAL" clId="{8B513A12-7A6B-4082-BF90-DAA9D7F95902}" dt="2024-04-30T14:24:55.991" v="184" actId="21"/>
          <ac:picMkLst>
            <pc:docMk/>
            <pc:sldMk cId="3118991152" sldId="2146846068"/>
            <ac:picMk id="14" creationId="{7F13565D-00E3-4503-25E1-194909AC147C}"/>
          </ac:picMkLst>
        </pc:picChg>
      </pc:sldChg>
      <pc:sldChg chg="addSp delSp modSp mod modTransition">
        <pc:chgData name="Leah Montner Dixon" userId="d5b2ae9e-9213-4442-b7df-4db8cbe51e5d" providerId="ADAL" clId="{8B513A12-7A6B-4082-BF90-DAA9D7F95902}" dt="2024-04-30T20:58:12.778" v="716" actId="478"/>
        <pc:sldMkLst>
          <pc:docMk/>
          <pc:sldMk cId="1429291680" sldId="2146846121"/>
        </pc:sldMkLst>
        <pc:spChg chg="add mod">
          <ac:chgData name="Leah Montner Dixon" userId="d5b2ae9e-9213-4442-b7df-4db8cbe51e5d" providerId="ADAL" clId="{8B513A12-7A6B-4082-BF90-DAA9D7F95902}" dt="2024-04-30T14:22:37.529" v="180"/>
          <ac:spMkLst>
            <pc:docMk/>
            <pc:sldMk cId="1429291680" sldId="2146846121"/>
            <ac:spMk id="3" creationId="{F5205E3F-31C7-1782-6D6A-9385A2648868}"/>
          </ac:spMkLst>
        </pc:spChg>
        <pc:spChg chg="add mod">
          <ac:chgData name="Leah Montner Dixon" userId="d5b2ae9e-9213-4442-b7df-4db8cbe51e5d" providerId="ADAL" clId="{8B513A12-7A6B-4082-BF90-DAA9D7F95902}" dt="2024-04-30T14:22:37.529" v="180"/>
          <ac:spMkLst>
            <pc:docMk/>
            <pc:sldMk cId="1429291680" sldId="2146846121"/>
            <ac:spMk id="4" creationId="{DE73CEB8-ABA3-2A22-6ED3-5808EF847648}"/>
          </ac:spMkLst>
        </pc:spChg>
        <pc:spChg chg="add mod">
          <ac:chgData name="Leah Montner Dixon" userId="d5b2ae9e-9213-4442-b7df-4db8cbe51e5d" providerId="ADAL" clId="{8B513A12-7A6B-4082-BF90-DAA9D7F95902}" dt="2024-04-30T20:58:11.587" v="715"/>
          <ac:spMkLst>
            <pc:docMk/>
            <pc:sldMk cId="1429291680" sldId="2146846121"/>
            <ac:spMk id="6" creationId="{7290B47D-2824-1011-3C6D-2DBD2A00C7CC}"/>
          </ac:spMkLst>
        </pc:spChg>
        <pc:spChg chg="del">
          <ac:chgData name="Leah Montner Dixon" userId="d5b2ae9e-9213-4442-b7df-4db8cbe51e5d" providerId="ADAL" clId="{8B513A12-7A6B-4082-BF90-DAA9D7F95902}" dt="2024-04-30T14:22:37.318" v="179" actId="478"/>
          <ac:spMkLst>
            <pc:docMk/>
            <pc:sldMk cId="1429291680" sldId="2146846121"/>
            <ac:spMk id="7" creationId="{1282D844-C6AB-D128-4916-833EA0FFF971}"/>
          </ac:spMkLst>
        </pc:spChg>
        <pc:spChg chg="del mod">
          <ac:chgData name="Leah Montner Dixon" userId="d5b2ae9e-9213-4442-b7df-4db8cbe51e5d" providerId="ADAL" clId="{8B513A12-7A6B-4082-BF90-DAA9D7F95902}" dt="2024-04-30T20:58:12.778" v="716" actId="478"/>
          <ac:spMkLst>
            <pc:docMk/>
            <pc:sldMk cId="1429291680" sldId="2146846121"/>
            <ac:spMk id="8" creationId="{D6AD7559-490A-7B39-54B3-156781D29387}"/>
          </ac:spMkLst>
        </pc:spChg>
        <pc:spChg chg="del">
          <ac:chgData name="Leah Montner Dixon" userId="d5b2ae9e-9213-4442-b7df-4db8cbe51e5d" providerId="ADAL" clId="{8B513A12-7A6B-4082-BF90-DAA9D7F95902}" dt="2024-04-30T14:22:37.318" v="179" actId="478"/>
          <ac:spMkLst>
            <pc:docMk/>
            <pc:sldMk cId="1429291680" sldId="2146846121"/>
            <ac:spMk id="14" creationId="{09127E7D-18BF-620D-B572-E4957970A1AE}"/>
          </ac:spMkLst>
        </pc:spChg>
        <pc:picChg chg="add mod">
          <ac:chgData name="Leah Montner Dixon" userId="d5b2ae9e-9213-4442-b7df-4db8cbe51e5d" providerId="ADAL" clId="{8B513A12-7A6B-4082-BF90-DAA9D7F95902}" dt="2024-04-30T14:22:37.529" v="180"/>
          <ac:picMkLst>
            <pc:docMk/>
            <pc:sldMk cId="1429291680" sldId="2146846121"/>
            <ac:picMk id="2" creationId="{19E0223B-4676-BC9D-3A88-951CFF0D8831}"/>
          </ac:picMkLst>
        </pc:picChg>
        <pc:picChg chg="del">
          <ac:chgData name="Leah Montner Dixon" userId="d5b2ae9e-9213-4442-b7df-4db8cbe51e5d" providerId="ADAL" clId="{8B513A12-7A6B-4082-BF90-DAA9D7F95902}" dt="2024-04-30T14:22:37.318" v="179" actId="478"/>
          <ac:picMkLst>
            <pc:docMk/>
            <pc:sldMk cId="1429291680" sldId="2146846121"/>
            <ac:picMk id="6" creationId="{63DF2D2A-2437-F5C0-75B0-E4F03105333A}"/>
          </ac:picMkLst>
        </pc:picChg>
      </pc:sldChg>
      <pc:sldChg chg="modTransition">
        <pc:chgData name="Leah Montner Dixon" userId="d5b2ae9e-9213-4442-b7df-4db8cbe51e5d" providerId="ADAL" clId="{8B513A12-7A6B-4082-BF90-DAA9D7F95902}" dt="2024-04-30T16:25:31.401" v="368"/>
        <pc:sldMkLst>
          <pc:docMk/>
          <pc:sldMk cId="450180875" sldId="2146846275"/>
        </pc:sldMkLst>
      </pc:sldChg>
      <pc:sldChg chg="addSp delSp modSp add del mod modAnim">
        <pc:chgData name="Leah Montner Dixon" userId="d5b2ae9e-9213-4442-b7df-4db8cbe51e5d" providerId="ADAL" clId="{8B513A12-7A6B-4082-BF90-DAA9D7F95902}" dt="2024-04-30T21:08:50.364" v="1161"/>
        <pc:sldMkLst>
          <pc:docMk/>
          <pc:sldMk cId="3257966503" sldId="2146846290"/>
        </pc:sldMkLst>
        <pc:spChg chg="del mod">
          <ac:chgData name="Leah Montner Dixon" userId="d5b2ae9e-9213-4442-b7df-4db8cbe51e5d" providerId="ADAL" clId="{8B513A12-7A6B-4082-BF90-DAA9D7F95902}" dt="2024-04-30T20:47:43.455" v="612" actId="478"/>
          <ac:spMkLst>
            <pc:docMk/>
            <pc:sldMk cId="3257966503" sldId="2146846290"/>
            <ac:spMk id="2" creationId="{4F9C36EA-9285-58C3-8EBF-A6D09B431F44}"/>
          </ac:spMkLst>
        </pc:spChg>
        <pc:spChg chg="mod">
          <ac:chgData name="Leah Montner Dixon" userId="d5b2ae9e-9213-4442-b7df-4db8cbe51e5d" providerId="ADAL" clId="{8B513A12-7A6B-4082-BF90-DAA9D7F95902}" dt="2024-04-30T20:47:59.568" v="624" actId="1036"/>
          <ac:spMkLst>
            <pc:docMk/>
            <pc:sldMk cId="3257966503" sldId="2146846290"/>
            <ac:spMk id="4" creationId="{A10A9AF2-8939-1FA5-7DAE-5AD34EC0396E}"/>
          </ac:spMkLst>
        </pc:spChg>
        <pc:spChg chg="add mod">
          <ac:chgData name="Leah Montner Dixon" userId="d5b2ae9e-9213-4442-b7df-4db8cbe51e5d" providerId="ADAL" clId="{8B513A12-7A6B-4082-BF90-DAA9D7F95902}" dt="2024-04-30T20:48:24.756" v="665" actId="20577"/>
          <ac:spMkLst>
            <pc:docMk/>
            <pc:sldMk cId="3257966503" sldId="2146846290"/>
            <ac:spMk id="5" creationId="{FE9F1439-BF54-1D21-9147-67933E1A0DF0}"/>
          </ac:spMkLst>
        </pc:spChg>
        <pc:spChg chg="mod">
          <ac:chgData name="Leah Montner Dixon" userId="d5b2ae9e-9213-4442-b7df-4db8cbe51e5d" providerId="ADAL" clId="{8B513A12-7A6B-4082-BF90-DAA9D7F95902}" dt="2024-04-30T20:47:59.568" v="624" actId="1036"/>
          <ac:spMkLst>
            <pc:docMk/>
            <pc:sldMk cId="3257966503" sldId="2146846290"/>
            <ac:spMk id="6" creationId="{089A7898-E8ED-4BD3-C197-9885B8B1AF94}"/>
          </ac:spMkLst>
        </pc:spChg>
        <pc:spChg chg="mod">
          <ac:chgData name="Leah Montner Dixon" userId="d5b2ae9e-9213-4442-b7df-4db8cbe51e5d" providerId="ADAL" clId="{8B513A12-7A6B-4082-BF90-DAA9D7F95902}" dt="2024-04-30T20:47:59.568" v="624" actId="1036"/>
          <ac:spMkLst>
            <pc:docMk/>
            <pc:sldMk cId="3257966503" sldId="2146846290"/>
            <ac:spMk id="7" creationId="{E1F30E4D-65CB-F018-F1DA-061975006AF6}"/>
          </ac:spMkLst>
        </pc:spChg>
        <pc:spChg chg="del">
          <ac:chgData name="Leah Montner Dixon" userId="d5b2ae9e-9213-4442-b7df-4db8cbe51e5d" providerId="ADAL" clId="{8B513A12-7A6B-4082-BF90-DAA9D7F95902}" dt="2024-04-30T21:08:50.019" v="1160" actId="478"/>
          <ac:spMkLst>
            <pc:docMk/>
            <pc:sldMk cId="3257966503" sldId="2146846290"/>
            <ac:spMk id="10" creationId="{BCC4869B-4D62-231F-D07B-8E82EC42FC1E}"/>
          </ac:spMkLst>
        </pc:spChg>
        <pc:spChg chg="mod">
          <ac:chgData name="Leah Montner Dixon" userId="d5b2ae9e-9213-4442-b7df-4db8cbe51e5d" providerId="ADAL" clId="{8B513A12-7A6B-4082-BF90-DAA9D7F95902}" dt="2024-04-30T20:47:59.568" v="624" actId="1036"/>
          <ac:spMkLst>
            <pc:docMk/>
            <pc:sldMk cId="3257966503" sldId="2146846290"/>
            <ac:spMk id="11" creationId="{E72AC717-CAE0-B803-B802-C6E11C4D88FD}"/>
          </ac:spMkLst>
        </pc:spChg>
        <pc:spChg chg="mod">
          <ac:chgData name="Leah Montner Dixon" userId="d5b2ae9e-9213-4442-b7df-4db8cbe51e5d" providerId="ADAL" clId="{8B513A12-7A6B-4082-BF90-DAA9D7F95902}" dt="2024-04-30T20:47:59.568" v="624" actId="1036"/>
          <ac:spMkLst>
            <pc:docMk/>
            <pc:sldMk cId="3257966503" sldId="2146846290"/>
            <ac:spMk id="12" creationId="{13F6C750-5FDC-9DCC-CEFE-5005F61234B1}"/>
          </ac:spMkLst>
        </pc:spChg>
        <pc:spChg chg="mod">
          <ac:chgData name="Leah Montner Dixon" userId="d5b2ae9e-9213-4442-b7df-4db8cbe51e5d" providerId="ADAL" clId="{8B513A12-7A6B-4082-BF90-DAA9D7F95902}" dt="2024-04-30T20:47:59.568" v="624" actId="1036"/>
          <ac:spMkLst>
            <pc:docMk/>
            <pc:sldMk cId="3257966503" sldId="2146846290"/>
            <ac:spMk id="13" creationId="{25EB16D7-FCC2-A48F-1191-43EE7813298C}"/>
          </ac:spMkLst>
        </pc:spChg>
        <pc:spChg chg="add del mod ord">
          <ac:chgData name="Leah Montner Dixon" userId="d5b2ae9e-9213-4442-b7df-4db8cbe51e5d" providerId="ADAL" clId="{8B513A12-7A6B-4082-BF90-DAA9D7F95902}" dt="2024-04-30T20:47:55.753" v="622" actId="478"/>
          <ac:spMkLst>
            <pc:docMk/>
            <pc:sldMk cId="3257966503" sldId="2146846290"/>
            <ac:spMk id="14" creationId="{C6C01794-7D56-FFDC-8ADB-28BF261FE734}"/>
          </ac:spMkLst>
        </pc:spChg>
        <pc:spChg chg="add mod">
          <ac:chgData name="Leah Montner Dixon" userId="d5b2ae9e-9213-4442-b7df-4db8cbe51e5d" providerId="ADAL" clId="{8B513A12-7A6B-4082-BF90-DAA9D7F95902}" dt="2024-04-30T21:08:50.364" v="1161"/>
          <ac:spMkLst>
            <pc:docMk/>
            <pc:sldMk cId="3257966503" sldId="2146846290"/>
            <ac:spMk id="16" creationId="{00210EF5-4063-F9FF-5378-A21CBC4D471F}"/>
          </ac:spMkLst>
        </pc:spChg>
        <pc:spChg chg="add mod">
          <ac:chgData name="Leah Montner Dixon" userId="d5b2ae9e-9213-4442-b7df-4db8cbe51e5d" providerId="ADAL" clId="{8B513A12-7A6B-4082-BF90-DAA9D7F95902}" dt="2024-04-30T21:08:50.364" v="1161"/>
          <ac:spMkLst>
            <pc:docMk/>
            <pc:sldMk cId="3257966503" sldId="2146846290"/>
            <ac:spMk id="17" creationId="{93B925D9-B554-12CD-9689-E334FD979141}"/>
          </ac:spMkLst>
        </pc:spChg>
        <pc:spChg chg="mod">
          <ac:chgData name="Leah Montner Dixon" userId="d5b2ae9e-9213-4442-b7df-4db8cbe51e5d" providerId="ADAL" clId="{8B513A12-7A6B-4082-BF90-DAA9D7F95902}" dt="2024-04-30T20:47:59.568" v="624" actId="1036"/>
          <ac:spMkLst>
            <pc:docMk/>
            <pc:sldMk cId="3257966503" sldId="2146846290"/>
            <ac:spMk id="48" creationId="{E07A7873-D610-E88D-970A-638026FF4FA2}"/>
          </ac:spMkLst>
        </pc:spChg>
        <pc:spChg chg="mod">
          <ac:chgData name="Leah Montner Dixon" userId="d5b2ae9e-9213-4442-b7df-4db8cbe51e5d" providerId="ADAL" clId="{8B513A12-7A6B-4082-BF90-DAA9D7F95902}" dt="2024-04-30T20:47:59.568" v="624" actId="1036"/>
          <ac:spMkLst>
            <pc:docMk/>
            <pc:sldMk cId="3257966503" sldId="2146846290"/>
            <ac:spMk id="49" creationId="{1D948A8D-05B2-8F8A-CCC5-89BFAD67B96A}"/>
          </ac:spMkLst>
        </pc:spChg>
        <pc:spChg chg="mod">
          <ac:chgData name="Leah Montner Dixon" userId="d5b2ae9e-9213-4442-b7df-4db8cbe51e5d" providerId="ADAL" clId="{8B513A12-7A6B-4082-BF90-DAA9D7F95902}" dt="2024-04-30T20:47:59.568" v="624" actId="1036"/>
          <ac:spMkLst>
            <pc:docMk/>
            <pc:sldMk cId="3257966503" sldId="2146846290"/>
            <ac:spMk id="50" creationId="{6FE99F4D-1670-3B96-1142-37FF0B61E134}"/>
          </ac:spMkLst>
        </pc:spChg>
        <pc:spChg chg="mod">
          <ac:chgData name="Leah Montner Dixon" userId="d5b2ae9e-9213-4442-b7df-4db8cbe51e5d" providerId="ADAL" clId="{8B513A12-7A6B-4082-BF90-DAA9D7F95902}" dt="2024-04-30T20:47:59.568" v="624" actId="1036"/>
          <ac:spMkLst>
            <pc:docMk/>
            <pc:sldMk cId="3257966503" sldId="2146846290"/>
            <ac:spMk id="51" creationId="{68B8DB38-C0B5-CF98-D96D-5C5BA3E2C626}"/>
          </ac:spMkLst>
        </pc:spChg>
        <pc:spChg chg="mod">
          <ac:chgData name="Leah Montner Dixon" userId="d5b2ae9e-9213-4442-b7df-4db8cbe51e5d" providerId="ADAL" clId="{8B513A12-7A6B-4082-BF90-DAA9D7F95902}" dt="2024-04-30T20:47:59.568" v="624" actId="1036"/>
          <ac:spMkLst>
            <pc:docMk/>
            <pc:sldMk cId="3257966503" sldId="2146846290"/>
            <ac:spMk id="54" creationId="{C46D54F2-0581-D031-9506-5D1A0770D6C4}"/>
          </ac:spMkLst>
        </pc:spChg>
        <pc:spChg chg="mod">
          <ac:chgData name="Leah Montner Dixon" userId="d5b2ae9e-9213-4442-b7df-4db8cbe51e5d" providerId="ADAL" clId="{8B513A12-7A6B-4082-BF90-DAA9D7F95902}" dt="2024-04-30T20:47:59.568" v="624" actId="1036"/>
          <ac:spMkLst>
            <pc:docMk/>
            <pc:sldMk cId="3257966503" sldId="2146846290"/>
            <ac:spMk id="55" creationId="{E5284771-7986-FC8D-E9FA-A6CE4136321B}"/>
          </ac:spMkLst>
        </pc:spChg>
        <pc:spChg chg="mod">
          <ac:chgData name="Leah Montner Dixon" userId="d5b2ae9e-9213-4442-b7df-4db8cbe51e5d" providerId="ADAL" clId="{8B513A12-7A6B-4082-BF90-DAA9D7F95902}" dt="2024-04-30T20:47:59.568" v="624" actId="1036"/>
          <ac:spMkLst>
            <pc:docMk/>
            <pc:sldMk cId="3257966503" sldId="2146846290"/>
            <ac:spMk id="56" creationId="{145A411A-BDE5-5808-64F8-05013C97CFC9}"/>
          </ac:spMkLst>
        </pc:spChg>
        <pc:spChg chg="mod">
          <ac:chgData name="Leah Montner Dixon" userId="d5b2ae9e-9213-4442-b7df-4db8cbe51e5d" providerId="ADAL" clId="{8B513A12-7A6B-4082-BF90-DAA9D7F95902}" dt="2024-04-30T20:47:59.568" v="624" actId="1036"/>
          <ac:spMkLst>
            <pc:docMk/>
            <pc:sldMk cId="3257966503" sldId="2146846290"/>
            <ac:spMk id="57" creationId="{B1C3E9DD-0823-8D15-05B6-19377C793ECE}"/>
          </ac:spMkLst>
        </pc:spChg>
        <pc:picChg chg="del">
          <ac:chgData name="Leah Montner Dixon" userId="d5b2ae9e-9213-4442-b7df-4db8cbe51e5d" providerId="ADAL" clId="{8B513A12-7A6B-4082-BF90-DAA9D7F95902}" dt="2024-04-30T21:08:50.019" v="1160" actId="478"/>
          <ac:picMkLst>
            <pc:docMk/>
            <pc:sldMk cId="3257966503" sldId="2146846290"/>
            <ac:picMk id="3" creationId="{64E9DDB4-971C-51EA-7C47-0200CBAE95AD}"/>
          </ac:picMkLst>
        </pc:picChg>
        <pc:picChg chg="del">
          <ac:chgData name="Leah Montner Dixon" userId="d5b2ae9e-9213-4442-b7df-4db8cbe51e5d" providerId="ADAL" clId="{8B513A12-7A6B-4082-BF90-DAA9D7F95902}" dt="2024-04-30T21:08:50.019" v="1160" actId="478"/>
          <ac:picMkLst>
            <pc:docMk/>
            <pc:sldMk cId="3257966503" sldId="2146846290"/>
            <ac:picMk id="9" creationId="{72F0AD9A-8768-6712-13C9-8BEFB55021E9}"/>
          </ac:picMkLst>
        </pc:picChg>
        <pc:picChg chg="add mod">
          <ac:chgData name="Leah Montner Dixon" userId="d5b2ae9e-9213-4442-b7df-4db8cbe51e5d" providerId="ADAL" clId="{8B513A12-7A6B-4082-BF90-DAA9D7F95902}" dt="2024-04-30T21:08:50.364" v="1161"/>
          <ac:picMkLst>
            <pc:docMk/>
            <pc:sldMk cId="3257966503" sldId="2146846290"/>
            <ac:picMk id="15" creationId="{F1EB8729-BF93-EE22-F52B-5EE1B62E8F0F}"/>
          </ac:picMkLst>
        </pc:picChg>
        <pc:picChg chg="mod">
          <ac:chgData name="Leah Montner Dixon" userId="d5b2ae9e-9213-4442-b7df-4db8cbe51e5d" providerId="ADAL" clId="{8B513A12-7A6B-4082-BF90-DAA9D7F95902}" dt="2024-04-30T20:47:59.568" v="624" actId="1036"/>
          <ac:picMkLst>
            <pc:docMk/>
            <pc:sldMk cId="3257966503" sldId="2146846290"/>
            <ac:picMk id="66" creationId="{0484C1C6-E2C6-DB91-D69C-208104FAB415}"/>
          </ac:picMkLst>
        </pc:picChg>
        <pc:picChg chg="mod">
          <ac:chgData name="Leah Montner Dixon" userId="d5b2ae9e-9213-4442-b7df-4db8cbe51e5d" providerId="ADAL" clId="{8B513A12-7A6B-4082-BF90-DAA9D7F95902}" dt="2024-04-30T20:47:59.568" v="624" actId="1036"/>
          <ac:picMkLst>
            <pc:docMk/>
            <pc:sldMk cId="3257966503" sldId="2146846290"/>
            <ac:picMk id="68" creationId="{3C798462-72C8-6A2F-1B5B-E2EC69CE37B3}"/>
          </ac:picMkLst>
        </pc:picChg>
        <pc:picChg chg="mod">
          <ac:chgData name="Leah Montner Dixon" userId="d5b2ae9e-9213-4442-b7df-4db8cbe51e5d" providerId="ADAL" clId="{8B513A12-7A6B-4082-BF90-DAA9D7F95902}" dt="2024-04-30T20:47:59.568" v="624" actId="1036"/>
          <ac:picMkLst>
            <pc:docMk/>
            <pc:sldMk cId="3257966503" sldId="2146846290"/>
            <ac:picMk id="74" creationId="{95463A97-2F7C-C75C-2F17-6500FBC2CC40}"/>
          </ac:picMkLst>
        </pc:picChg>
        <pc:picChg chg="mod">
          <ac:chgData name="Leah Montner Dixon" userId="d5b2ae9e-9213-4442-b7df-4db8cbe51e5d" providerId="ADAL" clId="{8B513A12-7A6B-4082-BF90-DAA9D7F95902}" dt="2024-04-30T20:47:59.568" v="624" actId="1036"/>
          <ac:picMkLst>
            <pc:docMk/>
            <pc:sldMk cId="3257966503" sldId="2146846290"/>
            <ac:picMk id="76" creationId="{58367694-B842-3ADF-FBA8-E9F9B98EE47A}"/>
          </ac:picMkLst>
        </pc:picChg>
      </pc:sldChg>
      <pc:sldChg chg="addSp delSp modSp mod modTransition">
        <pc:chgData name="Leah Montner Dixon" userId="d5b2ae9e-9213-4442-b7df-4db8cbe51e5d" providerId="ADAL" clId="{8B513A12-7A6B-4082-BF90-DAA9D7F95902}" dt="2024-04-30T21:08:29.521" v="1159" actId="113"/>
        <pc:sldMkLst>
          <pc:docMk/>
          <pc:sldMk cId="135192769" sldId="2146846443"/>
        </pc:sldMkLst>
        <pc:spChg chg="add mod">
          <ac:chgData name="Leah Montner Dixon" userId="d5b2ae9e-9213-4442-b7df-4db8cbe51e5d" providerId="ADAL" clId="{8B513A12-7A6B-4082-BF90-DAA9D7F95902}" dt="2024-04-30T21:08:29.521" v="1159" actId="113"/>
          <ac:spMkLst>
            <pc:docMk/>
            <pc:sldMk cId="135192769" sldId="2146846443"/>
            <ac:spMk id="3" creationId="{DA37D988-8FE0-AD2B-B586-9E0BF7AFBA08}"/>
          </ac:spMkLst>
        </pc:spChg>
        <pc:spChg chg="add del">
          <ac:chgData name="Leah Montner Dixon" userId="d5b2ae9e-9213-4442-b7df-4db8cbe51e5d" providerId="ADAL" clId="{8B513A12-7A6B-4082-BF90-DAA9D7F95902}" dt="2024-04-30T14:08:47.905" v="14" actId="478"/>
          <ac:spMkLst>
            <pc:docMk/>
            <pc:sldMk cId="135192769" sldId="2146846443"/>
            <ac:spMk id="70" creationId="{F777C562-83C3-CFDD-A8FB-7E791489374F}"/>
          </ac:spMkLst>
        </pc:spChg>
        <pc:spChg chg="del mod">
          <ac:chgData name="Leah Montner Dixon" userId="d5b2ae9e-9213-4442-b7df-4db8cbe51e5d" providerId="ADAL" clId="{8B513A12-7A6B-4082-BF90-DAA9D7F95902}" dt="2024-04-30T14:01:24.494" v="1" actId="478"/>
          <ac:spMkLst>
            <pc:docMk/>
            <pc:sldMk cId="135192769" sldId="2146846443"/>
            <ac:spMk id="103" creationId="{A4994ED3-A1D7-94CF-B81B-A0DB097AF148}"/>
          </ac:spMkLst>
        </pc:spChg>
        <pc:spChg chg="mod">
          <ac:chgData name="Leah Montner Dixon" userId="d5b2ae9e-9213-4442-b7df-4db8cbe51e5d" providerId="ADAL" clId="{8B513A12-7A6B-4082-BF90-DAA9D7F95902}" dt="2024-04-30T14:18:51.172" v="146" actId="1076"/>
          <ac:spMkLst>
            <pc:docMk/>
            <pc:sldMk cId="135192769" sldId="2146846443"/>
            <ac:spMk id="174" creationId="{D5111C60-61B5-4E2C-D0A0-1DE4991C0BE8}"/>
          </ac:spMkLst>
        </pc:spChg>
        <pc:picChg chg="add mod ord">
          <ac:chgData name="Leah Montner Dixon" userId="d5b2ae9e-9213-4442-b7df-4db8cbe51e5d" providerId="ADAL" clId="{8B513A12-7A6B-4082-BF90-DAA9D7F95902}" dt="2024-04-30T14:10:56.683" v="21" actId="167"/>
          <ac:picMkLst>
            <pc:docMk/>
            <pc:sldMk cId="135192769" sldId="2146846443"/>
            <ac:picMk id="5" creationId="{F4E2BBDD-6522-A5BA-9F7D-B0C8A7251E3E}"/>
          </ac:picMkLst>
        </pc:picChg>
      </pc:sldChg>
      <pc:sldChg chg="addSp delSp modSp mod modTransition addCm delCm">
        <pc:chgData name="Leah Montner Dixon" userId="d5b2ae9e-9213-4442-b7df-4db8cbe51e5d" providerId="ADAL" clId="{8B513A12-7A6B-4082-BF90-DAA9D7F95902}" dt="2024-04-30T16:25:31.401" v="368"/>
        <pc:sldMkLst>
          <pc:docMk/>
          <pc:sldMk cId="3847873559" sldId="2146846444"/>
        </pc:sldMkLst>
        <pc:spChg chg="del">
          <ac:chgData name="Leah Montner Dixon" userId="d5b2ae9e-9213-4442-b7df-4db8cbe51e5d" providerId="ADAL" clId="{8B513A12-7A6B-4082-BF90-DAA9D7F95902}" dt="2024-04-30T14:22:26.650" v="173" actId="478"/>
          <ac:spMkLst>
            <pc:docMk/>
            <pc:sldMk cId="3847873559" sldId="2146846444"/>
            <ac:spMk id="5" creationId="{501273DF-0E8B-D2EA-8A54-86A0A9EBAE44}"/>
          </ac:spMkLst>
        </pc:spChg>
        <pc:spChg chg="del">
          <ac:chgData name="Leah Montner Dixon" userId="d5b2ae9e-9213-4442-b7df-4db8cbe51e5d" providerId="ADAL" clId="{8B513A12-7A6B-4082-BF90-DAA9D7F95902}" dt="2024-04-30T14:22:26.650" v="173" actId="478"/>
          <ac:spMkLst>
            <pc:docMk/>
            <pc:sldMk cId="3847873559" sldId="2146846444"/>
            <ac:spMk id="6" creationId="{BB1C297C-C7A1-CB59-6EEF-0E066EDEFE67}"/>
          </ac:spMkLst>
        </pc:spChg>
        <pc:spChg chg="del mod">
          <ac:chgData name="Leah Montner Dixon" userId="d5b2ae9e-9213-4442-b7df-4db8cbe51e5d" providerId="ADAL" clId="{8B513A12-7A6B-4082-BF90-DAA9D7F95902}" dt="2024-04-30T14:30:49.830" v="231" actId="478"/>
          <ac:spMkLst>
            <pc:docMk/>
            <pc:sldMk cId="3847873559" sldId="2146846444"/>
            <ac:spMk id="11" creationId="{FDE77D54-A062-E1E3-8189-6F4E95BA5A11}"/>
          </ac:spMkLst>
        </pc:spChg>
        <pc:spChg chg="add mod">
          <ac:chgData name="Leah Montner Dixon" userId="d5b2ae9e-9213-4442-b7df-4db8cbe51e5d" providerId="ADAL" clId="{8B513A12-7A6B-4082-BF90-DAA9D7F95902}" dt="2024-04-30T14:22:26.946" v="174"/>
          <ac:spMkLst>
            <pc:docMk/>
            <pc:sldMk cId="3847873559" sldId="2146846444"/>
            <ac:spMk id="15" creationId="{C4565F6E-4F22-7D27-171D-66E2C7F631E8}"/>
          </ac:spMkLst>
        </pc:spChg>
        <pc:spChg chg="mod">
          <ac:chgData name="Leah Montner Dixon" userId="d5b2ae9e-9213-4442-b7df-4db8cbe51e5d" providerId="ADAL" clId="{8B513A12-7A6B-4082-BF90-DAA9D7F95902}" dt="2024-04-30T14:30:52.294" v="232" actId="14100"/>
          <ac:spMkLst>
            <pc:docMk/>
            <pc:sldMk cId="3847873559" sldId="2146846444"/>
            <ac:spMk id="21" creationId="{399040BA-060C-BFF9-2088-E78804ACED3D}"/>
          </ac:spMkLst>
        </pc:spChg>
        <pc:spChg chg="add mod">
          <ac:chgData name="Leah Montner Dixon" userId="d5b2ae9e-9213-4442-b7df-4db8cbe51e5d" providerId="ADAL" clId="{8B513A12-7A6B-4082-BF90-DAA9D7F95902}" dt="2024-04-30T14:22:26.946" v="174"/>
          <ac:spMkLst>
            <pc:docMk/>
            <pc:sldMk cId="3847873559" sldId="2146846444"/>
            <ac:spMk id="22" creationId="{6377E6D8-260B-8CDF-6F90-1B45ADE90554}"/>
          </ac:spMkLst>
        </pc:spChg>
        <pc:spChg chg="add mod">
          <ac:chgData name="Leah Montner Dixon" userId="d5b2ae9e-9213-4442-b7df-4db8cbe51e5d" providerId="ADAL" clId="{8B513A12-7A6B-4082-BF90-DAA9D7F95902}" dt="2024-04-30T14:30:48.167" v="230"/>
          <ac:spMkLst>
            <pc:docMk/>
            <pc:sldMk cId="3847873559" sldId="2146846444"/>
            <ac:spMk id="23" creationId="{3F573196-BA56-B9DD-E194-E919AD279CE6}"/>
          </ac:spMkLst>
        </pc:spChg>
        <pc:picChg chg="del">
          <ac:chgData name="Leah Montner Dixon" userId="d5b2ae9e-9213-4442-b7df-4db8cbe51e5d" providerId="ADAL" clId="{8B513A12-7A6B-4082-BF90-DAA9D7F95902}" dt="2024-04-30T14:22:26.650" v="173" actId="478"/>
          <ac:picMkLst>
            <pc:docMk/>
            <pc:sldMk cId="3847873559" sldId="2146846444"/>
            <ac:picMk id="2" creationId="{2ECE07FB-9267-636C-3888-72A9933B2BDF}"/>
          </ac:picMkLst>
        </pc:picChg>
        <pc:picChg chg="add mod">
          <ac:chgData name="Leah Montner Dixon" userId="d5b2ae9e-9213-4442-b7df-4db8cbe51e5d" providerId="ADAL" clId="{8B513A12-7A6B-4082-BF90-DAA9D7F95902}" dt="2024-04-30T14:22:26.946" v="174"/>
          <ac:picMkLst>
            <pc:docMk/>
            <pc:sldMk cId="3847873559" sldId="2146846444"/>
            <ac:picMk id="12" creationId="{49BEF672-653C-E3A5-DAD6-96F51C3DB8C9}"/>
          </ac:picMkLst>
        </pc:picChg>
        <pc:extLst>
          <p:ext xmlns:p="http://schemas.openxmlformats.org/presentationml/2006/main" uri="{D6D511B9-2390-475A-947B-AFAB55BFBCF1}">
            <pc226:cmChg xmlns:pc226="http://schemas.microsoft.com/office/powerpoint/2022/06/main/command" chg="add del">
              <pc226:chgData name="Leah Montner Dixon" userId="d5b2ae9e-9213-4442-b7df-4db8cbe51e5d" providerId="ADAL" clId="{8B513A12-7A6B-4082-BF90-DAA9D7F95902}" dt="2024-04-30T16:09:53.580" v="327"/>
              <pc2:cmMkLst xmlns:pc2="http://schemas.microsoft.com/office/powerpoint/2019/9/main/command">
                <pc:docMk/>
                <pc:sldMk cId="3847873559" sldId="2146846444"/>
                <pc2:cmMk id="{15B27B62-26C2-45B4-9832-F41AD75615F5}"/>
              </pc2:cmMkLst>
            </pc226:cmChg>
          </p:ext>
        </pc:extLst>
      </pc:sldChg>
      <pc:sldChg chg="del">
        <pc:chgData name="Leah Montner Dixon" userId="d5b2ae9e-9213-4442-b7df-4db8cbe51e5d" providerId="ADAL" clId="{8B513A12-7A6B-4082-BF90-DAA9D7F95902}" dt="2024-04-30T14:48:29.301" v="326" actId="2696"/>
        <pc:sldMkLst>
          <pc:docMk/>
          <pc:sldMk cId="1598182334" sldId="2146846445"/>
        </pc:sldMkLst>
      </pc:sldChg>
      <pc:sldChg chg="modTransition delCm">
        <pc:chgData name="Leah Montner Dixon" userId="d5b2ae9e-9213-4442-b7df-4db8cbe51e5d" providerId="ADAL" clId="{8B513A12-7A6B-4082-BF90-DAA9D7F95902}" dt="2024-04-30T16:25:31.401" v="368"/>
        <pc:sldMkLst>
          <pc:docMk/>
          <pc:sldMk cId="3027756713" sldId="2146846445"/>
        </pc:sldMkLst>
        <pc:extLst>
          <p:ext xmlns:p="http://schemas.openxmlformats.org/presentationml/2006/main" uri="{D6D511B9-2390-475A-947B-AFAB55BFBCF1}">
            <pc226:cmChg xmlns:pc226="http://schemas.microsoft.com/office/powerpoint/2022/06/main/command" chg="del">
              <pc226:chgData name="Leah Montner Dixon" userId="d5b2ae9e-9213-4442-b7df-4db8cbe51e5d" providerId="ADAL" clId="{8B513A12-7A6B-4082-BF90-DAA9D7F95902}" dt="2024-04-30T16:11:53.338" v="333"/>
              <pc2:cmMkLst xmlns:pc2="http://schemas.microsoft.com/office/powerpoint/2019/9/main/command">
                <pc:docMk/>
                <pc:sldMk cId="3027756713" sldId="2146846445"/>
                <pc2:cmMk id="{9C319E8C-14E3-49C1-8275-1CBC7CC9C08D}"/>
              </pc2:cmMkLst>
            </pc226:cmChg>
          </p:ext>
        </pc:extLst>
      </pc:sldChg>
      <pc:sldChg chg="addSp delSp modSp add mod modTransition addCm delCm">
        <pc:chgData name="Leah Montner Dixon" userId="d5b2ae9e-9213-4442-b7df-4db8cbe51e5d" providerId="ADAL" clId="{8B513A12-7A6B-4082-BF90-DAA9D7F95902}" dt="2024-04-30T20:51:52.436" v="700" actId="12788"/>
        <pc:sldMkLst>
          <pc:docMk/>
          <pc:sldMk cId="1009746668" sldId="2146846446"/>
        </pc:sldMkLst>
        <pc:spChg chg="add mod">
          <ac:chgData name="Leah Montner Dixon" userId="d5b2ae9e-9213-4442-b7df-4db8cbe51e5d" providerId="ADAL" clId="{8B513A12-7A6B-4082-BF90-DAA9D7F95902}" dt="2024-04-30T14:24:57.825" v="185"/>
          <ac:spMkLst>
            <pc:docMk/>
            <pc:sldMk cId="1009746668" sldId="2146846446"/>
            <ac:spMk id="2" creationId="{7D0C5788-EE3A-42C8-CF4E-9D1919DE5DA3}"/>
          </ac:spMkLst>
        </pc:spChg>
        <pc:spChg chg="mod">
          <ac:chgData name="Leah Montner Dixon" userId="d5b2ae9e-9213-4442-b7df-4db8cbe51e5d" providerId="ADAL" clId="{8B513A12-7A6B-4082-BF90-DAA9D7F95902}" dt="2024-04-30T20:51:52.436" v="700" actId="12788"/>
          <ac:spMkLst>
            <pc:docMk/>
            <pc:sldMk cId="1009746668" sldId="2146846446"/>
            <ac:spMk id="3" creationId="{5E424583-07ED-BC68-7D68-DE5E091256B8}"/>
          </ac:spMkLst>
        </pc:spChg>
        <pc:spChg chg="mod topLvl">
          <ac:chgData name="Leah Montner Dixon" userId="d5b2ae9e-9213-4442-b7df-4db8cbe51e5d" providerId="ADAL" clId="{8B513A12-7A6B-4082-BF90-DAA9D7F95902}" dt="2024-04-30T20:51:32.425" v="688" actId="165"/>
          <ac:spMkLst>
            <pc:docMk/>
            <pc:sldMk cId="1009746668" sldId="2146846446"/>
            <ac:spMk id="16" creationId="{09808878-81F8-23B0-6AF9-F604B49B0573}"/>
          </ac:spMkLst>
        </pc:spChg>
        <pc:spChg chg="mod topLvl">
          <ac:chgData name="Leah Montner Dixon" userId="d5b2ae9e-9213-4442-b7df-4db8cbe51e5d" providerId="ADAL" clId="{8B513A12-7A6B-4082-BF90-DAA9D7F95902}" dt="2024-04-30T20:51:32.425" v="688" actId="165"/>
          <ac:spMkLst>
            <pc:docMk/>
            <pc:sldMk cId="1009746668" sldId="2146846446"/>
            <ac:spMk id="18" creationId="{693741D6-AACF-3F80-E0F2-37D1500965EA}"/>
          </ac:spMkLst>
        </pc:spChg>
        <pc:spChg chg="mod">
          <ac:chgData name="Leah Montner Dixon" userId="d5b2ae9e-9213-4442-b7df-4db8cbe51e5d" providerId="ADAL" clId="{8B513A12-7A6B-4082-BF90-DAA9D7F95902}" dt="2024-04-30T16:12:13.739" v="358" actId="20577"/>
          <ac:spMkLst>
            <pc:docMk/>
            <pc:sldMk cId="1009746668" sldId="2146846446"/>
            <ac:spMk id="58" creationId="{6B0920C8-9956-C4FE-17DF-853D6952CEF5}"/>
          </ac:spMkLst>
        </pc:spChg>
        <pc:grpChg chg="add del mod topLvl">
          <ac:chgData name="Leah Montner Dixon" userId="d5b2ae9e-9213-4442-b7df-4db8cbe51e5d" providerId="ADAL" clId="{8B513A12-7A6B-4082-BF90-DAA9D7F95902}" dt="2024-04-30T20:51:32.425" v="688" actId="165"/>
          <ac:grpSpMkLst>
            <pc:docMk/>
            <pc:sldMk cId="1009746668" sldId="2146846446"/>
            <ac:grpSpMk id="2" creationId="{1054A93A-AF6A-41E8-1D7D-6EC6D8D01264}"/>
          </ac:grpSpMkLst>
        </pc:grpChg>
        <pc:grpChg chg="add del mod topLvl">
          <ac:chgData name="Leah Montner Dixon" userId="d5b2ae9e-9213-4442-b7df-4db8cbe51e5d" providerId="ADAL" clId="{8B513A12-7A6B-4082-BF90-DAA9D7F95902}" dt="2024-04-30T20:51:32.425" v="688" actId="165"/>
          <ac:grpSpMkLst>
            <pc:docMk/>
            <pc:sldMk cId="1009746668" sldId="2146846446"/>
            <ac:grpSpMk id="4" creationId="{FD32E376-9301-03E9-8672-7BA0C3CBE3A4}"/>
          </ac:grpSpMkLst>
        </pc:grpChg>
        <pc:grpChg chg="add del mod">
          <ac:chgData name="Leah Montner Dixon" userId="d5b2ae9e-9213-4442-b7df-4db8cbe51e5d" providerId="ADAL" clId="{8B513A12-7A6B-4082-BF90-DAA9D7F95902}" dt="2024-04-30T20:51:30.539" v="687" actId="165"/>
          <ac:grpSpMkLst>
            <pc:docMk/>
            <pc:sldMk cId="1009746668" sldId="2146846446"/>
            <ac:grpSpMk id="6" creationId="{85F561EF-4FDB-CCFA-B0BA-476692F88B30}"/>
          </ac:grpSpMkLst>
        </pc:grpChg>
        <pc:grpChg chg="add del mod">
          <ac:chgData name="Leah Montner Dixon" userId="d5b2ae9e-9213-4442-b7df-4db8cbe51e5d" providerId="ADAL" clId="{8B513A12-7A6B-4082-BF90-DAA9D7F95902}" dt="2024-04-30T16:10:25.850" v="331" actId="165"/>
          <ac:grpSpMkLst>
            <pc:docMk/>
            <pc:sldMk cId="1009746668" sldId="2146846446"/>
            <ac:grpSpMk id="11" creationId="{39D3E25D-5063-04B2-4118-8D6ABE98F41B}"/>
          </ac:grpSpMkLst>
        </pc:grpChg>
        <pc:picChg chg="mod topLvl">
          <ac:chgData name="Leah Montner Dixon" userId="d5b2ae9e-9213-4442-b7df-4db8cbe51e5d" providerId="ADAL" clId="{8B513A12-7A6B-4082-BF90-DAA9D7F95902}" dt="2024-04-30T20:51:32.425" v="688" actId="165"/>
          <ac:picMkLst>
            <pc:docMk/>
            <pc:sldMk cId="1009746668" sldId="2146846446"/>
            <ac:picMk id="12" creationId="{6276BF15-17C1-F4E5-498C-A71488A8A771}"/>
          </ac:picMkLst>
        </pc:picChg>
        <pc:picChg chg="add mod topLvl">
          <ac:chgData name="Leah Montner Dixon" userId="d5b2ae9e-9213-4442-b7df-4db8cbe51e5d" providerId="ADAL" clId="{8B513A12-7A6B-4082-BF90-DAA9D7F95902}" dt="2024-04-30T20:51:32.425" v="688" actId="165"/>
          <ac:picMkLst>
            <pc:docMk/>
            <pc:sldMk cId="1009746668" sldId="2146846446"/>
            <ac:picMk id="14" creationId="{7F13565D-00E3-4503-25E1-194909AC147C}"/>
          </ac:picMkLst>
        </pc:picChg>
        <pc:picChg chg="mod">
          <ac:chgData name="Leah Montner Dixon" userId="d5b2ae9e-9213-4442-b7df-4db8cbe51e5d" providerId="ADAL" clId="{8B513A12-7A6B-4082-BF90-DAA9D7F95902}" dt="2024-04-30T20:51:52.258" v="699" actId="1076"/>
          <ac:picMkLst>
            <pc:docMk/>
            <pc:sldMk cId="1009746668" sldId="2146846446"/>
            <ac:picMk id="22" creationId="{90D735FD-9389-A81D-1A41-D2609330589B}"/>
          </ac:picMkLst>
        </pc:picChg>
        <pc:extLst>
          <p:ext xmlns:p="http://schemas.openxmlformats.org/presentationml/2006/main" uri="{D6D511B9-2390-475A-947B-AFAB55BFBCF1}">
            <pc226:cmChg xmlns:pc226="http://schemas.microsoft.com/office/powerpoint/2022/06/main/command" chg="add del">
              <pc226:chgData name="Leah Montner Dixon" userId="d5b2ae9e-9213-4442-b7df-4db8cbe51e5d" providerId="ADAL" clId="{8B513A12-7A6B-4082-BF90-DAA9D7F95902}" dt="2024-04-30T16:10:31.310" v="332"/>
              <pc2:cmMkLst xmlns:pc2="http://schemas.microsoft.com/office/powerpoint/2019/9/main/command">
                <pc:docMk/>
                <pc:sldMk cId="1009746668" sldId="2146846446"/>
                <pc2:cmMk id="{BD0CA182-2C0B-473C-A62F-8D39A72B2BF2}"/>
              </pc2:cmMkLst>
            </pc226:cmChg>
          </p:ext>
        </pc:extLst>
      </pc:sldChg>
      <pc:sldChg chg="modSp mod addCm modCm">
        <pc:chgData name="Leah Montner Dixon" userId="d5b2ae9e-9213-4442-b7df-4db8cbe51e5d" providerId="ADAL" clId="{8B513A12-7A6B-4082-BF90-DAA9D7F95902}" dt="2024-04-30T20:40:17.852" v="413"/>
        <pc:sldMkLst>
          <pc:docMk/>
          <pc:sldMk cId="3480730381" sldId="2146846447"/>
        </pc:sldMkLst>
        <pc:spChg chg="mod">
          <ac:chgData name="Leah Montner Dixon" userId="d5b2ae9e-9213-4442-b7df-4db8cbe51e5d" providerId="ADAL" clId="{8B513A12-7A6B-4082-BF90-DAA9D7F95902}" dt="2024-04-30T20:39:14.436" v="411" actId="20577"/>
          <ac:spMkLst>
            <pc:docMk/>
            <pc:sldMk cId="3480730381" sldId="2146846447"/>
            <ac:spMk id="12" creationId="{D3ED8F18-80E6-D449-A031-541661F2A42F}"/>
          </ac:spMkLst>
        </pc:spChg>
        <pc:extLst>
          <p:ext xmlns:p="http://schemas.openxmlformats.org/presentationml/2006/main" uri="{D6D511B9-2390-475A-947B-AFAB55BFBCF1}">
            <pc226:cmChg xmlns:pc226="http://schemas.microsoft.com/office/powerpoint/2022/06/main/command" chg="add">
              <pc226:chgData name="Leah Montner Dixon" userId="d5b2ae9e-9213-4442-b7df-4db8cbe51e5d" providerId="ADAL" clId="{8B513A12-7A6B-4082-BF90-DAA9D7F95902}" dt="2024-04-30T20:40:17.852" v="413"/>
              <pc2:cmMkLst xmlns:pc2="http://schemas.microsoft.com/office/powerpoint/2019/9/main/command">
                <pc:docMk/>
                <pc:sldMk cId="3480730381" sldId="2146846447"/>
                <pc2:cmMk id="{CF888A16-5BD0-4E6F-901F-743CDC60B7D7}"/>
              </pc2:cmMkLst>
              <pc226:cmRplyChg chg="add">
                <pc226:chgData name="Leah Montner Dixon" userId="d5b2ae9e-9213-4442-b7df-4db8cbe51e5d" providerId="ADAL" clId="{8B513A12-7A6B-4082-BF90-DAA9D7F95902}" dt="2024-04-30T20:40:17.852" v="413"/>
                <pc2:cmRplyMkLst xmlns:pc2="http://schemas.microsoft.com/office/powerpoint/2019/9/main/command">
                  <pc:docMk/>
                  <pc:sldMk cId="3480730381" sldId="2146846447"/>
                  <pc2:cmMk id="{CF888A16-5BD0-4E6F-901F-743CDC60B7D7}"/>
                  <pc2:cmRplyMk id="{A3ACD1EC-D630-4861-BB0D-A6238A759CF2}"/>
                </pc2:cmRplyMkLst>
              </pc226:cmRplyChg>
            </pc226:cmChg>
          </p:ext>
        </pc:extLst>
      </pc:sldChg>
      <pc:sldChg chg="new del addCm">
        <pc:chgData name="Leah Montner Dixon" userId="d5b2ae9e-9213-4442-b7df-4db8cbe51e5d" providerId="ADAL" clId="{8B513A12-7A6B-4082-BF90-DAA9D7F95902}" dt="2024-04-30T20:54:14.089" v="701" actId="47"/>
        <pc:sldMkLst>
          <pc:docMk/>
          <pc:sldMk cId="3986420715" sldId="2146846448"/>
        </pc:sldMkLst>
        <pc:extLst>
          <p:ext xmlns:p="http://schemas.openxmlformats.org/presentationml/2006/main" uri="{D6D511B9-2390-475A-947B-AFAB55BFBCF1}">
            <pc226:cmChg xmlns:pc226="http://schemas.microsoft.com/office/powerpoint/2022/06/main/command" chg="add">
              <pc226:chgData name="Leah Montner Dixon" userId="d5b2ae9e-9213-4442-b7df-4db8cbe51e5d" providerId="ADAL" clId="{8B513A12-7A6B-4082-BF90-DAA9D7F95902}" dt="2024-04-30T20:27:55.212" v="404"/>
              <pc2:cmMkLst xmlns:pc2="http://schemas.microsoft.com/office/powerpoint/2019/9/main/command">
                <pc:docMk/>
                <pc:sldMk cId="3986420715" sldId="2146846448"/>
                <pc2:cmMk id="{93678D51-E7AB-4D86-B235-9E9DDEA40B0E}"/>
              </pc2:cmMkLst>
            </pc226:cmChg>
          </p:ext>
        </pc:extLst>
      </pc:sldChg>
      <pc:sldMasterChg chg="modTransition modSldLayout">
        <pc:chgData name="Leah Montner Dixon" userId="d5b2ae9e-9213-4442-b7df-4db8cbe51e5d" providerId="ADAL" clId="{8B513A12-7A6B-4082-BF90-DAA9D7F95902}" dt="2024-04-30T16:25:31.401" v="368"/>
        <pc:sldMasterMkLst>
          <pc:docMk/>
          <pc:sldMasterMk cId="4240538500" sldId="2147483687"/>
        </pc:sldMasterMkLst>
        <pc:sldLayoutChg chg="modTransition">
          <pc:chgData name="Leah Montner Dixon" userId="d5b2ae9e-9213-4442-b7df-4db8cbe51e5d" providerId="ADAL" clId="{8B513A12-7A6B-4082-BF90-DAA9D7F95902}" dt="2024-04-30T16:25:31.401" v="368"/>
          <pc:sldLayoutMkLst>
            <pc:docMk/>
            <pc:sldMasterMk cId="4240538500" sldId="2147483687"/>
            <pc:sldLayoutMk cId="3626167840" sldId="2147483688"/>
          </pc:sldLayoutMkLst>
        </pc:sldLayoutChg>
        <pc:sldLayoutChg chg="modTransition">
          <pc:chgData name="Leah Montner Dixon" userId="d5b2ae9e-9213-4442-b7df-4db8cbe51e5d" providerId="ADAL" clId="{8B513A12-7A6B-4082-BF90-DAA9D7F95902}" dt="2024-04-30T16:25:31.401" v="368"/>
          <pc:sldLayoutMkLst>
            <pc:docMk/>
            <pc:sldMasterMk cId="4240538500" sldId="2147483687"/>
            <pc:sldLayoutMk cId="909517362" sldId="2147483689"/>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3706737255" sldId="2147483694"/>
        </pc:sldMasterMkLst>
        <pc:sldLayoutChg chg="modTransition">
          <pc:chgData name="Leah Montner Dixon" userId="d5b2ae9e-9213-4442-b7df-4db8cbe51e5d" providerId="ADAL" clId="{8B513A12-7A6B-4082-BF90-DAA9D7F95902}" dt="2024-04-30T16:25:31.401" v="368"/>
          <pc:sldLayoutMkLst>
            <pc:docMk/>
            <pc:sldMasterMk cId="3706737255" sldId="2147483694"/>
            <pc:sldLayoutMk cId="3238696712" sldId="2147483695"/>
          </pc:sldLayoutMkLst>
        </pc:sldLayoutChg>
        <pc:sldLayoutChg chg="modTransition">
          <pc:chgData name="Leah Montner Dixon" userId="d5b2ae9e-9213-4442-b7df-4db8cbe51e5d" providerId="ADAL" clId="{8B513A12-7A6B-4082-BF90-DAA9D7F95902}" dt="2024-04-30T16:25:31.401" v="368"/>
          <pc:sldLayoutMkLst>
            <pc:docMk/>
            <pc:sldMasterMk cId="3706737255" sldId="2147483694"/>
            <pc:sldLayoutMk cId="2834301230" sldId="2147483696"/>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1057755067" sldId="2147483697"/>
        </pc:sldMasterMkLst>
        <pc:sldLayoutChg chg="modTransition">
          <pc:chgData name="Leah Montner Dixon" userId="d5b2ae9e-9213-4442-b7df-4db8cbe51e5d" providerId="ADAL" clId="{8B513A12-7A6B-4082-BF90-DAA9D7F95902}" dt="2024-04-30T16:25:31.401" v="368"/>
          <pc:sldLayoutMkLst>
            <pc:docMk/>
            <pc:sldMasterMk cId="1057755067" sldId="2147483697"/>
            <pc:sldLayoutMk cId="1451879550" sldId="2147483698"/>
          </pc:sldLayoutMkLst>
        </pc:sldLayoutChg>
        <pc:sldLayoutChg chg="modTransition">
          <pc:chgData name="Leah Montner Dixon" userId="d5b2ae9e-9213-4442-b7df-4db8cbe51e5d" providerId="ADAL" clId="{8B513A12-7A6B-4082-BF90-DAA9D7F95902}" dt="2024-04-30T16:25:31.401" v="368"/>
          <pc:sldLayoutMkLst>
            <pc:docMk/>
            <pc:sldMasterMk cId="1057755067" sldId="2147483697"/>
            <pc:sldLayoutMk cId="2551348211" sldId="2147483699"/>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3765565230" sldId="2147483700"/>
        </pc:sldMasterMkLst>
        <pc:sldLayoutChg chg="modTransition">
          <pc:chgData name="Leah Montner Dixon" userId="d5b2ae9e-9213-4442-b7df-4db8cbe51e5d" providerId="ADAL" clId="{8B513A12-7A6B-4082-BF90-DAA9D7F95902}" dt="2024-04-30T16:25:31.401" v="368"/>
          <pc:sldLayoutMkLst>
            <pc:docMk/>
            <pc:sldMasterMk cId="3765565230" sldId="2147483700"/>
            <pc:sldLayoutMk cId="2104488208" sldId="2147483701"/>
          </pc:sldLayoutMkLst>
        </pc:sldLayoutChg>
        <pc:sldLayoutChg chg="modTransition">
          <pc:chgData name="Leah Montner Dixon" userId="d5b2ae9e-9213-4442-b7df-4db8cbe51e5d" providerId="ADAL" clId="{8B513A12-7A6B-4082-BF90-DAA9D7F95902}" dt="2024-04-30T16:25:31.401" v="368"/>
          <pc:sldLayoutMkLst>
            <pc:docMk/>
            <pc:sldMasterMk cId="3765565230" sldId="2147483700"/>
            <pc:sldLayoutMk cId="1457751594" sldId="2147483702"/>
          </pc:sldLayoutMkLst>
        </pc:sldLayoutChg>
        <pc:sldLayoutChg chg="modTransition">
          <pc:chgData name="Leah Montner Dixon" userId="d5b2ae9e-9213-4442-b7df-4db8cbe51e5d" providerId="ADAL" clId="{8B513A12-7A6B-4082-BF90-DAA9D7F95902}" dt="2024-04-30T16:25:31.401" v="368"/>
          <pc:sldLayoutMkLst>
            <pc:docMk/>
            <pc:sldMasterMk cId="3765565230" sldId="2147483700"/>
            <pc:sldLayoutMk cId="1505678947" sldId="2147483704"/>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1867229838" sldId="2147483729"/>
        </pc:sldMasterMkLst>
        <pc:sldLayoutChg chg="modTransition">
          <pc:chgData name="Leah Montner Dixon" userId="d5b2ae9e-9213-4442-b7df-4db8cbe51e5d" providerId="ADAL" clId="{8B513A12-7A6B-4082-BF90-DAA9D7F95902}" dt="2024-04-30T16:25:31.401" v="368"/>
          <pc:sldLayoutMkLst>
            <pc:docMk/>
            <pc:sldMasterMk cId="1867229838" sldId="2147483729"/>
            <pc:sldLayoutMk cId="856750636" sldId="2147483730"/>
          </pc:sldLayoutMkLst>
        </pc:sldLayoutChg>
        <pc:sldLayoutChg chg="modTransition">
          <pc:chgData name="Leah Montner Dixon" userId="d5b2ae9e-9213-4442-b7df-4db8cbe51e5d" providerId="ADAL" clId="{8B513A12-7A6B-4082-BF90-DAA9D7F95902}" dt="2024-04-30T16:25:31.401" v="368"/>
          <pc:sldLayoutMkLst>
            <pc:docMk/>
            <pc:sldMasterMk cId="1867229838" sldId="2147483729"/>
            <pc:sldLayoutMk cId="3417541146" sldId="2147483731"/>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1477247956" sldId="2147483734"/>
        </pc:sldMasterMkLst>
        <pc:sldLayoutChg chg="modTransition">
          <pc:chgData name="Leah Montner Dixon" userId="d5b2ae9e-9213-4442-b7df-4db8cbe51e5d" providerId="ADAL" clId="{8B513A12-7A6B-4082-BF90-DAA9D7F95902}" dt="2024-04-30T16:25:31.401" v="368"/>
          <pc:sldLayoutMkLst>
            <pc:docMk/>
            <pc:sldMasterMk cId="1477247956" sldId="2147483734"/>
            <pc:sldLayoutMk cId="2618132889" sldId="2147483735"/>
          </pc:sldLayoutMkLst>
        </pc:sldLayoutChg>
        <pc:sldLayoutChg chg="modTransition">
          <pc:chgData name="Leah Montner Dixon" userId="d5b2ae9e-9213-4442-b7df-4db8cbe51e5d" providerId="ADAL" clId="{8B513A12-7A6B-4082-BF90-DAA9D7F95902}" dt="2024-04-30T16:25:31.401" v="368"/>
          <pc:sldLayoutMkLst>
            <pc:docMk/>
            <pc:sldMasterMk cId="1477247956" sldId="2147483734"/>
            <pc:sldLayoutMk cId="3066934299" sldId="2147483736"/>
          </pc:sldLayoutMkLst>
        </pc:sldLayoutChg>
        <pc:sldLayoutChg chg="modTransition">
          <pc:chgData name="Leah Montner Dixon" userId="d5b2ae9e-9213-4442-b7df-4db8cbe51e5d" providerId="ADAL" clId="{8B513A12-7A6B-4082-BF90-DAA9D7F95902}" dt="2024-04-30T16:25:31.401" v="368"/>
          <pc:sldLayoutMkLst>
            <pc:docMk/>
            <pc:sldMasterMk cId="1477247956" sldId="2147483734"/>
            <pc:sldLayoutMk cId="2158167169" sldId="2147483739"/>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1031386000" sldId="2147483741"/>
        </pc:sldMasterMkLst>
        <pc:sldLayoutChg chg="modTransition">
          <pc:chgData name="Leah Montner Dixon" userId="d5b2ae9e-9213-4442-b7df-4db8cbe51e5d" providerId="ADAL" clId="{8B513A12-7A6B-4082-BF90-DAA9D7F95902}" dt="2024-04-30T16:25:31.401" v="368"/>
          <pc:sldLayoutMkLst>
            <pc:docMk/>
            <pc:sldMasterMk cId="1031386000" sldId="2147483741"/>
            <pc:sldLayoutMk cId="3334198417" sldId="2147483742"/>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3017038644" sldId="2147483770"/>
        </pc:sldMasterMkLst>
        <pc:sldLayoutChg chg="modTransition">
          <pc:chgData name="Leah Montner Dixon" userId="d5b2ae9e-9213-4442-b7df-4db8cbe51e5d" providerId="ADAL" clId="{8B513A12-7A6B-4082-BF90-DAA9D7F95902}" dt="2024-04-30T16:25:31.401" v="368"/>
          <pc:sldLayoutMkLst>
            <pc:docMk/>
            <pc:sldMasterMk cId="3017038644" sldId="2147483770"/>
            <pc:sldLayoutMk cId="1842645931" sldId="2147483771"/>
          </pc:sldLayoutMkLst>
        </pc:sldLayoutChg>
        <pc:sldLayoutChg chg="modTransition">
          <pc:chgData name="Leah Montner Dixon" userId="d5b2ae9e-9213-4442-b7df-4db8cbe51e5d" providerId="ADAL" clId="{8B513A12-7A6B-4082-BF90-DAA9D7F95902}" dt="2024-04-30T16:25:31.401" v="368"/>
          <pc:sldLayoutMkLst>
            <pc:docMk/>
            <pc:sldMasterMk cId="3017038644" sldId="2147483770"/>
            <pc:sldLayoutMk cId="2079020909" sldId="2147483772"/>
          </pc:sldLayoutMkLst>
        </pc:sldLayoutChg>
        <pc:sldLayoutChg chg="modTransition">
          <pc:chgData name="Leah Montner Dixon" userId="d5b2ae9e-9213-4442-b7df-4db8cbe51e5d" providerId="ADAL" clId="{8B513A12-7A6B-4082-BF90-DAA9D7F95902}" dt="2024-04-30T16:25:31.401" v="368"/>
          <pc:sldLayoutMkLst>
            <pc:docMk/>
            <pc:sldMasterMk cId="3017038644" sldId="2147483770"/>
            <pc:sldLayoutMk cId="2521667937" sldId="2147483773"/>
          </pc:sldLayoutMkLst>
        </pc:sldLayoutChg>
        <pc:sldLayoutChg chg="modTransition">
          <pc:chgData name="Leah Montner Dixon" userId="d5b2ae9e-9213-4442-b7df-4db8cbe51e5d" providerId="ADAL" clId="{8B513A12-7A6B-4082-BF90-DAA9D7F95902}" dt="2024-04-30T16:25:31.401" v="368"/>
          <pc:sldLayoutMkLst>
            <pc:docMk/>
            <pc:sldMasterMk cId="3017038644" sldId="2147483770"/>
            <pc:sldLayoutMk cId="1501353627" sldId="2147483774"/>
          </pc:sldLayoutMkLst>
        </pc:sldLayoutChg>
        <pc:sldLayoutChg chg="modTransition">
          <pc:chgData name="Leah Montner Dixon" userId="d5b2ae9e-9213-4442-b7df-4db8cbe51e5d" providerId="ADAL" clId="{8B513A12-7A6B-4082-BF90-DAA9D7F95902}" dt="2024-04-30T16:25:31.401" v="368"/>
          <pc:sldLayoutMkLst>
            <pc:docMk/>
            <pc:sldMasterMk cId="3017038644" sldId="2147483770"/>
            <pc:sldLayoutMk cId="1799937044" sldId="2147483775"/>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351671864" sldId="2147483776"/>
        </pc:sldMasterMkLst>
        <pc:sldLayoutChg chg="modTransition">
          <pc:chgData name="Leah Montner Dixon" userId="d5b2ae9e-9213-4442-b7df-4db8cbe51e5d" providerId="ADAL" clId="{8B513A12-7A6B-4082-BF90-DAA9D7F95902}" dt="2024-04-30T16:25:31.401" v="368"/>
          <pc:sldLayoutMkLst>
            <pc:docMk/>
            <pc:sldMasterMk cId="351671864" sldId="2147483776"/>
            <pc:sldLayoutMk cId="656409947" sldId="2147483777"/>
          </pc:sldLayoutMkLst>
        </pc:sldLayoutChg>
        <pc:sldLayoutChg chg="modTransition">
          <pc:chgData name="Leah Montner Dixon" userId="d5b2ae9e-9213-4442-b7df-4db8cbe51e5d" providerId="ADAL" clId="{8B513A12-7A6B-4082-BF90-DAA9D7F95902}" dt="2024-04-30T16:25:31.401" v="368"/>
          <pc:sldLayoutMkLst>
            <pc:docMk/>
            <pc:sldMasterMk cId="351671864" sldId="2147483776"/>
            <pc:sldLayoutMk cId="3124567925" sldId="2147483778"/>
          </pc:sldLayoutMkLst>
        </pc:sldLayoutChg>
        <pc:sldLayoutChg chg="modTransition">
          <pc:chgData name="Leah Montner Dixon" userId="d5b2ae9e-9213-4442-b7df-4db8cbe51e5d" providerId="ADAL" clId="{8B513A12-7A6B-4082-BF90-DAA9D7F95902}" dt="2024-04-30T16:25:31.401" v="368"/>
          <pc:sldLayoutMkLst>
            <pc:docMk/>
            <pc:sldMasterMk cId="351671864" sldId="2147483776"/>
            <pc:sldLayoutMk cId="819425282" sldId="2147483779"/>
          </pc:sldLayoutMkLst>
        </pc:sldLayoutChg>
        <pc:sldLayoutChg chg="modTransition">
          <pc:chgData name="Leah Montner Dixon" userId="d5b2ae9e-9213-4442-b7df-4db8cbe51e5d" providerId="ADAL" clId="{8B513A12-7A6B-4082-BF90-DAA9D7F95902}" dt="2024-04-30T16:25:31.401" v="368"/>
          <pc:sldLayoutMkLst>
            <pc:docMk/>
            <pc:sldMasterMk cId="351671864" sldId="2147483776"/>
            <pc:sldLayoutMk cId="417014471" sldId="2147483780"/>
          </pc:sldLayoutMkLst>
        </pc:sldLayoutChg>
        <pc:sldLayoutChg chg="modTransition">
          <pc:chgData name="Leah Montner Dixon" userId="d5b2ae9e-9213-4442-b7df-4db8cbe51e5d" providerId="ADAL" clId="{8B513A12-7A6B-4082-BF90-DAA9D7F95902}" dt="2024-04-30T16:25:31.401" v="368"/>
          <pc:sldLayoutMkLst>
            <pc:docMk/>
            <pc:sldMasterMk cId="351671864" sldId="2147483776"/>
            <pc:sldLayoutMk cId="1217067112" sldId="2147483781"/>
          </pc:sldLayoutMkLst>
        </pc:sldLayoutChg>
        <pc:sldLayoutChg chg="modTransition">
          <pc:chgData name="Leah Montner Dixon" userId="d5b2ae9e-9213-4442-b7df-4db8cbe51e5d" providerId="ADAL" clId="{8B513A12-7A6B-4082-BF90-DAA9D7F95902}" dt="2024-04-30T16:25:31.401" v="368"/>
          <pc:sldLayoutMkLst>
            <pc:docMk/>
            <pc:sldMasterMk cId="351671864" sldId="2147483776"/>
            <pc:sldLayoutMk cId="925699921" sldId="2147483782"/>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3126209273" sldId="2147483783"/>
        </pc:sldMasterMkLst>
        <pc:sldLayoutChg chg="modTransition">
          <pc:chgData name="Leah Montner Dixon" userId="d5b2ae9e-9213-4442-b7df-4db8cbe51e5d" providerId="ADAL" clId="{8B513A12-7A6B-4082-BF90-DAA9D7F95902}" dt="2024-04-30T16:25:31.401" v="368"/>
          <pc:sldLayoutMkLst>
            <pc:docMk/>
            <pc:sldMasterMk cId="3126209273" sldId="2147483783"/>
            <pc:sldLayoutMk cId="1302778589" sldId="2147483784"/>
          </pc:sldLayoutMkLst>
        </pc:sldLayoutChg>
        <pc:sldLayoutChg chg="modTransition">
          <pc:chgData name="Leah Montner Dixon" userId="d5b2ae9e-9213-4442-b7df-4db8cbe51e5d" providerId="ADAL" clId="{8B513A12-7A6B-4082-BF90-DAA9D7F95902}" dt="2024-04-30T16:25:31.401" v="368"/>
          <pc:sldLayoutMkLst>
            <pc:docMk/>
            <pc:sldMasterMk cId="3126209273" sldId="2147483783"/>
            <pc:sldLayoutMk cId="3414136728" sldId="2147483785"/>
          </pc:sldLayoutMkLst>
        </pc:sldLayoutChg>
        <pc:sldLayoutChg chg="modTransition">
          <pc:chgData name="Leah Montner Dixon" userId="d5b2ae9e-9213-4442-b7df-4db8cbe51e5d" providerId="ADAL" clId="{8B513A12-7A6B-4082-BF90-DAA9D7F95902}" dt="2024-04-30T16:25:31.401" v="368"/>
          <pc:sldLayoutMkLst>
            <pc:docMk/>
            <pc:sldMasterMk cId="3126209273" sldId="2147483783"/>
            <pc:sldLayoutMk cId="3019818379" sldId="2147483786"/>
          </pc:sldLayoutMkLst>
        </pc:sldLayoutChg>
        <pc:sldLayoutChg chg="modTransition">
          <pc:chgData name="Leah Montner Dixon" userId="d5b2ae9e-9213-4442-b7df-4db8cbe51e5d" providerId="ADAL" clId="{8B513A12-7A6B-4082-BF90-DAA9D7F95902}" dt="2024-04-30T16:25:31.401" v="368"/>
          <pc:sldLayoutMkLst>
            <pc:docMk/>
            <pc:sldMasterMk cId="3126209273" sldId="2147483783"/>
            <pc:sldLayoutMk cId="3932619727" sldId="2147483787"/>
          </pc:sldLayoutMkLst>
        </pc:sldLayoutChg>
        <pc:sldLayoutChg chg="modTransition">
          <pc:chgData name="Leah Montner Dixon" userId="d5b2ae9e-9213-4442-b7df-4db8cbe51e5d" providerId="ADAL" clId="{8B513A12-7A6B-4082-BF90-DAA9D7F95902}" dt="2024-04-30T16:25:31.401" v="368"/>
          <pc:sldLayoutMkLst>
            <pc:docMk/>
            <pc:sldMasterMk cId="3126209273" sldId="2147483783"/>
            <pc:sldLayoutMk cId="1288619078" sldId="2147483788"/>
          </pc:sldLayoutMkLst>
        </pc:sldLayoutChg>
        <pc:sldLayoutChg chg="modTransition">
          <pc:chgData name="Leah Montner Dixon" userId="d5b2ae9e-9213-4442-b7df-4db8cbe51e5d" providerId="ADAL" clId="{8B513A12-7A6B-4082-BF90-DAA9D7F95902}" dt="2024-04-30T16:25:31.401" v="368"/>
          <pc:sldLayoutMkLst>
            <pc:docMk/>
            <pc:sldMasterMk cId="3126209273" sldId="2147483783"/>
            <pc:sldLayoutMk cId="433757822" sldId="2147483789"/>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2776219337" sldId="2147483855"/>
        </pc:sldMasterMkLst>
        <pc:sldLayoutChg chg="modTransition">
          <pc:chgData name="Leah Montner Dixon" userId="d5b2ae9e-9213-4442-b7df-4db8cbe51e5d" providerId="ADAL" clId="{8B513A12-7A6B-4082-BF90-DAA9D7F95902}" dt="2024-04-30T16:25:31.401" v="368"/>
          <pc:sldLayoutMkLst>
            <pc:docMk/>
            <pc:sldMasterMk cId="2776219337" sldId="2147483855"/>
            <pc:sldLayoutMk cId="2483842095" sldId="2147483856"/>
          </pc:sldLayoutMkLst>
        </pc:sldLayoutChg>
        <pc:sldLayoutChg chg="modTransition">
          <pc:chgData name="Leah Montner Dixon" userId="d5b2ae9e-9213-4442-b7df-4db8cbe51e5d" providerId="ADAL" clId="{8B513A12-7A6B-4082-BF90-DAA9D7F95902}" dt="2024-04-30T16:25:31.401" v="368"/>
          <pc:sldLayoutMkLst>
            <pc:docMk/>
            <pc:sldMasterMk cId="2776219337" sldId="2147483855"/>
            <pc:sldLayoutMk cId="3526831964" sldId="2147483858"/>
          </pc:sldLayoutMkLst>
        </pc:sldLayoutChg>
        <pc:sldLayoutChg chg="modTransition">
          <pc:chgData name="Leah Montner Dixon" userId="d5b2ae9e-9213-4442-b7df-4db8cbe51e5d" providerId="ADAL" clId="{8B513A12-7A6B-4082-BF90-DAA9D7F95902}" dt="2024-04-30T16:25:31.401" v="368"/>
          <pc:sldLayoutMkLst>
            <pc:docMk/>
            <pc:sldMasterMk cId="2776219337" sldId="2147483855"/>
            <pc:sldLayoutMk cId="3872899657" sldId="2147483859"/>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540846029" sldId="2147483860"/>
        </pc:sldMasterMkLst>
        <pc:sldLayoutChg chg="modTransition">
          <pc:chgData name="Leah Montner Dixon" userId="d5b2ae9e-9213-4442-b7df-4db8cbe51e5d" providerId="ADAL" clId="{8B513A12-7A6B-4082-BF90-DAA9D7F95902}" dt="2024-04-30T16:25:31.401" v="368"/>
          <pc:sldLayoutMkLst>
            <pc:docMk/>
            <pc:sldMasterMk cId="540846029" sldId="2147483860"/>
            <pc:sldLayoutMk cId="3693042886" sldId="2147483861"/>
          </pc:sldLayoutMkLst>
        </pc:sldLayoutChg>
        <pc:sldLayoutChg chg="modTransition">
          <pc:chgData name="Leah Montner Dixon" userId="d5b2ae9e-9213-4442-b7df-4db8cbe51e5d" providerId="ADAL" clId="{8B513A12-7A6B-4082-BF90-DAA9D7F95902}" dt="2024-04-30T16:25:31.401" v="368"/>
          <pc:sldLayoutMkLst>
            <pc:docMk/>
            <pc:sldMasterMk cId="540846029" sldId="2147483860"/>
            <pc:sldLayoutMk cId="2123658578" sldId="2147483862"/>
          </pc:sldLayoutMkLst>
        </pc:sldLayoutChg>
        <pc:sldLayoutChg chg="modTransition">
          <pc:chgData name="Leah Montner Dixon" userId="d5b2ae9e-9213-4442-b7df-4db8cbe51e5d" providerId="ADAL" clId="{8B513A12-7A6B-4082-BF90-DAA9D7F95902}" dt="2024-04-30T16:25:31.401" v="368"/>
          <pc:sldLayoutMkLst>
            <pc:docMk/>
            <pc:sldMasterMk cId="540846029" sldId="2147483860"/>
            <pc:sldLayoutMk cId="2529402736" sldId="2147483863"/>
          </pc:sldLayoutMkLst>
        </pc:sldLayoutChg>
        <pc:sldLayoutChg chg="modTransition">
          <pc:chgData name="Leah Montner Dixon" userId="d5b2ae9e-9213-4442-b7df-4db8cbe51e5d" providerId="ADAL" clId="{8B513A12-7A6B-4082-BF90-DAA9D7F95902}" dt="2024-04-30T16:25:31.401" v="368"/>
          <pc:sldLayoutMkLst>
            <pc:docMk/>
            <pc:sldMasterMk cId="540846029" sldId="2147483860"/>
            <pc:sldLayoutMk cId="3698774961" sldId="2147483864"/>
          </pc:sldLayoutMkLst>
        </pc:sldLayoutChg>
        <pc:sldLayoutChg chg="modTransition">
          <pc:chgData name="Leah Montner Dixon" userId="d5b2ae9e-9213-4442-b7df-4db8cbe51e5d" providerId="ADAL" clId="{8B513A12-7A6B-4082-BF90-DAA9D7F95902}" dt="2024-04-30T16:25:31.401" v="368"/>
          <pc:sldLayoutMkLst>
            <pc:docMk/>
            <pc:sldMasterMk cId="540846029" sldId="2147483860"/>
            <pc:sldLayoutMk cId="2755012909" sldId="2147483865"/>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4056484013" sldId="2147483890"/>
        </pc:sldMasterMkLst>
        <pc:sldLayoutChg chg="modTransition">
          <pc:chgData name="Leah Montner Dixon" userId="d5b2ae9e-9213-4442-b7df-4db8cbe51e5d" providerId="ADAL" clId="{8B513A12-7A6B-4082-BF90-DAA9D7F95902}" dt="2024-04-30T16:25:31.401" v="368"/>
          <pc:sldLayoutMkLst>
            <pc:docMk/>
            <pc:sldMasterMk cId="4056484013" sldId="2147483890"/>
            <pc:sldLayoutMk cId="2018991220" sldId="2147483891"/>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1809454780" sldId="2147483892"/>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3063221914" sldId="2147483893"/>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2389362878" sldId="2147483894"/>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937426034" sldId="2147483895"/>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1882408541" sldId="2147483896"/>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1450856908" sldId="2147483897"/>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3631960813" sldId="2147483898"/>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3907596412" sldId="2147483899"/>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3809908048" sldId="2147483900"/>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1723992330" sldId="2147483901"/>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225119764" sldId="2147483902"/>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4063779498" sldId="2147483903"/>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3992691303" sldId="2147483904"/>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2995209509" sldId="2147483905"/>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230930925" sldId="2147483906"/>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1765327477" sldId="2147483907"/>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1212716344" sldId="2147483908"/>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1658814018" sldId="2147483909"/>
          </pc:sldLayoutMkLst>
        </pc:sldLayoutChg>
        <pc:sldLayoutChg chg="modTransition">
          <pc:chgData name="Leah Montner Dixon" userId="d5b2ae9e-9213-4442-b7df-4db8cbe51e5d" providerId="ADAL" clId="{8B513A12-7A6B-4082-BF90-DAA9D7F95902}" dt="2024-04-30T16:25:31.401" v="368"/>
          <pc:sldLayoutMkLst>
            <pc:docMk/>
            <pc:sldMasterMk cId="4056484013" sldId="2147483890"/>
            <pc:sldLayoutMk cId="531215267" sldId="2147483910"/>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3301850681" sldId="2147483943"/>
        </pc:sldMasterMkLst>
        <pc:sldLayoutChg chg="modTransition">
          <pc:chgData name="Leah Montner Dixon" userId="d5b2ae9e-9213-4442-b7df-4db8cbe51e5d" providerId="ADAL" clId="{8B513A12-7A6B-4082-BF90-DAA9D7F95902}" dt="2024-04-30T16:25:31.401" v="368"/>
          <pc:sldLayoutMkLst>
            <pc:docMk/>
            <pc:sldMasterMk cId="3301850681" sldId="2147483943"/>
            <pc:sldLayoutMk cId="3700401544" sldId="2147483944"/>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2709786077" sldId="2147483945"/>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1274822827" sldId="2147483946"/>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274311585" sldId="2147483947"/>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1517464997" sldId="2147483948"/>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3137611278" sldId="2147483949"/>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2945944554" sldId="2147483950"/>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2634928705" sldId="2147483951"/>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3184382575" sldId="2147483952"/>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1505209843" sldId="2147483953"/>
          </pc:sldLayoutMkLst>
        </pc:sldLayoutChg>
        <pc:sldLayoutChg chg="modTransition">
          <pc:chgData name="Leah Montner Dixon" userId="d5b2ae9e-9213-4442-b7df-4db8cbe51e5d" providerId="ADAL" clId="{8B513A12-7A6B-4082-BF90-DAA9D7F95902}" dt="2024-04-30T16:25:31.401" v="368"/>
          <pc:sldLayoutMkLst>
            <pc:docMk/>
            <pc:sldMasterMk cId="3301850681" sldId="2147483943"/>
            <pc:sldLayoutMk cId="967507702" sldId="2147483954"/>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4126750577" sldId="2147483955"/>
        </pc:sldMasterMkLst>
        <pc:sldLayoutChg chg="modTransition">
          <pc:chgData name="Leah Montner Dixon" userId="d5b2ae9e-9213-4442-b7df-4db8cbe51e5d" providerId="ADAL" clId="{8B513A12-7A6B-4082-BF90-DAA9D7F95902}" dt="2024-04-30T16:25:31.401" v="368"/>
          <pc:sldLayoutMkLst>
            <pc:docMk/>
            <pc:sldMasterMk cId="4126750577" sldId="2147483955"/>
            <pc:sldLayoutMk cId="144844976" sldId="2147483956"/>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104443099" sldId="2147483957"/>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2678012931" sldId="2147483958"/>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455869898" sldId="2147483959"/>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2396575854" sldId="2147483960"/>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1589688916" sldId="2147483961"/>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609553992" sldId="2147483962"/>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3535467872" sldId="2147483963"/>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3671319134" sldId="2147483964"/>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3250311431" sldId="2147483965"/>
          </pc:sldLayoutMkLst>
        </pc:sldLayoutChg>
        <pc:sldLayoutChg chg="modTransition">
          <pc:chgData name="Leah Montner Dixon" userId="d5b2ae9e-9213-4442-b7df-4db8cbe51e5d" providerId="ADAL" clId="{8B513A12-7A6B-4082-BF90-DAA9D7F95902}" dt="2024-04-30T16:25:31.401" v="368"/>
          <pc:sldLayoutMkLst>
            <pc:docMk/>
            <pc:sldMasterMk cId="4126750577" sldId="2147483955"/>
            <pc:sldLayoutMk cId="1845948219" sldId="2147483966"/>
          </pc:sldLayoutMkLst>
        </pc:sldLayoutChg>
      </pc:sldMasterChg>
      <pc:sldMasterChg chg="modTransition modSldLayout">
        <pc:chgData name="Leah Montner Dixon" userId="d5b2ae9e-9213-4442-b7df-4db8cbe51e5d" providerId="ADAL" clId="{8B513A12-7A6B-4082-BF90-DAA9D7F95902}" dt="2024-04-30T16:25:31.401" v="368"/>
        <pc:sldMasterMkLst>
          <pc:docMk/>
          <pc:sldMasterMk cId="2141129133" sldId="2147483967"/>
        </pc:sldMasterMkLst>
        <pc:sldLayoutChg chg="modTransition">
          <pc:chgData name="Leah Montner Dixon" userId="d5b2ae9e-9213-4442-b7df-4db8cbe51e5d" providerId="ADAL" clId="{8B513A12-7A6B-4082-BF90-DAA9D7F95902}" dt="2024-04-30T16:25:31.401" v="368"/>
          <pc:sldLayoutMkLst>
            <pc:docMk/>
            <pc:sldMasterMk cId="2141129133" sldId="2147483967"/>
            <pc:sldLayoutMk cId="1640698073" sldId="2147483968"/>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3761336180" sldId="2147483969"/>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1091081787" sldId="2147483970"/>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4155761382" sldId="2147483971"/>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1107173499" sldId="2147483972"/>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3185996579" sldId="2147483973"/>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3240400288" sldId="2147483974"/>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235538547" sldId="2147483975"/>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963950408" sldId="2147483976"/>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2219679555" sldId="2147483977"/>
          </pc:sldLayoutMkLst>
        </pc:sldLayoutChg>
        <pc:sldLayoutChg chg="modTransition">
          <pc:chgData name="Leah Montner Dixon" userId="d5b2ae9e-9213-4442-b7df-4db8cbe51e5d" providerId="ADAL" clId="{8B513A12-7A6B-4082-BF90-DAA9D7F95902}" dt="2024-04-30T16:25:31.401" v="368"/>
          <pc:sldLayoutMkLst>
            <pc:docMk/>
            <pc:sldMasterMk cId="2141129133" sldId="2147483967"/>
            <pc:sldLayoutMk cId="671039302" sldId="2147483978"/>
          </pc:sldLayoutMkLst>
        </pc:sldLayoutChg>
      </pc:sldMasterChg>
    </pc:docChg>
  </pc:docChgLst>
  <pc:docChgLst>
    <pc:chgData name="Leah Montner Dixon" userId="d5b2ae9e-9213-4442-b7df-4db8cbe51e5d" providerId="ADAL" clId="{9F086201-2930-4A03-8F2F-2BD2ABD2D028}"/>
    <pc:docChg chg="undo redo custSel modSld sldOrd">
      <pc:chgData name="Leah Montner Dixon" userId="d5b2ae9e-9213-4442-b7df-4db8cbe51e5d" providerId="ADAL" clId="{9F086201-2930-4A03-8F2F-2BD2ABD2D028}" dt="2024-04-24T22:02:02.769" v="2468"/>
      <pc:docMkLst>
        <pc:docMk/>
      </pc:docMkLst>
      <pc:sldChg chg="addSp delSp modSp mod addCm delCm modCm">
        <pc:chgData name="Leah Montner Dixon" userId="d5b2ae9e-9213-4442-b7df-4db8cbe51e5d" providerId="ADAL" clId="{9F086201-2930-4A03-8F2F-2BD2ABD2D028}" dt="2024-04-24T21:54:31.120" v="2460"/>
        <pc:sldMkLst>
          <pc:docMk/>
          <pc:sldMk cId="2821356636" sldId="273"/>
        </pc:sldMkLst>
        <pc:spChg chg="mod">
          <ac:chgData name="Leah Montner Dixon" userId="d5b2ae9e-9213-4442-b7df-4db8cbe51e5d" providerId="ADAL" clId="{9F086201-2930-4A03-8F2F-2BD2ABD2D028}" dt="2024-04-24T17:54:01.185" v="460" actId="1035"/>
          <ac:spMkLst>
            <pc:docMk/>
            <pc:sldMk cId="2821356636" sldId="273"/>
            <ac:spMk id="3" creationId="{1EB33F37-2379-AAF6-79A1-6A0D8A73A477}"/>
          </ac:spMkLst>
        </pc:spChg>
        <pc:spChg chg="add mod">
          <ac:chgData name="Leah Montner Dixon" userId="d5b2ae9e-9213-4442-b7df-4db8cbe51e5d" providerId="ADAL" clId="{9F086201-2930-4A03-8F2F-2BD2ABD2D028}" dt="2024-04-24T21:06:37.896" v="2097" actId="20577"/>
          <ac:spMkLst>
            <pc:docMk/>
            <pc:sldMk cId="2821356636" sldId="273"/>
            <ac:spMk id="4" creationId="{E0979A47-1768-FE81-A742-47D924B33A62}"/>
          </ac:spMkLst>
        </pc:spChg>
        <pc:spChg chg="mod">
          <ac:chgData name="Leah Montner Dixon" userId="d5b2ae9e-9213-4442-b7df-4db8cbe51e5d" providerId="ADAL" clId="{9F086201-2930-4A03-8F2F-2BD2ABD2D028}" dt="2024-04-24T21:04:32.555" v="2053" actId="1035"/>
          <ac:spMkLst>
            <pc:docMk/>
            <pc:sldMk cId="2821356636" sldId="273"/>
            <ac:spMk id="6" creationId="{94F4BAE9-427B-DA16-90E2-FFF438CF1109}"/>
          </ac:spMkLst>
        </pc:spChg>
        <pc:spChg chg="add mod">
          <ac:chgData name="Leah Montner Dixon" userId="d5b2ae9e-9213-4442-b7df-4db8cbe51e5d" providerId="ADAL" clId="{9F086201-2930-4A03-8F2F-2BD2ABD2D028}" dt="2024-04-24T21:54:31.120" v="2460"/>
          <ac:spMkLst>
            <pc:docMk/>
            <pc:sldMk cId="2821356636" sldId="273"/>
            <ac:spMk id="7" creationId="{019AE959-89A1-89ED-31B5-4CF9199CABC7}"/>
          </ac:spMkLst>
        </pc:spChg>
        <pc:spChg chg="del mod">
          <ac:chgData name="Leah Montner Dixon" userId="d5b2ae9e-9213-4442-b7df-4db8cbe51e5d" providerId="ADAL" clId="{9F086201-2930-4A03-8F2F-2BD2ABD2D028}" dt="2024-04-24T17:53:54.329" v="450" actId="478"/>
          <ac:spMkLst>
            <pc:docMk/>
            <pc:sldMk cId="2821356636" sldId="273"/>
            <ac:spMk id="7" creationId="{4134756A-B5F0-9E3F-AD75-E3C26440C4CA}"/>
          </ac:spMkLst>
        </pc:spChg>
        <pc:spChg chg="add mod">
          <ac:chgData name="Leah Montner Dixon" userId="d5b2ae9e-9213-4442-b7df-4db8cbe51e5d" providerId="ADAL" clId="{9F086201-2930-4A03-8F2F-2BD2ABD2D028}" dt="2024-04-24T21:54:31.120" v="2460"/>
          <ac:spMkLst>
            <pc:docMk/>
            <pc:sldMk cId="2821356636" sldId="273"/>
            <ac:spMk id="8" creationId="{7C334E67-0DB4-C345-1D82-F30DAE88113B}"/>
          </ac:spMkLst>
        </pc:spChg>
        <pc:spChg chg="del">
          <ac:chgData name="Leah Montner Dixon" userId="d5b2ae9e-9213-4442-b7df-4db8cbe51e5d" providerId="ADAL" clId="{9F086201-2930-4A03-8F2F-2BD2ABD2D028}" dt="2024-04-24T18:05:30.966" v="942" actId="478"/>
          <ac:spMkLst>
            <pc:docMk/>
            <pc:sldMk cId="2821356636" sldId="273"/>
            <ac:spMk id="10" creationId="{12032469-34D4-67CC-405A-97A441CBB645}"/>
          </ac:spMkLst>
        </pc:spChg>
        <pc:spChg chg="del">
          <ac:chgData name="Leah Montner Dixon" userId="d5b2ae9e-9213-4442-b7df-4db8cbe51e5d" providerId="ADAL" clId="{9F086201-2930-4A03-8F2F-2BD2ABD2D028}" dt="2024-04-24T18:05:30.966" v="942" actId="478"/>
          <ac:spMkLst>
            <pc:docMk/>
            <pc:sldMk cId="2821356636" sldId="273"/>
            <ac:spMk id="12" creationId="{408093D4-7891-54E6-A8C3-910604F354AB}"/>
          </ac:spMkLst>
        </pc:spChg>
        <pc:spChg chg="mod">
          <ac:chgData name="Leah Montner Dixon" userId="d5b2ae9e-9213-4442-b7df-4db8cbe51e5d" providerId="ADAL" clId="{9F086201-2930-4A03-8F2F-2BD2ABD2D028}" dt="2024-04-24T21:04:27.981" v="2043" actId="1035"/>
          <ac:spMkLst>
            <pc:docMk/>
            <pc:sldMk cId="2821356636" sldId="273"/>
            <ac:spMk id="13" creationId="{8B46686A-D56A-62D1-CA25-0430C300F98F}"/>
          </ac:spMkLst>
        </pc:spChg>
        <pc:spChg chg="mod">
          <ac:chgData name="Leah Montner Dixon" userId="d5b2ae9e-9213-4442-b7df-4db8cbe51e5d" providerId="ADAL" clId="{9F086201-2930-4A03-8F2F-2BD2ABD2D028}" dt="2024-04-24T21:04:27.981" v="2043" actId="1035"/>
          <ac:spMkLst>
            <pc:docMk/>
            <pc:sldMk cId="2821356636" sldId="273"/>
            <ac:spMk id="14" creationId="{91AB917A-2BA6-DB3D-E793-CFB4819971E6}"/>
          </ac:spMkLst>
        </pc:spChg>
        <pc:spChg chg="add mod">
          <ac:chgData name="Leah Montner Dixon" userId="d5b2ae9e-9213-4442-b7df-4db8cbe51e5d" providerId="ADAL" clId="{9F086201-2930-4A03-8F2F-2BD2ABD2D028}" dt="2024-04-24T21:17:59.161" v="2130" actId="20577"/>
          <ac:spMkLst>
            <pc:docMk/>
            <pc:sldMk cId="2821356636" sldId="273"/>
            <ac:spMk id="15" creationId="{398F89E3-8567-7A8C-C238-DA15DADA3B1A}"/>
          </ac:spMkLst>
        </pc:spChg>
        <pc:spChg chg="add del mod">
          <ac:chgData name="Leah Montner Dixon" userId="d5b2ae9e-9213-4442-b7df-4db8cbe51e5d" providerId="ADAL" clId="{9F086201-2930-4A03-8F2F-2BD2ABD2D028}" dt="2024-04-24T21:54:30.828" v="2459" actId="478"/>
          <ac:spMkLst>
            <pc:docMk/>
            <pc:sldMk cId="2821356636" sldId="273"/>
            <ac:spMk id="19" creationId="{558A44DD-A7E6-4C36-B4DF-8FABCBA392A7}"/>
          </ac:spMkLst>
        </pc:spChg>
        <pc:spChg chg="add del mod">
          <ac:chgData name="Leah Montner Dixon" userId="d5b2ae9e-9213-4442-b7df-4db8cbe51e5d" providerId="ADAL" clId="{9F086201-2930-4A03-8F2F-2BD2ABD2D028}" dt="2024-04-24T21:54:30.828" v="2459" actId="478"/>
          <ac:spMkLst>
            <pc:docMk/>
            <pc:sldMk cId="2821356636" sldId="273"/>
            <ac:spMk id="20" creationId="{A0483C69-5B6B-2439-3250-C3E823D3F4E2}"/>
          </ac:spMkLst>
        </pc:spChg>
        <pc:spChg chg="mod">
          <ac:chgData name="Leah Montner Dixon" userId="d5b2ae9e-9213-4442-b7df-4db8cbe51e5d" providerId="ADAL" clId="{9F086201-2930-4A03-8F2F-2BD2ABD2D028}" dt="2024-04-24T21:04:27.981" v="2043" actId="1035"/>
          <ac:spMkLst>
            <pc:docMk/>
            <pc:sldMk cId="2821356636" sldId="273"/>
            <ac:spMk id="96" creationId="{E95334A1-84D3-E816-BC01-1BC8393122EB}"/>
          </ac:spMkLst>
        </pc:spChg>
        <pc:spChg chg="mod">
          <ac:chgData name="Leah Montner Dixon" userId="d5b2ae9e-9213-4442-b7df-4db8cbe51e5d" providerId="ADAL" clId="{9F086201-2930-4A03-8F2F-2BD2ABD2D028}" dt="2024-04-24T21:04:27.981" v="2043" actId="1035"/>
          <ac:spMkLst>
            <pc:docMk/>
            <pc:sldMk cId="2821356636" sldId="273"/>
            <ac:spMk id="97" creationId="{27384D51-AB8E-DA7F-F230-9F392404418E}"/>
          </ac:spMkLst>
        </pc:spChg>
        <pc:spChg chg="mod">
          <ac:chgData name="Leah Montner Dixon" userId="d5b2ae9e-9213-4442-b7df-4db8cbe51e5d" providerId="ADAL" clId="{9F086201-2930-4A03-8F2F-2BD2ABD2D028}" dt="2024-04-24T21:04:27.981" v="2043" actId="1035"/>
          <ac:spMkLst>
            <pc:docMk/>
            <pc:sldMk cId="2821356636" sldId="273"/>
            <ac:spMk id="100" creationId="{7954D667-66DA-3A14-E446-130421B91FEE}"/>
          </ac:spMkLst>
        </pc:spChg>
        <pc:picChg chg="mod">
          <ac:chgData name="Leah Montner Dixon" userId="d5b2ae9e-9213-4442-b7df-4db8cbe51e5d" providerId="ADAL" clId="{9F086201-2930-4A03-8F2F-2BD2ABD2D028}" dt="2024-04-24T21:04:27.981" v="2043" actId="1035"/>
          <ac:picMkLst>
            <pc:docMk/>
            <pc:sldMk cId="2821356636" sldId="273"/>
            <ac:picMk id="2" creationId="{095095FD-9A51-CEC4-7FF6-36DD29D0A3C2}"/>
          </ac:picMkLst>
        </pc:picChg>
        <pc:picChg chg="add mod">
          <ac:chgData name="Leah Montner Dixon" userId="d5b2ae9e-9213-4442-b7df-4db8cbe51e5d" providerId="ADAL" clId="{9F086201-2930-4A03-8F2F-2BD2ABD2D028}" dt="2024-04-24T21:54:31.120" v="2460"/>
          <ac:picMkLst>
            <pc:docMk/>
            <pc:sldMk cId="2821356636" sldId="273"/>
            <ac:picMk id="5" creationId="{A282C9A5-E661-F63C-F034-ED1DAF253390}"/>
          </ac:picMkLst>
        </pc:picChg>
        <pc:picChg chg="del">
          <ac:chgData name="Leah Montner Dixon" userId="d5b2ae9e-9213-4442-b7df-4db8cbe51e5d" providerId="ADAL" clId="{9F086201-2930-4A03-8F2F-2BD2ABD2D028}" dt="2024-04-24T18:05:30.966" v="942" actId="478"/>
          <ac:picMkLst>
            <pc:docMk/>
            <pc:sldMk cId="2821356636" sldId="273"/>
            <ac:picMk id="8" creationId="{2DBABF66-6EBD-4BB0-777C-0A7D31006350}"/>
          </ac:picMkLst>
        </pc:picChg>
        <pc:picChg chg="mod">
          <ac:chgData name="Leah Montner Dixon" userId="d5b2ae9e-9213-4442-b7df-4db8cbe51e5d" providerId="ADAL" clId="{9F086201-2930-4A03-8F2F-2BD2ABD2D028}" dt="2024-04-24T21:04:27.981" v="2043" actId="1035"/>
          <ac:picMkLst>
            <pc:docMk/>
            <pc:sldMk cId="2821356636" sldId="273"/>
            <ac:picMk id="11" creationId="{94879262-5EA5-F0A8-84DA-21F8C82FE16D}"/>
          </ac:picMkLst>
        </pc:picChg>
        <pc:picChg chg="add del mod">
          <ac:chgData name="Leah Montner Dixon" userId="d5b2ae9e-9213-4442-b7df-4db8cbe51e5d" providerId="ADAL" clId="{9F086201-2930-4A03-8F2F-2BD2ABD2D028}" dt="2024-04-24T21:54:30.828" v="2459" actId="478"/>
          <ac:picMkLst>
            <pc:docMk/>
            <pc:sldMk cId="2821356636" sldId="273"/>
            <ac:picMk id="16" creationId="{37792466-FF10-7BD9-C147-B6F67781706B}"/>
          </ac:picMkLst>
        </pc:picChg>
        <pc:picChg chg="mod">
          <ac:chgData name="Leah Montner Dixon" userId="d5b2ae9e-9213-4442-b7df-4db8cbe51e5d" providerId="ADAL" clId="{9F086201-2930-4A03-8F2F-2BD2ABD2D028}" dt="2024-04-24T21:04:27.981" v="2043" actId="1035"/>
          <ac:picMkLst>
            <pc:docMk/>
            <pc:sldMk cId="2821356636" sldId="273"/>
            <ac:picMk id="1028" creationId="{C3B80B95-9342-CC1B-8418-0819424AE042}"/>
          </ac:picMkLst>
        </pc:picChg>
        <pc:extLst>
          <p:ext xmlns:p="http://schemas.openxmlformats.org/presentationml/2006/main" uri="{D6D511B9-2390-475A-947B-AFAB55BFBCF1}">
            <pc226:cmChg xmlns:pc226="http://schemas.microsoft.com/office/powerpoint/2022/06/main/command" chg="add del mod">
              <pc226:chgData name="Leah Montner Dixon" userId="d5b2ae9e-9213-4442-b7df-4db8cbe51e5d" providerId="ADAL" clId="{9F086201-2930-4A03-8F2F-2BD2ABD2D028}" dt="2024-04-24T21:18:33.718" v="2131"/>
              <pc2:cmMkLst xmlns:pc2="http://schemas.microsoft.com/office/powerpoint/2019/9/main/command">
                <pc:docMk/>
                <pc:sldMk cId="2821356636" sldId="273"/>
                <pc2:cmMk id="{26FEE173-9AC2-4BAD-8AC2-6C83D7056A85}"/>
              </pc2:cmMkLst>
            </pc226:cmChg>
          </p:ext>
        </pc:extLst>
      </pc:sldChg>
      <pc:sldChg chg="addSp modSp mod addCm delCm modCm">
        <pc:chgData name="Leah Montner Dixon" userId="d5b2ae9e-9213-4442-b7df-4db8cbe51e5d" providerId="ADAL" clId="{9F086201-2930-4A03-8F2F-2BD2ABD2D028}" dt="2024-04-24T22:02:02.769" v="2468"/>
        <pc:sldMkLst>
          <pc:docMk/>
          <pc:sldMk cId="3795826603" sldId="287"/>
        </pc:sldMkLst>
        <pc:spChg chg="add mod">
          <ac:chgData name="Leah Montner Dixon" userId="d5b2ae9e-9213-4442-b7df-4db8cbe51e5d" providerId="ADAL" clId="{9F086201-2930-4A03-8F2F-2BD2ABD2D028}" dt="2024-04-24T21:47:53.136" v="2435" actId="20577"/>
          <ac:spMkLst>
            <pc:docMk/>
            <pc:sldMk cId="3795826603" sldId="287"/>
            <ac:spMk id="4" creationId="{74941BC2-D3FE-41AE-21B8-B140DB0CB0A6}"/>
          </ac:spMkLst>
        </pc:spChg>
        <pc:cxnChg chg="add mod">
          <ac:chgData name="Leah Montner Dixon" userId="d5b2ae9e-9213-4442-b7df-4db8cbe51e5d" providerId="ADAL" clId="{9F086201-2930-4A03-8F2F-2BD2ABD2D028}" dt="2024-04-24T21:47:23.949" v="2391"/>
          <ac:cxnSpMkLst>
            <pc:docMk/>
            <pc:sldMk cId="3795826603" sldId="287"/>
            <ac:cxnSpMk id="5" creationId="{648EE4F0-5B73-4A9E-38E5-6FEB108CDC45}"/>
          </ac:cxnSpMkLst>
        </pc:cxnChg>
        <pc:extLst>
          <p:ext xmlns:p="http://schemas.openxmlformats.org/presentationml/2006/main" uri="{D6D511B9-2390-475A-947B-AFAB55BFBCF1}">
            <pc226:cmChg xmlns:pc226="http://schemas.microsoft.com/office/powerpoint/2022/06/main/command" chg="del">
              <pc226:chgData name="Leah Montner Dixon" userId="d5b2ae9e-9213-4442-b7df-4db8cbe51e5d" providerId="ADAL" clId="{9F086201-2930-4A03-8F2F-2BD2ABD2D028}" dt="2024-04-24T18:08:21.021" v="1114"/>
              <pc2:cmMkLst xmlns:pc2="http://schemas.microsoft.com/office/powerpoint/2019/9/main/command">
                <pc:docMk/>
                <pc:sldMk cId="3795826603" sldId="287"/>
                <pc2:cmMk id="{74543167-306C-4581-ACE7-52B41E2342B5}"/>
              </pc2:cmMkLst>
            </pc226:cmChg>
            <pc226:cmChg xmlns:pc226="http://schemas.microsoft.com/office/powerpoint/2022/06/main/command" chg="add mod">
              <pc226:chgData name="Leah Montner Dixon" userId="d5b2ae9e-9213-4442-b7df-4db8cbe51e5d" providerId="ADAL" clId="{9F086201-2930-4A03-8F2F-2BD2ABD2D028}" dt="2024-04-24T22:02:02.769" v="2468"/>
              <pc2:cmMkLst xmlns:pc2="http://schemas.microsoft.com/office/powerpoint/2019/9/main/command">
                <pc:docMk/>
                <pc:sldMk cId="3795826603" sldId="287"/>
                <pc2:cmMk id="{BD69D26E-2786-41BA-913B-1F930FEFEEFD}"/>
              </pc2:cmMkLst>
              <pc226:cmRplyChg chg="add del">
                <pc226:chgData name="Leah Montner Dixon" userId="d5b2ae9e-9213-4442-b7df-4db8cbe51e5d" providerId="ADAL" clId="{9F086201-2930-4A03-8F2F-2BD2ABD2D028}" dt="2024-04-24T22:01:52.158" v="2467"/>
                <pc2:cmRplyMkLst xmlns:pc2="http://schemas.microsoft.com/office/powerpoint/2019/9/main/command">
                  <pc:docMk/>
                  <pc:sldMk cId="3795826603" sldId="287"/>
                  <pc2:cmMk id="{BD69D26E-2786-41BA-913B-1F930FEFEEFD}"/>
                  <pc2:cmRplyMk id="{34512FC2-C43B-4BB4-BEBD-C16CD0633F73}"/>
                </pc2:cmRplyMkLst>
              </pc226:cmRplyChg>
            </pc226:cmChg>
            <pc226:cmChg xmlns:pc226="http://schemas.microsoft.com/office/powerpoint/2022/06/main/command" chg="del">
              <pc226:chgData name="Leah Montner Dixon" userId="d5b2ae9e-9213-4442-b7df-4db8cbe51e5d" providerId="ADAL" clId="{9F086201-2930-4A03-8F2F-2BD2ABD2D028}" dt="2024-04-24T18:08:22.216" v="1115"/>
              <pc2:cmMkLst xmlns:pc2="http://schemas.microsoft.com/office/powerpoint/2019/9/main/command">
                <pc:docMk/>
                <pc:sldMk cId="3795826603" sldId="287"/>
                <pc2:cmMk id="{96F48EF7-2A8B-490F-97C7-5C54AB6A838B}"/>
              </pc2:cmMkLst>
            </pc226:cmChg>
          </p:ext>
        </pc:extLst>
      </pc:sldChg>
      <pc:sldChg chg="addSp delSp modSp mod addCm delCm">
        <pc:chgData name="Leah Montner Dixon" userId="d5b2ae9e-9213-4442-b7df-4db8cbe51e5d" providerId="ADAL" clId="{9F086201-2930-4A03-8F2F-2BD2ABD2D028}" dt="2024-04-24T21:54:38.782" v="2464"/>
        <pc:sldMkLst>
          <pc:docMk/>
          <pc:sldMk cId="3118991152" sldId="2146846068"/>
        </pc:sldMkLst>
        <pc:spChg chg="add del mod ord">
          <ac:chgData name="Leah Montner Dixon" userId="d5b2ae9e-9213-4442-b7df-4db8cbe51e5d" providerId="ADAL" clId="{9F086201-2930-4A03-8F2F-2BD2ABD2D028}" dt="2024-04-24T21:22:08.258" v="2136" actId="478"/>
          <ac:spMkLst>
            <pc:docMk/>
            <pc:sldMk cId="3118991152" sldId="2146846068"/>
            <ac:spMk id="2" creationId="{6CCF28CD-65BB-DBE3-ABDD-FD098A8E6627}"/>
          </ac:spMkLst>
        </pc:spChg>
        <pc:spChg chg="add mod">
          <ac:chgData name="Leah Montner Dixon" userId="d5b2ae9e-9213-4442-b7df-4db8cbe51e5d" providerId="ADAL" clId="{9F086201-2930-4A03-8F2F-2BD2ABD2D028}" dt="2024-04-24T21:01:33.034" v="1994" actId="14100"/>
          <ac:spMkLst>
            <pc:docMk/>
            <pc:sldMk cId="3118991152" sldId="2146846068"/>
            <ac:spMk id="3" creationId="{5E424583-07ED-BC68-7D68-DE5E091256B8}"/>
          </ac:spMkLst>
        </pc:spChg>
        <pc:spChg chg="add mod">
          <ac:chgData name="Leah Montner Dixon" userId="d5b2ae9e-9213-4442-b7df-4db8cbe51e5d" providerId="ADAL" clId="{9F086201-2930-4A03-8F2F-2BD2ABD2D028}" dt="2024-04-24T21:54:38.782" v="2464"/>
          <ac:spMkLst>
            <pc:docMk/>
            <pc:sldMk cId="3118991152" sldId="2146846068"/>
            <ac:spMk id="7" creationId="{FFC530DB-9C12-B1C6-C062-724A36ED7C80}"/>
          </ac:spMkLst>
        </pc:spChg>
        <pc:spChg chg="add mod">
          <ac:chgData name="Leah Montner Dixon" userId="d5b2ae9e-9213-4442-b7df-4db8cbe51e5d" providerId="ADAL" clId="{9F086201-2930-4A03-8F2F-2BD2ABD2D028}" dt="2024-04-24T21:54:38.782" v="2464"/>
          <ac:spMkLst>
            <pc:docMk/>
            <pc:sldMk cId="3118991152" sldId="2146846068"/>
            <ac:spMk id="9" creationId="{EEB60E0E-9303-5B58-3D11-058D47AB64DA}"/>
          </ac:spMkLst>
        </pc:spChg>
        <pc:spChg chg="del">
          <ac:chgData name="Leah Montner Dixon" userId="d5b2ae9e-9213-4442-b7df-4db8cbe51e5d" providerId="ADAL" clId="{9F086201-2930-4A03-8F2F-2BD2ABD2D028}" dt="2024-04-24T18:05:37.671" v="946" actId="478"/>
          <ac:spMkLst>
            <pc:docMk/>
            <pc:sldMk cId="3118991152" sldId="2146846068"/>
            <ac:spMk id="13" creationId="{D34A8131-7AA4-A406-F5F1-7E216B67E7F9}"/>
          </ac:spMkLst>
        </pc:spChg>
        <pc:spChg chg="del">
          <ac:chgData name="Leah Montner Dixon" userId="d5b2ae9e-9213-4442-b7df-4db8cbe51e5d" providerId="ADAL" clId="{9F086201-2930-4A03-8F2F-2BD2ABD2D028}" dt="2024-04-24T18:05:37.671" v="946" actId="478"/>
          <ac:spMkLst>
            <pc:docMk/>
            <pc:sldMk cId="3118991152" sldId="2146846068"/>
            <ac:spMk id="14" creationId="{0E96B9B8-E1F0-3887-3AC4-857AC825FD9C}"/>
          </ac:spMkLst>
        </pc:spChg>
        <pc:spChg chg="add del mod ord">
          <ac:chgData name="Leah Montner Dixon" userId="d5b2ae9e-9213-4442-b7df-4db8cbe51e5d" providerId="ADAL" clId="{9F086201-2930-4A03-8F2F-2BD2ABD2D028}" dt="2024-04-24T18:00:44.981" v="736" actId="478"/>
          <ac:spMkLst>
            <pc:docMk/>
            <pc:sldMk cId="3118991152" sldId="2146846068"/>
            <ac:spMk id="16" creationId="{7B88F35D-EA55-F382-2D22-1A521A631111}"/>
          </ac:spMkLst>
        </pc:spChg>
        <pc:spChg chg="add del mod ord">
          <ac:chgData name="Leah Montner Dixon" userId="d5b2ae9e-9213-4442-b7df-4db8cbe51e5d" providerId="ADAL" clId="{9F086201-2930-4A03-8F2F-2BD2ABD2D028}" dt="2024-04-24T18:00:44.981" v="736" actId="478"/>
          <ac:spMkLst>
            <pc:docMk/>
            <pc:sldMk cId="3118991152" sldId="2146846068"/>
            <ac:spMk id="18" creationId="{6EAF2B4D-409D-E94C-B35B-3786021A46EB}"/>
          </ac:spMkLst>
        </pc:spChg>
        <pc:spChg chg="mod topLvl">
          <ac:chgData name="Leah Montner Dixon" userId="d5b2ae9e-9213-4442-b7df-4db8cbe51e5d" providerId="ADAL" clId="{9F086201-2930-4A03-8F2F-2BD2ABD2D028}" dt="2024-04-24T21:02:04.138" v="2004" actId="1035"/>
          <ac:spMkLst>
            <pc:docMk/>
            <pc:sldMk cId="3118991152" sldId="2146846068"/>
            <ac:spMk id="30" creationId="{83162512-E68F-969B-15FA-E82518C82480}"/>
          </ac:spMkLst>
        </pc:spChg>
        <pc:spChg chg="mod topLvl">
          <ac:chgData name="Leah Montner Dixon" userId="d5b2ae9e-9213-4442-b7df-4db8cbe51e5d" providerId="ADAL" clId="{9F086201-2930-4A03-8F2F-2BD2ABD2D028}" dt="2024-04-24T21:02:04.138" v="2004" actId="1035"/>
          <ac:spMkLst>
            <pc:docMk/>
            <pc:sldMk cId="3118991152" sldId="2146846068"/>
            <ac:spMk id="31" creationId="{414A790E-87F9-32CD-5B7D-0099BA54E60B}"/>
          </ac:spMkLst>
        </pc:spChg>
        <pc:spChg chg="mod topLvl">
          <ac:chgData name="Leah Montner Dixon" userId="d5b2ae9e-9213-4442-b7df-4db8cbe51e5d" providerId="ADAL" clId="{9F086201-2930-4A03-8F2F-2BD2ABD2D028}" dt="2024-04-24T21:02:04.138" v="2004" actId="1035"/>
          <ac:spMkLst>
            <pc:docMk/>
            <pc:sldMk cId="3118991152" sldId="2146846068"/>
            <ac:spMk id="32" creationId="{A15E1E51-9577-9A1E-1F3A-B6840F1F2BE7}"/>
          </ac:spMkLst>
        </pc:spChg>
        <pc:spChg chg="mod topLvl">
          <ac:chgData name="Leah Montner Dixon" userId="d5b2ae9e-9213-4442-b7df-4db8cbe51e5d" providerId="ADAL" clId="{9F086201-2930-4A03-8F2F-2BD2ABD2D028}" dt="2024-04-24T21:02:04.138" v="2004" actId="1035"/>
          <ac:spMkLst>
            <pc:docMk/>
            <pc:sldMk cId="3118991152" sldId="2146846068"/>
            <ac:spMk id="33" creationId="{2803CC27-811B-13A4-739F-C23B2195E936}"/>
          </ac:spMkLst>
        </pc:spChg>
        <pc:spChg chg="mod topLvl">
          <ac:chgData name="Leah Montner Dixon" userId="d5b2ae9e-9213-4442-b7df-4db8cbe51e5d" providerId="ADAL" clId="{9F086201-2930-4A03-8F2F-2BD2ABD2D028}" dt="2024-04-24T21:02:04.138" v="2004" actId="1035"/>
          <ac:spMkLst>
            <pc:docMk/>
            <pc:sldMk cId="3118991152" sldId="2146846068"/>
            <ac:spMk id="34" creationId="{429672F5-476D-2F7B-61D5-DEED77837F31}"/>
          </ac:spMkLst>
        </pc:spChg>
        <pc:spChg chg="mod topLvl">
          <ac:chgData name="Leah Montner Dixon" userId="d5b2ae9e-9213-4442-b7df-4db8cbe51e5d" providerId="ADAL" clId="{9F086201-2930-4A03-8F2F-2BD2ABD2D028}" dt="2024-04-24T21:02:04.138" v="2004" actId="1035"/>
          <ac:spMkLst>
            <pc:docMk/>
            <pc:sldMk cId="3118991152" sldId="2146846068"/>
            <ac:spMk id="35" creationId="{5BF65187-E0AA-F480-0432-D9B72462A79F}"/>
          </ac:spMkLst>
        </pc:spChg>
        <pc:spChg chg="mod topLvl">
          <ac:chgData name="Leah Montner Dixon" userId="d5b2ae9e-9213-4442-b7df-4db8cbe51e5d" providerId="ADAL" clId="{9F086201-2930-4A03-8F2F-2BD2ABD2D028}" dt="2024-04-24T21:21:52.497" v="2135" actId="20577"/>
          <ac:spMkLst>
            <pc:docMk/>
            <pc:sldMk cId="3118991152" sldId="2146846068"/>
            <ac:spMk id="36" creationId="{9924FB4D-F4A3-34E9-8DFF-455F615C6EA9}"/>
          </ac:spMkLst>
        </pc:spChg>
        <pc:spChg chg="mod topLvl">
          <ac:chgData name="Leah Montner Dixon" userId="d5b2ae9e-9213-4442-b7df-4db8cbe51e5d" providerId="ADAL" clId="{9F086201-2930-4A03-8F2F-2BD2ABD2D028}" dt="2024-04-24T21:02:04.138" v="2004" actId="1035"/>
          <ac:spMkLst>
            <pc:docMk/>
            <pc:sldMk cId="3118991152" sldId="2146846068"/>
            <ac:spMk id="37" creationId="{9BD0C7E4-A7A6-FCD7-A9F6-275BBC603EF2}"/>
          </ac:spMkLst>
        </pc:spChg>
        <pc:spChg chg="mod topLvl">
          <ac:chgData name="Leah Montner Dixon" userId="d5b2ae9e-9213-4442-b7df-4db8cbe51e5d" providerId="ADAL" clId="{9F086201-2930-4A03-8F2F-2BD2ABD2D028}" dt="2024-04-24T21:02:04.138" v="2004" actId="1035"/>
          <ac:spMkLst>
            <pc:docMk/>
            <pc:sldMk cId="3118991152" sldId="2146846068"/>
            <ac:spMk id="38" creationId="{1705E055-B49D-F618-31AE-20E659DF2E55}"/>
          </ac:spMkLst>
        </pc:spChg>
        <pc:spChg chg="mod topLvl">
          <ac:chgData name="Leah Montner Dixon" userId="d5b2ae9e-9213-4442-b7df-4db8cbe51e5d" providerId="ADAL" clId="{9F086201-2930-4A03-8F2F-2BD2ABD2D028}" dt="2024-04-24T21:02:04.138" v="2004" actId="1035"/>
          <ac:spMkLst>
            <pc:docMk/>
            <pc:sldMk cId="3118991152" sldId="2146846068"/>
            <ac:spMk id="39" creationId="{E2BE0E4D-9593-2736-FFA8-DD7F25B22385}"/>
          </ac:spMkLst>
        </pc:spChg>
        <pc:spChg chg="add del mod">
          <ac:chgData name="Leah Montner Dixon" userId="d5b2ae9e-9213-4442-b7df-4db8cbe51e5d" providerId="ADAL" clId="{9F086201-2930-4A03-8F2F-2BD2ABD2D028}" dt="2024-04-24T18:00:40.268" v="735" actId="478"/>
          <ac:spMkLst>
            <pc:docMk/>
            <pc:sldMk cId="3118991152" sldId="2146846068"/>
            <ac:spMk id="49" creationId="{FC6E38A3-48DF-A28A-4351-03FEE12F5E6B}"/>
          </ac:spMkLst>
        </pc:spChg>
        <pc:spChg chg="add del mod">
          <ac:chgData name="Leah Montner Dixon" userId="d5b2ae9e-9213-4442-b7df-4db8cbe51e5d" providerId="ADAL" clId="{9F086201-2930-4A03-8F2F-2BD2ABD2D028}" dt="2024-04-24T20:57:56.891" v="1787" actId="478"/>
          <ac:spMkLst>
            <pc:docMk/>
            <pc:sldMk cId="3118991152" sldId="2146846068"/>
            <ac:spMk id="50" creationId="{7D7CC3FF-6BAA-3A73-3EC1-25B58BDDFD11}"/>
          </ac:spMkLst>
        </pc:spChg>
        <pc:spChg chg="del mod">
          <ac:chgData name="Leah Montner Dixon" userId="d5b2ae9e-9213-4442-b7df-4db8cbe51e5d" providerId="ADAL" clId="{9F086201-2930-4A03-8F2F-2BD2ABD2D028}" dt="2024-04-24T18:10:27.753" v="1231" actId="478"/>
          <ac:spMkLst>
            <pc:docMk/>
            <pc:sldMk cId="3118991152" sldId="2146846068"/>
            <ac:spMk id="54" creationId="{B346D4E7-252E-5916-BA3F-0BB1D622EABF}"/>
          </ac:spMkLst>
        </pc:spChg>
        <pc:spChg chg="add del mod">
          <ac:chgData name="Leah Montner Dixon" userId="d5b2ae9e-9213-4442-b7df-4db8cbe51e5d" providerId="ADAL" clId="{9F086201-2930-4A03-8F2F-2BD2ABD2D028}" dt="2024-04-24T21:54:38.388" v="2463" actId="478"/>
          <ac:spMkLst>
            <pc:docMk/>
            <pc:sldMk cId="3118991152" sldId="2146846068"/>
            <ac:spMk id="56" creationId="{FD8A9EBD-3C39-C3D8-2EA5-F5A24DA0597D}"/>
          </ac:spMkLst>
        </pc:spChg>
        <pc:spChg chg="add del mod">
          <ac:chgData name="Leah Montner Dixon" userId="d5b2ae9e-9213-4442-b7df-4db8cbe51e5d" providerId="ADAL" clId="{9F086201-2930-4A03-8F2F-2BD2ABD2D028}" dt="2024-04-24T21:54:38.388" v="2463" actId="478"/>
          <ac:spMkLst>
            <pc:docMk/>
            <pc:sldMk cId="3118991152" sldId="2146846068"/>
            <ac:spMk id="57" creationId="{DFF5A56D-A850-FD41-BC5E-6A1FE6E59386}"/>
          </ac:spMkLst>
        </pc:spChg>
        <pc:spChg chg="add mod">
          <ac:chgData name="Leah Montner Dixon" userId="d5b2ae9e-9213-4442-b7df-4db8cbe51e5d" providerId="ADAL" clId="{9F086201-2930-4A03-8F2F-2BD2ABD2D028}" dt="2024-04-24T21:18:59.720" v="2133" actId="20577"/>
          <ac:spMkLst>
            <pc:docMk/>
            <pc:sldMk cId="3118991152" sldId="2146846068"/>
            <ac:spMk id="58" creationId="{6B0920C8-9956-C4FE-17DF-853D6952CEF5}"/>
          </ac:spMkLst>
        </pc:spChg>
        <pc:spChg chg="del">
          <ac:chgData name="Leah Montner Dixon" userId="d5b2ae9e-9213-4442-b7df-4db8cbe51e5d" providerId="ADAL" clId="{9F086201-2930-4A03-8F2F-2BD2ABD2D028}" dt="2024-04-24T17:26:59.889" v="1" actId="478"/>
          <ac:spMkLst>
            <pc:docMk/>
            <pc:sldMk cId="3118991152" sldId="2146846068"/>
            <ac:spMk id="59" creationId="{4CEE98B7-BF65-0D98-291F-C7041E7766F3}"/>
          </ac:spMkLst>
        </pc:spChg>
        <pc:grpChg chg="add del mod topLvl">
          <ac:chgData name="Leah Montner Dixon" userId="d5b2ae9e-9213-4442-b7df-4db8cbe51e5d" providerId="ADAL" clId="{9F086201-2930-4A03-8F2F-2BD2ABD2D028}" dt="2024-04-24T17:57:22.284" v="579" actId="165"/>
          <ac:grpSpMkLst>
            <pc:docMk/>
            <pc:sldMk cId="3118991152" sldId="2146846068"/>
            <ac:grpSpMk id="20" creationId="{5CA05EE7-2DB9-C39B-ABFF-49C8103873D3}"/>
          </ac:grpSpMkLst>
        </pc:grpChg>
        <pc:grpChg chg="add del mod topLvl">
          <ac:chgData name="Leah Montner Dixon" userId="d5b2ae9e-9213-4442-b7df-4db8cbe51e5d" providerId="ADAL" clId="{9F086201-2930-4A03-8F2F-2BD2ABD2D028}" dt="2024-04-24T17:57:22.284" v="579" actId="165"/>
          <ac:grpSpMkLst>
            <pc:docMk/>
            <pc:sldMk cId="3118991152" sldId="2146846068"/>
            <ac:grpSpMk id="22" creationId="{E00B5BF2-1483-1E55-3687-BF8F5722C732}"/>
          </ac:grpSpMkLst>
        </pc:grpChg>
        <pc:grpChg chg="add del mod topLvl">
          <ac:chgData name="Leah Montner Dixon" userId="d5b2ae9e-9213-4442-b7df-4db8cbe51e5d" providerId="ADAL" clId="{9F086201-2930-4A03-8F2F-2BD2ABD2D028}" dt="2024-04-24T17:57:22.284" v="579" actId="165"/>
          <ac:grpSpMkLst>
            <pc:docMk/>
            <pc:sldMk cId="3118991152" sldId="2146846068"/>
            <ac:grpSpMk id="26" creationId="{A9CC2B28-210C-9094-3991-78F14927C74F}"/>
          </ac:grpSpMkLst>
        </pc:grpChg>
        <pc:grpChg chg="add del mod topLvl">
          <ac:chgData name="Leah Montner Dixon" userId="d5b2ae9e-9213-4442-b7df-4db8cbe51e5d" providerId="ADAL" clId="{9F086201-2930-4A03-8F2F-2BD2ABD2D028}" dt="2024-04-24T17:57:22.284" v="579" actId="165"/>
          <ac:grpSpMkLst>
            <pc:docMk/>
            <pc:sldMk cId="3118991152" sldId="2146846068"/>
            <ac:grpSpMk id="40" creationId="{FF0F047B-22A6-6A3B-C853-96CC0D6725DA}"/>
          </ac:grpSpMkLst>
        </pc:grpChg>
        <pc:grpChg chg="add del mod topLvl">
          <ac:chgData name="Leah Montner Dixon" userId="d5b2ae9e-9213-4442-b7df-4db8cbe51e5d" providerId="ADAL" clId="{9F086201-2930-4A03-8F2F-2BD2ABD2D028}" dt="2024-04-24T17:57:22.284" v="579" actId="165"/>
          <ac:grpSpMkLst>
            <pc:docMk/>
            <pc:sldMk cId="3118991152" sldId="2146846068"/>
            <ac:grpSpMk id="41" creationId="{577431D8-EEB8-69F8-F0A8-6013483EB3A8}"/>
          </ac:grpSpMkLst>
        </pc:grpChg>
        <pc:grpChg chg="add del mod">
          <ac:chgData name="Leah Montner Dixon" userId="d5b2ae9e-9213-4442-b7df-4db8cbe51e5d" providerId="ADAL" clId="{9F086201-2930-4A03-8F2F-2BD2ABD2D028}" dt="2024-04-24T17:57:20.214" v="578" actId="165"/>
          <ac:grpSpMkLst>
            <pc:docMk/>
            <pc:sldMk cId="3118991152" sldId="2146846068"/>
            <ac:grpSpMk id="42" creationId="{788FC473-62FE-34E0-B21D-51CCC43F41FE}"/>
          </ac:grpSpMkLst>
        </pc:grpChg>
        <pc:grpChg chg="add del mod topLvl">
          <ac:chgData name="Leah Montner Dixon" userId="d5b2ae9e-9213-4442-b7df-4db8cbe51e5d" providerId="ADAL" clId="{9F086201-2930-4A03-8F2F-2BD2ABD2D028}" dt="2024-04-24T17:58:50.615" v="655" actId="165"/>
          <ac:grpSpMkLst>
            <pc:docMk/>
            <pc:sldMk cId="3118991152" sldId="2146846068"/>
            <ac:grpSpMk id="43" creationId="{DC5591BD-55FA-A2A7-AF05-6B62D0FE7995}"/>
          </ac:grpSpMkLst>
        </pc:grpChg>
        <pc:grpChg chg="add del mod topLvl">
          <ac:chgData name="Leah Montner Dixon" userId="d5b2ae9e-9213-4442-b7df-4db8cbe51e5d" providerId="ADAL" clId="{9F086201-2930-4A03-8F2F-2BD2ABD2D028}" dt="2024-04-24T17:58:50.615" v="655" actId="165"/>
          <ac:grpSpMkLst>
            <pc:docMk/>
            <pc:sldMk cId="3118991152" sldId="2146846068"/>
            <ac:grpSpMk id="44" creationId="{453A2BF1-B9EE-CDF8-7ED8-5AD40C792EC2}"/>
          </ac:grpSpMkLst>
        </pc:grpChg>
        <pc:grpChg chg="add del mod topLvl">
          <ac:chgData name="Leah Montner Dixon" userId="d5b2ae9e-9213-4442-b7df-4db8cbe51e5d" providerId="ADAL" clId="{9F086201-2930-4A03-8F2F-2BD2ABD2D028}" dt="2024-04-24T17:58:50.615" v="655" actId="165"/>
          <ac:grpSpMkLst>
            <pc:docMk/>
            <pc:sldMk cId="3118991152" sldId="2146846068"/>
            <ac:grpSpMk id="45" creationId="{CE5F86D5-6324-B9D7-A162-A3E177A276FC}"/>
          </ac:grpSpMkLst>
        </pc:grpChg>
        <pc:grpChg chg="add del mod topLvl">
          <ac:chgData name="Leah Montner Dixon" userId="d5b2ae9e-9213-4442-b7df-4db8cbe51e5d" providerId="ADAL" clId="{9F086201-2930-4A03-8F2F-2BD2ABD2D028}" dt="2024-04-24T17:58:50.615" v="655" actId="165"/>
          <ac:grpSpMkLst>
            <pc:docMk/>
            <pc:sldMk cId="3118991152" sldId="2146846068"/>
            <ac:grpSpMk id="46" creationId="{0B151E3B-9A88-297B-EC27-A8E52203EC06}"/>
          </ac:grpSpMkLst>
        </pc:grpChg>
        <pc:grpChg chg="add del mod topLvl">
          <ac:chgData name="Leah Montner Dixon" userId="d5b2ae9e-9213-4442-b7df-4db8cbe51e5d" providerId="ADAL" clId="{9F086201-2930-4A03-8F2F-2BD2ABD2D028}" dt="2024-04-24T17:58:50.615" v="655" actId="165"/>
          <ac:grpSpMkLst>
            <pc:docMk/>
            <pc:sldMk cId="3118991152" sldId="2146846068"/>
            <ac:grpSpMk id="47" creationId="{1AD8C7FC-99E9-EFC7-FBA7-4A8C7EC1A70F}"/>
          </ac:grpSpMkLst>
        </pc:grpChg>
        <pc:grpChg chg="add del mod">
          <ac:chgData name="Leah Montner Dixon" userId="d5b2ae9e-9213-4442-b7df-4db8cbe51e5d" providerId="ADAL" clId="{9F086201-2930-4A03-8F2F-2BD2ABD2D028}" dt="2024-04-24T17:58:49.048" v="654" actId="165"/>
          <ac:grpSpMkLst>
            <pc:docMk/>
            <pc:sldMk cId="3118991152" sldId="2146846068"/>
            <ac:grpSpMk id="48" creationId="{43E0C4D8-80B0-6CB1-8D00-316B4073CDAA}"/>
          </ac:grpSpMkLst>
        </pc:grpChg>
        <pc:grpChg chg="add del mod topLvl">
          <ac:chgData name="Leah Montner Dixon" userId="d5b2ae9e-9213-4442-b7df-4db8cbe51e5d" providerId="ADAL" clId="{9F086201-2930-4A03-8F2F-2BD2ABD2D028}" dt="2024-04-24T18:17:15.113" v="1412" actId="165"/>
          <ac:grpSpMkLst>
            <pc:docMk/>
            <pc:sldMk cId="3118991152" sldId="2146846068"/>
            <ac:grpSpMk id="60" creationId="{56B47DBF-FD77-FA7E-EC22-2EEB329B7BD4}"/>
          </ac:grpSpMkLst>
        </pc:grpChg>
        <pc:grpChg chg="add del mod topLvl">
          <ac:chgData name="Leah Montner Dixon" userId="d5b2ae9e-9213-4442-b7df-4db8cbe51e5d" providerId="ADAL" clId="{9F086201-2930-4A03-8F2F-2BD2ABD2D028}" dt="2024-04-24T18:17:15.113" v="1412" actId="165"/>
          <ac:grpSpMkLst>
            <pc:docMk/>
            <pc:sldMk cId="3118991152" sldId="2146846068"/>
            <ac:grpSpMk id="61" creationId="{5D9C95E4-7049-6A33-F0FB-3E8DAE73C6F3}"/>
          </ac:grpSpMkLst>
        </pc:grpChg>
        <pc:grpChg chg="add del mod topLvl">
          <ac:chgData name="Leah Montner Dixon" userId="d5b2ae9e-9213-4442-b7df-4db8cbe51e5d" providerId="ADAL" clId="{9F086201-2930-4A03-8F2F-2BD2ABD2D028}" dt="2024-04-24T18:17:15.113" v="1412" actId="165"/>
          <ac:grpSpMkLst>
            <pc:docMk/>
            <pc:sldMk cId="3118991152" sldId="2146846068"/>
            <ac:grpSpMk id="62" creationId="{7619D7A6-7A0B-A982-1C98-3ECF65529CB1}"/>
          </ac:grpSpMkLst>
        </pc:grpChg>
        <pc:grpChg chg="add del mod topLvl">
          <ac:chgData name="Leah Montner Dixon" userId="d5b2ae9e-9213-4442-b7df-4db8cbe51e5d" providerId="ADAL" clId="{9F086201-2930-4A03-8F2F-2BD2ABD2D028}" dt="2024-04-24T18:17:15.113" v="1412" actId="165"/>
          <ac:grpSpMkLst>
            <pc:docMk/>
            <pc:sldMk cId="3118991152" sldId="2146846068"/>
            <ac:grpSpMk id="63" creationId="{D42CB57C-34CF-AE12-EED7-600253ACF242}"/>
          </ac:grpSpMkLst>
        </pc:grpChg>
        <pc:grpChg chg="add del mod topLvl">
          <ac:chgData name="Leah Montner Dixon" userId="d5b2ae9e-9213-4442-b7df-4db8cbe51e5d" providerId="ADAL" clId="{9F086201-2930-4A03-8F2F-2BD2ABD2D028}" dt="2024-04-24T18:17:15.113" v="1412" actId="165"/>
          <ac:grpSpMkLst>
            <pc:docMk/>
            <pc:sldMk cId="3118991152" sldId="2146846068"/>
            <ac:grpSpMk id="1024" creationId="{F5D90451-4B7E-E638-6A4E-A09055912330}"/>
          </ac:grpSpMkLst>
        </pc:grpChg>
        <pc:grpChg chg="add del mod">
          <ac:chgData name="Leah Montner Dixon" userId="d5b2ae9e-9213-4442-b7df-4db8cbe51e5d" providerId="ADAL" clId="{9F086201-2930-4A03-8F2F-2BD2ABD2D028}" dt="2024-04-24T18:17:13.543" v="1411" actId="165"/>
          <ac:grpSpMkLst>
            <pc:docMk/>
            <pc:sldMk cId="3118991152" sldId="2146846068"/>
            <ac:grpSpMk id="1025" creationId="{EF0A97B4-A7E3-3FF0-F1DF-6ADB827549F4}"/>
          </ac:grpSpMkLst>
        </pc:grpChg>
        <pc:picChg chg="mod topLvl">
          <ac:chgData name="Leah Montner Dixon" userId="d5b2ae9e-9213-4442-b7df-4db8cbe51e5d" providerId="ADAL" clId="{9F086201-2930-4A03-8F2F-2BD2ABD2D028}" dt="2024-04-24T21:02:04.138" v="2004" actId="1035"/>
          <ac:picMkLst>
            <pc:docMk/>
            <pc:sldMk cId="3118991152" sldId="2146846068"/>
            <ac:picMk id="4" creationId="{0A1418DA-156E-8963-904A-4D9B2DE68B2B}"/>
          </ac:picMkLst>
        </pc:picChg>
        <pc:picChg chg="add mod">
          <ac:chgData name="Leah Montner Dixon" userId="d5b2ae9e-9213-4442-b7df-4db8cbe51e5d" providerId="ADAL" clId="{9F086201-2930-4A03-8F2F-2BD2ABD2D028}" dt="2024-04-24T21:54:38.782" v="2464"/>
          <ac:picMkLst>
            <pc:docMk/>
            <pc:sldMk cId="3118991152" sldId="2146846068"/>
            <ac:picMk id="5" creationId="{FF854D06-0D60-B453-D5D1-E8996C60E2C7}"/>
          </ac:picMkLst>
        </pc:picChg>
        <pc:picChg chg="mod topLvl">
          <ac:chgData name="Leah Montner Dixon" userId="d5b2ae9e-9213-4442-b7df-4db8cbe51e5d" providerId="ADAL" clId="{9F086201-2930-4A03-8F2F-2BD2ABD2D028}" dt="2024-04-24T21:02:04.138" v="2004" actId="1035"/>
          <ac:picMkLst>
            <pc:docMk/>
            <pc:sldMk cId="3118991152" sldId="2146846068"/>
            <ac:picMk id="6" creationId="{2BCEFA5E-6848-725F-7765-3DA152B3CE54}"/>
          </ac:picMkLst>
        </pc:picChg>
        <pc:picChg chg="mod topLvl">
          <ac:chgData name="Leah Montner Dixon" userId="d5b2ae9e-9213-4442-b7df-4db8cbe51e5d" providerId="ADAL" clId="{9F086201-2930-4A03-8F2F-2BD2ABD2D028}" dt="2024-04-24T21:02:04.138" v="2004" actId="1035"/>
          <ac:picMkLst>
            <pc:docMk/>
            <pc:sldMk cId="3118991152" sldId="2146846068"/>
            <ac:picMk id="8" creationId="{497344A0-609A-3018-CE3D-97301E24818B}"/>
          </ac:picMkLst>
        </pc:picChg>
        <pc:picChg chg="mod topLvl">
          <ac:chgData name="Leah Montner Dixon" userId="d5b2ae9e-9213-4442-b7df-4db8cbe51e5d" providerId="ADAL" clId="{9F086201-2930-4A03-8F2F-2BD2ABD2D028}" dt="2024-04-24T21:02:04.138" v="2004" actId="1035"/>
          <ac:picMkLst>
            <pc:docMk/>
            <pc:sldMk cId="3118991152" sldId="2146846068"/>
            <ac:picMk id="10" creationId="{F2595D8A-D498-EC17-B040-15A818281F46}"/>
          </ac:picMkLst>
        </pc:picChg>
        <pc:picChg chg="del">
          <ac:chgData name="Leah Montner Dixon" userId="d5b2ae9e-9213-4442-b7df-4db8cbe51e5d" providerId="ADAL" clId="{9F086201-2930-4A03-8F2F-2BD2ABD2D028}" dt="2024-04-24T18:05:37.671" v="946" actId="478"/>
          <ac:picMkLst>
            <pc:docMk/>
            <pc:sldMk cId="3118991152" sldId="2146846068"/>
            <ac:picMk id="12" creationId="{2E8E32CF-D058-1539-0AD8-B8300998352D}"/>
          </ac:picMkLst>
        </pc:picChg>
        <pc:picChg chg="mod topLvl">
          <ac:chgData name="Leah Montner Dixon" userId="d5b2ae9e-9213-4442-b7df-4db8cbe51e5d" providerId="ADAL" clId="{9F086201-2930-4A03-8F2F-2BD2ABD2D028}" dt="2024-04-24T21:02:04.138" v="2004" actId="1035"/>
          <ac:picMkLst>
            <pc:docMk/>
            <pc:sldMk cId="3118991152" sldId="2146846068"/>
            <ac:picMk id="15" creationId="{5727B2AF-4F14-9F66-9D9A-06F6957D241A}"/>
          </ac:picMkLst>
        </pc:picChg>
        <pc:picChg chg="mod topLvl">
          <ac:chgData name="Leah Montner Dixon" userId="d5b2ae9e-9213-4442-b7df-4db8cbe51e5d" providerId="ADAL" clId="{9F086201-2930-4A03-8F2F-2BD2ABD2D028}" dt="2024-04-24T21:02:04.138" v="2004" actId="1035"/>
          <ac:picMkLst>
            <pc:docMk/>
            <pc:sldMk cId="3118991152" sldId="2146846068"/>
            <ac:picMk id="17" creationId="{B4902944-723C-6607-E8DB-D84F746ED882}"/>
          </ac:picMkLst>
        </pc:picChg>
        <pc:picChg chg="mod topLvl">
          <ac:chgData name="Leah Montner Dixon" userId="d5b2ae9e-9213-4442-b7df-4db8cbe51e5d" providerId="ADAL" clId="{9F086201-2930-4A03-8F2F-2BD2ABD2D028}" dt="2024-04-24T21:02:04.138" v="2004" actId="1035"/>
          <ac:picMkLst>
            <pc:docMk/>
            <pc:sldMk cId="3118991152" sldId="2146846068"/>
            <ac:picMk id="19" creationId="{A922A9EE-BCCA-7600-3696-BE8FA86F8655}"/>
          </ac:picMkLst>
        </pc:picChg>
        <pc:picChg chg="mod topLvl">
          <ac:chgData name="Leah Montner Dixon" userId="d5b2ae9e-9213-4442-b7df-4db8cbe51e5d" providerId="ADAL" clId="{9F086201-2930-4A03-8F2F-2BD2ABD2D028}" dt="2024-04-24T21:02:04.138" v="2004" actId="1035"/>
          <ac:picMkLst>
            <pc:docMk/>
            <pc:sldMk cId="3118991152" sldId="2146846068"/>
            <ac:picMk id="21" creationId="{A0F03FE5-D0E2-F22C-4D59-48F0A0AD6206}"/>
          </ac:picMkLst>
        </pc:picChg>
        <pc:picChg chg="mod topLvl">
          <ac:chgData name="Leah Montner Dixon" userId="d5b2ae9e-9213-4442-b7df-4db8cbe51e5d" providerId="ADAL" clId="{9F086201-2930-4A03-8F2F-2BD2ABD2D028}" dt="2024-04-24T21:02:04.138" v="2004" actId="1035"/>
          <ac:picMkLst>
            <pc:docMk/>
            <pc:sldMk cId="3118991152" sldId="2146846068"/>
            <ac:picMk id="23" creationId="{CD94CF10-2244-0F29-CF33-2F9F9210852D}"/>
          </ac:picMkLst>
        </pc:picChg>
        <pc:picChg chg="mod topLvl">
          <ac:chgData name="Leah Montner Dixon" userId="d5b2ae9e-9213-4442-b7df-4db8cbe51e5d" providerId="ADAL" clId="{9F086201-2930-4A03-8F2F-2BD2ABD2D028}" dt="2024-04-24T21:02:04.138" v="2004" actId="1035"/>
          <ac:picMkLst>
            <pc:docMk/>
            <pc:sldMk cId="3118991152" sldId="2146846068"/>
            <ac:picMk id="27" creationId="{491E1E13-EE9E-A828-849F-2B53F6F1FC23}"/>
          </ac:picMkLst>
        </pc:picChg>
        <pc:picChg chg="add mod ord">
          <ac:chgData name="Leah Montner Dixon" userId="d5b2ae9e-9213-4442-b7df-4db8cbe51e5d" providerId="ADAL" clId="{9F086201-2930-4A03-8F2F-2BD2ABD2D028}" dt="2024-04-24T18:01:28.782" v="752" actId="554"/>
          <ac:picMkLst>
            <pc:docMk/>
            <pc:sldMk cId="3118991152" sldId="2146846068"/>
            <ac:picMk id="51" creationId="{D86D770B-ACBE-9623-DE35-D65A95733BCA}"/>
          </ac:picMkLst>
        </pc:picChg>
        <pc:picChg chg="add mod ord">
          <ac:chgData name="Leah Montner Dixon" userId="d5b2ae9e-9213-4442-b7df-4db8cbe51e5d" providerId="ADAL" clId="{9F086201-2930-4A03-8F2F-2BD2ABD2D028}" dt="2024-04-24T21:00:46.746" v="1985" actId="1076"/>
          <ac:picMkLst>
            <pc:docMk/>
            <pc:sldMk cId="3118991152" sldId="2146846068"/>
            <ac:picMk id="53" creationId="{C333F6F5-6458-6C3F-72F5-AB4BF35B771C}"/>
          </ac:picMkLst>
        </pc:picChg>
        <pc:picChg chg="add del mod">
          <ac:chgData name="Leah Montner Dixon" userId="d5b2ae9e-9213-4442-b7df-4db8cbe51e5d" providerId="ADAL" clId="{9F086201-2930-4A03-8F2F-2BD2ABD2D028}" dt="2024-04-24T21:54:38.388" v="2463" actId="478"/>
          <ac:picMkLst>
            <pc:docMk/>
            <pc:sldMk cId="3118991152" sldId="2146846068"/>
            <ac:picMk id="55" creationId="{CF1F68EC-14CB-3F81-BA46-553F06BC8922}"/>
          </ac:picMkLst>
        </pc:picChg>
        <pc:extLst>
          <p:ext xmlns:p="http://schemas.openxmlformats.org/presentationml/2006/main" uri="{D6D511B9-2390-475A-947B-AFAB55BFBCF1}">
            <pc226:cmChg xmlns:pc226="http://schemas.microsoft.com/office/powerpoint/2022/06/main/command" chg="add del">
              <pc226:chgData name="Leah Montner Dixon" userId="d5b2ae9e-9213-4442-b7df-4db8cbe51e5d" providerId="ADAL" clId="{9F086201-2930-4A03-8F2F-2BD2ABD2D028}" dt="2024-04-24T21:19:33.003" v="2134"/>
              <pc2:cmMkLst xmlns:pc2="http://schemas.microsoft.com/office/powerpoint/2019/9/main/command">
                <pc:docMk/>
                <pc:sldMk cId="3118991152" sldId="2146846068"/>
                <pc2:cmMk id="{0121D71D-7E7F-4054-BC51-A2575830A2AD}"/>
              </pc2:cmMkLst>
            </pc226:cmChg>
          </p:ext>
        </pc:extLst>
      </pc:sldChg>
      <pc:sldChg chg="addSp delSp modSp mod">
        <pc:chgData name="Leah Montner Dixon" userId="d5b2ae9e-9213-4442-b7df-4db8cbe51e5d" providerId="ADAL" clId="{9F086201-2930-4A03-8F2F-2BD2ABD2D028}" dt="2024-04-24T21:54:41.887" v="2466"/>
        <pc:sldMkLst>
          <pc:docMk/>
          <pc:sldMk cId="450180875" sldId="2146846275"/>
        </pc:sldMkLst>
        <pc:spChg chg="add del mod">
          <ac:chgData name="Leah Montner Dixon" userId="d5b2ae9e-9213-4442-b7df-4db8cbe51e5d" providerId="ADAL" clId="{9F086201-2930-4A03-8F2F-2BD2ABD2D028}" dt="2024-04-24T21:49:46.720" v="2442" actId="478"/>
          <ac:spMkLst>
            <pc:docMk/>
            <pc:sldMk cId="450180875" sldId="2146846275"/>
            <ac:spMk id="5" creationId="{D498CF9D-FD25-4F27-FC2D-ABC47C08E89F}"/>
          </ac:spMkLst>
        </pc:spChg>
        <pc:spChg chg="add del mod">
          <ac:chgData name="Leah Montner Dixon" userId="d5b2ae9e-9213-4442-b7df-4db8cbe51e5d" providerId="ADAL" clId="{9F086201-2930-4A03-8F2F-2BD2ABD2D028}" dt="2024-04-24T21:49:46.720" v="2442" actId="478"/>
          <ac:spMkLst>
            <pc:docMk/>
            <pc:sldMk cId="450180875" sldId="2146846275"/>
            <ac:spMk id="6" creationId="{3FD3B57E-AFDE-29CC-CEDD-3A83CE8D932F}"/>
          </ac:spMkLst>
        </pc:spChg>
        <pc:spChg chg="del">
          <ac:chgData name="Leah Montner Dixon" userId="d5b2ae9e-9213-4442-b7df-4db8cbe51e5d" providerId="ADAL" clId="{9F086201-2930-4A03-8F2F-2BD2ABD2D028}" dt="2024-04-24T18:05:47.068" v="954" actId="478"/>
          <ac:spMkLst>
            <pc:docMk/>
            <pc:sldMk cId="450180875" sldId="2146846275"/>
            <ac:spMk id="8" creationId="{58C3BFB4-07EB-8A50-3983-277A53AF5470}"/>
          </ac:spMkLst>
        </pc:spChg>
        <pc:spChg chg="add del mod">
          <ac:chgData name="Leah Montner Dixon" userId="d5b2ae9e-9213-4442-b7df-4db8cbe51e5d" providerId="ADAL" clId="{9F086201-2930-4A03-8F2F-2BD2ABD2D028}" dt="2024-04-24T21:54:41.654" v="2465" actId="478"/>
          <ac:spMkLst>
            <pc:docMk/>
            <pc:sldMk cId="450180875" sldId="2146846275"/>
            <ac:spMk id="8" creationId="{FE1DB9F0-C4BF-EF7C-84DD-6275D6AB7ABA}"/>
          </ac:spMkLst>
        </pc:spChg>
        <pc:spChg chg="del">
          <ac:chgData name="Leah Montner Dixon" userId="d5b2ae9e-9213-4442-b7df-4db8cbe51e5d" providerId="ADAL" clId="{9F086201-2930-4A03-8F2F-2BD2ABD2D028}" dt="2024-04-24T18:05:47.068" v="954" actId="478"/>
          <ac:spMkLst>
            <pc:docMk/>
            <pc:sldMk cId="450180875" sldId="2146846275"/>
            <ac:spMk id="10" creationId="{3B417221-C291-8DC1-6FF0-EBCECEBF18E6}"/>
          </ac:spMkLst>
        </pc:spChg>
        <pc:spChg chg="add del mod">
          <ac:chgData name="Leah Montner Dixon" userId="d5b2ae9e-9213-4442-b7df-4db8cbe51e5d" providerId="ADAL" clId="{9F086201-2930-4A03-8F2F-2BD2ABD2D028}" dt="2024-04-24T21:54:41.654" v="2465" actId="478"/>
          <ac:spMkLst>
            <pc:docMk/>
            <pc:sldMk cId="450180875" sldId="2146846275"/>
            <ac:spMk id="10" creationId="{44E75905-6F53-A557-D102-F28A4BA5DD58}"/>
          </ac:spMkLst>
        </pc:spChg>
        <pc:spChg chg="add mod">
          <ac:chgData name="Leah Montner Dixon" userId="d5b2ae9e-9213-4442-b7df-4db8cbe51e5d" providerId="ADAL" clId="{9F086201-2930-4A03-8F2F-2BD2ABD2D028}" dt="2024-04-24T21:54:41.887" v="2466"/>
          <ac:spMkLst>
            <pc:docMk/>
            <pc:sldMk cId="450180875" sldId="2146846275"/>
            <ac:spMk id="13" creationId="{D900C088-1D2E-BB44-6741-3B1F1D5E446C}"/>
          </ac:spMkLst>
        </pc:spChg>
        <pc:spChg chg="add mod">
          <ac:chgData name="Leah Montner Dixon" userId="d5b2ae9e-9213-4442-b7df-4db8cbe51e5d" providerId="ADAL" clId="{9F086201-2930-4A03-8F2F-2BD2ABD2D028}" dt="2024-04-24T21:54:41.887" v="2466"/>
          <ac:spMkLst>
            <pc:docMk/>
            <pc:sldMk cId="450180875" sldId="2146846275"/>
            <ac:spMk id="14" creationId="{127F0256-3D9D-167D-1B4D-B753C93B9387}"/>
          </ac:spMkLst>
        </pc:spChg>
        <pc:picChg chg="add del mod">
          <ac:chgData name="Leah Montner Dixon" userId="d5b2ae9e-9213-4442-b7df-4db8cbe51e5d" providerId="ADAL" clId="{9F086201-2930-4A03-8F2F-2BD2ABD2D028}" dt="2024-04-24T21:49:46.720" v="2442" actId="478"/>
          <ac:picMkLst>
            <pc:docMk/>
            <pc:sldMk cId="450180875" sldId="2146846275"/>
            <ac:picMk id="4" creationId="{8E0287A2-7A4F-5A94-B877-14C755BEDC56}"/>
          </ac:picMkLst>
        </pc:picChg>
        <pc:picChg chg="add del mod">
          <ac:chgData name="Leah Montner Dixon" userId="d5b2ae9e-9213-4442-b7df-4db8cbe51e5d" providerId="ADAL" clId="{9F086201-2930-4A03-8F2F-2BD2ABD2D028}" dt="2024-04-24T21:54:41.654" v="2465" actId="478"/>
          <ac:picMkLst>
            <pc:docMk/>
            <pc:sldMk cId="450180875" sldId="2146846275"/>
            <ac:picMk id="7" creationId="{7A6D846F-32DF-2754-285A-20ECC52279DE}"/>
          </ac:picMkLst>
        </pc:picChg>
        <pc:picChg chg="del">
          <ac:chgData name="Leah Montner Dixon" userId="d5b2ae9e-9213-4442-b7df-4db8cbe51e5d" providerId="ADAL" clId="{9F086201-2930-4A03-8F2F-2BD2ABD2D028}" dt="2024-04-24T18:05:47.068" v="954" actId="478"/>
          <ac:picMkLst>
            <pc:docMk/>
            <pc:sldMk cId="450180875" sldId="2146846275"/>
            <ac:picMk id="7" creationId="{A84CC6EE-E4C0-C762-8A60-8EF83C00CEBE}"/>
          </ac:picMkLst>
        </pc:picChg>
        <pc:picChg chg="add del mod">
          <ac:chgData name="Leah Montner Dixon" userId="d5b2ae9e-9213-4442-b7df-4db8cbe51e5d" providerId="ADAL" clId="{9F086201-2930-4A03-8F2F-2BD2ABD2D028}" dt="2024-04-24T21:49:51.399" v="2444" actId="478"/>
          <ac:picMkLst>
            <pc:docMk/>
            <pc:sldMk cId="450180875" sldId="2146846275"/>
            <ac:picMk id="11" creationId="{6607AAE7-81CF-3734-AEE2-4BC2A1D09110}"/>
          </ac:picMkLst>
        </pc:picChg>
        <pc:picChg chg="add mod">
          <ac:chgData name="Leah Montner Dixon" userId="d5b2ae9e-9213-4442-b7df-4db8cbe51e5d" providerId="ADAL" clId="{9F086201-2930-4A03-8F2F-2BD2ABD2D028}" dt="2024-04-24T21:54:41.887" v="2466"/>
          <ac:picMkLst>
            <pc:docMk/>
            <pc:sldMk cId="450180875" sldId="2146846275"/>
            <ac:picMk id="12" creationId="{3FB84134-D28A-A957-C2F7-35A1FA6D8CD7}"/>
          </ac:picMkLst>
        </pc:picChg>
      </pc:sldChg>
      <pc:sldChg chg="addSp delSp modSp mod addCm delCm">
        <pc:chgData name="Leah Montner Dixon" userId="d5b2ae9e-9213-4442-b7df-4db8cbe51e5d" providerId="ADAL" clId="{9F086201-2930-4A03-8F2F-2BD2ABD2D028}" dt="2024-04-24T21:54:34.305" v="2462"/>
        <pc:sldMkLst>
          <pc:docMk/>
          <pc:sldMk cId="324490398" sldId="2146846441"/>
        </pc:sldMkLst>
        <pc:spChg chg="mod">
          <ac:chgData name="Leah Montner Dixon" userId="d5b2ae9e-9213-4442-b7df-4db8cbe51e5d" providerId="ADAL" clId="{9F086201-2930-4A03-8F2F-2BD2ABD2D028}" dt="2024-04-24T21:18:41.685" v="2132" actId="20577"/>
          <ac:spMkLst>
            <pc:docMk/>
            <pc:sldMk cId="324490398" sldId="2146846441"/>
            <ac:spMk id="4" creationId="{FF70E0CE-3823-5B82-EAE9-B9347DC14863}"/>
          </ac:spMkLst>
        </pc:spChg>
        <pc:spChg chg="add mod">
          <ac:chgData name="Leah Montner Dixon" userId="d5b2ae9e-9213-4442-b7df-4db8cbe51e5d" providerId="ADAL" clId="{9F086201-2930-4A03-8F2F-2BD2ABD2D028}" dt="2024-04-24T21:54:34.305" v="2462"/>
          <ac:spMkLst>
            <pc:docMk/>
            <pc:sldMk cId="324490398" sldId="2146846441"/>
            <ac:spMk id="6" creationId="{D6997E98-3D27-E5EC-86DD-F4B1C87C7223}"/>
          </ac:spMkLst>
        </pc:spChg>
        <pc:spChg chg="add mod">
          <ac:chgData name="Leah Montner Dixon" userId="d5b2ae9e-9213-4442-b7df-4db8cbe51e5d" providerId="ADAL" clId="{9F086201-2930-4A03-8F2F-2BD2ABD2D028}" dt="2024-04-24T21:54:34.305" v="2462"/>
          <ac:spMkLst>
            <pc:docMk/>
            <pc:sldMk cId="324490398" sldId="2146846441"/>
            <ac:spMk id="7" creationId="{C8E1C27A-5E99-C7A7-9911-13740EDDBB3A}"/>
          </ac:spMkLst>
        </pc:spChg>
        <pc:spChg chg="del">
          <ac:chgData name="Leah Montner Dixon" userId="d5b2ae9e-9213-4442-b7df-4db8cbe51e5d" providerId="ADAL" clId="{9F086201-2930-4A03-8F2F-2BD2ABD2D028}" dt="2024-04-24T18:05:34.422" v="944" actId="478"/>
          <ac:spMkLst>
            <pc:docMk/>
            <pc:sldMk cId="324490398" sldId="2146846441"/>
            <ac:spMk id="7" creationId="{F1AE05C3-3B46-F1F2-A836-9A303083EFCB}"/>
          </ac:spMkLst>
        </pc:spChg>
        <pc:spChg chg="del">
          <ac:chgData name="Leah Montner Dixon" userId="d5b2ae9e-9213-4442-b7df-4db8cbe51e5d" providerId="ADAL" clId="{9F086201-2930-4A03-8F2F-2BD2ABD2D028}" dt="2024-04-24T18:05:34.422" v="944" actId="478"/>
          <ac:spMkLst>
            <pc:docMk/>
            <pc:sldMk cId="324490398" sldId="2146846441"/>
            <ac:spMk id="8" creationId="{DF6ECDC0-B4BD-BC69-D959-009BAEACFAAE}"/>
          </ac:spMkLst>
        </pc:spChg>
        <pc:spChg chg="add del mod">
          <ac:chgData name="Leah Montner Dixon" userId="d5b2ae9e-9213-4442-b7df-4db8cbe51e5d" providerId="ADAL" clId="{9F086201-2930-4A03-8F2F-2BD2ABD2D028}" dt="2024-04-24T21:54:34.044" v="2461" actId="478"/>
          <ac:spMkLst>
            <pc:docMk/>
            <pc:sldMk cId="324490398" sldId="2146846441"/>
            <ac:spMk id="9" creationId="{5C19102E-5836-BBE0-8C29-EBBECB90BF5E}"/>
          </ac:spMkLst>
        </pc:spChg>
        <pc:spChg chg="add del mod">
          <ac:chgData name="Leah Montner Dixon" userId="d5b2ae9e-9213-4442-b7df-4db8cbe51e5d" providerId="ADAL" clId="{9F086201-2930-4A03-8F2F-2BD2ABD2D028}" dt="2024-04-24T21:54:34.044" v="2461" actId="478"/>
          <ac:spMkLst>
            <pc:docMk/>
            <pc:sldMk cId="324490398" sldId="2146846441"/>
            <ac:spMk id="10" creationId="{67D857E5-78AB-D3B7-BA31-A2B4C61B1876}"/>
          </ac:spMkLst>
        </pc:spChg>
        <pc:picChg chg="add mod">
          <ac:chgData name="Leah Montner Dixon" userId="d5b2ae9e-9213-4442-b7df-4db8cbe51e5d" providerId="ADAL" clId="{9F086201-2930-4A03-8F2F-2BD2ABD2D028}" dt="2024-04-24T21:54:34.305" v="2462"/>
          <ac:picMkLst>
            <pc:docMk/>
            <pc:sldMk cId="324490398" sldId="2146846441"/>
            <ac:picMk id="2" creationId="{72B9C004-9250-2C77-85CD-F9E2733420CA}"/>
          </ac:picMkLst>
        </pc:picChg>
        <pc:picChg chg="del">
          <ac:chgData name="Leah Montner Dixon" userId="d5b2ae9e-9213-4442-b7df-4db8cbe51e5d" providerId="ADAL" clId="{9F086201-2930-4A03-8F2F-2BD2ABD2D028}" dt="2024-04-24T18:05:34.422" v="944" actId="478"/>
          <ac:picMkLst>
            <pc:docMk/>
            <pc:sldMk cId="324490398" sldId="2146846441"/>
            <ac:picMk id="2" creationId="{9C0BF679-455F-C0BC-50B0-ED32B7598307}"/>
          </ac:picMkLst>
        </pc:picChg>
        <pc:picChg chg="add del mod">
          <ac:chgData name="Leah Montner Dixon" userId="d5b2ae9e-9213-4442-b7df-4db8cbe51e5d" providerId="ADAL" clId="{9F086201-2930-4A03-8F2F-2BD2ABD2D028}" dt="2024-04-24T21:54:34.044" v="2461" actId="478"/>
          <ac:picMkLst>
            <pc:docMk/>
            <pc:sldMk cId="324490398" sldId="2146846441"/>
            <ac:picMk id="3" creationId="{7F82342A-C9E7-6FC7-CC56-091B922BA7B3}"/>
          </ac:picMkLst>
        </pc:picChg>
        <pc:picChg chg="add del mod">
          <ac:chgData name="Leah Montner Dixon" userId="d5b2ae9e-9213-4442-b7df-4db8cbe51e5d" providerId="ADAL" clId="{9F086201-2930-4A03-8F2F-2BD2ABD2D028}" dt="2024-04-24T18:24:27.742" v="1475" actId="478"/>
          <ac:picMkLst>
            <pc:docMk/>
            <pc:sldMk cId="324490398" sldId="2146846441"/>
            <ac:picMk id="12" creationId="{93514206-E8D9-72DA-A469-AD19A9729910}"/>
          </ac:picMkLst>
        </pc:picChg>
        <pc:extLst>
          <p:ext xmlns:p="http://schemas.openxmlformats.org/presentationml/2006/main" uri="{D6D511B9-2390-475A-947B-AFAB55BFBCF1}">
            <pc226:cmChg xmlns:pc226="http://schemas.microsoft.com/office/powerpoint/2022/06/main/command" chg="add del">
              <pc226:chgData name="Leah Montner Dixon" userId="d5b2ae9e-9213-4442-b7df-4db8cbe51e5d" providerId="ADAL" clId="{9F086201-2930-4A03-8F2F-2BD2ABD2D028}" dt="2024-04-24T21:22:48.753" v="2137"/>
              <pc2:cmMkLst xmlns:pc2="http://schemas.microsoft.com/office/powerpoint/2019/9/main/command">
                <pc:docMk/>
                <pc:sldMk cId="324490398" sldId="2146846441"/>
                <pc2:cmMk id="{18D297A7-1DCC-438E-8095-141F583F2D77}"/>
              </pc2:cmMkLst>
            </pc226:cmChg>
          </p:ext>
        </pc:extLst>
      </pc:sldChg>
      <pc:sldChg chg="addSp delSp modSp mod">
        <pc:chgData name="Leah Montner Dixon" userId="d5b2ae9e-9213-4442-b7df-4db8cbe51e5d" providerId="ADAL" clId="{9F086201-2930-4A03-8F2F-2BD2ABD2D028}" dt="2024-04-24T21:54:26.453" v="2458"/>
        <pc:sldMkLst>
          <pc:docMk/>
          <pc:sldMk cId="3829424977" sldId="2146846442"/>
        </pc:sldMkLst>
        <pc:spChg chg="add del mod">
          <ac:chgData name="Leah Montner Dixon" userId="d5b2ae9e-9213-4442-b7df-4db8cbe51e5d" providerId="ADAL" clId="{9F086201-2930-4A03-8F2F-2BD2ABD2D028}" dt="2024-04-24T21:50:18.337" v="2449" actId="478"/>
          <ac:spMkLst>
            <pc:docMk/>
            <pc:sldMk cId="3829424977" sldId="2146846442"/>
            <ac:spMk id="5" creationId="{26236F2C-816A-9F8C-20C8-226FF34B367E}"/>
          </ac:spMkLst>
        </pc:spChg>
        <pc:spChg chg="add del mod">
          <ac:chgData name="Leah Montner Dixon" userId="d5b2ae9e-9213-4442-b7df-4db8cbe51e5d" providerId="ADAL" clId="{9F086201-2930-4A03-8F2F-2BD2ABD2D028}" dt="2024-04-24T21:50:18.337" v="2449" actId="478"/>
          <ac:spMkLst>
            <pc:docMk/>
            <pc:sldMk cId="3829424977" sldId="2146846442"/>
            <ac:spMk id="6" creationId="{1A60F43D-B9C1-128F-59AC-E7C3C9365E7D}"/>
          </ac:spMkLst>
        </pc:spChg>
        <pc:spChg chg="add del mod">
          <ac:chgData name="Leah Montner Dixon" userId="d5b2ae9e-9213-4442-b7df-4db8cbe51e5d" providerId="ADAL" clId="{9F086201-2930-4A03-8F2F-2BD2ABD2D028}" dt="2024-04-24T21:54:26.161" v="2457" actId="478"/>
          <ac:spMkLst>
            <pc:docMk/>
            <pc:sldMk cId="3829424977" sldId="2146846442"/>
            <ac:spMk id="9" creationId="{5E041589-06E6-D90C-784D-D306D6661034}"/>
          </ac:spMkLst>
        </pc:spChg>
        <pc:spChg chg="add del mod">
          <ac:chgData name="Leah Montner Dixon" userId="d5b2ae9e-9213-4442-b7df-4db8cbe51e5d" providerId="ADAL" clId="{9F086201-2930-4A03-8F2F-2BD2ABD2D028}" dt="2024-04-24T21:54:26.161" v="2457" actId="478"/>
          <ac:spMkLst>
            <pc:docMk/>
            <pc:sldMk cId="3829424977" sldId="2146846442"/>
            <ac:spMk id="10" creationId="{EA387EB6-4987-0B3B-2DEE-F8010B90D27E}"/>
          </ac:spMkLst>
        </pc:spChg>
        <pc:spChg chg="add mod">
          <ac:chgData name="Leah Montner Dixon" userId="d5b2ae9e-9213-4442-b7df-4db8cbe51e5d" providerId="ADAL" clId="{9F086201-2930-4A03-8F2F-2BD2ABD2D028}" dt="2024-04-24T21:54:26.453" v="2458"/>
          <ac:spMkLst>
            <pc:docMk/>
            <pc:sldMk cId="3829424977" sldId="2146846442"/>
            <ac:spMk id="13" creationId="{0C9F4AB3-ABD4-2D7A-B328-26A123977FDC}"/>
          </ac:spMkLst>
        </pc:spChg>
        <pc:spChg chg="add mod">
          <ac:chgData name="Leah Montner Dixon" userId="d5b2ae9e-9213-4442-b7df-4db8cbe51e5d" providerId="ADAL" clId="{9F086201-2930-4A03-8F2F-2BD2ABD2D028}" dt="2024-04-24T21:54:26.453" v="2458"/>
          <ac:spMkLst>
            <pc:docMk/>
            <pc:sldMk cId="3829424977" sldId="2146846442"/>
            <ac:spMk id="14" creationId="{57D6A33D-D3D2-BBD2-B3FF-1F78D706DCDE}"/>
          </ac:spMkLst>
        </pc:spChg>
        <pc:spChg chg="mod">
          <ac:chgData name="Leah Montner Dixon" userId="d5b2ae9e-9213-4442-b7df-4db8cbe51e5d" providerId="ADAL" clId="{9F086201-2930-4A03-8F2F-2BD2ABD2D028}" dt="2024-04-24T21:44:40.711" v="2384" actId="255"/>
          <ac:spMkLst>
            <pc:docMk/>
            <pc:sldMk cId="3829424977" sldId="2146846442"/>
            <ac:spMk id="33" creationId="{7B5D8A8B-F533-F22E-29AC-94D9881634C1}"/>
          </ac:spMkLst>
        </pc:spChg>
        <pc:spChg chg="mod ord">
          <ac:chgData name="Leah Montner Dixon" userId="d5b2ae9e-9213-4442-b7df-4db8cbe51e5d" providerId="ADAL" clId="{9F086201-2930-4A03-8F2F-2BD2ABD2D028}" dt="2024-04-24T17:35:57.322" v="365" actId="167"/>
          <ac:spMkLst>
            <pc:docMk/>
            <pc:sldMk cId="3829424977" sldId="2146846442"/>
            <ac:spMk id="70" creationId="{F777C562-83C3-CFDD-A8FB-7E791489374F}"/>
          </ac:spMkLst>
        </pc:spChg>
        <pc:spChg chg="del">
          <ac:chgData name="Leah Montner Dixon" userId="d5b2ae9e-9213-4442-b7df-4db8cbe51e5d" providerId="ADAL" clId="{9F086201-2930-4A03-8F2F-2BD2ABD2D028}" dt="2024-04-24T21:49:16.868" v="2439" actId="478"/>
          <ac:spMkLst>
            <pc:docMk/>
            <pc:sldMk cId="3829424977" sldId="2146846442"/>
            <ac:spMk id="76" creationId="{C4F35EB6-F0F8-AC85-CBA1-89B49DADA93C}"/>
          </ac:spMkLst>
        </pc:spChg>
        <pc:spChg chg="del">
          <ac:chgData name="Leah Montner Dixon" userId="d5b2ae9e-9213-4442-b7df-4db8cbe51e5d" providerId="ADAL" clId="{9F086201-2930-4A03-8F2F-2BD2ABD2D028}" dt="2024-04-24T21:49:16.868" v="2439" actId="478"/>
          <ac:spMkLst>
            <pc:docMk/>
            <pc:sldMk cId="3829424977" sldId="2146846442"/>
            <ac:spMk id="77" creationId="{8E40A5DA-E55C-110B-C463-F8A3209216B3}"/>
          </ac:spMkLst>
        </pc:spChg>
        <pc:spChg chg="mod">
          <ac:chgData name="Leah Montner Dixon" userId="d5b2ae9e-9213-4442-b7df-4db8cbe51e5d" providerId="ADAL" clId="{9F086201-2930-4A03-8F2F-2BD2ABD2D028}" dt="2024-04-24T17:37:00.653" v="412" actId="165"/>
          <ac:spMkLst>
            <pc:docMk/>
            <pc:sldMk cId="3829424977" sldId="2146846442"/>
            <ac:spMk id="118" creationId="{B668389A-8294-CE29-0D44-08F44CC1A6AE}"/>
          </ac:spMkLst>
        </pc:spChg>
        <pc:spChg chg="mod">
          <ac:chgData name="Leah Montner Dixon" userId="d5b2ae9e-9213-4442-b7df-4db8cbe51e5d" providerId="ADAL" clId="{9F086201-2930-4A03-8F2F-2BD2ABD2D028}" dt="2024-04-24T17:37:00.653" v="412" actId="165"/>
          <ac:spMkLst>
            <pc:docMk/>
            <pc:sldMk cId="3829424977" sldId="2146846442"/>
            <ac:spMk id="120" creationId="{9691E32E-C2CD-4858-97BE-332E842F1374}"/>
          </ac:spMkLst>
        </pc:spChg>
        <pc:spChg chg="mod">
          <ac:chgData name="Leah Montner Dixon" userId="d5b2ae9e-9213-4442-b7df-4db8cbe51e5d" providerId="ADAL" clId="{9F086201-2930-4A03-8F2F-2BD2ABD2D028}" dt="2024-04-24T17:37:00.653" v="412" actId="165"/>
          <ac:spMkLst>
            <pc:docMk/>
            <pc:sldMk cId="3829424977" sldId="2146846442"/>
            <ac:spMk id="144" creationId="{76F8D306-363A-B7AB-64BD-E467C39C2B05}"/>
          </ac:spMkLst>
        </pc:spChg>
        <pc:spChg chg="mod">
          <ac:chgData name="Leah Montner Dixon" userId="d5b2ae9e-9213-4442-b7df-4db8cbe51e5d" providerId="ADAL" clId="{9F086201-2930-4A03-8F2F-2BD2ABD2D028}" dt="2024-04-24T17:37:00.653" v="412" actId="165"/>
          <ac:spMkLst>
            <pc:docMk/>
            <pc:sldMk cId="3829424977" sldId="2146846442"/>
            <ac:spMk id="145" creationId="{24DDC478-3CE1-BAF7-058C-9E525EC12680}"/>
          </ac:spMkLst>
        </pc:spChg>
        <pc:spChg chg="add mod">
          <ac:chgData name="Leah Montner Dixon" userId="d5b2ae9e-9213-4442-b7df-4db8cbe51e5d" providerId="ADAL" clId="{9F086201-2930-4A03-8F2F-2BD2ABD2D028}" dt="2024-04-24T17:37:00.653" v="412" actId="165"/>
          <ac:spMkLst>
            <pc:docMk/>
            <pc:sldMk cId="3829424977" sldId="2146846442"/>
            <ac:spMk id="149" creationId="{EC6B4859-BD04-F653-DAB0-62CE0CDBAC78}"/>
          </ac:spMkLst>
        </pc:spChg>
        <pc:spChg chg="add mod">
          <ac:chgData name="Leah Montner Dixon" userId="d5b2ae9e-9213-4442-b7df-4db8cbe51e5d" providerId="ADAL" clId="{9F086201-2930-4A03-8F2F-2BD2ABD2D028}" dt="2024-04-24T17:37:00.653" v="412" actId="165"/>
          <ac:spMkLst>
            <pc:docMk/>
            <pc:sldMk cId="3829424977" sldId="2146846442"/>
            <ac:spMk id="150" creationId="{1C8D206F-2B79-E1E0-6B0B-7072FA1279EF}"/>
          </ac:spMkLst>
        </pc:spChg>
        <pc:spChg chg="add del mod">
          <ac:chgData name="Leah Montner Dixon" userId="d5b2ae9e-9213-4442-b7df-4db8cbe51e5d" providerId="ADAL" clId="{9F086201-2930-4A03-8F2F-2BD2ABD2D028}" dt="2024-04-24T17:37:19.879" v="416" actId="478"/>
          <ac:spMkLst>
            <pc:docMk/>
            <pc:sldMk cId="3829424977" sldId="2146846442"/>
            <ac:spMk id="151" creationId="{1C3D8E2C-3101-1D1D-01BA-69BF86556A52}"/>
          </ac:spMkLst>
        </pc:spChg>
        <pc:spChg chg="add mod">
          <ac:chgData name="Leah Montner Dixon" userId="d5b2ae9e-9213-4442-b7df-4db8cbe51e5d" providerId="ADAL" clId="{9F086201-2930-4A03-8F2F-2BD2ABD2D028}" dt="2024-04-24T17:37:00.653" v="412" actId="165"/>
          <ac:spMkLst>
            <pc:docMk/>
            <pc:sldMk cId="3829424977" sldId="2146846442"/>
            <ac:spMk id="156" creationId="{E8343418-61F1-68E8-8A42-06EDDC7CCD40}"/>
          </ac:spMkLst>
        </pc:spChg>
        <pc:spChg chg="add mod">
          <ac:chgData name="Leah Montner Dixon" userId="d5b2ae9e-9213-4442-b7df-4db8cbe51e5d" providerId="ADAL" clId="{9F086201-2930-4A03-8F2F-2BD2ABD2D028}" dt="2024-04-24T17:37:00.653" v="412" actId="165"/>
          <ac:spMkLst>
            <pc:docMk/>
            <pc:sldMk cId="3829424977" sldId="2146846442"/>
            <ac:spMk id="157" creationId="{57960073-0596-1943-C123-078052C33777}"/>
          </ac:spMkLst>
        </pc:spChg>
        <pc:spChg chg="add mod ord">
          <ac:chgData name="Leah Montner Dixon" userId="d5b2ae9e-9213-4442-b7df-4db8cbe51e5d" providerId="ADAL" clId="{9F086201-2930-4A03-8F2F-2BD2ABD2D028}" dt="2024-04-24T17:37:00.653" v="412" actId="165"/>
          <ac:spMkLst>
            <pc:docMk/>
            <pc:sldMk cId="3829424977" sldId="2146846442"/>
            <ac:spMk id="162" creationId="{62B4D448-4A37-74CE-1D18-B709CCB73BC0}"/>
          </ac:spMkLst>
        </pc:spChg>
        <pc:spChg chg="add mod ord">
          <ac:chgData name="Leah Montner Dixon" userId="d5b2ae9e-9213-4442-b7df-4db8cbe51e5d" providerId="ADAL" clId="{9F086201-2930-4A03-8F2F-2BD2ABD2D028}" dt="2024-04-24T17:37:00.653" v="412" actId="165"/>
          <ac:spMkLst>
            <pc:docMk/>
            <pc:sldMk cId="3829424977" sldId="2146846442"/>
            <ac:spMk id="163" creationId="{1510ED25-A242-F5AE-2C64-F7382D655462}"/>
          </ac:spMkLst>
        </pc:spChg>
        <pc:spChg chg="add">
          <ac:chgData name="Leah Montner Dixon" userId="d5b2ae9e-9213-4442-b7df-4db8cbe51e5d" providerId="ADAL" clId="{9F086201-2930-4A03-8F2F-2BD2ABD2D028}" dt="2024-04-24T17:33:13.955" v="294"/>
          <ac:spMkLst>
            <pc:docMk/>
            <pc:sldMk cId="3829424977" sldId="2146846442"/>
            <ac:spMk id="164" creationId="{04D8C118-9D04-DD11-C809-5C7399C3F2D2}"/>
          </ac:spMkLst>
        </pc:spChg>
        <pc:spChg chg="add mod ord">
          <ac:chgData name="Leah Montner Dixon" userId="d5b2ae9e-9213-4442-b7df-4db8cbe51e5d" providerId="ADAL" clId="{9F086201-2930-4A03-8F2F-2BD2ABD2D028}" dt="2024-04-24T17:37:00.653" v="412" actId="165"/>
          <ac:spMkLst>
            <pc:docMk/>
            <pc:sldMk cId="3829424977" sldId="2146846442"/>
            <ac:spMk id="170" creationId="{C712BAF5-1E47-9C56-8465-FF0C42AB3DAB}"/>
          </ac:spMkLst>
        </pc:spChg>
        <pc:spChg chg="add mod">
          <ac:chgData name="Leah Montner Dixon" userId="d5b2ae9e-9213-4442-b7df-4db8cbe51e5d" providerId="ADAL" clId="{9F086201-2930-4A03-8F2F-2BD2ABD2D028}" dt="2024-04-24T17:37:00.653" v="412" actId="165"/>
          <ac:spMkLst>
            <pc:docMk/>
            <pc:sldMk cId="3829424977" sldId="2146846442"/>
            <ac:spMk id="171" creationId="{0F1CDA90-602D-DFA0-3AAD-917152563133}"/>
          </ac:spMkLst>
        </pc:spChg>
        <pc:spChg chg="add mod">
          <ac:chgData name="Leah Montner Dixon" userId="d5b2ae9e-9213-4442-b7df-4db8cbe51e5d" providerId="ADAL" clId="{9F086201-2930-4A03-8F2F-2BD2ABD2D028}" dt="2024-04-24T21:25:09.221" v="2141" actId="255"/>
          <ac:spMkLst>
            <pc:docMk/>
            <pc:sldMk cId="3829424977" sldId="2146846442"/>
            <ac:spMk id="174" creationId="{D5111C60-61B5-4E2C-D0A0-1DE4991C0BE8}"/>
          </ac:spMkLst>
        </pc:spChg>
        <pc:grpChg chg="add mod topLvl">
          <ac:chgData name="Leah Montner Dixon" userId="d5b2ae9e-9213-4442-b7df-4db8cbe51e5d" providerId="ADAL" clId="{9F086201-2930-4A03-8F2F-2BD2ABD2D028}" dt="2024-04-24T17:37:00.653" v="412" actId="165"/>
          <ac:grpSpMkLst>
            <pc:docMk/>
            <pc:sldMk cId="3829424977" sldId="2146846442"/>
            <ac:grpSpMk id="152" creationId="{26079CAA-0E12-8A99-F623-82809E505721}"/>
          </ac:grpSpMkLst>
        </pc:grpChg>
        <pc:grpChg chg="add mod topLvl">
          <ac:chgData name="Leah Montner Dixon" userId="d5b2ae9e-9213-4442-b7df-4db8cbe51e5d" providerId="ADAL" clId="{9F086201-2930-4A03-8F2F-2BD2ABD2D028}" dt="2024-04-24T17:37:00.653" v="412" actId="165"/>
          <ac:grpSpMkLst>
            <pc:docMk/>
            <pc:sldMk cId="3829424977" sldId="2146846442"/>
            <ac:grpSpMk id="153" creationId="{F07B72B7-3479-E3B2-F1DA-6B63A4C75E59}"/>
          </ac:grpSpMkLst>
        </pc:grpChg>
        <pc:grpChg chg="add mod topLvl">
          <ac:chgData name="Leah Montner Dixon" userId="d5b2ae9e-9213-4442-b7df-4db8cbe51e5d" providerId="ADAL" clId="{9F086201-2930-4A03-8F2F-2BD2ABD2D028}" dt="2024-04-24T17:37:00.653" v="412" actId="165"/>
          <ac:grpSpMkLst>
            <pc:docMk/>
            <pc:sldMk cId="3829424977" sldId="2146846442"/>
            <ac:grpSpMk id="158" creationId="{865267F1-19E8-0806-F843-6208F9B499E8}"/>
          </ac:grpSpMkLst>
        </pc:grpChg>
        <pc:grpChg chg="add mod topLvl">
          <ac:chgData name="Leah Montner Dixon" userId="d5b2ae9e-9213-4442-b7df-4db8cbe51e5d" providerId="ADAL" clId="{9F086201-2930-4A03-8F2F-2BD2ABD2D028}" dt="2024-04-24T17:37:00.653" v="412" actId="165"/>
          <ac:grpSpMkLst>
            <pc:docMk/>
            <pc:sldMk cId="3829424977" sldId="2146846442"/>
            <ac:grpSpMk id="159" creationId="{37C92727-47B9-1AF9-46B5-C4FA1D86665F}"/>
          </ac:grpSpMkLst>
        </pc:grpChg>
        <pc:grpChg chg="add mod topLvl">
          <ac:chgData name="Leah Montner Dixon" userId="d5b2ae9e-9213-4442-b7df-4db8cbe51e5d" providerId="ADAL" clId="{9F086201-2930-4A03-8F2F-2BD2ABD2D028}" dt="2024-04-24T17:37:00.653" v="412" actId="165"/>
          <ac:grpSpMkLst>
            <pc:docMk/>
            <pc:sldMk cId="3829424977" sldId="2146846442"/>
            <ac:grpSpMk id="167" creationId="{7BB90A89-DC82-28AF-5EE2-DBC1A1927216}"/>
          </ac:grpSpMkLst>
        </pc:grpChg>
        <pc:grpChg chg="add mod topLvl">
          <ac:chgData name="Leah Montner Dixon" userId="d5b2ae9e-9213-4442-b7df-4db8cbe51e5d" providerId="ADAL" clId="{9F086201-2930-4A03-8F2F-2BD2ABD2D028}" dt="2024-04-24T17:37:00.653" v="412" actId="165"/>
          <ac:grpSpMkLst>
            <pc:docMk/>
            <pc:sldMk cId="3829424977" sldId="2146846442"/>
            <ac:grpSpMk id="172" creationId="{10ABEAD6-755C-D250-F7E3-95E30F357AD3}"/>
          </ac:grpSpMkLst>
        </pc:grpChg>
        <pc:grpChg chg="add del mod">
          <ac:chgData name="Leah Montner Dixon" userId="d5b2ae9e-9213-4442-b7df-4db8cbe51e5d" providerId="ADAL" clId="{9F086201-2930-4A03-8F2F-2BD2ABD2D028}" dt="2024-04-24T17:37:00.653" v="412" actId="165"/>
          <ac:grpSpMkLst>
            <pc:docMk/>
            <pc:sldMk cId="3829424977" sldId="2146846442"/>
            <ac:grpSpMk id="173" creationId="{A36AD36A-7487-ED40-55AC-DFDAEACFA921}"/>
          </ac:grpSpMkLst>
        </pc:grpChg>
        <pc:picChg chg="add mod ord modCrop">
          <ac:chgData name="Leah Montner Dixon" userId="d5b2ae9e-9213-4442-b7df-4db8cbe51e5d" providerId="ADAL" clId="{9F086201-2930-4A03-8F2F-2BD2ABD2D028}" dt="2024-04-24T21:45:00.952" v="2389" actId="1036"/>
          <ac:picMkLst>
            <pc:docMk/>
            <pc:sldMk cId="3829424977" sldId="2146846442"/>
            <ac:picMk id="3" creationId="{749154FF-9BAE-787D-F920-3FCCEABFCF7B}"/>
          </ac:picMkLst>
        </pc:picChg>
        <pc:picChg chg="add del mod">
          <ac:chgData name="Leah Montner Dixon" userId="d5b2ae9e-9213-4442-b7df-4db8cbe51e5d" providerId="ADAL" clId="{9F086201-2930-4A03-8F2F-2BD2ABD2D028}" dt="2024-04-24T21:50:18.337" v="2449" actId="478"/>
          <ac:picMkLst>
            <pc:docMk/>
            <pc:sldMk cId="3829424977" sldId="2146846442"/>
            <ac:picMk id="4" creationId="{841256B8-0380-53EC-FA2D-941F31F56CD1}"/>
          </ac:picMkLst>
        </pc:picChg>
        <pc:picChg chg="add del mod">
          <ac:chgData name="Leah Montner Dixon" userId="d5b2ae9e-9213-4442-b7df-4db8cbe51e5d" providerId="ADAL" clId="{9F086201-2930-4A03-8F2F-2BD2ABD2D028}" dt="2024-04-24T21:49:32.106" v="2441" actId="478"/>
          <ac:picMkLst>
            <pc:docMk/>
            <pc:sldMk cId="3829424977" sldId="2146846442"/>
            <ac:picMk id="7" creationId="{72BBE4E4-5575-D117-C72D-3CE2D49A5EBF}"/>
          </ac:picMkLst>
        </pc:picChg>
        <pc:picChg chg="add del mod">
          <ac:chgData name="Leah Montner Dixon" userId="d5b2ae9e-9213-4442-b7df-4db8cbe51e5d" providerId="ADAL" clId="{9F086201-2930-4A03-8F2F-2BD2ABD2D028}" dt="2024-04-24T21:54:26.161" v="2457" actId="478"/>
          <ac:picMkLst>
            <pc:docMk/>
            <pc:sldMk cId="3829424977" sldId="2146846442"/>
            <ac:picMk id="8" creationId="{542F717D-25F0-879F-44BA-8B063391AF3E}"/>
          </ac:picMkLst>
        </pc:picChg>
        <pc:picChg chg="add del mod">
          <ac:chgData name="Leah Montner Dixon" userId="d5b2ae9e-9213-4442-b7df-4db8cbe51e5d" providerId="ADAL" clId="{9F086201-2930-4A03-8F2F-2BD2ABD2D028}" dt="2024-04-24T21:50:22.498" v="2451" actId="478"/>
          <ac:picMkLst>
            <pc:docMk/>
            <pc:sldMk cId="3829424977" sldId="2146846442"/>
            <ac:picMk id="11" creationId="{2AA22611-F5D5-00CB-CA9F-ED9C1B8B7350}"/>
          </ac:picMkLst>
        </pc:picChg>
        <pc:picChg chg="add mod">
          <ac:chgData name="Leah Montner Dixon" userId="d5b2ae9e-9213-4442-b7df-4db8cbe51e5d" providerId="ADAL" clId="{9F086201-2930-4A03-8F2F-2BD2ABD2D028}" dt="2024-04-24T21:54:26.453" v="2458"/>
          <ac:picMkLst>
            <pc:docMk/>
            <pc:sldMk cId="3829424977" sldId="2146846442"/>
            <ac:picMk id="12" creationId="{A1B450C4-8C2D-F6BD-3A5C-25BC164CA9C6}"/>
          </ac:picMkLst>
        </pc:picChg>
        <pc:picChg chg="del">
          <ac:chgData name="Leah Montner Dixon" userId="d5b2ae9e-9213-4442-b7df-4db8cbe51e5d" providerId="ADAL" clId="{9F086201-2930-4A03-8F2F-2BD2ABD2D028}" dt="2024-04-24T21:30:23.478" v="2160" actId="478"/>
          <ac:picMkLst>
            <pc:docMk/>
            <pc:sldMk cId="3829424977" sldId="2146846442"/>
            <ac:picMk id="38" creationId="{434C0873-E307-D7BB-2021-649A3290B325}"/>
          </ac:picMkLst>
        </pc:picChg>
        <pc:picChg chg="del">
          <ac:chgData name="Leah Montner Dixon" userId="d5b2ae9e-9213-4442-b7df-4db8cbe51e5d" providerId="ADAL" clId="{9F086201-2930-4A03-8F2F-2BD2ABD2D028}" dt="2024-04-24T21:49:16.868" v="2439" actId="478"/>
          <ac:picMkLst>
            <pc:docMk/>
            <pc:sldMk cId="3829424977" sldId="2146846442"/>
            <ac:picMk id="75" creationId="{FC47A1DF-E5F4-3C41-EE54-0DDCB222744B}"/>
          </ac:picMkLst>
        </pc:picChg>
        <pc:picChg chg="mod">
          <ac:chgData name="Leah Montner Dixon" userId="d5b2ae9e-9213-4442-b7df-4db8cbe51e5d" providerId="ADAL" clId="{9F086201-2930-4A03-8F2F-2BD2ABD2D028}" dt="2024-04-24T17:37:00.653" v="412" actId="165"/>
          <ac:picMkLst>
            <pc:docMk/>
            <pc:sldMk cId="3829424977" sldId="2146846442"/>
            <ac:picMk id="139" creationId="{D4D4DA33-56A1-2837-243C-76FACE9EADC7}"/>
          </ac:picMkLst>
        </pc:picChg>
        <pc:picChg chg="mod">
          <ac:chgData name="Leah Montner Dixon" userId="d5b2ae9e-9213-4442-b7df-4db8cbe51e5d" providerId="ADAL" clId="{9F086201-2930-4A03-8F2F-2BD2ABD2D028}" dt="2024-04-24T17:37:00.653" v="412" actId="165"/>
          <ac:picMkLst>
            <pc:docMk/>
            <pc:sldMk cId="3829424977" sldId="2146846442"/>
            <ac:picMk id="143" creationId="{E91D9083-1E4F-08E2-57C8-C130A9FD4AB8}"/>
          </ac:picMkLst>
        </pc:picChg>
        <pc:picChg chg="add mod ord">
          <ac:chgData name="Leah Montner Dixon" userId="d5b2ae9e-9213-4442-b7df-4db8cbe51e5d" providerId="ADAL" clId="{9F086201-2930-4A03-8F2F-2BD2ABD2D028}" dt="2024-04-24T17:37:00.653" v="412" actId="165"/>
          <ac:picMkLst>
            <pc:docMk/>
            <pc:sldMk cId="3829424977" sldId="2146846442"/>
            <ac:picMk id="148" creationId="{456CBA66-1A4B-E325-8DEA-DD38904CA4B9}"/>
          </ac:picMkLst>
        </pc:picChg>
        <pc:picChg chg="add mod ord">
          <ac:chgData name="Leah Montner Dixon" userId="d5b2ae9e-9213-4442-b7df-4db8cbe51e5d" providerId="ADAL" clId="{9F086201-2930-4A03-8F2F-2BD2ABD2D028}" dt="2024-04-24T17:37:00.653" v="412" actId="165"/>
          <ac:picMkLst>
            <pc:docMk/>
            <pc:sldMk cId="3829424977" sldId="2146846442"/>
            <ac:picMk id="155" creationId="{30DBC455-E073-CD17-E6A3-56FF5C1721A9}"/>
          </ac:picMkLst>
        </pc:picChg>
        <pc:picChg chg="add mod">
          <ac:chgData name="Leah Montner Dixon" userId="d5b2ae9e-9213-4442-b7df-4db8cbe51e5d" providerId="ADAL" clId="{9F086201-2930-4A03-8F2F-2BD2ABD2D028}" dt="2024-04-24T17:37:00.653" v="412" actId="165"/>
          <ac:picMkLst>
            <pc:docMk/>
            <pc:sldMk cId="3829424977" sldId="2146846442"/>
            <ac:picMk id="161" creationId="{3BE183EF-6A60-0741-5752-C70A05976BDA}"/>
          </ac:picMkLst>
        </pc:picChg>
        <pc:picChg chg="add mod">
          <ac:chgData name="Leah Montner Dixon" userId="d5b2ae9e-9213-4442-b7df-4db8cbe51e5d" providerId="ADAL" clId="{9F086201-2930-4A03-8F2F-2BD2ABD2D028}" dt="2024-04-24T17:37:00.653" v="412" actId="165"/>
          <ac:picMkLst>
            <pc:docMk/>
            <pc:sldMk cId="3829424977" sldId="2146846442"/>
            <ac:picMk id="166" creationId="{9F95793A-11F9-4358-6473-7C05D0752E17}"/>
          </ac:picMkLst>
        </pc:picChg>
        <pc:picChg chg="add mod">
          <ac:chgData name="Leah Montner Dixon" userId="d5b2ae9e-9213-4442-b7df-4db8cbe51e5d" providerId="ADAL" clId="{9F086201-2930-4A03-8F2F-2BD2ABD2D028}" dt="2024-04-24T17:37:00.653" v="412" actId="165"/>
          <ac:picMkLst>
            <pc:docMk/>
            <pc:sldMk cId="3829424977" sldId="2146846442"/>
            <ac:picMk id="169" creationId="{E8BEE7F2-6B54-ADF1-2327-275EFBD046B4}"/>
          </ac:picMkLst>
        </pc:picChg>
        <pc:picChg chg="mod">
          <ac:chgData name="Leah Montner Dixon" userId="d5b2ae9e-9213-4442-b7df-4db8cbe51e5d" providerId="ADAL" clId="{9F086201-2930-4A03-8F2F-2BD2ABD2D028}" dt="2024-04-24T17:37:00.653" v="412" actId="165"/>
          <ac:picMkLst>
            <pc:docMk/>
            <pc:sldMk cId="3829424977" sldId="2146846442"/>
            <ac:picMk id="1026" creationId="{274CF95E-5367-CABA-913A-3D2CE4041C81}"/>
          </ac:picMkLst>
        </pc:picChg>
        <pc:picChg chg="mod">
          <ac:chgData name="Leah Montner Dixon" userId="d5b2ae9e-9213-4442-b7df-4db8cbe51e5d" providerId="ADAL" clId="{9F086201-2930-4A03-8F2F-2BD2ABD2D028}" dt="2024-04-24T17:37:00.653" v="412" actId="165"/>
          <ac:picMkLst>
            <pc:docMk/>
            <pc:sldMk cId="3829424977" sldId="2146846442"/>
            <ac:picMk id="1030" creationId="{ABC2584D-631F-06DC-C7FE-D51087D0E323}"/>
          </ac:picMkLst>
        </pc:picChg>
        <pc:picChg chg="add mod">
          <ac:chgData name="Leah Montner Dixon" userId="d5b2ae9e-9213-4442-b7df-4db8cbe51e5d" providerId="ADAL" clId="{9F086201-2930-4A03-8F2F-2BD2ABD2D028}" dt="2024-04-24T17:37:00.653" v="412" actId="165"/>
          <ac:picMkLst>
            <pc:docMk/>
            <pc:sldMk cId="3829424977" sldId="2146846442"/>
            <ac:picMk id="1032" creationId="{CE427C70-661E-536A-2DA5-AD3801529A00}"/>
          </ac:picMkLst>
        </pc:picChg>
        <pc:picChg chg="add mod">
          <ac:chgData name="Leah Montner Dixon" userId="d5b2ae9e-9213-4442-b7df-4db8cbe51e5d" providerId="ADAL" clId="{9F086201-2930-4A03-8F2F-2BD2ABD2D028}" dt="2024-04-24T17:37:00.653" v="412" actId="165"/>
          <ac:picMkLst>
            <pc:docMk/>
            <pc:sldMk cId="3829424977" sldId="2146846442"/>
            <ac:picMk id="1034" creationId="{2B3B9379-0FD5-F951-7765-AF994D9A53A7}"/>
          </ac:picMkLst>
        </pc:picChg>
        <pc:picChg chg="add mod">
          <ac:chgData name="Leah Montner Dixon" userId="d5b2ae9e-9213-4442-b7df-4db8cbe51e5d" providerId="ADAL" clId="{9F086201-2930-4A03-8F2F-2BD2ABD2D028}" dt="2024-04-24T17:37:00.653" v="412" actId="165"/>
          <ac:picMkLst>
            <pc:docMk/>
            <pc:sldMk cId="3829424977" sldId="2146846442"/>
            <ac:picMk id="1038" creationId="{343FAFC6-AD78-4F18-C64C-A9B7FE21A5C1}"/>
          </ac:picMkLst>
        </pc:picChg>
      </pc:sldChg>
      <pc:sldChg chg="addSp delSp modSp mod ord addCm delCm">
        <pc:chgData name="Leah Montner Dixon" userId="d5b2ae9e-9213-4442-b7df-4db8cbe51e5d" providerId="ADAL" clId="{9F086201-2930-4A03-8F2F-2BD2ABD2D028}" dt="2024-04-24T21:54:19.523" v="2456" actId="165"/>
        <pc:sldMkLst>
          <pc:docMk/>
          <pc:sldMk cId="135192769" sldId="2146846443"/>
        </pc:sldMkLst>
        <pc:spChg chg="mod">
          <ac:chgData name="Leah Montner Dixon" userId="d5b2ae9e-9213-4442-b7df-4db8cbe51e5d" providerId="ADAL" clId="{9F086201-2930-4A03-8F2F-2BD2ABD2D028}" dt="2024-04-24T21:42:54.007" v="2331" actId="14100"/>
          <ac:spMkLst>
            <pc:docMk/>
            <pc:sldMk cId="135192769" sldId="2146846443"/>
            <ac:spMk id="70" creationId="{F777C562-83C3-CFDD-A8FB-7E791489374F}"/>
          </ac:spMkLst>
        </pc:spChg>
        <pc:spChg chg="mod topLvl">
          <ac:chgData name="Leah Montner Dixon" userId="d5b2ae9e-9213-4442-b7df-4db8cbe51e5d" providerId="ADAL" clId="{9F086201-2930-4A03-8F2F-2BD2ABD2D028}" dt="2024-04-24T21:54:19.523" v="2456" actId="165"/>
          <ac:spMkLst>
            <pc:docMk/>
            <pc:sldMk cId="135192769" sldId="2146846443"/>
            <ac:spMk id="76" creationId="{C4F35EB6-F0F8-AC85-CBA1-89B49DADA93C}"/>
          </ac:spMkLst>
        </pc:spChg>
        <pc:spChg chg="mod topLvl">
          <ac:chgData name="Leah Montner Dixon" userId="d5b2ae9e-9213-4442-b7df-4db8cbe51e5d" providerId="ADAL" clId="{9F086201-2930-4A03-8F2F-2BD2ABD2D028}" dt="2024-04-24T21:54:19.523" v="2456" actId="165"/>
          <ac:spMkLst>
            <pc:docMk/>
            <pc:sldMk cId="135192769" sldId="2146846443"/>
            <ac:spMk id="77" creationId="{8E40A5DA-E55C-110B-C463-F8A3209216B3}"/>
          </ac:spMkLst>
        </pc:spChg>
        <pc:spChg chg="mod">
          <ac:chgData name="Leah Montner Dixon" userId="d5b2ae9e-9213-4442-b7df-4db8cbe51e5d" providerId="ADAL" clId="{9F086201-2930-4A03-8F2F-2BD2ABD2D028}" dt="2024-04-24T21:43:24.473" v="2362" actId="1036"/>
          <ac:spMkLst>
            <pc:docMk/>
            <pc:sldMk cId="135192769" sldId="2146846443"/>
            <ac:spMk id="103" creationId="{A4994ED3-A1D7-94CF-B81B-A0DB097AF148}"/>
          </ac:spMkLst>
        </pc:spChg>
        <pc:spChg chg="mod">
          <ac:chgData name="Leah Montner Dixon" userId="d5b2ae9e-9213-4442-b7df-4db8cbe51e5d" providerId="ADAL" clId="{9F086201-2930-4A03-8F2F-2BD2ABD2D028}" dt="2024-04-24T21:33:23.551" v="2169" actId="14100"/>
          <ac:spMkLst>
            <pc:docMk/>
            <pc:sldMk cId="135192769" sldId="2146846443"/>
            <ac:spMk id="118" creationId="{B668389A-8294-CE29-0D44-08F44CC1A6AE}"/>
          </ac:spMkLst>
        </pc:spChg>
        <pc:spChg chg="mod">
          <ac:chgData name="Leah Montner Dixon" userId="d5b2ae9e-9213-4442-b7df-4db8cbe51e5d" providerId="ADAL" clId="{9F086201-2930-4A03-8F2F-2BD2ABD2D028}" dt="2024-04-24T21:33:23.551" v="2169" actId="14100"/>
          <ac:spMkLst>
            <pc:docMk/>
            <pc:sldMk cId="135192769" sldId="2146846443"/>
            <ac:spMk id="120" creationId="{9691E32E-C2CD-4858-97BE-332E842F1374}"/>
          </ac:spMkLst>
        </pc:spChg>
        <pc:spChg chg="mod">
          <ac:chgData name="Leah Montner Dixon" userId="d5b2ae9e-9213-4442-b7df-4db8cbe51e5d" providerId="ADAL" clId="{9F086201-2930-4A03-8F2F-2BD2ABD2D028}" dt="2024-04-24T21:43:20.647" v="2352" actId="165"/>
          <ac:spMkLst>
            <pc:docMk/>
            <pc:sldMk cId="135192769" sldId="2146846443"/>
            <ac:spMk id="144" creationId="{76F8D306-363A-B7AB-64BD-E467C39C2B05}"/>
          </ac:spMkLst>
        </pc:spChg>
        <pc:spChg chg="mod">
          <ac:chgData name="Leah Montner Dixon" userId="d5b2ae9e-9213-4442-b7df-4db8cbe51e5d" providerId="ADAL" clId="{9F086201-2930-4A03-8F2F-2BD2ABD2D028}" dt="2024-04-24T21:43:20.647" v="2352" actId="165"/>
          <ac:spMkLst>
            <pc:docMk/>
            <pc:sldMk cId="135192769" sldId="2146846443"/>
            <ac:spMk id="145" creationId="{24DDC478-3CE1-BAF7-058C-9E525EC12680}"/>
          </ac:spMkLst>
        </pc:spChg>
        <pc:spChg chg="mod">
          <ac:chgData name="Leah Montner Dixon" userId="d5b2ae9e-9213-4442-b7df-4db8cbe51e5d" providerId="ADAL" clId="{9F086201-2930-4A03-8F2F-2BD2ABD2D028}" dt="2024-04-24T21:43:20.647" v="2352" actId="165"/>
          <ac:spMkLst>
            <pc:docMk/>
            <pc:sldMk cId="135192769" sldId="2146846443"/>
            <ac:spMk id="149" creationId="{EC6B4859-BD04-F653-DAB0-62CE0CDBAC78}"/>
          </ac:spMkLst>
        </pc:spChg>
        <pc:spChg chg="mod">
          <ac:chgData name="Leah Montner Dixon" userId="d5b2ae9e-9213-4442-b7df-4db8cbe51e5d" providerId="ADAL" clId="{9F086201-2930-4A03-8F2F-2BD2ABD2D028}" dt="2024-04-24T21:43:20.647" v="2352" actId="165"/>
          <ac:spMkLst>
            <pc:docMk/>
            <pc:sldMk cId="135192769" sldId="2146846443"/>
            <ac:spMk id="150" creationId="{1C8D206F-2B79-E1E0-6B0B-7072FA1279EF}"/>
          </ac:spMkLst>
        </pc:spChg>
        <pc:spChg chg="mod">
          <ac:chgData name="Leah Montner Dixon" userId="d5b2ae9e-9213-4442-b7df-4db8cbe51e5d" providerId="ADAL" clId="{9F086201-2930-4A03-8F2F-2BD2ABD2D028}" dt="2024-04-24T21:43:20.647" v="2352" actId="165"/>
          <ac:spMkLst>
            <pc:docMk/>
            <pc:sldMk cId="135192769" sldId="2146846443"/>
            <ac:spMk id="156" creationId="{E8343418-61F1-68E8-8A42-06EDDC7CCD40}"/>
          </ac:spMkLst>
        </pc:spChg>
        <pc:spChg chg="mod">
          <ac:chgData name="Leah Montner Dixon" userId="d5b2ae9e-9213-4442-b7df-4db8cbe51e5d" providerId="ADAL" clId="{9F086201-2930-4A03-8F2F-2BD2ABD2D028}" dt="2024-04-24T21:43:20.647" v="2352" actId="165"/>
          <ac:spMkLst>
            <pc:docMk/>
            <pc:sldMk cId="135192769" sldId="2146846443"/>
            <ac:spMk id="157" creationId="{57960073-0596-1943-C123-078052C33777}"/>
          </ac:spMkLst>
        </pc:spChg>
        <pc:spChg chg="mod topLvl">
          <ac:chgData name="Leah Montner Dixon" userId="d5b2ae9e-9213-4442-b7df-4db8cbe51e5d" providerId="ADAL" clId="{9F086201-2930-4A03-8F2F-2BD2ABD2D028}" dt="2024-04-24T21:43:20.647" v="2352" actId="165"/>
          <ac:spMkLst>
            <pc:docMk/>
            <pc:sldMk cId="135192769" sldId="2146846443"/>
            <ac:spMk id="162" creationId="{62B4D448-4A37-74CE-1D18-B709CCB73BC0}"/>
          </ac:spMkLst>
        </pc:spChg>
        <pc:spChg chg="mod topLvl">
          <ac:chgData name="Leah Montner Dixon" userId="d5b2ae9e-9213-4442-b7df-4db8cbe51e5d" providerId="ADAL" clId="{9F086201-2930-4A03-8F2F-2BD2ABD2D028}" dt="2024-04-24T21:43:20.647" v="2352" actId="165"/>
          <ac:spMkLst>
            <pc:docMk/>
            <pc:sldMk cId="135192769" sldId="2146846443"/>
            <ac:spMk id="163" creationId="{1510ED25-A242-F5AE-2C64-F7382D655462}"/>
          </ac:spMkLst>
        </pc:spChg>
        <pc:spChg chg="mod topLvl">
          <ac:chgData name="Leah Montner Dixon" userId="d5b2ae9e-9213-4442-b7df-4db8cbe51e5d" providerId="ADAL" clId="{9F086201-2930-4A03-8F2F-2BD2ABD2D028}" dt="2024-04-24T21:43:20.647" v="2352" actId="165"/>
          <ac:spMkLst>
            <pc:docMk/>
            <pc:sldMk cId="135192769" sldId="2146846443"/>
            <ac:spMk id="170" creationId="{C712BAF5-1E47-9C56-8465-FF0C42AB3DAB}"/>
          </ac:spMkLst>
        </pc:spChg>
        <pc:spChg chg="mod topLvl">
          <ac:chgData name="Leah Montner Dixon" userId="d5b2ae9e-9213-4442-b7df-4db8cbe51e5d" providerId="ADAL" clId="{9F086201-2930-4A03-8F2F-2BD2ABD2D028}" dt="2024-04-24T21:43:20.647" v="2352" actId="165"/>
          <ac:spMkLst>
            <pc:docMk/>
            <pc:sldMk cId="135192769" sldId="2146846443"/>
            <ac:spMk id="171" creationId="{0F1CDA90-602D-DFA0-3AAD-917152563133}"/>
          </ac:spMkLst>
        </pc:spChg>
        <pc:spChg chg="mod">
          <ac:chgData name="Leah Montner Dixon" userId="d5b2ae9e-9213-4442-b7df-4db8cbe51e5d" providerId="ADAL" clId="{9F086201-2930-4A03-8F2F-2BD2ABD2D028}" dt="2024-04-24T21:46:34.834" v="2390" actId="20577"/>
          <ac:spMkLst>
            <pc:docMk/>
            <pc:sldMk cId="135192769" sldId="2146846443"/>
            <ac:spMk id="174" creationId="{D5111C60-61B5-4E2C-D0A0-1DE4991C0BE8}"/>
          </ac:spMkLst>
        </pc:spChg>
        <pc:grpChg chg="add mod topLvl">
          <ac:chgData name="Leah Montner Dixon" userId="d5b2ae9e-9213-4442-b7df-4db8cbe51e5d" providerId="ADAL" clId="{9F086201-2930-4A03-8F2F-2BD2ABD2D028}" dt="2024-04-24T21:43:20.647" v="2352" actId="165"/>
          <ac:grpSpMkLst>
            <pc:docMk/>
            <pc:sldMk cId="135192769" sldId="2146846443"/>
            <ac:grpSpMk id="7" creationId="{20BA7F7A-891C-62FF-22A1-1D5546CA9307}"/>
          </ac:grpSpMkLst>
        </pc:grpChg>
        <pc:grpChg chg="add del mod">
          <ac:chgData name="Leah Montner Dixon" userId="d5b2ae9e-9213-4442-b7df-4db8cbe51e5d" providerId="ADAL" clId="{9F086201-2930-4A03-8F2F-2BD2ABD2D028}" dt="2024-04-24T21:43:20.647" v="2352" actId="165"/>
          <ac:grpSpMkLst>
            <pc:docMk/>
            <pc:sldMk cId="135192769" sldId="2146846443"/>
            <ac:grpSpMk id="8" creationId="{EE1F3195-74B2-09B7-BFE1-A9F32E24A3AD}"/>
          </ac:grpSpMkLst>
        </pc:grpChg>
        <pc:grpChg chg="add del mod">
          <ac:chgData name="Leah Montner Dixon" userId="d5b2ae9e-9213-4442-b7df-4db8cbe51e5d" providerId="ADAL" clId="{9F086201-2930-4A03-8F2F-2BD2ABD2D028}" dt="2024-04-24T21:43:20.647" v="2352" actId="165"/>
          <ac:grpSpMkLst>
            <pc:docMk/>
            <pc:sldMk cId="135192769" sldId="2146846443"/>
            <ac:grpSpMk id="9" creationId="{C5C466A8-4301-6B36-1FC7-8517D6F166C0}"/>
          </ac:grpSpMkLst>
        </pc:grpChg>
        <pc:grpChg chg="add del mod">
          <ac:chgData name="Leah Montner Dixon" userId="d5b2ae9e-9213-4442-b7df-4db8cbe51e5d" providerId="ADAL" clId="{9F086201-2930-4A03-8F2F-2BD2ABD2D028}" dt="2024-04-24T21:48:52.124" v="2438" actId="165"/>
          <ac:grpSpMkLst>
            <pc:docMk/>
            <pc:sldMk cId="135192769" sldId="2146846443"/>
            <ac:grpSpMk id="10" creationId="{517A22AF-BACB-7A50-7005-E1A03F584183}"/>
          </ac:grpSpMkLst>
        </pc:grpChg>
        <pc:grpChg chg="add del mod">
          <ac:chgData name="Leah Montner Dixon" userId="d5b2ae9e-9213-4442-b7df-4db8cbe51e5d" providerId="ADAL" clId="{9F086201-2930-4A03-8F2F-2BD2ABD2D028}" dt="2024-04-24T21:54:19.523" v="2456" actId="165"/>
          <ac:grpSpMkLst>
            <pc:docMk/>
            <pc:sldMk cId="135192769" sldId="2146846443"/>
            <ac:grpSpMk id="11" creationId="{7992E80B-C47D-C940-2861-DCA35832B502}"/>
          </ac:grpSpMkLst>
        </pc:grpChg>
        <pc:grpChg chg="mod topLvl">
          <ac:chgData name="Leah Montner Dixon" userId="d5b2ae9e-9213-4442-b7df-4db8cbe51e5d" providerId="ADAL" clId="{9F086201-2930-4A03-8F2F-2BD2ABD2D028}" dt="2024-04-24T21:43:20.647" v="2352" actId="165"/>
          <ac:grpSpMkLst>
            <pc:docMk/>
            <pc:sldMk cId="135192769" sldId="2146846443"/>
            <ac:grpSpMk id="152" creationId="{26079CAA-0E12-8A99-F623-82809E505721}"/>
          </ac:grpSpMkLst>
        </pc:grpChg>
        <pc:grpChg chg="mod topLvl">
          <ac:chgData name="Leah Montner Dixon" userId="d5b2ae9e-9213-4442-b7df-4db8cbe51e5d" providerId="ADAL" clId="{9F086201-2930-4A03-8F2F-2BD2ABD2D028}" dt="2024-04-24T21:43:20.647" v="2352" actId="165"/>
          <ac:grpSpMkLst>
            <pc:docMk/>
            <pc:sldMk cId="135192769" sldId="2146846443"/>
            <ac:grpSpMk id="153" creationId="{F07B72B7-3479-E3B2-F1DA-6B63A4C75E59}"/>
          </ac:grpSpMkLst>
        </pc:grpChg>
        <pc:grpChg chg="del mod">
          <ac:chgData name="Leah Montner Dixon" userId="d5b2ae9e-9213-4442-b7df-4db8cbe51e5d" providerId="ADAL" clId="{9F086201-2930-4A03-8F2F-2BD2ABD2D028}" dt="2024-04-24T21:34:19.796" v="2177" actId="478"/>
          <ac:grpSpMkLst>
            <pc:docMk/>
            <pc:sldMk cId="135192769" sldId="2146846443"/>
            <ac:grpSpMk id="158" creationId="{865267F1-19E8-0806-F843-6208F9B499E8}"/>
          </ac:grpSpMkLst>
        </pc:grpChg>
        <pc:grpChg chg="mod topLvl">
          <ac:chgData name="Leah Montner Dixon" userId="d5b2ae9e-9213-4442-b7df-4db8cbe51e5d" providerId="ADAL" clId="{9F086201-2930-4A03-8F2F-2BD2ABD2D028}" dt="2024-04-24T21:43:20.647" v="2352" actId="165"/>
          <ac:grpSpMkLst>
            <pc:docMk/>
            <pc:sldMk cId="135192769" sldId="2146846443"/>
            <ac:grpSpMk id="159" creationId="{37C92727-47B9-1AF9-46B5-C4FA1D86665F}"/>
          </ac:grpSpMkLst>
        </pc:grpChg>
        <pc:grpChg chg="del mod">
          <ac:chgData name="Leah Montner Dixon" userId="d5b2ae9e-9213-4442-b7df-4db8cbe51e5d" providerId="ADAL" clId="{9F086201-2930-4A03-8F2F-2BD2ABD2D028}" dt="2024-04-24T21:40:18.534" v="2260" actId="165"/>
          <ac:grpSpMkLst>
            <pc:docMk/>
            <pc:sldMk cId="135192769" sldId="2146846443"/>
            <ac:grpSpMk id="167" creationId="{7BB90A89-DC82-28AF-5EE2-DBC1A1927216}"/>
          </ac:grpSpMkLst>
        </pc:grpChg>
        <pc:grpChg chg="del mod">
          <ac:chgData name="Leah Montner Dixon" userId="d5b2ae9e-9213-4442-b7df-4db8cbe51e5d" providerId="ADAL" clId="{9F086201-2930-4A03-8F2F-2BD2ABD2D028}" dt="2024-04-24T21:43:20.647" v="2352" actId="165"/>
          <ac:grpSpMkLst>
            <pc:docMk/>
            <pc:sldMk cId="135192769" sldId="2146846443"/>
            <ac:grpSpMk id="172" creationId="{10ABEAD6-755C-D250-F7E3-95E30F357AD3}"/>
          </ac:grpSpMkLst>
        </pc:grpChg>
        <pc:picChg chg="add mod ord modCrop">
          <ac:chgData name="Leah Montner Dixon" userId="d5b2ae9e-9213-4442-b7df-4db8cbe51e5d" providerId="ADAL" clId="{9F086201-2930-4A03-8F2F-2BD2ABD2D028}" dt="2024-04-24T21:54:08.121" v="2453" actId="14100"/>
          <ac:picMkLst>
            <pc:docMk/>
            <pc:sldMk cId="135192769" sldId="2146846443"/>
            <ac:picMk id="3" creationId="{B11B9205-3D67-F684-5A91-7805B08DEE2F}"/>
          </ac:picMkLst>
        </pc:picChg>
        <pc:picChg chg="add del mod ord">
          <ac:chgData name="Leah Montner Dixon" userId="d5b2ae9e-9213-4442-b7df-4db8cbe51e5d" providerId="ADAL" clId="{9F086201-2930-4A03-8F2F-2BD2ABD2D028}" dt="2024-04-24T21:37:39.967" v="2187" actId="478"/>
          <ac:picMkLst>
            <pc:docMk/>
            <pc:sldMk cId="135192769" sldId="2146846443"/>
            <ac:picMk id="4" creationId="{FE6CBD25-D4E4-62F7-7C82-EB251321284F}"/>
          </ac:picMkLst>
        </pc:picChg>
        <pc:picChg chg="add del mod modCrop">
          <ac:chgData name="Leah Montner Dixon" userId="d5b2ae9e-9213-4442-b7df-4db8cbe51e5d" providerId="ADAL" clId="{9F086201-2930-4A03-8F2F-2BD2ABD2D028}" dt="2024-04-24T21:40:32.926" v="2263" actId="478"/>
          <ac:picMkLst>
            <pc:docMk/>
            <pc:sldMk cId="135192769" sldId="2146846443"/>
            <ac:picMk id="5" creationId="{4E0CABFF-84B4-AFAF-EDA4-A455674DE170}"/>
          </ac:picMkLst>
        </pc:picChg>
        <pc:picChg chg="add mod">
          <ac:chgData name="Leah Montner Dixon" userId="d5b2ae9e-9213-4442-b7df-4db8cbe51e5d" providerId="ADAL" clId="{9F086201-2930-4A03-8F2F-2BD2ABD2D028}" dt="2024-04-24T21:43:20.647" v="2352" actId="165"/>
          <ac:picMkLst>
            <pc:docMk/>
            <pc:sldMk cId="135192769" sldId="2146846443"/>
            <ac:picMk id="6" creationId="{B801851F-08C4-B6A9-8A4F-D74579A5E0E1}"/>
          </ac:picMkLst>
        </pc:picChg>
        <pc:picChg chg="mod topLvl">
          <ac:chgData name="Leah Montner Dixon" userId="d5b2ae9e-9213-4442-b7df-4db8cbe51e5d" providerId="ADAL" clId="{9F086201-2930-4A03-8F2F-2BD2ABD2D028}" dt="2024-04-24T21:54:19.523" v="2456" actId="165"/>
          <ac:picMkLst>
            <pc:docMk/>
            <pc:sldMk cId="135192769" sldId="2146846443"/>
            <ac:picMk id="75" creationId="{FC47A1DF-E5F4-3C41-EE54-0DDCB222744B}"/>
          </ac:picMkLst>
        </pc:picChg>
        <pc:picChg chg="mod">
          <ac:chgData name="Leah Montner Dixon" userId="d5b2ae9e-9213-4442-b7df-4db8cbe51e5d" providerId="ADAL" clId="{9F086201-2930-4A03-8F2F-2BD2ABD2D028}" dt="2024-04-24T21:33:23.551" v="2169" actId="14100"/>
          <ac:picMkLst>
            <pc:docMk/>
            <pc:sldMk cId="135192769" sldId="2146846443"/>
            <ac:picMk id="139" creationId="{D4D4DA33-56A1-2837-243C-76FACE9EADC7}"/>
          </ac:picMkLst>
        </pc:picChg>
        <pc:picChg chg="mod">
          <ac:chgData name="Leah Montner Dixon" userId="d5b2ae9e-9213-4442-b7df-4db8cbe51e5d" providerId="ADAL" clId="{9F086201-2930-4A03-8F2F-2BD2ABD2D028}" dt="2024-04-24T21:43:20.647" v="2352" actId="165"/>
          <ac:picMkLst>
            <pc:docMk/>
            <pc:sldMk cId="135192769" sldId="2146846443"/>
            <ac:picMk id="143" creationId="{E91D9083-1E4F-08E2-57C8-C130A9FD4AB8}"/>
          </ac:picMkLst>
        </pc:picChg>
        <pc:picChg chg="mod">
          <ac:chgData name="Leah Montner Dixon" userId="d5b2ae9e-9213-4442-b7df-4db8cbe51e5d" providerId="ADAL" clId="{9F086201-2930-4A03-8F2F-2BD2ABD2D028}" dt="2024-04-24T21:43:20.647" v="2352" actId="165"/>
          <ac:picMkLst>
            <pc:docMk/>
            <pc:sldMk cId="135192769" sldId="2146846443"/>
            <ac:picMk id="148" creationId="{456CBA66-1A4B-E325-8DEA-DD38904CA4B9}"/>
          </ac:picMkLst>
        </pc:picChg>
        <pc:picChg chg="mod">
          <ac:chgData name="Leah Montner Dixon" userId="d5b2ae9e-9213-4442-b7df-4db8cbe51e5d" providerId="ADAL" clId="{9F086201-2930-4A03-8F2F-2BD2ABD2D028}" dt="2024-04-24T21:43:20.647" v="2352" actId="165"/>
          <ac:picMkLst>
            <pc:docMk/>
            <pc:sldMk cId="135192769" sldId="2146846443"/>
            <ac:picMk id="155" creationId="{30DBC455-E073-CD17-E6A3-56FF5C1721A9}"/>
          </ac:picMkLst>
        </pc:picChg>
        <pc:picChg chg="del mod topLvl modCrop">
          <ac:chgData name="Leah Montner Dixon" userId="d5b2ae9e-9213-4442-b7df-4db8cbe51e5d" providerId="ADAL" clId="{9F086201-2930-4A03-8F2F-2BD2ABD2D028}" dt="2024-04-24T21:40:45.283" v="2265" actId="478"/>
          <ac:picMkLst>
            <pc:docMk/>
            <pc:sldMk cId="135192769" sldId="2146846443"/>
            <ac:picMk id="161" creationId="{3BE183EF-6A60-0741-5752-C70A05976BDA}"/>
          </ac:picMkLst>
        </pc:picChg>
        <pc:picChg chg="mod topLvl">
          <ac:chgData name="Leah Montner Dixon" userId="d5b2ae9e-9213-4442-b7df-4db8cbe51e5d" providerId="ADAL" clId="{9F086201-2930-4A03-8F2F-2BD2ABD2D028}" dt="2024-04-24T21:43:20.647" v="2352" actId="165"/>
          <ac:picMkLst>
            <pc:docMk/>
            <pc:sldMk cId="135192769" sldId="2146846443"/>
            <ac:picMk id="166" creationId="{9F95793A-11F9-4358-6473-7C05D0752E17}"/>
          </ac:picMkLst>
        </pc:picChg>
        <pc:picChg chg="mod topLvl">
          <ac:chgData name="Leah Montner Dixon" userId="d5b2ae9e-9213-4442-b7df-4db8cbe51e5d" providerId="ADAL" clId="{9F086201-2930-4A03-8F2F-2BD2ABD2D028}" dt="2024-04-24T21:50:04.519" v="2448" actId="1036"/>
          <ac:picMkLst>
            <pc:docMk/>
            <pc:sldMk cId="135192769" sldId="2146846443"/>
            <ac:picMk id="169" creationId="{E8BEE7F2-6B54-ADF1-2327-275EFBD046B4}"/>
          </ac:picMkLst>
        </pc:picChg>
        <pc:picChg chg="mod">
          <ac:chgData name="Leah Montner Dixon" userId="d5b2ae9e-9213-4442-b7df-4db8cbe51e5d" providerId="ADAL" clId="{9F086201-2930-4A03-8F2F-2BD2ABD2D028}" dt="2024-04-24T21:33:23.551" v="2169" actId="14100"/>
          <ac:picMkLst>
            <pc:docMk/>
            <pc:sldMk cId="135192769" sldId="2146846443"/>
            <ac:picMk id="1026" creationId="{274CF95E-5367-CABA-913A-3D2CE4041C81}"/>
          </ac:picMkLst>
        </pc:picChg>
        <pc:picChg chg="mod">
          <ac:chgData name="Leah Montner Dixon" userId="d5b2ae9e-9213-4442-b7df-4db8cbe51e5d" providerId="ADAL" clId="{9F086201-2930-4A03-8F2F-2BD2ABD2D028}" dt="2024-04-24T21:43:20.647" v="2352" actId="165"/>
          <ac:picMkLst>
            <pc:docMk/>
            <pc:sldMk cId="135192769" sldId="2146846443"/>
            <ac:picMk id="1030" creationId="{ABC2584D-631F-06DC-C7FE-D51087D0E323}"/>
          </ac:picMkLst>
        </pc:picChg>
        <pc:picChg chg="mod">
          <ac:chgData name="Leah Montner Dixon" userId="d5b2ae9e-9213-4442-b7df-4db8cbe51e5d" providerId="ADAL" clId="{9F086201-2930-4A03-8F2F-2BD2ABD2D028}" dt="2024-04-24T21:43:20.647" v="2352" actId="165"/>
          <ac:picMkLst>
            <pc:docMk/>
            <pc:sldMk cId="135192769" sldId="2146846443"/>
            <ac:picMk id="1032" creationId="{CE427C70-661E-536A-2DA5-AD3801529A00}"/>
          </ac:picMkLst>
        </pc:picChg>
        <pc:picChg chg="mod">
          <ac:chgData name="Leah Montner Dixon" userId="d5b2ae9e-9213-4442-b7df-4db8cbe51e5d" providerId="ADAL" clId="{9F086201-2930-4A03-8F2F-2BD2ABD2D028}" dt="2024-04-24T21:43:20.647" v="2352" actId="165"/>
          <ac:picMkLst>
            <pc:docMk/>
            <pc:sldMk cId="135192769" sldId="2146846443"/>
            <ac:picMk id="1034" creationId="{2B3B9379-0FD5-F951-7765-AF994D9A53A7}"/>
          </ac:picMkLst>
        </pc:picChg>
        <pc:picChg chg="mod topLvl">
          <ac:chgData name="Leah Montner Dixon" userId="d5b2ae9e-9213-4442-b7df-4db8cbe51e5d" providerId="ADAL" clId="{9F086201-2930-4A03-8F2F-2BD2ABD2D028}" dt="2024-04-24T21:43:20.647" v="2352" actId="165"/>
          <ac:picMkLst>
            <pc:docMk/>
            <pc:sldMk cId="135192769" sldId="2146846443"/>
            <ac:picMk id="1038" creationId="{343FAFC6-AD78-4F18-C64C-A9B7FE21A5C1}"/>
          </ac:picMkLst>
        </pc:picChg>
        <pc:extLst>
          <p:ext xmlns:p="http://schemas.openxmlformats.org/presentationml/2006/main" uri="{D6D511B9-2390-475A-947B-AFAB55BFBCF1}">
            <pc226:cmChg xmlns:pc226="http://schemas.microsoft.com/office/powerpoint/2022/06/main/command" chg="add del">
              <pc226:chgData name="Leah Montner Dixon" userId="d5b2ae9e-9213-4442-b7df-4db8cbe51e5d" providerId="ADAL" clId="{9F086201-2930-4A03-8F2F-2BD2ABD2D028}" dt="2024-04-24T21:25:31.364" v="2142"/>
              <pc2:cmMkLst xmlns:pc2="http://schemas.microsoft.com/office/powerpoint/2019/9/main/command">
                <pc:docMk/>
                <pc:sldMk cId="135192769" sldId="2146846443"/>
                <pc2:cmMk id="{A6F38E52-FF04-4868-8E98-C9C192A6041E}"/>
              </pc2:cmMkLst>
            </pc226:cmChg>
          </p:ext>
        </pc:extLst>
      </pc:sldChg>
    </pc:docChg>
  </pc:docChgLst>
  <pc:docChgLst>
    <pc:chgData name="Jason Wiese" userId="4bff8d5b-7de6-4655-b397-69b0afc81113" providerId="ADAL" clId="{3BEB8891-9C54-439F-8EF1-53EF99786F76}"/>
    <pc:docChg chg="undo custSel delSld modSld sldOrd">
      <pc:chgData name="Jason Wiese" userId="4bff8d5b-7de6-4655-b397-69b0afc81113" providerId="ADAL" clId="{3BEB8891-9C54-439F-8EF1-53EF99786F76}" dt="2024-05-01T02:08:32.563" v="1744" actId="1035"/>
      <pc:docMkLst>
        <pc:docMk/>
      </pc:docMkLst>
      <pc:sldChg chg="modSp mod">
        <pc:chgData name="Jason Wiese" userId="4bff8d5b-7de6-4655-b397-69b0afc81113" providerId="ADAL" clId="{3BEB8891-9C54-439F-8EF1-53EF99786F76}" dt="2024-04-30T20:01:21.892" v="336" actId="20577"/>
        <pc:sldMkLst>
          <pc:docMk/>
          <pc:sldMk cId="3795826603" sldId="287"/>
        </pc:sldMkLst>
        <pc:spChg chg="mod">
          <ac:chgData name="Jason Wiese" userId="4bff8d5b-7de6-4655-b397-69b0afc81113" providerId="ADAL" clId="{3BEB8891-9C54-439F-8EF1-53EF99786F76}" dt="2024-04-30T20:01:21.892" v="336" actId="20577"/>
          <ac:spMkLst>
            <pc:docMk/>
            <pc:sldMk cId="3795826603" sldId="287"/>
            <ac:spMk id="12" creationId="{D3ED8F18-80E6-D449-A031-541661F2A42F}"/>
          </ac:spMkLst>
        </pc:spChg>
      </pc:sldChg>
      <pc:sldChg chg="addSp delSp modSp mod modAnim">
        <pc:chgData name="Jason Wiese" userId="4bff8d5b-7de6-4655-b397-69b0afc81113" providerId="ADAL" clId="{3BEB8891-9C54-439F-8EF1-53EF99786F76}" dt="2024-05-01T02:07:48.443" v="1736" actId="1035"/>
        <pc:sldMkLst>
          <pc:docMk/>
          <pc:sldMk cId="825005324" sldId="2144328235"/>
        </pc:sldMkLst>
        <pc:spChg chg="del mod">
          <ac:chgData name="Jason Wiese" userId="4bff8d5b-7de6-4655-b397-69b0afc81113" providerId="ADAL" clId="{3BEB8891-9C54-439F-8EF1-53EF99786F76}" dt="2024-05-01T02:07:40.025" v="1728" actId="478"/>
          <ac:spMkLst>
            <pc:docMk/>
            <pc:sldMk cId="825005324" sldId="2144328235"/>
            <ac:spMk id="2" creationId="{7B54D107-BE27-63A1-642B-E7A8004ADF92}"/>
          </ac:spMkLst>
        </pc:spChg>
        <pc:spChg chg="add mod">
          <ac:chgData name="Jason Wiese" userId="4bff8d5b-7de6-4655-b397-69b0afc81113" providerId="ADAL" clId="{3BEB8891-9C54-439F-8EF1-53EF99786F76}" dt="2024-05-01T01:03:17.217" v="770" actId="20577"/>
          <ac:spMkLst>
            <pc:docMk/>
            <pc:sldMk cId="825005324" sldId="2144328235"/>
            <ac:spMk id="3" creationId="{6F4AE35C-8F3B-7691-7074-FB5EAF10A824}"/>
          </ac:spMkLst>
        </pc:spChg>
        <pc:spChg chg="mod">
          <ac:chgData name="Jason Wiese" userId="4bff8d5b-7de6-4655-b397-69b0afc81113" providerId="ADAL" clId="{3BEB8891-9C54-439F-8EF1-53EF99786F76}" dt="2024-04-30T20:00:04.583" v="313" actId="20577"/>
          <ac:spMkLst>
            <pc:docMk/>
            <pc:sldMk cId="825005324" sldId="2144328235"/>
            <ac:spMk id="17" creationId="{B8045BE8-E727-AD52-AC80-2EB7631DD910}"/>
          </ac:spMkLst>
        </pc:spChg>
        <pc:spChg chg="mod">
          <ac:chgData name="Jason Wiese" userId="4bff8d5b-7de6-4655-b397-69b0afc81113" providerId="ADAL" clId="{3BEB8891-9C54-439F-8EF1-53EF99786F76}" dt="2024-05-01T02:07:48.443" v="1736" actId="1035"/>
          <ac:spMkLst>
            <pc:docMk/>
            <pc:sldMk cId="825005324" sldId="2144328235"/>
            <ac:spMk id="25" creationId="{C71BF6B5-BFC3-BADA-6D1D-5B715D4C86D2}"/>
          </ac:spMkLst>
        </pc:spChg>
      </pc:sldChg>
      <pc:sldChg chg="delSp modSp del mod">
        <pc:chgData name="Jason Wiese" userId="4bff8d5b-7de6-4655-b397-69b0afc81113" providerId="ADAL" clId="{3BEB8891-9C54-439F-8EF1-53EF99786F76}" dt="2024-05-01T01:26:45.948" v="1281" actId="47"/>
        <pc:sldMkLst>
          <pc:docMk/>
          <pc:sldMk cId="1761620113" sldId="2144328243"/>
        </pc:sldMkLst>
        <pc:spChg chg="del">
          <ac:chgData name="Jason Wiese" userId="4bff8d5b-7de6-4655-b397-69b0afc81113" providerId="ADAL" clId="{3BEB8891-9C54-439F-8EF1-53EF99786F76}" dt="2024-04-30T20:02:44.428" v="376" actId="478"/>
          <ac:spMkLst>
            <pc:docMk/>
            <pc:sldMk cId="1761620113" sldId="2144328243"/>
            <ac:spMk id="10" creationId="{4CC6B086-471E-D5A0-314C-B9D9FE74AAFF}"/>
          </ac:spMkLst>
        </pc:spChg>
        <pc:spChg chg="mod">
          <ac:chgData name="Jason Wiese" userId="4bff8d5b-7de6-4655-b397-69b0afc81113" providerId="ADAL" clId="{3BEB8891-9C54-439F-8EF1-53EF99786F76}" dt="2024-04-30T19:57:51.358" v="256" actId="6549"/>
          <ac:spMkLst>
            <pc:docMk/>
            <pc:sldMk cId="1761620113" sldId="2144328243"/>
            <ac:spMk id="11" creationId="{A3B0B599-1CFA-4995-9429-32045CCA2CC5}"/>
          </ac:spMkLst>
        </pc:spChg>
        <pc:spChg chg="mod">
          <ac:chgData name="Jason Wiese" userId="4bff8d5b-7de6-4655-b397-69b0afc81113" providerId="ADAL" clId="{3BEB8891-9C54-439F-8EF1-53EF99786F76}" dt="2024-04-30T19:58:29.515" v="271" actId="1076"/>
          <ac:spMkLst>
            <pc:docMk/>
            <pc:sldMk cId="1761620113" sldId="2144328243"/>
            <ac:spMk id="21" creationId="{D9E294BB-7EF6-65CC-298B-9382E734DB32}"/>
          </ac:spMkLst>
        </pc:spChg>
        <pc:spChg chg="mod">
          <ac:chgData name="Jason Wiese" userId="4bff8d5b-7de6-4655-b397-69b0afc81113" providerId="ADAL" clId="{3BEB8891-9C54-439F-8EF1-53EF99786F76}" dt="2024-04-30T19:58:34.172" v="272" actId="1076"/>
          <ac:spMkLst>
            <pc:docMk/>
            <pc:sldMk cId="1761620113" sldId="2144328243"/>
            <ac:spMk id="24" creationId="{F415FF79-5B78-B85F-9143-0A57334BECB5}"/>
          </ac:spMkLst>
        </pc:spChg>
        <pc:spChg chg="mod">
          <ac:chgData name="Jason Wiese" userId="4bff8d5b-7de6-4655-b397-69b0afc81113" providerId="ADAL" clId="{3BEB8891-9C54-439F-8EF1-53EF99786F76}" dt="2024-04-30T19:58:22.291" v="270" actId="1035"/>
          <ac:spMkLst>
            <pc:docMk/>
            <pc:sldMk cId="1761620113" sldId="2144328243"/>
            <ac:spMk id="27" creationId="{E8E94057-4DA7-B96F-B8BE-68725D3C4445}"/>
          </ac:spMkLst>
        </pc:spChg>
        <pc:spChg chg="mod">
          <ac:chgData name="Jason Wiese" userId="4bff8d5b-7de6-4655-b397-69b0afc81113" providerId="ADAL" clId="{3BEB8891-9C54-439F-8EF1-53EF99786F76}" dt="2024-04-30T19:58:15.712" v="268" actId="1037"/>
          <ac:spMkLst>
            <pc:docMk/>
            <pc:sldMk cId="1761620113" sldId="2144328243"/>
            <ac:spMk id="28" creationId="{E7C1A763-B0CD-0319-AE4D-1B5A5E06EE59}"/>
          </ac:spMkLst>
        </pc:spChg>
        <pc:graphicFrameChg chg="mod">
          <ac:chgData name="Jason Wiese" userId="4bff8d5b-7de6-4655-b397-69b0afc81113" providerId="ADAL" clId="{3BEB8891-9C54-439F-8EF1-53EF99786F76}" dt="2024-04-30T19:58:10.418" v="259" actId="14100"/>
          <ac:graphicFrameMkLst>
            <pc:docMk/>
            <pc:sldMk cId="1761620113" sldId="2144328243"/>
            <ac:graphicFrameMk id="26" creationId="{839AD647-F04D-3CFA-AC50-35D2CB2A4372}"/>
          </ac:graphicFrameMkLst>
        </pc:graphicFrameChg>
      </pc:sldChg>
      <pc:sldChg chg="del">
        <pc:chgData name="Jason Wiese" userId="4bff8d5b-7de6-4655-b397-69b0afc81113" providerId="ADAL" clId="{3BEB8891-9C54-439F-8EF1-53EF99786F76}" dt="2024-04-30T19:53:32.898" v="0" actId="2696"/>
        <pc:sldMkLst>
          <pc:docMk/>
          <pc:sldMk cId="2737937539" sldId="2144328334"/>
        </pc:sldMkLst>
      </pc:sldChg>
      <pc:sldChg chg="del">
        <pc:chgData name="Jason Wiese" userId="4bff8d5b-7de6-4655-b397-69b0afc81113" providerId="ADAL" clId="{3BEB8891-9C54-439F-8EF1-53EF99786F76}" dt="2024-04-30T20:12:41.583" v="377" actId="2696"/>
        <pc:sldMkLst>
          <pc:docMk/>
          <pc:sldMk cId="3391809440" sldId="2144328338"/>
        </pc:sldMkLst>
      </pc:sldChg>
      <pc:sldChg chg="addSp modSp del mod">
        <pc:chgData name="Jason Wiese" userId="4bff8d5b-7de6-4655-b397-69b0afc81113" providerId="ADAL" clId="{3BEB8891-9C54-439F-8EF1-53EF99786F76}" dt="2024-05-01T01:44:30.494" v="1616" actId="47"/>
        <pc:sldMkLst>
          <pc:docMk/>
          <pc:sldMk cId="943964012" sldId="2144328360"/>
        </pc:sldMkLst>
        <pc:spChg chg="add mod">
          <ac:chgData name="Jason Wiese" userId="4bff8d5b-7de6-4655-b397-69b0afc81113" providerId="ADAL" clId="{3BEB8891-9C54-439F-8EF1-53EF99786F76}" dt="2024-05-01T01:10:18.164" v="1163" actId="6549"/>
          <ac:spMkLst>
            <pc:docMk/>
            <pc:sldMk cId="943964012" sldId="2144328360"/>
            <ac:spMk id="2" creationId="{46774C85-68EF-ADEF-9A79-B91773798152}"/>
          </ac:spMkLst>
        </pc:spChg>
        <pc:spChg chg="mod">
          <ac:chgData name="Jason Wiese" userId="4bff8d5b-7de6-4655-b397-69b0afc81113" providerId="ADAL" clId="{3BEB8891-9C54-439F-8EF1-53EF99786F76}" dt="2024-05-01T01:04:38.871" v="774" actId="208"/>
          <ac:spMkLst>
            <pc:docMk/>
            <pc:sldMk cId="943964012" sldId="2144328360"/>
            <ac:spMk id="5" creationId="{4A9858AD-E723-9338-0A4D-BE484AC09329}"/>
          </ac:spMkLst>
        </pc:spChg>
      </pc:sldChg>
      <pc:sldChg chg="addSp modSp mod">
        <pc:chgData name="Jason Wiese" userId="4bff8d5b-7de6-4655-b397-69b0afc81113" providerId="ADAL" clId="{3BEB8891-9C54-439F-8EF1-53EF99786F76}" dt="2024-05-01T02:00:27.986" v="1712" actId="20577"/>
        <pc:sldMkLst>
          <pc:docMk/>
          <pc:sldMk cId="901560642" sldId="2144328394"/>
        </pc:sldMkLst>
        <pc:spChg chg="mod">
          <ac:chgData name="Jason Wiese" userId="4bff8d5b-7de6-4655-b397-69b0afc81113" providerId="ADAL" clId="{3BEB8891-9C54-439F-8EF1-53EF99786F76}" dt="2024-05-01T02:00:27.986" v="1712" actId="20577"/>
          <ac:spMkLst>
            <pc:docMk/>
            <pc:sldMk cId="901560642" sldId="2144328394"/>
            <ac:spMk id="7" creationId="{EDF550BE-C877-6A88-8FB7-0BFC7C4DE20F}"/>
          </ac:spMkLst>
        </pc:spChg>
        <pc:cxnChg chg="add mod">
          <ac:chgData name="Jason Wiese" userId="4bff8d5b-7de6-4655-b397-69b0afc81113" providerId="ADAL" clId="{3BEB8891-9C54-439F-8EF1-53EF99786F76}" dt="2024-05-01T01:12:20.447" v="1165"/>
          <ac:cxnSpMkLst>
            <pc:docMk/>
            <pc:sldMk cId="901560642" sldId="2144328394"/>
            <ac:cxnSpMk id="2" creationId="{B6183924-91B9-6CBE-0101-1EB36EADC850}"/>
          </ac:cxnSpMkLst>
        </pc:cxnChg>
      </pc:sldChg>
      <pc:sldChg chg="delSp modSp mod">
        <pc:chgData name="Jason Wiese" userId="4bff8d5b-7de6-4655-b397-69b0afc81113" providerId="ADAL" clId="{3BEB8891-9C54-439F-8EF1-53EF99786F76}" dt="2024-05-01T01:46:51.706" v="1619" actId="1076"/>
        <pc:sldMkLst>
          <pc:docMk/>
          <pc:sldMk cId="2792385881" sldId="2144328398"/>
        </pc:sldMkLst>
        <pc:spChg chg="mod">
          <ac:chgData name="Jason Wiese" userId="4bff8d5b-7de6-4655-b397-69b0afc81113" providerId="ADAL" clId="{3BEB8891-9C54-439F-8EF1-53EF99786F76}" dt="2024-05-01T01:46:51.706" v="1619" actId="1076"/>
          <ac:spMkLst>
            <pc:docMk/>
            <pc:sldMk cId="2792385881" sldId="2144328398"/>
            <ac:spMk id="59" creationId="{78ED2097-56F9-F0E3-9AB5-8C7E70014459}"/>
          </ac:spMkLst>
        </pc:spChg>
        <pc:spChg chg="del">
          <ac:chgData name="Jason Wiese" userId="4bff8d5b-7de6-4655-b397-69b0afc81113" providerId="ADAL" clId="{3BEB8891-9C54-439F-8EF1-53EF99786F76}" dt="2024-05-01T01:25:57.774" v="1279" actId="478"/>
          <ac:spMkLst>
            <pc:docMk/>
            <pc:sldMk cId="2792385881" sldId="2144328398"/>
            <ac:spMk id="60" creationId="{7A914A36-DC40-A89C-6278-53BE6DAE2F3A}"/>
          </ac:spMkLst>
        </pc:spChg>
      </pc:sldChg>
      <pc:sldChg chg="modSp del mod">
        <pc:chgData name="Jason Wiese" userId="4bff8d5b-7de6-4655-b397-69b0afc81113" providerId="ADAL" clId="{3BEB8891-9C54-439F-8EF1-53EF99786F76}" dt="2024-05-01T02:08:32.563" v="1744" actId="1035"/>
        <pc:sldMkLst>
          <pc:docMk/>
          <pc:sldMk cId="1865309746" sldId="2144328416"/>
        </pc:sldMkLst>
        <pc:spChg chg="mod">
          <ac:chgData name="Jason Wiese" userId="4bff8d5b-7de6-4655-b397-69b0afc81113" providerId="ADAL" clId="{3BEB8891-9C54-439F-8EF1-53EF99786F76}" dt="2024-05-01T02:08:32.563" v="1744" actId="1035"/>
          <ac:spMkLst>
            <pc:docMk/>
            <pc:sldMk cId="1865309746" sldId="2144328416"/>
            <ac:spMk id="7" creationId="{92E893FA-A1C1-CE34-10C1-F3904F5FC372}"/>
          </ac:spMkLst>
        </pc:spChg>
        <pc:spChg chg="mod">
          <ac:chgData name="Jason Wiese" userId="4bff8d5b-7de6-4655-b397-69b0afc81113" providerId="ADAL" clId="{3BEB8891-9C54-439F-8EF1-53EF99786F76}" dt="2024-05-01T01:26:52.907" v="1282" actId="115"/>
          <ac:spMkLst>
            <pc:docMk/>
            <pc:sldMk cId="1865309746" sldId="2144328416"/>
            <ac:spMk id="9" creationId="{B554F018-D7B2-BAA0-A1E5-B66C04A80A25}"/>
          </ac:spMkLst>
        </pc:spChg>
        <pc:spChg chg="mod">
          <ac:chgData name="Jason Wiese" userId="4bff8d5b-7de6-4655-b397-69b0afc81113" providerId="ADAL" clId="{3BEB8891-9C54-439F-8EF1-53EF99786F76}" dt="2024-05-01T01:26:58.034" v="1283" actId="115"/>
          <ac:spMkLst>
            <pc:docMk/>
            <pc:sldMk cId="1865309746" sldId="2144328416"/>
            <ac:spMk id="11" creationId="{879D5434-526E-7A5D-765C-9CA36F443BCF}"/>
          </ac:spMkLst>
        </pc:spChg>
        <pc:spChg chg="mod">
          <ac:chgData name="Jason Wiese" userId="4bff8d5b-7de6-4655-b397-69b0afc81113" providerId="ADAL" clId="{3BEB8891-9C54-439F-8EF1-53EF99786F76}" dt="2024-05-01T01:30:30.814" v="1295" actId="6549"/>
          <ac:spMkLst>
            <pc:docMk/>
            <pc:sldMk cId="1865309746" sldId="2144328416"/>
            <ac:spMk id="34" creationId="{9343BB9F-747B-380F-659E-887833BBDA52}"/>
          </ac:spMkLst>
        </pc:spChg>
      </pc:sldChg>
      <pc:sldChg chg="ord">
        <pc:chgData name="Jason Wiese" userId="4bff8d5b-7de6-4655-b397-69b0afc81113" providerId="ADAL" clId="{3BEB8891-9C54-439F-8EF1-53EF99786F76}" dt="2024-04-30T19:58:45.106" v="275"/>
        <pc:sldMkLst>
          <pc:docMk/>
          <pc:sldMk cId="3240981452" sldId="2144328416"/>
        </pc:sldMkLst>
      </pc:sldChg>
      <pc:sldChg chg="modSp mod">
        <pc:chgData name="Jason Wiese" userId="4bff8d5b-7de6-4655-b397-69b0afc81113" providerId="ADAL" clId="{3BEB8891-9C54-439F-8EF1-53EF99786F76}" dt="2024-05-01T01:45:52.772" v="1618" actId="20577"/>
        <pc:sldMkLst>
          <pc:docMk/>
          <pc:sldMk cId="3995427788" sldId="2146846009"/>
        </pc:sldMkLst>
        <pc:spChg chg="mod">
          <ac:chgData name="Jason Wiese" userId="4bff8d5b-7de6-4655-b397-69b0afc81113" providerId="ADAL" clId="{3BEB8891-9C54-439F-8EF1-53EF99786F76}" dt="2024-05-01T01:45:52.772" v="1618" actId="20577"/>
          <ac:spMkLst>
            <pc:docMk/>
            <pc:sldMk cId="3995427788" sldId="2146846009"/>
            <ac:spMk id="4" creationId="{1B943F04-39A4-1303-063C-6FB8530ECC33}"/>
          </ac:spMkLst>
        </pc:spChg>
      </pc:sldChg>
      <pc:sldChg chg="modSp mod">
        <pc:chgData name="Jason Wiese" userId="4bff8d5b-7de6-4655-b397-69b0afc81113" providerId="ADAL" clId="{3BEB8891-9C54-439F-8EF1-53EF99786F76}" dt="2024-04-30T19:57:30.511" v="255" actId="3626"/>
        <pc:sldMkLst>
          <pc:docMk/>
          <pc:sldMk cId="1429291680" sldId="2146846121"/>
        </pc:sldMkLst>
        <pc:spChg chg="mod">
          <ac:chgData name="Jason Wiese" userId="4bff8d5b-7de6-4655-b397-69b0afc81113" providerId="ADAL" clId="{3BEB8891-9C54-439F-8EF1-53EF99786F76}" dt="2024-04-30T19:54:41.553" v="76" actId="20577"/>
          <ac:spMkLst>
            <pc:docMk/>
            <pc:sldMk cId="1429291680" sldId="2146846121"/>
            <ac:spMk id="8" creationId="{D6AD7559-490A-7B39-54B3-156781D29387}"/>
          </ac:spMkLst>
        </pc:spChg>
        <pc:spChg chg="mod">
          <ac:chgData name="Jason Wiese" userId="4bff8d5b-7de6-4655-b397-69b0afc81113" providerId="ADAL" clId="{3BEB8891-9C54-439F-8EF1-53EF99786F76}" dt="2024-04-30T19:57:25.137" v="253" actId="3626"/>
          <ac:spMkLst>
            <pc:docMk/>
            <pc:sldMk cId="1429291680" sldId="2146846121"/>
            <ac:spMk id="30" creationId="{2F8562CB-3E5B-3BDE-AAFC-9B54FD80A66A}"/>
          </ac:spMkLst>
        </pc:spChg>
        <pc:spChg chg="mod">
          <ac:chgData name="Jason Wiese" userId="4bff8d5b-7de6-4655-b397-69b0afc81113" providerId="ADAL" clId="{3BEB8891-9C54-439F-8EF1-53EF99786F76}" dt="2024-04-30T19:57:27.525" v="254" actId="3626"/>
          <ac:spMkLst>
            <pc:docMk/>
            <pc:sldMk cId="1429291680" sldId="2146846121"/>
            <ac:spMk id="31" creationId="{B9792053-09D6-AA3E-439C-05C8DCCAC5FE}"/>
          </ac:spMkLst>
        </pc:spChg>
        <pc:spChg chg="mod">
          <ac:chgData name="Jason Wiese" userId="4bff8d5b-7de6-4655-b397-69b0afc81113" providerId="ADAL" clId="{3BEB8891-9C54-439F-8EF1-53EF99786F76}" dt="2024-04-30T19:57:30.511" v="255" actId="3626"/>
          <ac:spMkLst>
            <pc:docMk/>
            <pc:sldMk cId="1429291680" sldId="2146846121"/>
            <ac:spMk id="34" creationId="{1E73AFE9-F0D4-9379-B03A-C344F11D9D87}"/>
          </ac:spMkLst>
        </pc:spChg>
      </pc:sldChg>
      <pc:sldChg chg="modSp mod">
        <pc:chgData name="Jason Wiese" userId="4bff8d5b-7de6-4655-b397-69b0afc81113" providerId="ADAL" clId="{3BEB8891-9C54-439F-8EF1-53EF99786F76}" dt="2024-05-01T01:07:00.115" v="960" actId="20577"/>
        <pc:sldMkLst>
          <pc:docMk/>
          <pc:sldMk cId="3257966503" sldId="2146846290"/>
        </pc:sldMkLst>
        <pc:spChg chg="mod">
          <ac:chgData name="Jason Wiese" userId="4bff8d5b-7de6-4655-b397-69b0afc81113" providerId="ADAL" clId="{3BEB8891-9C54-439F-8EF1-53EF99786F76}" dt="2024-05-01T01:07:00.115" v="960" actId="20577"/>
          <ac:spMkLst>
            <pc:docMk/>
            <pc:sldMk cId="3257966503" sldId="2146846290"/>
            <ac:spMk id="5" creationId="{FE9F1439-BF54-1D21-9147-67933E1A0DF0}"/>
          </ac:spMkLst>
        </pc:spChg>
      </pc:sldChg>
      <pc:sldChg chg="modSp mod">
        <pc:chgData name="Jason Wiese" userId="4bff8d5b-7de6-4655-b397-69b0afc81113" providerId="ADAL" clId="{3BEB8891-9C54-439F-8EF1-53EF99786F76}" dt="2024-05-01T02:07:57.973" v="1739" actId="1076"/>
        <pc:sldMkLst>
          <pc:docMk/>
          <pc:sldMk cId="135192769" sldId="2146846443"/>
        </pc:sldMkLst>
        <pc:spChg chg="mod">
          <ac:chgData name="Jason Wiese" userId="4bff8d5b-7de6-4655-b397-69b0afc81113" providerId="ADAL" clId="{3BEB8891-9C54-439F-8EF1-53EF99786F76}" dt="2024-05-01T02:07:57.973" v="1739" actId="1076"/>
          <ac:spMkLst>
            <pc:docMk/>
            <pc:sldMk cId="135192769" sldId="2146846443"/>
            <ac:spMk id="3" creationId="{DA37D988-8FE0-AD2B-B586-9E0BF7AFBA08}"/>
          </ac:spMkLst>
        </pc:spChg>
        <pc:spChg chg="mod">
          <ac:chgData name="Jason Wiese" userId="4bff8d5b-7de6-4655-b397-69b0afc81113" providerId="ADAL" clId="{3BEB8891-9C54-439F-8EF1-53EF99786F76}" dt="2024-05-01T02:07:55.641" v="1738" actId="1076"/>
          <ac:spMkLst>
            <pc:docMk/>
            <pc:sldMk cId="135192769" sldId="2146846443"/>
            <ac:spMk id="174" creationId="{D5111C60-61B5-4E2C-D0A0-1DE4991C0BE8}"/>
          </ac:spMkLst>
        </pc:spChg>
      </pc:sldChg>
      <pc:sldChg chg="modSp mod">
        <pc:chgData name="Jason Wiese" userId="4bff8d5b-7de6-4655-b397-69b0afc81113" providerId="ADAL" clId="{3BEB8891-9C54-439F-8EF1-53EF99786F76}" dt="2024-05-01T02:01:37.362" v="1713" actId="115"/>
        <pc:sldMkLst>
          <pc:docMk/>
          <pc:sldMk cId="3847873559" sldId="2146846444"/>
        </pc:sldMkLst>
        <pc:spChg chg="mod">
          <ac:chgData name="Jason Wiese" userId="4bff8d5b-7de6-4655-b397-69b0afc81113" providerId="ADAL" clId="{3BEB8891-9C54-439F-8EF1-53EF99786F76}" dt="2024-05-01T01:25:45.077" v="1278" actId="20577"/>
          <ac:spMkLst>
            <pc:docMk/>
            <pc:sldMk cId="3847873559" sldId="2146846444"/>
            <ac:spMk id="21" creationId="{399040BA-060C-BFF9-2088-E78804ACED3D}"/>
          </ac:spMkLst>
        </pc:spChg>
        <pc:spChg chg="mod">
          <ac:chgData name="Jason Wiese" userId="4bff8d5b-7de6-4655-b397-69b0afc81113" providerId="ADAL" clId="{3BEB8891-9C54-439F-8EF1-53EF99786F76}" dt="2024-05-01T01:25:08.012" v="1259" actId="14100"/>
          <ac:spMkLst>
            <pc:docMk/>
            <pc:sldMk cId="3847873559" sldId="2146846444"/>
            <ac:spMk id="23" creationId="{3F573196-BA56-B9DD-E194-E919AD279CE6}"/>
          </ac:spMkLst>
        </pc:spChg>
        <pc:spChg chg="mod">
          <ac:chgData name="Jason Wiese" userId="4bff8d5b-7de6-4655-b397-69b0afc81113" providerId="ADAL" clId="{3BEB8891-9C54-439F-8EF1-53EF99786F76}" dt="2024-05-01T02:01:37.362" v="1713" actId="115"/>
          <ac:spMkLst>
            <pc:docMk/>
            <pc:sldMk cId="3847873559" sldId="2146846444"/>
            <ac:spMk id="34" creationId="{643482FC-6F46-75F7-6F4D-E6178E07B10D}"/>
          </ac:spMkLst>
        </pc:spChg>
      </pc:sldChg>
      <pc:sldChg chg="del">
        <pc:chgData name="Jason Wiese" userId="4bff8d5b-7de6-4655-b397-69b0afc81113" providerId="ADAL" clId="{3BEB8891-9C54-439F-8EF1-53EF99786F76}" dt="2024-05-01T01:48:23.317" v="1635" actId="47"/>
        <pc:sldMkLst>
          <pc:docMk/>
          <pc:sldMk cId="3027756713" sldId="2146846445"/>
        </pc:sldMkLst>
      </pc:sldChg>
      <pc:sldChg chg="addSp delSp modSp mod">
        <pc:chgData name="Jason Wiese" userId="4bff8d5b-7de6-4655-b397-69b0afc81113" providerId="ADAL" clId="{3BEB8891-9C54-439F-8EF1-53EF99786F76}" dt="2024-05-01T02:02:01.249" v="1724" actId="1035"/>
        <pc:sldMkLst>
          <pc:docMk/>
          <pc:sldMk cId="1009746668" sldId="2146846446"/>
        </pc:sldMkLst>
        <pc:spChg chg="mod">
          <ac:chgData name="Jason Wiese" userId="4bff8d5b-7de6-4655-b397-69b0afc81113" providerId="ADAL" clId="{3BEB8891-9C54-439F-8EF1-53EF99786F76}" dt="2024-05-01T01:48:12.099" v="1634" actId="207"/>
          <ac:spMkLst>
            <pc:docMk/>
            <pc:sldMk cId="1009746668" sldId="2146846446"/>
            <ac:spMk id="3" creationId="{5E424583-07ED-BC68-7D68-DE5E091256B8}"/>
          </ac:spMkLst>
        </pc:spChg>
        <pc:spChg chg="del mod">
          <ac:chgData name="Jason Wiese" userId="4bff8d5b-7de6-4655-b397-69b0afc81113" providerId="ADAL" clId="{3BEB8891-9C54-439F-8EF1-53EF99786F76}" dt="2024-05-01T01:22:59.633" v="1255" actId="478"/>
          <ac:spMkLst>
            <pc:docMk/>
            <pc:sldMk cId="1009746668" sldId="2146846446"/>
            <ac:spMk id="16" creationId="{09808878-81F8-23B0-6AF9-F604B49B0573}"/>
          </ac:spMkLst>
        </pc:spChg>
        <pc:spChg chg="del mod">
          <ac:chgData name="Jason Wiese" userId="4bff8d5b-7de6-4655-b397-69b0afc81113" providerId="ADAL" clId="{3BEB8891-9C54-439F-8EF1-53EF99786F76}" dt="2024-05-01T01:22:16.768" v="1245" actId="478"/>
          <ac:spMkLst>
            <pc:docMk/>
            <pc:sldMk cId="1009746668" sldId="2146846446"/>
            <ac:spMk id="18" creationId="{693741D6-AACF-3F80-E0F2-37D1500965EA}"/>
          </ac:spMkLst>
        </pc:spChg>
        <pc:spChg chg="mod">
          <ac:chgData name="Jason Wiese" userId="4bff8d5b-7de6-4655-b397-69b0afc81113" providerId="ADAL" clId="{3BEB8891-9C54-439F-8EF1-53EF99786F76}" dt="2024-05-01T02:02:01.249" v="1724" actId="1035"/>
          <ac:spMkLst>
            <pc:docMk/>
            <pc:sldMk cId="1009746668" sldId="2146846446"/>
            <ac:spMk id="58" creationId="{6B0920C8-9956-C4FE-17DF-853D6952CEF5}"/>
          </ac:spMkLst>
        </pc:spChg>
        <pc:picChg chg="add mod">
          <ac:chgData name="Jason Wiese" userId="4bff8d5b-7de6-4655-b397-69b0afc81113" providerId="ADAL" clId="{3BEB8891-9C54-439F-8EF1-53EF99786F76}" dt="2024-05-01T01:47:52.741" v="1630" actId="1035"/>
          <ac:picMkLst>
            <pc:docMk/>
            <pc:sldMk cId="1009746668" sldId="2146846446"/>
            <ac:picMk id="4" creationId="{B590FB6D-4EE2-3764-D3A7-6F14BAAB3868}"/>
          </ac:picMkLst>
        </pc:picChg>
        <pc:picChg chg="add mod">
          <ac:chgData name="Jason Wiese" userId="4bff8d5b-7de6-4655-b397-69b0afc81113" providerId="ADAL" clId="{3BEB8891-9C54-439F-8EF1-53EF99786F76}" dt="2024-05-01T01:47:52.741" v="1630" actId="1035"/>
          <ac:picMkLst>
            <pc:docMk/>
            <pc:sldMk cId="1009746668" sldId="2146846446"/>
            <ac:picMk id="8" creationId="{4BDA3CA2-971F-D054-3532-FD5BE34FB33D}"/>
          </ac:picMkLst>
        </pc:picChg>
        <pc:picChg chg="mod">
          <ac:chgData name="Jason Wiese" userId="4bff8d5b-7de6-4655-b397-69b0afc81113" providerId="ADAL" clId="{3BEB8891-9C54-439F-8EF1-53EF99786F76}" dt="2024-05-01T01:47:43.969" v="1621" actId="1076"/>
          <ac:picMkLst>
            <pc:docMk/>
            <pc:sldMk cId="1009746668" sldId="2146846446"/>
            <ac:picMk id="12" creationId="{6276BF15-17C1-F4E5-498C-A71488A8A771}"/>
          </ac:picMkLst>
        </pc:picChg>
        <pc:picChg chg="mod">
          <ac:chgData name="Jason Wiese" userId="4bff8d5b-7de6-4655-b397-69b0afc81113" providerId="ADAL" clId="{3BEB8891-9C54-439F-8EF1-53EF99786F76}" dt="2024-05-01T01:47:43.969" v="1621" actId="1076"/>
          <ac:picMkLst>
            <pc:docMk/>
            <pc:sldMk cId="1009746668" sldId="2146846446"/>
            <ac:picMk id="14" creationId="{7F13565D-00E3-4503-25E1-194909AC147C}"/>
          </ac:picMkLst>
        </pc:picChg>
        <pc:picChg chg="mod">
          <ac:chgData name="Jason Wiese" userId="4bff8d5b-7de6-4655-b397-69b0afc81113" providerId="ADAL" clId="{3BEB8891-9C54-439F-8EF1-53EF99786F76}" dt="2024-05-01T01:47:59.591" v="1631" actId="1076"/>
          <ac:picMkLst>
            <pc:docMk/>
            <pc:sldMk cId="1009746668" sldId="2146846446"/>
            <ac:picMk id="22" creationId="{90D735FD-9389-A81D-1A41-D2609330589B}"/>
          </ac:picMkLst>
        </pc:picChg>
      </pc:sldChg>
      <pc:sldChg chg="modSp mod delCm">
        <pc:chgData name="Jason Wiese" userId="4bff8d5b-7de6-4655-b397-69b0afc81113" providerId="ADAL" clId="{3BEB8891-9C54-439F-8EF1-53EF99786F76}" dt="2024-05-01T01:48:38.622" v="1636"/>
        <pc:sldMkLst>
          <pc:docMk/>
          <pc:sldMk cId="3480730381" sldId="2146846447"/>
        </pc:sldMkLst>
        <pc:spChg chg="mod">
          <ac:chgData name="Jason Wiese" userId="4bff8d5b-7de6-4655-b397-69b0afc81113" providerId="ADAL" clId="{3BEB8891-9C54-439F-8EF1-53EF99786F76}" dt="2024-04-30T20:02:10.403" v="375" actId="14100"/>
          <ac:spMkLst>
            <pc:docMk/>
            <pc:sldMk cId="3480730381" sldId="2146846447"/>
            <ac:spMk id="12" creationId="{D3ED8F18-80E6-D449-A031-541661F2A42F}"/>
          </ac:spMkLst>
        </pc:spChg>
        <pc:extLst>
          <p:ext xmlns:p="http://schemas.openxmlformats.org/presentationml/2006/main" uri="{D6D511B9-2390-475A-947B-AFAB55BFBCF1}">
            <pc226:cmChg xmlns:pc226="http://schemas.microsoft.com/office/powerpoint/2022/06/main/command" chg="del">
              <pc226:chgData name="Jason Wiese" userId="4bff8d5b-7de6-4655-b397-69b0afc81113" providerId="ADAL" clId="{3BEB8891-9C54-439F-8EF1-53EF99786F76}" dt="2024-05-01T01:48:38.622" v="1636"/>
              <pc2:cmMkLst xmlns:pc2="http://schemas.microsoft.com/office/powerpoint/2019/9/main/command">
                <pc:docMk/>
                <pc:sldMk cId="3480730381" sldId="2146846447"/>
                <pc2:cmMk id="{CF888A16-5BD0-4E6F-901F-743CDC60B7D7}"/>
              </pc2:cmMkLst>
            </pc226:cmChg>
          </p:ext>
        </pc:extLst>
      </pc:sldChg>
      <pc:sldChg chg="modSp mod">
        <pc:chgData name="Jason Wiese" userId="4bff8d5b-7de6-4655-b397-69b0afc81113" providerId="ADAL" clId="{3BEB8891-9C54-439F-8EF1-53EF99786F76}" dt="2024-05-01T01:44:07.639" v="1615" actId="6549"/>
        <pc:sldMkLst>
          <pc:docMk/>
          <pc:sldMk cId="1366079662" sldId="2146846448"/>
        </pc:sldMkLst>
        <pc:spChg chg="mod">
          <ac:chgData name="Jason Wiese" userId="4bff8d5b-7de6-4655-b397-69b0afc81113" providerId="ADAL" clId="{3BEB8891-9C54-439F-8EF1-53EF99786F76}" dt="2024-05-01T01:44:07.639" v="1615" actId="6549"/>
          <ac:spMkLst>
            <pc:docMk/>
            <pc:sldMk cId="1366079662" sldId="2146846448"/>
            <ac:spMk id="2" creationId="{46774C85-68EF-ADEF-9A79-B91773798152}"/>
          </ac:spMkLst>
        </pc:spChg>
        <pc:spChg chg="mod">
          <ac:chgData name="Jason Wiese" userId="4bff8d5b-7de6-4655-b397-69b0afc81113" providerId="ADAL" clId="{3BEB8891-9C54-439F-8EF1-53EF99786F76}" dt="2024-05-01T01:43:26.191" v="1595" actId="6549"/>
          <ac:spMkLst>
            <pc:docMk/>
            <pc:sldMk cId="1366079662" sldId="2146846448"/>
            <ac:spMk id="26" creationId="{28F3B17F-87FF-EC0F-9F6A-DA161D81A3F5}"/>
          </ac:spMkLst>
        </pc:spChg>
      </pc:sldChg>
    </pc:docChg>
  </pc:docChgLst>
  <pc:docChgLst>
    <pc:chgData name="Reed Kiely" userId="768be38e-2fb5-40ce-925d-bd8e9d9e3c31" providerId="ADAL" clId="{2A0CC851-E536-4D38-9C8F-274BB14464B0}"/>
    <pc:docChg chg="undo custSel delSld modSld">
      <pc:chgData name="Reed Kiely" userId="768be38e-2fb5-40ce-925d-bd8e9d9e3c31" providerId="ADAL" clId="{2A0CC851-E536-4D38-9C8F-274BB14464B0}" dt="2024-04-30T21:15:27.120" v="1176" actId="20577"/>
      <pc:docMkLst>
        <pc:docMk/>
      </pc:docMkLst>
      <pc:sldChg chg="modSp mod">
        <pc:chgData name="Reed Kiely" userId="768be38e-2fb5-40ce-925d-bd8e9d9e3c31" providerId="ADAL" clId="{2A0CC851-E536-4D38-9C8F-274BB14464B0}" dt="2024-04-30T14:52:39.990" v="1143" actId="207"/>
        <pc:sldMkLst>
          <pc:docMk/>
          <pc:sldMk cId="825005324" sldId="2144328235"/>
        </pc:sldMkLst>
        <pc:spChg chg="mod">
          <ac:chgData name="Reed Kiely" userId="768be38e-2fb5-40ce-925d-bd8e9d9e3c31" providerId="ADAL" clId="{2A0CC851-E536-4D38-9C8F-274BB14464B0}" dt="2024-04-29T20:51:06.590" v="369"/>
          <ac:spMkLst>
            <pc:docMk/>
            <pc:sldMk cId="825005324" sldId="2144328235"/>
            <ac:spMk id="6" creationId="{E45629A8-AD6C-9CFE-3E5D-C060DA9A9714}"/>
          </ac:spMkLst>
        </pc:spChg>
        <pc:spChg chg="mod">
          <ac:chgData name="Reed Kiely" userId="768be38e-2fb5-40ce-925d-bd8e9d9e3c31" providerId="ADAL" clId="{2A0CC851-E536-4D38-9C8F-274BB14464B0}" dt="2024-04-30T14:52:39.990" v="1143" actId="207"/>
          <ac:spMkLst>
            <pc:docMk/>
            <pc:sldMk cId="825005324" sldId="2144328235"/>
            <ac:spMk id="25" creationId="{C71BF6B5-BFC3-BADA-6D1D-5B715D4C86D2}"/>
          </ac:spMkLst>
        </pc:spChg>
      </pc:sldChg>
      <pc:sldChg chg="addSp delSp modSp mod">
        <pc:chgData name="Reed Kiely" userId="768be38e-2fb5-40ce-925d-bd8e9d9e3c31" providerId="ADAL" clId="{2A0CC851-E536-4D38-9C8F-274BB14464B0}" dt="2024-04-30T21:15:27.120" v="1176" actId="20577"/>
        <pc:sldMkLst>
          <pc:docMk/>
          <pc:sldMk cId="1761620113" sldId="2144328243"/>
        </pc:sldMkLst>
        <pc:spChg chg="del">
          <ac:chgData name="Reed Kiely" userId="768be38e-2fb5-40ce-925d-bd8e9d9e3c31" providerId="ADAL" clId="{2A0CC851-E536-4D38-9C8F-274BB14464B0}" dt="2024-04-29T20:50:55.211" v="368" actId="478"/>
          <ac:spMkLst>
            <pc:docMk/>
            <pc:sldMk cId="1761620113" sldId="2144328243"/>
            <ac:spMk id="3" creationId="{DB6420D4-2E3C-D6D1-35BF-2A0023669FAD}"/>
          </ac:spMkLst>
        </pc:spChg>
        <pc:spChg chg="mod">
          <ac:chgData name="Reed Kiely" userId="768be38e-2fb5-40ce-925d-bd8e9d9e3c31" providerId="ADAL" clId="{2A0CC851-E536-4D38-9C8F-274BB14464B0}" dt="2024-04-29T20:51:06.590" v="369"/>
          <ac:spMkLst>
            <pc:docMk/>
            <pc:sldMk cId="1761620113" sldId="2144328243"/>
            <ac:spMk id="5" creationId="{ABB4B28E-F5A7-E21E-FDF3-6005C198EF00}"/>
          </ac:spMkLst>
        </pc:spChg>
        <pc:spChg chg="add mod">
          <ac:chgData name="Reed Kiely" userId="768be38e-2fb5-40ce-925d-bd8e9d9e3c31" providerId="ADAL" clId="{2A0CC851-E536-4D38-9C8F-274BB14464B0}" dt="2024-04-29T20:50:52.883" v="367"/>
          <ac:spMkLst>
            <pc:docMk/>
            <pc:sldMk cId="1761620113" sldId="2144328243"/>
            <ac:spMk id="6" creationId="{3549A433-3D45-E42F-28CE-7C9C796DAA7B}"/>
          </ac:spMkLst>
        </pc:spChg>
        <pc:spChg chg="add del">
          <ac:chgData name="Reed Kiely" userId="768be38e-2fb5-40ce-925d-bd8e9d9e3c31" providerId="ADAL" clId="{2A0CC851-E536-4D38-9C8F-274BB14464B0}" dt="2024-04-29T20:52:04.097" v="393" actId="478"/>
          <ac:spMkLst>
            <pc:docMk/>
            <pc:sldMk cId="1761620113" sldId="2144328243"/>
            <ac:spMk id="7" creationId="{0DFCEDFF-B9EC-0A0B-BC2A-323CB95525FC}"/>
          </ac:spMkLst>
        </pc:spChg>
        <pc:spChg chg="add del mod">
          <ac:chgData name="Reed Kiely" userId="768be38e-2fb5-40ce-925d-bd8e9d9e3c31" providerId="ADAL" clId="{2A0CC851-E536-4D38-9C8F-274BB14464B0}" dt="2024-04-29T20:52:04.097" v="393" actId="478"/>
          <ac:spMkLst>
            <pc:docMk/>
            <pc:sldMk cId="1761620113" sldId="2144328243"/>
            <ac:spMk id="9" creationId="{BA301F34-03AD-5984-46C0-87D8F2E36861}"/>
          </ac:spMkLst>
        </pc:spChg>
        <pc:spChg chg="add mod">
          <ac:chgData name="Reed Kiely" userId="768be38e-2fb5-40ce-925d-bd8e9d9e3c31" providerId="ADAL" clId="{2A0CC851-E536-4D38-9C8F-274BB14464B0}" dt="2024-04-29T20:53:15.043" v="439" actId="20577"/>
          <ac:spMkLst>
            <pc:docMk/>
            <pc:sldMk cId="1761620113" sldId="2144328243"/>
            <ac:spMk id="10" creationId="{4CC6B086-471E-D5A0-314C-B9D9FE74AAFF}"/>
          </ac:spMkLst>
        </pc:spChg>
        <pc:spChg chg="del">
          <ac:chgData name="Reed Kiely" userId="768be38e-2fb5-40ce-925d-bd8e9d9e3c31" providerId="ADAL" clId="{2A0CC851-E536-4D38-9C8F-274BB14464B0}" dt="2024-04-29T20:50:52.738" v="366" actId="478"/>
          <ac:spMkLst>
            <pc:docMk/>
            <pc:sldMk cId="1761620113" sldId="2144328243"/>
            <ac:spMk id="12" creationId="{FCBDB492-9443-3D4A-8E9D-B3CECB95DCD7}"/>
          </ac:spMkLst>
        </pc:spChg>
        <pc:spChg chg="mod">
          <ac:chgData name="Reed Kiely" userId="768be38e-2fb5-40ce-925d-bd8e9d9e3c31" providerId="ADAL" clId="{2A0CC851-E536-4D38-9C8F-274BB14464B0}" dt="2024-04-30T21:15:27.120" v="1176" actId="20577"/>
          <ac:spMkLst>
            <pc:docMk/>
            <pc:sldMk cId="1761620113" sldId="2144328243"/>
            <ac:spMk id="18" creationId="{7769A120-6027-6A9D-002F-AB822E9AB677}"/>
          </ac:spMkLst>
        </pc:spChg>
        <pc:spChg chg="mod">
          <ac:chgData name="Reed Kiely" userId="768be38e-2fb5-40ce-925d-bd8e9d9e3c31" providerId="ADAL" clId="{2A0CC851-E536-4D38-9C8F-274BB14464B0}" dt="2024-04-29T20:52:23.684" v="403" actId="207"/>
          <ac:spMkLst>
            <pc:docMk/>
            <pc:sldMk cId="1761620113" sldId="2144328243"/>
            <ac:spMk id="21" creationId="{D9E294BB-7EF6-65CC-298B-9382E734DB32}"/>
          </ac:spMkLst>
        </pc:spChg>
        <pc:spChg chg="del">
          <ac:chgData name="Reed Kiely" userId="768be38e-2fb5-40ce-925d-bd8e9d9e3c31" providerId="ADAL" clId="{2A0CC851-E536-4D38-9C8F-274BB14464B0}" dt="2024-04-29T20:51:16.282" v="370" actId="478"/>
          <ac:spMkLst>
            <pc:docMk/>
            <pc:sldMk cId="1761620113" sldId="2144328243"/>
            <ac:spMk id="22" creationId="{3B79F1AD-F4F2-E4A2-E2C0-BF19256DE631}"/>
          </ac:spMkLst>
        </pc:spChg>
        <pc:spChg chg="del">
          <ac:chgData name="Reed Kiely" userId="768be38e-2fb5-40ce-925d-bd8e9d9e3c31" providerId="ADAL" clId="{2A0CC851-E536-4D38-9C8F-274BB14464B0}" dt="2024-04-29T20:51:16.282" v="370" actId="478"/>
          <ac:spMkLst>
            <pc:docMk/>
            <pc:sldMk cId="1761620113" sldId="2144328243"/>
            <ac:spMk id="23" creationId="{39E046C1-8F48-F83E-C495-1D62B52ED00B}"/>
          </ac:spMkLst>
        </pc:spChg>
        <pc:spChg chg="mod">
          <ac:chgData name="Reed Kiely" userId="768be38e-2fb5-40ce-925d-bd8e9d9e3c31" providerId="ADAL" clId="{2A0CC851-E536-4D38-9C8F-274BB14464B0}" dt="2024-04-29T20:52:22.476" v="401" actId="207"/>
          <ac:spMkLst>
            <pc:docMk/>
            <pc:sldMk cId="1761620113" sldId="2144328243"/>
            <ac:spMk id="24" creationId="{F415FF79-5B78-B85F-9143-0A57334BECB5}"/>
          </ac:spMkLst>
        </pc:spChg>
        <pc:spChg chg="mod">
          <ac:chgData name="Reed Kiely" userId="768be38e-2fb5-40ce-925d-bd8e9d9e3c31" providerId="ADAL" clId="{2A0CC851-E536-4D38-9C8F-274BB14464B0}" dt="2024-04-29T20:53:07.956" v="438"/>
          <ac:spMkLst>
            <pc:docMk/>
            <pc:sldMk cId="1761620113" sldId="2144328243"/>
            <ac:spMk id="34" creationId="{9343BB9F-747B-380F-659E-887833BBDA52}"/>
          </ac:spMkLst>
        </pc:spChg>
        <pc:spChg chg="del">
          <ac:chgData name="Reed Kiely" userId="768be38e-2fb5-40ce-925d-bd8e9d9e3c31" providerId="ADAL" clId="{2A0CC851-E536-4D38-9C8F-274BB14464B0}" dt="2024-04-29T20:51:19.113" v="371" actId="478"/>
          <ac:spMkLst>
            <pc:docMk/>
            <pc:sldMk cId="1761620113" sldId="2144328243"/>
            <ac:spMk id="35" creationId="{D4E1CF49-E4FC-9341-A5FE-1D4DF4EE61F4}"/>
          </ac:spMkLst>
        </pc:spChg>
        <pc:spChg chg="del">
          <ac:chgData name="Reed Kiely" userId="768be38e-2fb5-40ce-925d-bd8e9d9e3c31" providerId="ADAL" clId="{2A0CC851-E536-4D38-9C8F-274BB14464B0}" dt="2024-04-29T20:51:19.113" v="371" actId="478"/>
          <ac:spMkLst>
            <pc:docMk/>
            <pc:sldMk cId="1761620113" sldId="2144328243"/>
            <ac:spMk id="36" creationId="{090522D6-410B-7AFA-898F-1735D866AA53}"/>
          </ac:spMkLst>
        </pc:spChg>
      </pc:sldChg>
      <pc:sldChg chg="modSp del">
        <pc:chgData name="Reed Kiely" userId="768be38e-2fb5-40ce-925d-bd8e9d9e3c31" providerId="ADAL" clId="{2A0CC851-E536-4D38-9C8F-274BB14464B0}" dt="2024-04-29T21:06:29.954" v="753" actId="47"/>
        <pc:sldMkLst>
          <pc:docMk/>
          <pc:sldMk cId="634510942" sldId="2144328246"/>
        </pc:sldMkLst>
        <pc:spChg chg="mod">
          <ac:chgData name="Reed Kiely" userId="768be38e-2fb5-40ce-925d-bd8e9d9e3c31" providerId="ADAL" clId="{2A0CC851-E536-4D38-9C8F-274BB14464B0}" dt="2024-04-29T20:51:06.590" v="369"/>
          <ac:spMkLst>
            <pc:docMk/>
            <pc:sldMk cId="634510942" sldId="2144328246"/>
            <ac:spMk id="5" creationId="{DD4F9895-74D6-4E3D-B389-693BE07F99B1}"/>
          </ac:spMkLst>
        </pc:spChg>
      </pc:sldChg>
      <pc:sldChg chg="del">
        <pc:chgData name="Reed Kiely" userId="768be38e-2fb5-40ce-925d-bd8e9d9e3c31" providerId="ADAL" clId="{2A0CC851-E536-4D38-9C8F-274BB14464B0}" dt="2024-04-29T17:47:05.584" v="122" actId="47"/>
        <pc:sldMkLst>
          <pc:docMk/>
          <pc:sldMk cId="2024728795" sldId="2144328322"/>
        </pc:sldMkLst>
      </pc:sldChg>
      <pc:sldChg chg="modSp">
        <pc:chgData name="Reed Kiely" userId="768be38e-2fb5-40ce-925d-bd8e9d9e3c31" providerId="ADAL" clId="{2A0CC851-E536-4D38-9C8F-274BB14464B0}" dt="2024-04-29T20:51:06.590" v="369"/>
        <pc:sldMkLst>
          <pc:docMk/>
          <pc:sldMk cId="2737937539" sldId="2144328334"/>
        </pc:sldMkLst>
        <pc:spChg chg="mod">
          <ac:chgData name="Reed Kiely" userId="768be38e-2fb5-40ce-925d-bd8e9d9e3c31" providerId="ADAL" clId="{2A0CC851-E536-4D38-9C8F-274BB14464B0}" dt="2024-04-29T20:51:06.590" v="369"/>
          <ac:spMkLst>
            <pc:docMk/>
            <pc:sldMk cId="2737937539" sldId="2144328334"/>
            <ac:spMk id="4" creationId="{7B375414-239B-4C6F-7710-355FB78E8AAC}"/>
          </ac:spMkLst>
        </pc:spChg>
      </pc:sldChg>
      <pc:sldChg chg="modSp">
        <pc:chgData name="Reed Kiely" userId="768be38e-2fb5-40ce-925d-bd8e9d9e3c31" providerId="ADAL" clId="{2A0CC851-E536-4D38-9C8F-274BB14464B0}" dt="2024-04-29T20:51:06.590" v="369"/>
        <pc:sldMkLst>
          <pc:docMk/>
          <pc:sldMk cId="3391809440" sldId="2144328338"/>
        </pc:sldMkLst>
        <pc:spChg chg="mod">
          <ac:chgData name="Reed Kiely" userId="768be38e-2fb5-40ce-925d-bd8e9d9e3c31" providerId="ADAL" clId="{2A0CC851-E536-4D38-9C8F-274BB14464B0}" dt="2024-04-29T20:51:06.590" v="369"/>
          <ac:spMkLst>
            <pc:docMk/>
            <pc:sldMk cId="3391809440" sldId="2144328338"/>
            <ac:spMk id="4" creationId="{ACBC98CA-CB96-4D1E-8BA7-E8B788A9B606}"/>
          </ac:spMkLst>
        </pc:spChg>
      </pc:sldChg>
      <pc:sldChg chg="modSp">
        <pc:chgData name="Reed Kiely" userId="768be38e-2fb5-40ce-925d-bd8e9d9e3c31" providerId="ADAL" clId="{2A0CC851-E536-4D38-9C8F-274BB14464B0}" dt="2024-04-29T20:51:06.590" v="369"/>
        <pc:sldMkLst>
          <pc:docMk/>
          <pc:sldMk cId="943964012" sldId="2144328360"/>
        </pc:sldMkLst>
        <pc:spChg chg="mod">
          <ac:chgData name="Reed Kiely" userId="768be38e-2fb5-40ce-925d-bd8e9d9e3c31" providerId="ADAL" clId="{2A0CC851-E536-4D38-9C8F-274BB14464B0}" dt="2024-04-29T20:51:06.590" v="369"/>
          <ac:spMkLst>
            <pc:docMk/>
            <pc:sldMk cId="943964012" sldId="2144328360"/>
            <ac:spMk id="6" creationId="{520FD808-0945-1534-0578-7A1BFC51EFF4}"/>
          </ac:spMkLst>
        </pc:spChg>
      </pc:sldChg>
      <pc:sldChg chg="addSp modSp mod">
        <pc:chgData name="Reed Kiely" userId="768be38e-2fb5-40ce-925d-bd8e9d9e3c31" providerId="ADAL" clId="{2A0CC851-E536-4D38-9C8F-274BB14464B0}" dt="2024-04-29T17:47:36.952" v="197" actId="20577"/>
        <pc:sldMkLst>
          <pc:docMk/>
          <pc:sldMk cId="922178026" sldId="2144328397"/>
        </pc:sldMkLst>
        <pc:spChg chg="add mod">
          <ac:chgData name="Reed Kiely" userId="768be38e-2fb5-40ce-925d-bd8e9d9e3c31" providerId="ADAL" clId="{2A0CC851-E536-4D38-9C8F-274BB14464B0}" dt="2024-04-29T17:47:36.952" v="197" actId="20577"/>
          <ac:spMkLst>
            <pc:docMk/>
            <pc:sldMk cId="922178026" sldId="2144328397"/>
            <ac:spMk id="4" creationId="{08679A77-0F25-0885-B8CD-139F7A57D9B2}"/>
          </ac:spMkLst>
        </pc:spChg>
      </pc:sldChg>
      <pc:sldChg chg="addSp modSp del mod">
        <pc:chgData name="Reed Kiely" userId="768be38e-2fb5-40ce-925d-bd8e9d9e3c31" providerId="ADAL" clId="{2A0CC851-E536-4D38-9C8F-274BB14464B0}" dt="2024-04-29T21:05:23.459" v="652" actId="47"/>
        <pc:sldMkLst>
          <pc:docMk/>
          <pc:sldMk cId="1256581075" sldId="2144328409"/>
        </pc:sldMkLst>
        <pc:spChg chg="add mod">
          <ac:chgData name="Reed Kiely" userId="768be38e-2fb5-40ce-925d-bd8e9d9e3c31" providerId="ADAL" clId="{2A0CC851-E536-4D38-9C8F-274BB14464B0}" dt="2024-04-29T17:46:45.553" v="121" actId="207"/>
          <ac:spMkLst>
            <pc:docMk/>
            <pc:sldMk cId="1256581075" sldId="2144328409"/>
            <ac:spMk id="5" creationId="{AE845607-A9CB-A114-C5FB-7A9F046AEB7B}"/>
          </ac:spMkLst>
        </pc:spChg>
        <pc:spChg chg="mod">
          <ac:chgData name="Reed Kiely" userId="768be38e-2fb5-40ce-925d-bd8e9d9e3c31" providerId="ADAL" clId="{2A0CC851-E536-4D38-9C8F-274BB14464B0}" dt="2024-04-29T20:51:06.590" v="369"/>
          <ac:spMkLst>
            <pc:docMk/>
            <pc:sldMk cId="1256581075" sldId="2144328409"/>
            <ac:spMk id="14" creationId="{37D4AE55-E23C-4A6C-8E06-B682A4B45618}"/>
          </ac:spMkLst>
        </pc:spChg>
      </pc:sldChg>
      <pc:sldChg chg="addSp modSp mod">
        <pc:chgData name="Reed Kiely" userId="768be38e-2fb5-40ce-925d-bd8e9d9e3c31" providerId="ADAL" clId="{2A0CC851-E536-4D38-9C8F-274BB14464B0}" dt="2024-04-29T20:52:43.586" v="436" actId="207"/>
        <pc:sldMkLst>
          <pc:docMk/>
          <pc:sldMk cId="1865309746" sldId="2144328416"/>
        </pc:sldMkLst>
        <pc:spChg chg="add mod">
          <ac:chgData name="Reed Kiely" userId="768be38e-2fb5-40ce-925d-bd8e9d9e3c31" providerId="ADAL" clId="{2A0CC851-E536-4D38-9C8F-274BB14464B0}" dt="2024-04-29T20:52:43.586" v="436" actId="207"/>
          <ac:spMkLst>
            <pc:docMk/>
            <pc:sldMk cId="1865309746" sldId="2144328416"/>
            <ac:spMk id="3" creationId="{E5F08089-712C-3051-D8DB-7A7D9F280C40}"/>
          </ac:spMkLst>
        </pc:spChg>
        <pc:spChg chg="mod">
          <ac:chgData name="Reed Kiely" userId="768be38e-2fb5-40ce-925d-bd8e9d9e3c31" providerId="ADAL" clId="{2A0CC851-E536-4D38-9C8F-274BB14464B0}" dt="2024-04-29T20:51:06.590" v="369"/>
          <ac:spMkLst>
            <pc:docMk/>
            <pc:sldMk cId="1865309746" sldId="2144328416"/>
            <ac:spMk id="5" creationId="{ABB4B28E-F5A7-E21E-FDF3-6005C198EF00}"/>
          </ac:spMkLst>
        </pc:spChg>
      </pc:sldChg>
      <pc:sldChg chg="del">
        <pc:chgData name="Reed Kiely" userId="768be38e-2fb5-40ce-925d-bd8e9d9e3c31" providerId="ADAL" clId="{2A0CC851-E536-4D38-9C8F-274BB14464B0}" dt="2024-04-29T17:41:56.175" v="0" actId="47"/>
        <pc:sldMkLst>
          <pc:docMk/>
          <pc:sldMk cId="3245134529" sldId="2144328416"/>
        </pc:sldMkLst>
      </pc:sldChg>
      <pc:sldChg chg="addSp delSp modSp mod">
        <pc:chgData name="Reed Kiely" userId="768be38e-2fb5-40ce-925d-bd8e9d9e3c31" providerId="ADAL" clId="{2A0CC851-E536-4D38-9C8F-274BB14464B0}" dt="2024-04-29T17:47:58.505" v="220" actId="478"/>
        <pc:sldMkLst>
          <pc:docMk/>
          <pc:sldMk cId="1628728904" sldId="2144328419"/>
        </pc:sldMkLst>
        <pc:spChg chg="add del mod">
          <ac:chgData name="Reed Kiely" userId="768be38e-2fb5-40ce-925d-bd8e9d9e3c31" providerId="ADAL" clId="{2A0CC851-E536-4D38-9C8F-274BB14464B0}" dt="2024-04-29T17:47:58.505" v="220" actId="478"/>
          <ac:spMkLst>
            <pc:docMk/>
            <pc:sldMk cId="1628728904" sldId="2144328419"/>
            <ac:spMk id="5" creationId="{71C9F827-5EEC-47EA-FD84-9661AD55C0DD}"/>
          </ac:spMkLst>
        </pc:spChg>
      </pc:sldChg>
      <pc:sldChg chg="addSp modSp mod">
        <pc:chgData name="Reed Kiely" userId="768be38e-2fb5-40ce-925d-bd8e9d9e3c31" providerId="ADAL" clId="{2A0CC851-E536-4D38-9C8F-274BB14464B0}" dt="2024-04-29T17:48:33.346" v="320" actId="1076"/>
        <pc:sldMkLst>
          <pc:docMk/>
          <pc:sldMk cId="3118991152" sldId="2146846068"/>
        </pc:sldMkLst>
        <pc:spChg chg="add mod">
          <ac:chgData name="Reed Kiely" userId="768be38e-2fb5-40ce-925d-bd8e9d9e3c31" providerId="ADAL" clId="{2A0CC851-E536-4D38-9C8F-274BB14464B0}" dt="2024-04-29T17:48:33.346" v="320" actId="1076"/>
          <ac:spMkLst>
            <pc:docMk/>
            <pc:sldMk cId="3118991152" sldId="2146846068"/>
            <ac:spMk id="3" creationId="{7D0C5788-EE3A-42C8-CF4E-9D1919DE5DA3}"/>
          </ac:spMkLst>
        </pc:spChg>
      </pc:sldChg>
      <pc:sldChg chg="addSp delSp modSp mod delCm modCm">
        <pc:chgData name="Reed Kiely" userId="768be38e-2fb5-40ce-925d-bd8e9d9e3c31" providerId="ADAL" clId="{2A0CC851-E536-4D38-9C8F-274BB14464B0}" dt="2024-04-30T14:54:36.520" v="1175" actId="20577"/>
        <pc:sldMkLst>
          <pc:docMk/>
          <pc:sldMk cId="1429291680" sldId="2146846121"/>
        </pc:sldMkLst>
        <pc:spChg chg="add del mod">
          <ac:chgData name="Reed Kiely" userId="768be38e-2fb5-40ce-925d-bd8e9d9e3c31" providerId="ADAL" clId="{2A0CC851-E536-4D38-9C8F-274BB14464B0}" dt="2024-04-29T21:12:05.347" v="1139" actId="478"/>
          <ac:spMkLst>
            <pc:docMk/>
            <pc:sldMk cId="1429291680" sldId="2146846121"/>
            <ac:spMk id="2" creationId="{3AA42235-F8FA-68AE-9EB3-426C1FCC2831}"/>
          </ac:spMkLst>
        </pc:spChg>
        <pc:spChg chg="del">
          <ac:chgData name="Reed Kiely" userId="768be38e-2fb5-40ce-925d-bd8e9d9e3c31" providerId="ADAL" clId="{2A0CC851-E536-4D38-9C8F-274BB14464B0}" dt="2024-04-29T21:07:56.642" v="801" actId="478"/>
          <ac:spMkLst>
            <pc:docMk/>
            <pc:sldMk cId="1429291680" sldId="2146846121"/>
            <ac:spMk id="3" creationId="{791DB467-47A0-2FA5-59EE-C7AFCF498206}"/>
          </ac:spMkLst>
        </pc:spChg>
        <pc:spChg chg="del">
          <ac:chgData name="Reed Kiely" userId="768be38e-2fb5-40ce-925d-bd8e9d9e3c31" providerId="ADAL" clId="{2A0CC851-E536-4D38-9C8F-274BB14464B0}" dt="2024-04-29T21:07:56.642" v="801" actId="478"/>
          <ac:spMkLst>
            <pc:docMk/>
            <pc:sldMk cId="1429291680" sldId="2146846121"/>
            <ac:spMk id="4" creationId="{8CBFBE12-EAE3-9528-8CE5-22ABFE242479}"/>
          </ac:spMkLst>
        </pc:spChg>
        <pc:spChg chg="mod">
          <ac:chgData name="Reed Kiely" userId="768be38e-2fb5-40ce-925d-bd8e9d9e3c31" providerId="ADAL" clId="{2A0CC851-E536-4D38-9C8F-274BB14464B0}" dt="2024-04-29T21:08:32.475" v="807" actId="1076"/>
          <ac:spMkLst>
            <pc:docMk/>
            <pc:sldMk cId="1429291680" sldId="2146846121"/>
            <ac:spMk id="5" creationId="{EE29B6CC-A775-D983-6898-C9529D2B7280}"/>
          </ac:spMkLst>
        </pc:spChg>
        <pc:spChg chg="mod">
          <ac:chgData name="Reed Kiely" userId="768be38e-2fb5-40ce-925d-bd8e9d9e3c31" providerId="ADAL" clId="{2A0CC851-E536-4D38-9C8F-274BB14464B0}" dt="2024-04-29T21:12:00.555" v="1138" actId="20577"/>
          <ac:spMkLst>
            <pc:docMk/>
            <pc:sldMk cId="1429291680" sldId="2146846121"/>
            <ac:spMk id="8" creationId="{D6AD7559-490A-7B39-54B3-156781D29387}"/>
          </ac:spMkLst>
        </pc:spChg>
        <pc:spChg chg="del">
          <ac:chgData name="Reed Kiely" userId="768be38e-2fb5-40ce-925d-bd8e9d9e3c31" providerId="ADAL" clId="{2A0CC851-E536-4D38-9C8F-274BB14464B0}" dt="2024-04-29T21:07:56.642" v="801" actId="478"/>
          <ac:spMkLst>
            <pc:docMk/>
            <pc:sldMk cId="1429291680" sldId="2146846121"/>
            <ac:spMk id="10" creationId="{05A9D6DF-B8E3-AB54-1997-E265B95FC786}"/>
          </ac:spMkLst>
        </pc:spChg>
        <pc:spChg chg="del">
          <ac:chgData name="Reed Kiely" userId="768be38e-2fb5-40ce-925d-bd8e9d9e3c31" providerId="ADAL" clId="{2A0CC851-E536-4D38-9C8F-274BB14464B0}" dt="2024-04-29T21:07:56.642" v="801" actId="478"/>
          <ac:spMkLst>
            <pc:docMk/>
            <pc:sldMk cId="1429291680" sldId="2146846121"/>
            <ac:spMk id="11" creationId="{99953A7B-B797-C2FA-4A8C-60E52C0D67F7}"/>
          </ac:spMkLst>
        </pc:spChg>
        <pc:spChg chg="add mod">
          <ac:chgData name="Reed Kiely" userId="768be38e-2fb5-40ce-925d-bd8e9d9e3c31" providerId="ADAL" clId="{2A0CC851-E536-4D38-9C8F-274BB14464B0}" dt="2024-04-29T21:08:38.181" v="809"/>
          <ac:spMkLst>
            <pc:docMk/>
            <pc:sldMk cId="1429291680" sldId="2146846121"/>
            <ac:spMk id="14" creationId="{09127E7D-18BF-620D-B572-E4957970A1AE}"/>
          </ac:spMkLst>
        </pc:spChg>
        <pc:spChg chg="add mod">
          <ac:chgData name="Reed Kiely" userId="768be38e-2fb5-40ce-925d-bd8e9d9e3c31" providerId="ADAL" clId="{2A0CC851-E536-4D38-9C8F-274BB14464B0}" dt="2024-04-30T14:54:36.520" v="1175" actId="20577"/>
          <ac:spMkLst>
            <pc:docMk/>
            <pc:sldMk cId="1429291680" sldId="2146846121"/>
            <ac:spMk id="15" creationId="{FBEA6905-6027-EB7B-172E-889057D1D190}"/>
          </ac:spMkLst>
        </pc:spChg>
        <pc:spChg chg="mod">
          <ac:chgData name="Reed Kiely" userId="768be38e-2fb5-40ce-925d-bd8e9d9e3c31" providerId="ADAL" clId="{2A0CC851-E536-4D38-9C8F-274BB14464B0}" dt="2024-04-29T21:08:32.475" v="807" actId="1076"/>
          <ac:spMkLst>
            <pc:docMk/>
            <pc:sldMk cId="1429291680" sldId="2146846121"/>
            <ac:spMk id="30" creationId="{2F8562CB-3E5B-3BDE-AAFC-9B54FD80A66A}"/>
          </ac:spMkLst>
        </pc:spChg>
        <pc:spChg chg="mod">
          <ac:chgData name="Reed Kiely" userId="768be38e-2fb5-40ce-925d-bd8e9d9e3c31" providerId="ADAL" clId="{2A0CC851-E536-4D38-9C8F-274BB14464B0}" dt="2024-04-29T21:08:32.475" v="807" actId="1076"/>
          <ac:spMkLst>
            <pc:docMk/>
            <pc:sldMk cId="1429291680" sldId="2146846121"/>
            <ac:spMk id="31" creationId="{B9792053-09D6-AA3E-439C-05C8DCCAC5FE}"/>
          </ac:spMkLst>
        </pc:spChg>
        <pc:spChg chg="mod">
          <ac:chgData name="Reed Kiely" userId="768be38e-2fb5-40ce-925d-bd8e9d9e3c31" providerId="ADAL" clId="{2A0CC851-E536-4D38-9C8F-274BB14464B0}" dt="2024-04-29T21:08:32.475" v="807" actId="1076"/>
          <ac:spMkLst>
            <pc:docMk/>
            <pc:sldMk cId="1429291680" sldId="2146846121"/>
            <ac:spMk id="34" creationId="{1E73AFE9-F0D4-9379-B03A-C344F11D9D87}"/>
          </ac:spMkLst>
        </pc:spChg>
        <pc:spChg chg="del">
          <ac:chgData name="Reed Kiely" userId="768be38e-2fb5-40ce-925d-bd8e9d9e3c31" providerId="ADAL" clId="{2A0CC851-E536-4D38-9C8F-274BB14464B0}" dt="2024-04-29T21:08:35.427" v="808" actId="478"/>
          <ac:spMkLst>
            <pc:docMk/>
            <pc:sldMk cId="1429291680" sldId="2146846121"/>
            <ac:spMk id="169" creationId="{7A5E1DE0-09D3-7B44-1A4E-63CB59B22EB7}"/>
          </ac:spMkLst>
        </pc:spChg>
        <pc:picChg chg="add mod">
          <ac:chgData name="Reed Kiely" userId="768be38e-2fb5-40ce-925d-bd8e9d9e3c31" providerId="ADAL" clId="{2A0CC851-E536-4D38-9C8F-274BB14464B0}" dt="2024-04-29T21:11:34.169" v="1094" actId="1076"/>
          <ac:picMkLst>
            <pc:docMk/>
            <pc:sldMk cId="1429291680" sldId="2146846121"/>
            <ac:picMk id="13" creationId="{08AEB6CF-6F80-0F2D-E6B0-C32E0E01268E}"/>
          </ac:picMkLst>
        </pc:picChg>
        <pc:cxnChg chg="mod">
          <ac:chgData name="Reed Kiely" userId="768be38e-2fb5-40ce-925d-bd8e9d9e3c31" providerId="ADAL" clId="{2A0CC851-E536-4D38-9C8F-274BB14464B0}" dt="2024-04-29T21:08:40.939" v="811" actId="1037"/>
          <ac:cxnSpMkLst>
            <pc:docMk/>
            <pc:sldMk cId="1429291680" sldId="2146846121"/>
            <ac:cxnSpMk id="9" creationId="{248089E6-948B-9FFA-77FF-6EB72AC8B76E}"/>
          </ac:cxnSpMkLst>
        </pc:cxnChg>
        <pc:extLst>
          <p:ext xmlns:p="http://schemas.openxmlformats.org/presentationml/2006/main" uri="{D6D511B9-2390-475A-947B-AFAB55BFBCF1}">
            <pc226:cmChg xmlns:pc226="http://schemas.microsoft.com/office/powerpoint/2022/06/main/command" chg="del mod modRxn">
              <pc226:chgData name="Reed Kiely" userId="768be38e-2fb5-40ce-925d-bd8e9d9e3c31" providerId="ADAL" clId="{2A0CC851-E536-4D38-9C8F-274BB14464B0}" dt="2024-04-29T21:18:35.577" v="1142"/>
              <pc2:cmMkLst xmlns:pc2="http://schemas.microsoft.com/office/powerpoint/2019/9/main/command">
                <pc:docMk/>
                <pc:sldMk cId="1429291680" sldId="2146846121"/>
                <pc2:cmMk id="{EB5A2BBC-3A2B-4EA7-9B2E-7D36FB47A510}"/>
              </pc2:cmMkLst>
            </pc226:cmChg>
          </p:ext>
        </pc:extLst>
      </pc:sldChg>
      <pc:sldChg chg="modSp mod modCm">
        <pc:chgData name="Reed Kiely" userId="768be38e-2fb5-40ce-925d-bd8e9d9e3c31" providerId="ADAL" clId="{2A0CC851-E536-4D38-9C8F-274BB14464B0}" dt="2024-04-30T14:53:49.187" v="1170" actId="20577"/>
        <pc:sldMkLst>
          <pc:docMk/>
          <pc:sldMk cId="3847873559" sldId="2146846444"/>
        </pc:sldMkLst>
        <pc:spChg chg="mod">
          <ac:chgData name="Reed Kiely" userId="768be38e-2fb5-40ce-925d-bd8e9d9e3c31" providerId="ADAL" clId="{2A0CC851-E536-4D38-9C8F-274BB14464B0}" dt="2024-04-29T20:51:06.590" v="369"/>
          <ac:spMkLst>
            <pc:docMk/>
            <pc:sldMk cId="3847873559" sldId="2146846444"/>
            <ac:spMk id="6" creationId="{BB1C297C-C7A1-CB59-6EEF-0E066EDEFE67}"/>
          </ac:spMkLst>
        </pc:spChg>
        <pc:spChg chg="mod">
          <ac:chgData name="Reed Kiely" userId="768be38e-2fb5-40ce-925d-bd8e9d9e3c31" providerId="ADAL" clId="{2A0CC851-E536-4D38-9C8F-274BB14464B0}" dt="2024-04-30T14:53:49.187" v="1170" actId="20577"/>
          <ac:spMkLst>
            <pc:docMk/>
            <pc:sldMk cId="3847873559" sldId="2146846444"/>
            <ac:spMk id="23" creationId="{3F573196-BA56-B9DD-E194-E919AD279CE6}"/>
          </ac:spMkLst>
        </pc:spChg>
        <pc:extLst>
          <p:ext xmlns:p="http://schemas.openxmlformats.org/presentationml/2006/main" uri="{D6D511B9-2390-475A-947B-AFAB55BFBCF1}">
            <pc226:cmChg xmlns:pc226="http://schemas.microsoft.com/office/powerpoint/2022/06/main/command" chg="mod">
              <pc226:chgData name="Reed Kiely" userId="768be38e-2fb5-40ce-925d-bd8e9d9e3c31" providerId="ADAL" clId="{2A0CC851-E536-4D38-9C8F-274BB14464B0}" dt="2024-04-30T14:53:49.187" v="1170" actId="20577"/>
              <pc2:cmMkLst xmlns:pc2="http://schemas.microsoft.com/office/powerpoint/2019/9/main/command">
                <pc:docMk/>
                <pc:sldMk cId="3847873559" sldId="2146846444"/>
                <pc2:cmMk id="{15B27B62-26C2-45B4-9832-F41AD75615F5}"/>
              </pc2:cmMkLst>
              <pc226:cmRplyChg chg="add">
                <pc226:chgData name="Reed Kiely" userId="768be38e-2fb5-40ce-925d-bd8e9d9e3c31" providerId="ADAL" clId="{2A0CC851-E536-4D38-9C8F-274BB14464B0}" dt="2024-04-30T14:53:26.543" v="1144"/>
                <pc2:cmRplyMkLst xmlns:pc2="http://schemas.microsoft.com/office/powerpoint/2019/9/main/command">
                  <pc:docMk/>
                  <pc:sldMk cId="3847873559" sldId="2146846444"/>
                  <pc2:cmMk id="{15B27B62-26C2-45B4-9832-F41AD75615F5}"/>
                  <pc2:cmRplyMk id="{C4DE01EE-38C8-4B2B-B4F1-C6B4E046899C}"/>
                </pc2:cmRplyMkLst>
              </pc226:cmRplyChg>
            </pc226:cmChg>
          </p:ext>
        </pc:extLst>
      </pc:sldChg>
      <pc:sldChg chg="addSp delSp modSp mod">
        <pc:chgData name="Reed Kiely" userId="768be38e-2fb5-40ce-925d-bd8e9d9e3c31" providerId="ADAL" clId="{2A0CC851-E536-4D38-9C8F-274BB14464B0}" dt="2024-04-29T21:07:20.251" v="800" actId="20577"/>
        <pc:sldMkLst>
          <pc:docMk/>
          <pc:sldMk cId="1598182334" sldId="2146846445"/>
        </pc:sldMkLst>
        <pc:spChg chg="add mod">
          <ac:chgData name="Reed Kiely" userId="768be38e-2fb5-40ce-925d-bd8e9d9e3c31" providerId="ADAL" clId="{2A0CC851-E536-4D38-9C8F-274BB14464B0}" dt="2024-04-29T21:06:17.957" v="749" actId="14100"/>
          <ac:spMkLst>
            <pc:docMk/>
            <pc:sldMk cId="1598182334" sldId="2146846445"/>
            <ac:spMk id="3" creationId="{95632B16-45DE-A485-9BE5-01C4A06B6BD4}"/>
          </ac:spMkLst>
        </pc:spChg>
        <pc:spChg chg="add mod">
          <ac:chgData name="Reed Kiely" userId="768be38e-2fb5-40ce-925d-bd8e9d9e3c31" providerId="ADAL" clId="{2A0CC851-E536-4D38-9C8F-274BB14464B0}" dt="2024-04-29T21:07:20.251" v="800" actId="20577"/>
          <ac:spMkLst>
            <pc:docMk/>
            <pc:sldMk cId="1598182334" sldId="2146846445"/>
            <ac:spMk id="4" creationId="{E3DE205F-B3E4-DE17-5A0A-62048C200668}"/>
          </ac:spMkLst>
        </pc:spChg>
        <pc:spChg chg="add del mod">
          <ac:chgData name="Reed Kiely" userId="768be38e-2fb5-40ce-925d-bd8e9d9e3c31" providerId="ADAL" clId="{2A0CC851-E536-4D38-9C8F-274BB14464B0}" dt="2024-04-29T21:04:26.618" v="596" actId="478"/>
          <ac:spMkLst>
            <pc:docMk/>
            <pc:sldMk cId="1598182334" sldId="2146846445"/>
            <ac:spMk id="5" creationId="{608E5A28-396B-E588-73EC-BD762CC479A4}"/>
          </ac:spMkLst>
        </pc:spChg>
        <pc:spChg chg="add del mod">
          <ac:chgData name="Reed Kiely" userId="768be38e-2fb5-40ce-925d-bd8e9d9e3c31" providerId="ADAL" clId="{2A0CC851-E536-4D38-9C8F-274BB14464B0}" dt="2024-04-29T21:04:26.618" v="596" actId="478"/>
          <ac:spMkLst>
            <pc:docMk/>
            <pc:sldMk cId="1598182334" sldId="2146846445"/>
            <ac:spMk id="6" creationId="{B378813B-57F9-F5EA-DE11-874F254E4FD0}"/>
          </ac:spMkLst>
        </pc:spChg>
        <pc:spChg chg="add del mod">
          <ac:chgData name="Reed Kiely" userId="768be38e-2fb5-40ce-925d-bd8e9d9e3c31" providerId="ADAL" clId="{2A0CC851-E536-4D38-9C8F-274BB14464B0}" dt="2024-04-29T21:04:26.618" v="596" actId="478"/>
          <ac:spMkLst>
            <pc:docMk/>
            <pc:sldMk cId="1598182334" sldId="2146846445"/>
            <ac:spMk id="7" creationId="{5C12E3CD-795B-3242-F849-8CEA946ABF52}"/>
          </ac:spMkLst>
        </pc:spChg>
      </pc:sldChg>
    </pc:docChg>
  </pc:docChgLst>
  <pc:docChgLst>
    <pc:chgData name="Karolina Guillen" userId="c1c08796-a0be-47c6-af52-5d31fd96ec50" providerId="ADAL" clId="{F0770286-A41B-409D-B56B-21F37C232DA2}"/>
    <pc:docChg chg="modSld">
      <pc:chgData name="Karolina Guillen" userId="c1c08796-a0be-47c6-af52-5d31fd96ec50" providerId="ADAL" clId="{F0770286-A41B-409D-B56B-21F37C232DA2}" dt="2024-04-30T15:54:45.132" v="0" actId="115"/>
      <pc:docMkLst>
        <pc:docMk/>
      </pc:docMkLst>
      <pc:sldChg chg="modSp">
        <pc:chgData name="Karolina Guillen" userId="c1c08796-a0be-47c6-af52-5d31fd96ec50" providerId="ADAL" clId="{F0770286-A41B-409D-B56B-21F37C232DA2}" dt="2024-04-30T15:54:45.132" v="0" actId="115"/>
        <pc:sldMkLst>
          <pc:docMk/>
          <pc:sldMk cId="3391809440" sldId="2144328338"/>
        </pc:sldMkLst>
        <pc:graphicFrameChg chg="mod">
          <ac:chgData name="Karolina Guillen" userId="c1c08796-a0be-47c6-af52-5d31fd96ec50" providerId="ADAL" clId="{F0770286-A41B-409D-B56B-21F37C232DA2}" dt="2024-04-30T15:54:45.132" v="0" actId="115"/>
          <ac:graphicFrameMkLst>
            <pc:docMk/>
            <pc:sldMk cId="3391809440" sldId="2144328338"/>
            <ac:graphicFrameMk id="6" creationId="{92367610-57AF-418B-B3DB-AFD9C6B4C79E}"/>
          </ac:graphicFrameMkLst>
        </pc:graphicFrameChg>
      </pc:sldChg>
    </pc:docChg>
  </pc:docChgLst>
  <pc:docChgLst>
    <pc:chgData name="Jason Wiese" userId="S::jasonw@thevab.com::4bff8d5b-7de6-4655-b397-69b0afc81113" providerId="AD" clId="Web-{BAA17F0D-13B1-A463-94B3-6DCE9C750D02}"/>
    <pc:docChg chg="modSld">
      <pc:chgData name="Jason Wiese" userId="S::jasonw@thevab.com::4bff8d5b-7de6-4655-b397-69b0afc81113" providerId="AD" clId="Web-{BAA17F0D-13B1-A463-94B3-6DCE9C750D02}" dt="2024-04-30T19:47:25.262" v="0" actId="1076"/>
      <pc:docMkLst>
        <pc:docMk/>
      </pc:docMkLst>
      <pc:sldChg chg="modSp">
        <pc:chgData name="Jason Wiese" userId="S::jasonw@thevab.com::4bff8d5b-7de6-4655-b397-69b0afc81113" providerId="AD" clId="Web-{BAA17F0D-13B1-A463-94B3-6DCE9C750D02}" dt="2024-04-30T19:47:25.262" v="0" actId="1076"/>
        <pc:sldMkLst>
          <pc:docMk/>
          <pc:sldMk cId="1761620113" sldId="2144328243"/>
        </pc:sldMkLst>
        <pc:spChg chg="mod">
          <ac:chgData name="Jason Wiese" userId="S::jasonw@thevab.com::4bff8d5b-7de6-4655-b397-69b0afc81113" providerId="AD" clId="Web-{BAA17F0D-13B1-A463-94B3-6DCE9C750D02}" dt="2024-04-30T19:47:25.262" v="0" actId="1076"/>
          <ac:spMkLst>
            <pc:docMk/>
            <pc:sldMk cId="1761620113" sldId="2144328243"/>
            <ac:spMk id="21" creationId="{D9E294BB-7EF6-65CC-298B-9382E734DB32}"/>
          </ac:spMkLst>
        </pc:spChg>
      </pc:sldChg>
    </pc:docChg>
  </pc:docChgLst>
  <pc:docChgLst>
    <pc:chgData name="Leah Montner Dixon" userId="d5b2ae9e-9213-4442-b7df-4db8cbe51e5d" providerId="ADAL" clId="{03F9B85B-8A9D-42B5-803D-69478226307A}"/>
    <pc:docChg chg="custSel addSld delSld modSld sldOrd delMainMaster">
      <pc:chgData name="Leah Montner Dixon" userId="d5b2ae9e-9213-4442-b7df-4db8cbe51e5d" providerId="ADAL" clId="{03F9B85B-8A9D-42B5-803D-69478226307A}" dt="2024-04-29T21:28:32.881" v="125"/>
      <pc:docMkLst>
        <pc:docMk/>
      </pc:docMkLst>
      <pc:sldChg chg="del">
        <pc:chgData name="Leah Montner Dixon" userId="d5b2ae9e-9213-4442-b7df-4db8cbe51e5d" providerId="ADAL" clId="{03F9B85B-8A9D-42B5-803D-69478226307A}" dt="2024-04-29T17:27:59.264" v="10" actId="47"/>
        <pc:sldMkLst>
          <pc:docMk/>
          <pc:sldMk cId="2821356636" sldId="273"/>
        </pc:sldMkLst>
      </pc:sldChg>
      <pc:sldChg chg="modSp mod">
        <pc:chgData name="Leah Montner Dixon" userId="d5b2ae9e-9213-4442-b7df-4db8cbe51e5d" providerId="ADAL" clId="{03F9B85B-8A9D-42B5-803D-69478226307A}" dt="2024-04-29T20:41:16.638" v="118" actId="20577"/>
        <pc:sldMkLst>
          <pc:docMk/>
          <pc:sldMk cId="3795826603" sldId="287"/>
        </pc:sldMkLst>
        <pc:spChg chg="mod">
          <ac:chgData name="Leah Montner Dixon" userId="d5b2ae9e-9213-4442-b7df-4db8cbe51e5d" providerId="ADAL" clId="{03F9B85B-8A9D-42B5-803D-69478226307A}" dt="2024-04-29T17:27:38.841" v="3" actId="20577"/>
          <ac:spMkLst>
            <pc:docMk/>
            <pc:sldMk cId="3795826603" sldId="287"/>
            <ac:spMk id="4" creationId="{74941BC2-D3FE-41AE-21B8-B140DB0CB0A6}"/>
          </ac:spMkLst>
        </pc:spChg>
        <pc:spChg chg="mod">
          <ac:chgData name="Leah Montner Dixon" userId="d5b2ae9e-9213-4442-b7df-4db8cbe51e5d" providerId="ADAL" clId="{03F9B85B-8A9D-42B5-803D-69478226307A}" dt="2024-04-29T20:41:16.638" v="118" actId="20577"/>
          <ac:spMkLst>
            <pc:docMk/>
            <pc:sldMk cId="3795826603" sldId="287"/>
            <ac:spMk id="12" creationId="{D3ED8F18-80E6-D449-A031-541661F2A42F}"/>
          </ac:spMkLst>
        </pc:spChg>
      </pc:sldChg>
      <pc:sldChg chg="del">
        <pc:chgData name="Leah Montner Dixon" userId="d5b2ae9e-9213-4442-b7df-4db8cbe51e5d" providerId="ADAL" clId="{03F9B85B-8A9D-42B5-803D-69478226307A}" dt="2024-04-29T20:44:34.483" v="122" actId="47"/>
        <pc:sldMkLst>
          <pc:docMk/>
          <pc:sldMk cId="922178026" sldId="2144328397"/>
        </pc:sldMkLst>
      </pc:sldChg>
      <pc:sldChg chg="del">
        <pc:chgData name="Leah Montner Dixon" userId="d5b2ae9e-9213-4442-b7df-4db8cbe51e5d" providerId="ADAL" clId="{03F9B85B-8A9D-42B5-803D-69478226307A}" dt="2024-04-29T20:44:38.198" v="123" actId="47"/>
        <pc:sldMkLst>
          <pc:docMk/>
          <pc:sldMk cId="2925381176" sldId="2144328418"/>
        </pc:sldMkLst>
      </pc:sldChg>
      <pc:sldChg chg="del">
        <pc:chgData name="Leah Montner Dixon" userId="d5b2ae9e-9213-4442-b7df-4db8cbe51e5d" providerId="ADAL" clId="{03F9B85B-8A9D-42B5-803D-69478226307A}" dt="2024-04-29T20:44:38.976" v="124" actId="47"/>
        <pc:sldMkLst>
          <pc:docMk/>
          <pc:sldMk cId="1628728904" sldId="2144328419"/>
        </pc:sldMkLst>
      </pc:sldChg>
      <pc:sldChg chg="del">
        <pc:chgData name="Leah Montner Dixon" userId="d5b2ae9e-9213-4442-b7df-4db8cbe51e5d" providerId="ADAL" clId="{03F9B85B-8A9D-42B5-803D-69478226307A}" dt="2024-04-29T20:44:27.068" v="121" actId="47"/>
        <pc:sldMkLst>
          <pc:docMk/>
          <pc:sldMk cId="4219962166" sldId="2146846048"/>
        </pc:sldMkLst>
      </pc:sldChg>
      <pc:sldChg chg="addSp delSp modSp mod">
        <pc:chgData name="Leah Montner Dixon" userId="d5b2ae9e-9213-4442-b7df-4db8cbe51e5d" providerId="ADAL" clId="{03F9B85B-8A9D-42B5-803D-69478226307A}" dt="2024-04-29T17:33:14.030" v="34" actId="1076"/>
        <pc:sldMkLst>
          <pc:docMk/>
          <pc:sldMk cId="3118991152" sldId="2146846068"/>
        </pc:sldMkLst>
        <pc:spChg chg="add mod">
          <ac:chgData name="Leah Montner Dixon" userId="d5b2ae9e-9213-4442-b7df-4db8cbe51e5d" providerId="ADAL" clId="{03F9B85B-8A9D-42B5-803D-69478226307A}" dt="2024-04-29T17:30:09.757" v="24"/>
          <ac:spMkLst>
            <pc:docMk/>
            <pc:sldMk cId="3118991152" sldId="2146846068"/>
            <ac:spMk id="2" creationId="{A3272533-F6E0-85BE-06A9-72E8DA817585}"/>
          </ac:spMkLst>
        </pc:spChg>
        <pc:spChg chg="del">
          <ac:chgData name="Leah Montner Dixon" userId="d5b2ae9e-9213-4442-b7df-4db8cbe51e5d" providerId="ADAL" clId="{03F9B85B-8A9D-42B5-803D-69478226307A}" dt="2024-04-29T17:30:09.438" v="23" actId="478"/>
          <ac:spMkLst>
            <pc:docMk/>
            <pc:sldMk cId="3118991152" sldId="2146846068"/>
            <ac:spMk id="3" creationId="{5E424583-07ED-BC68-7D68-DE5E091256B8}"/>
          </ac:spMkLst>
        </pc:spChg>
        <pc:spChg chg="add mod">
          <ac:chgData name="Leah Montner Dixon" userId="d5b2ae9e-9213-4442-b7df-4db8cbe51e5d" providerId="ADAL" clId="{03F9B85B-8A9D-42B5-803D-69478226307A}" dt="2024-04-29T17:30:13.379" v="27" actId="20577"/>
          <ac:spMkLst>
            <pc:docMk/>
            <pc:sldMk cId="3118991152" sldId="2146846068"/>
            <ac:spMk id="11" creationId="{D578FA94-BE50-2113-9EF0-71A2DCB98B77}"/>
          </ac:spMkLst>
        </pc:spChg>
        <pc:spChg chg="add mod">
          <ac:chgData name="Leah Montner Dixon" userId="d5b2ae9e-9213-4442-b7df-4db8cbe51e5d" providerId="ADAL" clId="{03F9B85B-8A9D-42B5-803D-69478226307A}" dt="2024-04-29T17:30:21.769" v="32" actId="20577"/>
          <ac:spMkLst>
            <pc:docMk/>
            <pc:sldMk cId="3118991152" sldId="2146846068"/>
            <ac:spMk id="12" creationId="{783645F2-A7E3-8296-07A9-BCFD55FC2B5F}"/>
          </ac:spMkLst>
        </pc:spChg>
        <pc:spChg chg="del">
          <ac:chgData name="Leah Montner Dixon" userId="d5b2ae9e-9213-4442-b7df-4db8cbe51e5d" providerId="ADAL" clId="{03F9B85B-8A9D-42B5-803D-69478226307A}" dt="2024-04-29T17:30:09.438" v="23" actId="478"/>
          <ac:spMkLst>
            <pc:docMk/>
            <pc:sldMk cId="3118991152" sldId="2146846068"/>
            <ac:spMk id="30" creationId="{83162512-E68F-969B-15FA-E82518C82480}"/>
          </ac:spMkLst>
        </pc:spChg>
        <pc:spChg chg="del">
          <ac:chgData name="Leah Montner Dixon" userId="d5b2ae9e-9213-4442-b7df-4db8cbe51e5d" providerId="ADAL" clId="{03F9B85B-8A9D-42B5-803D-69478226307A}" dt="2024-04-29T17:30:09.438" v="23" actId="478"/>
          <ac:spMkLst>
            <pc:docMk/>
            <pc:sldMk cId="3118991152" sldId="2146846068"/>
            <ac:spMk id="31" creationId="{414A790E-87F9-32CD-5B7D-0099BA54E60B}"/>
          </ac:spMkLst>
        </pc:spChg>
        <pc:spChg chg="del">
          <ac:chgData name="Leah Montner Dixon" userId="d5b2ae9e-9213-4442-b7df-4db8cbe51e5d" providerId="ADAL" clId="{03F9B85B-8A9D-42B5-803D-69478226307A}" dt="2024-04-29T17:30:09.438" v="23" actId="478"/>
          <ac:spMkLst>
            <pc:docMk/>
            <pc:sldMk cId="3118991152" sldId="2146846068"/>
            <ac:spMk id="32" creationId="{A15E1E51-9577-9A1E-1F3A-B6840F1F2BE7}"/>
          </ac:spMkLst>
        </pc:spChg>
        <pc:spChg chg="del">
          <ac:chgData name="Leah Montner Dixon" userId="d5b2ae9e-9213-4442-b7df-4db8cbe51e5d" providerId="ADAL" clId="{03F9B85B-8A9D-42B5-803D-69478226307A}" dt="2024-04-29T17:30:09.438" v="23" actId="478"/>
          <ac:spMkLst>
            <pc:docMk/>
            <pc:sldMk cId="3118991152" sldId="2146846068"/>
            <ac:spMk id="33" creationId="{2803CC27-811B-13A4-739F-C23B2195E936}"/>
          </ac:spMkLst>
        </pc:spChg>
        <pc:spChg chg="del">
          <ac:chgData name="Leah Montner Dixon" userId="d5b2ae9e-9213-4442-b7df-4db8cbe51e5d" providerId="ADAL" clId="{03F9B85B-8A9D-42B5-803D-69478226307A}" dt="2024-04-29T17:30:09.438" v="23" actId="478"/>
          <ac:spMkLst>
            <pc:docMk/>
            <pc:sldMk cId="3118991152" sldId="2146846068"/>
            <ac:spMk id="34" creationId="{429672F5-476D-2F7B-61D5-DEED77837F31}"/>
          </ac:spMkLst>
        </pc:spChg>
        <pc:spChg chg="del">
          <ac:chgData name="Leah Montner Dixon" userId="d5b2ae9e-9213-4442-b7df-4db8cbe51e5d" providerId="ADAL" clId="{03F9B85B-8A9D-42B5-803D-69478226307A}" dt="2024-04-29T17:30:09.438" v="23" actId="478"/>
          <ac:spMkLst>
            <pc:docMk/>
            <pc:sldMk cId="3118991152" sldId="2146846068"/>
            <ac:spMk id="35" creationId="{5BF65187-E0AA-F480-0432-D9B72462A79F}"/>
          </ac:spMkLst>
        </pc:spChg>
        <pc:spChg chg="del">
          <ac:chgData name="Leah Montner Dixon" userId="d5b2ae9e-9213-4442-b7df-4db8cbe51e5d" providerId="ADAL" clId="{03F9B85B-8A9D-42B5-803D-69478226307A}" dt="2024-04-29T17:30:09.438" v="23" actId="478"/>
          <ac:spMkLst>
            <pc:docMk/>
            <pc:sldMk cId="3118991152" sldId="2146846068"/>
            <ac:spMk id="36" creationId="{9924FB4D-F4A3-34E9-8DFF-455F615C6EA9}"/>
          </ac:spMkLst>
        </pc:spChg>
        <pc:spChg chg="del">
          <ac:chgData name="Leah Montner Dixon" userId="d5b2ae9e-9213-4442-b7df-4db8cbe51e5d" providerId="ADAL" clId="{03F9B85B-8A9D-42B5-803D-69478226307A}" dt="2024-04-29T17:30:09.438" v="23" actId="478"/>
          <ac:spMkLst>
            <pc:docMk/>
            <pc:sldMk cId="3118991152" sldId="2146846068"/>
            <ac:spMk id="37" creationId="{9BD0C7E4-A7A6-FCD7-A9F6-275BBC603EF2}"/>
          </ac:spMkLst>
        </pc:spChg>
        <pc:spChg chg="del">
          <ac:chgData name="Leah Montner Dixon" userId="d5b2ae9e-9213-4442-b7df-4db8cbe51e5d" providerId="ADAL" clId="{03F9B85B-8A9D-42B5-803D-69478226307A}" dt="2024-04-29T17:30:09.438" v="23" actId="478"/>
          <ac:spMkLst>
            <pc:docMk/>
            <pc:sldMk cId="3118991152" sldId="2146846068"/>
            <ac:spMk id="38" creationId="{1705E055-B49D-F618-31AE-20E659DF2E55}"/>
          </ac:spMkLst>
        </pc:spChg>
        <pc:spChg chg="del">
          <ac:chgData name="Leah Montner Dixon" userId="d5b2ae9e-9213-4442-b7df-4db8cbe51e5d" providerId="ADAL" clId="{03F9B85B-8A9D-42B5-803D-69478226307A}" dt="2024-04-29T17:30:09.438" v="23" actId="478"/>
          <ac:spMkLst>
            <pc:docMk/>
            <pc:sldMk cId="3118991152" sldId="2146846068"/>
            <ac:spMk id="39" creationId="{E2BE0E4D-9593-2736-FFA8-DD7F25B22385}"/>
          </ac:spMkLst>
        </pc:spChg>
        <pc:spChg chg="del">
          <ac:chgData name="Leah Montner Dixon" userId="d5b2ae9e-9213-4442-b7df-4db8cbe51e5d" providerId="ADAL" clId="{03F9B85B-8A9D-42B5-803D-69478226307A}" dt="2024-04-29T17:30:09.438" v="23" actId="478"/>
          <ac:spMkLst>
            <pc:docMk/>
            <pc:sldMk cId="3118991152" sldId="2146846068"/>
            <ac:spMk id="58" creationId="{6B0920C8-9956-C4FE-17DF-853D6952CEF5}"/>
          </ac:spMkLst>
        </pc:spChg>
        <pc:picChg chg="del">
          <ac:chgData name="Leah Montner Dixon" userId="d5b2ae9e-9213-4442-b7df-4db8cbe51e5d" providerId="ADAL" clId="{03F9B85B-8A9D-42B5-803D-69478226307A}" dt="2024-04-29T17:30:09.438" v="23" actId="478"/>
          <ac:picMkLst>
            <pc:docMk/>
            <pc:sldMk cId="3118991152" sldId="2146846068"/>
            <ac:picMk id="4" creationId="{0A1418DA-156E-8963-904A-4D9B2DE68B2B}"/>
          </ac:picMkLst>
        </pc:picChg>
        <pc:picChg chg="del">
          <ac:chgData name="Leah Montner Dixon" userId="d5b2ae9e-9213-4442-b7df-4db8cbe51e5d" providerId="ADAL" clId="{03F9B85B-8A9D-42B5-803D-69478226307A}" dt="2024-04-29T17:30:09.438" v="23" actId="478"/>
          <ac:picMkLst>
            <pc:docMk/>
            <pc:sldMk cId="3118991152" sldId="2146846068"/>
            <ac:picMk id="6" creationId="{2BCEFA5E-6848-725F-7765-3DA152B3CE54}"/>
          </ac:picMkLst>
        </pc:picChg>
        <pc:picChg chg="del">
          <ac:chgData name="Leah Montner Dixon" userId="d5b2ae9e-9213-4442-b7df-4db8cbe51e5d" providerId="ADAL" clId="{03F9B85B-8A9D-42B5-803D-69478226307A}" dt="2024-04-29T17:30:09.438" v="23" actId="478"/>
          <ac:picMkLst>
            <pc:docMk/>
            <pc:sldMk cId="3118991152" sldId="2146846068"/>
            <ac:picMk id="8" creationId="{497344A0-609A-3018-CE3D-97301E24818B}"/>
          </ac:picMkLst>
        </pc:picChg>
        <pc:picChg chg="del">
          <ac:chgData name="Leah Montner Dixon" userId="d5b2ae9e-9213-4442-b7df-4db8cbe51e5d" providerId="ADAL" clId="{03F9B85B-8A9D-42B5-803D-69478226307A}" dt="2024-04-29T17:30:09.438" v="23" actId="478"/>
          <ac:picMkLst>
            <pc:docMk/>
            <pc:sldMk cId="3118991152" sldId="2146846068"/>
            <ac:picMk id="10" creationId="{F2595D8A-D498-EC17-B040-15A818281F46}"/>
          </ac:picMkLst>
        </pc:picChg>
        <pc:picChg chg="add del mod">
          <ac:chgData name="Leah Montner Dixon" userId="d5b2ae9e-9213-4442-b7df-4db8cbe51e5d" providerId="ADAL" clId="{03F9B85B-8A9D-42B5-803D-69478226307A}" dt="2024-04-29T17:30:14.239" v="28" actId="478"/>
          <ac:picMkLst>
            <pc:docMk/>
            <pc:sldMk cId="3118991152" sldId="2146846068"/>
            <ac:picMk id="13" creationId="{B89A2ED1-DD4A-F525-A6D3-00914FEE01AE}"/>
          </ac:picMkLst>
        </pc:picChg>
        <pc:picChg chg="add mod">
          <ac:chgData name="Leah Montner Dixon" userId="d5b2ae9e-9213-4442-b7df-4db8cbe51e5d" providerId="ADAL" clId="{03F9B85B-8A9D-42B5-803D-69478226307A}" dt="2024-04-29T17:33:14.030" v="34" actId="1076"/>
          <ac:picMkLst>
            <pc:docMk/>
            <pc:sldMk cId="3118991152" sldId="2146846068"/>
            <ac:picMk id="14" creationId="{7F13565D-00E3-4503-25E1-194909AC147C}"/>
          </ac:picMkLst>
        </pc:picChg>
        <pc:picChg chg="del">
          <ac:chgData name="Leah Montner Dixon" userId="d5b2ae9e-9213-4442-b7df-4db8cbe51e5d" providerId="ADAL" clId="{03F9B85B-8A9D-42B5-803D-69478226307A}" dt="2024-04-29T17:30:09.438" v="23" actId="478"/>
          <ac:picMkLst>
            <pc:docMk/>
            <pc:sldMk cId="3118991152" sldId="2146846068"/>
            <ac:picMk id="15" creationId="{5727B2AF-4F14-9F66-9D9A-06F6957D241A}"/>
          </ac:picMkLst>
        </pc:picChg>
        <pc:picChg chg="del">
          <ac:chgData name="Leah Montner Dixon" userId="d5b2ae9e-9213-4442-b7df-4db8cbe51e5d" providerId="ADAL" clId="{03F9B85B-8A9D-42B5-803D-69478226307A}" dt="2024-04-29T17:30:09.438" v="23" actId="478"/>
          <ac:picMkLst>
            <pc:docMk/>
            <pc:sldMk cId="3118991152" sldId="2146846068"/>
            <ac:picMk id="17" creationId="{B4902944-723C-6607-E8DB-D84F746ED882}"/>
          </ac:picMkLst>
        </pc:picChg>
        <pc:picChg chg="del">
          <ac:chgData name="Leah Montner Dixon" userId="d5b2ae9e-9213-4442-b7df-4db8cbe51e5d" providerId="ADAL" clId="{03F9B85B-8A9D-42B5-803D-69478226307A}" dt="2024-04-29T17:30:09.438" v="23" actId="478"/>
          <ac:picMkLst>
            <pc:docMk/>
            <pc:sldMk cId="3118991152" sldId="2146846068"/>
            <ac:picMk id="19" creationId="{A922A9EE-BCCA-7600-3696-BE8FA86F8655}"/>
          </ac:picMkLst>
        </pc:picChg>
        <pc:picChg chg="del">
          <ac:chgData name="Leah Montner Dixon" userId="d5b2ae9e-9213-4442-b7df-4db8cbe51e5d" providerId="ADAL" clId="{03F9B85B-8A9D-42B5-803D-69478226307A}" dt="2024-04-29T17:30:09.438" v="23" actId="478"/>
          <ac:picMkLst>
            <pc:docMk/>
            <pc:sldMk cId="3118991152" sldId="2146846068"/>
            <ac:picMk id="21" creationId="{A0F03FE5-D0E2-F22C-4D59-48F0A0AD6206}"/>
          </ac:picMkLst>
        </pc:picChg>
        <pc:picChg chg="del">
          <ac:chgData name="Leah Montner Dixon" userId="d5b2ae9e-9213-4442-b7df-4db8cbe51e5d" providerId="ADAL" clId="{03F9B85B-8A9D-42B5-803D-69478226307A}" dt="2024-04-29T17:30:09.438" v="23" actId="478"/>
          <ac:picMkLst>
            <pc:docMk/>
            <pc:sldMk cId="3118991152" sldId="2146846068"/>
            <ac:picMk id="23" creationId="{CD94CF10-2244-0F29-CF33-2F9F9210852D}"/>
          </ac:picMkLst>
        </pc:picChg>
        <pc:picChg chg="del">
          <ac:chgData name="Leah Montner Dixon" userId="d5b2ae9e-9213-4442-b7df-4db8cbe51e5d" providerId="ADAL" clId="{03F9B85B-8A9D-42B5-803D-69478226307A}" dt="2024-04-29T17:30:09.438" v="23" actId="478"/>
          <ac:picMkLst>
            <pc:docMk/>
            <pc:sldMk cId="3118991152" sldId="2146846068"/>
            <ac:picMk id="27" creationId="{491E1E13-EE9E-A828-849F-2B53F6F1FC23}"/>
          </ac:picMkLst>
        </pc:picChg>
        <pc:picChg chg="del">
          <ac:chgData name="Leah Montner Dixon" userId="d5b2ae9e-9213-4442-b7df-4db8cbe51e5d" providerId="ADAL" clId="{03F9B85B-8A9D-42B5-803D-69478226307A}" dt="2024-04-29T17:30:09.438" v="23" actId="478"/>
          <ac:picMkLst>
            <pc:docMk/>
            <pc:sldMk cId="3118991152" sldId="2146846068"/>
            <ac:picMk id="51" creationId="{D86D770B-ACBE-9623-DE35-D65A95733BCA}"/>
          </ac:picMkLst>
        </pc:picChg>
        <pc:picChg chg="del">
          <ac:chgData name="Leah Montner Dixon" userId="d5b2ae9e-9213-4442-b7df-4db8cbe51e5d" providerId="ADAL" clId="{03F9B85B-8A9D-42B5-803D-69478226307A}" dt="2024-04-29T17:30:09.438" v="23" actId="478"/>
          <ac:picMkLst>
            <pc:docMk/>
            <pc:sldMk cId="3118991152" sldId="2146846068"/>
            <ac:picMk id="53" creationId="{C333F6F5-6458-6C3F-72F5-AB4BF35B771C}"/>
          </ac:picMkLst>
        </pc:picChg>
      </pc:sldChg>
      <pc:sldChg chg="del">
        <pc:chgData name="Leah Montner Dixon" userId="d5b2ae9e-9213-4442-b7df-4db8cbe51e5d" providerId="ADAL" clId="{03F9B85B-8A9D-42B5-803D-69478226307A}" dt="2024-04-29T20:44:22.764" v="120" actId="47"/>
        <pc:sldMkLst>
          <pc:docMk/>
          <pc:sldMk cId="390391589" sldId="2146846107"/>
        </pc:sldMkLst>
      </pc:sldChg>
      <pc:sldChg chg="addCm">
        <pc:chgData name="Leah Montner Dixon" userId="d5b2ae9e-9213-4442-b7df-4db8cbe51e5d" providerId="ADAL" clId="{03F9B85B-8A9D-42B5-803D-69478226307A}" dt="2024-04-29T20:43:09.449" v="119"/>
        <pc:sldMkLst>
          <pc:docMk/>
          <pc:sldMk cId="1429291680" sldId="2146846121"/>
        </pc:sldMkLst>
        <pc:extLst>
          <p:ext xmlns:p="http://schemas.openxmlformats.org/presentationml/2006/main" uri="{D6D511B9-2390-475A-947B-AFAB55BFBCF1}">
            <pc226:cmChg xmlns:pc226="http://schemas.microsoft.com/office/powerpoint/2022/06/main/command" chg="add">
              <pc226:chgData name="Leah Montner Dixon" userId="d5b2ae9e-9213-4442-b7df-4db8cbe51e5d" providerId="ADAL" clId="{03F9B85B-8A9D-42B5-803D-69478226307A}" dt="2024-04-29T20:43:09.449" v="119"/>
              <pc2:cmMkLst xmlns:pc2="http://schemas.microsoft.com/office/powerpoint/2019/9/main/command">
                <pc:docMk/>
                <pc:sldMk cId="1429291680" sldId="2146846121"/>
                <pc2:cmMk id="{EB5A2BBC-3A2B-4EA7-9B2E-7D36FB47A510}"/>
              </pc2:cmMkLst>
            </pc226:cmChg>
          </p:ext>
        </pc:extLst>
      </pc:sldChg>
      <pc:sldChg chg="del">
        <pc:chgData name="Leah Montner Dixon" userId="d5b2ae9e-9213-4442-b7df-4db8cbe51e5d" providerId="ADAL" clId="{03F9B85B-8A9D-42B5-803D-69478226307A}" dt="2024-04-29T17:27:59.917" v="11" actId="47"/>
        <pc:sldMkLst>
          <pc:docMk/>
          <pc:sldMk cId="324490398" sldId="2146846441"/>
        </pc:sldMkLst>
      </pc:sldChg>
      <pc:sldChg chg="del">
        <pc:chgData name="Leah Montner Dixon" userId="d5b2ae9e-9213-4442-b7df-4db8cbe51e5d" providerId="ADAL" clId="{03F9B85B-8A9D-42B5-803D-69478226307A}" dt="2024-04-29T17:27:58.240" v="9" actId="47"/>
        <pc:sldMkLst>
          <pc:docMk/>
          <pc:sldMk cId="3829424977" sldId="2146846442"/>
        </pc:sldMkLst>
      </pc:sldChg>
      <pc:sldChg chg="delSp modSp mod ord">
        <pc:chgData name="Leah Montner Dixon" userId="d5b2ae9e-9213-4442-b7df-4db8cbe51e5d" providerId="ADAL" clId="{03F9B85B-8A9D-42B5-803D-69478226307A}" dt="2024-04-29T17:40:00.265" v="36"/>
        <pc:sldMkLst>
          <pc:docMk/>
          <pc:sldMk cId="135192769" sldId="2146846443"/>
        </pc:sldMkLst>
        <pc:spChg chg="mod">
          <ac:chgData name="Leah Montner Dixon" userId="d5b2ae9e-9213-4442-b7df-4db8cbe51e5d" providerId="ADAL" clId="{03F9B85B-8A9D-42B5-803D-69478226307A}" dt="2024-04-29T17:29:25.282" v="20" actId="20577"/>
          <ac:spMkLst>
            <pc:docMk/>
            <pc:sldMk cId="135192769" sldId="2146846443"/>
            <ac:spMk id="103" creationId="{A4994ED3-A1D7-94CF-B81B-A0DB097AF148}"/>
          </ac:spMkLst>
        </pc:spChg>
        <pc:spChg chg="del">
          <ac:chgData name="Leah Montner Dixon" userId="d5b2ae9e-9213-4442-b7df-4db8cbe51e5d" providerId="ADAL" clId="{03F9B85B-8A9D-42B5-803D-69478226307A}" dt="2024-04-29T17:29:27.225" v="21" actId="478"/>
          <ac:spMkLst>
            <pc:docMk/>
            <pc:sldMk cId="135192769" sldId="2146846443"/>
            <ac:spMk id="170" creationId="{C712BAF5-1E47-9C56-8465-FF0C42AB3DAB}"/>
          </ac:spMkLst>
        </pc:spChg>
        <pc:spChg chg="del">
          <ac:chgData name="Leah Montner Dixon" userId="d5b2ae9e-9213-4442-b7df-4db8cbe51e5d" providerId="ADAL" clId="{03F9B85B-8A9D-42B5-803D-69478226307A}" dt="2024-04-29T17:29:27.225" v="21" actId="478"/>
          <ac:spMkLst>
            <pc:docMk/>
            <pc:sldMk cId="135192769" sldId="2146846443"/>
            <ac:spMk id="171" creationId="{0F1CDA90-602D-DFA0-3AAD-917152563133}"/>
          </ac:spMkLst>
        </pc:spChg>
        <pc:spChg chg="mod">
          <ac:chgData name="Leah Montner Dixon" userId="d5b2ae9e-9213-4442-b7df-4db8cbe51e5d" providerId="ADAL" clId="{03F9B85B-8A9D-42B5-803D-69478226307A}" dt="2024-04-29T17:29:21.350" v="16" actId="20577"/>
          <ac:spMkLst>
            <pc:docMk/>
            <pc:sldMk cId="135192769" sldId="2146846443"/>
            <ac:spMk id="174" creationId="{D5111C60-61B5-4E2C-D0A0-1DE4991C0BE8}"/>
          </ac:spMkLst>
        </pc:spChg>
        <pc:grpChg chg="del">
          <ac:chgData name="Leah Montner Dixon" userId="d5b2ae9e-9213-4442-b7df-4db8cbe51e5d" providerId="ADAL" clId="{03F9B85B-8A9D-42B5-803D-69478226307A}" dt="2024-04-29T17:29:27.225" v="21" actId="478"/>
          <ac:grpSpMkLst>
            <pc:docMk/>
            <pc:sldMk cId="135192769" sldId="2146846443"/>
            <ac:grpSpMk id="7" creationId="{20BA7F7A-891C-62FF-22A1-1D5546CA9307}"/>
          </ac:grpSpMkLst>
        </pc:grpChg>
        <pc:grpChg chg="del">
          <ac:chgData name="Leah Montner Dixon" userId="d5b2ae9e-9213-4442-b7df-4db8cbe51e5d" providerId="ADAL" clId="{03F9B85B-8A9D-42B5-803D-69478226307A}" dt="2024-04-29T17:29:27.225" v="21" actId="478"/>
          <ac:grpSpMkLst>
            <pc:docMk/>
            <pc:sldMk cId="135192769" sldId="2146846443"/>
            <ac:grpSpMk id="152" creationId="{26079CAA-0E12-8A99-F623-82809E505721}"/>
          </ac:grpSpMkLst>
        </pc:grpChg>
        <pc:grpChg chg="del">
          <ac:chgData name="Leah Montner Dixon" userId="d5b2ae9e-9213-4442-b7df-4db8cbe51e5d" providerId="ADAL" clId="{03F9B85B-8A9D-42B5-803D-69478226307A}" dt="2024-04-29T17:29:27.225" v="21" actId="478"/>
          <ac:grpSpMkLst>
            <pc:docMk/>
            <pc:sldMk cId="135192769" sldId="2146846443"/>
            <ac:grpSpMk id="153" creationId="{F07B72B7-3479-E3B2-F1DA-6B63A4C75E59}"/>
          </ac:grpSpMkLst>
        </pc:grpChg>
        <pc:grpChg chg="del">
          <ac:chgData name="Leah Montner Dixon" userId="d5b2ae9e-9213-4442-b7df-4db8cbe51e5d" providerId="ADAL" clId="{03F9B85B-8A9D-42B5-803D-69478226307A}" dt="2024-04-29T17:29:27.225" v="21" actId="478"/>
          <ac:grpSpMkLst>
            <pc:docMk/>
            <pc:sldMk cId="135192769" sldId="2146846443"/>
            <ac:grpSpMk id="159" creationId="{37C92727-47B9-1AF9-46B5-C4FA1D86665F}"/>
          </ac:grpSpMkLst>
        </pc:grpChg>
        <pc:picChg chg="del">
          <ac:chgData name="Leah Montner Dixon" userId="d5b2ae9e-9213-4442-b7df-4db8cbe51e5d" providerId="ADAL" clId="{03F9B85B-8A9D-42B5-803D-69478226307A}" dt="2024-04-29T17:29:28.154" v="22" actId="478"/>
          <ac:picMkLst>
            <pc:docMk/>
            <pc:sldMk cId="135192769" sldId="2146846443"/>
            <ac:picMk id="3" creationId="{B11B9205-3D67-F684-5A91-7805B08DEE2F}"/>
          </ac:picMkLst>
        </pc:picChg>
        <pc:picChg chg="del">
          <ac:chgData name="Leah Montner Dixon" userId="d5b2ae9e-9213-4442-b7df-4db8cbe51e5d" providerId="ADAL" clId="{03F9B85B-8A9D-42B5-803D-69478226307A}" dt="2024-04-29T17:29:27.225" v="21" actId="478"/>
          <ac:picMkLst>
            <pc:docMk/>
            <pc:sldMk cId="135192769" sldId="2146846443"/>
            <ac:picMk id="169" creationId="{E8BEE7F2-6B54-ADF1-2327-275EFBD046B4}"/>
          </ac:picMkLst>
        </pc:picChg>
        <pc:picChg chg="del">
          <ac:chgData name="Leah Montner Dixon" userId="d5b2ae9e-9213-4442-b7df-4db8cbe51e5d" providerId="ADAL" clId="{03F9B85B-8A9D-42B5-803D-69478226307A}" dt="2024-04-29T17:29:27.225" v="21" actId="478"/>
          <ac:picMkLst>
            <pc:docMk/>
            <pc:sldMk cId="135192769" sldId="2146846443"/>
            <ac:picMk id="1038" creationId="{343FAFC6-AD78-4F18-C64C-A9B7FE21A5C1}"/>
          </ac:picMkLst>
        </pc:picChg>
      </pc:sldChg>
      <pc:sldChg chg="new addCm modCm">
        <pc:chgData name="Leah Montner Dixon" userId="d5b2ae9e-9213-4442-b7df-4db8cbe51e5d" providerId="ADAL" clId="{03F9B85B-8A9D-42B5-803D-69478226307A}" dt="2024-04-29T21:28:32.881" v="125"/>
        <pc:sldMkLst>
          <pc:docMk/>
          <pc:sldMk cId="1598182334" sldId="2146846445"/>
        </pc:sldMkLst>
        <pc:extLst>
          <p:ext xmlns:p="http://schemas.openxmlformats.org/presentationml/2006/main" uri="{D6D511B9-2390-475A-947B-AFAB55BFBCF1}">
            <pc226:cmChg xmlns:pc226="http://schemas.microsoft.com/office/powerpoint/2022/06/main/command" chg="add">
              <pc226:chgData name="Leah Montner Dixon" userId="d5b2ae9e-9213-4442-b7df-4db8cbe51e5d" providerId="ADAL" clId="{03F9B85B-8A9D-42B5-803D-69478226307A}" dt="2024-04-29T21:28:32.881" v="125"/>
              <pc2:cmMkLst xmlns:pc2="http://schemas.microsoft.com/office/powerpoint/2019/9/main/command">
                <pc:docMk/>
                <pc:sldMk cId="1598182334" sldId="2146846445"/>
                <pc2:cmMk id="{14AA6EE5-1BED-4DC2-91FB-3FFAC44C8732}"/>
              </pc2:cmMkLst>
              <pc226:cmRplyChg chg="add">
                <pc226:chgData name="Leah Montner Dixon" userId="d5b2ae9e-9213-4442-b7df-4db8cbe51e5d" providerId="ADAL" clId="{03F9B85B-8A9D-42B5-803D-69478226307A}" dt="2024-04-29T20:40:36.476" v="39"/>
                <pc2:cmRplyMkLst xmlns:pc2="http://schemas.microsoft.com/office/powerpoint/2019/9/main/command">
                  <pc:docMk/>
                  <pc:sldMk cId="1598182334" sldId="2146846445"/>
                  <pc2:cmMk id="{14AA6EE5-1BED-4DC2-91FB-3FFAC44C8732}"/>
                  <pc2:cmRplyMk id="{CE0A1866-B1E9-48F5-A67F-4A3B912EDD62}"/>
                </pc2:cmRplyMkLst>
              </pc226:cmRplyChg>
              <pc226:cmRplyChg chg="add">
                <pc226:chgData name="Leah Montner Dixon" userId="d5b2ae9e-9213-4442-b7df-4db8cbe51e5d" providerId="ADAL" clId="{03F9B85B-8A9D-42B5-803D-69478226307A}" dt="2024-04-29T21:28:32.881" v="125"/>
                <pc2:cmRplyMkLst xmlns:pc2="http://schemas.microsoft.com/office/powerpoint/2019/9/main/command">
                  <pc:docMk/>
                  <pc:sldMk cId="1598182334" sldId="2146846445"/>
                  <pc2:cmMk id="{14AA6EE5-1BED-4DC2-91FB-3FFAC44C8732}"/>
                  <pc2:cmRplyMk id="{F94E0086-585C-4A84-AAD4-C0C431C563F3}"/>
                </pc2:cmRplyMkLst>
              </pc226:cmRplyChg>
            </pc226:cmChg>
          </p:ext>
        </pc:extLst>
      </pc:sldChg>
      <pc:sldMasterChg chg="del delSldLayout">
        <pc:chgData name="Leah Montner Dixon" userId="d5b2ae9e-9213-4442-b7df-4db8cbe51e5d" providerId="ADAL" clId="{03F9B85B-8A9D-42B5-803D-69478226307A}" dt="2024-04-29T17:27:59.264" v="10" actId="47"/>
        <pc:sldMasterMkLst>
          <pc:docMk/>
          <pc:sldMasterMk cId="4117775820" sldId="2147483911"/>
        </pc:sldMasterMkLst>
        <pc:sldLayoutChg chg="del">
          <pc:chgData name="Leah Montner Dixon" userId="d5b2ae9e-9213-4442-b7df-4db8cbe51e5d" providerId="ADAL" clId="{03F9B85B-8A9D-42B5-803D-69478226307A}" dt="2024-04-29T17:27:59.264" v="10" actId="47"/>
          <pc:sldLayoutMkLst>
            <pc:docMk/>
            <pc:sldMasterMk cId="4117775820" sldId="2147483911"/>
            <pc:sldLayoutMk cId="4140412311" sldId="2147483912"/>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1691559905" sldId="2147483913"/>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3965528479" sldId="2147483914"/>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909315585" sldId="2147483915"/>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3902333806" sldId="2147483916"/>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747790596" sldId="2147483917"/>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415848404" sldId="2147483918"/>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4269289103" sldId="2147483919"/>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1469681828" sldId="2147483920"/>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511240522" sldId="2147483921"/>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1628690972" sldId="2147483922"/>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237359236" sldId="2147483923"/>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82143224" sldId="2147483924"/>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764008882" sldId="2147483925"/>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1465620531" sldId="2147483926"/>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3235918369" sldId="2147483927"/>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1567902401" sldId="2147483928"/>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3412764178" sldId="2147483929"/>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3227552028" sldId="2147483930"/>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511513603" sldId="2147483931"/>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961342612" sldId="2147483932"/>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581506922" sldId="2147483933"/>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2366244458" sldId="2147483934"/>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3890524569" sldId="2147483935"/>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1621132418" sldId="2147483941"/>
          </pc:sldLayoutMkLst>
        </pc:sldLayoutChg>
        <pc:sldLayoutChg chg="del">
          <pc:chgData name="Leah Montner Dixon" userId="d5b2ae9e-9213-4442-b7df-4db8cbe51e5d" providerId="ADAL" clId="{03F9B85B-8A9D-42B5-803D-69478226307A}" dt="2024-04-29T17:27:59.264" v="10" actId="47"/>
          <pc:sldLayoutMkLst>
            <pc:docMk/>
            <pc:sldMasterMk cId="4117775820" sldId="2147483911"/>
            <pc:sldLayoutMk cId="3297570702" sldId="214748394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1"/>
            <a:ext cx="4029282" cy="351957"/>
          </a:xfrm>
          <a:prstGeom prst="rect">
            <a:avLst/>
          </a:prstGeom>
        </p:spPr>
        <p:txBody>
          <a:bodyPr vert="horz" lIns="91411" tIns="45708" rIns="91411" bIns="45708" rtlCol="0"/>
          <a:lstStyle>
            <a:lvl1pPr algn="l">
              <a:defRPr sz="1200"/>
            </a:lvl1pPr>
          </a:lstStyle>
          <a:p>
            <a:endParaRPr lang="en-US"/>
          </a:p>
        </p:txBody>
      </p:sp>
      <p:sp>
        <p:nvSpPr>
          <p:cNvPr id="3" name="Date Placeholder 2"/>
          <p:cNvSpPr>
            <a:spLocks noGrp="1"/>
          </p:cNvSpPr>
          <p:nvPr>
            <p:ph type="dt" sz="quarter" idx="1"/>
          </p:nvPr>
        </p:nvSpPr>
        <p:spPr>
          <a:xfrm>
            <a:off x="5265018" y="1"/>
            <a:ext cx="4029282" cy="351957"/>
          </a:xfrm>
          <a:prstGeom prst="rect">
            <a:avLst/>
          </a:prstGeom>
        </p:spPr>
        <p:txBody>
          <a:bodyPr vert="horz" lIns="91411" tIns="45708" rIns="91411" bIns="45708" rtlCol="0"/>
          <a:lstStyle>
            <a:lvl1pPr algn="r">
              <a:defRPr sz="1200"/>
            </a:lvl1pPr>
          </a:lstStyle>
          <a:p>
            <a:fld id="{B8EDD1C0-EC47-4790-8001-5EE49C404175}" type="datetimeFigureOut">
              <a:rPr lang="en-US" smtClean="0"/>
              <a:t>5/1/2024</a:t>
            </a:fld>
            <a:endParaRPr lang="en-US"/>
          </a:p>
        </p:txBody>
      </p:sp>
      <p:sp>
        <p:nvSpPr>
          <p:cNvPr id="4" name="Footer Placeholder 3"/>
          <p:cNvSpPr>
            <a:spLocks noGrp="1"/>
          </p:cNvSpPr>
          <p:nvPr>
            <p:ph type="ftr" sz="quarter" idx="2"/>
          </p:nvPr>
        </p:nvSpPr>
        <p:spPr>
          <a:xfrm>
            <a:off x="7" y="6658445"/>
            <a:ext cx="4029282" cy="351957"/>
          </a:xfrm>
          <a:prstGeom prst="rect">
            <a:avLst/>
          </a:prstGeom>
        </p:spPr>
        <p:txBody>
          <a:bodyPr vert="horz" lIns="91411" tIns="45708" rIns="91411" bIns="45708" rtlCol="0" anchor="b"/>
          <a:lstStyle>
            <a:lvl1pPr algn="l">
              <a:defRPr sz="1200"/>
            </a:lvl1pPr>
          </a:lstStyle>
          <a:p>
            <a:endParaRPr lang="en-US"/>
          </a:p>
        </p:txBody>
      </p:sp>
      <p:sp>
        <p:nvSpPr>
          <p:cNvPr id="5" name="Slide Number Placeholder 4"/>
          <p:cNvSpPr>
            <a:spLocks noGrp="1"/>
          </p:cNvSpPr>
          <p:nvPr>
            <p:ph type="sldNum" sz="quarter" idx="3"/>
          </p:nvPr>
        </p:nvSpPr>
        <p:spPr>
          <a:xfrm>
            <a:off x="5265018" y="6658445"/>
            <a:ext cx="4029282" cy="351957"/>
          </a:xfrm>
          <a:prstGeom prst="rect">
            <a:avLst/>
          </a:prstGeom>
        </p:spPr>
        <p:txBody>
          <a:bodyPr vert="horz" lIns="91411" tIns="45708" rIns="91411" bIns="45708" rtlCol="0" anchor="b"/>
          <a:lstStyle>
            <a:lvl1pPr algn="r">
              <a:defRPr sz="1200"/>
            </a:lvl1pPr>
          </a:lstStyle>
          <a:p>
            <a:fld id="{5EBB9B6F-A14B-4313-BDF5-C2BBED1E38E4}" type="slidenum">
              <a:rPr lang="en-US" smtClean="0"/>
              <a:t>‹#›</a:t>
            </a:fld>
            <a:endParaRPr lang="en-US"/>
          </a:p>
        </p:txBody>
      </p:sp>
    </p:spTree>
    <p:extLst>
      <p:ext uri="{BB962C8B-B14F-4D97-AF65-F5344CB8AC3E}">
        <p14:creationId xmlns:p14="http://schemas.microsoft.com/office/powerpoint/2010/main" val="13709190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28440" cy="350520"/>
          </a:xfrm>
          <a:prstGeom prst="rect">
            <a:avLst/>
          </a:prstGeom>
        </p:spPr>
        <p:txBody>
          <a:bodyPr vert="horz" lIns="93150" tIns="46574" rIns="93150" bIns="46574" rtlCol="0"/>
          <a:lstStyle>
            <a:lvl1pPr algn="l">
              <a:defRPr sz="1200"/>
            </a:lvl1pPr>
          </a:lstStyle>
          <a:p>
            <a:endParaRPr lang="en-US"/>
          </a:p>
        </p:txBody>
      </p:sp>
      <p:sp>
        <p:nvSpPr>
          <p:cNvPr id="3" name="Date Placeholder 2"/>
          <p:cNvSpPr>
            <a:spLocks noGrp="1"/>
          </p:cNvSpPr>
          <p:nvPr>
            <p:ph type="dt" idx="1"/>
          </p:nvPr>
        </p:nvSpPr>
        <p:spPr>
          <a:xfrm>
            <a:off x="5265814" y="1"/>
            <a:ext cx="4028440" cy="350520"/>
          </a:xfrm>
          <a:prstGeom prst="rect">
            <a:avLst/>
          </a:prstGeom>
        </p:spPr>
        <p:txBody>
          <a:bodyPr vert="horz" lIns="93150" tIns="46574" rIns="93150" bIns="46574" rtlCol="0"/>
          <a:lstStyle>
            <a:lvl1pPr algn="r">
              <a:defRPr sz="1200"/>
            </a:lvl1pPr>
          </a:lstStyle>
          <a:p>
            <a:fld id="{A7651852-C66B-CF4A-BBB4-7314DD084C77}" type="datetimeFigureOut">
              <a:rPr lang="en-US" smtClean="0"/>
              <a:t>5/1/2024</a:t>
            </a:fld>
            <a:endParaRPr lang="en-US"/>
          </a:p>
        </p:txBody>
      </p:sp>
      <p:sp>
        <p:nvSpPr>
          <p:cNvPr id="4" name="Slide Image Placeholder 3"/>
          <p:cNvSpPr>
            <a:spLocks noGrp="1" noRot="1" noChangeAspect="1"/>
          </p:cNvSpPr>
          <p:nvPr>
            <p:ph type="sldImg" idx="2"/>
          </p:nvPr>
        </p:nvSpPr>
        <p:spPr>
          <a:xfrm>
            <a:off x="2317750" y="525463"/>
            <a:ext cx="4660900" cy="2628900"/>
          </a:xfrm>
          <a:prstGeom prst="rect">
            <a:avLst/>
          </a:prstGeom>
          <a:noFill/>
          <a:ln w="12700">
            <a:solidFill>
              <a:prstClr val="black"/>
            </a:solidFill>
          </a:ln>
        </p:spPr>
        <p:txBody>
          <a:bodyPr vert="horz" lIns="93150" tIns="46574" rIns="93150" bIns="46574" rtlCol="0" anchor="ctr"/>
          <a:lstStyle/>
          <a:p>
            <a:endParaRPr lang="en-US"/>
          </a:p>
        </p:txBody>
      </p:sp>
      <p:sp>
        <p:nvSpPr>
          <p:cNvPr id="5" name="Notes Placeholder 4"/>
          <p:cNvSpPr>
            <a:spLocks noGrp="1"/>
          </p:cNvSpPr>
          <p:nvPr>
            <p:ph type="body" sz="quarter" idx="3"/>
          </p:nvPr>
        </p:nvSpPr>
        <p:spPr>
          <a:xfrm>
            <a:off x="929641" y="3329943"/>
            <a:ext cx="7437120" cy="3154680"/>
          </a:xfrm>
          <a:prstGeom prst="rect">
            <a:avLst/>
          </a:prstGeom>
        </p:spPr>
        <p:txBody>
          <a:bodyPr vert="horz" lIns="93150" tIns="46574" rIns="93150" bIns="4657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667"/>
            <a:ext cx="4028440" cy="350520"/>
          </a:xfrm>
          <a:prstGeom prst="rect">
            <a:avLst/>
          </a:prstGeom>
        </p:spPr>
        <p:txBody>
          <a:bodyPr vert="horz" lIns="93150" tIns="46574" rIns="93150" bIns="46574" rtlCol="0" anchor="b"/>
          <a:lstStyle>
            <a:lvl1pPr algn="l">
              <a:defRPr sz="1200"/>
            </a:lvl1pPr>
          </a:lstStyle>
          <a:p>
            <a:endParaRPr lang="en-US"/>
          </a:p>
        </p:txBody>
      </p:sp>
      <p:sp>
        <p:nvSpPr>
          <p:cNvPr id="7" name="Slide Number Placeholder 6"/>
          <p:cNvSpPr>
            <a:spLocks noGrp="1"/>
          </p:cNvSpPr>
          <p:nvPr>
            <p:ph type="sldNum" sz="quarter" idx="5"/>
          </p:nvPr>
        </p:nvSpPr>
        <p:spPr>
          <a:xfrm>
            <a:off x="5265814" y="6658667"/>
            <a:ext cx="4028440" cy="350520"/>
          </a:xfrm>
          <a:prstGeom prst="rect">
            <a:avLst/>
          </a:prstGeom>
        </p:spPr>
        <p:txBody>
          <a:bodyPr vert="horz" lIns="93150" tIns="46574" rIns="93150" bIns="46574" rtlCol="0" anchor="b"/>
          <a:lstStyle>
            <a:lvl1pPr algn="r">
              <a:defRPr sz="1200"/>
            </a:lvl1pPr>
          </a:lstStyle>
          <a:p>
            <a:fld id="{03E44481-CC7E-F441-937B-548163903822}" type="slidenum">
              <a:rPr lang="en-US" smtClean="0"/>
              <a:t>‹#›</a:t>
            </a:fld>
            <a:endParaRPr lang="en-US"/>
          </a:p>
        </p:txBody>
      </p:sp>
    </p:spTree>
    <p:extLst>
      <p:ext uri="{BB962C8B-B14F-4D97-AF65-F5344CB8AC3E}">
        <p14:creationId xmlns:p14="http://schemas.microsoft.com/office/powerpoint/2010/main" val="4148189635"/>
      </p:ext>
    </p:extLst>
  </p:cSld>
  <p:clrMap bg1="lt1" tx1="dk1" bg2="lt2" tx2="dk2" accent1="accent1" accent2="accent2" accent3="accent3" accent4="accent4" accent5="accent5" accent6="accent6" hlink="hlink" folHlink="folHlink"/>
  <p:notesStyle>
    <a:lvl1pPr marL="0" algn="l" defTabSz="228234" rtl="0" eaLnBrk="1" latinLnBrk="0" hangingPunct="1">
      <a:defRPr sz="599" kern="1200">
        <a:solidFill>
          <a:schemeClr val="tx1"/>
        </a:solidFill>
        <a:latin typeface="+mn-lt"/>
        <a:ea typeface="+mn-ea"/>
        <a:cs typeface="+mn-cs"/>
      </a:defRPr>
    </a:lvl1pPr>
    <a:lvl2pPr marL="228234" algn="l" defTabSz="228234" rtl="0" eaLnBrk="1" latinLnBrk="0" hangingPunct="1">
      <a:defRPr sz="599" kern="1200">
        <a:solidFill>
          <a:schemeClr val="tx1"/>
        </a:solidFill>
        <a:latin typeface="+mn-lt"/>
        <a:ea typeface="+mn-ea"/>
        <a:cs typeface="+mn-cs"/>
      </a:defRPr>
    </a:lvl2pPr>
    <a:lvl3pPr marL="456468" algn="l" defTabSz="228234" rtl="0" eaLnBrk="1" latinLnBrk="0" hangingPunct="1">
      <a:defRPr sz="599" kern="1200">
        <a:solidFill>
          <a:schemeClr val="tx1"/>
        </a:solidFill>
        <a:latin typeface="+mn-lt"/>
        <a:ea typeface="+mn-ea"/>
        <a:cs typeface="+mn-cs"/>
      </a:defRPr>
    </a:lvl3pPr>
    <a:lvl4pPr marL="684703" algn="l" defTabSz="228234" rtl="0" eaLnBrk="1" latinLnBrk="0" hangingPunct="1">
      <a:defRPr sz="599" kern="1200">
        <a:solidFill>
          <a:schemeClr val="tx1"/>
        </a:solidFill>
        <a:latin typeface="+mn-lt"/>
        <a:ea typeface="+mn-ea"/>
        <a:cs typeface="+mn-cs"/>
      </a:defRPr>
    </a:lvl4pPr>
    <a:lvl5pPr marL="912937" algn="l" defTabSz="228234" rtl="0" eaLnBrk="1" latinLnBrk="0" hangingPunct="1">
      <a:defRPr sz="599" kern="1200">
        <a:solidFill>
          <a:schemeClr val="tx1"/>
        </a:solidFill>
        <a:latin typeface="+mn-lt"/>
        <a:ea typeface="+mn-ea"/>
        <a:cs typeface="+mn-cs"/>
      </a:defRPr>
    </a:lvl5pPr>
    <a:lvl6pPr marL="1141171" algn="l" defTabSz="228234" rtl="0" eaLnBrk="1" latinLnBrk="0" hangingPunct="1">
      <a:defRPr sz="599" kern="1200">
        <a:solidFill>
          <a:schemeClr val="tx1"/>
        </a:solidFill>
        <a:latin typeface="+mn-lt"/>
        <a:ea typeface="+mn-ea"/>
        <a:cs typeface="+mn-cs"/>
      </a:defRPr>
    </a:lvl6pPr>
    <a:lvl7pPr marL="1369405" algn="l" defTabSz="228234" rtl="0" eaLnBrk="1" latinLnBrk="0" hangingPunct="1">
      <a:defRPr sz="599" kern="1200">
        <a:solidFill>
          <a:schemeClr val="tx1"/>
        </a:solidFill>
        <a:latin typeface="+mn-lt"/>
        <a:ea typeface="+mn-ea"/>
        <a:cs typeface="+mn-cs"/>
      </a:defRPr>
    </a:lvl7pPr>
    <a:lvl8pPr marL="1597640" algn="l" defTabSz="228234" rtl="0" eaLnBrk="1" latinLnBrk="0" hangingPunct="1">
      <a:defRPr sz="599" kern="1200">
        <a:solidFill>
          <a:schemeClr val="tx1"/>
        </a:solidFill>
        <a:latin typeface="+mn-lt"/>
        <a:ea typeface="+mn-ea"/>
        <a:cs typeface="+mn-cs"/>
      </a:defRPr>
    </a:lvl8pPr>
    <a:lvl9pPr marL="1825874" algn="l" defTabSz="228234" rtl="0" eaLnBrk="1" latinLnBrk="0" hangingPunct="1">
      <a:defRPr sz="5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34B8C6-F51B-48B6-9D96-D32C284491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9307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615BE2-BB6E-D846-B0CB-BE207E4BB8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2116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AD8B63-C8C7-40AD-826D-2370E81A9C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095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7750" y="525463"/>
            <a:ext cx="4660900" cy="2628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615BE2-BB6E-D846-B0CB-BE207E4BB8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7583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5016" y="460184"/>
            <a:ext cx="11711400" cy="1283951"/>
          </a:xfrm>
          <a:prstGeom prst="rect">
            <a:avLst/>
          </a:prstGeom>
        </p:spPr>
        <p:txBody>
          <a:bodyPr lIns="90964" tIns="45482" rIns="90964" bIns="45482"/>
          <a:lstStyle>
            <a:lvl1pPr algn="ctr">
              <a:lnSpc>
                <a:spcPts val="2759"/>
              </a:lnSpc>
              <a:defRPr sz="2593"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93" y="1806854"/>
            <a:ext cx="11711400" cy="368686"/>
          </a:xfrm>
          <a:prstGeom prst="rect">
            <a:avLst/>
          </a:prstGeom>
        </p:spPr>
        <p:txBody>
          <a:bodyPr vert="horz" lIns="90964" tIns="45482" rIns="90964" bIns="45482"/>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99"/>
            <a:ext cx="7398451" cy="236537"/>
          </a:xfrm>
          <a:prstGeom prst="rect">
            <a:avLst/>
          </a:prstGeom>
        </p:spPr>
        <p:txBody>
          <a:bodyPr vert="horz" lIns="90964" tIns="45482" rIns="90964" bIns="45482"/>
          <a:lstStyle>
            <a:lvl1pPr marL="0" indent="0">
              <a:buNone/>
              <a:defRPr sz="898"/>
            </a:lvl1pPr>
            <a:lvl2pPr marL="453751" indent="0">
              <a:buNone/>
              <a:defRPr/>
            </a:lvl2pPr>
            <a:lvl3pPr marL="907469" indent="0">
              <a:buNone/>
              <a:defRPr/>
            </a:lvl3pPr>
            <a:lvl4pPr marL="1361210" indent="0">
              <a:buNone/>
              <a:defRPr/>
            </a:lvl4pPr>
            <a:lvl5pPr marL="1814946" indent="0">
              <a:buNone/>
              <a:defRPr/>
            </a:lvl5pPr>
          </a:lstStyle>
          <a:p>
            <a:r>
              <a:rPr lang="en-US" sz="798"/>
              <a:t>Source: Insert Source Line Text  </a:t>
            </a:r>
          </a:p>
        </p:txBody>
      </p:sp>
      <p:sp>
        <p:nvSpPr>
          <p:cNvPr id="6"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362616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856750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Tree>
    <p:extLst>
      <p:ext uri="{BB962C8B-B14F-4D97-AF65-F5344CB8AC3E}">
        <p14:creationId xmlns:p14="http://schemas.microsoft.com/office/powerpoint/2010/main" val="3417541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2618132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Tree>
    <p:extLst>
      <p:ext uri="{BB962C8B-B14F-4D97-AF65-F5344CB8AC3E}">
        <p14:creationId xmlns:p14="http://schemas.microsoft.com/office/powerpoint/2010/main" val="3066934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412652" y="2788256"/>
            <a:ext cx="6857349" cy="1286933"/>
          </a:xfrm>
          <a:prstGeom prst="rect">
            <a:avLst/>
          </a:prstGeom>
        </p:spPr>
        <p:txBody>
          <a:bodyPr vert="horz" lIns="0" tIns="0" rIns="0" bIns="0"/>
          <a:lstStyle>
            <a:lvl1pPr marL="0" indent="0">
              <a:lnSpc>
                <a:spcPts val="4489"/>
              </a:lnSpc>
              <a:spcBef>
                <a:spcPts val="0"/>
              </a:spcBef>
              <a:buFontTx/>
              <a:buNone/>
              <a:defRPr sz="5487" b="1" cap="none"/>
            </a:lvl1pPr>
            <a:lvl2pPr marL="456103" indent="0">
              <a:lnSpc>
                <a:spcPts val="4489"/>
              </a:lnSpc>
              <a:spcBef>
                <a:spcPts val="0"/>
              </a:spcBef>
              <a:buFontTx/>
              <a:buNone/>
              <a:defRPr sz="5487" cap="all"/>
            </a:lvl2pPr>
            <a:lvl3pPr marL="912205" indent="0">
              <a:lnSpc>
                <a:spcPts val="4489"/>
              </a:lnSpc>
              <a:spcBef>
                <a:spcPts val="0"/>
              </a:spcBef>
              <a:buFontTx/>
              <a:buNone/>
              <a:defRPr sz="5487" cap="all"/>
            </a:lvl3pPr>
            <a:lvl4pPr marL="1368308" indent="0">
              <a:lnSpc>
                <a:spcPts val="4489"/>
              </a:lnSpc>
              <a:spcBef>
                <a:spcPts val="0"/>
              </a:spcBef>
              <a:buFontTx/>
              <a:buNone/>
              <a:defRPr sz="5487" cap="all"/>
            </a:lvl4pPr>
            <a:lvl5pPr marL="1824411" indent="0">
              <a:lnSpc>
                <a:spcPts val="4489"/>
              </a:lnSpc>
              <a:spcBef>
                <a:spcPts val="0"/>
              </a:spcBef>
              <a:buFontTx/>
              <a:buNone/>
              <a:defRPr sz="5487" cap="all"/>
            </a:lvl5pPr>
          </a:lstStyle>
          <a:p>
            <a:pPr lvl="0"/>
            <a:r>
              <a:rPr lang="en-US"/>
              <a:t>Insert Report Title Here</a:t>
            </a:r>
          </a:p>
        </p:txBody>
      </p:sp>
      <p:sp>
        <p:nvSpPr>
          <p:cNvPr id="7" name="Text Placeholder 6"/>
          <p:cNvSpPr>
            <a:spLocks noGrp="1"/>
          </p:cNvSpPr>
          <p:nvPr>
            <p:ph type="body" sz="quarter" idx="11" hasCustomPrompt="1"/>
          </p:nvPr>
        </p:nvSpPr>
        <p:spPr>
          <a:xfrm>
            <a:off x="3472159" y="3960348"/>
            <a:ext cx="8261763" cy="1585314"/>
          </a:xfrm>
          <a:prstGeom prst="rect">
            <a:avLst/>
          </a:prstGeom>
        </p:spPr>
        <p:txBody>
          <a:bodyPr vert="horz" lIns="0" tIns="0" rIns="0" bIns="0"/>
          <a:lstStyle>
            <a:lvl1pPr marL="0" indent="0">
              <a:spcBef>
                <a:spcPts val="0"/>
              </a:spcBef>
              <a:buFontTx/>
              <a:buNone/>
              <a:defRPr sz="3192" b="1" cap="none" baseline="0">
                <a:solidFill>
                  <a:srgbClr val="508ABA"/>
                </a:solidFill>
              </a:defRPr>
            </a:lvl1pPr>
            <a:lvl2pPr marL="456103" indent="0">
              <a:buFontTx/>
              <a:buNone/>
              <a:defRPr/>
            </a:lvl2pPr>
            <a:lvl3pPr marL="912205" indent="0">
              <a:buFontTx/>
              <a:buNone/>
              <a:defRPr/>
            </a:lvl3pPr>
            <a:lvl4pPr marL="1368308" indent="0">
              <a:buFontTx/>
              <a:buNone/>
              <a:defRPr/>
            </a:lvl4pPr>
            <a:lvl5pPr marL="1824411" indent="0">
              <a:buFontTx/>
              <a:buNone/>
              <a:defRPr/>
            </a:lvl5pPr>
          </a:lstStyle>
          <a:p>
            <a:r>
              <a:rPr lang="en-US" sz="2594">
                <a:latin typeface="+mn-lt"/>
                <a:cs typeface="Trebuchet MS"/>
              </a:rPr>
              <a:t>Insert Subhead Text Here</a:t>
            </a:r>
          </a:p>
        </p:txBody>
      </p:sp>
    </p:spTree>
    <p:extLst>
      <p:ext uri="{BB962C8B-B14F-4D97-AF65-F5344CB8AC3E}">
        <p14:creationId xmlns:p14="http://schemas.microsoft.com/office/powerpoint/2010/main" val="21581671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03031" y="5002207"/>
            <a:ext cx="7229543" cy="1517126"/>
          </a:xfrm>
          <a:prstGeom prst="rect">
            <a:avLst/>
          </a:prstGeom>
        </p:spPr>
        <p:txBody>
          <a:bodyPr anchor="t" anchorCtr="0">
            <a:noAutofit/>
          </a:bodyPr>
          <a:lstStyle>
            <a:lvl1pPr algn="l">
              <a:lnSpc>
                <a:spcPts val="3791"/>
              </a:lnSpc>
              <a:defRPr sz="3591" b="1" cap="none" spc="-100"/>
            </a:lvl1pPr>
          </a:lstStyle>
          <a:p>
            <a:r>
              <a:rPr lang="en-US"/>
              <a:t>Insert Copy Here </a:t>
            </a:r>
            <a:br>
              <a:rPr lang="en-US"/>
            </a:br>
            <a:r>
              <a:rPr lang="en-US"/>
              <a:t>For The Break Slide</a:t>
            </a:r>
          </a:p>
        </p:txBody>
      </p:sp>
    </p:spTree>
    <p:extLst>
      <p:ext uri="{BB962C8B-B14F-4D97-AF65-F5344CB8AC3E}">
        <p14:creationId xmlns:p14="http://schemas.microsoft.com/office/powerpoint/2010/main" val="333419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1842645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Tree>
    <p:extLst>
      <p:ext uri="{BB962C8B-B14F-4D97-AF65-F5344CB8AC3E}">
        <p14:creationId xmlns:p14="http://schemas.microsoft.com/office/powerpoint/2010/main" val="20790209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03030" y="5002207"/>
            <a:ext cx="7229544" cy="1517126"/>
          </a:xfrm>
          <a:prstGeom prst="rect">
            <a:avLst/>
          </a:prstGeom>
        </p:spPr>
        <p:txBody>
          <a:bodyPr anchor="t" anchorCtr="0">
            <a:noAutofit/>
          </a:bodyPr>
          <a:lstStyle>
            <a:lvl1pPr algn="l">
              <a:lnSpc>
                <a:spcPts val="3791"/>
              </a:lnSpc>
              <a:defRPr sz="3591" b="1" cap="none" spc="-100"/>
            </a:lvl1pPr>
          </a:lstStyle>
          <a:p>
            <a:r>
              <a:rPr lang="en-US"/>
              <a:t>Insert Copy Here </a:t>
            </a:r>
            <a:br>
              <a:rPr lang="en-US"/>
            </a:br>
            <a:r>
              <a:rPr lang="en-US"/>
              <a:t>For The Break Slide</a:t>
            </a:r>
          </a:p>
        </p:txBody>
      </p:sp>
    </p:spTree>
    <p:extLst>
      <p:ext uri="{BB962C8B-B14F-4D97-AF65-F5344CB8AC3E}">
        <p14:creationId xmlns:p14="http://schemas.microsoft.com/office/powerpoint/2010/main" val="2521667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8092" y="1600201"/>
            <a:ext cx="10945654"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1"/>
            <a:ext cx="2837762" cy="365125"/>
          </a:xfrm>
          <a:prstGeom prst="rect">
            <a:avLst/>
          </a:prstGeom>
        </p:spPr>
        <p:txBody>
          <a:bodyPr/>
          <a:lstStyle/>
          <a:p>
            <a:endParaRPr lang="en-US"/>
          </a:p>
        </p:txBody>
      </p:sp>
      <p:sp>
        <p:nvSpPr>
          <p:cNvPr id="5" name="Footer Placeholder 4"/>
          <p:cNvSpPr>
            <a:spLocks noGrp="1"/>
          </p:cNvSpPr>
          <p:nvPr>
            <p:ph type="ftr" sz="quarter" idx="11"/>
          </p:nvPr>
        </p:nvSpPr>
        <p:spPr>
          <a:xfrm>
            <a:off x="4155295" y="6356351"/>
            <a:ext cx="3851249"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15984" y="6356351"/>
            <a:ext cx="2837762" cy="365125"/>
          </a:xfrm>
          <a:prstGeom prst="rect">
            <a:avLst/>
          </a:prstGeom>
        </p:spPr>
        <p:txBody>
          <a:bodyPr/>
          <a:lstStyle/>
          <a:p>
            <a:fld id="{B1430F60-B2A5-4C6E-8F21-A235B545F79A}" type="slidenum">
              <a:rPr lang="en-US" smtClean="0"/>
              <a:pPr/>
              <a:t>‹#›</a:t>
            </a:fld>
            <a:endParaRPr lang="en-US"/>
          </a:p>
        </p:txBody>
      </p:sp>
    </p:spTree>
    <p:extLst>
      <p:ext uri="{BB962C8B-B14F-4D97-AF65-F5344CB8AC3E}">
        <p14:creationId xmlns:p14="http://schemas.microsoft.com/office/powerpoint/2010/main" val="150135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5016" y="460184"/>
            <a:ext cx="11711400" cy="1283951"/>
          </a:xfrm>
          <a:prstGeom prst="rect">
            <a:avLst/>
          </a:prstGeom>
        </p:spPr>
        <p:txBody>
          <a:bodyPr lIns="90964" tIns="45482" rIns="90964" bIns="45482"/>
          <a:lstStyle>
            <a:lvl1pPr algn="ctr">
              <a:lnSpc>
                <a:spcPts val="2759"/>
              </a:lnSpc>
              <a:defRPr sz="2593"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93" y="1806854"/>
            <a:ext cx="11711400" cy="368686"/>
          </a:xfrm>
          <a:prstGeom prst="rect">
            <a:avLst/>
          </a:prstGeom>
        </p:spPr>
        <p:txBody>
          <a:bodyPr vert="horz" lIns="90964" tIns="45482" rIns="90964" bIns="45482"/>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99"/>
            <a:ext cx="7398451" cy="236537"/>
          </a:xfrm>
          <a:prstGeom prst="rect">
            <a:avLst/>
          </a:prstGeom>
        </p:spPr>
        <p:txBody>
          <a:bodyPr vert="horz" lIns="90964" tIns="45482" rIns="90964" bIns="45482"/>
          <a:lstStyle>
            <a:lvl1pPr marL="0" indent="0">
              <a:buNone/>
              <a:defRPr sz="898"/>
            </a:lvl1pPr>
            <a:lvl2pPr marL="453751" indent="0">
              <a:buNone/>
              <a:defRPr/>
            </a:lvl2pPr>
            <a:lvl3pPr marL="907469" indent="0">
              <a:buNone/>
              <a:defRPr/>
            </a:lvl3pPr>
            <a:lvl4pPr marL="1361210" indent="0">
              <a:buNone/>
              <a:defRPr/>
            </a:lvl4pPr>
            <a:lvl5pPr marL="1814946" indent="0">
              <a:buNone/>
              <a:defRPr/>
            </a:lvl5pPr>
          </a:lstStyle>
          <a:p>
            <a:r>
              <a:rPr lang="en-US" sz="798"/>
              <a:t>Source: Insert Source Line Text  </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lIns="90964" tIns="45482" rIns="90964" bIns="45482"/>
          <a:lstStyle>
            <a:lvl1pPr marL="0" indent="0" algn="ctr" defTabSz="228051" fontAlgn="base">
              <a:lnSpc>
                <a:spcPts val="2294"/>
              </a:lnSpc>
              <a:spcBef>
                <a:spcPct val="0"/>
              </a:spcBef>
              <a:spcAft>
                <a:spcPct val="0"/>
              </a:spcAft>
              <a:buFontTx/>
              <a:buNone/>
              <a:defRPr sz="1097"/>
            </a:lvl1pPr>
            <a:lvl5pPr marL="1814946"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
        <p:nvSpPr>
          <p:cNvPr id="6"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909517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412652" y="2788255"/>
            <a:ext cx="6857349" cy="1286933"/>
          </a:xfrm>
          <a:prstGeom prst="rect">
            <a:avLst/>
          </a:prstGeom>
        </p:spPr>
        <p:txBody>
          <a:bodyPr vert="horz" lIns="0" tIns="0" rIns="0" bIns="0"/>
          <a:lstStyle>
            <a:lvl1pPr marL="0" indent="0">
              <a:lnSpc>
                <a:spcPts val="4489"/>
              </a:lnSpc>
              <a:spcBef>
                <a:spcPts val="0"/>
              </a:spcBef>
              <a:buFontTx/>
              <a:buNone/>
              <a:defRPr sz="5487" b="1" cap="none"/>
            </a:lvl1pPr>
            <a:lvl2pPr marL="456103" indent="0">
              <a:lnSpc>
                <a:spcPts val="4489"/>
              </a:lnSpc>
              <a:spcBef>
                <a:spcPts val="0"/>
              </a:spcBef>
              <a:buFontTx/>
              <a:buNone/>
              <a:defRPr sz="5487" cap="all"/>
            </a:lvl2pPr>
            <a:lvl3pPr marL="912205" indent="0">
              <a:lnSpc>
                <a:spcPts val="4489"/>
              </a:lnSpc>
              <a:spcBef>
                <a:spcPts val="0"/>
              </a:spcBef>
              <a:buFontTx/>
              <a:buNone/>
              <a:defRPr sz="5487" cap="all"/>
            </a:lvl3pPr>
            <a:lvl4pPr marL="1368308" indent="0">
              <a:lnSpc>
                <a:spcPts val="4489"/>
              </a:lnSpc>
              <a:spcBef>
                <a:spcPts val="0"/>
              </a:spcBef>
              <a:buFontTx/>
              <a:buNone/>
              <a:defRPr sz="5487" cap="all"/>
            </a:lvl4pPr>
            <a:lvl5pPr marL="1824411" indent="0">
              <a:lnSpc>
                <a:spcPts val="4489"/>
              </a:lnSpc>
              <a:spcBef>
                <a:spcPts val="0"/>
              </a:spcBef>
              <a:buFontTx/>
              <a:buNone/>
              <a:defRPr sz="5487" cap="all"/>
            </a:lvl5pPr>
          </a:lstStyle>
          <a:p>
            <a:pPr lvl="0"/>
            <a:r>
              <a:rPr lang="en-US"/>
              <a:t>Insert Report Title Here</a:t>
            </a:r>
          </a:p>
        </p:txBody>
      </p:sp>
      <p:sp>
        <p:nvSpPr>
          <p:cNvPr id="7" name="Text Placeholder 6"/>
          <p:cNvSpPr>
            <a:spLocks noGrp="1"/>
          </p:cNvSpPr>
          <p:nvPr>
            <p:ph type="body" sz="quarter" idx="11" hasCustomPrompt="1"/>
          </p:nvPr>
        </p:nvSpPr>
        <p:spPr>
          <a:xfrm>
            <a:off x="3472158" y="3960348"/>
            <a:ext cx="8261764" cy="1585314"/>
          </a:xfrm>
          <a:prstGeom prst="rect">
            <a:avLst/>
          </a:prstGeom>
        </p:spPr>
        <p:txBody>
          <a:bodyPr vert="horz" lIns="0" tIns="0" rIns="0" bIns="0"/>
          <a:lstStyle>
            <a:lvl1pPr marL="0" indent="0">
              <a:spcBef>
                <a:spcPts val="0"/>
              </a:spcBef>
              <a:buFontTx/>
              <a:buNone/>
              <a:defRPr sz="3192" b="1" cap="none" baseline="0">
                <a:solidFill>
                  <a:srgbClr val="508ABA"/>
                </a:solidFill>
              </a:defRPr>
            </a:lvl1pPr>
            <a:lvl2pPr marL="456103" indent="0">
              <a:buFontTx/>
              <a:buNone/>
              <a:defRPr/>
            </a:lvl2pPr>
            <a:lvl3pPr marL="912205" indent="0">
              <a:buFontTx/>
              <a:buNone/>
              <a:defRPr/>
            </a:lvl3pPr>
            <a:lvl4pPr marL="1368308" indent="0">
              <a:buFontTx/>
              <a:buNone/>
              <a:defRPr/>
            </a:lvl4pPr>
            <a:lvl5pPr marL="1824411" indent="0">
              <a:buFontTx/>
              <a:buNone/>
              <a:defRPr/>
            </a:lvl5pPr>
          </a:lstStyle>
          <a:p>
            <a:r>
              <a:rPr lang="en-US" sz="2594">
                <a:latin typeface="+mn-lt"/>
                <a:cs typeface="Trebuchet MS"/>
              </a:rPr>
              <a:t>Insert Subhead Text Here</a:t>
            </a:r>
          </a:p>
        </p:txBody>
      </p:sp>
    </p:spTree>
    <p:extLst>
      <p:ext uri="{BB962C8B-B14F-4D97-AF65-F5344CB8AC3E}">
        <p14:creationId xmlns:p14="http://schemas.microsoft.com/office/powerpoint/2010/main" val="1799937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656409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Tree>
    <p:extLst>
      <p:ext uri="{BB962C8B-B14F-4D97-AF65-F5344CB8AC3E}">
        <p14:creationId xmlns:p14="http://schemas.microsoft.com/office/powerpoint/2010/main" val="31245679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03031" y="5002207"/>
            <a:ext cx="7229543" cy="1517126"/>
          </a:xfrm>
          <a:prstGeom prst="rect">
            <a:avLst/>
          </a:prstGeom>
        </p:spPr>
        <p:txBody>
          <a:bodyPr anchor="t" anchorCtr="0">
            <a:noAutofit/>
          </a:bodyPr>
          <a:lstStyle>
            <a:lvl1pPr algn="l">
              <a:lnSpc>
                <a:spcPts val="3791"/>
              </a:lnSpc>
              <a:defRPr sz="3591" b="1" cap="none" spc="-100"/>
            </a:lvl1pPr>
          </a:lstStyle>
          <a:p>
            <a:r>
              <a:rPr lang="en-US"/>
              <a:t>Insert Copy Here </a:t>
            </a:r>
            <a:br>
              <a:rPr lang="en-US"/>
            </a:br>
            <a:r>
              <a:rPr lang="en-US"/>
              <a:t>For The Break Slide</a:t>
            </a:r>
          </a:p>
        </p:txBody>
      </p:sp>
    </p:spTree>
    <p:extLst>
      <p:ext uri="{BB962C8B-B14F-4D97-AF65-F5344CB8AC3E}">
        <p14:creationId xmlns:p14="http://schemas.microsoft.com/office/powerpoint/2010/main" val="819425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8092" y="1600202"/>
            <a:ext cx="10945654"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2"/>
            <a:ext cx="2837762" cy="365125"/>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4155295" y="6356352"/>
            <a:ext cx="3851249"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15984" y="6356352"/>
            <a:ext cx="2837762" cy="365125"/>
          </a:xfrm>
          <a:prstGeom prst="rect">
            <a:avLst/>
          </a:prstGeom>
        </p:spPr>
        <p:txBody>
          <a:bodyPr/>
          <a:lstStyle/>
          <a:p>
            <a:fld id="{B1430F60-B2A5-4C6E-8F21-A235B545F79A}"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70144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412652" y="2788256"/>
            <a:ext cx="6857349" cy="1286933"/>
          </a:xfrm>
          <a:prstGeom prst="rect">
            <a:avLst/>
          </a:prstGeom>
        </p:spPr>
        <p:txBody>
          <a:bodyPr vert="horz" lIns="0" tIns="0" rIns="0" bIns="0"/>
          <a:lstStyle>
            <a:lvl1pPr marL="0" indent="0">
              <a:lnSpc>
                <a:spcPts val="4489"/>
              </a:lnSpc>
              <a:spcBef>
                <a:spcPts val="0"/>
              </a:spcBef>
              <a:buFontTx/>
              <a:buNone/>
              <a:defRPr sz="5487" b="1" cap="none"/>
            </a:lvl1pPr>
            <a:lvl2pPr marL="456103" indent="0">
              <a:lnSpc>
                <a:spcPts val="4489"/>
              </a:lnSpc>
              <a:spcBef>
                <a:spcPts val="0"/>
              </a:spcBef>
              <a:buFontTx/>
              <a:buNone/>
              <a:defRPr sz="5487" cap="all"/>
            </a:lvl2pPr>
            <a:lvl3pPr marL="912205" indent="0">
              <a:lnSpc>
                <a:spcPts val="4489"/>
              </a:lnSpc>
              <a:spcBef>
                <a:spcPts val="0"/>
              </a:spcBef>
              <a:buFontTx/>
              <a:buNone/>
              <a:defRPr sz="5487" cap="all"/>
            </a:lvl3pPr>
            <a:lvl4pPr marL="1368308" indent="0">
              <a:lnSpc>
                <a:spcPts val="4489"/>
              </a:lnSpc>
              <a:spcBef>
                <a:spcPts val="0"/>
              </a:spcBef>
              <a:buFontTx/>
              <a:buNone/>
              <a:defRPr sz="5487" cap="all"/>
            </a:lvl4pPr>
            <a:lvl5pPr marL="1824411" indent="0">
              <a:lnSpc>
                <a:spcPts val="4489"/>
              </a:lnSpc>
              <a:spcBef>
                <a:spcPts val="0"/>
              </a:spcBef>
              <a:buFontTx/>
              <a:buNone/>
              <a:defRPr sz="5487" cap="all"/>
            </a:lvl5pPr>
          </a:lstStyle>
          <a:p>
            <a:pPr lvl="0"/>
            <a:r>
              <a:rPr lang="en-US"/>
              <a:t>Insert Report Title Here</a:t>
            </a:r>
          </a:p>
        </p:txBody>
      </p:sp>
      <p:sp>
        <p:nvSpPr>
          <p:cNvPr id="7" name="Text Placeholder 6"/>
          <p:cNvSpPr>
            <a:spLocks noGrp="1"/>
          </p:cNvSpPr>
          <p:nvPr>
            <p:ph type="body" sz="quarter" idx="11" hasCustomPrompt="1"/>
          </p:nvPr>
        </p:nvSpPr>
        <p:spPr>
          <a:xfrm>
            <a:off x="3472159" y="3960348"/>
            <a:ext cx="8261763" cy="1585314"/>
          </a:xfrm>
          <a:prstGeom prst="rect">
            <a:avLst/>
          </a:prstGeom>
        </p:spPr>
        <p:txBody>
          <a:bodyPr vert="horz" lIns="0" tIns="0" rIns="0" bIns="0"/>
          <a:lstStyle>
            <a:lvl1pPr marL="0" indent="0">
              <a:spcBef>
                <a:spcPts val="0"/>
              </a:spcBef>
              <a:buFontTx/>
              <a:buNone/>
              <a:defRPr sz="3192" b="1" cap="none" baseline="0">
                <a:solidFill>
                  <a:srgbClr val="508ABA"/>
                </a:solidFill>
              </a:defRPr>
            </a:lvl1pPr>
            <a:lvl2pPr marL="456103" indent="0">
              <a:buFontTx/>
              <a:buNone/>
              <a:defRPr/>
            </a:lvl2pPr>
            <a:lvl3pPr marL="912205" indent="0">
              <a:buFontTx/>
              <a:buNone/>
              <a:defRPr/>
            </a:lvl3pPr>
            <a:lvl4pPr marL="1368308" indent="0">
              <a:buFontTx/>
              <a:buNone/>
              <a:defRPr/>
            </a:lvl4pPr>
            <a:lvl5pPr marL="1824411" indent="0">
              <a:buFontTx/>
              <a:buNone/>
              <a:defRPr/>
            </a:lvl5pPr>
          </a:lstStyle>
          <a:p>
            <a:r>
              <a:rPr lang="en-US" sz="2594">
                <a:latin typeface="+mn-lt"/>
                <a:cs typeface="Trebuchet MS"/>
              </a:rPr>
              <a:t>Insert Subhead Text Here</a:t>
            </a:r>
          </a:p>
        </p:txBody>
      </p:sp>
    </p:spTree>
    <p:extLst>
      <p:ext uri="{BB962C8B-B14F-4D97-AF65-F5344CB8AC3E}">
        <p14:creationId xmlns:p14="http://schemas.microsoft.com/office/powerpoint/2010/main" val="1217067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6999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1302778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Tree>
    <p:extLst>
      <p:ext uri="{BB962C8B-B14F-4D97-AF65-F5344CB8AC3E}">
        <p14:creationId xmlns:p14="http://schemas.microsoft.com/office/powerpoint/2010/main" val="3414136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03031" y="5002207"/>
            <a:ext cx="7229543" cy="1517126"/>
          </a:xfrm>
          <a:prstGeom prst="rect">
            <a:avLst/>
          </a:prstGeom>
        </p:spPr>
        <p:txBody>
          <a:bodyPr anchor="t" anchorCtr="0">
            <a:noAutofit/>
          </a:bodyPr>
          <a:lstStyle>
            <a:lvl1pPr algn="l">
              <a:lnSpc>
                <a:spcPts val="3791"/>
              </a:lnSpc>
              <a:defRPr sz="3591" b="1" cap="none" spc="-100"/>
            </a:lvl1pPr>
          </a:lstStyle>
          <a:p>
            <a:r>
              <a:rPr lang="en-US"/>
              <a:t>Insert Copy Here </a:t>
            </a:r>
            <a:br>
              <a:rPr lang="en-US"/>
            </a:br>
            <a:r>
              <a:rPr lang="en-US"/>
              <a:t>For The Break Slide</a:t>
            </a:r>
          </a:p>
        </p:txBody>
      </p:sp>
    </p:spTree>
    <p:extLst>
      <p:ext uri="{BB962C8B-B14F-4D97-AF65-F5344CB8AC3E}">
        <p14:creationId xmlns:p14="http://schemas.microsoft.com/office/powerpoint/2010/main" val="3019818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3238696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8092" y="1600202"/>
            <a:ext cx="10945654"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2"/>
            <a:ext cx="2837762" cy="365125"/>
          </a:xfrm>
          <a:prstGeom prst="rect">
            <a:avLst/>
          </a:prstGeom>
        </p:spPr>
        <p:txBody>
          <a:bodyPr/>
          <a:lstStyle/>
          <a:p>
            <a:fld id="{D89B7EE1-B7A3-40E4-A062-16AAAFF3AB57}" type="datetimeFigureOut">
              <a:rPr lang="en-US" smtClean="0"/>
              <a:pPr/>
              <a:t>5/1/2024</a:t>
            </a:fld>
            <a:endParaRPr lang="en-US"/>
          </a:p>
        </p:txBody>
      </p:sp>
      <p:sp>
        <p:nvSpPr>
          <p:cNvPr id="5" name="Footer Placeholder 4"/>
          <p:cNvSpPr>
            <a:spLocks noGrp="1"/>
          </p:cNvSpPr>
          <p:nvPr>
            <p:ph type="ftr" sz="quarter" idx="11"/>
          </p:nvPr>
        </p:nvSpPr>
        <p:spPr>
          <a:xfrm>
            <a:off x="4155295" y="6356352"/>
            <a:ext cx="3851249"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15984" y="6356352"/>
            <a:ext cx="2837762" cy="365125"/>
          </a:xfrm>
          <a:prstGeom prst="rect">
            <a:avLst/>
          </a:prstGeom>
        </p:spPr>
        <p:txBody>
          <a:bodyPr/>
          <a:lstStyle/>
          <a:p>
            <a:fld id="{B1430F60-B2A5-4C6E-8F21-A235B545F79A}" type="slidenum">
              <a:rPr lang="en-US" smtClean="0"/>
              <a:pPr/>
              <a:t>‹#›</a:t>
            </a:fld>
            <a:endParaRPr lang="en-US"/>
          </a:p>
        </p:txBody>
      </p:sp>
    </p:spTree>
    <p:extLst>
      <p:ext uri="{BB962C8B-B14F-4D97-AF65-F5344CB8AC3E}">
        <p14:creationId xmlns:p14="http://schemas.microsoft.com/office/powerpoint/2010/main" val="3932619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412652" y="2788256"/>
            <a:ext cx="6857349" cy="1286933"/>
          </a:xfrm>
          <a:prstGeom prst="rect">
            <a:avLst/>
          </a:prstGeom>
        </p:spPr>
        <p:txBody>
          <a:bodyPr vert="horz" lIns="0" tIns="0" rIns="0" bIns="0"/>
          <a:lstStyle>
            <a:lvl1pPr marL="0" indent="0">
              <a:lnSpc>
                <a:spcPts val="4489"/>
              </a:lnSpc>
              <a:spcBef>
                <a:spcPts val="0"/>
              </a:spcBef>
              <a:buFontTx/>
              <a:buNone/>
              <a:defRPr sz="5487" b="1" cap="none"/>
            </a:lvl1pPr>
            <a:lvl2pPr marL="456103" indent="0">
              <a:lnSpc>
                <a:spcPts val="4489"/>
              </a:lnSpc>
              <a:spcBef>
                <a:spcPts val="0"/>
              </a:spcBef>
              <a:buFontTx/>
              <a:buNone/>
              <a:defRPr sz="5487" cap="all"/>
            </a:lvl2pPr>
            <a:lvl3pPr marL="912205" indent="0">
              <a:lnSpc>
                <a:spcPts val="4489"/>
              </a:lnSpc>
              <a:spcBef>
                <a:spcPts val="0"/>
              </a:spcBef>
              <a:buFontTx/>
              <a:buNone/>
              <a:defRPr sz="5487" cap="all"/>
            </a:lvl3pPr>
            <a:lvl4pPr marL="1368308" indent="0">
              <a:lnSpc>
                <a:spcPts val="4489"/>
              </a:lnSpc>
              <a:spcBef>
                <a:spcPts val="0"/>
              </a:spcBef>
              <a:buFontTx/>
              <a:buNone/>
              <a:defRPr sz="5487" cap="all"/>
            </a:lvl4pPr>
            <a:lvl5pPr marL="1824411" indent="0">
              <a:lnSpc>
                <a:spcPts val="4489"/>
              </a:lnSpc>
              <a:spcBef>
                <a:spcPts val="0"/>
              </a:spcBef>
              <a:buFontTx/>
              <a:buNone/>
              <a:defRPr sz="5487" cap="all"/>
            </a:lvl5pPr>
          </a:lstStyle>
          <a:p>
            <a:pPr lvl="0"/>
            <a:r>
              <a:rPr lang="en-US"/>
              <a:t>Insert Report Title Here</a:t>
            </a:r>
          </a:p>
        </p:txBody>
      </p:sp>
      <p:sp>
        <p:nvSpPr>
          <p:cNvPr id="7" name="Text Placeholder 6"/>
          <p:cNvSpPr>
            <a:spLocks noGrp="1"/>
          </p:cNvSpPr>
          <p:nvPr>
            <p:ph type="body" sz="quarter" idx="11" hasCustomPrompt="1"/>
          </p:nvPr>
        </p:nvSpPr>
        <p:spPr>
          <a:xfrm>
            <a:off x="3472159" y="3960348"/>
            <a:ext cx="8261763" cy="1585314"/>
          </a:xfrm>
          <a:prstGeom prst="rect">
            <a:avLst/>
          </a:prstGeom>
        </p:spPr>
        <p:txBody>
          <a:bodyPr vert="horz" lIns="0" tIns="0" rIns="0" bIns="0"/>
          <a:lstStyle>
            <a:lvl1pPr marL="0" indent="0">
              <a:spcBef>
                <a:spcPts val="0"/>
              </a:spcBef>
              <a:buFontTx/>
              <a:buNone/>
              <a:defRPr sz="3192" b="1" cap="none" baseline="0">
                <a:solidFill>
                  <a:srgbClr val="508ABA"/>
                </a:solidFill>
              </a:defRPr>
            </a:lvl1pPr>
            <a:lvl2pPr marL="456103" indent="0">
              <a:buFontTx/>
              <a:buNone/>
              <a:defRPr/>
            </a:lvl2pPr>
            <a:lvl3pPr marL="912205" indent="0">
              <a:buFontTx/>
              <a:buNone/>
              <a:defRPr/>
            </a:lvl3pPr>
            <a:lvl4pPr marL="1368308" indent="0">
              <a:buFontTx/>
              <a:buNone/>
              <a:defRPr/>
            </a:lvl4pPr>
            <a:lvl5pPr marL="1824411" indent="0">
              <a:buFontTx/>
              <a:buNone/>
              <a:defRPr/>
            </a:lvl5pPr>
          </a:lstStyle>
          <a:p>
            <a:r>
              <a:rPr lang="en-US" sz="2594">
                <a:latin typeface="+mn-lt"/>
                <a:cs typeface="Trebuchet MS"/>
              </a:rPr>
              <a:t>Insert Subhead Text Here</a:t>
            </a:r>
          </a:p>
        </p:txBody>
      </p:sp>
    </p:spTree>
    <p:extLst>
      <p:ext uri="{BB962C8B-B14F-4D97-AF65-F5344CB8AC3E}">
        <p14:creationId xmlns:p14="http://schemas.microsoft.com/office/powerpoint/2010/main" val="1288619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757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9530" y="567942"/>
            <a:ext cx="7328839" cy="994545"/>
          </a:xfrm>
          <a:prstGeom prst="rect">
            <a:avLst/>
          </a:prstGeom>
        </p:spPr>
        <p:txBody>
          <a:bodyPr/>
          <a:lstStyle>
            <a:lvl1pPr algn="l">
              <a:defRPr spc="-100">
                <a:solidFill>
                  <a:srgbClr val="3775A2"/>
                </a:solidFill>
                <a:latin typeface="Trebuchet MS"/>
                <a:cs typeface="Trebuchet MS"/>
              </a:defRPr>
            </a:lvl1pPr>
          </a:lstStyle>
          <a:p>
            <a:r>
              <a:rPr lang="en-US"/>
              <a:t>Sample Page Layout</a:t>
            </a:r>
          </a:p>
        </p:txBody>
      </p:sp>
      <p:sp>
        <p:nvSpPr>
          <p:cNvPr id="3" name="Subtitle 2"/>
          <p:cNvSpPr>
            <a:spLocks noGrp="1"/>
          </p:cNvSpPr>
          <p:nvPr>
            <p:ph type="subTitle" idx="1" hasCustomPrompt="1"/>
          </p:nvPr>
        </p:nvSpPr>
        <p:spPr>
          <a:xfrm>
            <a:off x="820004" y="368686"/>
            <a:ext cx="7861175" cy="339437"/>
          </a:xfrm>
          <a:prstGeom prst="rect">
            <a:avLst/>
          </a:prstGeom>
        </p:spPr>
        <p:txBody>
          <a:bodyPr/>
          <a:lstStyle>
            <a:lvl1pPr marL="0" indent="0" algn="l">
              <a:buNone/>
              <a:defRPr sz="1796">
                <a:solidFill>
                  <a:srgbClr val="00AF78"/>
                </a:solidFill>
                <a:latin typeface="Trebuchet MS"/>
                <a:cs typeface="Trebuchet MS"/>
              </a:defRPr>
            </a:lvl1pPr>
            <a:lvl2pPr marL="456103" indent="0" algn="ctr">
              <a:buNone/>
              <a:defRPr>
                <a:solidFill>
                  <a:schemeClr val="tx1">
                    <a:tint val="75000"/>
                  </a:schemeClr>
                </a:solidFill>
              </a:defRPr>
            </a:lvl2pPr>
            <a:lvl3pPr marL="912205" indent="0" algn="ctr">
              <a:buNone/>
              <a:defRPr>
                <a:solidFill>
                  <a:schemeClr val="tx1">
                    <a:tint val="75000"/>
                  </a:schemeClr>
                </a:solidFill>
              </a:defRPr>
            </a:lvl3pPr>
            <a:lvl4pPr marL="1368308" indent="0" algn="ctr">
              <a:buNone/>
              <a:defRPr>
                <a:solidFill>
                  <a:schemeClr val="tx1">
                    <a:tint val="75000"/>
                  </a:schemeClr>
                </a:solidFill>
              </a:defRPr>
            </a:lvl4pPr>
            <a:lvl5pPr marL="1824411" indent="0" algn="ctr">
              <a:buNone/>
              <a:defRPr>
                <a:solidFill>
                  <a:schemeClr val="tx1">
                    <a:tint val="75000"/>
                  </a:schemeClr>
                </a:solidFill>
              </a:defRPr>
            </a:lvl5pPr>
            <a:lvl6pPr marL="2280514" indent="0" algn="ctr">
              <a:buNone/>
              <a:defRPr>
                <a:solidFill>
                  <a:schemeClr val="tx1">
                    <a:tint val="75000"/>
                  </a:schemeClr>
                </a:solidFill>
              </a:defRPr>
            </a:lvl6pPr>
            <a:lvl7pPr marL="2736616" indent="0" algn="ctr">
              <a:buNone/>
              <a:defRPr>
                <a:solidFill>
                  <a:schemeClr val="tx1">
                    <a:tint val="75000"/>
                  </a:schemeClr>
                </a:solidFill>
              </a:defRPr>
            </a:lvl7pPr>
            <a:lvl8pPr marL="3192719" indent="0" algn="ctr">
              <a:buNone/>
              <a:defRPr>
                <a:solidFill>
                  <a:schemeClr val="tx1">
                    <a:tint val="75000"/>
                  </a:schemeClr>
                </a:solidFill>
              </a:defRPr>
            </a:lvl8pPr>
            <a:lvl9pPr marL="3648822" indent="0" algn="ctr">
              <a:buNone/>
              <a:defRPr>
                <a:solidFill>
                  <a:schemeClr val="tx1">
                    <a:tint val="75000"/>
                  </a:schemeClr>
                </a:solidFill>
              </a:defRPr>
            </a:lvl9pPr>
          </a:lstStyle>
          <a:p>
            <a:r>
              <a:rPr lang="en-US"/>
              <a:t>Sample Pre-Head</a:t>
            </a:r>
          </a:p>
        </p:txBody>
      </p:sp>
      <p:sp>
        <p:nvSpPr>
          <p:cNvPr id="5" name="Footer Placeholder 4"/>
          <p:cNvSpPr>
            <a:spLocks noGrp="1"/>
          </p:cNvSpPr>
          <p:nvPr>
            <p:ph type="ftr" sz="quarter" idx="11"/>
          </p:nvPr>
        </p:nvSpPr>
        <p:spPr>
          <a:xfrm>
            <a:off x="637172" y="6410231"/>
            <a:ext cx="9262237" cy="365125"/>
          </a:xfrm>
          <a:prstGeom prst="rect">
            <a:avLst/>
          </a:prstGeom>
        </p:spPr>
        <p:txBody>
          <a:bodyPr/>
          <a:lstStyle>
            <a:lvl1pPr>
              <a:defRPr sz="898">
                <a:solidFill>
                  <a:schemeClr val="bg1"/>
                </a:solidFill>
                <a:latin typeface="Trebuchet MS"/>
                <a:cs typeface="Trebuchet MS"/>
              </a:defRPr>
            </a:lvl1pPr>
          </a:lstStyle>
          <a:p>
            <a:pPr defTabSz="912205"/>
            <a:endParaRPr lang="en-US">
              <a:solidFill>
                <a:prstClr val="white"/>
              </a:solidFill>
            </a:endParaRPr>
          </a:p>
        </p:txBody>
      </p:sp>
      <p:sp>
        <p:nvSpPr>
          <p:cNvPr id="9" name="Text Placeholder 8"/>
          <p:cNvSpPr>
            <a:spLocks noGrp="1"/>
          </p:cNvSpPr>
          <p:nvPr>
            <p:ph type="body" sz="quarter" idx="13" hasCustomPrompt="1"/>
          </p:nvPr>
        </p:nvSpPr>
        <p:spPr>
          <a:xfrm>
            <a:off x="800233" y="1809174"/>
            <a:ext cx="6273697" cy="2624283"/>
          </a:xfrm>
          <a:prstGeom prst="rect">
            <a:avLst/>
          </a:prstGeom>
        </p:spPr>
        <p:txBody>
          <a:bodyPr vert="horz"/>
          <a:lstStyle>
            <a:lvl1pPr marL="0" indent="0">
              <a:buFontTx/>
              <a:buNone/>
              <a:defRPr sz="2195">
                <a:latin typeface="Trebuchet MS"/>
                <a:cs typeface="Trebuchet MS"/>
              </a:defRPr>
            </a:lvl1pPr>
          </a:lstStyle>
          <a:p>
            <a:pPr lvl="0"/>
            <a:r>
              <a:rPr lang="en-US"/>
              <a:t>In 2014, the VAB released a study called “What’s Driving Digital?” which looked at the impact of monthly TV spend on the website traffic of 75 “pure-play” Internet brands such as Priceline, </a:t>
            </a:r>
            <a:r>
              <a:rPr lang="en-US" err="1"/>
              <a:t>E*Trade</a:t>
            </a:r>
            <a:r>
              <a:rPr lang="en-US"/>
              <a:t> and </a:t>
            </a:r>
            <a:r>
              <a:rPr lang="en-US" err="1"/>
              <a:t>Match.com</a:t>
            </a:r>
            <a:r>
              <a:rPr lang="en-US"/>
              <a:t> to name just a few.</a:t>
            </a:r>
          </a:p>
          <a:p>
            <a:pPr lvl="0"/>
            <a:r>
              <a:rPr lang="en-US"/>
              <a:t> </a:t>
            </a:r>
          </a:p>
        </p:txBody>
      </p:sp>
      <p:sp>
        <p:nvSpPr>
          <p:cNvPr id="10" name="Text Placeholder 8"/>
          <p:cNvSpPr>
            <a:spLocks noGrp="1"/>
          </p:cNvSpPr>
          <p:nvPr>
            <p:ph type="body" sz="quarter" idx="14" hasCustomPrompt="1"/>
          </p:nvPr>
        </p:nvSpPr>
        <p:spPr>
          <a:xfrm>
            <a:off x="820002" y="4640120"/>
            <a:ext cx="6273697" cy="1363519"/>
          </a:xfrm>
          <a:prstGeom prst="rect">
            <a:avLst/>
          </a:prstGeom>
        </p:spPr>
        <p:txBody>
          <a:bodyPr vert="horz"/>
          <a:lstStyle>
            <a:lvl1pPr marL="0" indent="0">
              <a:buFontTx/>
              <a:buNone/>
              <a:defRPr sz="1796">
                <a:latin typeface="Trebuchet MS"/>
                <a:cs typeface="Trebuchet MS"/>
              </a:defRPr>
            </a:lvl1pPr>
          </a:lstStyle>
          <a:p>
            <a:pPr lvl="0"/>
            <a:r>
              <a:rPr lang="en-US"/>
              <a:t>• </a:t>
            </a:r>
            <a:r>
              <a:rPr lang="en-US" err="1"/>
              <a:t>Lorem</a:t>
            </a:r>
            <a:r>
              <a:rPr lang="en-US"/>
              <a:t> </a:t>
            </a:r>
            <a:r>
              <a:rPr lang="en-US" err="1"/>
              <a:t>ipsum</a:t>
            </a:r>
            <a:r>
              <a:rPr lang="en-US"/>
              <a:t> dolor sit </a:t>
            </a:r>
            <a:r>
              <a:rPr lang="en-US" err="1"/>
              <a:t>amet</a:t>
            </a:r>
            <a:r>
              <a:rPr lang="en-US"/>
              <a:t>, </a:t>
            </a:r>
            <a:r>
              <a:rPr lang="en-US" err="1"/>
              <a:t>consectetur</a:t>
            </a:r>
            <a:r>
              <a:rPr lang="en-US"/>
              <a:t> </a:t>
            </a:r>
          </a:p>
          <a:p>
            <a:pPr lvl="0"/>
            <a:r>
              <a:rPr lang="en-US"/>
              <a:t>• </a:t>
            </a:r>
            <a:r>
              <a:rPr lang="en-US" err="1"/>
              <a:t>Duis</a:t>
            </a:r>
            <a:r>
              <a:rPr lang="en-US"/>
              <a:t> </a:t>
            </a:r>
            <a:r>
              <a:rPr lang="en-US" err="1"/>
              <a:t>aute</a:t>
            </a:r>
            <a:r>
              <a:rPr lang="en-US"/>
              <a:t> </a:t>
            </a:r>
            <a:r>
              <a:rPr lang="en-US" err="1"/>
              <a:t>irure</a:t>
            </a:r>
            <a:r>
              <a:rPr lang="en-US"/>
              <a:t> dolor in </a:t>
            </a:r>
            <a:r>
              <a:rPr lang="en-US" err="1"/>
              <a:t>reprehenderit</a:t>
            </a:r>
            <a:endParaRPr lang="en-US"/>
          </a:p>
          <a:p>
            <a:pPr lvl="0"/>
            <a:r>
              <a:rPr lang="en-US"/>
              <a:t>• </a:t>
            </a:r>
            <a:r>
              <a:rPr lang="en-US" err="1"/>
              <a:t>Excepteur</a:t>
            </a:r>
            <a:r>
              <a:rPr lang="en-US"/>
              <a:t> </a:t>
            </a:r>
            <a:r>
              <a:rPr lang="en-US" err="1"/>
              <a:t>sint</a:t>
            </a:r>
            <a:r>
              <a:rPr lang="en-US"/>
              <a:t> </a:t>
            </a:r>
            <a:r>
              <a:rPr lang="en-US" err="1"/>
              <a:t>occaecat</a:t>
            </a:r>
            <a:r>
              <a:rPr lang="en-US"/>
              <a:t> </a:t>
            </a:r>
            <a:r>
              <a:rPr lang="en-US" err="1"/>
              <a:t>cupidata</a:t>
            </a:r>
            <a:endParaRPr lang="en-US"/>
          </a:p>
        </p:txBody>
      </p:sp>
      <p:sp>
        <p:nvSpPr>
          <p:cNvPr id="8" name="Slide Number Placeholder 5">
            <a:extLst>
              <a:ext uri="{FF2B5EF4-FFF2-40B4-BE49-F238E27FC236}">
                <a16:creationId xmlns:a16="http://schemas.microsoft.com/office/drawing/2014/main" id="{4A4B1CEF-CD72-4131-87CE-CB361728ACAD}"/>
              </a:ext>
            </a:extLst>
          </p:cNvPr>
          <p:cNvSpPr>
            <a:spLocks noGrp="1"/>
          </p:cNvSpPr>
          <p:nvPr>
            <p:ph type="sldNum" sz="quarter" idx="4"/>
          </p:nvPr>
        </p:nvSpPr>
        <p:spPr>
          <a:xfrm>
            <a:off x="9198264" y="6469449"/>
            <a:ext cx="2837762" cy="365125"/>
          </a:xfrm>
          <a:prstGeom prst="rect">
            <a:avLst/>
          </a:prstGeom>
        </p:spPr>
        <p:txBody>
          <a:bodyPr vert="horz" lIns="234480" tIns="117240" rIns="234480" bIns="117240" rtlCol="0" anchor="ctr"/>
          <a:lstStyle>
            <a:lvl1pPr algn="r">
              <a:defRPr sz="1546">
                <a:solidFill>
                  <a:schemeClr val="tx1">
                    <a:tint val="75000"/>
                  </a:schemeClr>
                </a:solidFill>
              </a:defRPr>
            </a:lvl1pPr>
          </a:lstStyle>
          <a:p>
            <a:fld id="{FC623D9C-B141-0E44-9A0E-426DA6A043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38420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3-Col with Picture">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C1714BA-599F-43A0-A8D2-5422D64272E6}"/>
              </a:ext>
            </a:extLst>
          </p:cNvPr>
          <p:cNvSpPr>
            <a:spLocks noGrp="1"/>
          </p:cNvSpPr>
          <p:nvPr>
            <p:ph type="sldNum" sz="quarter" idx="4"/>
          </p:nvPr>
        </p:nvSpPr>
        <p:spPr>
          <a:xfrm>
            <a:off x="9198264" y="6469449"/>
            <a:ext cx="2837762" cy="365125"/>
          </a:xfrm>
          <a:prstGeom prst="rect">
            <a:avLst/>
          </a:prstGeom>
        </p:spPr>
        <p:txBody>
          <a:bodyPr vert="horz" lIns="234480" tIns="117240" rIns="234480" bIns="117240" rtlCol="0" anchor="ctr"/>
          <a:lstStyle>
            <a:lvl1pPr algn="r">
              <a:defRPr sz="1546">
                <a:solidFill>
                  <a:schemeClr val="tx1">
                    <a:tint val="75000"/>
                  </a:schemeClr>
                </a:solidFill>
              </a:defRPr>
            </a:lvl1pPr>
          </a:lstStyle>
          <a:p>
            <a:fld id="{FC623D9C-B141-0E44-9A0E-426DA6A043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68319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7"/>
            <a:ext cx="10337562"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a:prstGeom prst="rect">
            <a:avLst/>
          </a:prstGeom>
        </p:spPr>
        <p:txBody>
          <a:bodyPr/>
          <a:lstStyle>
            <a:lvl1pPr marL="0" indent="0" algn="ctr">
              <a:buNone/>
              <a:defRPr>
                <a:solidFill>
                  <a:schemeClr val="tx1">
                    <a:tint val="75000"/>
                  </a:schemeClr>
                </a:solidFill>
              </a:defRPr>
            </a:lvl1pPr>
            <a:lvl2pPr marL="456103" indent="0" algn="ctr">
              <a:buNone/>
              <a:defRPr>
                <a:solidFill>
                  <a:schemeClr val="tx1">
                    <a:tint val="75000"/>
                  </a:schemeClr>
                </a:solidFill>
              </a:defRPr>
            </a:lvl2pPr>
            <a:lvl3pPr marL="912205" indent="0" algn="ctr">
              <a:buNone/>
              <a:defRPr>
                <a:solidFill>
                  <a:schemeClr val="tx1">
                    <a:tint val="75000"/>
                  </a:schemeClr>
                </a:solidFill>
              </a:defRPr>
            </a:lvl3pPr>
            <a:lvl4pPr marL="1368308" indent="0" algn="ctr">
              <a:buNone/>
              <a:defRPr>
                <a:solidFill>
                  <a:schemeClr val="tx1">
                    <a:tint val="75000"/>
                  </a:schemeClr>
                </a:solidFill>
              </a:defRPr>
            </a:lvl4pPr>
            <a:lvl5pPr marL="1824411" indent="0" algn="ctr">
              <a:buNone/>
              <a:defRPr>
                <a:solidFill>
                  <a:schemeClr val="tx1">
                    <a:tint val="75000"/>
                  </a:schemeClr>
                </a:solidFill>
              </a:defRPr>
            </a:lvl5pPr>
            <a:lvl6pPr marL="2280514" indent="0" algn="ctr">
              <a:buNone/>
              <a:defRPr>
                <a:solidFill>
                  <a:schemeClr val="tx1">
                    <a:tint val="75000"/>
                  </a:schemeClr>
                </a:solidFill>
              </a:defRPr>
            </a:lvl6pPr>
            <a:lvl7pPr marL="2736616" indent="0" algn="ctr">
              <a:buNone/>
              <a:defRPr>
                <a:solidFill>
                  <a:schemeClr val="tx1">
                    <a:tint val="75000"/>
                  </a:schemeClr>
                </a:solidFill>
              </a:defRPr>
            </a:lvl7pPr>
            <a:lvl8pPr marL="3192719" indent="0" algn="ctr">
              <a:buNone/>
              <a:defRPr>
                <a:solidFill>
                  <a:schemeClr val="tx1">
                    <a:tint val="75000"/>
                  </a:schemeClr>
                </a:solidFill>
              </a:defRPr>
            </a:lvl8pPr>
            <a:lvl9pPr marL="36488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8093" y="6356352"/>
            <a:ext cx="2837762" cy="365125"/>
          </a:xfrm>
          <a:prstGeom prst="rect">
            <a:avLst/>
          </a:prstGeom>
        </p:spPr>
        <p:txBody>
          <a:bodyPr/>
          <a:lstStyle/>
          <a:p>
            <a:pPr defTabSz="912205"/>
            <a:endParaRPr lang="en-US" sz="1796">
              <a:solidFill>
                <a:prstClr val="black"/>
              </a:solidFill>
            </a:endParaRPr>
          </a:p>
        </p:txBody>
      </p:sp>
      <p:sp>
        <p:nvSpPr>
          <p:cNvPr id="5" name="Footer Placeholder 4"/>
          <p:cNvSpPr>
            <a:spLocks noGrp="1"/>
          </p:cNvSpPr>
          <p:nvPr>
            <p:ph type="ftr" sz="quarter" idx="11"/>
          </p:nvPr>
        </p:nvSpPr>
        <p:spPr>
          <a:xfrm>
            <a:off x="4155295" y="6356352"/>
            <a:ext cx="3851249" cy="365125"/>
          </a:xfrm>
          <a:prstGeom prst="rect">
            <a:avLst/>
          </a:prstGeom>
        </p:spPr>
        <p:txBody>
          <a:bodyPr/>
          <a:lstStyle/>
          <a:p>
            <a:pPr defTabSz="912205"/>
            <a:endParaRPr lang="en-US" sz="1796">
              <a:solidFill>
                <a:prstClr val="black"/>
              </a:solidFill>
            </a:endParaRPr>
          </a:p>
        </p:txBody>
      </p:sp>
      <p:sp>
        <p:nvSpPr>
          <p:cNvPr id="7" name="Slide Number Placeholder 5">
            <a:extLst>
              <a:ext uri="{FF2B5EF4-FFF2-40B4-BE49-F238E27FC236}">
                <a16:creationId xmlns:a16="http://schemas.microsoft.com/office/drawing/2014/main" id="{FF5CB122-3EFA-4C50-9CBB-573C569EC29A}"/>
              </a:ext>
            </a:extLst>
          </p:cNvPr>
          <p:cNvSpPr>
            <a:spLocks noGrp="1"/>
          </p:cNvSpPr>
          <p:nvPr>
            <p:ph type="sldNum" sz="quarter" idx="4"/>
          </p:nvPr>
        </p:nvSpPr>
        <p:spPr>
          <a:xfrm>
            <a:off x="9198264" y="6469449"/>
            <a:ext cx="2837762" cy="365125"/>
          </a:xfrm>
          <a:prstGeom prst="rect">
            <a:avLst/>
          </a:prstGeom>
        </p:spPr>
        <p:txBody>
          <a:bodyPr vert="horz" lIns="234480" tIns="117240" rIns="234480" bIns="117240" rtlCol="0" anchor="ctr"/>
          <a:lstStyle>
            <a:lvl1pPr algn="r">
              <a:defRPr sz="1546">
                <a:solidFill>
                  <a:schemeClr val="tx1">
                    <a:tint val="75000"/>
                  </a:schemeClr>
                </a:solidFill>
              </a:defRPr>
            </a:lvl1pPr>
          </a:lstStyle>
          <a:p>
            <a:fld id="{FC623D9C-B141-0E44-9A0E-426DA6A043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28996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36930428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Tree>
    <p:extLst>
      <p:ext uri="{BB962C8B-B14F-4D97-AF65-F5344CB8AC3E}">
        <p14:creationId xmlns:p14="http://schemas.microsoft.com/office/powerpoint/2010/main" val="21236585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03030" y="5002207"/>
            <a:ext cx="7229544" cy="1517126"/>
          </a:xfrm>
          <a:prstGeom prst="rect">
            <a:avLst/>
          </a:prstGeom>
        </p:spPr>
        <p:txBody>
          <a:bodyPr anchor="t" anchorCtr="0">
            <a:noAutofit/>
          </a:bodyPr>
          <a:lstStyle>
            <a:lvl1pPr algn="l">
              <a:lnSpc>
                <a:spcPts val="3791"/>
              </a:lnSpc>
              <a:defRPr sz="3591" b="1" cap="none" spc="-100"/>
            </a:lvl1pPr>
          </a:lstStyle>
          <a:p>
            <a:r>
              <a:rPr lang="en-US"/>
              <a:t>Insert Copy Here </a:t>
            </a:r>
            <a:br>
              <a:rPr lang="en-US"/>
            </a:br>
            <a:r>
              <a:rPr lang="en-US"/>
              <a:t>For The Break Slide</a:t>
            </a:r>
          </a:p>
        </p:txBody>
      </p:sp>
    </p:spTree>
    <p:extLst>
      <p:ext uri="{BB962C8B-B14F-4D97-AF65-F5344CB8AC3E}">
        <p14:creationId xmlns:p14="http://schemas.microsoft.com/office/powerpoint/2010/main" val="25294027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8092" y="1600201"/>
            <a:ext cx="10945654"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1"/>
            <a:ext cx="2837762" cy="365125"/>
          </a:xfrm>
          <a:prstGeom prst="rect">
            <a:avLst/>
          </a:prstGeom>
        </p:spPr>
        <p:txBody>
          <a:bodyPr/>
          <a:lstStyle/>
          <a:p>
            <a:fld id="{D89B7EE1-B7A3-40E4-A062-16AAAFF3AB57}" type="datetimeFigureOut">
              <a:rPr lang="en-US" smtClean="0"/>
              <a:pPr/>
              <a:t>5/1/2024</a:t>
            </a:fld>
            <a:endParaRPr lang="en-US"/>
          </a:p>
        </p:txBody>
      </p:sp>
      <p:sp>
        <p:nvSpPr>
          <p:cNvPr id="5" name="Footer Placeholder 4"/>
          <p:cNvSpPr>
            <a:spLocks noGrp="1"/>
          </p:cNvSpPr>
          <p:nvPr>
            <p:ph type="ftr" sz="quarter" idx="11"/>
          </p:nvPr>
        </p:nvSpPr>
        <p:spPr>
          <a:xfrm>
            <a:off x="4155295" y="6356351"/>
            <a:ext cx="3851249"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15984" y="6356351"/>
            <a:ext cx="2837762" cy="365125"/>
          </a:xfrm>
          <a:prstGeom prst="rect">
            <a:avLst/>
          </a:prstGeom>
        </p:spPr>
        <p:txBody>
          <a:bodyPr/>
          <a:lstStyle/>
          <a:p>
            <a:fld id="{B1430F60-B2A5-4C6E-8F21-A235B545F79A}" type="slidenum">
              <a:rPr lang="en-US" smtClean="0"/>
              <a:pPr/>
              <a:t>‹#›</a:t>
            </a:fld>
            <a:endParaRPr lang="en-US"/>
          </a:p>
        </p:txBody>
      </p:sp>
    </p:spTree>
    <p:extLst>
      <p:ext uri="{BB962C8B-B14F-4D97-AF65-F5344CB8AC3E}">
        <p14:creationId xmlns:p14="http://schemas.microsoft.com/office/powerpoint/2010/main" val="3698774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
        <p:nvSpPr>
          <p:cNvPr id="7"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2834301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412652" y="2788255"/>
            <a:ext cx="6857349" cy="1286933"/>
          </a:xfrm>
          <a:prstGeom prst="rect">
            <a:avLst/>
          </a:prstGeom>
        </p:spPr>
        <p:txBody>
          <a:bodyPr vert="horz" lIns="0" tIns="0" rIns="0" bIns="0"/>
          <a:lstStyle>
            <a:lvl1pPr marL="0" indent="0">
              <a:lnSpc>
                <a:spcPts val="4489"/>
              </a:lnSpc>
              <a:spcBef>
                <a:spcPts val="0"/>
              </a:spcBef>
              <a:buFontTx/>
              <a:buNone/>
              <a:defRPr sz="5487" b="1" cap="none"/>
            </a:lvl1pPr>
            <a:lvl2pPr marL="456103" indent="0">
              <a:lnSpc>
                <a:spcPts val="4489"/>
              </a:lnSpc>
              <a:spcBef>
                <a:spcPts val="0"/>
              </a:spcBef>
              <a:buFontTx/>
              <a:buNone/>
              <a:defRPr sz="5487" cap="all"/>
            </a:lvl2pPr>
            <a:lvl3pPr marL="912205" indent="0">
              <a:lnSpc>
                <a:spcPts val="4489"/>
              </a:lnSpc>
              <a:spcBef>
                <a:spcPts val="0"/>
              </a:spcBef>
              <a:buFontTx/>
              <a:buNone/>
              <a:defRPr sz="5487" cap="all"/>
            </a:lvl3pPr>
            <a:lvl4pPr marL="1368308" indent="0">
              <a:lnSpc>
                <a:spcPts val="4489"/>
              </a:lnSpc>
              <a:spcBef>
                <a:spcPts val="0"/>
              </a:spcBef>
              <a:buFontTx/>
              <a:buNone/>
              <a:defRPr sz="5487" cap="all"/>
            </a:lvl4pPr>
            <a:lvl5pPr marL="1824411" indent="0">
              <a:lnSpc>
                <a:spcPts val="4489"/>
              </a:lnSpc>
              <a:spcBef>
                <a:spcPts val="0"/>
              </a:spcBef>
              <a:buFontTx/>
              <a:buNone/>
              <a:defRPr sz="5487" cap="all"/>
            </a:lvl5pPr>
          </a:lstStyle>
          <a:p>
            <a:pPr lvl="0"/>
            <a:r>
              <a:rPr lang="en-US"/>
              <a:t>Insert Report Title Here</a:t>
            </a:r>
          </a:p>
        </p:txBody>
      </p:sp>
      <p:sp>
        <p:nvSpPr>
          <p:cNvPr id="7" name="Text Placeholder 6"/>
          <p:cNvSpPr>
            <a:spLocks noGrp="1"/>
          </p:cNvSpPr>
          <p:nvPr>
            <p:ph type="body" sz="quarter" idx="11" hasCustomPrompt="1"/>
          </p:nvPr>
        </p:nvSpPr>
        <p:spPr>
          <a:xfrm>
            <a:off x="3472158" y="3960348"/>
            <a:ext cx="8261764" cy="1585314"/>
          </a:xfrm>
          <a:prstGeom prst="rect">
            <a:avLst/>
          </a:prstGeom>
        </p:spPr>
        <p:txBody>
          <a:bodyPr vert="horz" lIns="0" tIns="0" rIns="0" bIns="0"/>
          <a:lstStyle>
            <a:lvl1pPr marL="0" indent="0">
              <a:spcBef>
                <a:spcPts val="0"/>
              </a:spcBef>
              <a:buFontTx/>
              <a:buNone/>
              <a:defRPr sz="3192" b="1" cap="none" baseline="0">
                <a:solidFill>
                  <a:srgbClr val="508ABA"/>
                </a:solidFill>
              </a:defRPr>
            </a:lvl1pPr>
            <a:lvl2pPr marL="456103" indent="0">
              <a:buFontTx/>
              <a:buNone/>
              <a:defRPr/>
            </a:lvl2pPr>
            <a:lvl3pPr marL="912205" indent="0">
              <a:buFontTx/>
              <a:buNone/>
              <a:defRPr/>
            </a:lvl3pPr>
            <a:lvl4pPr marL="1368308" indent="0">
              <a:buFontTx/>
              <a:buNone/>
              <a:defRPr/>
            </a:lvl4pPr>
            <a:lvl5pPr marL="1824411" indent="0">
              <a:buFontTx/>
              <a:buNone/>
              <a:defRPr/>
            </a:lvl5pPr>
          </a:lstStyle>
          <a:p>
            <a:r>
              <a:rPr lang="en-US" sz="2594">
                <a:latin typeface="+mn-lt"/>
                <a:cs typeface="Trebuchet MS"/>
              </a:rPr>
              <a:t>Insert Subhead Text Here</a:t>
            </a:r>
          </a:p>
        </p:txBody>
      </p:sp>
    </p:spTree>
    <p:extLst>
      <p:ext uri="{BB962C8B-B14F-4D97-AF65-F5344CB8AC3E}">
        <p14:creationId xmlns:p14="http://schemas.microsoft.com/office/powerpoint/2010/main" val="2755012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672CB73-B7D0-4B5C-B373-6B80D38E06E5}"/>
              </a:ext>
            </a:extLst>
          </p:cNvPr>
          <p:cNvSpPr>
            <a:spLocks noGrp="1"/>
          </p:cNvSpPr>
          <p:nvPr>
            <p:ph type="title" hasCustomPrompt="1"/>
          </p:nvPr>
        </p:nvSpPr>
        <p:spPr>
          <a:xfrm>
            <a:off x="387090" y="3199443"/>
            <a:ext cx="3965660" cy="1803400"/>
          </a:xfrm>
        </p:spPr>
        <p:txBody>
          <a:bodyPr/>
          <a:lstStyle>
            <a:lvl1pPr>
              <a:lnSpc>
                <a:spcPct val="100000"/>
              </a:lnSpc>
              <a:defRPr sz="3741">
                <a:solidFill>
                  <a:schemeClr val="tx1"/>
                </a:solidFill>
              </a:defRPr>
            </a:lvl1pPr>
          </a:lstStyle>
          <a:p>
            <a:r>
              <a:rPr lang="en-US"/>
              <a:t>Title goes here</a:t>
            </a:r>
            <a:br>
              <a:rPr lang="en-US"/>
            </a:br>
            <a:r>
              <a:rPr lang="en-US"/>
              <a:t>second title line</a:t>
            </a:r>
            <a:br>
              <a:rPr lang="en-US"/>
            </a:br>
            <a:r>
              <a:rPr lang="en-US"/>
              <a:t>third line</a:t>
            </a:r>
          </a:p>
        </p:txBody>
      </p:sp>
      <p:sp>
        <p:nvSpPr>
          <p:cNvPr id="40" name="Picture Placeholder 39">
            <a:extLst>
              <a:ext uri="{FF2B5EF4-FFF2-40B4-BE49-F238E27FC236}">
                <a16:creationId xmlns:a16="http://schemas.microsoft.com/office/drawing/2014/main" id="{01EB64D6-155D-4985-AC55-BA92A00A6493}"/>
              </a:ext>
            </a:extLst>
          </p:cNvPr>
          <p:cNvSpPr>
            <a:spLocks noGrp="1"/>
          </p:cNvSpPr>
          <p:nvPr userDrawn="1">
            <p:ph type="pic" sz="quarter" idx="13"/>
          </p:nvPr>
        </p:nvSpPr>
        <p:spPr>
          <a:xfrm>
            <a:off x="6161443" y="0"/>
            <a:ext cx="6000396" cy="6858000"/>
          </a:xfrm>
        </p:spPr>
        <p:txBody>
          <a:bodyPr anchor="ctr"/>
          <a:lstStyle>
            <a:lvl1pPr marL="0" indent="0" algn="ctr">
              <a:buNone/>
              <a:defRPr>
                <a:highlight>
                  <a:srgbClr val="FFFF00"/>
                </a:highlight>
              </a:defRPr>
            </a:lvl1pPr>
          </a:lstStyle>
          <a:p>
            <a:r>
              <a:rPr lang="en-US"/>
              <a:t>Click icon to add picture</a:t>
            </a:r>
          </a:p>
        </p:txBody>
      </p:sp>
      <p:sp>
        <p:nvSpPr>
          <p:cNvPr id="42" name="Text Placeholder 41">
            <a:extLst>
              <a:ext uri="{FF2B5EF4-FFF2-40B4-BE49-F238E27FC236}">
                <a16:creationId xmlns:a16="http://schemas.microsoft.com/office/drawing/2014/main" id="{40AF7A32-2B20-4C16-BCAE-4141FBBD7522}"/>
              </a:ext>
            </a:extLst>
          </p:cNvPr>
          <p:cNvSpPr>
            <a:spLocks noGrp="1"/>
          </p:cNvSpPr>
          <p:nvPr userDrawn="1">
            <p:ph type="body" sz="quarter" idx="14" hasCustomPrompt="1"/>
          </p:nvPr>
        </p:nvSpPr>
        <p:spPr>
          <a:xfrm>
            <a:off x="387090" y="2785750"/>
            <a:ext cx="1904545" cy="315912"/>
          </a:xfrm>
        </p:spPr>
        <p:txBody>
          <a:bodyPr/>
          <a:lstStyle>
            <a:lvl1pPr marL="0" indent="0">
              <a:buNone/>
              <a:defRPr>
                <a:solidFill>
                  <a:schemeClr val="tx2"/>
                </a:solidFill>
                <a:latin typeface="+mj-lt"/>
              </a:defRPr>
            </a:lvl1pPr>
          </a:lstStyle>
          <a:p>
            <a:pPr lvl="0"/>
            <a:r>
              <a:rPr lang="en-GB"/>
              <a:t>DATE GOES HERE</a:t>
            </a:r>
            <a:endParaRPr lang="en-US"/>
          </a:p>
        </p:txBody>
      </p:sp>
      <p:pic>
        <p:nvPicPr>
          <p:cNvPr id="19" name="Picture 18" descr="Logo&#10;&#10;Description automatically generated with medium confidence">
            <a:extLst>
              <a:ext uri="{FF2B5EF4-FFF2-40B4-BE49-F238E27FC236}">
                <a16:creationId xmlns:a16="http://schemas.microsoft.com/office/drawing/2014/main" id="{73675C42-201E-4C63-A839-40455D5457A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9520" y="5689602"/>
            <a:ext cx="2264393" cy="904633"/>
          </a:xfrm>
          <a:prstGeom prst="rect">
            <a:avLst/>
          </a:prstGeom>
        </p:spPr>
      </p:pic>
    </p:spTree>
    <p:extLst>
      <p:ext uri="{BB962C8B-B14F-4D97-AF65-F5344CB8AC3E}">
        <p14:creationId xmlns:p14="http://schemas.microsoft.com/office/powerpoint/2010/main" val="20189912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V2">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672CB73-B7D0-4B5C-B373-6B80D38E06E5}"/>
              </a:ext>
            </a:extLst>
          </p:cNvPr>
          <p:cNvSpPr>
            <a:spLocks noGrp="1"/>
          </p:cNvSpPr>
          <p:nvPr>
            <p:ph type="title" hasCustomPrompt="1"/>
          </p:nvPr>
        </p:nvSpPr>
        <p:spPr>
          <a:xfrm>
            <a:off x="387090" y="3199443"/>
            <a:ext cx="3965660" cy="1803400"/>
          </a:xfrm>
        </p:spPr>
        <p:txBody>
          <a:bodyPr/>
          <a:lstStyle>
            <a:lvl1pPr>
              <a:lnSpc>
                <a:spcPct val="100000"/>
              </a:lnSpc>
              <a:defRPr sz="3741">
                <a:solidFill>
                  <a:schemeClr val="tx1"/>
                </a:solidFill>
              </a:defRPr>
            </a:lvl1pPr>
          </a:lstStyle>
          <a:p>
            <a:r>
              <a:rPr lang="en-US"/>
              <a:t>Title goes here</a:t>
            </a:r>
            <a:br>
              <a:rPr lang="en-US"/>
            </a:br>
            <a:r>
              <a:rPr lang="en-US"/>
              <a:t>second title line</a:t>
            </a:r>
            <a:br>
              <a:rPr lang="en-US"/>
            </a:br>
            <a:r>
              <a:rPr lang="en-US"/>
              <a:t>third line</a:t>
            </a:r>
          </a:p>
        </p:txBody>
      </p:sp>
      <p:sp>
        <p:nvSpPr>
          <p:cNvPr id="40" name="Picture Placeholder 39">
            <a:extLst>
              <a:ext uri="{FF2B5EF4-FFF2-40B4-BE49-F238E27FC236}">
                <a16:creationId xmlns:a16="http://schemas.microsoft.com/office/drawing/2014/main" id="{01EB64D6-155D-4985-AC55-BA92A00A6493}"/>
              </a:ext>
            </a:extLst>
          </p:cNvPr>
          <p:cNvSpPr>
            <a:spLocks noGrp="1"/>
          </p:cNvSpPr>
          <p:nvPr userDrawn="1">
            <p:ph type="pic" sz="quarter" idx="13"/>
          </p:nvPr>
        </p:nvSpPr>
        <p:spPr>
          <a:xfrm>
            <a:off x="4852285" y="0"/>
            <a:ext cx="7309555" cy="6858000"/>
          </a:xfrm>
        </p:spPr>
        <p:txBody>
          <a:bodyPr anchor="ctr"/>
          <a:lstStyle>
            <a:lvl1pPr marL="0" indent="0" algn="ctr">
              <a:buNone/>
              <a:defRPr>
                <a:highlight>
                  <a:srgbClr val="FFFF00"/>
                </a:highlight>
              </a:defRPr>
            </a:lvl1pPr>
          </a:lstStyle>
          <a:p>
            <a:r>
              <a:rPr lang="en-US"/>
              <a:t>Click icon to add picture</a:t>
            </a:r>
          </a:p>
        </p:txBody>
      </p:sp>
      <p:sp>
        <p:nvSpPr>
          <p:cNvPr id="42" name="Text Placeholder 41">
            <a:extLst>
              <a:ext uri="{FF2B5EF4-FFF2-40B4-BE49-F238E27FC236}">
                <a16:creationId xmlns:a16="http://schemas.microsoft.com/office/drawing/2014/main" id="{40AF7A32-2B20-4C16-BCAE-4141FBBD7522}"/>
              </a:ext>
            </a:extLst>
          </p:cNvPr>
          <p:cNvSpPr>
            <a:spLocks noGrp="1"/>
          </p:cNvSpPr>
          <p:nvPr userDrawn="1">
            <p:ph type="body" sz="quarter" idx="14" hasCustomPrompt="1"/>
          </p:nvPr>
        </p:nvSpPr>
        <p:spPr>
          <a:xfrm>
            <a:off x="387090" y="2785750"/>
            <a:ext cx="1904545" cy="315912"/>
          </a:xfrm>
        </p:spPr>
        <p:txBody>
          <a:bodyPr/>
          <a:lstStyle>
            <a:lvl1pPr marL="0" indent="0">
              <a:buNone/>
              <a:defRPr>
                <a:solidFill>
                  <a:schemeClr val="tx2"/>
                </a:solidFill>
                <a:latin typeface="+mj-lt"/>
              </a:defRPr>
            </a:lvl1pPr>
          </a:lstStyle>
          <a:p>
            <a:pPr lvl="0"/>
            <a:r>
              <a:rPr lang="en-GB"/>
              <a:t>DATE GOES HERE</a:t>
            </a:r>
            <a:endParaRPr lang="en-US"/>
          </a:p>
        </p:txBody>
      </p:sp>
      <p:pic>
        <p:nvPicPr>
          <p:cNvPr id="14" name="Picture 13" descr="Logo&#10;&#10;Description automatically generated with medium confidence">
            <a:extLst>
              <a:ext uri="{FF2B5EF4-FFF2-40B4-BE49-F238E27FC236}">
                <a16:creationId xmlns:a16="http://schemas.microsoft.com/office/drawing/2014/main" id="{75BB585C-EC61-43F1-BD9D-EF637B312C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9520" y="5689602"/>
            <a:ext cx="2264393" cy="904633"/>
          </a:xfrm>
          <a:prstGeom prst="rect">
            <a:avLst/>
          </a:prstGeom>
        </p:spPr>
      </p:pic>
    </p:spTree>
    <p:extLst>
      <p:ext uri="{BB962C8B-B14F-4D97-AF65-F5344CB8AC3E}">
        <p14:creationId xmlns:p14="http://schemas.microsoft.com/office/powerpoint/2010/main" val="18094547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V2">
    <p:bg>
      <p:bgPr>
        <a:solidFill>
          <a:srgbClr val="1B1464"/>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672CB73-B7D0-4B5C-B373-6B80D38E06E5}"/>
              </a:ext>
            </a:extLst>
          </p:cNvPr>
          <p:cNvSpPr>
            <a:spLocks noGrp="1"/>
          </p:cNvSpPr>
          <p:nvPr>
            <p:ph type="title" hasCustomPrompt="1"/>
          </p:nvPr>
        </p:nvSpPr>
        <p:spPr>
          <a:xfrm>
            <a:off x="387090" y="3199443"/>
            <a:ext cx="3965660" cy="1803400"/>
          </a:xfrm>
        </p:spPr>
        <p:txBody>
          <a:bodyPr/>
          <a:lstStyle>
            <a:lvl1pPr>
              <a:lnSpc>
                <a:spcPct val="100000"/>
              </a:lnSpc>
              <a:defRPr sz="3741">
                <a:solidFill>
                  <a:schemeClr val="bg1"/>
                </a:solidFill>
              </a:defRPr>
            </a:lvl1pPr>
          </a:lstStyle>
          <a:p>
            <a:r>
              <a:rPr lang="en-US"/>
              <a:t>Title goes here</a:t>
            </a:r>
            <a:br>
              <a:rPr lang="en-US"/>
            </a:br>
            <a:r>
              <a:rPr lang="en-US"/>
              <a:t>second title line</a:t>
            </a:r>
            <a:br>
              <a:rPr lang="en-US"/>
            </a:br>
            <a:r>
              <a:rPr lang="en-US"/>
              <a:t>third line</a:t>
            </a:r>
          </a:p>
        </p:txBody>
      </p:sp>
      <p:sp>
        <p:nvSpPr>
          <p:cNvPr id="35" name="Freeform: Shape 34">
            <a:extLst>
              <a:ext uri="{FF2B5EF4-FFF2-40B4-BE49-F238E27FC236}">
                <a16:creationId xmlns:a16="http://schemas.microsoft.com/office/drawing/2014/main" id="{779B80E8-461F-4DCB-ACB0-9B2E25BDBF5F}"/>
              </a:ext>
            </a:extLst>
          </p:cNvPr>
          <p:cNvSpPr/>
          <p:nvPr/>
        </p:nvSpPr>
        <p:spPr>
          <a:xfrm>
            <a:off x="2776719" y="-13657"/>
            <a:ext cx="2080142" cy="1536683"/>
          </a:xfrm>
          <a:custGeom>
            <a:avLst/>
            <a:gdLst>
              <a:gd name="connsiteX0" fmla="*/ 1510748 w 2015520"/>
              <a:gd name="connsiteY0" fmla="*/ 0 h 1536683"/>
              <a:gd name="connsiteX1" fmla="*/ 2015520 w 2015520"/>
              <a:gd name="connsiteY1" fmla="*/ 0 h 1536683"/>
              <a:gd name="connsiteX2" fmla="*/ 2015520 w 2015520"/>
              <a:gd name="connsiteY2" fmla="*/ 1536683 h 1536683"/>
              <a:gd name="connsiteX3" fmla="*/ 0 w 2015520"/>
              <a:gd name="connsiteY3" fmla="*/ 634770 h 1536683"/>
            </a:gdLst>
            <a:ahLst/>
            <a:cxnLst>
              <a:cxn ang="0">
                <a:pos x="connsiteX0" y="connsiteY0"/>
              </a:cxn>
              <a:cxn ang="0">
                <a:pos x="connsiteX1" y="connsiteY1"/>
              </a:cxn>
              <a:cxn ang="0">
                <a:pos x="connsiteX2" y="connsiteY2"/>
              </a:cxn>
              <a:cxn ang="0">
                <a:pos x="connsiteX3" y="connsiteY3"/>
              </a:cxn>
            </a:cxnLst>
            <a:rect l="l" t="t" r="r" b="b"/>
            <a:pathLst>
              <a:path w="2015520" h="1536683">
                <a:moveTo>
                  <a:pt x="1510748" y="0"/>
                </a:moveTo>
                <a:lnTo>
                  <a:pt x="2015520" y="0"/>
                </a:lnTo>
                <a:lnTo>
                  <a:pt x="2015520" y="1536683"/>
                </a:lnTo>
                <a:lnTo>
                  <a:pt x="0" y="634770"/>
                </a:lnTo>
                <a:close/>
              </a:path>
            </a:pathLst>
          </a:custGeom>
          <a:solidFill>
            <a:schemeClr val="tx1">
              <a:alpha val="50000"/>
            </a:schemeClr>
          </a:solidFill>
          <a:ln w="5302" cap="flat">
            <a:noFill/>
            <a:prstDash val="solid"/>
            <a:miter/>
          </a:ln>
        </p:spPr>
        <p:txBody>
          <a:bodyPr wrap="square" rtlCol="0" anchor="ctr">
            <a:noAutofit/>
          </a:bodyPr>
          <a:lstStyle/>
          <a:p>
            <a:endParaRPr lang="en-US" sz="1796"/>
          </a:p>
        </p:txBody>
      </p:sp>
      <p:sp>
        <p:nvSpPr>
          <p:cNvPr id="40" name="Picture Placeholder 39">
            <a:extLst>
              <a:ext uri="{FF2B5EF4-FFF2-40B4-BE49-F238E27FC236}">
                <a16:creationId xmlns:a16="http://schemas.microsoft.com/office/drawing/2014/main" id="{01EB64D6-155D-4985-AC55-BA92A00A6493}"/>
              </a:ext>
            </a:extLst>
          </p:cNvPr>
          <p:cNvSpPr>
            <a:spLocks noGrp="1"/>
          </p:cNvSpPr>
          <p:nvPr userDrawn="1">
            <p:ph type="pic" sz="quarter" idx="13"/>
          </p:nvPr>
        </p:nvSpPr>
        <p:spPr>
          <a:xfrm>
            <a:off x="4852285" y="0"/>
            <a:ext cx="7309555" cy="6858000"/>
          </a:xfrm>
        </p:spPr>
        <p:txBody>
          <a:bodyPr anchor="ctr"/>
          <a:lstStyle>
            <a:lvl1pPr marL="0" indent="0" algn="ctr">
              <a:buNone/>
              <a:defRPr>
                <a:highlight>
                  <a:srgbClr val="FFFF00"/>
                </a:highlight>
              </a:defRPr>
            </a:lvl1pPr>
          </a:lstStyle>
          <a:p>
            <a:r>
              <a:rPr lang="en-US"/>
              <a:t>Click icon to add picture</a:t>
            </a:r>
          </a:p>
        </p:txBody>
      </p:sp>
      <p:sp>
        <p:nvSpPr>
          <p:cNvPr id="42" name="Text Placeholder 41">
            <a:extLst>
              <a:ext uri="{FF2B5EF4-FFF2-40B4-BE49-F238E27FC236}">
                <a16:creationId xmlns:a16="http://schemas.microsoft.com/office/drawing/2014/main" id="{40AF7A32-2B20-4C16-BCAE-4141FBBD7522}"/>
              </a:ext>
            </a:extLst>
          </p:cNvPr>
          <p:cNvSpPr>
            <a:spLocks noGrp="1"/>
          </p:cNvSpPr>
          <p:nvPr userDrawn="1">
            <p:ph type="body" sz="quarter" idx="14" hasCustomPrompt="1"/>
          </p:nvPr>
        </p:nvSpPr>
        <p:spPr>
          <a:xfrm>
            <a:off x="387090" y="2785750"/>
            <a:ext cx="1904545" cy="315912"/>
          </a:xfrm>
        </p:spPr>
        <p:txBody>
          <a:bodyPr/>
          <a:lstStyle>
            <a:lvl1pPr marL="0" indent="0">
              <a:buNone/>
              <a:defRPr>
                <a:solidFill>
                  <a:schemeClr val="accent1"/>
                </a:solidFill>
                <a:latin typeface="+mj-lt"/>
              </a:defRPr>
            </a:lvl1pPr>
          </a:lstStyle>
          <a:p>
            <a:pPr lvl="0"/>
            <a:r>
              <a:rPr lang="en-GB"/>
              <a:t>DATE GOES HERE</a:t>
            </a:r>
            <a:endParaRPr lang="en-US"/>
          </a:p>
        </p:txBody>
      </p:sp>
      <p:grpSp>
        <p:nvGrpSpPr>
          <p:cNvPr id="14" name="Group 13">
            <a:extLst>
              <a:ext uri="{FF2B5EF4-FFF2-40B4-BE49-F238E27FC236}">
                <a16:creationId xmlns:a16="http://schemas.microsoft.com/office/drawing/2014/main" id="{D8F192F2-B546-4826-B294-F211C3519C59}"/>
              </a:ext>
            </a:extLst>
          </p:cNvPr>
          <p:cNvGrpSpPr/>
          <p:nvPr userDrawn="1"/>
        </p:nvGrpSpPr>
        <p:grpSpPr>
          <a:xfrm>
            <a:off x="529383" y="5689602"/>
            <a:ext cx="2175068" cy="904633"/>
            <a:chOff x="2777007" y="5689600"/>
            <a:chExt cx="2107496" cy="904633"/>
          </a:xfrm>
        </p:grpSpPr>
        <p:pic>
          <p:nvPicPr>
            <p:cNvPr id="15" name="Picture 14" descr="Logo&#10;&#10;Description automatically generated with medium confidence">
              <a:extLst>
                <a:ext uri="{FF2B5EF4-FFF2-40B4-BE49-F238E27FC236}">
                  <a16:creationId xmlns:a16="http://schemas.microsoft.com/office/drawing/2014/main" id="{83FD563D-15A4-4249-8A4F-D144B04BF9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77185" y="5689600"/>
              <a:ext cx="907318" cy="904633"/>
            </a:xfrm>
            <a:prstGeom prst="rect">
              <a:avLst/>
            </a:prstGeom>
          </p:spPr>
        </p:pic>
        <p:grpSp>
          <p:nvGrpSpPr>
            <p:cNvPr id="16" name="Group 15">
              <a:extLst>
                <a:ext uri="{FF2B5EF4-FFF2-40B4-BE49-F238E27FC236}">
                  <a16:creationId xmlns:a16="http://schemas.microsoft.com/office/drawing/2014/main" id="{A6E623F0-2880-418B-B1FC-A7527A707898}"/>
                </a:ext>
              </a:extLst>
            </p:cNvPr>
            <p:cNvGrpSpPr/>
            <p:nvPr userDrawn="1"/>
          </p:nvGrpSpPr>
          <p:grpSpPr>
            <a:xfrm>
              <a:off x="2777007" y="5866153"/>
              <a:ext cx="1179028" cy="522582"/>
              <a:chOff x="2378209" y="5233339"/>
              <a:chExt cx="1179028" cy="522582"/>
            </a:xfrm>
            <a:solidFill>
              <a:schemeClr val="bg2"/>
            </a:solidFill>
          </p:grpSpPr>
          <p:sp>
            <p:nvSpPr>
              <p:cNvPr id="18" name="Freeform: Shape 17">
                <a:extLst>
                  <a:ext uri="{FF2B5EF4-FFF2-40B4-BE49-F238E27FC236}">
                    <a16:creationId xmlns:a16="http://schemas.microsoft.com/office/drawing/2014/main" id="{6D80F0B0-7D2E-427E-A8EE-F1A24FDE178F}"/>
                  </a:ext>
                </a:extLst>
              </p:cNvPr>
              <p:cNvSpPr/>
              <p:nvPr/>
            </p:nvSpPr>
            <p:spPr>
              <a:xfrm>
                <a:off x="3170424" y="5236541"/>
                <a:ext cx="386813" cy="516178"/>
              </a:xfrm>
              <a:custGeom>
                <a:avLst/>
                <a:gdLst>
                  <a:gd name="connsiteX0" fmla="*/ 0 w 386813"/>
                  <a:gd name="connsiteY0" fmla="*/ 0 h 516178"/>
                  <a:gd name="connsiteX1" fmla="*/ 206856 w 386813"/>
                  <a:gd name="connsiteY1" fmla="*/ 0 h 516178"/>
                  <a:gd name="connsiteX2" fmla="*/ 284346 w 386813"/>
                  <a:gd name="connsiteY2" fmla="*/ 11528 h 516178"/>
                  <a:gd name="connsiteX3" fmla="*/ 334299 w 386813"/>
                  <a:gd name="connsiteY3" fmla="*/ 41627 h 516178"/>
                  <a:gd name="connsiteX4" fmla="*/ 361197 w 386813"/>
                  <a:gd name="connsiteY4" fmla="*/ 84535 h 516178"/>
                  <a:gd name="connsiteX5" fmla="*/ 369522 w 386813"/>
                  <a:gd name="connsiteY5" fmla="*/ 133207 h 516178"/>
                  <a:gd name="connsiteX6" fmla="*/ 362478 w 386813"/>
                  <a:gd name="connsiteY6" fmla="*/ 172913 h 516178"/>
                  <a:gd name="connsiteX7" fmla="*/ 341984 w 386813"/>
                  <a:gd name="connsiteY7" fmla="*/ 206215 h 516178"/>
                  <a:gd name="connsiteX8" fmla="*/ 309963 w 386813"/>
                  <a:gd name="connsiteY8" fmla="*/ 230551 h 516178"/>
                  <a:gd name="connsiteX9" fmla="*/ 268976 w 386813"/>
                  <a:gd name="connsiteY9" fmla="*/ 243359 h 516178"/>
                  <a:gd name="connsiteX10" fmla="*/ 270257 w 386813"/>
                  <a:gd name="connsiteY10" fmla="*/ 244640 h 516178"/>
                  <a:gd name="connsiteX11" fmla="*/ 293953 w 386813"/>
                  <a:gd name="connsiteY11" fmla="*/ 249123 h 516178"/>
                  <a:gd name="connsiteX12" fmla="*/ 333659 w 386813"/>
                  <a:gd name="connsiteY12" fmla="*/ 268336 h 516178"/>
                  <a:gd name="connsiteX13" fmla="*/ 370803 w 386813"/>
                  <a:gd name="connsiteY13" fmla="*/ 307401 h 516178"/>
                  <a:gd name="connsiteX14" fmla="*/ 386814 w 386813"/>
                  <a:gd name="connsiteY14" fmla="*/ 371443 h 516178"/>
                  <a:gd name="connsiteX15" fmla="*/ 374005 w 386813"/>
                  <a:gd name="connsiteY15" fmla="*/ 433564 h 516178"/>
                  <a:gd name="connsiteX16" fmla="*/ 337501 w 386813"/>
                  <a:gd name="connsiteY16" fmla="*/ 479034 h 516178"/>
                  <a:gd name="connsiteX17" fmla="*/ 280504 w 386813"/>
                  <a:gd name="connsiteY17" fmla="*/ 506572 h 516178"/>
                  <a:gd name="connsiteX18" fmla="*/ 206856 w 386813"/>
                  <a:gd name="connsiteY18" fmla="*/ 516178 h 516178"/>
                  <a:gd name="connsiteX19" fmla="*/ 0 w 386813"/>
                  <a:gd name="connsiteY19" fmla="*/ 516178 h 516178"/>
                  <a:gd name="connsiteX20" fmla="*/ 0 w 386813"/>
                  <a:gd name="connsiteY20" fmla="*/ 0 h 516178"/>
                  <a:gd name="connsiteX21" fmla="*/ 206215 w 386813"/>
                  <a:gd name="connsiteY21" fmla="*/ 234394 h 516178"/>
                  <a:gd name="connsiteX22" fmla="*/ 304840 w 386813"/>
                  <a:gd name="connsiteY22" fmla="*/ 204934 h 516178"/>
                  <a:gd name="connsiteX23" fmla="*/ 337501 w 386813"/>
                  <a:gd name="connsiteY23" fmla="*/ 128084 h 516178"/>
                  <a:gd name="connsiteX24" fmla="*/ 326614 w 386813"/>
                  <a:gd name="connsiteY24" fmla="*/ 80693 h 516178"/>
                  <a:gd name="connsiteX25" fmla="*/ 297795 w 386813"/>
                  <a:gd name="connsiteY25" fmla="*/ 49312 h 516178"/>
                  <a:gd name="connsiteX26" fmla="*/ 256168 w 386813"/>
                  <a:gd name="connsiteY26" fmla="*/ 32021 h 516178"/>
                  <a:gd name="connsiteX27" fmla="*/ 206856 w 386813"/>
                  <a:gd name="connsiteY27" fmla="*/ 26898 h 516178"/>
                  <a:gd name="connsiteX28" fmla="*/ 32021 w 386813"/>
                  <a:gd name="connsiteY28" fmla="*/ 26898 h 516178"/>
                  <a:gd name="connsiteX29" fmla="*/ 32021 w 386813"/>
                  <a:gd name="connsiteY29" fmla="*/ 233753 h 516178"/>
                  <a:gd name="connsiteX30" fmla="*/ 206215 w 386813"/>
                  <a:gd name="connsiteY30" fmla="*/ 233753 h 516178"/>
                  <a:gd name="connsiteX31" fmla="*/ 206215 w 386813"/>
                  <a:gd name="connsiteY31" fmla="*/ 488640 h 516178"/>
                  <a:gd name="connsiteX32" fmla="*/ 315087 w 386813"/>
                  <a:gd name="connsiteY32" fmla="*/ 459181 h 516178"/>
                  <a:gd name="connsiteX33" fmla="*/ 354793 w 386813"/>
                  <a:gd name="connsiteY33" fmla="*/ 371443 h 516178"/>
                  <a:gd name="connsiteX34" fmla="*/ 341344 w 386813"/>
                  <a:gd name="connsiteY34" fmla="*/ 317008 h 516178"/>
                  <a:gd name="connsiteX35" fmla="*/ 306121 w 386813"/>
                  <a:gd name="connsiteY35" fmla="*/ 283065 h 516178"/>
                  <a:gd name="connsiteX36" fmla="*/ 258089 w 386813"/>
                  <a:gd name="connsiteY36" fmla="*/ 265774 h 516178"/>
                  <a:gd name="connsiteX37" fmla="*/ 206215 w 386813"/>
                  <a:gd name="connsiteY37" fmla="*/ 261291 h 516178"/>
                  <a:gd name="connsiteX38" fmla="*/ 31381 w 386813"/>
                  <a:gd name="connsiteY38" fmla="*/ 261291 h 516178"/>
                  <a:gd name="connsiteX39" fmla="*/ 31381 w 386813"/>
                  <a:gd name="connsiteY39" fmla="*/ 488640 h 516178"/>
                  <a:gd name="connsiteX40" fmla="*/ 206215 w 386813"/>
                  <a:gd name="connsiteY40" fmla="*/ 488640 h 516178"/>
                  <a:gd name="connsiteX41" fmla="*/ 206215 w 386813"/>
                  <a:gd name="connsiteY41" fmla="*/ 488640 h 516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6813" h="516178">
                    <a:moveTo>
                      <a:pt x="0" y="0"/>
                    </a:moveTo>
                    <a:lnTo>
                      <a:pt x="206856" y="0"/>
                    </a:lnTo>
                    <a:cubicBezTo>
                      <a:pt x="237596" y="0"/>
                      <a:pt x="263213" y="3843"/>
                      <a:pt x="284346" y="11528"/>
                    </a:cubicBezTo>
                    <a:cubicBezTo>
                      <a:pt x="304840" y="19213"/>
                      <a:pt x="321491" y="29459"/>
                      <a:pt x="334299" y="41627"/>
                    </a:cubicBezTo>
                    <a:cubicBezTo>
                      <a:pt x="347108" y="54436"/>
                      <a:pt x="356074" y="68525"/>
                      <a:pt x="361197" y="84535"/>
                    </a:cubicBezTo>
                    <a:cubicBezTo>
                      <a:pt x="366961" y="100546"/>
                      <a:pt x="369522" y="117197"/>
                      <a:pt x="369522" y="133207"/>
                    </a:cubicBezTo>
                    <a:cubicBezTo>
                      <a:pt x="369522" y="147296"/>
                      <a:pt x="366961" y="160745"/>
                      <a:pt x="362478" y="172913"/>
                    </a:cubicBezTo>
                    <a:cubicBezTo>
                      <a:pt x="357354" y="185722"/>
                      <a:pt x="350950" y="196609"/>
                      <a:pt x="341984" y="206215"/>
                    </a:cubicBezTo>
                    <a:cubicBezTo>
                      <a:pt x="333018" y="215821"/>
                      <a:pt x="322131" y="224147"/>
                      <a:pt x="309963" y="230551"/>
                    </a:cubicBezTo>
                    <a:cubicBezTo>
                      <a:pt x="297795" y="236955"/>
                      <a:pt x="284346" y="241438"/>
                      <a:pt x="268976" y="243359"/>
                    </a:cubicBezTo>
                    <a:lnTo>
                      <a:pt x="270257" y="244640"/>
                    </a:lnTo>
                    <a:cubicBezTo>
                      <a:pt x="273459" y="244000"/>
                      <a:pt x="281785" y="245921"/>
                      <a:pt x="293953" y="249123"/>
                    </a:cubicBezTo>
                    <a:cubicBezTo>
                      <a:pt x="306761" y="252325"/>
                      <a:pt x="319570" y="258729"/>
                      <a:pt x="333659" y="268336"/>
                    </a:cubicBezTo>
                    <a:cubicBezTo>
                      <a:pt x="347108" y="277942"/>
                      <a:pt x="359916" y="290750"/>
                      <a:pt x="370803" y="307401"/>
                    </a:cubicBezTo>
                    <a:cubicBezTo>
                      <a:pt x="381690" y="324052"/>
                      <a:pt x="386814" y="345186"/>
                      <a:pt x="386814" y="371443"/>
                    </a:cubicBezTo>
                    <a:cubicBezTo>
                      <a:pt x="386814" y="395139"/>
                      <a:pt x="382331" y="415632"/>
                      <a:pt x="374005" y="433564"/>
                    </a:cubicBezTo>
                    <a:cubicBezTo>
                      <a:pt x="365039" y="451496"/>
                      <a:pt x="352871" y="466225"/>
                      <a:pt x="337501" y="479034"/>
                    </a:cubicBezTo>
                    <a:cubicBezTo>
                      <a:pt x="322131" y="491842"/>
                      <a:pt x="302919" y="500808"/>
                      <a:pt x="280504" y="506572"/>
                    </a:cubicBezTo>
                    <a:cubicBezTo>
                      <a:pt x="258089" y="512976"/>
                      <a:pt x="233753" y="516178"/>
                      <a:pt x="206856" y="516178"/>
                    </a:cubicBezTo>
                    <a:lnTo>
                      <a:pt x="0" y="516178"/>
                    </a:lnTo>
                    <a:lnTo>
                      <a:pt x="0" y="0"/>
                    </a:lnTo>
                    <a:close/>
                    <a:moveTo>
                      <a:pt x="206215" y="234394"/>
                    </a:moveTo>
                    <a:cubicBezTo>
                      <a:pt x="250404" y="234394"/>
                      <a:pt x="283066" y="224787"/>
                      <a:pt x="304840" y="204934"/>
                    </a:cubicBezTo>
                    <a:cubicBezTo>
                      <a:pt x="326614" y="185081"/>
                      <a:pt x="337501" y="159464"/>
                      <a:pt x="337501" y="128084"/>
                    </a:cubicBezTo>
                    <a:cubicBezTo>
                      <a:pt x="337501" y="109512"/>
                      <a:pt x="333659" y="93501"/>
                      <a:pt x="326614" y="80693"/>
                    </a:cubicBezTo>
                    <a:cubicBezTo>
                      <a:pt x="319570" y="67884"/>
                      <a:pt x="309963" y="57638"/>
                      <a:pt x="297795" y="49312"/>
                    </a:cubicBezTo>
                    <a:cubicBezTo>
                      <a:pt x="285627" y="41627"/>
                      <a:pt x="272179" y="35863"/>
                      <a:pt x="256168" y="32021"/>
                    </a:cubicBezTo>
                    <a:cubicBezTo>
                      <a:pt x="240798" y="28819"/>
                      <a:pt x="224147" y="26898"/>
                      <a:pt x="206856" y="26898"/>
                    </a:cubicBezTo>
                    <a:lnTo>
                      <a:pt x="32021" y="26898"/>
                    </a:lnTo>
                    <a:lnTo>
                      <a:pt x="32021" y="233753"/>
                    </a:lnTo>
                    <a:lnTo>
                      <a:pt x="206215" y="233753"/>
                    </a:lnTo>
                    <a:close/>
                    <a:moveTo>
                      <a:pt x="206215" y="488640"/>
                    </a:moveTo>
                    <a:cubicBezTo>
                      <a:pt x="252325" y="488640"/>
                      <a:pt x="288829" y="479034"/>
                      <a:pt x="315087" y="459181"/>
                    </a:cubicBezTo>
                    <a:cubicBezTo>
                      <a:pt x="341344" y="439328"/>
                      <a:pt x="354793" y="410509"/>
                      <a:pt x="354793" y="371443"/>
                    </a:cubicBezTo>
                    <a:cubicBezTo>
                      <a:pt x="354793" y="349029"/>
                      <a:pt x="350310" y="331097"/>
                      <a:pt x="341344" y="317008"/>
                    </a:cubicBezTo>
                    <a:cubicBezTo>
                      <a:pt x="332378" y="302918"/>
                      <a:pt x="320210" y="291391"/>
                      <a:pt x="306121" y="283065"/>
                    </a:cubicBezTo>
                    <a:cubicBezTo>
                      <a:pt x="292032" y="274740"/>
                      <a:pt x="276021" y="268976"/>
                      <a:pt x="258089" y="265774"/>
                    </a:cubicBezTo>
                    <a:cubicBezTo>
                      <a:pt x="240158" y="262572"/>
                      <a:pt x="223507" y="261291"/>
                      <a:pt x="206215" y="261291"/>
                    </a:cubicBezTo>
                    <a:lnTo>
                      <a:pt x="31381" y="261291"/>
                    </a:lnTo>
                    <a:lnTo>
                      <a:pt x="31381" y="488640"/>
                    </a:lnTo>
                    <a:lnTo>
                      <a:pt x="206215" y="488640"/>
                    </a:lnTo>
                    <a:lnTo>
                      <a:pt x="206215" y="488640"/>
                    </a:lnTo>
                    <a:close/>
                  </a:path>
                </a:pathLst>
              </a:custGeom>
              <a:grpFill/>
              <a:ln w="7373" cap="flat">
                <a:solidFill>
                  <a:schemeClr val="bg2"/>
                </a:solidFill>
                <a:prstDash val="solid"/>
                <a:miter/>
              </a:ln>
            </p:spPr>
            <p:txBody>
              <a:bodyPr rtlCol="0" anchor="ctr"/>
              <a:lstStyle/>
              <a:p>
                <a:endParaRPr lang="en-US" sz="1796"/>
              </a:p>
            </p:txBody>
          </p:sp>
          <p:sp>
            <p:nvSpPr>
              <p:cNvPr id="19" name="Freeform: Shape 18">
                <a:extLst>
                  <a:ext uri="{FF2B5EF4-FFF2-40B4-BE49-F238E27FC236}">
                    <a16:creationId xmlns:a16="http://schemas.microsoft.com/office/drawing/2014/main" id="{4C8656D2-0BCD-4D9E-8F00-7780B7131796}"/>
                  </a:ext>
                </a:extLst>
              </p:cNvPr>
              <p:cNvSpPr/>
              <p:nvPr/>
            </p:nvSpPr>
            <p:spPr>
              <a:xfrm>
                <a:off x="2378209" y="5233339"/>
                <a:ext cx="455979" cy="522582"/>
              </a:xfrm>
              <a:custGeom>
                <a:avLst/>
                <a:gdLst>
                  <a:gd name="connsiteX0" fmla="*/ 258089 w 455979"/>
                  <a:gd name="connsiteY0" fmla="*/ 522582 h 522582"/>
                  <a:gd name="connsiteX1" fmla="*/ 210058 w 455979"/>
                  <a:gd name="connsiteY1" fmla="*/ 522582 h 522582"/>
                  <a:gd name="connsiteX2" fmla="*/ 0 w 455979"/>
                  <a:gd name="connsiteY2" fmla="*/ 0 h 522582"/>
                  <a:gd name="connsiteX3" fmla="*/ 44829 w 455979"/>
                  <a:gd name="connsiteY3" fmla="*/ 0 h 522582"/>
                  <a:gd name="connsiteX4" fmla="*/ 233753 w 455979"/>
                  <a:gd name="connsiteY4" fmla="*/ 478393 h 522582"/>
                  <a:gd name="connsiteX5" fmla="*/ 235675 w 455979"/>
                  <a:gd name="connsiteY5" fmla="*/ 478393 h 522582"/>
                  <a:gd name="connsiteX6" fmla="*/ 413071 w 455979"/>
                  <a:gd name="connsiteY6" fmla="*/ 0 h 522582"/>
                  <a:gd name="connsiteX7" fmla="*/ 455979 w 455979"/>
                  <a:gd name="connsiteY7" fmla="*/ 0 h 522582"/>
                  <a:gd name="connsiteX8" fmla="*/ 258089 w 455979"/>
                  <a:gd name="connsiteY8" fmla="*/ 522582 h 52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979" h="522582">
                    <a:moveTo>
                      <a:pt x="258089" y="522582"/>
                    </a:moveTo>
                    <a:lnTo>
                      <a:pt x="210058" y="522582"/>
                    </a:lnTo>
                    <a:lnTo>
                      <a:pt x="0" y="0"/>
                    </a:lnTo>
                    <a:lnTo>
                      <a:pt x="44829" y="0"/>
                    </a:lnTo>
                    <a:lnTo>
                      <a:pt x="233753" y="478393"/>
                    </a:lnTo>
                    <a:lnTo>
                      <a:pt x="235675" y="478393"/>
                    </a:lnTo>
                    <a:lnTo>
                      <a:pt x="413071" y="0"/>
                    </a:lnTo>
                    <a:lnTo>
                      <a:pt x="455979" y="0"/>
                    </a:lnTo>
                    <a:lnTo>
                      <a:pt x="258089" y="522582"/>
                    </a:lnTo>
                    <a:close/>
                  </a:path>
                </a:pathLst>
              </a:custGeom>
              <a:grpFill/>
              <a:ln w="6384" cap="flat">
                <a:solidFill>
                  <a:schemeClr val="bg2"/>
                </a:solidFill>
                <a:prstDash val="solid"/>
                <a:miter/>
              </a:ln>
            </p:spPr>
            <p:txBody>
              <a:bodyPr rtlCol="0" anchor="ctr"/>
              <a:lstStyle/>
              <a:p>
                <a:endParaRPr lang="en-US" sz="1796"/>
              </a:p>
            </p:txBody>
          </p:sp>
          <p:sp>
            <p:nvSpPr>
              <p:cNvPr id="20" name="Freeform: Shape 19">
                <a:extLst>
                  <a:ext uri="{FF2B5EF4-FFF2-40B4-BE49-F238E27FC236}">
                    <a16:creationId xmlns:a16="http://schemas.microsoft.com/office/drawing/2014/main" id="{C5135115-035E-4731-A0DD-DB53C55C4BEB}"/>
                  </a:ext>
                </a:extLst>
              </p:cNvPr>
              <p:cNvSpPr/>
              <p:nvPr/>
            </p:nvSpPr>
            <p:spPr>
              <a:xfrm>
                <a:off x="2693936" y="5233339"/>
                <a:ext cx="455338" cy="522582"/>
              </a:xfrm>
              <a:custGeom>
                <a:avLst/>
                <a:gdLst>
                  <a:gd name="connsiteX0" fmla="*/ 455339 w 455338"/>
                  <a:gd name="connsiteY0" fmla="*/ 522582 h 522582"/>
                  <a:gd name="connsiteX1" fmla="*/ 412430 w 455338"/>
                  <a:gd name="connsiteY1" fmla="*/ 522582 h 522582"/>
                  <a:gd name="connsiteX2" fmla="*/ 235675 w 455338"/>
                  <a:gd name="connsiteY2" fmla="*/ 44829 h 522582"/>
                  <a:gd name="connsiteX3" fmla="*/ 233753 w 455338"/>
                  <a:gd name="connsiteY3" fmla="*/ 44829 h 522582"/>
                  <a:gd name="connsiteX4" fmla="*/ 44829 w 455338"/>
                  <a:gd name="connsiteY4" fmla="*/ 522582 h 522582"/>
                  <a:gd name="connsiteX5" fmla="*/ 0 w 455338"/>
                  <a:gd name="connsiteY5" fmla="*/ 522582 h 522582"/>
                  <a:gd name="connsiteX6" fmla="*/ 210698 w 455338"/>
                  <a:gd name="connsiteY6" fmla="*/ 0 h 522582"/>
                  <a:gd name="connsiteX7" fmla="*/ 258730 w 455338"/>
                  <a:gd name="connsiteY7" fmla="*/ 0 h 522582"/>
                  <a:gd name="connsiteX8" fmla="*/ 455339 w 455338"/>
                  <a:gd name="connsiteY8" fmla="*/ 522582 h 52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338" h="522582">
                    <a:moveTo>
                      <a:pt x="455339" y="522582"/>
                    </a:moveTo>
                    <a:lnTo>
                      <a:pt x="412430" y="522582"/>
                    </a:lnTo>
                    <a:lnTo>
                      <a:pt x="235675" y="44829"/>
                    </a:lnTo>
                    <a:lnTo>
                      <a:pt x="233753" y="44829"/>
                    </a:lnTo>
                    <a:lnTo>
                      <a:pt x="44829" y="522582"/>
                    </a:lnTo>
                    <a:lnTo>
                      <a:pt x="0" y="522582"/>
                    </a:lnTo>
                    <a:lnTo>
                      <a:pt x="210698" y="0"/>
                    </a:lnTo>
                    <a:lnTo>
                      <a:pt x="258730" y="0"/>
                    </a:lnTo>
                    <a:lnTo>
                      <a:pt x="455339" y="522582"/>
                    </a:lnTo>
                    <a:close/>
                  </a:path>
                </a:pathLst>
              </a:custGeom>
              <a:grpFill/>
              <a:ln w="6384" cap="flat">
                <a:solidFill>
                  <a:schemeClr val="bg2"/>
                </a:solidFill>
                <a:prstDash val="solid"/>
                <a:miter/>
              </a:ln>
            </p:spPr>
            <p:txBody>
              <a:bodyPr rtlCol="0" anchor="ctr"/>
              <a:lstStyle/>
              <a:p>
                <a:endParaRPr lang="en-US" sz="1796"/>
              </a:p>
            </p:txBody>
          </p:sp>
          <p:sp>
            <p:nvSpPr>
              <p:cNvPr id="21" name="Freeform: Shape 20">
                <a:extLst>
                  <a:ext uri="{FF2B5EF4-FFF2-40B4-BE49-F238E27FC236}">
                    <a16:creationId xmlns:a16="http://schemas.microsoft.com/office/drawing/2014/main" id="{D31CED2B-ADE8-4C17-A013-0B7D47F71F36}"/>
                  </a:ext>
                </a:extLst>
              </p:cNvPr>
              <p:cNvSpPr/>
              <p:nvPr userDrawn="1"/>
            </p:nvSpPr>
            <p:spPr>
              <a:xfrm>
                <a:off x="2877096" y="5532415"/>
                <a:ext cx="109511" cy="96703"/>
              </a:xfrm>
              <a:custGeom>
                <a:avLst/>
                <a:gdLst>
                  <a:gd name="connsiteX0" fmla="*/ 0 w 109511"/>
                  <a:gd name="connsiteY0" fmla="*/ 0 h 96703"/>
                  <a:gd name="connsiteX1" fmla="*/ 109512 w 109511"/>
                  <a:gd name="connsiteY1" fmla="*/ 48031 h 96703"/>
                  <a:gd name="connsiteX2" fmla="*/ 0 w 109511"/>
                  <a:gd name="connsiteY2" fmla="*/ 96703 h 96703"/>
                  <a:gd name="connsiteX3" fmla="*/ 0 w 109511"/>
                  <a:gd name="connsiteY3" fmla="*/ 0 h 96703"/>
                </a:gdLst>
                <a:ahLst/>
                <a:cxnLst>
                  <a:cxn ang="0">
                    <a:pos x="connsiteX0" y="connsiteY0"/>
                  </a:cxn>
                  <a:cxn ang="0">
                    <a:pos x="connsiteX1" y="connsiteY1"/>
                  </a:cxn>
                  <a:cxn ang="0">
                    <a:pos x="connsiteX2" y="connsiteY2"/>
                  </a:cxn>
                  <a:cxn ang="0">
                    <a:pos x="connsiteX3" y="connsiteY3"/>
                  </a:cxn>
                </a:cxnLst>
                <a:rect l="l" t="t" r="r" b="b"/>
                <a:pathLst>
                  <a:path w="109511" h="96703">
                    <a:moveTo>
                      <a:pt x="0" y="0"/>
                    </a:moveTo>
                    <a:lnTo>
                      <a:pt x="109512" y="48031"/>
                    </a:lnTo>
                    <a:lnTo>
                      <a:pt x="0" y="96703"/>
                    </a:lnTo>
                    <a:cubicBezTo>
                      <a:pt x="0" y="96703"/>
                      <a:pt x="0" y="640"/>
                      <a:pt x="0" y="0"/>
                    </a:cubicBezTo>
                  </a:path>
                </a:pathLst>
              </a:custGeom>
              <a:solidFill>
                <a:schemeClr val="accent2"/>
              </a:solidFill>
              <a:ln w="6384" cap="flat">
                <a:noFill/>
                <a:prstDash val="solid"/>
                <a:miter/>
              </a:ln>
            </p:spPr>
            <p:txBody>
              <a:bodyPr rtlCol="0" anchor="ctr"/>
              <a:lstStyle/>
              <a:p>
                <a:endParaRPr lang="en-US" sz="1796"/>
              </a:p>
            </p:txBody>
          </p:sp>
        </p:grpSp>
      </p:grpSp>
    </p:spTree>
    <p:extLst>
      <p:ext uri="{BB962C8B-B14F-4D97-AF65-F5344CB8AC3E}">
        <p14:creationId xmlns:p14="http://schemas.microsoft.com/office/powerpoint/2010/main" val="3063221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Slide V2">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C165B6C-ACCE-49BB-85E1-400AE3835243}"/>
              </a:ext>
            </a:extLst>
          </p:cNvPr>
          <p:cNvSpPr>
            <a:spLocks noGrp="1"/>
          </p:cNvSpPr>
          <p:nvPr>
            <p:ph type="pic" sz="quarter" idx="15"/>
          </p:nvPr>
        </p:nvSpPr>
        <p:spPr>
          <a:xfrm>
            <a:off x="1" y="0"/>
            <a:ext cx="12161838" cy="6858000"/>
          </a:xfrm>
        </p:spPr>
        <p:txBody>
          <a:bodyPr anchor="ctr"/>
          <a:lstStyle>
            <a:lvl1pPr marL="0" indent="0" algn="ctr">
              <a:buNone/>
              <a:defRPr>
                <a:highlight>
                  <a:srgbClr val="FFFF00"/>
                </a:highlight>
              </a:defRPr>
            </a:lvl1pPr>
          </a:lstStyle>
          <a:p>
            <a:r>
              <a:rPr lang="en-US"/>
              <a:t>Click icon to add picture</a:t>
            </a:r>
          </a:p>
        </p:txBody>
      </p:sp>
      <p:sp>
        <p:nvSpPr>
          <p:cNvPr id="7" name="Title 6">
            <a:extLst>
              <a:ext uri="{FF2B5EF4-FFF2-40B4-BE49-F238E27FC236}">
                <a16:creationId xmlns:a16="http://schemas.microsoft.com/office/drawing/2014/main" id="{4672CB73-B7D0-4B5C-B373-6B80D38E06E5}"/>
              </a:ext>
            </a:extLst>
          </p:cNvPr>
          <p:cNvSpPr>
            <a:spLocks noGrp="1"/>
          </p:cNvSpPr>
          <p:nvPr>
            <p:ph type="title" hasCustomPrompt="1"/>
          </p:nvPr>
        </p:nvSpPr>
        <p:spPr>
          <a:xfrm>
            <a:off x="387091" y="3199443"/>
            <a:ext cx="3805885" cy="1803400"/>
          </a:xfrm>
        </p:spPr>
        <p:txBody>
          <a:bodyPr/>
          <a:lstStyle>
            <a:lvl1pPr>
              <a:lnSpc>
                <a:spcPct val="100000"/>
              </a:lnSpc>
              <a:defRPr sz="3741">
                <a:solidFill>
                  <a:schemeClr val="bg1"/>
                </a:solidFill>
              </a:defRPr>
            </a:lvl1pPr>
          </a:lstStyle>
          <a:p>
            <a:r>
              <a:rPr lang="en-US"/>
              <a:t>Title goes here</a:t>
            </a:r>
            <a:br>
              <a:rPr lang="en-US"/>
            </a:br>
            <a:r>
              <a:rPr lang="en-US"/>
              <a:t>second title line third line</a:t>
            </a:r>
          </a:p>
        </p:txBody>
      </p:sp>
      <p:sp>
        <p:nvSpPr>
          <p:cNvPr id="42" name="Text Placeholder 41">
            <a:extLst>
              <a:ext uri="{FF2B5EF4-FFF2-40B4-BE49-F238E27FC236}">
                <a16:creationId xmlns:a16="http://schemas.microsoft.com/office/drawing/2014/main" id="{40AF7A32-2B20-4C16-BCAE-4141FBBD7522}"/>
              </a:ext>
            </a:extLst>
          </p:cNvPr>
          <p:cNvSpPr>
            <a:spLocks noGrp="1"/>
          </p:cNvSpPr>
          <p:nvPr userDrawn="1">
            <p:ph type="body" sz="quarter" idx="14" hasCustomPrompt="1"/>
          </p:nvPr>
        </p:nvSpPr>
        <p:spPr>
          <a:xfrm>
            <a:off x="387090" y="2785750"/>
            <a:ext cx="1904545" cy="315912"/>
          </a:xfrm>
        </p:spPr>
        <p:txBody>
          <a:bodyPr/>
          <a:lstStyle>
            <a:lvl1pPr marL="0" indent="0">
              <a:buNone/>
              <a:defRPr>
                <a:solidFill>
                  <a:schemeClr val="accent2"/>
                </a:solidFill>
                <a:latin typeface="+mj-lt"/>
              </a:defRPr>
            </a:lvl1pPr>
          </a:lstStyle>
          <a:p>
            <a:pPr lvl="0"/>
            <a:r>
              <a:rPr lang="en-GB"/>
              <a:t>DATE GOES HERE</a:t>
            </a:r>
            <a:endParaRPr lang="en-US"/>
          </a:p>
        </p:txBody>
      </p:sp>
    </p:spTree>
    <p:extLst>
      <p:ext uri="{BB962C8B-B14F-4D97-AF65-F5344CB8AC3E}">
        <p14:creationId xmlns:p14="http://schemas.microsoft.com/office/powerpoint/2010/main" val="2389362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itle Slide V2">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CDF608D-2C25-4B83-8657-A6618BA34C90}"/>
              </a:ext>
            </a:extLst>
          </p:cNvPr>
          <p:cNvSpPr>
            <a:spLocks noGrp="1"/>
          </p:cNvSpPr>
          <p:nvPr>
            <p:ph type="pic" sz="quarter" idx="15"/>
          </p:nvPr>
        </p:nvSpPr>
        <p:spPr>
          <a:xfrm>
            <a:off x="1" y="0"/>
            <a:ext cx="12161838" cy="6858000"/>
          </a:xfrm>
        </p:spPr>
        <p:txBody>
          <a:bodyPr anchor="ctr"/>
          <a:lstStyle>
            <a:lvl1pPr marL="0" indent="0" algn="ctr">
              <a:buNone/>
              <a:defRPr>
                <a:highlight>
                  <a:srgbClr val="FFFF00"/>
                </a:highlight>
              </a:defRPr>
            </a:lvl1pPr>
          </a:lstStyle>
          <a:p>
            <a:r>
              <a:rPr lang="en-US"/>
              <a:t>Click icon to add picture</a:t>
            </a:r>
          </a:p>
        </p:txBody>
      </p:sp>
      <p:sp>
        <p:nvSpPr>
          <p:cNvPr id="7" name="Title 6">
            <a:extLst>
              <a:ext uri="{FF2B5EF4-FFF2-40B4-BE49-F238E27FC236}">
                <a16:creationId xmlns:a16="http://schemas.microsoft.com/office/drawing/2014/main" id="{4672CB73-B7D0-4B5C-B373-6B80D38E06E5}"/>
              </a:ext>
            </a:extLst>
          </p:cNvPr>
          <p:cNvSpPr>
            <a:spLocks noGrp="1"/>
          </p:cNvSpPr>
          <p:nvPr>
            <p:ph type="title" hasCustomPrompt="1"/>
          </p:nvPr>
        </p:nvSpPr>
        <p:spPr>
          <a:xfrm>
            <a:off x="387091" y="3199443"/>
            <a:ext cx="3805885" cy="1803400"/>
          </a:xfrm>
        </p:spPr>
        <p:txBody>
          <a:bodyPr/>
          <a:lstStyle>
            <a:lvl1pPr>
              <a:lnSpc>
                <a:spcPct val="100000"/>
              </a:lnSpc>
              <a:defRPr sz="3741">
                <a:solidFill>
                  <a:schemeClr val="tx1"/>
                </a:solidFill>
              </a:defRPr>
            </a:lvl1pPr>
          </a:lstStyle>
          <a:p>
            <a:r>
              <a:rPr lang="en-US"/>
              <a:t>Title goes here</a:t>
            </a:r>
            <a:br>
              <a:rPr lang="en-US"/>
            </a:br>
            <a:r>
              <a:rPr lang="en-US"/>
              <a:t>second title line third line</a:t>
            </a:r>
          </a:p>
        </p:txBody>
      </p:sp>
      <p:sp>
        <p:nvSpPr>
          <p:cNvPr id="42" name="Text Placeholder 41">
            <a:extLst>
              <a:ext uri="{FF2B5EF4-FFF2-40B4-BE49-F238E27FC236}">
                <a16:creationId xmlns:a16="http://schemas.microsoft.com/office/drawing/2014/main" id="{40AF7A32-2B20-4C16-BCAE-4141FBBD7522}"/>
              </a:ext>
            </a:extLst>
          </p:cNvPr>
          <p:cNvSpPr>
            <a:spLocks noGrp="1"/>
          </p:cNvSpPr>
          <p:nvPr userDrawn="1">
            <p:ph type="body" sz="quarter" idx="14" hasCustomPrompt="1"/>
          </p:nvPr>
        </p:nvSpPr>
        <p:spPr>
          <a:xfrm>
            <a:off x="387090" y="2785750"/>
            <a:ext cx="1904545" cy="315912"/>
          </a:xfrm>
        </p:spPr>
        <p:txBody>
          <a:bodyPr/>
          <a:lstStyle>
            <a:lvl1pPr marL="0" indent="0">
              <a:buNone/>
              <a:defRPr>
                <a:solidFill>
                  <a:schemeClr val="accent1"/>
                </a:solidFill>
                <a:latin typeface="+mj-lt"/>
              </a:defRPr>
            </a:lvl1pPr>
          </a:lstStyle>
          <a:p>
            <a:pPr lvl="0"/>
            <a:r>
              <a:rPr lang="en-GB"/>
              <a:t>DATE GOES HERE</a:t>
            </a:r>
            <a:endParaRPr lang="en-US"/>
          </a:p>
        </p:txBody>
      </p:sp>
    </p:spTree>
    <p:extLst>
      <p:ext uri="{BB962C8B-B14F-4D97-AF65-F5344CB8AC3E}">
        <p14:creationId xmlns:p14="http://schemas.microsoft.com/office/powerpoint/2010/main" val="9374260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0000"/>
        </a:solidFill>
        <a:effectLst/>
      </p:bgPr>
    </p:bg>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FF43C99B-7FF5-4062-A7C8-38F7CA47F335}"/>
              </a:ext>
            </a:extLst>
          </p:cNvPr>
          <p:cNvSpPr>
            <a:spLocks noGrp="1"/>
          </p:cNvSpPr>
          <p:nvPr>
            <p:ph type="pic" sz="quarter" idx="15"/>
          </p:nvPr>
        </p:nvSpPr>
        <p:spPr>
          <a:xfrm>
            <a:off x="1" y="0"/>
            <a:ext cx="12161838" cy="6858000"/>
          </a:xfrm>
        </p:spPr>
        <p:txBody>
          <a:bodyPr anchor="ctr"/>
          <a:lstStyle>
            <a:lvl1pPr marL="0" indent="0" algn="ctr">
              <a:buNone/>
              <a:defRPr>
                <a:highlight>
                  <a:srgbClr val="FFFF00"/>
                </a:highlight>
              </a:defRPr>
            </a:lvl1pPr>
          </a:lstStyle>
          <a:p>
            <a:r>
              <a:rPr lang="en-US"/>
              <a:t>Click icon to add picture</a:t>
            </a:r>
          </a:p>
        </p:txBody>
      </p:sp>
      <p:sp>
        <p:nvSpPr>
          <p:cNvPr id="16" name="Title 6">
            <a:extLst>
              <a:ext uri="{FF2B5EF4-FFF2-40B4-BE49-F238E27FC236}">
                <a16:creationId xmlns:a16="http://schemas.microsoft.com/office/drawing/2014/main" id="{8C7477C8-3841-480E-8DF8-6EF41DB42150}"/>
              </a:ext>
            </a:extLst>
          </p:cNvPr>
          <p:cNvSpPr>
            <a:spLocks noGrp="1"/>
          </p:cNvSpPr>
          <p:nvPr>
            <p:ph type="title" hasCustomPrompt="1"/>
          </p:nvPr>
        </p:nvSpPr>
        <p:spPr>
          <a:xfrm>
            <a:off x="387091" y="3802059"/>
            <a:ext cx="5133659" cy="1147650"/>
          </a:xfrm>
        </p:spPr>
        <p:txBody>
          <a:bodyPr/>
          <a:lstStyle>
            <a:lvl1pPr>
              <a:lnSpc>
                <a:spcPct val="100000"/>
              </a:lnSpc>
              <a:defRPr sz="3741">
                <a:solidFill>
                  <a:schemeClr val="bg1"/>
                </a:solidFill>
              </a:defRPr>
            </a:lvl1pPr>
          </a:lstStyle>
          <a:p>
            <a:r>
              <a:rPr lang="en-US"/>
              <a:t>Title goes here</a:t>
            </a:r>
            <a:br>
              <a:rPr lang="en-US"/>
            </a:br>
            <a:r>
              <a:rPr lang="en-US"/>
              <a:t>second title line here</a:t>
            </a:r>
          </a:p>
        </p:txBody>
      </p:sp>
      <p:sp>
        <p:nvSpPr>
          <p:cNvPr id="17" name="Text Placeholder 41">
            <a:extLst>
              <a:ext uri="{FF2B5EF4-FFF2-40B4-BE49-F238E27FC236}">
                <a16:creationId xmlns:a16="http://schemas.microsoft.com/office/drawing/2014/main" id="{17409F1D-6D06-425D-B339-9EDBA0249CDC}"/>
              </a:ext>
            </a:extLst>
          </p:cNvPr>
          <p:cNvSpPr>
            <a:spLocks noGrp="1"/>
          </p:cNvSpPr>
          <p:nvPr>
            <p:ph type="body" sz="quarter" idx="14" hasCustomPrompt="1"/>
          </p:nvPr>
        </p:nvSpPr>
        <p:spPr>
          <a:xfrm>
            <a:off x="387090" y="3362008"/>
            <a:ext cx="1904545" cy="315912"/>
          </a:xfrm>
          <a:noFill/>
        </p:spPr>
        <p:txBody>
          <a:bodyPr/>
          <a:lstStyle>
            <a:lvl1pPr marL="0" indent="0">
              <a:buNone/>
              <a:defRPr>
                <a:solidFill>
                  <a:schemeClr val="accent2"/>
                </a:solidFill>
                <a:latin typeface="+mj-lt"/>
              </a:defRPr>
            </a:lvl1pPr>
          </a:lstStyle>
          <a:p>
            <a:pPr lvl="0"/>
            <a:r>
              <a:rPr lang="en-GB"/>
              <a:t>DATE GOES HERE</a:t>
            </a:r>
            <a:endParaRPr lang="en-US"/>
          </a:p>
        </p:txBody>
      </p:sp>
    </p:spTree>
    <p:extLst>
      <p:ext uri="{BB962C8B-B14F-4D97-AF65-F5344CB8AC3E}">
        <p14:creationId xmlns:p14="http://schemas.microsoft.com/office/powerpoint/2010/main" val="18824085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1"/>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C9B518C0-D923-49F9-BE87-803A528FC704}"/>
              </a:ext>
            </a:extLst>
          </p:cNvPr>
          <p:cNvSpPr>
            <a:spLocks noGrp="1"/>
          </p:cNvSpPr>
          <p:nvPr>
            <p:ph type="pic" sz="quarter" idx="15"/>
          </p:nvPr>
        </p:nvSpPr>
        <p:spPr>
          <a:xfrm>
            <a:off x="1" y="0"/>
            <a:ext cx="12161838" cy="6858000"/>
          </a:xfrm>
        </p:spPr>
        <p:txBody>
          <a:bodyPr anchor="ctr"/>
          <a:lstStyle>
            <a:lvl1pPr marL="0" indent="0" algn="ctr">
              <a:buNone/>
              <a:defRPr>
                <a:highlight>
                  <a:srgbClr val="FFFF00"/>
                </a:highlight>
              </a:defRPr>
            </a:lvl1pPr>
          </a:lstStyle>
          <a:p>
            <a:r>
              <a:rPr lang="en-US"/>
              <a:t>Click icon to add picture</a:t>
            </a:r>
          </a:p>
        </p:txBody>
      </p:sp>
      <p:sp>
        <p:nvSpPr>
          <p:cNvPr id="16" name="Title 6">
            <a:extLst>
              <a:ext uri="{FF2B5EF4-FFF2-40B4-BE49-F238E27FC236}">
                <a16:creationId xmlns:a16="http://schemas.microsoft.com/office/drawing/2014/main" id="{8C7477C8-3841-480E-8DF8-6EF41DB42150}"/>
              </a:ext>
            </a:extLst>
          </p:cNvPr>
          <p:cNvSpPr>
            <a:spLocks noGrp="1"/>
          </p:cNvSpPr>
          <p:nvPr>
            <p:ph type="title" hasCustomPrompt="1"/>
          </p:nvPr>
        </p:nvSpPr>
        <p:spPr>
          <a:xfrm>
            <a:off x="2588937" y="2751004"/>
            <a:ext cx="5133659" cy="1147650"/>
          </a:xfrm>
        </p:spPr>
        <p:txBody>
          <a:bodyPr/>
          <a:lstStyle>
            <a:lvl1pPr>
              <a:lnSpc>
                <a:spcPct val="100000"/>
              </a:lnSpc>
              <a:defRPr sz="3741">
                <a:solidFill>
                  <a:schemeClr val="bg1"/>
                </a:solidFill>
              </a:defRPr>
            </a:lvl1pPr>
          </a:lstStyle>
          <a:p>
            <a:r>
              <a:rPr lang="en-US"/>
              <a:t>Title goes here</a:t>
            </a:r>
            <a:br>
              <a:rPr lang="en-US"/>
            </a:br>
            <a:r>
              <a:rPr lang="en-US"/>
              <a:t>second title line here</a:t>
            </a:r>
          </a:p>
        </p:txBody>
      </p:sp>
      <p:sp>
        <p:nvSpPr>
          <p:cNvPr id="17" name="Text Placeholder 41">
            <a:extLst>
              <a:ext uri="{FF2B5EF4-FFF2-40B4-BE49-F238E27FC236}">
                <a16:creationId xmlns:a16="http://schemas.microsoft.com/office/drawing/2014/main" id="{17409F1D-6D06-425D-B339-9EDBA0249CDC}"/>
              </a:ext>
            </a:extLst>
          </p:cNvPr>
          <p:cNvSpPr>
            <a:spLocks noGrp="1"/>
          </p:cNvSpPr>
          <p:nvPr>
            <p:ph type="body" sz="quarter" idx="14" hasCustomPrompt="1"/>
          </p:nvPr>
        </p:nvSpPr>
        <p:spPr>
          <a:xfrm>
            <a:off x="2588936" y="2310953"/>
            <a:ext cx="1904545" cy="315912"/>
          </a:xfrm>
          <a:noFill/>
        </p:spPr>
        <p:txBody>
          <a:bodyPr/>
          <a:lstStyle>
            <a:lvl1pPr marL="0" indent="0">
              <a:buNone/>
              <a:defRPr>
                <a:solidFill>
                  <a:schemeClr val="accent2"/>
                </a:solidFill>
                <a:latin typeface="+mj-lt"/>
              </a:defRPr>
            </a:lvl1pPr>
          </a:lstStyle>
          <a:p>
            <a:pPr lvl="0"/>
            <a:r>
              <a:rPr lang="en-GB"/>
              <a:t>DATE GOES HERE</a:t>
            </a:r>
            <a:endParaRPr lang="en-US"/>
          </a:p>
        </p:txBody>
      </p:sp>
    </p:spTree>
    <p:extLst>
      <p:ext uri="{BB962C8B-B14F-4D97-AF65-F5344CB8AC3E}">
        <p14:creationId xmlns:p14="http://schemas.microsoft.com/office/powerpoint/2010/main" val="14508569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V3">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8B4351C-CC4F-43F6-8D34-4F84EE862D45}"/>
              </a:ext>
            </a:extLst>
          </p:cNvPr>
          <p:cNvSpPr>
            <a:spLocks noGrp="1"/>
          </p:cNvSpPr>
          <p:nvPr>
            <p:ph type="pic" sz="quarter" idx="10"/>
          </p:nvPr>
        </p:nvSpPr>
        <p:spPr>
          <a:xfrm>
            <a:off x="7090992" y="0"/>
            <a:ext cx="5075761" cy="6858000"/>
          </a:xfrm>
          <a:custGeom>
            <a:avLst/>
            <a:gdLst>
              <a:gd name="connsiteX0" fmla="*/ 0 w 4918075"/>
              <a:gd name="connsiteY0" fmla="*/ 0 h 6858000"/>
              <a:gd name="connsiteX1" fmla="*/ 4918075 w 4918075"/>
              <a:gd name="connsiteY1" fmla="*/ 0 h 6858000"/>
              <a:gd name="connsiteX2" fmla="*/ 4918075 w 4918075"/>
              <a:gd name="connsiteY2" fmla="*/ 6858000 h 6858000"/>
              <a:gd name="connsiteX3" fmla="*/ 4847716 w 4918075"/>
              <a:gd name="connsiteY3" fmla="*/ 6858000 h 6858000"/>
              <a:gd name="connsiteX4" fmla="*/ 634 w 4918075"/>
              <a:gd name="connsiteY4" fmla="*/ 4607723 h 6858000"/>
              <a:gd name="connsiteX5" fmla="*/ 1416 w 4918075"/>
              <a:gd name="connsiteY5" fmla="*/ 6855166 h 6858000"/>
              <a:gd name="connsiteX6" fmla="*/ 956400 w 4918075"/>
              <a:gd name="connsiteY6" fmla="*/ 6858000 h 6858000"/>
              <a:gd name="connsiteX7" fmla="*/ 0 w 49180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18075" h="6858000">
                <a:moveTo>
                  <a:pt x="0" y="0"/>
                </a:moveTo>
                <a:lnTo>
                  <a:pt x="4918075" y="0"/>
                </a:lnTo>
                <a:lnTo>
                  <a:pt x="4918075" y="6858000"/>
                </a:lnTo>
                <a:lnTo>
                  <a:pt x="4847716" y="6858000"/>
                </a:lnTo>
                <a:lnTo>
                  <a:pt x="634" y="4607723"/>
                </a:lnTo>
                <a:cubicBezTo>
                  <a:pt x="683" y="5360892"/>
                  <a:pt x="1367" y="6101998"/>
                  <a:pt x="1416" y="6855166"/>
                </a:cubicBezTo>
                <a:lnTo>
                  <a:pt x="956400" y="6858000"/>
                </a:lnTo>
                <a:lnTo>
                  <a:pt x="0" y="6858000"/>
                </a:lnTo>
                <a:close/>
              </a:path>
            </a:pathLst>
          </a:custGeom>
        </p:spPr>
        <p:txBody>
          <a:bodyPr wrap="square" anchor="ctr">
            <a:noAutofit/>
          </a:bodyPr>
          <a:lstStyle>
            <a:lvl1pPr marL="0" indent="0" algn="ctr">
              <a:buFont typeface="Arial" panose="020B0604020202020204" pitchFamily="34" charset="0"/>
              <a:buNone/>
              <a:defRPr>
                <a:highlight>
                  <a:srgbClr val="FFFF00"/>
                </a:highlight>
              </a:defRPr>
            </a:lvl1pPr>
          </a:lstStyle>
          <a:p>
            <a:r>
              <a:rPr lang="en-US"/>
              <a:t>Click icon to add picture</a:t>
            </a:r>
          </a:p>
        </p:txBody>
      </p:sp>
      <p:sp>
        <p:nvSpPr>
          <p:cNvPr id="21" name="Title 6">
            <a:extLst>
              <a:ext uri="{FF2B5EF4-FFF2-40B4-BE49-F238E27FC236}">
                <a16:creationId xmlns:a16="http://schemas.microsoft.com/office/drawing/2014/main" id="{C14B39AA-3975-4DE3-B79A-CD9AA20DFC71}"/>
              </a:ext>
            </a:extLst>
          </p:cNvPr>
          <p:cNvSpPr>
            <a:spLocks noGrp="1"/>
          </p:cNvSpPr>
          <p:nvPr>
            <p:ph type="title" hasCustomPrompt="1"/>
          </p:nvPr>
        </p:nvSpPr>
        <p:spPr>
          <a:xfrm>
            <a:off x="387090" y="3390808"/>
            <a:ext cx="3965660" cy="1803400"/>
          </a:xfrm>
        </p:spPr>
        <p:txBody>
          <a:bodyPr/>
          <a:lstStyle>
            <a:lvl1pPr>
              <a:lnSpc>
                <a:spcPct val="100000"/>
              </a:lnSpc>
              <a:defRPr sz="3741">
                <a:solidFill>
                  <a:schemeClr val="tx1"/>
                </a:solidFill>
              </a:defRPr>
            </a:lvl1pPr>
          </a:lstStyle>
          <a:p>
            <a:r>
              <a:rPr lang="en-US"/>
              <a:t>Title goes here</a:t>
            </a:r>
            <a:br>
              <a:rPr lang="en-US"/>
            </a:br>
            <a:r>
              <a:rPr lang="en-US"/>
              <a:t>second title line</a:t>
            </a:r>
            <a:br>
              <a:rPr lang="en-US"/>
            </a:br>
            <a:r>
              <a:rPr lang="en-US"/>
              <a:t>third line</a:t>
            </a:r>
          </a:p>
        </p:txBody>
      </p:sp>
      <p:sp>
        <p:nvSpPr>
          <p:cNvPr id="22" name="Text Placeholder 41">
            <a:extLst>
              <a:ext uri="{FF2B5EF4-FFF2-40B4-BE49-F238E27FC236}">
                <a16:creationId xmlns:a16="http://schemas.microsoft.com/office/drawing/2014/main" id="{BE126341-BFB4-40A6-8CA7-96E1F96F8B69}"/>
              </a:ext>
            </a:extLst>
          </p:cNvPr>
          <p:cNvSpPr>
            <a:spLocks noGrp="1"/>
          </p:cNvSpPr>
          <p:nvPr>
            <p:ph type="body" sz="quarter" idx="14" hasCustomPrompt="1"/>
          </p:nvPr>
        </p:nvSpPr>
        <p:spPr>
          <a:xfrm>
            <a:off x="387090" y="2931395"/>
            <a:ext cx="1904545" cy="315912"/>
          </a:xfrm>
        </p:spPr>
        <p:txBody>
          <a:bodyPr/>
          <a:lstStyle>
            <a:lvl1pPr marL="0" indent="0">
              <a:buNone/>
              <a:defRPr>
                <a:solidFill>
                  <a:schemeClr val="tx2"/>
                </a:solidFill>
                <a:latin typeface="+mj-lt"/>
              </a:defRPr>
            </a:lvl1pPr>
          </a:lstStyle>
          <a:p>
            <a:pPr lvl="0"/>
            <a:r>
              <a:rPr lang="en-GB"/>
              <a:t>DATE GOES HERE</a:t>
            </a:r>
            <a:endParaRPr lang="en-US"/>
          </a:p>
        </p:txBody>
      </p:sp>
      <p:pic>
        <p:nvPicPr>
          <p:cNvPr id="18" name="Picture 17" descr="Logo&#10;&#10;Description automatically generated with medium confidence">
            <a:extLst>
              <a:ext uri="{FF2B5EF4-FFF2-40B4-BE49-F238E27FC236}">
                <a16:creationId xmlns:a16="http://schemas.microsoft.com/office/drawing/2014/main" id="{5DA54748-06E3-4CA2-B780-EC166E8E14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9520" y="5689602"/>
            <a:ext cx="2264393" cy="904633"/>
          </a:xfrm>
          <a:prstGeom prst="rect">
            <a:avLst/>
          </a:prstGeom>
        </p:spPr>
      </p:pic>
    </p:spTree>
    <p:extLst>
      <p:ext uri="{BB962C8B-B14F-4D97-AF65-F5344CB8AC3E}">
        <p14:creationId xmlns:p14="http://schemas.microsoft.com/office/powerpoint/2010/main" val="3631960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ne column text Blue">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97D07EA-290D-41A0-977A-69A4329FF396}"/>
              </a:ext>
            </a:extLst>
          </p:cNvPr>
          <p:cNvSpPr/>
          <p:nvPr userDrawn="1"/>
        </p:nvSpPr>
        <p:spPr>
          <a:xfrm>
            <a:off x="5106563" y="0"/>
            <a:ext cx="705527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12" name="Rectangle 11">
            <a:extLst>
              <a:ext uri="{FF2B5EF4-FFF2-40B4-BE49-F238E27FC236}">
                <a16:creationId xmlns:a16="http://schemas.microsoft.com/office/drawing/2014/main" id="{6CC3C017-36D2-42CF-BFCD-44F9E1673CD5}"/>
              </a:ext>
            </a:extLst>
          </p:cNvPr>
          <p:cNvSpPr/>
          <p:nvPr userDrawn="1"/>
        </p:nvSpPr>
        <p:spPr>
          <a:xfrm>
            <a:off x="490210" y="4846320"/>
            <a:ext cx="4240177" cy="12801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7" y="557495"/>
            <a:ext cx="3812358" cy="589915"/>
          </a:xfrm>
        </p:spPr>
        <p:txBody>
          <a:bodyPr/>
          <a:lstStyle>
            <a:lvl1pPr>
              <a:defRPr sz="3192">
                <a:solidFill>
                  <a:schemeClr val="bg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11" name="Text Placeholder 41">
            <a:extLst>
              <a:ext uri="{FF2B5EF4-FFF2-40B4-BE49-F238E27FC236}">
                <a16:creationId xmlns:a16="http://schemas.microsoft.com/office/drawing/2014/main" id="{42CACE20-FD0B-4F9D-A4BC-AE2A7E72A88C}"/>
              </a:ext>
            </a:extLst>
          </p:cNvPr>
          <p:cNvSpPr>
            <a:spLocks noGrp="1"/>
          </p:cNvSpPr>
          <p:nvPr>
            <p:ph type="body" sz="quarter" idx="15"/>
          </p:nvPr>
        </p:nvSpPr>
        <p:spPr>
          <a:xfrm>
            <a:off x="415529" y="1837404"/>
            <a:ext cx="4411107" cy="2592575"/>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13" name="Isosceles Triangle 12">
            <a:extLst>
              <a:ext uri="{FF2B5EF4-FFF2-40B4-BE49-F238E27FC236}">
                <a16:creationId xmlns:a16="http://schemas.microsoft.com/office/drawing/2014/main" id="{057A8697-DFFC-4489-B86A-5B963F67777F}"/>
              </a:ext>
            </a:extLst>
          </p:cNvPr>
          <p:cNvSpPr/>
          <p:nvPr userDrawn="1"/>
        </p:nvSpPr>
        <p:spPr>
          <a:xfrm>
            <a:off x="2463497" y="4705200"/>
            <a:ext cx="263455" cy="141120"/>
          </a:xfrm>
          <a:prstGeom prst="triangle">
            <a:avLst>
              <a:gd name="adj" fmla="val 509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14" name="Text Placeholder 41">
            <a:extLst>
              <a:ext uri="{FF2B5EF4-FFF2-40B4-BE49-F238E27FC236}">
                <a16:creationId xmlns:a16="http://schemas.microsoft.com/office/drawing/2014/main" id="{E6CCBF70-FAFA-4B0D-8F0F-A11A3E9E13F2}"/>
              </a:ext>
            </a:extLst>
          </p:cNvPr>
          <p:cNvSpPr>
            <a:spLocks noGrp="1"/>
          </p:cNvSpPr>
          <p:nvPr>
            <p:ph type="body" sz="quarter" idx="16" hasCustomPrompt="1"/>
          </p:nvPr>
        </p:nvSpPr>
        <p:spPr>
          <a:xfrm>
            <a:off x="581960" y="5000008"/>
            <a:ext cx="4050122" cy="655190"/>
          </a:xfrm>
          <a:noFill/>
        </p:spPr>
        <p:txBody>
          <a:bodyPr tIns="0" bIns="0" anchor="t">
            <a:noAutofit/>
          </a:bodyPr>
          <a:lstStyle>
            <a:lvl1pPr marL="0" indent="0" algn="ctr">
              <a:lnSpc>
                <a:spcPts val="1700"/>
              </a:lnSpc>
              <a:spcBef>
                <a:spcPts val="0"/>
              </a:spcBef>
              <a:spcAft>
                <a:spcPts val="0"/>
              </a:spcAft>
              <a:buNone/>
              <a:defRPr sz="1018" i="0">
                <a:solidFill>
                  <a:schemeClr val="tx1"/>
                </a:solidFill>
                <a:latin typeface="Helvetica-Lightoblique" pitchFamily="50" charset="0"/>
              </a:defRPr>
            </a:lvl1pPr>
          </a:lstStyle>
          <a:p>
            <a:pPr lvl="0"/>
            <a:r>
              <a:rPr lang="en-GB"/>
              <a:t>Lorem ipsum dolor sit amet, consectetuer adipiscing elit, sed </a:t>
            </a:r>
            <a:r>
              <a:rPr lang="en-GB" err="1"/>
              <a:t>diam</a:t>
            </a:r>
            <a:r>
              <a:rPr lang="en-GB"/>
              <a:t> nonummy nibh euismod tincidunt ut laoreet dolore magna aliquam erat volutpat. Ut wisi enim ad minim veniam,</a:t>
            </a:r>
          </a:p>
        </p:txBody>
      </p:sp>
      <p:sp>
        <p:nvSpPr>
          <p:cNvPr id="20" name="Text Placeholder 41">
            <a:extLst>
              <a:ext uri="{FF2B5EF4-FFF2-40B4-BE49-F238E27FC236}">
                <a16:creationId xmlns:a16="http://schemas.microsoft.com/office/drawing/2014/main" id="{82380257-FCF6-437B-B5B9-C33365815398}"/>
              </a:ext>
            </a:extLst>
          </p:cNvPr>
          <p:cNvSpPr>
            <a:spLocks noGrp="1"/>
          </p:cNvSpPr>
          <p:nvPr>
            <p:ph type="body" sz="quarter" idx="18" hasCustomPrompt="1"/>
          </p:nvPr>
        </p:nvSpPr>
        <p:spPr>
          <a:xfrm>
            <a:off x="1639215" y="5787771"/>
            <a:ext cx="1974934" cy="186248"/>
          </a:xfrm>
        </p:spPr>
        <p:txBody>
          <a:bodyPr tIns="91440" bIns="182880" anchor="ctr"/>
          <a:lstStyle>
            <a:lvl1pPr marL="0" indent="0" algn="ctr">
              <a:buNone/>
              <a:defRPr sz="718">
                <a:solidFill>
                  <a:schemeClr val="tx1"/>
                </a:solidFill>
                <a:latin typeface="+mj-lt"/>
              </a:defRPr>
            </a:lvl1pPr>
          </a:lstStyle>
          <a:p>
            <a:pPr lvl="0"/>
            <a:r>
              <a:rPr lang="en-GB"/>
              <a:t>NAME GOES HERE/COMPANY NAME</a:t>
            </a:r>
            <a:endParaRPr lang="en-US"/>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Tree>
    <p:extLst>
      <p:ext uri="{BB962C8B-B14F-4D97-AF65-F5344CB8AC3E}">
        <p14:creationId xmlns:p14="http://schemas.microsoft.com/office/powerpoint/2010/main" val="390759641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Tree>
    <p:extLst>
      <p:ext uri="{BB962C8B-B14F-4D97-AF65-F5344CB8AC3E}">
        <p14:creationId xmlns:p14="http://schemas.microsoft.com/office/powerpoint/2010/main" val="14518795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ne column text Ice Blu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CC3C017-36D2-42CF-BFCD-44F9E1673CD5}"/>
              </a:ext>
            </a:extLst>
          </p:cNvPr>
          <p:cNvSpPr/>
          <p:nvPr userDrawn="1"/>
        </p:nvSpPr>
        <p:spPr>
          <a:xfrm>
            <a:off x="490210" y="5162552"/>
            <a:ext cx="4240177" cy="962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7" y="557495"/>
            <a:ext cx="3812358" cy="589915"/>
          </a:xfrm>
        </p:spPr>
        <p:txBody>
          <a:bodyPr/>
          <a:lstStyle>
            <a:lvl1pPr>
              <a:defRPr sz="3192">
                <a:solidFill>
                  <a:schemeClr val="tx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11" name="Text Placeholder 41">
            <a:extLst>
              <a:ext uri="{FF2B5EF4-FFF2-40B4-BE49-F238E27FC236}">
                <a16:creationId xmlns:a16="http://schemas.microsoft.com/office/drawing/2014/main" id="{42CACE20-FD0B-4F9D-A4BC-AE2A7E72A88C}"/>
              </a:ext>
            </a:extLst>
          </p:cNvPr>
          <p:cNvSpPr>
            <a:spLocks noGrp="1"/>
          </p:cNvSpPr>
          <p:nvPr>
            <p:ph type="body" sz="quarter" idx="15"/>
          </p:nvPr>
        </p:nvSpPr>
        <p:spPr>
          <a:xfrm>
            <a:off x="415529" y="1837402"/>
            <a:ext cx="4411107" cy="2772990"/>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13" name="Isosceles Triangle 12">
            <a:extLst>
              <a:ext uri="{FF2B5EF4-FFF2-40B4-BE49-F238E27FC236}">
                <a16:creationId xmlns:a16="http://schemas.microsoft.com/office/drawing/2014/main" id="{057A8697-DFFC-4489-B86A-5B963F67777F}"/>
              </a:ext>
            </a:extLst>
          </p:cNvPr>
          <p:cNvSpPr/>
          <p:nvPr userDrawn="1"/>
        </p:nvSpPr>
        <p:spPr>
          <a:xfrm>
            <a:off x="2463497" y="5021430"/>
            <a:ext cx="263455" cy="141120"/>
          </a:xfrm>
          <a:prstGeom prst="triangle">
            <a:avLst>
              <a:gd name="adj" fmla="val 5096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4" name="Text Placeholder 41">
            <a:extLst>
              <a:ext uri="{FF2B5EF4-FFF2-40B4-BE49-F238E27FC236}">
                <a16:creationId xmlns:a16="http://schemas.microsoft.com/office/drawing/2014/main" id="{E6CCBF70-FAFA-4B0D-8F0F-A11A3E9E13F2}"/>
              </a:ext>
            </a:extLst>
          </p:cNvPr>
          <p:cNvSpPr>
            <a:spLocks noGrp="1"/>
          </p:cNvSpPr>
          <p:nvPr>
            <p:ph type="body" sz="quarter" idx="16" hasCustomPrompt="1"/>
          </p:nvPr>
        </p:nvSpPr>
        <p:spPr>
          <a:xfrm>
            <a:off x="581960" y="5333222"/>
            <a:ext cx="4050122" cy="655190"/>
          </a:xfrm>
          <a:noFill/>
        </p:spPr>
        <p:txBody>
          <a:bodyPr tIns="0" bIns="0" anchor="t">
            <a:noAutofit/>
          </a:bodyPr>
          <a:lstStyle>
            <a:lvl1pPr marL="0" indent="0" algn="ctr">
              <a:lnSpc>
                <a:spcPts val="1700"/>
              </a:lnSpc>
              <a:spcBef>
                <a:spcPts val="0"/>
              </a:spcBef>
              <a:spcAft>
                <a:spcPts val="0"/>
              </a:spcAft>
              <a:buNone/>
              <a:defRPr sz="1018" i="0">
                <a:solidFill>
                  <a:schemeClr val="bg1"/>
                </a:solidFill>
                <a:latin typeface="Helvetica-Lightoblique" pitchFamily="50" charset="0"/>
              </a:defRPr>
            </a:lvl1pPr>
          </a:lstStyle>
          <a:p>
            <a:pPr lvl="0"/>
            <a:r>
              <a:rPr lang="en-GB"/>
              <a:t>Lorem ipsum dolor sit amet, consectetuer adipiscing elit, sed </a:t>
            </a:r>
            <a:r>
              <a:rPr lang="en-GB" err="1"/>
              <a:t>diam</a:t>
            </a:r>
            <a:r>
              <a:rPr lang="en-GB"/>
              <a:t> nonummy nibh euismod tincidunt ut laoreet dolore magna aliquam erat volutpat. Ut wisi enim ad minim veniam,</a:t>
            </a:r>
          </a:p>
        </p:txBody>
      </p:sp>
      <p:sp>
        <p:nvSpPr>
          <p:cNvPr id="15" name="Rectangle 14">
            <a:extLst>
              <a:ext uri="{FF2B5EF4-FFF2-40B4-BE49-F238E27FC236}">
                <a16:creationId xmlns:a16="http://schemas.microsoft.com/office/drawing/2014/main" id="{53B62A3E-E214-4BCF-AD36-9D0C58A7EBEA}"/>
              </a:ext>
            </a:extLst>
          </p:cNvPr>
          <p:cNvSpPr/>
          <p:nvPr userDrawn="1"/>
        </p:nvSpPr>
        <p:spPr>
          <a:xfrm>
            <a:off x="5106563" y="0"/>
            <a:ext cx="705527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Tree>
    <p:extLst>
      <p:ext uri="{BB962C8B-B14F-4D97-AF65-F5344CB8AC3E}">
        <p14:creationId xmlns:p14="http://schemas.microsoft.com/office/powerpoint/2010/main" val="3809908048"/>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ne column text Ice Blue v2">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CC3C017-36D2-42CF-BFCD-44F9E1673CD5}"/>
              </a:ext>
            </a:extLst>
          </p:cNvPr>
          <p:cNvSpPr/>
          <p:nvPr userDrawn="1"/>
        </p:nvSpPr>
        <p:spPr>
          <a:xfrm>
            <a:off x="490210" y="4846320"/>
            <a:ext cx="4240177" cy="1280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7" y="557495"/>
            <a:ext cx="3812358" cy="589915"/>
          </a:xfrm>
        </p:spPr>
        <p:txBody>
          <a:bodyPr/>
          <a:lstStyle>
            <a:lvl1pPr>
              <a:defRPr sz="3192">
                <a:solidFill>
                  <a:schemeClr val="tx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11" name="Text Placeholder 41">
            <a:extLst>
              <a:ext uri="{FF2B5EF4-FFF2-40B4-BE49-F238E27FC236}">
                <a16:creationId xmlns:a16="http://schemas.microsoft.com/office/drawing/2014/main" id="{42CACE20-FD0B-4F9D-A4BC-AE2A7E72A88C}"/>
              </a:ext>
            </a:extLst>
          </p:cNvPr>
          <p:cNvSpPr>
            <a:spLocks noGrp="1"/>
          </p:cNvSpPr>
          <p:nvPr>
            <p:ph type="body" sz="quarter" idx="15"/>
          </p:nvPr>
        </p:nvSpPr>
        <p:spPr>
          <a:xfrm>
            <a:off x="415529" y="1837404"/>
            <a:ext cx="4411107" cy="2592575"/>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13" name="Isosceles Triangle 12">
            <a:extLst>
              <a:ext uri="{FF2B5EF4-FFF2-40B4-BE49-F238E27FC236}">
                <a16:creationId xmlns:a16="http://schemas.microsoft.com/office/drawing/2014/main" id="{057A8697-DFFC-4489-B86A-5B963F67777F}"/>
              </a:ext>
            </a:extLst>
          </p:cNvPr>
          <p:cNvSpPr/>
          <p:nvPr userDrawn="1"/>
        </p:nvSpPr>
        <p:spPr>
          <a:xfrm>
            <a:off x="2463497" y="4705200"/>
            <a:ext cx="263455" cy="141120"/>
          </a:xfrm>
          <a:prstGeom prst="triangle">
            <a:avLst>
              <a:gd name="adj" fmla="val 509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14" name="Text Placeholder 41">
            <a:extLst>
              <a:ext uri="{FF2B5EF4-FFF2-40B4-BE49-F238E27FC236}">
                <a16:creationId xmlns:a16="http://schemas.microsoft.com/office/drawing/2014/main" id="{E6CCBF70-FAFA-4B0D-8F0F-A11A3E9E13F2}"/>
              </a:ext>
            </a:extLst>
          </p:cNvPr>
          <p:cNvSpPr>
            <a:spLocks noGrp="1"/>
          </p:cNvSpPr>
          <p:nvPr>
            <p:ph type="body" sz="quarter" idx="16" hasCustomPrompt="1"/>
          </p:nvPr>
        </p:nvSpPr>
        <p:spPr>
          <a:xfrm>
            <a:off x="581960" y="5000008"/>
            <a:ext cx="4050122" cy="655190"/>
          </a:xfrm>
          <a:noFill/>
        </p:spPr>
        <p:txBody>
          <a:bodyPr tIns="0" bIns="0" anchor="t">
            <a:noAutofit/>
          </a:bodyPr>
          <a:lstStyle>
            <a:lvl1pPr marL="0" indent="0" algn="ctr">
              <a:lnSpc>
                <a:spcPts val="1700"/>
              </a:lnSpc>
              <a:spcBef>
                <a:spcPts val="0"/>
              </a:spcBef>
              <a:spcAft>
                <a:spcPts val="0"/>
              </a:spcAft>
              <a:buNone/>
              <a:defRPr sz="1018" i="0">
                <a:solidFill>
                  <a:schemeClr val="tx1"/>
                </a:solidFill>
                <a:latin typeface="Helvetica-Lightoblique" pitchFamily="50" charset="0"/>
              </a:defRPr>
            </a:lvl1pPr>
          </a:lstStyle>
          <a:p>
            <a:pPr lvl="0"/>
            <a:r>
              <a:rPr lang="en-GB"/>
              <a:t>Lorem ipsum dolor sit amet, consectetuer adipiscing elit, sed </a:t>
            </a:r>
            <a:r>
              <a:rPr lang="en-GB" err="1"/>
              <a:t>diam</a:t>
            </a:r>
            <a:r>
              <a:rPr lang="en-GB"/>
              <a:t> nonummy nibh euismod tincidunt ut laoreet dolore magna aliquam erat volutpat. Ut wisi enim ad minim veniam,</a:t>
            </a:r>
          </a:p>
        </p:txBody>
      </p:sp>
      <p:sp>
        <p:nvSpPr>
          <p:cNvPr id="20" name="Text Placeholder 41">
            <a:extLst>
              <a:ext uri="{FF2B5EF4-FFF2-40B4-BE49-F238E27FC236}">
                <a16:creationId xmlns:a16="http://schemas.microsoft.com/office/drawing/2014/main" id="{82380257-FCF6-437B-B5B9-C33365815398}"/>
              </a:ext>
            </a:extLst>
          </p:cNvPr>
          <p:cNvSpPr>
            <a:spLocks noGrp="1"/>
          </p:cNvSpPr>
          <p:nvPr>
            <p:ph type="body" sz="quarter" idx="18" hasCustomPrompt="1"/>
          </p:nvPr>
        </p:nvSpPr>
        <p:spPr>
          <a:xfrm>
            <a:off x="1639215" y="5787771"/>
            <a:ext cx="1974934" cy="186248"/>
          </a:xfrm>
        </p:spPr>
        <p:txBody>
          <a:bodyPr tIns="91440" bIns="182880" anchor="ctr"/>
          <a:lstStyle>
            <a:lvl1pPr marL="0" indent="0" algn="ctr">
              <a:buNone/>
              <a:defRPr sz="718">
                <a:solidFill>
                  <a:schemeClr val="accent1"/>
                </a:solidFill>
                <a:latin typeface="+mj-lt"/>
              </a:defRPr>
            </a:lvl1pPr>
          </a:lstStyle>
          <a:p>
            <a:pPr lvl="0"/>
            <a:r>
              <a:rPr lang="en-GB"/>
              <a:t>NAME GOES HERE/COMPANY NAME</a:t>
            </a:r>
            <a:endParaRPr lang="en-US"/>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5" name="Rectangle 14">
            <a:extLst>
              <a:ext uri="{FF2B5EF4-FFF2-40B4-BE49-F238E27FC236}">
                <a16:creationId xmlns:a16="http://schemas.microsoft.com/office/drawing/2014/main" id="{98F0979B-92F6-4472-A93A-A4673C35CF75}"/>
              </a:ext>
            </a:extLst>
          </p:cNvPr>
          <p:cNvSpPr/>
          <p:nvPr userDrawn="1"/>
        </p:nvSpPr>
        <p:spPr>
          <a:xfrm>
            <a:off x="5106563" y="0"/>
            <a:ext cx="705527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Tree>
    <p:extLst>
      <p:ext uri="{BB962C8B-B14F-4D97-AF65-F5344CB8AC3E}">
        <p14:creationId xmlns:p14="http://schemas.microsoft.com/office/powerpoint/2010/main" val="1723992330"/>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 tex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5" y="3330480"/>
            <a:ext cx="4086599" cy="589915"/>
          </a:xfrm>
        </p:spPr>
        <p:txBody>
          <a:bodyPr/>
          <a:lstStyle>
            <a:lvl1pPr>
              <a:defRPr sz="3192">
                <a:solidFill>
                  <a:schemeClr val="tx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3934602"/>
            <a:ext cx="3707679"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11" name="Text Placeholder 41">
            <a:extLst>
              <a:ext uri="{FF2B5EF4-FFF2-40B4-BE49-F238E27FC236}">
                <a16:creationId xmlns:a16="http://schemas.microsoft.com/office/drawing/2014/main" id="{42CACE20-FD0B-4F9D-A4BC-AE2A7E72A88C}"/>
              </a:ext>
            </a:extLst>
          </p:cNvPr>
          <p:cNvSpPr>
            <a:spLocks noGrp="1"/>
          </p:cNvSpPr>
          <p:nvPr>
            <p:ph type="body" sz="quarter" idx="15"/>
          </p:nvPr>
        </p:nvSpPr>
        <p:spPr>
          <a:xfrm>
            <a:off x="419431" y="4469479"/>
            <a:ext cx="4078959" cy="1931323"/>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6" name="Text Placeholder 41">
            <a:extLst>
              <a:ext uri="{FF2B5EF4-FFF2-40B4-BE49-F238E27FC236}">
                <a16:creationId xmlns:a16="http://schemas.microsoft.com/office/drawing/2014/main" id="{26A58F6F-5C31-4CC5-9D83-5A25916CFC74}"/>
              </a:ext>
            </a:extLst>
          </p:cNvPr>
          <p:cNvSpPr>
            <a:spLocks noGrp="1"/>
          </p:cNvSpPr>
          <p:nvPr>
            <p:ph type="body" sz="quarter" idx="16"/>
          </p:nvPr>
        </p:nvSpPr>
        <p:spPr>
          <a:xfrm>
            <a:off x="5020056" y="4469479"/>
            <a:ext cx="4078960" cy="1931323"/>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13" name="Rectangle 12">
            <a:extLst>
              <a:ext uri="{FF2B5EF4-FFF2-40B4-BE49-F238E27FC236}">
                <a16:creationId xmlns:a16="http://schemas.microsoft.com/office/drawing/2014/main" id="{2E10F787-7274-462B-8B90-A25D467874DB}"/>
              </a:ext>
            </a:extLst>
          </p:cNvPr>
          <p:cNvSpPr/>
          <p:nvPr userDrawn="1"/>
        </p:nvSpPr>
        <p:spPr>
          <a:xfrm>
            <a:off x="5179" y="0"/>
            <a:ext cx="12156660" cy="3124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Tree>
    <p:extLst>
      <p:ext uri="{BB962C8B-B14F-4D97-AF65-F5344CB8AC3E}">
        <p14:creationId xmlns:p14="http://schemas.microsoft.com/office/powerpoint/2010/main" val="225119764"/>
      </p:ext>
    </p:extLst>
  </p:cSld>
  <p:clrMapOvr>
    <a:masterClrMapping/>
  </p:clrMapOvr>
  <p:extLst>
    <p:ext uri="{DCECCB84-F9BA-43D5-87BE-67443E8EF086}">
      <p15:sldGuideLst xmlns:p15="http://schemas.microsoft.com/office/powerpoint/2012/main">
        <p15:guide id="1" orient="horz" pos="1421" userDrawn="1">
          <p15:clr>
            <a:srgbClr val="FBAE40"/>
          </p15:clr>
        </p15:guide>
        <p15:guide id="2" pos="1468" userDrawn="1">
          <p15:clr>
            <a:srgbClr val="FBAE40"/>
          </p15:clr>
        </p15:guide>
        <p15:guide id="3" pos="1552" userDrawn="1">
          <p15:clr>
            <a:srgbClr val="FBAE40"/>
          </p15:clr>
        </p15:guide>
        <p15:guide id="4" pos="2857"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lumn text up">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D61715A-46B0-4F0A-A964-84B00D5ECCD9}"/>
              </a:ext>
            </a:extLst>
          </p:cNvPr>
          <p:cNvSpPr/>
          <p:nvPr userDrawn="1"/>
        </p:nvSpPr>
        <p:spPr>
          <a:xfrm>
            <a:off x="-1" y="2789240"/>
            <a:ext cx="12161838" cy="40687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7" y="557495"/>
            <a:ext cx="3812358" cy="589915"/>
          </a:xfrm>
        </p:spPr>
        <p:txBody>
          <a:bodyPr/>
          <a:lstStyle>
            <a:lvl1pPr>
              <a:defRPr sz="3192">
                <a:solidFill>
                  <a:schemeClr val="tx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7" name="Text Placeholder 41">
            <a:extLst>
              <a:ext uri="{FF2B5EF4-FFF2-40B4-BE49-F238E27FC236}">
                <a16:creationId xmlns:a16="http://schemas.microsoft.com/office/drawing/2014/main" id="{599546B6-68A1-4207-B0A7-81D7F95CF28F}"/>
              </a:ext>
            </a:extLst>
          </p:cNvPr>
          <p:cNvSpPr>
            <a:spLocks noGrp="1"/>
          </p:cNvSpPr>
          <p:nvPr>
            <p:ph type="body" sz="quarter" idx="15"/>
          </p:nvPr>
        </p:nvSpPr>
        <p:spPr>
          <a:xfrm>
            <a:off x="419431" y="1642127"/>
            <a:ext cx="4078959" cy="902954"/>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18" name="Text Placeholder 41">
            <a:extLst>
              <a:ext uri="{FF2B5EF4-FFF2-40B4-BE49-F238E27FC236}">
                <a16:creationId xmlns:a16="http://schemas.microsoft.com/office/drawing/2014/main" id="{04F8E2C0-F5FD-4F81-9C21-58227C898B26}"/>
              </a:ext>
            </a:extLst>
          </p:cNvPr>
          <p:cNvSpPr>
            <a:spLocks noGrp="1"/>
          </p:cNvSpPr>
          <p:nvPr>
            <p:ph type="body" sz="quarter" idx="19"/>
          </p:nvPr>
        </p:nvSpPr>
        <p:spPr>
          <a:xfrm>
            <a:off x="5020056" y="1642127"/>
            <a:ext cx="4078960" cy="902954"/>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Tree>
    <p:extLst>
      <p:ext uri="{BB962C8B-B14F-4D97-AF65-F5344CB8AC3E}">
        <p14:creationId xmlns:p14="http://schemas.microsoft.com/office/powerpoint/2010/main" val="4063779498"/>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lumn text up v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7" y="557495"/>
            <a:ext cx="3812358" cy="589915"/>
          </a:xfrm>
        </p:spPr>
        <p:txBody>
          <a:bodyPr/>
          <a:lstStyle>
            <a:lvl1pPr>
              <a:defRPr sz="3192">
                <a:solidFill>
                  <a:schemeClr val="bg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bg1"/>
                </a:solidFill>
                <a:latin typeface="+mn-lt"/>
              </a:defRPr>
            </a:lvl1pPr>
          </a:lstStyle>
          <a:p>
            <a:pPr lvl="0"/>
            <a:r>
              <a:rPr lang="en-GB"/>
              <a:t>Subtitle goes here</a:t>
            </a:r>
            <a:endParaRPr lang="en-US"/>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7" name="Text Placeholder 41">
            <a:extLst>
              <a:ext uri="{FF2B5EF4-FFF2-40B4-BE49-F238E27FC236}">
                <a16:creationId xmlns:a16="http://schemas.microsoft.com/office/drawing/2014/main" id="{599546B6-68A1-4207-B0A7-81D7F95CF28F}"/>
              </a:ext>
            </a:extLst>
          </p:cNvPr>
          <p:cNvSpPr>
            <a:spLocks noGrp="1"/>
          </p:cNvSpPr>
          <p:nvPr>
            <p:ph type="body" sz="quarter" idx="15"/>
          </p:nvPr>
        </p:nvSpPr>
        <p:spPr>
          <a:xfrm>
            <a:off x="419431" y="1642127"/>
            <a:ext cx="4078959" cy="902954"/>
          </a:xfrm>
          <a:noFill/>
        </p:spPr>
        <p:txBody>
          <a:bodyPr tIns="0" bIns="0" anchor="t">
            <a:noAutofit/>
          </a:bodyPr>
          <a:lstStyle>
            <a:lvl1pPr marL="0" indent="0">
              <a:lnSpc>
                <a:spcPts val="1496"/>
              </a:lnSpc>
              <a:spcBef>
                <a:spcPts val="0"/>
              </a:spcBef>
              <a:spcAft>
                <a:spcPts val="0"/>
              </a:spcAft>
              <a:buNone/>
              <a:defRPr sz="1018">
                <a:solidFill>
                  <a:schemeClr val="bg1"/>
                </a:solidFill>
                <a:latin typeface="+mn-lt"/>
              </a:defRPr>
            </a:lvl1pPr>
          </a:lstStyle>
          <a:p>
            <a:pPr lvl="0"/>
            <a:r>
              <a:rPr lang="en-US"/>
              <a:t>Click to edit Master text styles</a:t>
            </a:r>
          </a:p>
        </p:txBody>
      </p:sp>
      <p:sp>
        <p:nvSpPr>
          <p:cNvPr id="18" name="Text Placeholder 41">
            <a:extLst>
              <a:ext uri="{FF2B5EF4-FFF2-40B4-BE49-F238E27FC236}">
                <a16:creationId xmlns:a16="http://schemas.microsoft.com/office/drawing/2014/main" id="{04F8E2C0-F5FD-4F81-9C21-58227C898B26}"/>
              </a:ext>
            </a:extLst>
          </p:cNvPr>
          <p:cNvSpPr>
            <a:spLocks noGrp="1"/>
          </p:cNvSpPr>
          <p:nvPr>
            <p:ph type="body" sz="quarter" idx="19"/>
          </p:nvPr>
        </p:nvSpPr>
        <p:spPr>
          <a:xfrm>
            <a:off x="5020056" y="1642127"/>
            <a:ext cx="4078960" cy="902954"/>
          </a:xfrm>
          <a:noFill/>
        </p:spPr>
        <p:txBody>
          <a:bodyPr tIns="0" bIns="0" anchor="t">
            <a:noAutofit/>
          </a:bodyPr>
          <a:lstStyle>
            <a:lvl1pPr marL="0" indent="0">
              <a:lnSpc>
                <a:spcPts val="1496"/>
              </a:lnSpc>
              <a:spcBef>
                <a:spcPts val="0"/>
              </a:spcBef>
              <a:spcAft>
                <a:spcPts val="0"/>
              </a:spcAft>
              <a:buNone/>
              <a:defRPr sz="1018">
                <a:solidFill>
                  <a:schemeClr val="bg1"/>
                </a:solidFill>
                <a:latin typeface="+mn-lt"/>
              </a:defRPr>
            </a:lvl1pPr>
          </a:lstStyle>
          <a:p>
            <a:pPr lvl="0"/>
            <a:r>
              <a:rPr lang="en-US"/>
              <a:t>Click to edit Master text styles</a:t>
            </a:r>
          </a:p>
        </p:txBody>
      </p:sp>
      <p:sp>
        <p:nvSpPr>
          <p:cNvPr id="12" name="Rectangle 11">
            <a:extLst>
              <a:ext uri="{FF2B5EF4-FFF2-40B4-BE49-F238E27FC236}">
                <a16:creationId xmlns:a16="http://schemas.microsoft.com/office/drawing/2014/main" id="{153CB6C2-878B-44E4-9375-E95DEDA9BE29}"/>
              </a:ext>
            </a:extLst>
          </p:cNvPr>
          <p:cNvSpPr/>
          <p:nvPr userDrawn="1"/>
        </p:nvSpPr>
        <p:spPr>
          <a:xfrm>
            <a:off x="-1" y="2706528"/>
            <a:ext cx="12161838" cy="4151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Tree>
    <p:extLst>
      <p:ext uri="{BB962C8B-B14F-4D97-AF65-F5344CB8AC3E}">
        <p14:creationId xmlns:p14="http://schemas.microsoft.com/office/powerpoint/2010/main" val="3992691303"/>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6"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lumn text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7" y="557495"/>
            <a:ext cx="3812358" cy="589915"/>
          </a:xfrm>
        </p:spPr>
        <p:txBody>
          <a:bodyPr/>
          <a:lstStyle>
            <a:lvl1pPr>
              <a:defRPr sz="3192">
                <a:solidFill>
                  <a:schemeClr val="tx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7" name="Text Placeholder 41">
            <a:extLst>
              <a:ext uri="{FF2B5EF4-FFF2-40B4-BE49-F238E27FC236}">
                <a16:creationId xmlns:a16="http://schemas.microsoft.com/office/drawing/2014/main" id="{599546B6-68A1-4207-B0A7-81D7F95CF28F}"/>
              </a:ext>
            </a:extLst>
          </p:cNvPr>
          <p:cNvSpPr>
            <a:spLocks noGrp="1"/>
          </p:cNvSpPr>
          <p:nvPr>
            <p:ph type="body" sz="quarter" idx="15"/>
          </p:nvPr>
        </p:nvSpPr>
        <p:spPr>
          <a:xfrm>
            <a:off x="676658" y="3333784"/>
            <a:ext cx="4041408" cy="2480276"/>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18" name="Text Placeholder 41">
            <a:extLst>
              <a:ext uri="{FF2B5EF4-FFF2-40B4-BE49-F238E27FC236}">
                <a16:creationId xmlns:a16="http://schemas.microsoft.com/office/drawing/2014/main" id="{04F8E2C0-F5FD-4F81-9C21-58227C898B26}"/>
              </a:ext>
            </a:extLst>
          </p:cNvPr>
          <p:cNvSpPr>
            <a:spLocks noGrp="1"/>
          </p:cNvSpPr>
          <p:nvPr>
            <p:ph type="body" sz="quarter" idx="19" hasCustomPrompt="1"/>
          </p:nvPr>
        </p:nvSpPr>
        <p:spPr>
          <a:xfrm>
            <a:off x="5020054" y="2127909"/>
            <a:ext cx="398460" cy="349501"/>
          </a:xfrm>
          <a:noFill/>
        </p:spPr>
        <p:txBody>
          <a:bodyPr tIns="182880" bIns="182880" anchor="t">
            <a:noAutofit/>
          </a:bodyPr>
          <a:lstStyle>
            <a:lvl1pPr marL="0" indent="0">
              <a:lnSpc>
                <a:spcPts val="1496"/>
              </a:lnSpc>
              <a:spcBef>
                <a:spcPts val="0"/>
              </a:spcBef>
              <a:spcAft>
                <a:spcPts val="0"/>
              </a:spcAft>
              <a:buNone/>
              <a:defRPr sz="2993">
                <a:solidFill>
                  <a:schemeClr val="accent1"/>
                </a:solidFill>
                <a:latin typeface="+mn-lt"/>
              </a:defRPr>
            </a:lvl1pPr>
          </a:lstStyle>
          <a:p>
            <a:pPr lvl="0"/>
            <a:r>
              <a:rPr lang="en-GB"/>
              <a:t>2</a:t>
            </a:r>
          </a:p>
        </p:txBody>
      </p:sp>
      <p:sp>
        <p:nvSpPr>
          <p:cNvPr id="15" name="Text Placeholder 41">
            <a:extLst>
              <a:ext uri="{FF2B5EF4-FFF2-40B4-BE49-F238E27FC236}">
                <a16:creationId xmlns:a16="http://schemas.microsoft.com/office/drawing/2014/main" id="{D52BC5D2-5C4D-4082-92FC-DDFD40B57583}"/>
              </a:ext>
            </a:extLst>
          </p:cNvPr>
          <p:cNvSpPr>
            <a:spLocks noGrp="1"/>
          </p:cNvSpPr>
          <p:nvPr>
            <p:ph type="body" sz="quarter" idx="21" hasCustomPrompt="1"/>
          </p:nvPr>
        </p:nvSpPr>
        <p:spPr>
          <a:xfrm>
            <a:off x="676658" y="2124099"/>
            <a:ext cx="398460" cy="349501"/>
          </a:xfrm>
          <a:noFill/>
        </p:spPr>
        <p:txBody>
          <a:bodyPr tIns="182880" bIns="182880" anchor="t">
            <a:noAutofit/>
          </a:bodyPr>
          <a:lstStyle>
            <a:lvl1pPr marL="0" indent="0">
              <a:lnSpc>
                <a:spcPts val="1496"/>
              </a:lnSpc>
              <a:spcBef>
                <a:spcPts val="0"/>
              </a:spcBef>
              <a:spcAft>
                <a:spcPts val="0"/>
              </a:spcAft>
              <a:buNone/>
              <a:defRPr sz="2993">
                <a:solidFill>
                  <a:schemeClr val="accent1"/>
                </a:solidFill>
                <a:latin typeface="+mn-lt"/>
              </a:defRPr>
            </a:lvl1pPr>
          </a:lstStyle>
          <a:p>
            <a:pPr lvl="0"/>
            <a:r>
              <a:rPr lang="en-GB"/>
              <a:t>1</a:t>
            </a:r>
          </a:p>
        </p:txBody>
      </p:sp>
      <p:sp>
        <p:nvSpPr>
          <p:cNvPr id="16" name="Text Placeholder 41">
            <a:extLst>
              <a:ext uri="{FF2B5EF4-FFF2-40B4-BE49-F238E27FC236}">
                <a16:creationId xmlns:a16="http://schemas.microsoft.com/office/drawing/2014/main" id="{67D136FC-C39E-4B56-A8A7-902EFCBE1E0E}"/>
              </a:ext>
            </a:extLst>
          </p:cNvPr>
          <p:cNvSpPr>
            <a:spLocks noGrp="1"/>
          </p:cNvSpPr>
          <p:nvPr>
            <p:ph type="body" sz="quarter" idx="22" hasCustomPrompt="1"/>
          </p:nvPr>
        </p:nvSpPr>
        <p:spPr>
          <a:xfrm>
            <a:off x="676657" y="2891539"/>
            <a:ext cx="4049273" cy="332562"/>
          </a:xfrm>
          <a:noFill/>
        </p:spPr>
        <p:txBody>
          <a:bodyPr tIns="182880" bIns="91440" anchor="ctr">
            <a:noAutofit/>
          </a:bodyPr>
          <a:lstStyle>
            <a:lvl1pPr marL="0" indent="0">
              <a:lnSpc>
                <a:spcPts val="1496"/>
              </a:lnSpc>
              <a:spcBef>
                <a:spcPts val="0"/>
              </a:spcBef>
              <a:spcAft>
                <a:spcPts val="0"/>
              </a:spcAft>
              <a:buNone/>
              <a:defRPr sz="1796">
                <a:solidFill>
                  <a:schemeClr val="tx1"/>
                </a:solidFill>
                <a:latin typeface="+mj-lt"/>
              </a:defRPr>
            </a:lvl1pPr>
          </a:lstStyle>
          <a:p>
            <a:pPr lvl="0"/>
            <a:r>
              <a:rPr lang="en-GB"/>
              <a:t>Title goes here</a:t>
            </a:r>
          </a:p>
        </p:txBody>
      </p:sp>
      <p:sp>
        <p:nvSpPr>
          <p:cNvPr id="19" name="Text Placeholder 41">
            <a:extLst>
              <a:ext uri="{FF2B5EF4-FFF2-40B4-BE49-F238E27FC236}">
                <a16:creationId xmlns:a16="http://schemas.microsoft.com/office/drawing/2014/main" id="{88629875-6B48-47C0-95E2-FCC671B7CB25}"/>
              </a:ext>
            </a:extLst>
          </p:cNvPr>
          <p:cNvSpPr>
            <a:spLocks noGrp="1"/>
          </p:cNvSpPr>
          <p:nvPr>
            <p:ph type="body" sz="quarter" idx="23" hasCustomPrompt="1"/>
          </p:nvPr>
        </p:nvSpPr>
        <p:spPr>
          <a:xfrm>
            <a:off x="5020053" y="2891539"/>
            <a:ext cx="4049273" cy="332562"/>
          </a:xfrm>
          <a:noFill/>
        </p:spPr>
        <p:txBody>
          <a:bodyPr tIns="182880" bIns="91440" anchor="ctr">
            <a:noAutofit/>
          </a:bodyPr>
          <a:lstStyle>
            <a:lvl1pPr marL="0" indent="0">
              <a:lnSpc>
                <a:spcPts val="1496"/>
              </a:lnSpc>
              <a:spcBef>
                <a:spcPts val="0"/>
              </a:spcBef>
              <a:spcAft>
                <a:spcPts val="0"/>
              </a:spcAft>
              <a:buNone/>
              <a:defRPr sz="1796">
                <a:solidFill>
                  <a:schemeClr val="tx1"/>
                </a:solidFill>
                <a:latin typeface="+mj-lt"/>
              </a:defRPr>
            </a:lvl1pPr>
          </a:lstStyle>
          <a:p>
            <a:pPr lvl="0"/>
            <a:r>
              <a:rPr lang="en-GB"/>
              <a:t>Title goes here</a:t>
            </a:r>
          </a:p>
        </p:txBody>
      </p:sp>
      <p:sp>
        <p:nvSpPr>
          <p:cNvPr id="20" name="Text Placeholder 41">
            <a:extLst>
              <a:ext uri="{FF2B5EF4-FFF2-40B4-BE49-F238E27FC236}">
                <a16:creationId xmlns:a16="http://schemas.microsoft.com/office/drawing/2014/main" id="{3852BDF8-9FCD-4338-9AB5-50F325D2E411}"/>
              </a:ext>
            </a:extLst>
          </p:cNvPr>
          <p:cNvSpPr>
            <a:spLocks noGrp="1"/>
          </p:cNvSpPr>
          <p:nvPr>
            <p:ph type="body" sz="quarter" idx="24"/>
          </p:nvPr>
        </p:nvSpPr>
        <p:spPr>
          <a:xfrm>
            <a:off x="5020054" y="3333784"/>
            <a:ext cx="4041408" cy="2480276"/>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Tree>
    <p:extLst>
      <p:ext uri="{BB962C8B-B14F-4D97-AF65-F5344CB8AC3E}">
        <p14:creationId xmlns:p14="http://schemas.microsoft.com/office/powerpoint/2010/main" val="2995209509"/>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2"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column text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0B2D3-B7BC-438A-B3B8-3C2058306F70}"/>
              </a:ext>
            </a:extLst>
          </p:cNvPr>
          <p:cNvSpPr>
            <a:spLocks noGrp="1"/>
          </p:cNvSpPr>
          <p:nvPr>
            <p:ph type="title" hasCustomPrompt="1"/>
          </p:nvPr>
        </p:nvSpPr>
        <p:spPr>
          <a:xfrm>
            <a:off x="411567" y="557495"/>
            <a:ext cx="3812358" cy="589915"/>
          </a:xfrm>
        </p:spPr>
        <p:txBody>
          <a:bodyPr/>
          <a:lstStyle>
            <a:lvl1pPr>
              <a:defRPr sz="3192">
                <a:solidFill>
                  <a:schemeClr val="tx1"/>
                </a:solidFill>
              </a:defRPr>
            </a:lvl1pPr>
          </a:lstStyle>
          <a:p>
            <a:r>
              <a:rPr lang="en-US"/>
              <a:t>Title goes here</a:t>
            </a:r>
          </a:p>
        </p:txBody>
      </p:sp>
      <p:sp>
        <p:nvSpPr>
          <p:cNvPr id="10" name="Text Placeholder 41">
            <a:extLst>
              <a:ext uri="{FF2B5EF4-FFF2-40B4-BE49-F238E27FC236}">
                <a16:creationId xmlns:a16="http://schemas.microsoft.com/office/drawing/2014/main" id="{F0993FC6-E7E8-466C-89E3-69B4A022152A}"/>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7" name="Text Placeholder 41">
            <a:extLst>
              <a:ext uri="{FF2B5EF4-FFF2-40B4-BE49-F238E27FC236}">
                <a16:creationId xmlns:a16="http://schemas.microsoft.com/office/drawing/2014/main" id="{599546B6-68A1-4207-B0A7-81D7F95CF28F}"/>
              </a:ext>
            </a:extLst>
          </p:cNvPr>
          <p:cNvSpPr>
            <a:spLocks noGrp="1"/>
          </p:cNvSpPr>
          <p:nvPr>
            <p:ph type="body" sz="quarter" idx="15"/>
          </p:nvPr>
        </p:nvSpPr>
        <p:spPr>
          <a:xfrm>
            <a:off x="676657" y="3333784"/>
            <a:ext cx="3205727" cy="2480276"/>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15" name="Text Placeholder 41">
            <a:extLst>
              <a:ext uri="{FF2B5EF4-FFF2-40B4-BE49-F238E27FC236}">
                <a16:creationId xmlns:a16="http://schemas.microsoft.com/office/drawing/2014/main" id="{D52BC5D2-5C4D-4082-92FC-DDFD40B57583}"/>
              </a:ext>
            </a:extLst>
          </p:cNvPr>
          <p:cNvSpPr>
            <a:spLocks noGrp="1"/>
          </p:cNvSpPr>
          <p:nvPr>
            <p:ph type="body" sz="quarter" idx="21" hasCustomPrompt="1"/>
          </p:nvPr>
        </p:nvSpPr>
        <p:spPr>
          <a:xfrm>
            <a:off x="676658" y="2124099"/>
            <a:ext cx="398460" cy="349501"/>
          </a:xfrm>
          <a:noFill/>
        </p:spPr>
        <p:txBody>
          <a:bodyPr tIns="182880" bIns="182880" anchor="t">
            <a:noAutofit/>
          </a:bodyPr>
          <a:lstStyle>
            <a:lvl1pPr marL="0" indent="0">
              <a:lnSpc>
                <a:spcPts val="1496"/>
              </a:lnSpc>
              <a:spcBef>
                <a:spcPts val="0"/>
              </a:spcBef>
              <a:spcAft>
                <a:spcPts val="0"/>
              </a:spcAft>
              <a:buNone/>
              <a:defRPr sz="2993">
                <a:solidFill>
                  <a:schemeClr val="accent1"/>
                </a:solidFill>
                <a:latin typeface="+mn-lt"/>
              </a:defRPr>
            </a:lvl1pPr>
          </a:lstStyle>
          <a:p>
            <a:pPr lvl="0"/>
            <a:r>
              <a:rPr lang="en-GB"/>
              <a:t>1</a:t>
            </a:r>
          </a:p>
        </p:txBody>
      </p:sp>
      <p:sp>
        <p:nvSpPr>
          <p:cNvPr id="16" name="Text Placeholder 41">
            <a:extLst>
              <a:ext uri="{FF2B5EF4-FFF2-40B4-BE49-F238E27FC236}">
                <a16:creationId xmlns:a16="http://schemas.microsoft.com/office/drawing/2014/main" id="{67D136FC-C39E-4B56-A8A7-902EFCBE1E0E}"/>
              </a:ext>
            </a:extLst>
          </p:cNvPr>
          <p:cNvSpPr>
            <a:spLocks noGrp="1"/>
          </p:cNvSpPr>
          <p:nvPr>
            <p:ph type="body" sz="quarter" idx="22" hasCustomPrompt="1"/>
          </p:nvPr>
        </p:nvSpPr>
        <p:spPr>
          <a:xfrm>
            <a:off x="676658" y="2891539"/>
            <a:ext cx="3205727" cy="332562"/>
          </a:xfrm>
          <a:noFill/>
        </p:spPr>
        <p:txBody>
          <a:bodyPr tIns="182880" bIns="91440" anchor="ctr">
            <a:noAutofit/>
          </a:bodyPr>
          <a:lstStyle>
            <a:lvl1pPr marL="0" indent="0">
              <a:lnSpc>
                <a:spcPts val="1496"/>
              </a:lnSpc>
              <a:spcBef>
                <a:spcPts val="0"/>
              </a:spcBef>
              <a:spcAft>
                <a:spcPts val="0"/>
              </a:spcAft>
              <a:buNone/>
              <a:defRPr sz="1796">
                <a:solidFill>
                  <a:schemeClr val="tx1"/>
                </a:solidFill>
                <a:latin typeface="+mj-lt"/>
              </a:defRPr>
            </a:lvl1pPr>
          </a:lstStyle>
          <a:p>
            <a:pPr lvl="0"/>
            <a:r>
              <a:rPr lang="en-GB"/>
              <a:t>Title goes here</a:t>
            </a:r>
          </a:p>
        </p:txBody>
      </p:sp>
      <p:sp>
        <p:nvSpPr>
          <p:cNvPr id="28" name="Text Placeholder 41">
            <a:extLst>
              <a:ext uri="{FF2B5EF4-FFF2-40B4-BE49-F238E27FC236}">
                <a16:creationId xmlns:a16="http://schemas.microsoft.com/office/drawing/2014/main" id="{802D27AC-5BF8-4C33-A7A8-C234E04F2584}"/>
              </a:ext>
            </a:extLst>
          </p:cNvPr>
          <p:cNvSpPr>
            <a:spLocks noGrp="1"/>
          </p:cNvSpPr>
          <p:nvPr>
            <p:ph type="body" sz="quarter" idx="23"/>
          </p:nvPr>
        </p:nvSpPr>
        <p:spPr>
          <a:xfrm>
            <a:off x="4283287" y="3333784"/>
            <a:ext cx="3205727" cy="2480276"/>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30" name="Text Placeholder 41">
            <a:extLst>
              <a:ext uri="{FF2B5EF4-FFF2-40B4-BE49-F238E27FC236}">
                <a16:creationId xmlns:a16="http://schemas.microsoft.com/office/drawing/2014/main" id="{ECD25102-B5CF-4D8F-A188-0B90FFE36B37}"/>
              </a:ext>
            </a:extLst>
          </p:cNvPr>
          <p:cNvSpPr>
            <a:spLocks noGrp="1"/>
          </p:cNvSpPr>
          <p:nvPr>
            <p:ph type="body" sz="quarter" idx="24" hasCustomPrompt="1"/>
          </p:nvPr>
        </p:nvSpPr>
        <p:spPr>
          <a:xfrm>
            <a:off x="4283287" y="2124099"/>
            <a:ext cx="398460" cy="349501"/>
          </a:xfrm>
          <a:noFill/>
        </p:spPr>
        <p:txBody>
          <a:bodyPr tIns="182880" bIns="182880" anchor="t">
            <a:noAutofit/>
          </a:bodyPr>
          <a:lstStyle>
            <a:lvl1pPr marL="0" indent="0">
              <a:lnSpc>
                <a:spcPts val="1496"/>
              </a:lnSpc>
              <a:spcBef>
                <a:spcPts val="0"/>
              </a:spcBef>
              <a:spcAft>
                <a:spcPts val="0"/>
              </a:spcAft>
              <a:buNone/>
              <a:defRPr sz="2993">
                <a:solidFill>
                  <a:schemeClr val="accent1"/>
                </a:solidFill>
                <a:latin typeface="+mn-lt"/>
              </a:defRPr>
            </a:lvl1pPr>
          </a:lstStyle>
          <a:p>
            <a:pPr lvl="0"/>
            <a:r>
              <a:rPr lang="en-GB"/>
              <a:t>1</a:t>
            </a:r>
          </a:p>
        </p:txBody>
      </p:sp>
      <p:sp>
        <p:nvSpPr>
          <p:cNvPr id="31" name="Text Placeholder 41">
            <a:extLst>
              <a:ext uri="{FF2B5EF4-FFF2-40B4-BE49-F238E27FC236}">
                <a16:creationId xmlns:a16="http://schemas.microsoft.com/office/drawing/2014/main" id="{9CCFC390-048E-4EBB-9396-1FD4F438ED5B}"/>
              </a:ext>
            </a:extLst>
          </p:cNvPr>
          <p:cNvSpPr>
            <a:spLocks noGrp="1"/>
          </p:cNvSpPr>
          <p:nvPr>
            <p:ph type="body" sz="quarter" idx="25" hasCustomPrompt="1"/>
          </p:nvPr>
        </p:nvSpPr>
        <p:spPr>
          <a:xfrm>
            <a:off x="4283288" y="2891539"/>
            <a:ext cx="3205727" cy="332562"/>
          </a:xfrm>
          <a:noFill/>
        </p:spPr>
        <p:txBody>
          <a:bodyPr tIns="182880" bIns="91440" anchor="ctr">
            <a:noAutofit/>
          </a:bodyPr>
          <a:lstStyle>
            <a:lvl1pPr marL="0" indent="0">
              <a:lnSpc>
                <a:spcPts val="1496"/>
              </a:lnSpc>
              <a:spcBef>
                <a:spcPts val="0"/>
              </a:spcBef>
              <a:spcAft>
                <a:spcPts val="0"/>
              </a:spcAft>
              <a:buNone/>
              <a:defRPr sz="1796">
                <a:solidFill>
                  <a:schemeClr val="tx1"/>
                </a:solidFill>
                <a:latin typeface="+mj-lt"/>
              </a:defRPr>
            </a:lvl1pPr>
          </a:lstStyle>
          <a:p>
            <a:pPr lvl="0"/>
            <a:r>
              <a:rPr lang="en-GB"/>
              <a:t>Title goes here</a:t>
            </a:r>
          </a:p>
        </p:txBody>
      </p:sp>
      <p:sp>
        <p:nvSpPr>
          <p:cNvPr id="33" name="Text Placeholder 41">
            <a:extLst>
              <a:ext uri="{FF2B5EF4-FFF2-40B4-BE49-F238E27FC236}">
                <a16:creationId xmlns:a16="http://schemas.microsoft.com/office/drawing/2014/main" id="{C6038199-F004-41CF-A621-792EF2E2334E}"/>
              </a:ext>
            </a:extLst>
          </p:cNvPr>
          <p:cNvSpPr>
            <a:spLocks noGrp="1"/>
          </p:cNvSpPr>
          <p:nvPr>
            <p:ph type="body" sz="quarter" idx="26"/>
          </p:nvPr>
        </p:nvSpPr>
        <p:spPr>
          <a:xfrm>
            <a:off x="7871565" y="3333784"/>
            <a:ext cx="3205727" cy="2480276"/>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
        <p:nvSpPr>
          <p:cNvPr id="34" name="Text Placeholder 41">
            <a:extLst>
              <a:ext uri="{FF2B5EF4-FFF2-40B4-BE49-F238E27FC236}">
                <a16:creationId xmlns:a16="http://schemas.microsoft.com/office/drawing/2014/main" id="{F4C0732F-6C0A-4BC8-A772-0B31EA2F4095}"/>
              </a:ext>
            </a:extLst>
          </p:cNvPr>
          <p:cNvSpPr>
            <a:spLocks noGrp="1"/>
          </p:cNvSpPr>
          <p:nvPr>
            <p:ph type="body" sz="quarter" idx="27" hasCustomPrompt="1"/>
          </p:nvPr>
        </p:nvSpPr>
        <p:spPr>
          <a:xfrm>
            <a:off x="7871566" y="2124099"/>
            <a:ext cx="398460" cy="349501"/>
          </a:xfrm>
          <a:noFill/>
        </p:spPr>
        <p:txBody>
          <a:bodyPr tIns="182880" bIns="182880" anchor="t">
            <a:noAutofit/>
          </a:bodyPr>
          <a:lstStyle>
            <a:lvl1pPr marL="0" indent="0">
              <a:lnSpc>
                <a:spcPts val="1496"/>
              </a:lnSpc>
              <a:spcBef>
                <a:spcPts val="0"/>
              </a:spcBef>
              <a:spcAft>
                <a:spcPts val="0"/>
              </a:spcAft>
              <a:buNone/>
              <a:defRPr sz="2993">
                <a:solidFill>
                  <a:schemeClr val="accent1"/>
                </a:solidFill>
                <a:latin typeface="+mn-lt"/>
              </a:defRPr>
            </a:lvl1pPr>
          </a:lstStyle>
          <a:p>
            <a:pPr lvl="0"/>
            <a:r>
              <a:rPr lang="en-GB"/>
              <a:t>1</a:t>
            </a:r>
          </a:p>
        </p:txBody>
      </p:sp>
      <p:sp>
        <p:nvSpPr>
          <p:cNvPr id="35" name="Text Placeholder 41">
            <a:extLst>
              <a:ext uri="{FF2B5EF4-FFF2-40B4-BE49-F238E27FC236}">
                <a16:creationId xmlns:a16="http://schemas.microsoft.com/office/drawing/2014/main" id="{0927B884-632A-48DD-93F1-D73F9AB1B6A0}"/>
              </a:ext>
            </a:extLst>
          </p:cNvPr>
          <p:cNvSpPr>
            <a:spLocks noGrp="1"/>
          </p:cNvSpPr>
          <p:nvPr>
            <p:ph type="body" sz="quarter" idx="28" hasCustomPrompt="1"/>
          </p:nvPr>
        </p:nvSpPr>
        <p:spPr>
          <a:xfrm>
            <a:off x="7871566" y="2891539"/>
            <a:ext cx="3205727" cy="332562"/>
          </a:xfrm>
          <a:noFill/>
        </p:spPr>
        <p:txBody>
          <a:bodyPr tIns="182880" bIns="91440" anchor="ctr">
            <a:noAutofit/>
          </a:bodyPr>
          <a:lstStyle>
            <a:lvl1pPr marL="0" indent="0">
              <a:lnSpc>
                <a:spcPts val="1496"/>
              </a:lnSpc>
              <a:spcBef>
                <a:spcPts val="0"/>
              </a:spcBef>
              <a:spcAft>
                <a:spcPts val="0"/>
              </a:spcAft>
              <a:buNone/>
              <a:defRPr sz="1796">
                <a:solidFill>
                  <a:schemeClr val="tx1"/>
                </a:solidFill>
                <a:latin typeface="+mj-lt"/>
              </a:defRPr>
            </a:lvl1pPr>
          </a:lstStyle>
          <a:p>
            <a:pPr lvl="0"/>
            <a:r>
              <a:rPr lang="en-GB"/>
              <a:t>Title goes here</a:t>
            </a:r>
          </a:p>
        </p:txBody>
      </p:sp>
    </p:spTree>
    <p:extLst>
      <p:ext uri="{BB962C8B-B14F-4D97-AF65-F5344CB8AC3E}">
        <p14:creationId xmlns:p14="http://schemas.microsoft.com/office/powerpoint/2010/main" val="230930925"/>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2"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lumn and titl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36" name="Text Placeholder 41">
            <a:extLst>
              <a:ext uri="{FF2B5EF4-FFF2-40B4-BE49-F238E27FC236}">
                <a16:creationId xmlns:a16="http://schemas.microsoft.com/office/drawing/2014/main" id="{209BC04F-D5E4-4393-95C5-0F6591B855CF}"/>
              </a:ext>
            </a:extLst>
          </p:cNvPr>
          <p:cNvSpPr>
            <a:spLocks noGrp="1"/>
          </p:cNvSpPr>
          <p:nvPr>
            <p:ph type="body" sz="quarter" idx="15" hasCustomPrompt="1"/>
          </p:nvPr>
        </p:nvSpPr>
        <p:spPr>
          <a:xfrm>
            <a:off x="5280807" y="1392787"/>
            <a:ext cx="6204373" cy="941983"/>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GB"/>
              <a:t>Lorem</a:t>
            </a:r>
          </a:p>
        </p:txBody>
      </p:sp>
      <p:sp>
        <p:nvSpPr>
          <p:cNvPr id="37" name="Text Placeholder 41">
            <a:extLst>
              <a:ext uri="{FF2B5EF4-FFF2-40B4-BE49-F238E27FC236}">
                <a16:creationId xmlns:a16="http://schemas.microsoft.com/office/drawing/2014/main" id="{7EBAC2CF-6AD1-476C-87B2-C06C9115D2FD}"/>
              </a:ext>
            </a:extLst>
          </p:cNvPr>
          <p:cNvSpPr>
            <a:spLocks noGrp="1"/>
          </p:cNvSpPr>
          <p:nvPr>
            <p:ph type="body" sz="quarter" idx="22" hasCustomPrompt="1"/>
          </p:nvPr>
        </p:nvSpPr>
        <p:spPr>
          <a:xfrm>
            <a:off x="5280809" y="834162"/>
            <a:ext cx="3205727" cy="332562"/>
          </a:xfrm>
          <a:noFill/>
        </p:spPr>
        <p:txBody>
          <a:bodyPr tIns="182880" bIns="91440" anchor="ctr">
            <a:noAutofit/>
          </a:bodyPr>
          <a:lstStyle>
            <a:lvl1pPr marL="0" indent="0">
              <a:lnSpc>
                <a:spcPts val="1496"/>
              </a:lnSpc>
              <a:spcBef>
                <a:spcPts val="0"/>
              </a:spcBef>
              <a:spcAft>
                <a:spcPts val="0"/>
              </a:spcAft>
              <a:buNone/>
              <a:defRPr sz="1995">
                <a:solidFill>
                  <a:schemeClr val="tx1"/>
                </a:solidFill>
                <a:latin typeface="+mj-lt"/>
              </a:defRPr>
            </a:lvl1pPr>
          </a:lstStyle>
          <a:p>
            <a:pPr lvl="0"/>
            <a:r>
              <a:rPr lang="en-GB"/>
              <a:t>Title goes here</a:t>
            </a:r>
          </a:p>
        </p:txBody>
      </p:sp>
      <p:sp>
        <p:nvSpPr>
          <p:cNvPr id="39" name="Text Placeholder 41">
            <a:extLst>
              <a:ext uri="{FF2B5EF4-FFF2-40B4-BE49-F238E27FC236}">
                <a16:creationId xmlns:a16="http://schemas.microsoft.com/office/drawing/2014/main" id="{D0AEA13F-698D-439D-9EAB-368901F325E2}"/>
              </a:ext>
            </a:extLst>
          </p:cNvPr>
          <p:cNvSpPr>
            <a:spLocks noGrp="1"/>
          </p:cNvSpPr>
          <p:nvPr>
            <p:ph type="body" sz="quarter" idx="23" hasCustomPrompt="1"/>
          </p:nvPr>
        </p:nvSpPr>
        <p:spPr>
          <a:xfrm>
            <a:off x="4910488" y="3737382"/>
            <a:ext cx="6204373" cy="941983"/>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GB"/>
              <a:t>Lorem</a:t>
            </a:r>
          </a:p>
        </p:txBody>
      </p:sp>
      <p:sp>
        <p:nvSpPr>
          <p:cNvPr id="40" name="Text Placeholder 41">
            <a:extLst>
              <a:ext uri="{FF2B5EF4-FFF2-40B4-BE49-F238E27FC236}">
                <a16:creationId xmlns:a16="http://schemas.microsoft.com/office/drawing/2014/main" id="{68FF66F6-B1C9-4BCD-8487-95074D9814E4}"/>
              </a:ext>
            </a:extLst>
          </p:cNvPr>
          <p:cNvSpPr>
            <a:spLocks noGrp="1"/>
          </p:cNvSpPr>
          <p:nvPr>
            <p:ph type="body" sz="quarter" idx="24" hasCustomPrompt="1"/>
          </p:nvPr>
        </p:nvSpPr>
        <p:spPr>
          <a:xfrm>
            <a:off x="4910489" y="3188917"/>
            <a:ext cx="3205727" cy="332562"/>
          </a:xfrm>
          <a:noFill/>
        </p:spPr>
        <p:txBody>
          <a:bodyPr tIns="182880" bIns="91440" anchor="ctr">
            <a:noAutofit/>
          </a:bodyPr>
          <a:lstStyle>
            <a:lvl1pPr marL="0" indent="0">
              <a:lnSpc>
                <a:spcPts val="1496"/>
              </a:lnSpc>
              <a:spcBef>
                <a:spcPts val="0"/>
              </a:spcBef>
              <a:spcAft>
                <a:spcPts val="0"/>
              </a:spcAft>
              <a:buNone/>
              <a:defRPr sz="2394">
                <a:solidFill>
                  <a:schemeClr val="tx1"/>
                </a:solidFill>
                <a:latin typeface="+mj-lt"/>
              </a:defRPr>
            </a:lvl1pPr>
          </a:lstStyle>
          <a:p>
            <a:pPr lvl="0"/>
            <a:r>
              <a:rPr lang="en-GB"/>
              <a:t>Title goes here</a:t>
            </a:r>
          </a:p>
        </p:txBody>
      </p:sp>
    </p:spTree>
    <p:extLst>
      <p:ext uri="{BB962C8B-B14F-4D97-AF65-F5344CB8AC3E}">
        <p14:creationId xmlns:p14="http://schemas.microsoft.com/office/powerpoint/2010/main" val="1765327477"/>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2"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column Blu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4" name="Title 1">
            <a:extLst>
              <a:ext uri="{FF2B5EF4-FFF2-40B4-BE49-F238E27FC236}">
                <a16:creationId xmlns:a16="http://schemas.microsoft.com/office/drawing/2014/main" id="{5A570DFD-BCDE-4B1E-983F-549B0B01A3E8}"/>
              </a:ext>
            </a:extLst>
          </p:cNvPr>
          <p:cNvSpPr>
            <a:spLocks noGrp="1"/>
          </p:cNvSpPr>
          <p:nvPr>
            <p:ph type="title" hasCustomPrompt="1"/>
          </p:nvPr>
        </p:nvSpPr>
        <p:spPr>
          <a:xfrm>
            <a:off x="7039369" y="2470443"/>
            <a:ext cx="3812358" cy="589915"/>
          </a:xfrm>
        </p:spPr>
        <p:txBody>
          <a:bodyPr/>
          <a:lstStyle>
            <a:lvl1pPr>
              <a:defRPr sz="3192">
                <a:solidFill>
                  <a:schemeClr val="bg1"/>
                </a:solidFill>
              </a:defRPr>
            </a:lvl1pPr>
          </a:lstStyle>
          <a:p>
            <a:r>
              <a:rPr lang="en-US"/>
              <a:t>Title goes here</a:t>
            </a:r>
          </a:p>
        </p:txBody>
      </p:sp>
      <p:sp>
        <p:nvSpPr>
          <p:cNvPr id="16" name="Text Placeholder 41">
            <a:extLst>
              <a:ext uri="{FF2B5EF4-FFF2-40B4-BE49-F238E27FC236}">
                <a16:creationId xmlns:a16="http://schemas.microsoft.com/office/drawing/2014/main" id="{9AA4763E-9535-48D9-A7A0-47BAE8826A73}"/>
              </a:ext>
            </a:extLst>
          </p:cNvPr>
          <p:cNvSpPr>
            <a:spLocks noGrp="1"/>
          </p:cNvSpPr>
          <p:nvPr>
            <p:ph type="body" sz="quarter" idx="14" hasCustomPrompt="1"/>
          </p:nvPr>
        </p:nvSpPr>
        <p:spPr>
          <a:xfrm>
            <a:off x="7429397" y="3074563"/>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17" name="Text Placeholder 41">
            <a:extLst>
              <a:ext uri="{FF2B5EF4-FFF2-40B4-BE49-F238E27FC236}">
                <a16:creationId xmlns:a16="http://schemas.microsoft.com/office/drawing/2014/main" id="{A8C92DB9-E053-4A8E-AD46-ECD172D91BD6}"/>
              </a:ext>
            </a:extLst>
          </p:cNvPr>
          <p:cNvSpPr>
            <a:spLocks noGrp="1"/>
          </p:cNvSpPr>
          <p:nvPr>
            <p:ph type="body" sz="quarter" idx="15"/>
          </p:nvPr>
        </p:nvSpPr>
        <p:spPr>
          <a:xfrm>
            <a:off x="7043331" y="3750351"/>
            <a:ext cx="4411107" cy="2210612"/>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Tree>
    <p:extLst>
      <p:ext uri="{BB962C8B-B14F-4D97-AF65-F5344CB8AC3E}">
        <p14:creationId xmlns:p14="http://schemas.microsoft.com/office/powerpoint/2010/main" val="1212716344"/>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2"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ne column Ice Blu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5C4ED8E-45B5-4516-BDAC-AEA14AC460B5}"/>
              </a:ext>
            </a:extLst>
          </p:cNvPr>
          <p:cNvSpPr/>
          <p:nvPr userDrawn="1"/>
        </p:nvSpPr>
        <p:spPr>
          <a:xfrm>
            <a:off x="495453" y="6542825"/>
            <a:ext cx="11666386" cy="3151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6BF67735-2428-4A46-B5ED-47276EA6199B}"/>
              </a:ext>
            </a:extLst>
          </p:cNvPr>
          <p:cNvSpPr>
            <a:spLocks noGrp="1"/>
          </p:cNvSpPr>
          <p:nvPr>
            <p:ph type="sldNum" sz="quarter" idx="11"/>
          </p:nvPr>
        </p:nvSpPr>
        <p:spPr>
          <a:xfrm>
            <a:off x="509216" y="6631163"/>
            <a:ext cx="678297" cy="162068"/>
          </a:xfrm>
        </p:spPr>
        <p:txBody>
          <a:bodyPr/>
          <a:lstStyle>
            <a:lvl1pPr algn="l">
              <a:defRPr sz="798">
                <a:solidFill>
                  <a:schemeClr val="bg1"/>
                </a:solidFill>
                <a:latin typeface="+mj-lt"/>
              </a:defRPr>
            </a:lvl1pPr>
          </a:lstStyle>
          <a:p>
            <a:r>
              <a:rPr lang="en-US"/>
              <a:t>PAGE </a:t>
            </a:r>
            <a:fld id="{222034A4-E40F-4E23-A773-AC1BBA02DF2C}" type="slidenum">
              <a:rPr lang="en-US" smtClean="0"/>
              <a:pPr/>
              <a:t>‹#›</a:t>
            </a:fld>
            <a:endParaRPr lang="en-US"/>
          </a:p>
        </p:txBody>
      </p:sp>
      <p:pic>
        <p:nvPicPr>
          <p:cNvPr id="29" name="Graphic 28">
            <a:extLst>
              <a:ext uri="{FF2B5EF4-FFF2-40B4-BE49-F238E27FC236}">
                <a16:creationId xmlns:a16="http://schemas.microsoft.com/office/drawing/2014/main" id="{72F5DAE1-7448-4D6E-99F2-0165E4C47E2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91661" y="6608447"/>
            <a:ext cx="428677" cy="184787"/>
          </a:xfrm>
          <a:prstGeom prst="rect">
            <a:avLst/>
          </a:prstGeom>
        </p:spPr>
      </p:pic>
      <p:sp>
        <p:nvSpPr>
          <p:cNvPr id="14" name="Title 1">
            <a:extLst>
              <a:ext uri="{FF2B5EF4-FFF2-40B4-BE49-F238E27FC236}">
                <a16:creationId xmlns:a16="http://schemas.microsoft.com/office/drawing/2014/main" id="{5A570DFD-BCDE-4B1E-983F-549B0B01A3E8}"/>
              </a:ext>
            </a:extLst>
          </p:cNvPr>
          <p:cNvSpPr>
            <a:spLocks noGrp="1"/>
          </p:cNvSpPr>
          <p:nvPr>
            <p:ph type="title" hasCustomPrompt="1"/>
          </p:nvPr>
        </p:nvSpPr>
        <p:spPr>
          <a:xfrm>
            <a:off x="7039369" y="2470443"/>
            <a:ext cx="3812358" cy="589915"/>
          </a:xfrm>
        </p:spPr>
        <p:txBody>
          <a:bodyPr/>
          <a:lstStyle>
            <a:lvl1pPr>
              <a:defRPr sz="3192">
                <a:solidFill>
                  <a:schemeClr val="tx1"/>
                </a:solidFill>
              </a:defRPr>
            </a:lvl1pPr>
          </a:lstStyle>
          <a:p>
            <a:r>
              <a:rPr lang="en-US"/>
              <a:t>Title goes here</a:t>
            </a:r>
          </a:p>
        </p:txBody>
      </p:sp>
      <p:sp>
        <p:nvSpPr>
          <p:cNvPr id="16" name="Text Placeholder 41">
            <a:extLst>
              <a:ext uri="{FF2B5EF4-FFF2-40B4-BE49-F238E27FC236}">
                <a16:creationId xmlns:a16="http://schemas.microsoft.com/office/drawing/2014/main" id="{9AA4763E-9535-48D9-A7A0-47BAE8826A73}"/>
              </a:ext>
            </a:extLst>
          </p:cNvPr>
          <p:cNvSpPr>
            <a:spLocks noGrp="1"/>
          </p:cNvSpPr>
          <p:nvPr>
            <p:ph type="body" sz="quarter" idx="14" hasCustomPrompt="1"/>
          </p:nvPr>
        </p:nvSpPr>
        <p:spPr>
          <a:xfrm>
            <a:off x="7429397" y="3074563"/>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
        <p:nvSpPr>
          <p:cNvPr id="17" name="Text Placeholder 41">
            <a:extLst>
              <a:ext uri="{FF2B5EF4-FFF2-40B4-BE49-F238E27FC236}">
                <a16:creationId xmlns:a16="http://schemas.microsoft.com/office/drawing/2014/main" id="{A8C92DB9-E053-4A8E-AD46-ECD172D91BD6}"/>
              </a:ext>
            </a:extLst>
          </p:cNvPr>
          <p:cNvSpPr>
            <a:spLocks noGrp="1"/>
          </p:cNvSpPr>
          <p:nvPr>
            <p:ph type="body" sz="quarter" idx="15"/>
          </p:nvPr>
        </p:nvSpPr>
        <p:spPr>
          <a:xfrm>
            <a:off x="7043331" y="3750351"/>
            <a:ext cx="4411107" cy="2210612"/>
          </a:xfrm>
          <a:noFill/>
        </p:spPr>
        <p:txBody>
          <a:bodyPr tIns="0" bIns="0" anchor="t">
            <a:noAutofit/>
          </a:bodyPr>
          <a:lstStyle>
            <a:lvl1pPr marL="0" indent="0">
              <a:lnSpc>
                <a:spcPts val="1496"/>
              </a:lnSpc>
              <a:spcBef>
                <a:spcPts val="0"/>
              </a:spcBef>
              <a:spcAft>
                <a:spcPts val="0"/>
              </a:spcAft>
              <a:buNone/>
              <a:defRPr sz="1018">
                <a:solidFill>
                  <a:schemeClr val="tx1"/>
                </a:solidFill>
                <a:latin typeface="+mn-lt"/>
              </a:defRPr>
            </a:lvl1pPr>
          </a:lstStyle>
          <a:p>
            <a:pPr lvl="0"/>
            <a:r>
              <a:rPr lang="en-US"/>
              <a:t>Click to edit Master text styles</a:t>
            </a:r>
          </a:p>
        </p:txBody>
      </p:sp>
    </p:spTree>
    <p:extLst>
      <p:ext uri="{BB962C8B-B14F-4D97-AF65-F5344CB8AC3E}">
        <p14:creationId xmlns:p14="http://schemas.microsoft.com/office/powerpoint/2010/main" val="1658814018"/>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2" y="460184"/>
            <a:ext cx="11711400"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9" y="1806854"/>
            <a:ext cx="11711400"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8" y="6621465"/>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2"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Tree>
    <p:extLst>
      <p:ext uri="{BB962C8B-B14F-4D97-AF65-F5344CB8AC3E}">
        <p14:creationId xmlns:p14="http://schemas.microsoft.com/office/powerpoint/2010/main" val="25513482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9C8366E-4551-45B5-8315-BAD7D7822044}"/>
              </a:ext>
            </a:extLst>
          </p:cNvPr>
          <p:cNvSpPr>
            <a:spLocks noGrp="1"/>
          </p:cNvSpPr>
          <p:nvPr>
            <p:ph type="title" hasCustomPrompt="1"/>
          </p:nvPr>
        </p:nvSpPr>
        <p:spPr>
          <a:xfrm>
            <a:off x="411567" y="557495"/>
            <a:ext cx="3812358" cy="589915"/>
          </a:xfrm>
        </p:spPr>
        <p:txBody>
          <a:bodyPr/>
          <a:lstStyle>
            <a:lvl1pPr>
              <a:defRPr sz="3192">
                <a:solidFill>
                  <a:schemeClr val="tx1"/>
                </a:solidFill>
              </a:defRPr>
            </a:lvl1pPr>
          </a:lstStyle>
          <a:p>
            <a:r>
              <a:rPr lang="en-US"/>
              <a:t>Title goes here</a:t>
            </a:r>
          </a:p>
        </p:txBody>
      </p:sp>
      <p:sp>
        <p:nvSpPr>
          <p:cNvPr id="12" name="Text Placeholder 41">
            <a:extLst>
              <a:ext uri="{FF2B5EF4-FFF2-40B4-BE49-F238E27FC236}">
                <a16:creationId xmlns:a16="http://schemas.microsoft.com/office/drawing/2014/main" id="{FA376403-1F8F-4447-BF16-CD9AD84E53A2}"/>
              </a:ext>
            </a:extLst>
          </p:cNvPr>
          <p:cNvSpPr>
            <a:spLocks noGrp="1"/>
          </p:cNvSpPr>
          <p:nvPr>
            <p:ph type="body" sz="quarter" idx="14" hasCustomPrompt="1"/>
          </p:nvPr>
        </p:nvSpPr>
        <p:spPr>
          <a:xfrm>
            <a:off x="801594" y="1161615"/>
            <a:ext cx="3422330" cy="357892"/>
          </a:xfrm>
          <a:noFill/>
        </p:spPr>
        <p:txBody>
          <a:bodyPr tIns="91440" bIns="0" anchor="ctr">
            <a:noAutofit/>
          </a:bodyPr>
          <a:lstStyle>
            <a:lvl1pPr marL="0" indent="0">
              <a:buNone/>
              <a:defRPr sz="1995">
                <a:solidFill>
                  <a:schemeClr val="tx1"/>
                </a:solidFill>
                <a:latin typeface="+mn-lt"/>
              </a:defRPr>
            </a:lvl1pPr>
          </a:lstStyle>
          <a:p>
            <a:pPr lvl="0"/>
            <a:r>
              <a:rPr lang="en-GB"/>
              <a:t>Subtitle goes here</a:t>
            </a:r>
            <a:endParaRPr lang="en-US"/>
          </a:p>
        </p:txBody>
      </p:sp>
    </p:spTree>
    <p:extLst>
      <p:ext uri="{BB962C8B-B14F-4D97-AF65-F5344CB8AC3E}">
        <p14:creationId xmlns:p14="http://schemas.microsoft.com/office/powerpoint/2010/main" val="531215267"/>
      </p:ext>
    </p:extLst>
  </p:cSld>
  <p:clrMapOvr>
    <a:masterClrMapping/>
  </p:clrMapOvr>
  <p:extLst>
    <p:ext uri="{DCECCB84-F9BA-43D5-87BE-67443E8EF086}">
      <p15:sldGuideLst xmlns:p15="http://schemas.microsoft.com/office/powerpoint/2012/main">
        <p15:guide id="1" orient="horz" pos="528" userDrawn="1">
          <p15:clr>
            <a:srgbClr val="FBAE40"/>
          </p15:clr>
        </p15:guide>
        <p15:guide id="2" pos="1552"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230" y="1122363"/>
            <a:ext cx="9121379" cy="2387600"/>
          </a:xfrm>
        </p:spPr>
        <p:txBody>
          <a:bodyPr anchor="b"/>
          <a:lstStyle>
            <a:lvl1pPr algn="ctr">
              <a:defRPr sz="5985"/>
            </a:lvl1pPr>
          </a:lstStyle>
          <a:p>
            <a:r>
              <a:rPr lang="en-US"/>
              <a:t>Click to edit Master title style</a:t>
            </a:r>
          </a:p>
        </p:txBody>
      </p:sp>
      <p:sp>
        <p:nvSpPr>
          <p:cNvPr id="3" name="Subtitle 2"/>
          <p:cNvSpPr>
            <a:spLocks noGrp="1"/>
          </p:cNvSpPr>
          <p:nvPr>
            <p:ph type="subTitle" idx="1"/>
          </p:nvPr>
        </p:nvSpPr>
        <p:spPr>
          <a:xfrm>
            <a:off x="1520230" y="3602038"/>
            <a:ext cx="9121379"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4" name="Date Placeholder 3"/>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37004015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27097860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792" y="1709739"/>
            <a:ext cx="10489585" cy="2852737"/>
          </a:xfrm>
        </p:spPr>
        <p:txBody>
          <a:bodyPr anchor="b"/>
          <a:lstStyle>
            <a:lvl1pPr>
              <a:defRPr sz="5985"/>
            </a:lvl1pPr>
          </a:lstStyle>
          <a:p>
            <a:r>
              <a:rPr lang="en-US"/>
              <a:t>Click to edit Master title style</a:t>
            </a:r>
          </a:p>
        </p:txBody>
      </p:sp>
      <p:sp>
        <p:nvSpPr>
          <p:cNvPr id="3" name="Text Placeholder 2"/>
          <p:cNvSpPr>
            <a:spLocks noGrp="1"/>
          </p:cNvSpPr>
          <p:nvPr>
            <p:ph type="body" idx="1"/>
          </p:nvPr>
        </p:nvSpPr>
        <p:spPr>
          <a:xfrm>
            <a:off x="829792" y="4589464"/>
            <a:ext cx="10489585"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12748228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6126"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6931"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675F10-90BA-9A4B-97C5-0F6D45F15F43}"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2743115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7711" y="365126"/>
            <a:ext cx="10489585" cy="1325563"/>
          </a:xfrm>
        </p:spPr>
        <p:txBody>
          <a:bodyPr/>
          <a:lstStyle/>
          <a:p>
            <a:r>
              <a:rPr lang="en-US"/>
              <a:t>Click to edit Master title style</a:t>
            </a:r>
          </a:p>
        </p:txBody>
      </p:sp>
      <p:sp>
        <p:nvSpPr>
          <p:cNvPr id="3" name="Text Placeholder 2"/>
          <p:cNvSpPr>
            <a:spLocks noGrp="1"/>
          </p:cNvSpPr>
          <p:nvPr>
            <p:ph type="body" idx="1"/>
          </p:nvPr>
        </p:nvSpPr>
        <p:spPr>
          <a:xfrm>
            <a:off x="837711" y="1681163"/>
            <a:ext cx="514502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837711" y="2505075"/>
            <a:ext cx="51450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56931" y="1681163"/>
            <a:ext cx="5170365"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56931" y="2505075"/>
            <a:ext cx="51703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675F10-90BA-9A4B-97C5-0F6D45F15F43}" type="datetimeFigureOut">
              <a:rPr lang="en-US" smtClean="0"/>
              <a:t>5/1/2024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15174649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675F10-90BA-9A4B-97C5-0F6D45F15F43}" type="datetimeFigureOut">
              <a:rPr lang="en-US" smtClean="0"/>
              <a:t>5/1/2024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31376112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675F10-90BA-9A4B-97C5-0F6D45F15F43}" type="datetimeFigureOut">
              <a:rPr lang="en-US" smtClean="0"/>
              <a:t>5/1/2024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29459445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Content Placeholder 2"/>
          <p:cNvSpPr>
            <a:spLocks noGrp="1"/>
          </p:cNvSpPr>
          <p:nvPr>
            <p:ph idx="1"/>
          </p:nvPr>
        </p:nvSpPr>
        <p:spPr>
          <a:xfrm>
            <a:off x="5170365" y="987426"/>
            <a:ext cx="615693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p:cNvSpPr>
            <a:spLocks noGrp="1"/>
          </p:cNvSpPr>
          <p:nvPr>
            <p:ph type="dt" sz="half" idx="10"/>
          </p:nvPr>
        </p:nvSpPr>
        <p:spPr/>
        <p:txBody>
          <a:bodyPr/>
          <a:lstStyle/>
          <a:p>
            <a:fld id="{EF675F10-90BA-9A4B-97C5-0F6D45F15F43}"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26349287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Picture Placeholder 2"/>
          <p:cNvSpPr>
            <a:spLocks noGrp="1" noChangeAspect="1"/>
          </p:cNvSpPr>
          <p:nvPr>
            <p:ph type="pic" idx="1"/>
          </p:nvPr>
        </p:nvSpPr>
        <p:spPr>
          <a:xfrm>
            <a:off x="5170365" y="987426"/>
            <a:ext cx="6156930" cy="4873625"/>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en-US"/>
              <a:t>Click icon to add picture</a:t>
            </a:r>
          </a:p>
        </p:txBody>
      </p:sp>
      <p:sp>
        <p:nvSpPr>
          <p:cNvPr id="4" name="Text Placeholder 3"/>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p:cNvSpPr>
            <a:spLocks noGrp="1"/>
          </p:cNvSpPr>
          <p:nvPr>
            <p:ph type="dt" sz="half" idx="10"/>
          </p:nvPr>
        </p:nvSpPr>
        <p:spPr/>
        <p:txBody>
          <a:bodyPr/>
          <a:lstStyle/>
          <a:p>
            <a:fld id="{EF675F10-90BA-9A4B-97C5-0F6D45F15F43}"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3184382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9"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7"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6"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21044882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15052098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3315" y="365125"/>
            <a:ext cx="2622396"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6126" y="365125"/>
            <a:ext cx="771516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9675077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230" y="1122363"/>
            <a:ext cx="9121379" cy="2387600"/>
          </a:xfrm>
        </p:spPr>
        <p:txBody>
          <a:bodyPr anchor="b"/>
          <a:lstStyle>
            <a:lvl1pPr algn="ctr">
              <a:defRPr sz="5985"/>
            </a:lvl1pPr>
          </a:lstStyle>
          <a:p>
            <a:r>
              <a:rPr lang="en-US"/>
              <a:t>Click to edit Master title style</a:t>
            </a:r>
          </a:p>
        </p:txBody>
      </p:sp>
      <p:sp>
        <p:nvSpPr>
          <p:cNvPr id="3" name="Subtitle 2"/>
          <p:cNvSpPr>
            <a:spLocks noGrp="1"/>
          </p:cNvSpPr>
          <p:nvPr>
            <p:ph type="subTitle" idx="1"/>
          </p:nvPr>
        </p:nvSpPr>
        <p:spPr>
          <a:xfrm>
            <a:off x="1520230" y="3602038"/>
            <a:ext cx="9121379"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4" name="Date Placeholder 3"/>
          <p:cNvSpPr>
            <a:spLocks noGrp="1"/>
          </p:cNvSpPr>
          <p:nvPr>
            <p:ph type="dt" sz="half" idx="10"/>
          </p:nvPr>
        </p:nvSpPr>
        <p:spPr/>
        <p:txBody>
          <a:bodyPr/>
          <a:lstStyle/>
          <a:p>
            <a:fld id="{766511BC-F834-417A-AFA8-8C825A696C41}"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1448449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6511BC-F834-417A-AFA8-8C825A696C41}"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1044430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792" y="1709739"/>
            <a:ext cx="10489585" cy="2852737"/>
          </a:xfrm>
        </p:spPr>
        <p:txBody>
          <a:bodyPr anchor="b"/>
          <a:lstStyle>
            <a:lvl1pPr>
              <a:defRPr sz="5985"/>
            </a:lvl1pPr>
          </a:lstStyle>
          <a:p>
            <a:r>
              <a:rPr lang="en-US"/>
              <a:t>Click to edit Master title style</a:t>
            </a:r>
          </a:p>
        </p:txBody>
      </p:sp>
      <p:sp>
        <p:nvSpPr>
          <p:cNvPr id="3" name="Text Placeholder 2"/>
          <p:cNvSpPr>
            <a:spLocks noGrp="1"/>
          </p:cNvSpPr>
          <p:nvPr>
            <p:ph type="body" idx="1"/>
          </p:nvPr>
        </p:nvSpPr>
        <p:spPr>
          <a:xfrm>
            <a:off x="829792" y="4589464"/>
            <a:ext cx="10489585"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6511BC-F834-417A-AFA8-8C825A696C41}"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26780129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6126"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6931"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6511BC-F834-417A-AFA8-8C825A696C41}"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4558698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7711" y="365126"/>
            <a:ext cx="10489585" cy="1325563"/>
          </a:xfrm>
        </p:spPr>
        <p:txBody>
          <a:bodyPr/>
          <a:lstStyle/>
          <a:p>
            <a:r>
              <a:rPr lang="en-US"/>
              <a:t>Click to edit Master title style</a:t>
            </a:r>
          </a:p>
        </p:txBody>
      </p:sp>
      <p:sp>
        <p:nvSpPr>
          <p:cNvPr id="3" name="Text Placeholder 2"/>
          <p:cNvSpPr>
            <a:spLocks noGrp="1"/>
          </p:cNvSpPr>
          <p:nvPr>
            <p:ph type="body" idx="1"/>
          </p:nvPr>
        </p:nvSpPr>
        <p:spPr>
          <a:xfrm>
            <a:off x="837711" y="1681163"/>
            <a:ext cx="514502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837711" y="2505075"/>
            <a:ext cx="51450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56931" y="1681163"/>
            <a:ext cx="5170365"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56931" y="2505075"/>
            <a:ext cx="51703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6511BC-F834-417A-AFA8-8C825A696C41}" type="datetimeFigureOut">
              <a:rPr lang="en-US" smtClean="0"/>
              <a:t>5/1/2024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23965758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6511BC-F834-417A-AFA8-8C825A696C41}" type="datetimeFigureOut">
              <a:rPr lang="en-US" smtClean="0"/>
              <a:t>5/1/2024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15896889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6511BC-F834-417A-AFA8-8C825A696C41}" type="datetimeFigureOut">
              <a:rPr lang="en-US" smtClean="0"/>
              <a:t>5/1/2024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6095539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Content Placeholder 2"/>
          <p:cNvSpPr>
            <a:spLocks noGrp="1"/>
          </p:cNvSpPr>
          <p:nvPr>
            <p:ph idx="1"/>
          </p:nvPr>
        </p:nvSpPr>
        <p:spPr>
          <a:xfrm>
            <a:off x="5170365" y="987426"/>
            <a:ext cx="615693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p:cNvSpPr>
            <a:spLocks noGrp="1"/>
          </p:cNvSpPr>
          <p:nvPr>
            <p:ph type="dt" sz="half" idx="10"/>
          </p:nvPr>
        </p:nvSpPr>
        <p:spPr/>
        <p:txBody>
          <a:bodyPr/>
          <a:lstStyle/>
          <a:p>
            <a:fld id="{766511BC-F834-417A-AFA8-8C825A696C41}"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353546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14981" y="460183"/>
            <a:ext cx="11711401" cy="1283951"/>
          </a:xfrm>
          <a:prstGeom prst="rect">
            <a:avLst/>
          </a:prstGeom>
        </p:spPr>
        <p:txBody>
          <a:bodyPr/>
          <a:lstStyle>
            <a:lvl1pPr algn="ctr">
              <a:lnSpc>
                <a:spcPts val="2793"/>
              </a:lnSpc>
              <a:defRPr sz="2594" spc="-100" baseline="0">
                <a:solidFill>
                  <a:srgbClr val="000000"/>
                </a:solidFill>
                <a:latin typeface="Trebuchet MS"/>
                <a:cs typeface="Trebuchet MS"/>
              </a:defRPr>
            </a:lvl1pPr>
          </a:lstStyle>
          <a:p>
            <a:r>
              <a:rPr lang="en-US"/>
              <a:t>Insert Chart Title Here </a:t>
            </a:r>
            <a:br>
              <a:rPr lang="en-US"/>
            </a:br>
            <a:r>
              <a:rPr lang="en-US"/>
              <a:t>Insert Long Chart Title Here</a:t>
            </a:r>
            <a:br>
              <a:rPr lang="en-US"/>
            </a:br>
            <a:r>
              <a:rPr lang="en-US"/>
              <a:t>Insert Chart Title Here </a:t>
            </a:r>
          </a:p>
        </p:txBody>
      </p:sp>
      <p:sp>
        <p:nvSpPr>
          <p:cNvPr id="4" name="Text Placeholder 8"/>
          <p:cNvSpPr>
            <a:spLocks noGrp="1"/>
          </p:cNvSpPr>
          <p:nvPr>
            <p:ph type="body" sz="quarter" idx="13" hasCustomPrompt="1"/>
          </p:nvPr>
        </p:nvSpPr>
        <p:spPr>
          <a:xfrm>
            <a:off x="153558" y="1806854"/>
            <a:ext cx="11711401" cy="368686"/>
          </a:xfrm>
          <a:prstGeom prst="rect">
            <a:avLst/>
          </a:prstGeom>
        </p:spPr>
        <p:txBody>
          <a:bodyPr vert="horz"/>
          <a:lstStyle>
            <a:lvl1pPr marL="0" indent="0" algn="ctr">
              <a:buFontTx/>
              <a:buNone/>
              <a:defRPr sz="1796" cap="none">
                <a:latin typeface="Trebuchet MS"/>
                <a:cs typeface="Trebuchet MS"/>
              </a:defRPr>
            </a:lvl1pPr>
          </a:lstStyle>
          <a:p>
            <a:pPr lvl="0"/>
            <a:r>
              <a:rPr lang="en-US"/>
              <a:t>Chart Subtitle Goes Here</a:t>
            </a:r>
          </a:p>
        </p:txBody>
      </p:sp>
      <p:sp>
        <p:nvSpPr>
          <p:cNvPr id="5" name="Text Placeholder 4"/>
          <p:cNvSpPr>
            <a:spLocks noGrp="1"/>
          </p:cNvSpPr>
          <p:nvPr>
            <p:ph type="body" sz="quarter" idx="14" hasCustomPrompt="1"/>
          </p:nvPr>
        </p:nvSpPr>
        <p:spPr>
          <a:xfrm>
            <a:off x="427917" y="6621464"/>
            <a:ext cx="7398451" cy="236537"/>
          </a:xfrm>
          <a:prstGeom prst="rect">
            <a:avLst/>
          </a:prstGeom>
        </p:spPr>
        <p:txBody>
          <a:bodyPr vert="horz"/>
          <a:lstStyle>
            <a:lvl1pPr marL="0" indent="0">
              <a:buNone/>
              <a:defRPr sz="898"/>
            </a:lvl1pPr>
            <a:lvl2pPr marL="456103" indent="0">
              <a:buNone/>
              <a:defRPr/>
            </a:lvl2pPr>
            <a:lvl3pPr marL="912205" indent="0">
              <a:buNone/>
              <a:defRPr/>
            </a:lvl3pPr>
            <a:lvl4pPr marL="1368308" indent="0">
              <a:buNone/>
              <a:defRPr/>
            </a:lvl4pPr>
            <a:lvl5pPr marL="1824411" indent="0">
              <a:buNone/>
              <a:defRPr/>
            </a:lvl5pPr>
          </a:lstStyle>
          <a:p>
            <a:r>
              <a:rPr lang="en-US" sz="798"/>
              <a:t>Source: Insert Source Line Text  </a:t>
            </a:r>
          </a:p>
        </p:txBody>
      </p:sp>
      <p:sp>
        <p:nvSpPr>
          <p:cNvPr id="6" name="Text Placeholder 6"/>
          <p:cNvSpPr>
            <a:spLocks noGrp="1"/>
          </p:cNvSpPr>
          <p:nvPr>
            <p:ph type="body" sz="quarter" idx="15" hasCustomPrompt="1"/>
          </p:nvPr>
        </p:nvSpPr>
        <p:spPr>
          <a:xfrm>
            <a:off x="437771" y="6189666"/>
            <a:ext cx="2287382" cy="431798"/>
          </a:xfrm>
          <a:prstGeom prst="rect">
            <a:avLst/>
          </a:prstGeom>
        </p:spPr>
        <p:txBody>
          <a:bodyPr vert="horz"/>
          <a:lstStyle>
            <a:lvl1pPr marL="0" indent="0">
              <a:buNone/>
              <a:defRPr sz="1097" cap="all" baseline="0"/>
            </a:lvl1pPr>
            <a:lvl2pPr marL="456103" indent="0">
              <a:buNone/>
              <a:defRPr/>
            </a:lvl2pPr>
            <a:lvl3pPr marL="912205" indent="0">
              <a:buNone/>
              <a:defRPr/>
            </a:lvl3pPr>
            <a:lvl4pPr marL="1368308" indent="0">
              <a:buNone/>
              <a:defRPr/>
            </a:lvl4pPr>
            <a:lvl5pPr marL="1824411" indent="0">
              <a:buNone/>
              <a:defRPr/>
            </a:lvl5pPr>
          </a:lstStyle>
          <a:p>
            <a:pPr lvl="0"/>
            <a:r>
              <a:rPr lang="en-US"/>
              <a:t>Small Report Title Goes Here</a:t>
            </a:r>
          </a:p>
        </p:txBody>
      </p:sp>
      <p:sp>
        <p:nvSpPr>
          <p:cNvPr id="11" name="Text Placeholder 10"/>
          <p:cNvSpPr>
            <a:spLocks noGrp="1"/>
          </p:cNvSpPr>
          <p:nvPr>
            <p:ph type="body" sz="quarter" idx="18" hasCustomPrompt="1"/>
          </p:nvPr>
        </p:nvSpPr>
        <p:spPr>
          <a:xfrm>
            <a:off x="225925" y="5335064"/>
            <a:ext cx="11699434" cy="888470"/>
          </a:xfrm>
          <a:prstGeom prst="rect">
            <a:avLst/>
          </a:prstGeom>
        </p:spPr>
        <p:txBody>
          <a:bodyPr vert="horz"/>
          <a:lstStyle>
            <a:lvl1pPr marL="0" indent="0" algn="ctr" defTabSz="228051" fontAlgn="base">
              <a:lnSpc>
                <a:spcPts val="2294"/>
              </a:lnSpc>
              <a:spcBef>
                <a:spcPct val="0"/>
              </a:spcBef>
              <a:spcAft>
                <a:spcPct val="0"/>
              </a:spcAft>
              <a:buFontTx/>
              <a:buNone/>
              <a:defRPr sz="1097"/>
            </a:lvl1pPr>
            <a:lvl5pPr marL="1824411" indent="0">
              <a:buFontTx/>
              <a:buNone/>
              <a:defRPr sz="1197"/>
            </a:lvl5pPr>
          </a:lstStyle>
          <a:p>
            <a:pPr algn="ctr" defTabSz="457200" fontAlgn="base">
              <a:spcBef>
                <a:spcPct val="0"/>
              </a:spcBef>
              <a:spcAft>
                <a:spcPct val="0"/>
              </a:spcAft>
            </a:pPr>
            <a:r>
              <a:rPr lang="en-US" altLang="en-US" sz="1496">
                <a:solidFill>
                  <a:prstClr val="black"/>
                </a:solidFill>
                <a:latin typeface="Trebuchet MS" pitchFamily="34" charset="0"/>
              </a:rPr>
              <a:t>Less than a third of likely buyers found out about their local dealership through online search</a:t>
            </a:r>
          </a:p>
          <a:p>
            <a:pPr algn="ctr" defTabSz="457200" fontAlgn="base">
              <a:spcBef>
                <a:spcPct val="0"/>
              </a:spcBef>
              <a:spcAft>
                <a:spcPct val="0"/>
              </a:spcAft>
            </a:pPr>
            <a:r>
              <a:rPr lang="en-US" altLang="en-US" sz="1496">
                <a:solidFill>
                  <a:prstClr val="black"/>
                </a:solidFill>
                <a:latin typeface="Trebuchet MS" pitchFamily="34" charset="0"/>
              </a:rPr>
              <a:t>Direct mail/email marketing has a nominal effect on informing buyers about their local dealership </a:t>
            </a:r>
          </a:p>
        </p:txBody>
      </p:sp>
      <p:sp>
        <p:nvSpPr>
          <p:cNvPr id="7"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145775159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Picture Placeholder 2"/>
          <p:cNvSpPr>
            <a:spLocks noGrp="1" noChangeAspect="1"/>
          </p:cNvSpPr>
          <p:nvPr>
            <p:ph type="pic" idx="1"/>
          </p:nvPr>
        </p:nvSpPr>
        <p:spPr>
          <a:xfrm>
            <a:off x="5170365" y="987426"/>
            <a:ext cx="6156930" cy="4873625"/>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en-US"/>
              <a:t>Click icon to add picture</a:t>
            </a:r>
          </a:p>
        </p:txBody>
      </p:sp>
      <p:sp>
        <p:nvSpPr>
          <p:cNvPr id="4" name="Text Placeholder 3"/>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p:cNvSpPr>
            <a:spLocks noGrp="1"/>
          </p:cNvSpPr>
          <p:nvPr>
            <p:ph type="dt" sz="half" idx="10"/>
          </p:nvPr>
        </p:nvSpPr>
        <p:spPr/>
        <p:txBody>
          <a:bodyPr/>
          <a:lstStyle/>
          <a:p>
            <a:fld id="{766511BC-F834-417A-AFA8-8C825A696C41}"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36713191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6511BC-F834-417A-AFA8-8C825A696C41}"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325031143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3315" y="365125"/>
            <a:ext cx="2622396"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6126" y="365125"/>
            <a:ext cx="771516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6511BC-F834-417A-AFA8-8C825A696C41}"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027C-25C8-4773-BB18-3036C59EB1C2}" type="slidenum">
              <a:rPr lang="en-US" smtClean="0"/>
              <a:t>‹#›</a:t>
            </a:fld>
            <a:endParaRPr lang="en-US"/>
          </a:p>
        </p:txBody>
      </p:sp>
    </p:spTree>
    <p:extLst>
      <p:ext uri="{BB962C8B-B14F-4D97-AF65-F5344CB8AC3E}">
        <p14:creationId xmlns:p14="http://schemas.microsoft.com/office/powerpoint/2010/main" val="18459482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F0963-7DC2-D94F-A776-D72442CEA692}"/>
              </a:ext>
            </a:extLst>
          </p:cNvPr>
          <p:cNvSpPr>
            <a:spLocks noGrp="1"/>
          </p:cNvSpPr>
          <p:nvPr>
            <p:ph type="ctrTitle"/>
          </p:nvPr>
        </p:nvSpPr>
        <p:spPr>
          <a:xfrm>
            <a:off x="1520230" y="1122363"/>
            <a:ext cx="9121379" cy="2387600"/>
          </a:xfrm>
        </p:spPr>
        <p:txBody>
          <a:bodyPr anchor="b"/>
          <a:lstStyle>
            <a:lvl1pPr algn="ctr">
              <a:defRPr sz="5985"/>
            </a:lvl1pPr>
          </a:lstStyle>
          <a:p>
            <a:r>
              <a:rPr lang="en-US"/>
              <a:t>Click to edit Master title style</a:t>
            </a:r>
          </a:p>
        </p:txBody>
      </p:sp>
      <p:sp>
        <p:nvSpPr>
          <p:cNvPr id="3" name="Subtitle 2">
            <a:extLst>
              <a:ext uri="{FF2B5EF4-FFF2-40B4-BE49-F238E27FC236}">
                <a16:creationId xmlns:a16="http://schemas.microsoft.com/office/drawing/2014/main" id="{AE495044-A36F-3B4B-8BA3-3C27671B2EC9}"/>
              </a:ext>
            </a:extLst>
          </p:cNvPr>
          <p:cNvSpPr>
            <a:spLocks noGrp="1"/>
          </p:cNvSpPr>
          <p:nvPr>
            <p:ph type="subTitle" idx="1"/>
          </p:nvPr>
        </p:nvSpPr>
        <p:spPr>
          <a:xfrm>
            <a:off x="1520230" y="3602038"/>
            <a:ext cx="9121379"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4" name="Date Placeholder 3">
            <a:extLst>
              <a:ext uri="{FF2B5EF4-FFF2-40B4-BE49-F238E27FC236}">
                <a16:creationId xmlns:a16="http://schemas.microsoft.com/office/drawing/2014/main" id="{CF8FCDA1-868E-B749-B61A-968C73D1726F}"/>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a:extLst>
              <a:ext uri="{FF2B5EF4-FFF2-40B4-BE49-F238E27FC236}">
                <a16:creationId xmlns:a16="http://schemas.microsoft.com/office/drawing/2014/main" id="{4E6428A1-C7DE-2548-8BAF-A0B4D6BF2F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42A2B-8250-2D4D-83A7-AA0836478030}"/>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16406980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59E59-C3FC-204E-85CC-317362ACE6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D047EF-D6BD-E145-A9EF-61D40231D6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A84CD0-A62C-3D4E-ADDB-0276DBB71049}"/>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a:extLst>
              <a:ext uri="{FF2B5EF4-FFF2-40B4-BE49-F238E27FC236}">
                <a16:creationId xmlns:a16="http://schemas.microsoft.com/office/drawing/2014/main" id="{22EBCD41-370D-044C-897A-559815EFC9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2F46B7-5F31-DB43-B955-4BE9B8D7F011}"/>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37613361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22197-EA75-7C43-A891-3E34D66C4501}"/>
              </a:ext>
            </a:extLst>
          </p:cNvPr>
          <p:cNvSpPr>
            <a:spLocks noGrp="1"/>
          </p:cNvSpPr>
          <p:nvPr>
            <p:ph type="title"/>
          </p:nvPr>
        </p:nvSpPr>
        <p:spPr>
          <a:xfrm>
            <a:off x="829792" y="1709739"/>
            <a:ext cx="10489585" cy="2852737"/>
          </a:xfrm>
        </p:spPr>
        <p:txBody>
          <a:bodyPr anchor="b"/>
          <a:lstStyle>
            <a:lvl1pPr>
              <a:defRPr sz="5985"/>
            </a:lvl1pPr>
          </a:lstStyle>
          <a:p>
            <a:r>
              <a:rPr lang="en-US"/>
              <a:t>Click to edit Master title style</a:t>
            </a:r>
          </a:p>
        </p:txBody>
      </p:sp>
      <p:sp>
        <p:nvSpPr>
          <p:cNvPr id="3" name="Text Placeholder 2">
            <a:extLst>
              <a:ext uri="{FF2B5EF4-FFF2-40B4-BE49-F238E27FC236}">
                <a16:creationId xmlns:a16="http://schemas.microsoft.com/office/drawing/2014/main" id="{DD250571-AFBE-7C4C-A2F3-761335BCEFF0}"/>
              </a:ext>
            </a:extLst>
          </p:cNvPr>
          <p:cNvSpPr>
            <a:spLocks noGrp="1"/>
          </p:cNvSpPr>
          <p:nvPr>
            <p:ph type="body" idx="1"/>
          </p:nvPr>
        </p:nvSpPr>
        <p:spPr>
          <a:xfrm>
            <a:off x="829792" y="4589464"/>
            <a:ext cx="10489585"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11F708-0D8A-FE4D-BFDD-990819C4585E}"/>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a:extLst>
              <a:ext uri="{FF2B5EF4-FFF2-40B4-BE49-F238E27FC236}">
                <a16:creationId xmlns:a16="http://schemas.microsoft.com/office/drawing/2014/main" id="{24B4C672-9FA9-2E46-9721-1933E1CCB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02321-B7DD-9241-AF4F-0B56185C1265}"/>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10910817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B03B8-98E1-614D-A4FA-00124125D7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EBB9A7-18E9-3E43-AB98-22C0813C1D42}"/>
              </a:ext>
            </a:extLst>
          </p:cNvPr>
          <p:cNvSpPr>
            <a:spLocks noGrp="1"/>
          </p:cNvSpPr>
          <p:nvPr>
            <p:ph sz="half" idx="1"/>
          </p:nvPr>
        </p:nvSpPr>
        <p:spPr>
          <a:xfrm>
            <a:off x="836126"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FB5814-1FE6-CF4A-88E9-202CBDA7E7DE}"/>
              </a:ext>
            </a:extLst>
          </p:cNvPr>
          <p:cNvSpPr>
            <a:spLocks noGrp="1"/>
          </p:cNvSpPr>
          <p:nvPr>
            <p:ph sz="half" idx="2"/>
          </p:nvPr>
        </p:nvSpPr>
        <p:spPr>
          <a:xfrm>
            <a:off x="6156931"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56D911-5035-494E-ACBA-385D31FE256B}"/>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6" name="Footer Placeholder 5">
            <a:extLst>
              <a:ext uri="{FF2B5EF4-FFF2-40B4-BE49-F238E27FC236}">
                <a16:creationId xmlns:a16="http://schemas.microsoft.com/office/drawing/2014/main" id="{CBA76857-4EB6-C54D-B723-BE35A29CD9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60BF94-92A5-8349-A6BF-78D65C34F28D}"/>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41557613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E5AA4-CE49-4346-B1E9-39366FBDC39E}"/>
              </a:ext>
            </a:extLst>
          </p:cNvPr>
          <p:cNvSpPr>
            <a:spLocks noGrp="1"/>
          </p:cNvSpPr>
          <p:nvPr>
            <p:ph type="title"/>
          </p:nvPr>
        </p:nvSpPr>
        <p:spPr>
          <a:xfrm>
            <a:off x="837711" y="365126"/>
            <a:ext cx="1048958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46BEF7-AD6B-9145-A11A-DFBBA018C29A}"/>
              </a:ext>
            </a:extLst>
          </p:cNvPr>
          <p:cNvSpPr>
            <a:spLocks noGrp="1"/>
          </p:cNvSpPr>
          <p:nvPr>
            <p:ph type="body" idx="1"/>
          </p:nvPr>
        </p:nvSpPr>
        <p:spPr>
          <a:xfrm>
            <a:off x="837711" y="1681163"/>
            <a:ext cx="514502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a:extLst>
              <a:ext uri="{FF2B5EF4-FFF2-40B4-BE49-F238E27FC236}">
                <a16:creationId xmlns:a16="http://schemas.microsoft.com/office/drawing/2014/main" id="{5E12D76D-7244-174D-B330-4751D3A3B6D3}"/>
              </a:ext>
            </a:extLst>
          </p:cNvPr>
          <p:cNvSpPr>
            <a:spLocks noGrp="1"/>
          </p:cNvSpPr>
          <p:nvPr>
            <p:ph sz="half" idx="2"/>
          </p:nvPr>
        </p:nvSpPr>
        <p:spPr>
          <a:xfrm>
            <a:off x="837711" y="2505075"/>
            <a:ext cx="51450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170D02-414E-FC4F-98F7-663BA18AE042}"/>
              </a:ext>
            </a:extLst>
          </p:cNvPr>
          <p:cNvSpPr>
            <a:spLocks noGrp="1"/>
          </p:cNvSpPr>
          <p:nvPr>
            <p:ph type="body" sz="quarter" idx="3"/>
          </p:nvPr>
        </p:nvSpPr>
        <p:spPr>
          <a:xfrm>
            <a:off x="6156931" y="1681163"/>
            <a:ext cx="5170365"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a:extLst>
              <a:ext uri="{FF2B5EF4-FFF2-40B4-BE49-F238E27FC236}">
                <a16:creationId xmlns:a16="http://schemas.microsoft.com/office/drawing/2014/main" id="{AC3C5D75-B033-D84B-BDC2-E1DE69A766FF}"/>
              </a:ext>
            </a:extLst>
          </p:cNvPr>
          <p:cNvSpPr>
            <a:spLocks noGrp="1"/>
          </p:cNvSpPr>
          <p:nvPr>
            <p:ph sz="quarter" idx="4"/>
          </p:nvPr>
        </p:nvSpPr>
        <p:spPr>
          <a:xfrm>
            <a:off x="6156931" y="2505075"/>
            <a:ext cx="51703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BB9DDE-0844-7B40-960B-0B593FEBCA96}"/>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8" name="Footer Placeholder 7">
            <a:extLst>
              <a:ext uri="{FF2B5EF4-FFF2-40B4-BE49-F238E27FC236}">
                <a16:creationId xmlns:a16="http://schemas.microsoft.com/office/drawing/2014/main" id="{47942282-7BD7-E54A-9094-D59C8B3870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46ED25-DC8B-A84C-B611-ED7DFCFABA15}"/>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11071734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C187C-E429-CD49-B58A-CB8E090FA5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FF36D0-BFE4-9949-9E89-09906B4F57E8}"/>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4" name="Footer Placeholder 3">
            <a:extLst>
              <a:ext uri="{FF2B5EF4-FFF2-40B4-BE49-F238E27FC236}">
                <a16:creationId xmlns:a16="http://schemas.microsoft.com/office/drawing/2014/main" id="{E0EC319F-F805-6E4E-8D3C-3F4676E168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1641F0-9B6D-E94F-A979-91F56A4C5DBB}"/>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31859965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FEA5EC-AF0C-494D-AE60-629E819860F2}"/>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3" name="Footer Placeholder 2">
            <a:extLst>
              <a:ext uri="{FF2B5EF4-FFF2-40B4-BE49-F238E27FC236}">
                <a16:creationId xmlns:a16="http://schemas.microsoft.com/office/drawing/2014/main" id="{E566BDBD-DB55-CD48-A260-77AF4981A3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5E6D73C-B8F4-FA40-B1C2-BCC55C1885F7}"/>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3240400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412652" y="2788255"/>
            <a:ext cx="6857349" cy="1286933"/>
          </a:xfrm>
          <a:prstGeom prst="rect">
            <a:avLst/>
          </a:prstGeom>
        </p:spPr>
        <p:txBody>
          <a:bodyPr vert="horz" lIns="0" tIns="0" rIns="0" bIns="0"/>
          <a:lstStyle>
            <a:lvl1pPr marL="0" indent="0">
              <a:lnSpc>
                <a:spcPts val="4489"/>
              </a:lnSpc>
              <a:spcBef>
                <a:spcPts val="0"/>
              </a:spcBef>
              <a:buFontTx/>
              <a:buNone/>
              <a:defRPr sz="5487" b="1" cap="none"/>
            </a:lvl1pPr>
            <a:lvl2pPr marL="456103" indent="0">
              <a:lnSpc>
                <a:spcPts val="4489"/>
              </a:lnSpc>
              <a:spcBef>
                <a:spcPts val="0"/>
              </a:spcBef>
              <a:buFontTx/>
              <a:buNone/>
              <a:defRPr sz="5487" cap="all"/>
            </a:lvl2pPr>
            <a:lvl3pPr marL="912205" indent="0">
              <a:lnSpc>
                <a:spcPts val="4489"/>
              </a:lnSpc>
              <a:spcBef>
                <a:spcPts val="0"/>
              </a:spcBef>
              <a:buFontTx/>
              <a:buNone/>
              <a:defRPr sz="5487" cap="all"/>
            </a:lvl3pPr>
            <a:lvl4pPr marL="1368308" indent="0">
              <a:lnSpc>
                <a:spcPts val="4489"/>
              </a:lnSpc>
              <a:spcBef>
                <a:spcPts val="0"/>
              </a:spcBef>
              <a:buFontTx/>
              <a:buNone/>
              <a:defRPr sz="5487" cap="all"/>
            </a:lvl4pPr>
            <a:lvl5pPr marL="1824411" indent="0">
              <a:lnSpc>
                <a:spcPts val="4489"/>
              </a:lnSpc>
              <a:spcBef>
                <a:spcPts val="0"/>
              </a:spcBef>
              <a:buFontTx/>
              <a:buNone/>
              <a:defRPr sz="5487" cap="all"/>
            </a:lvl5pPr>
          </a:lstStyle>
          <a:p>
            <a:pPr lvl="0"/>
            <a:r>
              <a:rPr lang="en-US"/>
              <a:t>Insert Report Title Here</a:t>
            </a:r>
          </a:p>
        </p:txBody>
      </p:sp>
      <p:sp>
        <p:nvSpPr>
          <p:cNvPr id="7" name="Text Placeholder 6"/>
          <p:cNvSpPr>
            <a:spLocks noGrp="1"/>
          </p:cNvSpPr>
          <p:nvPr>
            <p:ph type="body" sz="quarter" idx="11" hasCustomPrompt="1"/>
          </p:nvPr>
        </p:nvSpPr>
        <p:spPr>
          <a:xfrm>
            <a:off x="3472158" y="3960348"/>
            <a:ext cx="8261764" cy="1585314"/>
          </a:xfrm>
          <a:prstGeom prst="rect">
            <a:avLst/>
          </a:prstGeom>
        </p:spPr>
        <p:txBody>
          <a:bodyPr vert="horz" lIns="0" tIns="0" rIns="0" bIns="0"/>
          <a:lstStyle>
            <a:lvl1pPr marL="0" indent="0">
              <a:spcBef>
                <a:spcPts val="0"/>
              </a:spcBef>
              <a:buFontTx/>
              <a:buNone/>
              <a:defRPr sz="3192" b="1" cap="none" baseline="0">
                <a:solidFill>
                  <a:srgbClr val="508ABA"/>
                </a:solidFill>
              </a:defRPr>
            </a:lvl1pPr>
            <a:lvl2pPr marL="456103" indent="0">
              <a:buFontTx/>
              <a:buNone/>
              <a:defRPr/>
            </a:lvl2pPr>
            <a:lvl3pPr marL="912205" indent="0">
              <a:buFontTx/>
              <a:buNone/>
              <a:defRPr/>
            </a:lvl3pPr>
            <a:lvl4pPr marL="1368308" indent="0">
              <a:buFontTx/>
              <a:buNone/>
              <a:defRPr/>
            </a:lvl4pPr>
            <a:lvl5pPr marL="1824411" indent="0">
              <a:buFontTx/>
              <a:buNone/>
              <a:defRPr/>
            </a:lvl5pPr>
          </a:lstStyle>
          <a:p>
            <a:r>
              <a:rPr lang="en-US" sz="2594">
                <a:latin typeface="+mn-lt"/>
                <a:cs typeface="Trebuchet MS"/>
              </a:rPr>
              <a:t>Insert Subhead Text Here</a:t>
            </a:r>
          </a:p>
        </p:txBody>
      </p:sp>
    </p:spTree>
    <p:extLst>
      <p:ext uri="{BB962C8B-B14F-4D97-AF65-F5344CB8AC3E}">
        <p14:creationId xmlns:p14="http://schemas.microsoft.com/office/powerpoint/2010/main" val="150567894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CAF58-FC7B-1541-98FB-DF0ECECA1018}"/>
              </a:ext>
            </a:extLst>
          </p:cNvPr>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Content Placeholder 2">
            <a:extLst>
              <a:ext uri="{FF2B5EF4-FFF2-40B4-BE49-F238E27FC236}">
                <a16:creationId xmlns:a16="http://schemas.microsoft.com/office/drawing/2014/main" id="{25761D9D-6B49-3343-B0DC-1826A0A83E22}"/>
              </a:ext>
            </a:extLst>
          </p:cNvPr>
          <p:cNvSpPr>
            <a:spLocks noGrp="1"/>
          </p:cNvSpPr>
          <p:nvPr>
            <p:ph idx="1"/>
          </p:nvPr>
        </p:nvSpPr>
        <p:spPr>
          <a:xfrm>
            <a:off x="5170365" y="987426"/>
            <a:ext cx="615693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E1A1FB-75E3-BE44-B4F1-61F798CDC894}"/>
              </a:ext>
            </a:extLst>
          </p:cNvPr>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a:extLst>
              <a:ext uri="{FF2B5EF4-FFF2-40B4-BE49-F238E27FC236}">
                <a16:creationId xmlns:a16="http://schemas.microsoft.com/office/drawing/2014/main" id="{6B8AD33D-B14A-1E4D-8C2E-9CB77045514F}"/>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6" name="Footer Placeholder 5">
            <a:extLst>
              <a:ext uri="{FF2B5EF4-FFF2-40B4-BE49-F238E27FC236}">
                <a16:creationId xmlns:a16="http://schemas.microsoft.com/office/drawing/2014/main" id="{D8653C3C-948F-704A-ADCA-862364F5D3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C301E1-4B2C-5848-8BB6-DCA07C948D3A}"/>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2355385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ECA18-21A7-4F4F-AE92-7693302AEE74}"/>
              </a:ext>
            </a:extLst>
          </p:cNvPr>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Picture Placeholder 2">
            <a:extLst>
              <a:ext uri="{FF2B5EF4-FFF2-40B4-BE49-F238E27FC236}">
                <a16:creationId xmlns:a16="http://schemas.microsoft.com/office/drawing/2014/main" id="{8B799FB2-811D-BB4E-A3BD-0A54421CD46E}"/>
              </a:ext>
            </a:extLst>
          </p:cNvPr>
          <p:cNvSpPr>
            <a:spLocks noGrp="1"/>
          </p:cNvSpPr>
          <p:nvPr>
            <p:ph type="pic" idx="1"/>
          </p:nvPr>
        </p:nvSpPr>
        <p:spPr>
          <a:xfrm>
            <a:off x="5170365" y="987426"/>
            <a:ext cx="6156930" cy="4873625"/>
          </a:xfrm>
        </p:spPr>
        <p:txBody>
          <a:bodyPr/>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endParaRPr lang="en-US"/>
          </a:p>
        </p:txBody>
      </p:sp>
      <p:sp>
        <p:nvSpPr>
          <p:cNvPr id="4" name="Text Placeholder 3">
            <a:extLst>
              <a:ext uri="{FF2B5EF4-FFF2-40B4-BE49-F238E27FC236}">
                <a16:creationId xmlns:a16="http://schemas.microsoft.com/office/drawing/2014/main" id="{88EB802F-649D-D04C-AA36-1801F2E482D2}"/>
              </a:ext>
            </a:extLst>
          </p:cNvPr>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a:extLst>
              <a:ext uri="{FF2B5EF4-FFF2-40B4-BE49-F238E27FC236}">
                <a16:creationId xmlns:a16="http://schemas.microsoft.com/office/drawing/2014/main" id="{09CC28A1-74D0-0148-90F9-DC233F310DFE}"/>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6" name="Footer Placeholder 5">
            <a:extLst>
              <a:ext uri="{FF2B5EF4-FFF2-40B4-BE49-F238E27FC236}">
                <a16:creationId xmlns:a16="http://schemas.microsoft.com/office/drawing/2014/main" id="{4EAEFBCA-2FC4-9C46-BCA4-0B00D3E0A4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8FBC0A-8886-A044-9D2E-E44EE7E3FF2E}"/>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9639504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5DD58-5913-9144-9055-725483E98B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9E1B56-BB11-754B-B3EF-0DD699412C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91952A-17CC-F34A-AC73-C84E37847605}"/>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a:extLst>
              <a:ext uri="{FF2B5EF4-FFF2-40B4-BE49-F238E27FC236}">
                <a16:creationId xmlns:a16="http://schemas.microsoft.com/office/drawing/2014/main" id="{4D376CF2-CC1D-EA46-ACE5-C5D087834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987B6-427B-FF48-8A70-282A629F45DA}"/>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22196795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63D0B3-7FE9-DE40-8627-47994C5B45CF}"/>
              </a:ext>
            </a:extLst>
          </p:cNvPr>
          <p:cNvSpPr>
            <a:spLocks noGrp="1"/>
          </p:cNvSpPr>
          <p:nvPr>
            <p:ph type="title" orient="vert"/>
          </p:nvPr>
        </p:nvSpPr>
        <p:spPr>
          <a:xfrm>
            <a:off x="8703315" y="365125"/>
            <a:ext cx="2622396"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233210-1708-F442-B808-1EF0F86778CA}"/>
              </a:ext>
            </a:extLst>
          </p:cNvPr>
          <p:cNvSpPr>
            <a:spLocks noGrp="1"/>
          </p:cNvSpPr>
          <p:nvPr>
            <p:ph type="body" orient="vert" idx="1"/>
          </p:nvPr>
        </p:nvSpPr>
        <p:spPr>
          <a:xfrm>
            <a:off x="836126" y="365125"/>
            <a:ext cx="771516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C18370-BBC5-5A44-8247-9E05209E6B97}"/>
              </a:ext>
            </a:extLst>
          </p:cNvPr>
          <p:cNvSpPr>
            <a:spLocks noGrp="1"/>
          </p:cNvSpPr>
          <p:nvPr>
            <p:ph type="dt" sz="half" idx="10"/>
          </p:nvPr>
        </p:nvSpPr>
        <p:spPr/>
        <p:txBody>
          <a:bodyPr/>
          <a:lstStyle/>
          <a:p>
            <a:fld id="{EF675F10-90BA-9A4B-97C5-0F6D45F15F43}" type="datetimeFigureOut">
              <a:rPr lang="en-US" smtClean="0"/>
              <a:t>5/1/2024</a:t>
            </a:fld>
            <a:endParaRPr lang="en-US"/>
          </a:p>
        </p:txBody>
      </p:sp>
      <p:sp>
        <p:nvSpPr>
          <p:cNvPr id="5" name="Footer Placeholder 4">
            <a:extLst>
              <a:ext uri="{FF2B5EF4-FFF2-40B4-BE49-F238E27FC236}">
                <a16:creationId xmlns:a16="http://schemas.microsoft.com/office/drawing/2014/main" id="{FB7C70C5-251A-8A4C-BFF0-87029DC9E0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4F350-606F-594A-B445-47618EC08E94}"/>
              </a:ext>
            </a:extLst>
          </p:cNvPr>
          <p:cNvSpPr>
            <a:spLocks noGrp="1"/>
          </p:cNvSpPr>
          <p:nvPr>
            <p:ph type="sldNum" sz="quarter" idx="12"/>
          </p:nvPr>
        </p:nvSpPr>
        <p:spPr/>
        <p:txBody>
          <a:bodyPr/>
          <a:lstStyle/>
          <a:p>
            <a:fld id="{7D33CAC0-E093-5148-AE6B-19334CEADB6C}" type="slidenum">
              <a:rPr lang="en-US" smtClean="0"/>
              <a:t>‹#›</a:t>
            </a:fld>
            <a:endParaRPr lang="en-US"/>
          </a:p>
        </p:txBody>
      </p:sp>
    </p:spTree>
    <p:extLst>
      <p:ext uri="{BB962C8B-B14F-4D97-AF65-F5344CB8AC3E}">
        <p14:creationId xmlns:p14="http://schemas.microsoft.com/office/powerpoint/2010/main" val="6710393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10.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1.jpe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12.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1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14.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15.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16.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jpe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8.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9.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4240538500"/>
      </p:ext>
    </p:extLst>
  </p:cSld>
  <p:clrMap bg1="lt1" tx1="dk1" bg2="lt2" tx2="dk2" accent1="accent1" accent2="accent2" accent3="accent3" accent4="accent4" accent5="accent5" accent6="accent6" hlink="hlink" folHlink="folHlink"/>
  <p:sldLayoutIdLst>
    <p:sldLayoutId id="2147483688" r:id="rId1"/>
    <p:sldLayoutId id="2147483689" r:id="rId2"/>
  </p:sldLayoutIdLst>
  <p:hf hdr="0" ftr="0" dt="0"/>
  <p:txStyles>
    <p:titleStyle>
      <a:lvl1pPr algn="ctr" defTabSz="453751" rtl="0" eaLnBrk="1" latinLnBrk="0" hangingPunct="1">
        <a:spcBef>
          <a:spcPct val="0"/>
        </a:spcBef>
        <a:buNone/>
        <a:defRPr sz="4389" kern="1200">
          <a:solidFill>
            <a:schemeClr val="tx1"/>
          </a:solidFill>
          <a:latin typeface="+mj-lt"/>
          <a:ea typeface="+mj-ea"/>
          <a:cs typeface="+mj-cs"/>
        </a:defRPr>
      </a:lvl1pPr>
    </p:titleStyle>
    <p:bodyStyle>
      <a:lvl1pPr marL="340304" indent="-340304" algn="l" defTabSz="453751" rtl="0" eaLnBrk="1" latinLnBrk="0" hangingPunct="1">
        <a:spcBef>
          <a:spcPct val="20000"/>
        </a:spcBef>
        <a:buFont typeface="Arial"/>
        <a:buChar char="•"/>
        <a:defRPr sz="3192" kern="1200">
          <a:solidFill>
            <a:schemeClr val="tx1"/>
          </a:solidFill>
          <a:latin typeface="+mn-lt"/>
          <a:ea typeface="+mn-ea"/>
          <a:cs typeface="+mn-cs"/>
        </a:defRPr>
      </a:lvl1pPr>
      <a:lvl2pPr marL="737323" indent="-283577" algn="l" defTabSz="453751" rtl="0" eaLnBrk="1" latinLnBrk="0" hangingPunct="1">
        <a:spcBef>
          <a:spcPct val="20000"/>
        </a:spcBef>
        <a:buFont typeface="Arial"/>
        <a:buChar char="–"/>
        <a:defRPr sz="2793" kern="1200">
          <a:solidFill>
            <a:schemeClr val="tx1"/>
          </a:solidFill>
          <a:latin typeface="+mn-lt"/>
          <a:ea typeface="+mn-ea"/>
          <a:cs typeface="+mn-cs"/>
        </a:defRPr>
      </a:lvl2pPr>
      <a:lvl3pPr marL="1134341" indent="-226876" algn="l" defTabSz="453751" rtl="0" eaLnBrk="1" latinLnBrk="0" hangingPunct="1">
        <a:spcBef>
          <a:spcPct val="20000"/>
        </a:spcBef>
        <a:buFont typeface="Arial"/>
        <a:buChar char="•"/>
        <a:defRPr sz="2394" kern="1200">
          <a:solidFill>
            <a:schemeClr val="tx1"/>
          </a:solidFill>
          <a:latin typeface="+mn-lt"/>
          <a:ea typeface="+mn-ea"/>
          <a:cs typeface="+mn-cs"/>
        </a:defRPr>
      </a:lvl3pPr>
      <a:lvl4pPr marL="1588081" indent="-226876" algn="l" defTabSz="453751" rtl="0" eaLnBrk="1" latinLnBrk="0" hangingPunct="1">
        <a:spcBef>
          <a:spcPct val="20000"/>
        </a:spcBef>
        <a:buFont typeface="Arial"/>
        <a:buChar char="–"/>
        <a:defRPr sz="1995" kern="1200">
          <a:solidFill>
            <a:schemeClr val="tx1"/>
          </a:solidFill>
          <a:latin typeface="+mn-lt"/>
          <a:ea typeface="+mn-ea"/>
          <a:cs typeface="+mn-cs"/>
        </a:defRPr>
      </a:lvl4pPr>
      <a:lvl5pPr marL="2041818" indent="-226876" algn="l" defTabSz="453751" rtl="0" eaLnBrk="1" latinLnBrk="0" hangingPunct="1">
        <a:spcBef>
          <a:spcPct val="20000"/>
        </a:spcBef>
        <a:buFont typeface="Arial"/>
        <a:buChar char="»"/>
        <a:defRPr sz="1995" kern="1200">
          <a:solidFill>
            <a:schemeClr val="tx1"/>
          </a:solidFill>
          <a:latin typeface="+mn-lt"/>
          <a:ea typeface="+mn-ea"/>
          <a:cs typeface="+mn-cs"/>
        </a:defRPr>
      </a:lvl5pPr>
      <a:lvl6pPr marL="2495550" indent="-226876" algn="l" defTabSz="453751" rtl="0" eaLnBrk="1" latinLnBrk="0" hangingPunct="1">
        <a:spcBef>
          <a:spcPct val="20000"/>
        </a:spcBef>
        <a:buFont typeface="Arial"/>
        <a:buChar char="•"/>
        <a:defRPr sz="1995" kern="1200">
          <a:solidFill>
            <a:schemeClr val="tx1"/>
          </a:solidFill>
          <a:latin typeface="+mn-lt"/>
          <a:ea typeface="+mn-ea"/>
          <a:cs typeface="+mn-cs"/>
        </a:defRPr>
      </a:lvl6pPr>
      <a:lvl7pPr marL="2949287" indent="-226876" algn="l" defTabSz="453751" rtl="0" eaLnBrk="1" latinLnBrk="0" hangingPunct="1">
        <a:spcBef>
          <a:spcPct val="20000"/>
        </a:spcBef>
        <a:buFont typeface="Arial"/>
        <a:buChar char="•"/>
        <a:defRPr sz="1995" kern="1200">
          <a:solidFill>
            <a:schemeClr val="tx1"/>
          </a:solidFill>
          <a:latin typeface="+mn-lt"/>
          <a:ea typeface="+mn-ea"/>
          <a:cs typeface="+mn-cs"/>
        </a:defRPr>
      </a:lvl7pPr>
      <a:lvl8pPr marL="3403028" indent="-226876" algn="l" defTabSz="453751" rtl="0" eaLnBrk="1" latinLnBrk="0" hangingPunct="1">
        <a:spcBef>
          <a:spcPct val="20000"/>
        </a:spcBef>
        <a:buFont typeface="Arial"/>
        <a:buChar char="•"/>
        <a:defRPr sz="1995" kern="1200">
          <a:solidFill>
            <a:schemeClr val="tx1"/>
          </a:solidFill>
          <a:latin typeface="+mn-lt"/>
          <a:ea typeface="+mn-ea"/>
          <a:cs typeface="+mn-cs"/>
        </a:defRPr>
      </a:lvl8pPr>
      <a:lvl9pPr marL="3856763" indent="-226876" algn="l" defTabSz="453751"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3751" rtl="0" eaLnBrk="1" latinLnBrk="0" hangingPunct="1">
        <a:defRPr sz="1796" kern="1200">
          <a:solidFill>
            <a:schemeClr val="tx1"/>
          </a:solidFill>
          <a:latin typeface="+mn-lt"/>
          <a:ea typeface="+mn-ea"/>
          <a:cs typeface="+mn-cs"/>
        </a:defRPr>
      </a:lvl1pPr>
      <a:lvl2pPr marL="453751" algn="l" defTabSz="453751" rtl="0" eaLnBrk="1" latinLnBrk="0" hangingPunct="1">
        <a:defRPr sz="1796" kern="1200">
          <a:solidFill>
            <a:schemeClr val="tx1"/>
          </a:solidFill>
          <a:latin typeface="+mn-lt"/>
          <a:ea typeface="+mn-ea"/>
          <a:cs typeface="+mn-cs"/>
        </a:defRPr>
      </a:lvl2pPr>
      <a:lvl3pPr marL="907469" algn="l" defTabSz="453751" rtl="0" eaLnBrk="1" latinLnBrk="0" hangingPunct="1">
        <a:defRPr sz="1796" kern="1200">
          <a:solidFill>
            <a:schemeClr val="tx1"/>
          </a:solidFill>
          <a:latin typeface="+mn-lt"/>
          <a:ea typeface="+mn-ea"/>
          <a:cs typeface="+mn-cs"/>
        </a:defRPr>
      </a:lvl3pPr>
      <a:lvl4pPr marL="1361210" algn="l" defTabSz="453751" rtl="0" eaLnBrk="1" latinLnBrk="0" hangingPunct="1">
        <a:defRPr sz="1796" kern="1200">
          <a:solidFill>
            <a:schemeClr val="tx1"/>
          </a:solidFill>
          <a:latin typeface="+mn-lt"/>
          <a:ea typeface="+mn-ea"/>
          <a:cs typeface="+mn-cs"/>
        </a:defRPr>
      </a:lvl4pPr>
      <a:lvl5pPr marL="1814946" algn="l" defTabSz="453751" rtl="0" eaLnBrk="1" latinLnBrk="0" hangingPunct="1">
        <a:defRPr sz="1796" kern="1200">
          <a:solidFill>
            <a:schemeClr val="tx1"/>
          </a:solidFill>
          <a:latin typeface="+mn-lt"/>
          <a:ea typeface="+mn-ea"/>
          <a:cs typeface="+mn-cs"/>
        </a:defRPr>
      </a:lvl5pPr>
      <a:lvl6pPr marL="2268684" algn="l" defTabSz="453751" rtl="0" eaLnBrk="1" latinLnBrk="0" hangingPunct="1">
        <a:defRPr sz="1796" kern="1200">
          <a:solidFill>
            <a:schemeClr val="tx1"/>
          </a:solidFill>
          <a:latin typeface="+mn-lt"/>
          <a:ea typeface="+mn-ea"/>
          <a:cs typeface="+mn-cs"/>
        </a:defRPr>
      </a:lvl6pPr>
      <a:lvl7pPr marL="2722419" algn="l" defTabSz="453751" rtl="0" eaLnBrk="1" latinLnBrk="0" hangingPunct="1">
        <a:defRPr sz="1796" kern="1200">
          <a:solidFill>
            <a:schemeClr val="tx1"/>
          </a:solidFill>
          <a:latin typeface="+mn-lt"/>
          <a:ea typeface="+mn-ea"/>
          <a:cs typeface="+mn-cs"/>
        </a:defRPr>
      </a:lvl7pPr>
      <a:lvl8pPr marL="3176158" algn="l" defTabSz="453751" rtl="0" eaLnBrk="1" latinLnBrk="0" hangingPunct="1">
        <a:defRPr sz="1796" kern="1200">
          <a:solidFill>
            <a:schemeClr val="tx1"/>
          </a:solidFill>
          <a:latin typeface="+mn-lt"/>
          <a:ea typeface="+mn-ea"/>
          <a:cs typeface="+mn-cs"/>
        </a:defRPr>
      </a:lvl8pPr>
      <a:lvl9pPr marL="3629894" algn="l" defTabSz="453751" rtl="0" eaLnBrk="1" latinLnBrk="0" hangingPunct="1">
        <a:defRPr sz="1796"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ubtitle 2"/>
          <p:cNvSpPr txBox="1">
            <a:spLocks/>
          </p:cNvSpPr>
          <p:nvPr userDrawn="1"/>
        </p:nvSpPr>
        <p:spPr>
          <a:xfrm>
            <a:off x="11188277" y="6620933"/>
            <a:ext cx="738105" cy="228600"/>
          </a:xfrm>
          <a:prstGeom prst="rect">
            <a:avLst/>
          </a:prstGeom>
        </p:spPr>
        <p:txBody>
          <a:bodyPr/>
          <a:lstStyle>
            <a:lvl1pPr marL="0" indent="0" algn="l" defTabSz="457200" rtl="0" eaLnBrk="1" latinLnBrk="0" hangingPunct="1">
              <a:spcBef>
                <a:spcPct val="20000"/>
              </a:spcBef>
              <a:buFont typeface="Arial"/>
              <a:buNone/>
              <a:defRPr sz="1800" kern="1200">
                <a:solidFill>
                  <a:srgbClr val="00AF78"/>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fld id="{21AD1E46-6C0E-2740-8AE4-E7555976E32C}" type="slidenum">
              <a:rPr lang="en-US" sz="998" smtClean="0">
                <a:solidFill>
                  <a:srgbClr val="508ABA"/>
                </a:solidFill>
                <a:latin typeface="Trebuchet MS"/>
                <a:cs typeface="Trebuchet MS"/>
              </a:rPr>
              <a:pPr algn="r"/>
              <a:t>‹#›</a:t>
            </a:fld>
            <a:endParaRPr lang="en-US" sz="998">
              <a:solidFill>
                <a:srgbClr val="508ABA"/>
              </a:solidFill>
              <a:latin typeface="Trebuchet MS"/>
              <a:cs typeface="Trebuchet MS"/>
            </a:endParaRPr>
          </a:p>
        </p:txBody>
      </p:sp>
    </p:spTree>
    <p:extLst>
      <p:ext uri="{BB962C8B-B14F-4D97-AF65-F5344CB8AC3E}">
        <p14:creationId xmlns:p14="http://schemas.microsoft.com/office/powerpoint/2010/main" val="3126209273"/>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DEA0EAB4-316D-420A-9350-9DAF36DD08C2}"/>
              </a:ext>
            </a:extLst>
          </p:cNvPr>
          <p:cNvSpPr>
            <a:spLocks noGrp="1"/>
          </p:cNvSpPr>
          <p:nvPr>
            <p:ph type="sldNum" sz="quarter" idx="4"/>
          </p:nvPr>
        </p:nvSpPr>
        <p:spPr>
          <a:xfrm>
            <a:off x="9198264" y="6469449"/>
            <a:ext cx="2837762" cy="365125"/>
          </a:xfrm>
          <a:prstGeom prst="rect">
            <a:avLst/>
          </a:prstGeom>
        </p:spPr>
        <p:txBody>
          <a:bodyPr vert="horz" lIns="234480" tIns="117240" rIns="234480" bIns="117240" rtlCol="0" anchor="ctr"/>
          <a:lstStyle>
            <a:lvl1pPr algn="r">
              <a:defRPr sz="1546">
                <a:solidFill>
                  <a:schemeClr val="tx1">
                    <a:tint val="75000"/>
                  </a:schemeClr>
                </a:solidFill>
              </a:defRPr>
            </a:lvl1pPr>
          </a:lstStyle>
          <a:p>
            <a:pPr defTabSz="912205"/>
            <a:fld id="{FC623D9C-B141-0E44-9A0E-426DA6A043B9}" type="slidenum">
              <a:rPr lang="en-US" smtClean="0">
                <a:solidFill>
                  <a:prstClr val="black">
                    <a:tint val="75000"/>
                  </a:prstClr>
                </a:solidFill>
              </a:rPr>
              <a:pPr defTabSz="912205"/>
              <a:t>‹#›</a:t>
            </a:fld>
            <a:endParaRPr lang="en-US">
              <a:solidFill>
                <a:prstClr val="black">
                  <a:tint val="75000"/>
                </a:prstClr>
              </a:solidFill>
            </a:endParaRPr>
          </a:p>
        </p:txBody>
      </p:sp>
    </p:spTree>
    <p:extLst>
      <p:ext uri="{BB962C8B-B14F-4D97-AF65-F5344CB8AC3E}">
        <p14:creationId xmlns:p14="http://schemas.microsoft.com/office/powerpoint/2010/main" val="2776219337"/>
      </p:ext>
    </p:extLst>
  </p:cSld>
  <p:clrMap bg1="lt1" tx1="dk1" bg2="lt2" tx2="dk2" accent1="accent1" accent2="accent2" accent3="accent3" accent4="accent4" accent5="accent5" accent6="accent6" hlink="hlink" folHlink="folHlink"/>
  <p:sldLayoutIdLst>
    <p:sldLayoutId id="2147483856" r:id="rId1"/>
    <p:sldLayoutId id="2147483858" r:id="rId2"/>
    <p:sldLayoutId id="2147483859" r:id="rId3"/>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Subtitle 2"/>
          <p:cNvSpPr txBox="1">
            <a:spLocks/>
          </p:cNvSpPr>
          <p:nvPr userDrawn="1"/>
        </p:nvSpPr>
        <p:spPr>
          <a:xfrm>
            <a:off x="11188277" y="6620933"/>
            <a:ext cx="738105" cy="228600"/>
          </a:xfrm>
          <a:prstGeom prst="rect">
            <a:avLst/>
          </a:prstGeom>
        </p:spPr>
        <p:txBody>
          <a:bodyPr/>
          <a:lstStyle>
            <a:lvl1pPr marL="0" indent="0" algn="l" defTabSz="457200" rtl="0" eaLnBrk="1" latinLnBrk="0" hangingPunct="1">
              <a:spcBef>
                <a:spcPct val="20000"/>
              </a:spcBef>
              <a:buFont typeface="Arial"/>
              <a:buNone/>
              <a:defRPr sz="1800" kern="1200">
                <a:solidFill>
                  <a:srgbClr val="00AF78"/>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fld id="{21AD1E46-6C0E-2740-8AE4-E7555976E32C}" type="slidenum">
              <a:rPr lang="en-US" sz="998" smtClean="0">
                <a:solidFill>
                  <a:srgbClr val="508ABA"/>
                </a:solidFill>
                <a:latin typeface="Trebuchet MS"/>
                <a:cs typeface="Trebuchet MS"/>
              </a:rPr>
              <a:pPr algn="r"/>
              <a:t>‹#›</a:t>
            </a:fld>
            <a:endParaRPr lang="en-US" sz="998">
              <a:solidFill>
                <a:srgbClr val="508ABA"/>
              </a:solidFill>
              <a:latin typeface="Trebuchet MS"/>
              <a:cs typeface="Trebuchet MS"/>
            </a:endParaRPr>
          </a:p>
        </p:txBody>
      </p:sp>
    </p:spTree>
    <p:extLst>
      <p:ext uri="{BB962C8B-B14F-4D97-AF65-F5344CB8AC3E}">
        <p14:creationId xmlns:p14="http://schemas.microsoft.com/office/powerpoint/2010/main" val="540846029"/>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4DC67-6DB7-4F5D-A26D-2E4937C558F2}"/>
              </a:ext>
            </a:extLst>
          </p:cNvPr>
          <p:cNvSpPr>
            <a:spLocks noGrp="1"/>
          </p:cNvSpPr>
          <p:nvPr>
            <p:ph type="title"/>
          </p:nvPr>
        </p:nvSpPr>
        <p:spPr>
          <a:xfrm>
            <a:off x="418547" y="457202"/>
            <a:ext cx="10945656" cy="589915"/>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9BAAD199-1DC0-4D3D-9CDE-E6FF5F89D203}"/>
              </a:ext>
            </a:extLst>
          </p:cNvPr>
          <p:cNvSpPr>
            <a:spLocks noGrp="1"/>
          </p:cNvSpPr>
          <p:nvPr>
            <p:ph type="body" idx="1"/>
          </p:nvPr>
        </p:nvSpPr>
        <p:spPr>
          <a:xfrm>
            <a:off x="418547" y="1270622"/>
            <a:ext cx="10945656" cy="4967923"/>
          </a:xfrm>
          <a:prstGeom prst="rect">
            <a:avLst/>
          </a:prstGeom>
        </p:spPr>
        <p:txBody>
          <a:bodyPr vert="horz" lIns="91440" tIns="45720" rIns="91440" bIns="4572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972A25F-7DCA-489E-AE91-407134B725C0}"/>
              </a:ext>
            </a:extLst>
          </p:cNvPr>
          <p:cNvSpPr>
            <a:spLocks noGrp="1"/>
          </p:cNvSpPr>
          <p:nvPr>
            <p:ph type="ftr" sz="quarter" idx="3"/>
          </p:nvPr>
        </p:nvSpPr>
        <p:spPr>
          <a:xfrm>
            <a:off x="608096" y="6356370"/>
            <a:ext cx="4104619" cy="365125"/>
          </a:xfrm>
          <a:prstGeom prst="rect">
            <a:avLst/>
          </a:prstGeom>
        </p:spPr>
        <p:txBody>
          <a:bodyPr vert="horz" lIns="91440" tIns="45720" rIns="91440" bIns="45720" rtlCol="0" anchor="ctr">
            <a:noAutofit/>
          </a:bodyPr>
          <a:lstStyle>
            <a:lvl1pPr algn="l">
              <a:defRPr sz="1236">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6EF800-22AA-44EE-B007-4A56DC793928}"/>
              </a:ext>
            </a:extLst>
          </p:cNvPr>
          <p:cNvSpPr>
            <a:spLocks noGrp="1"/>
          </p:cNvSpPr>
          <p:nvPr>
            <p:ph type="sldNum" sz="quarter" idx="4"/>
          </p:nvPr>
        </p:nvSpPr>
        <p:spPr>
          <a:xfrm>
            <a:off x="8817334" y="6356370"/>
            <a:ext cx="2736414" cy="365125"/>
          </a:xfrm>
          <a:prstGeom prst="rect">
            <a:avLst/>
          </a:prstGeom>
        </p:spPr>
        <p:txBody>
          <a:bodyPr vert="horz" lIns="91440" tIns="45720" rIns="91440" bIns="45720" rtlCol="0" anchor="ctr">
            <a:noAutofit/>
          </a:bodyPr>
          <a:lstStyle>
            <a:lvl1pPr algn="r">
              <a:defRPr sz="1236">
                <a:solidFill>
                  <a:schemeClr val="tx1">
                    <a:tint val="75000"/>
                  </a:schemeClr>
                </a:solidFill>
              </a:defRPr>
            </a:lvl1pPr>
          </a:lstStyle>
          <a:p>
            <a:fld id="{222034A4-E40F-4E23-A773-AC1BBA02DF2C}" type="slidenum">
              <a:rPr lang="en-US" smtClean="0"/>
              <a:t>‹#›</a:t>
            </a:fld>
            <a:endParaRPr lang="en-US"/>
          </a:p>
        </p:txBody>
      </p:sp>
    </p:spTree>
    <p:extLst>
      <p:ext uri="{BB962C8B-B14F-4D97-AF65-F5344CB8AC3E}">
        <p14:creationId xmlns:p14="http://schemas.microsoft.com/office/powerpoint/2010/main" val="4056484013"/>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06" r:id="rId16"/>
    <p:sldLayoutId id="2147483907" r:id="rId17"/>
    <p:sldLayoutId id="2147483908" r:id="rId18"/>
    <p:sldLayoutId id="2147483909" r:id="rId19"/>
    <p:sldLayoutId id="2147483910" r:id="rId20"/>
  </p:sldLayoutIdLst>
  <p:hf hdr="0" ftr="0" dt="0"/>
  <p:txStyles>
    <p:titleStyle>
      <a:lvl1pPr algn="l" defTabSz="941790" rtl="0" eaLnBrk="1" latinLnBrk="0" hangingPunct="1">
        <a:lnSpc>
          <a:spcPct val="100000"/>
        </a:lnSpc>
        <a:spcBef>
          <a:spcPct val="0"/>
        </a:spcBef>
        <a:buNone/>
        <a:defRPr sz="3741" kern="1200">
          <a:solidFill>
            <a:schemeClr val="tx1"/>
          </a:solidFill>
          <a:latin typeface="+mj-lt"/>
          <a:ea typeface="+mj-ea"/>
          <a:cs typeface="+mj-cs"/>
        </a:defRPr>
      </a:lvl1pPr>
    </p:titleStyle>
    <p:bodyStyle>
      <a:lvl1pPr marL="235448" indent="-235448" algn="l" defTabSz="941790" rtl="0" eaLnBrk="1" latinLnBrk="0" hangingPunct="1">
        <a:lnSpc>
          <a:spcPts val="1496"/>
        </a:lnSpc>
        <a:spcBef>
          <a:spcPts val="1031"/>
        </a:spcBef>
        <a:spcAft>
          <a:spcPts val="1545"/>
        </a:spcAft>
        <a:buFont typeface="Arial" panose="020B0604020202020204" pitchFamily="34" charset="0"/>
        <a:buChar char="•"/>
        <a:defRPr sz="1417" kern="1200">
          <a:solidFill>
            <a:schemeClr val="tx1"/>
          </a:solidFill>
          <a:latin typeface="Helvetica-Light" panose="020B0400000000000000" pitchFamily="34" charset="0"/>
          <a:ea typeface="+mn-ea"/>
          <a:cs typeface="+mn-cs"/>
        </a:defRPr>
      </a:lvl1pPr>
      <a:lvl2pPr marL="706343" indent="-235448" algn="l" defTabSz="941790" rtl="0" eaLnBrk="1" latinLnBrk="0" hangingPunct="1">
        <a:lnSpc>
          <a:spcPts val="1496"/>
        </a:lnSpc>
        <a:spcBef>
          <a:spcPts val="515"/>
        </a:spcBef>
        <a:spcAft>
          <a:spcPts val="1545"/>
        </a:spcAft>
        <a:buFont typeface="Arial" panose="020B0604020202020204" pitchFamily="34" charset="0"/>
        <a:buChar char="•"/>
        <a:defRPr sz="1417" kern="1200">
          <a:solidFill>
            <a:schemeClr val="tx1"/>
          </a:solidFill>
          <a:latin typeface="Helvetica-Light" panose="020B0400000000000000" pitchFamily="34" charset="0"/>
          <a:ea typeface="+mn-ea"/>
          <a:cs typeface="+mn-cs"/>
        </a:defRPr>
      </a:lvl2pPr>
      <a:lvl3pPr marL="1177238" indent="-235448" algn="l" defTabSz="941790" rtl="0" eaLnBrk="1" latinLnBrk="0" hangingPunct="1">
        <a:lnSpc>
          <a:spcPts val="1496"/>
        </a:lnSpc>
        <a:spcBef>
          <a:spcPts val="515"/>
        </a:spcBef>
        <a:spcAft>
          <a:spcPts val="1545"/>
        </a:spcAft>
        <a:buFont typeface="Arial" panose="020B0604020202020204" pitchFamily="34" charset="0"/>
        <a:buChar char="•"/>
        <a:defRPr sz="1417" kern="1200">
          <a:solidFill>
            <a:schemeClr val="tx1"/>
          </a:solidFill>
          <a:latin typeface="Helvetica-Light" panose="020B0400000000000000" pitchFamily="34" charset="0"/>
          <a:ea typeface="+mn-ea"/>
          <a:cs typeface="+mn-cs"/>
        </a:defRPr>
      </a:lvl3pPr>
      <a:lvl4pPr marL="1648135" indent="-235448" algn="l" defTabSz="941790" rtl="0" eaLnBrk="1" latinLnBrk="0" hangingPunct="1">
        <a:lnSpc>
          <a:spcPts val="1496"/>
        </a:lnSpc>
        <a:spcBef>
          <a:spcPts val="515"/>
        </a:spcBef>
        <a:spcAft>
          <a:spcPts val="1545"/>
        </a:spcAft>
        <a:buFont typeface="Arial" panose="020B0604020202020204" pitchFamily="34" charset="0"/>
        <a:buChar char="•"/>
        <a:defRPr sz="1417" kern="1200">
          <a:solidFill>
            <a:schemeClr val="tx1"/>
          </a:solidFill>
          <a:latin typeface="Helvetica-Light" panose="020B0400000000000000" pitchFamily="34" charset="0"/>
          <a:ea typeface="+mn-ea"/>
          <a:cs typeface="+mn-cs"/>
        </a:defRPr>
      </a:lvl4pPr>
      <a:lvl5pPr marL="2119029" indent="-235448" algn="l" defTabSz="941790" rtl="0" eaLnBrk="1" latinLnBrk="0" hangingPunct="1">
        <a:lnSpc>
          <a:spcPts val="1496"/>
        </a:lnSpc>
        <a:spcBef>
          <a:spcPts val="515"/>
        </a:spcBef>
        <a:spcAft>
          <a:spcPts val="1545"/>
        </a:spcAft>
        <a:buFont typeface="Arial" panose="020B0604020202020204" pitchFamily="34" charset="0"/>
        <a:buChar char="•"/>
        <a:defRPr sz="1417" kern="1200">
          <a:solidFill>
            <a:schemeClr val="tx1"/>
          </a:solidFill>
          <a:latin typeface="Helvetica-Light" panose="020B0400000000000000" pitchFamily="34" charset="0"/>
          <a:ea typeface="+mn-ea"/>
          <a:cs typeface="+mn-cs"/>
        </a:defRPr>
      </a:lvl5pPr>
      <a:lvl6pPr marL="2589924" indent="-235448" algn="l" defTabSz="941790" rtl="0" eaLnBrk="1" latinLnBrk="0" hangingPunct="1">
        <a:lnSpc>
          <a:spcPct val="90000"/>
        </a:lnSpc>
        <a:spcBef>
          <a:spcPts val="515"/>
        </a:spcBef>
        <a:buFont typeface="Arial" panose="020B0604020202020204" pitchFamily="34" charset="0"/>
        <a:buChar char="•"/>
        <a:defRPr sz="1854" kern="1200">
          <a:solidFill>
            <a:schemeClr val="tx1"/>
          </a:solidFill>
          <a:latin typeface="+mn-lt"/>
          <a:ea typeface="+mn-ea"/>
          <a:cs typeface="+mn-cs"/>
        </a:defRPr>
      </a:lvl6pPr>
      <a:lvl7pPr marL="3060819" indent="-235448" algn="l" defTabSz="941790" rtl="0" eaLnBrk="1" latinLnBrk="0" hangingPunct="1">
        <a:lnSpc>
          <a:spcPct val="90000"/>
        </a:lnSpc>
        <a:spcBef>
          <a:spcPts val="515"/>
        </a:spcBef>
        <a:buFont typeface="Arial" panose="020B0604020202020204" pitchFamily="34" charset="0"/>
        <a:buChar char="•"/>
        <a:defRPr sz="1854" kern="1200">
          <a:solidFill>
            <a:schemeClr val="tx1"/>
          </a:solidFill>
          <a:latin typeface="+mn-lt"/>
          <a:ea typeface="+mn-ea"/>
          <a:cs typeface="+mn-cs"/>
        </a:defRPr>
      </a:lvl7pPr>
      <a:lvl8pPr marL="3531714" indent="-235448" algn="l" defTabSz="941790" rtl="0" eaLnBrk="1" latinLnBrk="0" hangingPunct="1">
        <a:lnSpc>
          <a:spcPct val="90000"/>
        </a:lnSpc>
        <a:spcBef>
          <a:spcPts val="515"/>
        </a:spcBef>
        <a:buFont typeface="Arial" panose="020B0604020202020204" pitchFamily="34" charset="0"/>
        <a:buChar char="•"/>
        <a:defRPr sz="1854" kern="1200">
          <a:solidFill>
            <a:schemeClr val="tx1"/>
          </a:solidFill>
          <a:latin typeface="+mn-lt"/>
          <a:ea typeface="+mn-ea"/>
          <a:cs typeface="+mn-cs"/>
        </a:defRPr>
      </a:lvl8pPr>
      <a:lvl9pPr marL="4002611" indent="-235448" algn="l" defTabSz="941790" rtl="0" eaLnBrk="1" latinLnBrk="0" hangingPunct="1">
        <a:lnSpc>
          <a:spcPct val="90000"/>
        </a:lnSpc>
        <a:spcBef>
          <a:spcPts val="515"/>
        </a:spcBef>
        <a:buFont typeface="Arial" panose="020B0604020202020204" pitchFamily="34" charset="0"/>
        <a:buChar char="•"/>
        <a:defRPr sz="1854" kern="1200">
          <a:solidFill>
            <a:schemeClr val="tx1"/>
          </a:solidFill>
          <a:latin typeface="+mn-lt"/>
          <a:ea typeface="+mn-ea"/>
          <a:cs typeface="+mn-cs"/>
        </a:defRPr>
      </a:lvl9pPr>
    </p:bodyStyle>
    <p:otherStyle>
      <a:defPPr>
        <a:defRPr lang="en-US"/>
      </a:defPPr>
      <a:lvl1pPr marL="0" algn="l" defTabSz="941790" rtl="0" eaLnBrk="1" latinLnBrk="0" hangingPunct="1">
        <a:defRPr sz="1854" kern="1200">
          <a:solidFill>
            <a:schemeClr val="tx1"/>
          </a:solidFill>
          <a:latin typeface="+mn-lt"/>
          <a:ea typeface="+mn-ea"/>
          <a:cs typeface="+mn-cs"/>
        </a:defRPr>
      </a:lvl1pPr>
      <a:lvl2pPr marL="470895" algn="l" defTabSz="941790" rtl="0" eaLnBrk="1" latinLnBrk="0" hangingPunct="1">
        <a:defRPr sz="1854" kern="1200">
          <a:solidFill>
            <a:schemeClr val="tx1"/>
          </a:solidFill>
          <a:latin typeface="+mn-lt"/>
          <a:ea typeface="+mn-ea"/>
          <a:cs typeface="+mn-cs"/>
        </a:defRPr>
      </a:lvl2pPr>
      <a:lvl3pPr marL="941790" algn="l" defTabSz="941790" rtl="0" eaLnBrk="1" latinLnBrk="0" hangingPunct="1">
        <a:defRPr sz="1854" kern="1200">
          <a:solidFill>
            <a:schemeClr val="tx1"/>
          </a:solidFill>
          <a:latin typeface="+mn-lt"/>
          <a:ea typeface="+mn-ea"/>
          <a:cs typeface="+mn-cs"/>
        </a:defRPr>
      </a:lvl3pPr>
      <a:lvl4pPr marL="1412685" algn="l" defTabSz="941790" rtl="0" eaLnBrk="1" latinLnBrk="0" hangingPunct="1">
        <a:defRPr sz="1854" kern="1200">
          <a:solidFill>
            <a:schemeClr val="tx1"/>
          </a:solidFill>
          <a:latin typeface="+mn-lt"/>
          <a:ea typeface="+mn-ea"/>
          <a:cs typeface="+mn-cs"/>
        </a:defRPr>
      </a:lvl4pPr>
      <a:lvl5pPr marL="1883582" algn="l" defTabSz="941790" rtl="0" eaLnBrk="1" latinLnBrk="0" hangingPunct="1">
        <a:defRPr sz="1854" kern="1200">
          <a:solidFill>
            <a:schemeClr val="tx1"/>
          </a:solidFill>
          <a:latin typeface="+mn-lt"/>
          <a:ea typeface="+mn-ea"/>
          <a:cs typeface="+mn-cs"/>
        </a:defRPr>
      </a:lvl5pPr>
      <a:lvl6pPr marL="2354477" algn="l" defTabSz="941790" rtl="0" eaLnBrk="1" latinLnBrk="0" hangingPunct="1">
        <a:defRPr sz="1854" kern="1200">
          <a:solidFill>
            <a:schemeClr val="tx1"/>
          </a:solidFill>
          <a:latin typeface="+mn-lt"/>
          <a:ea typeface="+mn-ea"/>
          <a:cs typeface="+mn-cs"/>
        </a:defRPr>
      </a:lvl6pPr>
      <a:lvl7pPr marL="2825373" algn="l" defTabSz="941790" rtl="0" eaLnBrk="1" latinLnBrk="0" hangingPunct="1">
        <a:defRPr sz="1854" kern="1200">
          <a:solidFill>
            <a:schemeClr val="tx1"/>
          </a:solidFill>
          <a:latin typeface="+mn-lt"/>
          <a:ea typeface="+mn-ea"/>
          <a:cs typeface="+mn-cs"/>
        </a:defRPr>
      </a:lvl7pPr>
      <a:lvl8pPr marL="3296267" algn="l" defTabSz="941790" rtl="0" eaLnBrk="1" latinLnBrk="0" hangingPunct="1">
        <a:defRPr sz="1854" kern="1200">
          <a:solidFill>
            <a:schemeClr val="tx1"/>
          </a:solidFill>
          <a:latin typeface="+mn-lt"/>
          <a:ea typeface="+mn-ea"/>
          <a:cs typeface="+mn-cs"/>
        </a:defRPr>
      </a:lvl8pPr>
      <a:lvl9pPr marL="3767163" algn="l" defTabSz="941790" rtl="0" eaLnBrk="1" latinLnBrk="0" hangingPunct="1">
        <a:defRPr sz="18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128" userDrawn="1">
          <p15:clr>
            <a:srgbClr val="F26B43"/>
          </p15:clr>
        </p15:guide>
        <p15:guide id="3" pos="3587" userDrawn="1">
          <p15:clr>
            <a:srgbClr val="F26B43"/>
          </p15:clr>
        </p15:guide>
        <p15:guide id="4" orient="horz" pos="2016" userDrawn="1">
          <p15:clr>
            <a:srgbClr val="F26B43"/>
          </p15:clr>
        </p15:guide>
        <p15:guide id="5" pos="152" userDrawn="1">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127" y="365126"/>
            <a:ext cx="1048958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6127" y="1825625"/>
            <a:ext cx="1048958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6126" y="6356351"/>
            <a:ext cx="2736414"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5/1/2024</a:t>
            </a:fld>
            <a:endParaRPr lang="en-US"/>
          </a:p>
        </p:txBody>
      </p:sp>
      <p:sp>
        <p:nvSpPr>
          <p:cNvPr id="5" name="Footer Placeholder 4"/>
          <p:cNvSpPr>
            <a:spLocks noGrp="1"/>
          </p:cNvSpPr>
          <p:nvPr>
            <p:ph type="ftr" sz="quarter" idx="3"/>
          </p:nvPr>
        </p:nvSpPr>
        <p:spPr>
          <a:xfrm>
            <a:off x="4028609" y="6356351"/>
            <a:ext cx="410462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89298" y="6356351"/>
            <a:ext cx="2736414"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3301850681"/>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Lst>
  <p:hf hdr="0" ftr="0" dt="0"/>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127" y="365126"/>
            <a:ext cx="1048958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6127" y="1825625"/>
            <a:ext cx="1048958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6126" y="6356351"/>
            <a:ext cx="2736414"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5/1/2024</a:t>
            </a:fld>
            <a:endParaRPr lang="en-US"/>
          </a:p>
        </p:txBody>
      </p:sp>
      <p:sp>
        <p:nvSpPr>
          <p:cNvPr id="5" name="Footer Placeholder 4"/>
          <p:cNvSpPr>
            <a:spLocks noGrp="1"/>
          </p:cNvSpPr>
          <p:nvPr>
            <p:ph type="ftr" sz="quarter" idx="3"/>
          </p:nvPr>
        </p:nvSpPr>
        <p:spPr>
          <a:xfrm>
            <a:off x="4028609" y="6356351"/>
            <a:ext cx="410462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89298" y="6356351"/>
            <a:ext cx="2736414"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4126750577"/>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hf hdr="0" ftr="0" dt="0"/>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B83807-8083-E946-9568-F5DA5E3764A3}"/>
              </a:ext>
            </a:extLst>
          </p:cNvPr>
          <p:cNvSpPr>
            <a:spLocks noGrp="1"/>
          </p:cNvSpPr>
          <p:nvPr>
            <p:ph type="title"/>
          </p:nvPr>
        </p:nvSpPr>
        <p:spPr>
          <a:xfrm>
            <a:off x="836127" y="365126"/>
            <a:ext cx="1048958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F21B6F-4AE4-CC48-AE78-093FC5E5D40B}"/>
              </a:ext>
            </a:extLst>
          </p:cNvPr>
          <p:cNvSpPr>
            <a:spLocks noGrp="1"/>
          </p:cNvSpPr>
          <p:nvPr>
            <p:ph type="body" idx="1"/>
          </p:nvPr>
        </p:nvSpPr>
        <p:spPr>
          <a:xfrm>
            <a:off x="836127" y="1825625"/>
            <a:ext cx="1048958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92C3D-56C5-B443-9039-55850F122642}"/>
              </a:ext>
            </a:extLst>
          </p:cNvPr>
          <p:cNvSpPr>
            <a:spLocks noGrp="1"/>
          </p:cNvSpPr>
          <p:nvPr>
            <p:ph type="dt" sz="half" idx="2"/>
          </p:nvPr>
        </p:nvSpPr>
        <p:spPr>
          <a:xfrm>
            <a:off x="836126" y="6356351"/>
            <a:ext cx="2736414"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EF675F10-90BA-9A4B-97C5-0F6D45F15F43}" type="datetimeFigureOut">
              <a:rPr lang="en-US" smtClean="0"/>
              <a:t>5/1/2024</a:t>
            </a:fld>
            <a:endParaRPr lang="en-US"/>
          </a:p>
        </p:txBody>
      </p:sp>
      <p:sp>
        <p:nvSpPr>
          <p:cNvPr id="5" name="Footer Placeholder 4">
            <a:extLst>
              <a:ext uri="{FF2B5EF4-FFF2-40B4-BE49-F238E27FC236}">
                <a16:creationId xmlns:a16="http://schemas.microsoft.com/office/drawing/2014/main" id="{79EBB4FE-21FC-9249-87CF-23D44CEF625A}"/>
              </a:ext>
            </a:extLst>
          </p:cNvPr>
          <p:cNvSpPr>
            <a:spLocks noGrp="1"/>
          </p:cNvSpPr>
          <p:nvPr>
            <p:ph type="ftr" sz="quarter" idx="3"/>
          </p:nvPr>
        </p:nvSpPr>
        <p:spPr>
          <a:xfrm>
            <a:off x="4028609" y="6356351"/>
            <a:ext cx="410462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8B5D03-AC5A-6F4D-91F4-FD920EF7E4CA}"/>
              </a:ext>
            </a:extLst>
          </p:cNvPr>
          <p:cNvSpPr>
            <a:spLocks noGrp="1"/>
          </p:cNvSpPr>
          <p:nvPr>
            <p:ph type="sldNum" sz="quarter" idx="4"/>
          </p:nvPr>
        </p:nvSpPr>
        <p:spPr>
          <a:xfrm>
            <a:off x="8589298" y="6356351"/>
            <a:ext cx="2736414"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7D33CAC0-E093-5148-AE6B-19334CEADB6C}" type="slidenum">
              <a:rPr lang="en-US" smtClean="0"/>
              <a:t>‹#›</a:t>
            </a:fld>
            <a:endParaRPr lang="en-US"/>
          </a:p>
        </p:txBody>
      </p:sp>
    </p:spTree>
    <p:extLst>
      <p:ext uri="{BB962C8B-B14F-4D97-AF65-F5344CB8AC3E}">
        <p14:creationId xmlns:p14="http://schemas.microsoft.com/office/powerpoint/2010/main" val="2141129133"/>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3706737255"/>
      </p:ext>
    </p:extLst>
  </p:cSld>
  <p:clrMap bg1="lt1" tx1="dk1" bg2="lt2" tx2="dk2" accent1="accent1" accent2="accent2" accent3="accent3" accent4="accent4" accent5="accent5" accent6="accent6" hlink="hlink" folHlink="folHlink"/>
  <p:sldLayoutIdLst>
    <p:sldLayoutId id="2147483695" r:id="rId1"/>
    <p:sldLayoutId id="2147483696" r:id="rId2"/>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FF9373-5B95-4E54-BA9A-04A79311AD27}"/>
              </a:ext>
            </a:extLst>
          </p:cNvPr>
          <p:cNvSpPr/>
          <p:nvPr userDrawn="1"/>
        </p:nvSpPr>
        <p:spPr>
          <a:xfrm>
            <a:off x="9918188" y="6064470"/>
            <a:ext cx="2008194" cy="590437"/>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6103"/>
            <a:endParaRPr lang="en-US" sz="1796">
              <a:solidFill>
                <a:prstClr val="white"/>
              </a:solidFill>
            </a:endParaRPr>
          </a:p>
        </p:txBody>
      </p:sp>
      <p:sp>
        <p:nvSpPr>
          <p:cNvPr id="6"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1057755067"/>
      </p:ext>
    </p:extLst>
  </p:cSld>
  <p:clrMap bg1="lt1" tx1="dk1" bg2="lt2" tx2="dk2" accent1="accent1" accent2="accent2" accent3="accent3" accent4="accent4" accent5="accent5" accent6="accent6" hlink="hlink" folHlink="folHlink"/>
  <p:sldLayoutIdLst>
    <p:sldLayoutId id="2147483698" r:id="rId1"/>
    <p:sldLayoutId id="2147483699" r:id="rId2"/>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376556523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4" r:id="rId3"/>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1867229838"/>
      </p:ext>
    </p:extLst>
  </p:cSld>
  <p:clrMap bg1="lt1" tx1="dk1" bg2="lt2" tx2="dk2" accent1="accent1" accent2="accent2" accent3="accent3" accent4="accent4" accent5="accent5" accent6="accent6" hlink="hlink" folHlink="folHlink"/>
  <p:sldLayoutIdLst>
    <p:sldLayoutId id="2147483730" r:id="rId1"/>
    <p:sldLayoutId id="2147483731" r:id="rId2"/>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147724795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9" r:id="rId3"/>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1031386000"/>
      </p:ext>
    </p:extLst>
  </p:cSld>
  <p:clrMap bg1="lt1" tx1="dk1" bg2="lt2" tx2="dk2" accent1="accent1" accent2="accent2" accent3="accent3" accent4="accent4" accent5="accent5" accent6="accent6" hlink="hlink" folHlink="folHlink"/>
  <p:sldLayoutIdLst>
    <p:sldLayoutId id="2147483742" r:id="rId1"/>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301703864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9410712" y="6367829"/>
            <a:ext cx="2736414" cy="365125"/>
          </a:xfrm>
          <a:prstGeom prst="rect">
            <a:avLst/>
          </a:prstGeom>
        </p:spPr>
        <p:txBody>
          <a:bodyPr vert="horz" lIns="91440" tIns="45720" rIns="91440" bIns="45720" rtlCol="0" anchor="ctr"/>
          <a:lstStyle>
            <a:lvl1pPr algn="r">
              <a:defRPr sz="1596">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7F49A766-55E6-489B-9F87-9CA196D9A660}" type="slidenum">
              <a:rPr lang="en-US" smtClean="0"/>
              <a:pPr/>
              <a:t>‹#›</a:t>
            </a:fld>
            <a:endParaRPr lang="en-US"/>
          </a:p>
        </p:txBody>
      </p:sp>
    </p:spTree>
    <p:extLst>
      <p:ext uri="{BB962C8B-B14F-4D97-AF65-F5344CB8AC3E}">
        <p14:creationId xmlns:p14="http://schemas.microsoft.com/office/powerpoint/2010/main" val="351671864"/>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Lst>
  <p:hf hdr="0" ftr="0" dt="0"/>
  <p:txStyles>
    <p:titleStyle>
      <a:lvl1pPr algn="ctr" defTabSz="456103" rtl="0" eaLnBrk="1" latinLnBrk="0" hangingPunct="1">
        <a:spcBef>
          <a:spcPct val="0"/>
        </a:spcBef>
        <a:buNone/>
        <a:defRPr sz="4389" kern="1200">
          <a:solidFill>
            <a:schemeClr val="tx1"/>
          </a:solidFill>
          <a:latin typeface="+mj-lt"/>
          <a:ea typeface="+mj-ea"/>
          <a:cs typeface="+mj-cs"/>
        </a:defRPr>
      </a:lvl1pPr>
    </p:titleStyle>
    <p:bodyStyle>
      <a:lvl1pPr marL="342077" indent="-342077" algn="l" defTabSz="456103" rtl="0" eaLnBrk="1" latinLnBrk="0" hangingPunct="1">
        <a:spcBef>
          <a:spcPct val="20000"/>
        </a:spcBef>
        <a:buFont typeface="Arial"/>
        <a:buChar char="•"/>
        <a:defRPr sz="3192" kern="1200">
          <a:solidFill>
            <a:schemeClr val="tx1"/>
          </a:solidFill>
          <a:latin typeface="+mn-lt"/>
          <a:ea typeface="+mn-ea"/>
          <a:cs typeface="+mn-cs"/>
        </a:defRPr>
      </a:lvl1pPr>
      <a:lvl2pPr marL="741167" indent="-285064" algn="l" defTabSz="456103" rtl="0" eaLnBrk="1" latinLnBrk="0" hangingPunct="1">
        <a:spcBef>
          <a:spcPct val="20000"/>
        </a:spcBef>
        <a:buFont typeface="Arial"/>
        <a:buChar char="–"/>
        <a:defRPr sz="2793" kern="1200">
          <a:solidFill>
            <a:schemeClr val="tx1"/>
          </a:solidFill>
          <a:latin typeface="+mn-lt"/>
          <a:ea typeface="+mn-ea"/>
          <a:cs typeface="+mn-cs"/>
        </a:defRPr>
      </a:lvl2pPr>
      <a:lvl3pPr marL="1140257" indent="-228051" algn="l" defTabSz="456103" rtl="0" eaLnBrk="1" latinLnBrk="0" hangingPunct="1">
        <a:spcBef>
          <a:spcPct val="20000"/>
        </a:spcBef>
        <a:buFont typeface="Arial"/>
        <a:buChar char="•"/>
        <a:defRPr sz="2394" kern="1200">
          <a:solidFill>
            <a:schemeClr val="tx1"/>
          </a:solidFill>
          <a:latin typeface="+mn-lt"/>
          <a:ea typeface="+mn-ea"/>
          <a:cs typeface="+mn-cs"/>
        </a:defRPr>
      </a:lvl3pPr>
      <a:lvl4pPr marL="1596360" indent="-228051" algn="l" defTabSz="456103" rtl="0" eaLnBrk="1" latinLnBrk="0" hangingPunct="1">
        <a:spcBef>
          <a:spcPct val="20000"/>
        </a:spcBef>
        <a:buFont typeface="Arial"/>
        <a:buChar char="–"/>
        <a:defRPr sz="1995" kern="1200">
          <a:solidFill>
            <a:schemeClr val="tx1"/>
          </a:solidFill>
          <a:latin typeface="+mn-lt"/>
          <a:ea typeface="+mn-ea"/>
          <a:cs typeface="+mn-cs"/>
        </a:defRPr>
      </a:lvl4pPr>
      <a:lvl5pPr marL="2052462" indent="-228051" algn="l" defTabSz="456103" rtl="0" eaLnBrk="1" latinLnBrk="0" hangingPunct="1">
        <a:spcBef>
          <a:spcPct val="20000"/>
        </a:spcBef>
        <a:buFont typeface="Arial"/>
        <a:buChar char="»"/>
        <a:defRPr sz="1995" kern="1200">
          <a:solidFill>
            <a:schemeClr val="tx1"/>
          </a:solidFill>
          <a:latin typeface="+mn-lt"/>
          <a:ea typeface="+mn-ea"/>
          <a:cs typeface="+mn-cs"/>
        </a:defRPr>
      </a:lvl5pPr>
      <a:lvl6pPr marL="2508565" indent="-228051" algn="l" defTabSz="456103" rtl="0" eaLnBrk="1" latinLnBrk="0" hangingPunct="1">
        <a:spcBef>
          <a:spcPct val="20000"/>
        </a:spcBef>
        <a:buFont typeface="Arial"/>
        <a:buChar char="•"/>
        <a:defRPr sz="1995" kern="1200">
          <a:solidFill>
            <a:schemeClr val="tx1"/>
          </a:solidFill>
          <a:latin typeface="+mn-lt"/>
          <a:ea typeface="+mn-ea"/>
          <a:cs typeface="+mn-cs"/>
        </a:defRPr>
      </a:lvl6pPr>
      <a:lvl7pPr marL="2964668" indent="-228051" algn="l" defTabSz="456103" rtl="0" eaLnBrk="1" latinLnBrk="0" hangingPunct="1">
        <a:spcBef>
          <a:spcPct val="20000"/>
        </a:spcBef>
        <a:buFont typeface="Arial"/>
        <a:buChar char="•"/>
        <a:defRPr sz="1995" kern="1200">
          <a:solidFill>
            <a:schemeClr val="tx1"/>
          </a:solidFill>
          <a:latin typeface="+mn-lt"/>
          <a:ea typeface="+mn-ea"/>
          <a:cs typeface="+mn-cs"/>
        </a:defRPr>
      </a:lvl7pPr>
      <a:lvl8pPr marL="3420770" indent="-228051" algn="l" defTabSz="456103" rtl="0" eaLnBrk="1" latinLnBrk="0" hangingPunct="1">
        <a:spcBef>
          <a:spcPct val="20000"/>
        </a:spcBef>
        <a:buFont typeface="Arial"/>
        <a:buChar char="•"/>
        <a:defRPr sz="1995" kern="1200">
          <a:solidFill>
            <a:schemeClr val="tx1"/>
          </a:solidFill>
          <a:latin typeface="+mn-lt"/>
          <a:ea typeface="+mn-ea"/>
          <a:cs typeface="+mn-cs"/>
        </a:defRPr>
      </a:lvl8pPr>
      <a:lvl9pPr marL="3876873" indent="-228051" algn="l" defTabSz="456103" rtl="0" eaLnBrk="1" latinLnBrk="0" hangingPunct="1">
        <a:spcBef>
          <a:spcPct val="20000"/>
        </a:spcBef>
        <a:buFont typeface="Arial"/>
        <a:buChar char="•"/>
        <a:defRPr sz="1995" kern="1200">
          <a:solidFill>
            <a:schemeClr val="tx1"/>
          </a:solidFill>
          <a:latin typeface="+mn-lt"/>
          <a:ea typeface="+mn-ea"/>
          <a:cs typeface="+mn-cs"/>
        </a:defRPr>
      </a:lvl9pPr>
    </p:bodyStyle>
    <p:otherStyle>
      <a:defPPr>
        <a:defRPr lang="en-US"/>
      </a:defPPr>
      <a:lvl1pPr marL="0" algn="l" defTabSz="456103" rtl="0" eaLnBrk="1" latinLnBrk="0" hangingPunct="1">
        <a:defRPr sz="1796" kern="1200">
          <a:solidFill>
            <a:schemeClr val="tx1"/>
          </a:solidFill>
          <a:latin typeface="+mn-lt"/>
          <a:ea typeface="+mn-ea"/>
          <a:cs typeface="+mn-cs"/>
        </a:defRPr>
      </a:lvl1pPr>
      <a:lvl2pPr marL="456103" algn="l" defTabSz="456103" rtl="0" eaLnBrk="1" latinLnBrk="0" hangingPunct="1">
        <a:defRPr sz="1796" kern="1200">
          <a:solidFill>
            <a:schemeClr val="tx1"/>
          </a:solidFill>
          <a:latin typeface="+mn-lt"/>
          <a:ea typeface="+mn-ea"/>
          <a:cs typeface="+mn-cs"/>
        </a:defRPr>
      </a:lvl2pPr>
      <a:lvl3pPr marL="912205" algn="l" defTabSz="456103" rtl="0" eaLnBrk="1" latinLnBrk="0" hangingPunct="1">
        <a:defRPr sz="1796" kern="1200">
          <a:solidFill>
            <a:schemeClr val="tx1"/>
          </a:solidFill>
          <a:latin typeface="+mn-lt"/>
          <a:ea typeface="+mn-ea"/>
          <a:cs typeface="+mn-cs"/>
        </a:defRPr>
      </a:lvl3pPr>
      <a:lvl4pPr marL="1368308" algn="l" defTabSz="456103" rtl="0" eaLnBrk="1" latinLnBrk="0" hangingPunct="1">
        <a:defRPr sz="1796" kern="1200">
          <a:solidFill>
            <a:schemeClr val="tx1"/>
          </a:solidFill>
          <a:latin typeface="+mn-lt"/>
          <a:ea typeface="+mn-ea"/>
          <a:cs typeface="+mn-cs"/>
        </a:defRPr>
      </a:lvl4pPr>
      <a:lvl5pPr marL="1824411" algn="l" defTabSz="456103" rtl="0" eaLnBrk="1" latinLnBrk="0" hangingPunct="1">
        <a:defRPr sz="1796" kern="1200">
          <a:solidFill>
            <a:schemeClr val="tx1"/>
          </a:solidFill>
          <a:latin typeface="+mn-lt"/>
          <a:ea typeface="+mn-ea"/>
          <a:cs typeface="+mn-cs"/>
        </a:defRPr>
      </a:lvl5pPr>
      <a:lvl6pPr marL="2280514" algn="l" defTabSz="456103" rtl="0" eaLnBrk="1" latinLnBrk="0" hangingPunct="1">
        <a:defRPr sz="1796" kern="1200">
          <a:solidFill>
            <a:schemeClr val="tx1"/>
          </a:solidFill>
          <a:latin typeface="+mn-lt"/>
          <a:ea typeface="+mn-ea"/>
          <a:cs typeface="+mn-cs"/>
        </a:defRPr>
      </a:lvl6pPr>
      <a:lvl7pPr marL="2736616" algn="l" defTabSz="456103" rtl="0" eaLnBrk="1" latinLnBrk="0" hangingPunct="1">
        <a:defRPr sz="1796" kern="1200">
          <a:solidFill>
            <a:schemeClr val="tx1"/>
          </a:solidFill>
          <a:latin typeface="+mn-lt"/>
          <a:ea typeface="+mn-ea"/>
          <a:cs typeface="+mn-cs"/>
        </a:defRPr>
      </a:lvl7pPr>
      <a:lvl8pPr marL="3192719" algn="l" defTabSz="456103" rtl="0" eaLnBrk="1" latinLnBrk="0" hangingPunct="1">
        <a:defRPr sz="1796" kern="1200">
          <a:solidFill>
            <a:schemeClr val="tx1"/>
          </a:solidFill>
          <a:latin typeface="+mn-lt"/>
          <a:ea typeface="+mn-ea"/>
          <a:cs typeface="+mn-cs"/>
        </a:defRPr>
      </a:lvl8pPr>
      <a:lvl9pPr marL="3648822" algn="l" defTabSz="456103" rtl="0" eaLnBrk="1" latinLnBrk="0" hangingPunct="1">
        <a:defRPr sz="179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9.xml"/></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xml"/><Relationship Id="rId1" Type="http://schemas.openxmlformats.org/officeDocument/2006/relationships/slideLayout" Target="../slideLayouts/slideLayout89.xml"/><Relationship Id="rId6" Type="http://schemas.openxmlformats.org/officeDocument/2006/relationships/image" Target="../media/image11.png"/><Relationship Id="rId5" Type="http://schemas.openxmlformats.org/officeDocument/2006/relationships/image" Target="../media/image67.png"/><Relationship Id="rId4" Type="http://schemas.openxmlformats.org/officeDocument/2006/relationships/hyperlink" Target="https://thevab.com/insight/tv-campaign-right-my-busines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thevab.com/insight/let-it-grow" TargetMode="External"/><Relationship Id="rId13" Type="http://schemas.openxmlformats.org/officeDocument/2006/relationships/hyperlink" Target="https://thevab.com/insight/reaching-right-audiences?utm_source=vab&amp;utm_medium=resourcecenter&amp;utm_campaign=abbhub" TargetMode="External"/><Relationship Id="rId3" Type="http://schemas.openxmlformats.org/officeDocument/2006/relationships/image" Target="../media/image68.png"/><Relationship Id="rId7" Type="http://schemas.openxmlformats.org/officeDocument/2006/relationships/image" Target="../media/image69.png"/><Relationship Id="rId12" Type="http://schemas.openxmlformats.org/officeDocument/2006/relationships/image" Target="../media/image72.png"/><Relationship Id="rId2" Type="http://schemas.openxmlformats.org/officeDocument/2006/relationships/notesSlide" Target="../notesSlides/notesSlide4.xml"/><Relationship Id="rId1" Type="http://schemas.openxmlformats.org/officeDocument/2006/relationships/slideLayout" Target="../slideLayouts/slideLayout60.xml"/><Relationship Id="rId6" Type="http://schemas.openxmlformats.org/officeDocument/2006/relationships/hyperlink" Target="https://thevab.com/insight/lets-get-down-to-business" TargetMode="External"/><Relationship Id="rId11" Type="http://schemas.openxmlformats.org/officeDocument/2006/relationships/hyperlink" Target="https://thevab.com/insight/unlocking-brand-growth-audience-based-buying?utm_source=vab&amp;utm_medium=resourcecenter&amp;utm_campaign=abbhub" TargetMode="External"/><Relationship Id="rId5" Type="http://schemas.openxmlformats.org/officeDocument/2006/relationships/image" Target="../media/image11.png"/><Relationship Id="rId10" Type="http://schemas.openxmlformats.org/officeDocument/2006/relationships/image" Target="../media/image71.png"/><Relationship Id="rId4" Type="http://schemas.openxmlformats.org/officeDocument/2006/relationships/hyperlink" Target="https://thevab.com/small-business-resources" TargetMode="External"/><Relationship Id="rId9" Type="http://schemas.openxmlformats.org/officeDocument/2006/relationships/image" Target="../media/image70.png"/><Relationship Id="rId1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thevab.com/" TargetMode="External"/><Relationship Id="rId1" Type="http://schemas.openxmlformats.org/officeDocument/2006/relationships/slideLayout" Target="../slideLayouts/slideLayout78.xml"/><Relationship Id="rId5" Type="http://schemas.openxmlformats.org/officeDocument/2006/relationships/image" Target="../media/image11.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7.xml"/><Relationship Id="rId5" Type="http://schemas.openxmlformats.org/officeDocument/2006/relationships/hyperlink" Target="https://adage.com/article/digital-marketing-ad-tech-news/behind-linkedins-b2b-ad-strategy-nbcs-streaming-ecosystem/2550821" TargetMode="External"/><Relationship Id="rId4" Type="http://schemas.openxmlformats.org/officeDocument/2006/relationships/hyperlink" Target="https://www.sba.gov/national-small-business-week"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89.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1.xml"/><Relationship Id="rId16" Type="http://schemas.openxmlformats.org/officeDocument/2006/relationships/image" Target="../media/image31.png"/><Relationship Id="rId1" Type="http://schemas.openxmlformats.org/officeDocument/2006/relationships/slideLayout" Target="../slideLayouts/slideLayout89.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1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9.xml"/><Relationship Id="rId6" Type="http://schemas.openxmlformats.org/officeDocument/2006/relationships/image" Target="../media/image11.png"/><Relationship Id="rId5" Type="http://schemas.openxmlformats.org/officeDocument/2006/relationships/image" Target="../media/image3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9.xml"/><Relationship Id="rId5" Type="http://schemas.openxmlformats.org/officeDocument/2006/relationships/image" Target="../media/image11.png"/><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9.xml"/></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18" Type="http://schemas.openxmlformats.org/officeDocument/2006/relationships/image" Target="../media/image57.png"/><Relationship Id="rId26" Type="http://schemas.openxmlformats.org/officeDocument/2006/relationships/image" Target="../media/image65.png"/><Relationship Id="rId3" Type="http://schemas.openxmlformats.org/officeDocument/2006/relationships/image" Target="../media/image42.png"/><Relationship Id="rId21" Type="http://schemas.openxmlformats.org/officeDocument/2006/relationships/image" Target="../media/image60.png"/><Relationship Id="rId7" Type="http://schemas.openxmlformats.org/officeDocument/2006/relationships/image" Target="../media/image46.png"/><Relationship Id="rId12" Type="http://schemas.openxmlformats.org/officeDocument/2006/relationships/image" Target="../media/image51.jpeg"/><Relationship Id="rId17" Type="http://schemas.openxmlformats.org/officeDocument/2006/relationships/image" Target="../media/image56.png"/><Relationship Id="rId25" Type="http://schemas.openxmlformats.org/officeDocument/2006/relationships/image" Target="../media/image64.png"/><Relationship Id="rId2" Type="http://schemas.openxmlformats.org/officeDocument/2006/relationships/image" Target="../media/image41.png"/><Relationship Id="rId16" Type="http://schemas.openxmlformats.org/officeDocument/2006/relationships/image" Target="../media/image55.png"/><Relationship Id="rId20" Type="http://schemas.openxmlformats.org/officeDocument/2006/relationships/image" Target="../media/image59.png"/><Relationship Id="rId1" Type="http://schemas.openxmlformats.org/officeDocument/2006/relationships/slideLayout" Target="../slideLayouts/slideLayout89.xml"/><Relationship Id="rId6" Type="http://schemas.openxmlformats.org/officeDocument/2006/relationships/image" Target="../media/image45.png"/><Relationship Id="rId11" Type="http://schemas.openxmlformats.org/officeDocument/2006/relationships/image" Target="../media/image50.png"/><Relationship Id="rId24" Type="http://schemas.openxmlformats.org/officeDocument/2006/relationships/image" Target="../media/image63.png"/><Relationship Id="rId5" Type="http://schemas.openxmlformats.org/officeDocument/2006/relationships/image" Target="../media/image44.png"/><Relationship Id="rId15" Type="http://schemas.openxmlformats.org/officeDocument/2006/relationships/image" Target="../media/image54.png"/><Relationship Id="rId23" Type="http://schemas.openxmlformats.org/officeDocument/2006/relationships/image" Target="../media/image62.png"/><Relationship Id="rId10" Type="http://schemas.openxmlformats.org/officeDocument/2006/relationships/image" Target="../media/image49.png"/><Relationship Id="rId19" Type="http://schemas.openxmlformats.org/officeDocument/2006/relationships/image" Target="../media/image58.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jpeg"/><Relationship Id="rId22" Type="http://schemas.openxmlformats.org/officeDocument/2006/relationships/image" Target="../media/image61.png"/><Relationship Id="rId27"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89.xml"/><Relationship Id="rId5" Type="http://schemas.openxmlformats.org/officeDocument/2006/relationships/image" Target="../media/image11.png"/><Relationship Id="rId4" Type="http://schemas.openxmlformats.org/officeDocument/2006/relationships/image" Target="../media/image6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F1A6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FE36B7-3031-7F4B-AAE5-77DACD8C439A}"/>
              </a:ext>
            </a:extLst>
          </p:cNvPr>
          <p:cNvPicPr>
            <a:picLocks noChangeAspect="1"/>
          </p:cNvPicPr>
          <p:nvPr/>
        </p:nvPicPr>
        <p:blipFill>
          <a:blip r:embed="rId2"/>
          <a:stretch>
            <a:fillRect/>
          </a:stretch>
        </p:blipFill>
        <p:spPr>
          <a:xfrm>
            <a:off x="1423544" y="8483"/>
            <a:ext cx="10738294" cy="6251945"/>
          </a:xfrm>
          <a:prstGeom prst="rect">
            <a:avLst/>
          </a:prstGeom>
        </p:spPr>
      </p:pic>
      <p:sp>
        <p:nvSpPr>
          <p:cNvPr id="12" name="TextBox 11">
            <a:extLst>
              <a:ext uri="{FF2B5EF4-FFF2-40B4-BE49-F238E27FC236}">
                <a16:creationId xmlns:a16="http://schemas.microsoft.com/office/drawing/2014/main" id="{D3ED8F18-80E6-D449-A031-541661F2A42F}"/>
              </a:ext>
            </a:extLst>
          </p:cNvPr>
          <p:cNvSpPr txBox="1"/>
          <p:nvPr/>
        </p:nvSpPr>
        <p:spPr>
          <a:xfrm>
            <a:off x="374959" y="3921451"/>
            <a:ext cx="6502496" cy="1013483"/>
          </a:xfrm>
          <a:prstGeom prst="rect">
            <a:avLst/>
          </a:prstGeom>
          <a:noFill/>
        </p:spPr>
        <p:txBody>
          <a:bodyPr wrap="square" rtlCol="0">
            <a:spAutoFit/>
          </a:bodyPr>
          <a:lstStyle/>
          <a:p>
            <a:pPr marL="0" marR="0" lvl="0" indent="0" algn="l" defTabSz="881647" rtl="0" eaLnBrk="1" fontAlgn="auto" latinLnBrk="0" hangingPunct="1">
              <a:lnSpc>
                <a:spcPct val="100000"/>
              </a:lnSpc>
              <a:spcBef>
                <a:spcPts val="0"/>
              </a:spcBef>
              <a:spcAft>
                <a:spcPts val="0"/>
              </a:spcAft>
              <a:buClrTx/>
              <a:buSzTx/>
              <a:buFontTx/>
              <a:buNone/>
              <a:tabLst/>
              <a:defRPr/>
            </a:pPr>
            <a:r>
              <a:rPr kumimoji="0" lang="en-US" sz="2993" b="1" i="0" u="none" strike="noStrike" kern="1200" cap="none" spc="0" normalizeH="0" baseline="0" noProof="0" dirty="0">
                <a:ln>
                  <a:noFill/>
                </a:ln>
                <a:solidFill>
                  <a:srgbClr val="ED3C8D"/>
                </a:solidFill>
                <a:effectLst/>
                <a:uLnTx/>
                <a:uFillTx/>
                <a:latin typeface="Helvetica" pitchFamily="2" charset="0"/>
                <a:ea typeface="+mn-ea"/>
                <a:cs typeface="+mn-cs"/>
              </a:rPr>
              <a:t>“As a small business owner, how can I effectively advertise on TV?”</a:t>
            </a:r>
            <a:endParaRPr kumimoji="0" lang="en-US" sz="2993" b="0" i="0" u="none" strike="noStrike" kern="1200" cap="none" spc="0" normalizeH="0" baseline="0" noProof="0" dirty="0">
              <a:ln>
                <a:noFill/>
              </a:ln>
              <a:solidFill>
                <a:prstClr val="white"/>
              </a:solidFill>
              <a:effectLst/>
              <a:uLnTx/>
              <a:uFillTx/>
              <a:latin typeface="Helvetica" pitchFamily="2" charset="0"/>
              <a:ea typeface="+mn-ea"/>
              <a:cs typeface="+mn-cs"/>
            </a:endParaRPr>
          </a:p>
        </p:txBody>
      </p:sp>
      <p:pic>
        <p:nvPicPr>
          <p:cNvPr id="3" name="Picture 2" descr="A picture containing drawing&#10;&#10;Description automatically generated">
            <a:extLst>
              <a:ext uri="{FF2B5EF4-FFF2-40B4-BE49-F238E27FC236}">
                <a16:creationId xmlns:a16="http://schemas.microsoft.com/office/drawing/2014/main" id="{861DB6AF-7105-1F2D-DF4E-D4A53A1D605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81435" y="5876673"/>
            <a:ext cx="1982242" cy="627710"/>
          </a:xfrm>
          <a:prstGeom prst="rect">
            <a:avLst/>
          </a:prstGeom>
        </p:spPr>
      </p:pic>
      <p:sp>
        <p:nvSpPr>
          <p:cNvPr id="2" name="TextBox 1">
            <a:extLst>
              <a:ext uri="{FF2B5EF4-FFF2-40B4-BE49-F238E27FC236}">
                <a16:creationId xmlns:a16="http://schemas.microsoft.com/office/drawing/2014/main" id="{D3BADE3C-179E-5C94-82BC-12A46004E110}"/>
              </a:ext>
            </a:extLst>
          </p:cNvPr>
          <p:cNvSpPr txBox="1"/>
          <p:nvPr/>
        </p:nvSpPr>
        <p:spPr>
          <a:xfrm>
            <a:off x="374959" y="3128049"/>
            <a:ext cx="6330576" cy="644920"/>
          </a:xfrm>
          <a:prstGeom prst="rect">
            <a:avLst/>
          </a:prstGeom>
          <a:noFill/>
        </p:spPr>
        <p:txBody>
          <a:bodyPr wrap="square" rtlCol="0">
            <a:spAutoFit/>
          </a:bodyPr>
          <a:lstStyle/>
          <a:p>
            <a:pPr marL="0" marR="0" lvl="0" indent="0" algn="l" defTabSz="585261" rtl="0" eaLnBrk="1" fontAlgn="auto" latinLnBrk="0" hangingPunct="1">
              <a:lnSpc>
                <a:spcPct val="100000"/>
              </a:lnSpc>
              <a:spcBef>
                <a:spcPts val="0"/>
              </a:spcBef>
              <a:spcAft>
                <a:spcPts val="0"/>
              </a:spcAft>
              <a:buClrTx/>
              <a:buSzTx/>
              <a:buFontTx/>
              <a:buNone/>
              <a:tabLst/>
              <a:defRPr/>
            </a:pPr>
            <a:r>
              <a:rPr kumimoji="0" lang="en-US" sz="3591" b="1" i="0" u="sng" strike="noStrike" kern="1200" cap="none" spc="0" normalizeH="0" baseline="0" noProof="0">
                <a:ln>
                  <a:noFill/>
                </a:ln>
                <a:solidFill>
                  <a:srgbClr val="00BFF2"/>
                </a:solidFill>
                <a:effectLst/>
                <a:uLnTx/>
                <a:uFillTx/>
                <a:latin typeface="Helvetica" panose="020B0604020202020204" pitchFamily="34" charset="0"/>
                <a:ea typeface="+mn-ea"/>
                <a:cs typeface="Helvetica" panose="020B0604020202020204" pitchFamily="34" charset="0"/>
              </a:rPr>
              <a:t>Question of the Week:</a:t>
            </a:r>
          </a:p>
        </p:txBody>
      </p:sp>
      <p:sp>
        <p:nvSpPr>
          <p:cNvPr id="4" name="TextBox 3">
            <a:extLst>
              <a:ext uri="{FF2B5EF4-FFF2-40B4-BE49-F238E27FC236}">
                <a16:creationId xmlns:a16="http://schemas.microsoft.com/office/drawing/2014/main" id="{74941BC2-D3FE-41AE-21B8-B140DB0CB0A6}"/>
              </a:ext>
            </a:extLst>
          </p:cNvPr>
          <p:cNvSpPr txBox="1"/>
          <p:nvPr/>
        </p:nvSpPr>
        <p:spPr>
          <a:xfrm>
            <a:off x="398216" y="1783799"/>
            <a:ext cx="2858168"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ED3C8D"/>
                </a:solidFill>
                <a:effectLst/>
                <a:uLnTx/>
                <a:uFillTx/>
                <a:latin typeface="Helvetica" pitchFamily="2" charset="0"/>
                <a:ea typeface="+mn-ea"/>
                <a:cs typeface="+mn-cs"/>
              </a:rPr>
              <a:t>May 3, 2024</a:t>
            </a:r>
          </a:p>
        </p:txBody>
      </p:sp>
      <p:cxnSp>
        <p:nvCxnSpPr>
          <p:cNvPr id="5" name="Straight Connector 4">
            <a:extLst>
              <a:ext uri="{FF2B5EF4-FFF2-40B4-BE49-F238E27FC236}">
                <a16:creationId xmlns:a16="http://schemas.microsoft.com/office/drawing/2014/main" id="{648EE4F0-5B73-4A9E-38E5-6FEB108CDC45}"/>
              </a:ext>
            </a:extLst>
          </p:cNvPr>
          <p:cNvCxnSpPr/>
          <p:nvPr/>
        </p:nvCxnSpPr>
        <p:spPr>
          <a:xfrm>
            <a:off x="493843" y="1703520"/>
            <a:ext cx="521208" cy="0"/>
          </a:xfrm>
          <a:prstGeom prst="line">
            <a:avLst/>
          </a:prstGeom>
          <a:ln>
            <a:solidFill>
              <a:srgbClr val="ED3C8D"/>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8073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C88E02-F6D0-44F0-B46B-CFF324F72288}"/>
              </a:ext>
            </a:extLst>
          </p:cNvPr>
          <p:cNvSpPr>
            <a:spLocks noGrp="1" noRot="1" noMove="1" noResize="1" noEditPoints="1" noAdjustHandles="1" noChangeArrowheads="1" noChangeShapeType="1"/>
          </p:cNvSpPr>
          <p:nvPr/>
        </p:nvSpPr>
        <p:spPr>
          <a:xfrm>
            <a:off x="-7748" y="1690788"/>
            <a:ext cx="12161838" cy="5160189"/>
          </a:xfrm>
          <a:prstGeom prst="rect">
            <a:avLst/>
          </a:prstGeom>
          <a:solidFill>
            <a:srgbClr val="E2E8F1"/>
          </a:solidFill>
          <a:ln>
            <a:solidFill>
              <a:srgbClr val="E2E8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a:solidFill>
                <a:prstClr val="white"/>
              </a:solidFill>
              <a:latin typeface="Calibri" panose="020F0502020204030204"/>
            </a:endParaRPr>
          </a:p>
        </p:txBody>
      </p:sp>
      <p:sp>
        <p:nvSpPr>
          <p:cNvPr id="23" name="Rectangle: Rounded Corners 22">
            <a:extLst>
              <a:ext uri="{FF2B5EF4-FFF2-40B4-BE49-F238E27FC236}">
                <a16:creationId xmlns:a16="http://schemas.microsoft.com/office/drawing/2014/main" id="{F8E60797-92FD-CB5C-BBD8-AC6E39DE6CC5}"/>
              </a:ext>
            </a:extLst>
          </p:cNvPr>
          <p:cNvSpPr/>
          <p:nvPr/>
        </p:nvSpPr>
        <p:spPr>
          <a:xfrm>
            <a:off x="7498281" y="2796723"/>
            <a:ext cx="3242515" cy="1442971"/>
          </a:xfrm>
          <a:prstGeom prst="roundRect">
            <a:avLst/>
          </a:prstGeom>
          <a:solidFill>
            <a:schemeClr val="bg1"/>
          </a:solidFill>
          <a:ln w="57150">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endParaRPr lang="en-US" sz="1795">
              <a:solidFill>
                <a:prstClr val="white"/>
              </a:solidFill>
              <a:latin typeface="Calibri" panose="020F0502020204030204"/>
            </a:endParaRPr>
          </a:p>
        </p:txBody>
      </p:sp>
      <p:sp>
        <p:nvSpPr>
          <p:cNvPr id="20" name="Rectangle: Rounded Corners 19">
            <a:extLst>
              <a:ext uri="{FF2B5EF4-FFF2-40B4-BE49-F238E27FC236}">
                <a16:creationId xmlns:a16="http://schemas.microsoft.com/office/drawing/2014/main" id="{F8957D83-753F-A803-0068-D6BEBDB69437}"/>
              </a:ext>
            </a:extLst>
          </p:cNvPr>
          <p:cNvSpPr/>
          <p:nvPr/>
        </p:nvSpPr>
        <p:spPr>
          <a:xfrm>
            <a:off x="1407580" y="2799525"/>
            <a:ext cx="3242515" cy="1442971"/>
          </a:xfrm>
          <a:prstGeom prst="round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endParaRPr lang="en-US" sz="1795">
              <a:solidFill>
                <a:prstClr val="white"/>
              </a:solidFill>
              <a:latin typeface="Calibri" panose="020F0502020204030204"/>
            </a:endParaRPr>
          </a:p>
        </p:txBody>
      </p:sp>
      <p:sp>
        <p:nvSpPr>
          <p:cNvPr id="34" name="Text Placeholder 2">
            <a:extLst>
              <a:ext uri="{FF2B5EF4-FFF2-40B4-BE49-F238E27FC236}">
                <a16:creationId xmlns:a16="http://schemas.microsoft.com/office/drawing/2014/main" id="{9343BB9F-747B-380F-659E-887833BBDA52}"/>
              </a:ext>
            </a:extLst>
          </p:cNvPr>
          <p:cNvSpPr txBox="1">
            <a:spLocks/>
          </p:cNvSpPr>
          <p:nvPr/>
        </p:nvSpPr>
        <p:spPr>
          <a:xfrm>
            <a:off x="1407579" y="1839422"/>
            <a:ext cx="9333217" cy="527428"/>
          </a:xfrm>
          <a:prstGeom prst="rect">
            <a:avLst/>
          </a:prstGeom>
        </p:spPr>
        <p:txBody>
          <a:bodyPr/>
          <a:lstStyle>
            <a:lvl1pPr marL="874594" indent="-874594" algn="l" defTabSz="1166122" rtl="0" eaLnBrk="1" latinLnBrk="0" hangingPunct="1">
              <a:spcBef>
                <a:spcPct val="20000"/>
              </a:spcBef>
              <a:buFont typeface="Arial"/>
              <a:buChar char="•"/>
              <a:defRPr sz="8198" kern="1200">
                <a:solidFill>
                  <a:schemeClr val="tx1"/>
                </a:solidFill>
                <a:latin typeface="+mn-lt"/>
                <a:ea typeface="+mn-ea"/>
                <a:cs typeface="+mn-cs"/>
              </a:defRPr>
            </a:lvl1pPr>
            <a:lvl2pPr marL="1894980" indent="-728826" algn="l" defTabSz="1166122" rtl="0" eaLnBrk="1" latinLnBrk="0" hangingPunct="1">
              <a:spcBef>
                <a:spcPct val="20000"/>
              </a:spcBef>
              <a:buFont typeface="Arial"/>
              <a:buChar char="–"/>
              <a:defRPr sz="7198" kern="1200">
                <a:solidFill>
                  <a:schemeClr val="tx1"/>
                </a:solidFill>
                <a:latin typeface="+mn-lt"/>
                <a:ea typeface="+mn-ea"/>
                <a:cs typeface="+mn-cs"/>
              </a:defRPr>
            </a:lvl2pPr>
            <a:lvl3pPr marL="2915344" indent="-583062" algn="l" defTabSz="1166122" rtl="0" eaLnBrk="1" latinLnBrk="0" hangingPunct="1">
              <a:spcBef>
                <a:spcPct val="20000"/>
              </a:spcBef>
              <a:buFont typeface="Arial"/>
              <a:buChar char="•"/>
              <a:defRPr sz="6198" kern="1200">
                <a:solidFill>
                  <a:schemeClr val="tx1"/>
                </a:solidFill>
                <a:latin typeface="+mn-lt"/>
                <a:ea typeface="+mn-ea"/>
                <a:cs typeface="+mn-cs"/>
              </a:defRPr>
            </a:lvl3pPr>
            <a:lvl4pPr marL="4081492" indent="-583062" algn="l" defTabSz="1166122" rtl="0" eaLnBrk="1" latinLnBrk="0" hangingPunct="1">
              <a:spcBef>
                <a:spcPct val="20000"/>
              </a:spcBef>
              <a:buFont typeface="Arial"/>
              <a:buChar char="–"/>
              <a:defRPr sz="5000" kern="1200">
                <a:solidFill>
                  <a:schemeClr val="tx1"/>
                </a:solidFill>
                <a:latin typeface="+mn-lt"/>
                <a:ea typeface="+mn-ea"/>
                <a:cs typeface="+mn-cs"/>
              </a:defRPr>
            </a:lvl4pPr>
            <a:lvl5pPr marL="5247642" indent="-583062" algn="l" defTabSz="1166122" rtl="0" eaLnBrk="1" latinLnBrk="0" hangingPunct="1">
              <a:spcBef>
                <a:spcPct val="20000"/>
              </a:spcBef>
              <a:buFont typeface="Arial"/>
              <a:buChar char="»"/>
              <a:defRPr sz="5000" kern="1200">
                <a:solidFill>
                  <a:schemeClr val="tx1"/>
                </a:solidFill>
                <a:latin typeface="+mn-lt"/>
                <a:ea typeface="+mn-ea"/>
                <a:cs typeface="+mn-cs"/>
              </a:defRPr>
            </a:lvl5pPr>
            <a:lvl6pPr marL="6413780" indent="-583062" algn="l" defTabSz="1166122" rtl="0" eaLnBrk="1" latinLnBrk="0" hangingPunct="1">
              <a:spcBef>
                <a:spcPct val="20000"/>
              </a:spcBef>
              <a:buFont typeface="Arial"/>
              <a:buChar char="•"/>
              <a:defRPr sz="5000" kern="1200">
                <a:solidFill>
                  <a:schemeClr val="tx1"/>
                </a:solidFill>
                <a:latin typeface="+mn-lt"/>
                <a:ea typeface="+mn-ea"/>
                <a:cs typeface="+mn-cs"/>
              </a:defRPr>
            </a:lvl6pPr>
            <a:lvl7pPr marL="7579922" indent="-583062" algn="l" defTabSz="1166122" rtl="0" eaLnBrk="1" latinLnBrk="0" hangingPunct="1">
              <a:spcBef>
                <a:spcPct val="20000"/>
              </a:spcBef>
              <a:buFont typeface="Arial"/>
              <a:buChar char="•"/>
              <a:defRPr sz="5000" kern="1200">
                <a:solidFill>
                  <a:schemeClr val="tx1"/>
                </a:solidFill>
                <a:latin typeface="+mn-lt"/>
                <a:ea typeface="+mn-ea"/>
                <a:cs typeface="+mn-cs"/>
              </a:defRPr>
            </a:lvl7pPr>
            <a:lvl8pPr marL="8746062" indent="-583062" algn="l" defTabSz="1166122" rtl="0" eaLnBrk="1" latinLnBrk="0" hangingPunct="1">
              <a:spcBef>
                <a:spcPct val="20000"/>
              </a:spcBef>
              <a:buFont typeface="Arial"/>
              <a:buChar char="•"/>
              <a:defRPr sz="5000" kern="1200">
                <a:solidFill>
                  <a:schemeClr val="tx1"/>
                </a:solidFill>
                <a:latin typeface="+mn-lt"/>
                <a:ea typeface="+mn-ea"/>
                <a:cs typeface="+mn-cs"/>
              </a:defRPr>
            </a:lvl8pPr>
            <a:lvl9pPr marL="9912202" indent="-583062" algn="l" defTabSz="1166122" rtl="0" eaLnBrk="1" latinLnBrk="0" hangingPunct="1">
              <a:spcBef>
                <a:spcPct val="20000"/>
              </a:spcBef>
              <a:buFont typeface="Arial"/>
              <a:buChar char="•"/>
              <a:defRPr sz="5000" kern="1200">
                <a:solidFill>
                  <a:schemeClr val="tx1"/>
                </a:solidFill>
                <a:latin typeface="+mn-lt"/>
                <a:ea typeface="+mn-ea"/>
                <a:cs typeface="+mn-cs"/>
              </a:defRPr>
            </a:lvl9pPr>
          </a:lstStyle>
          <a:p>
            <a:pPr marL="0" indent="0" algn="ctr" defTabSz="1163207">
              <a:buNone/>
              <a:defRPr/>
            </a:pPr>
            <a:r>
              <a:rPr lang="en-US" sz="1596" b="1" dirty="0">
                <a:solidFill>
                  <a:srgbClr val="1B1464"/>
                </a:solidFill>
                <a:latin typeface="Helvetica" panose="020B0403020202020204" pitchFamily="34" charset="0"/>
              </a:rPr>
              <a:t>25 B2B Brands Analysis: </a:t>
            </a:r>
            <a:r>
              <a:rPr lang="en-US" sz="1596" b="1" u="sng" dirty="0">
                <a:solidFill>
                  <a:srgbClr val="1B1464"/>
                </a:solidFill>
                <a:latin typeface="Helvetica" panose="020B0403020202020204" pitchFamily="34" charset="0"/>
              </a:rPr>
              <a:t>Average Monthly Website Unique Visitors</a:t>
            </a:r>
            <a:br>
              <a:rPr lang="en-US" sz="1596" b="1" u="sng" dirty="0">
                <a:solidFill>
                  <a:srgbClr val="1B1464"/>
                </a:solidFill>
                <a:latin typeface="Helvetica" panose="020B0403020202020204" pitchFamily="34" charset="0"/>
              </a:rPr>
            </a:br>
            <a:r>
              <a:rPr lang="en-US" sz="1397" dirty="0">
                <a:solidFill>
                  <a:srgbClr val="1B1464"/>
                </a:solidFill>
                <a:latin typeface="Helvetica" panose="020B0403020202020204" pitchFamily="34" charset="0"/>
              </a:rPr>
              <a:t>Monthly Website Unique Visitors Comparison</a:t>
            </a:r>
          </a:p>
          <a:p>
            <a:pPr marL="0" indent="0" algn="ctr" defTabSz="584617">
              <a:spcBef>
                <a:spcPts val="0"/>
              </a:spcBef>
              <a:buNone/>
              <a:defRPr/>
            </a:pPr>
            <a:r>
              <a:rPr lang="en-US" sz="1197" i="1" dirty="0">
                <a:solidFill>
                  <a:srgbClr val="1B1464"/>
                </a:solidFill>
                <a:latin typeface="Helvetica" panose="020B0403020202020204" pitchFamily="34" charset="0"/>
                <a:ea typeface="Open Sans" panose="020B0606030504020204" pitchFamily="34" charset="0"/>
                <a:cs typeface="Open Sans" panose="020B0606030504020204" pitchFamily="34" charset="0"/>
              </a:rPr>
              <a:t>Based Over a Four-Year Time Period: Apr ‘18 – Apr ‘22</a:t>
            </a:r>
          </a:p>
        </p:txBody>
      </p:sp>
      <p:sp>
        <p:nvSpPr>
          <p:cNvPr id="18" name="TextBox 17">
            <a:extLst>
              <a:ext uri="{FF2B5EF4-FFF2-40B4-BE49-F238E27FC236}">
                <a16:creationId xmlns:a16="http://schemas.microsoft.com/office/drawing/2014/main" id="{7769A120-6027-6A9D-002F-AB822E9AB677}"/>
              </a:ext>
            </a:extLst>
          </p:cNvPr>
          <p:cNvSpPr txBox="1"/>
          <p:nvPr/>
        </p:nvSpPr>
        <p:spPr>
          <a:xfrm>
            <a:off x="480474" y="6090960"/>
            <a:ext cx="11635920" cy="460523"/>
          </a:xfrm>
          <a:prstGeom prst="rect">
            <a:avLst/>
          </a:prstGeom>
          <a:noFill/>
        </p:spPr>
        <p:txBody>
          <a:bodyPr wrap="square" rtlCol="0">
            <a:spAutoFit/>
          </a:bodyPr>
          <a:lstStyle/>
          <a:p>
            <a:pPr defTabSz="456057">
              <a:spcBef>
                <a:spcPct val="20000"/>
              </a:spcBef>
              <a:defRPr/>
            </a:pPr>
            <a:r>
              <a:rPr lang="en-US" sz="798" dirty="0">
                <a:solidFill>
                  <a:srgbClr val="1B1464"/>
                </a:solidFill>
                <a:latin typeface="Helvetica" panose="020B0403020202020204" pitchFamily="34" charset="0"/>
              </a:rPr>
              <a:t>Source: VAB analysis of Comscore </a:t>
            </a:r>
            <a:r>
              <a:rPr lang="en-US" sz="798" dirty="0" err="1">
                <a:solidFill>
                  <a:srgbClr val="1B1464"/>
                </a:solidFill>
                <a:latin typeface="Helvetica" panose="020B0403020202020204" pitchFamily="34" charset="0"/>
              </a:rPr>
              <a:t>mediametrix</a:t>
            </a:r>
            <a:r>
              <a:rPr lang="en-US" sz="798" dirty="0">
                <a:solidFill>
                  <a:srgbClr val="1B1464"/>
                </a:solidFill>
                <a:latin typeface="Helvetica" panose="020B0403020202020204" pitchFamily="34" charset="0"/>
              </a:rPr>
              <a:t> multiplatform media trend data, P18+. April 2018 – April 2022 (calendar months), figures are based on monthly averages for the 25 brands analyzed. ‘When On TV’ represents the monthly average for brands in months where they spend on national TV as measured through Nielsen AdIntel across the April 2018 – April 2022 (calendar months) time period across the 25 brands analyzed. During this four-year analysis, the average B2B advertiser was on TV for 12 months. Average Monthly Visitors (000) – 3 Months Prior to TV Launch: 859; TV Launch Month: 986; ‘When On TV’: 1,164.</a:t>
            </a:r>
          </a:p>
        </p:txBody>
      </p:sp>
      <p:sp>
        <p:nvSpPr>
          <p:cNvPr id="7" name="Rectangle 6">
            <a:extLst>
              <a:ext uri="{FF2B5EF4-FFF2-40B4-BE49-F238E27FC236}">
                <a16:creationId xmlns:a16="http://schemas.microsoft.com/office/drawing/2014/main" id="{92E893FA-A1C1-CE34-10C1-F3904F5FC372}"/>
              </a:ext>
            </a:extLst>
          </p:cNvPr>
          <p:cNvSpPr/>
          <p:nvPr/>
        </p:nvSpPr>
        <p:spPr>
          <a:xfrm>
            <a:off x="165369" y="344418"/>
            <a:ext cx="12006251" cy="890344"/>
          </a:xfrm>
          <a:prstGeom prst="rect">
            <a:avLst/>
          </a:prstGeom>
        </p:spPr>
        <p:txBody>
          <a:bodyPr wrap="square">
            <a:spAutoFit/>
          </a:bodyPr>
          <a:lstStyle/>
          <a:p>
            <a:pPr defTabSz="912114">
              <a:defRPr/>
            </a:pPr>
            <a:r>
              <a:rPr lang="en-US" sz="2594" b="1" dirty="0">
                <a:solidFill>
                  <a:srgbClr val="1B1464"/>
                </a:solidFill>
                <a:latin typeface="Helvetica" pitchFamily="2" charset="0"/>
              </a:rPr>
              <a:t>B2B brands, many of which are SMBs, saw </a:t>
            </a:r>
            <a:r>
              <a:rPr lang="en-US" sz="2594" b="1" dirty="0">
                <a:solidFill>
                  <a:srgbClr val="ED3C8D"/>
                </a:solidFill>
                <a:latin typeface="Helvetica" pitchFamily="2" charset="0"/>
              </a:rPr>
              <a:t>double-digit growth in website visitors at TV launch</a:t>
            </a:r>
            <a:r>
              <a:rPr lang="en-US" sz="2594" b="1" dirty="0">
                <a:solidFill>
                  <a:srgbClr val="1B1464"/>
                </a:solidFill>
                <a:latin typeface="Helvetica" pitchFamily="2" charset="0"/>
              </a:rPr>
              <a:t> with continued increases through their campaign</a:t>
            </a:r>
          </a:p>
        </p:txBody>
      </p:sp>
      <p:sp>
        <p:nvSpPr>
          <p:cNvPr id="9" name="TextBox 8">
            <a:extLst>
              <a:ext uri="{FF2B5EF4-FFF2-40B4-BE49-F238E27FC236}">
                <a16:creationId xmlns:a16="http://schemas.microsoft.com/office/drawing/2014/main" id="{B554F018-D7B2-BAA0-A1E5-B66C04A80A25}"/>
              </a:ext>
            </a:extLst>
          </p:cNvPr>
          <p:cNvSpPr txBox="1"/>
          <p:nvPr/>
        </p:nvSpPr>
        <p:spPr>
          <a:xfrm>
            <a:off x="-23243" y="4348609"/>
            <a:ext cx="6104162" cy="1304814"/>
          </a:xfrm>
          <a:prstGeom prst="rect">
            <a:avLst/>
          </a:prstGeom>
          <a:noFill/>
        </p:spPr>
        <p:txBody>
          <a:bodyPr wrap="square" rtlCol="0">
            <a:spAutoFit/>
          </a:bodyPr>
          <a:lstStyle/>
          <a:p>
            <a:pPr algn="ctr" defTabSz="912114"/>
            <a:r>
              <a:rPr lang="en-US" sz="2394" b="1" u="sng" dirty="0">
                <a:solidFill>
                  <a:srgbClr val="00B0F0"/>
                </a:solidFill>
                <a:latin typeface="Helvetica" panose="020B0403020202020204" pitchFamily="34" charset="0"/>
              </a:rPr>
              <a:t>TV Launch Month</a:t>
            </a:r>
            <a:br>
              <a:rPr lang="en-US" sz="1397" b="1" dirty="0">
                <a:solidFill>
                  <a:srgbClr val="00B0F0"/>
                </a:solidFill>
                <a:latin typeface="Helvetica" panose="020B0403020202020204" pitchFamily="34" charset="0"/>
              </a:rPr>
            </a:br>
            <a:br>
              <a:rPr lang="en-US" sz="299" b="1" dirty="0">
                <a:solidFill>
                  <a:srgbClr val="00B0F0"/>
                </a:solidFill>
                <a:latin typeface="Helvetica" panose="020B0403020202020204" pitchFamily="34" charset="0"/>
              </a:rPr>
            </a:br>
            <a:r>
              <a:rPr lang="en-US" sz="1795" b="1" dirty="0">
                <a:solidFill>
                  <a:srgbClr val="1B1464"/>
                </a:solidFill>
                <a:latin typeface="Helvetica" panose="020B0403020202020204" pitchFamily="34" charset="0"/>
              </a:rPr>
              <a:t>vs.</a:t>
            </a:r>
            <a:br>
              <a:rPr lang="en-US" sz="1795" b="1" dirty="0">
                <a:solidFill>
                  <a:srgbClr val="00B0F0"/>
                </a:solidFill>
                <a:latin typeface="Helvetica" panose="020B0403020202020204" pitchFamily="34" charset="0"/>
              </a:rPr>
            </a:br>
            <a:br>
              <a:rPr lang="en-US" sz="200" b="1" dirty="0">
                <a:solidFill>
                  <a:srgbClr val="00B0F0"/>
                </a:solidFill>
                <a:latin typeface="Helvetica" panose="020B0403020202020204" pitchFamily="34" charset="0"/>
              </a:rPr>
            </a:br>
            <a:r>
              <a:rPr lang="en-US" sz="1795" b="1" dirty="0">
                <a:solidFill>
                  <a:srgbClr val="1B1464"/>
                </a:solidFill>
                <a:latin typeface="Helvetica" panose="020B0403020202020204" pitchFamily="34" charset="0"/>
              </a:rPr>
              <a:t>3 Months Prior to TV Launch</a:t>
            </a:r>
            <a:endParaRPr lang="en-US" sz="1995" b="1" dirty="0">
              <a:solidFill>
                <a:srgbClr val="1B1464"/>
              </a:solidFill>
              <a:latin typeface="Helvetica" panose="020B0403020202020204" pitchFamily="34" charset="0"/>
            </a:endParaRPr>
          </a:p>
          <a:p>
            <a:pPr algn="ctr" defTabSz="912114"/>
            <a:r>
              <a:rPr lang="en-US" sz="1397" dirty="0">
                <a:solidFill>
                  <a:srgbClr val="1B1464"/>
                </a:solidFill>
                <a:latin typeface="Helvetica" panose="020B0403020202020204" pitchFamily="34" charset="0"/>
              </a:rPr>
              <a:t>(Monthly Average)</a:t>
            </a:r>
            <a:endParaRPr lang="en-US" sz="1795" dirty="0">
              <a:solidFill>
                <a:srgbClr val="1B1464"/>
              </a:solidFill>
              <a:latin typeface="Helvetica" panose="020B0403020202020204" pitchFamily="34" charset="0"/>
            </a:endParaRPr>
          </a:p>
        </p:txBody>
      </p:sp>
      <p:sp>
        <p:nvSpPr>
          <p:cNvPr id="11" name="TextBox 10">
            <a:extLst>
              <a:ext uri="{FF2B5EF4-FFF2-40B4-BE49-F238E27FC236}">
                <a16:creationId xmlns:a16="http://schemas.microsoft.com/office/drawing/2014/main" id="{879D5434-526E-7A5D-765C-9CA36F443BCF}"/>
              </a:ext>
            </a:extLst>
          </p:cNvPr>
          <p:cNvSpPr txBox="1"/>
          <p:nvPr/>
        </p:nvSpPr>
        <p:spPr>
          <a:xfrm>
            <a:off x="6096415" y="4348609"/>
            <a:ext cx="6065423" cy="1519725"/>
          </a:xfrm>
          <a:prstGeom prst="rect">
            <a:avLst/>
          </a:prstGeom>
          <a:noFill/>
        </p:spPr>
        <p:txBody>
          <a:bodyPr wrap="square" rtlCol="0">
            <a:spAutoFit/>
          </a:bodyPr>
          <a:lstStyle/>
          <a:p>
            <a:pPr algn="ctr" defTabSz="912114"/>
            <a:r>
              <a:rPr lang="en-US" sz="2394" b="1" u="sng" dirty="0">
                <a:solidFill>
                  <a:srgbClr val="ED3C8D"/>
                </a:solidFill>
                <a:latin typeface="Helvetica" panose="020B0403020202020204" pitchFamily="34" charset="0"/>
              </a:rPr>
              <a:t>Monthly Average ‘When On TV’</a:t>
            </a:r>
            <a:br>
              <a:rPr lang="en-US" sz="1995" b="1" dirty="0">
                <a:solidFill>
                  <a:srgbClr val="ED3C8D"/>
                </a:solidFill>
                <a:latin typeface="Helvetica" panose="020B0403020202020204" pitchFamily="34" charset="0"/>
              </a:rPr>
            </a:br>
            <a:r>
              <a:rPr lang="en-US" sz="1397" dirty="0">
                <a:solidFill>
                  <a:srgbClr val="ED3C8D"/>
                </a:solidFill>
                <a:latin typeface="Helvetica" panose="020B0403020202020204" pitchFamily="34" charset="0"/>
              </a:rPr>
              <a:t>(TV launch – April 2022) </a:t>
            </a:r>
            <a:br>
              <a:rPr lang="en-US" sz="1397" dirty="0">
                <a:solidFill>
                  <a:srgbClr val="ED3C8D"/>
                </a:solidFill>
                <a:latin typeface="Helvetica" panose="020B0403020202020204" pitchFamily="34" charset="0"/>
              </a:rPr>
            </a:br>
            <a:br>
              <a:rPr lang="en-US" sz="299" b="1" dirty="0">
                <a:solidFill>
                  <a:srgbClr val="00B0F0"/>
                </a:solidFill>
                <a:latin typeface="Helvetica" panose="020B0403020202020204" pitchFamily="34" charset="0"/>
              </a:rPr>
            </a:br>
            <a:r>
              <a:rPr lang="en-US" sz="1795" b="1" dirty="0">
                <a:solidFill>
                  <a:srgbClr val="1B1464"/>
                </a:solidFill>
                <a:latin typeface="Helvetica" panose="020B0403020202020204" pitchFamily="34" charset="0"/>
              </a:rPr>
              <a:t>vs.</a:t>
            </a:r>
            <a:br>
              <a:rPr lang="en-US" sz="698" b="1" dirty="0">
                <a:solidFill>
                  <a:srgbClr val="00B0F0"/>
                </a:solidFill>
                <a:latin typeface="Helvetica" panose="020B0403020202020204" pitchFamily="34" charset="0"/>
              </a:rPr>
            </a:br>
            <a:br>
              <a:rPr lang="en-US" sz="200" b="1" dirty="0">
                <a:solidFill>
                  <a:srgbClr val="00B0F0"/>
                </a:solidFill>
                <a:latin typeface="Helvetica" panose="020B0403020202020204" pitchFamily="34" charset="0"/>
              </a:rPr>
            </a:br>
            <a:r>
              <a:rPr lang="en-US" sz="1795" b="1" dirty="0">
                <a:solidFill>
                  <a:srgbClr val="1B1464"/>
                </a:solidFill>
                <a:latin typeface="Helvetica" panose="020B0403020202020204" pitchFamily="34" charset="0"/>
              </a:rPr>
              <a:t>3 Months Prior to TV Launch</a:t>
            </a:r>
            <a:endParaRPr lang="en-US" sz="1995" b="1" dirty="0">
              <a:solidFill>
                <a:srgbClr val="1B1464"/>
              </a:solidFill>
              <a:latin typeface="Helvetica" panose="020B0403020202020204" pitchFamily="34" charset="0"/>
            </a:endParaRPr>
          </a:p>
          <a:p>
            <a:pPr algn="ctr" defTabSz="912114"/>
            <a:r>
              <a:rPr lang="en-US" sz="1397" dirty="0">
                <a:solidFill>
                  <a:srgbClr val="1B1464"/>
                </a:solidFill>
                <a:latin typeface="Helvetica" panose="020B0403020202020204" pitchFamily="34" charset="0"/>
              </a:rPr>
              <a:t>(Monthly Average)</a:t>
            </a:r>
            <a:endParaRPr lang="en-US" sz="1795" dirty="0">
              <a:solidFill>
                <a:srgbClr val="1B1464"/>
              </a:solidFill>
              <a:latin typeface="Helvetica" panose="020B0403020202020204" pitchFamily="34" charset="0"/>
            </a:endParaRPr>
          </a:p>
        </p:txBody>
      </p:sp>
      <p:sp>
        <p:nvSpPr>
          <p:cNvPr id="14" name="TextBox 13">
            <a:extLst>
              <a:ext uri="{FF2B5EF4-FFF2-40B4-BE49-F238E27FC236}">
                <a16:creationId xmlns:a16="http://schemas.microsoft.com/office/drawing/2014/main" id="{9476AFAD-37F0-6305-593A-675D71FDE775}"/>
              </a:ext>
            </a:extLst>
          </p:cNvPr>
          <p:cNvSpPr txBox="1"/>
          <p:nvPr/>
        </p:nvSpPr>
        <p:spPr>
          <a:xfrm>
            <a:off x="-23243" y="2797313"/>
            <a:ext cx="6104162" cy="1442971"/>
          </a:xfrm>
          <a:prstGeom prst="rect">
            <a:avLst/>
          </a:prstGeom>
          <a:noFill/>
        </p:spPr>
        <p:txBody>
          <a:bodyPr wrap="square" rtlCol="0">
            <a:spAutoFit/>
          </a:bodyPr>
          <a:lstStyle/>
          <a:p>
            <a:pPr algn="ctr" defTabSz="912114"/>
            <a:r>
              <a:rPr lang="en-US" sz="8778" b="1" dirty="0">
                <a:ln w="38100">
                  <a:solidFill>
                    <a:srgbClr val="1B1464"/>
                  </a:solidFill>
                  <a:prstDash val="solid"/>
                </a:ln>
                <a:solidFill>
                  <a:srgbClr val="00B0F0"/>
                </a:solidFill>
                <a:latin typeface="Helvetica" panose="020B0403020202020204" pitchFamily="34" charset="0"/>
              </a:rPr>
              <a:t>+15%</a:t>
            </a:r>
          </a:p>
        </p:txBody>
      </p:sp>
      <p:sp>
        <p:nvSpPr>
          <p:cNvPr id="17" name="TextBox 16">
            <a:extLst>
              <a:ext uri="{FF2B5EF4-FFF2-40B4-BE49-F238E27FC236}">
                <a16:creationId xmlns:a16="http://schemas.microsoft.com/office/drawing/2014/main" id="{83A4E41B-49C7-5690-A96B-55B9486D5EBD}"/>
              </a:ext>
            </a:extLst>
          </p:cNvPr>
          <p:cNvSpPr txBox="1"/>
          <p:nvPr/>
        </p:nvSpPr>
        <p:spPr>
          <a:xfrm>
            <a:off x="6067459" y="2788145"/>
            <a:ext cx="6104162" cy="1442971"/>
          </a:xfrm>
          <a:prstGeom prst="rect">
            <a:avLst/>
          </a:prstGeom>
          <a:noFill/>
        </p:spPr>
        <p:txBody>
          <a:bodyPr wrap="square" rtlCol="0">
            <a:spAutoFit/>
          </a:bodyPr>
          <a:lstStyle/>
          <a:p>
            <a:pPr algn="ctr" defTabSz="912114"/>
            <a:r>
              <a:rPr lang="en-US" sz="8778" b="1" dirty="0">
                <a:ln w="38100">
                  <a:solidFill>
                    <a:srgbClr val="1B1464"/>
                  </a:solidFill>
                  <a:prstDash val="solid"/>
                </a:ln>
                <a:solidFill>
                  <a:srgbClr val="ED3C8D"/>
                </a:solidFill>
                <a:latin typeface="Helvetica" panose="020B0403020202020204" pitchFamily="34" charset="0"/>
              </a:rPr>
              <a:t>+35%</a:t>
            </a:r>
          </a:p>
        </p:txBody>
      </p:sp>
      <p:pic>
        <p:nvPicPr>
          <p:cNvPr id="3" name="Picture 2">
            <a:extLst>
              <a:ext uri="{FF2B5EF4-FFF2-40B4-BE49-F238E27FC236}">
                <a16:creationId xmlns:a16="http://schemas.microsoft.com/office/drawing/2014/main" id="{84A94BC7-86DC-6A3D-A95B-5F25DBAC065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6" name="Slide Number Placeholder 5">
            <a:extLst>
              <a:ext uri="{FF2B5EF4-FFF2-40B4-BE49-F238E27FC236}">
                <a16:creationId xmlns:a16="http://schemas.microsoft.com/office/drawing/2014/main" id="{6A93477E-96E6-DA50-3A62-D699795139CC}"/>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0" name="Rectangle 9">
            <a:extLst>
              <a:ext uri="{FF2B5EF4-FFF2-40B4-BE49-F238E27FC236}">
                <a16:creationId xmlns:a16="http://schemas.microsoft.com/office/drawing/2014/main" id="{A7631768-A000-27F3-F8A7-7DCB7BD0266E}"/>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Tree>
    <p:extLst>
      <p:ext uri="{BB962C8B-B14F-4D97-AF65-F5344CB8AC3E}">
        <p14:creationId xmlns:p14="http://schemas.microsoft.com/office/powerpoint/2010/main" val="1865309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1E73AFE9-F0D4-9379-B03A-C344F11D9D87}"/>
              </a:ext>
            </a:extLst>
          </p:cNvPr>
          <p:cNvSpPr/>
          <p:nvPr/>
        </p:nvSpPr>
        <p:spPr>
          <a:xfrm>
            <a:off x="453045" y="4998967"/>
            <a:ext cx="4676587" cy="1056347"/>
          </a:xfrm>
          <a:prstGeom prst="rect">
            <a:avLst/>
          </a:prstGeom>
          <a:solidFill>
            <a:srgbClr val="00BFF2"/>
          </a:solidFill>
          <a:ln w="28575">
            <a:solidFill>
              <a:srgbClr val="1F1A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81559">
              <a:defRPr/>
            </a:pPr>
            <a:r>
              <a:rPr lang="en-US" sz="2594" b="1">
                <a:solidFill>
                  <a:prstClr val="white"/>
                </a:solidFill>
                <a:latin typeface="Helvetica" pitchFamily="2" charset="0"/>
              </a:rPr>
              <a:t>No business </a:t>
            </a:r>
            <a:r>
              <a:rPr lang="en-US" sz="2594">
                <a:solidFill>
                  <a:prstClr val="white"/>
                </a:solidFill>
                <a:latin typeface="Helvetica" pitchFamily="2" charset="0"/>
              </a:rPr>
              <a:t>is too </a:t>
            </a:r>
            <a:r>
              <a:rPr lang="en-US" sz="2594" b="1">
                <a:solidFill>
                  <a:prstClr val="white"/>
                </a:solidFill>
                <a:latin typeface="Helvetica" pitchFamily="2" charset="0"/>
              </a:rPr>
              <a:t>‘niche’ </a:t>
            </a:r>
            <a:br>
              <a:rPr lang="en-US" sz="2594" b="1">
                <a:solidFill>
                  <a:prstClr val="white"/>
                </a:solidFill>
                <a:latin typeface="Helvetica" pitchFamily="2" charset="0"/>
              </a:rPr>
            </a:br>
            <a:r>
              <a:rPr lang="en-US" sz="2594">
                <a:solidFill>
                  <a:prstClr val="white"/>
                </a:solidFill>
                <a:latin typeface="Helvetica" pitchFamily="2" charset="0"/>
              </a:rPr>
              <a:t>for TV</a:t>
            </a:r>
          </a:p>
        </p:txBody>
      </p:sp>
      <p:sp>
        <p:nvSpPr>
          <p:cNvPr id="5" name="Rectangle 4">
            <a:hlinkClick r:id="rId3" action="ppaction://hlinksldjump"/>
            <a:extLst>
              <a:ext uri="{FF2B5EF4-FFF2-40B4-BE49-F238E27FC236}">
                <a16:creationId xmlns:a16="http://schemas.microsoft.com/office/drawing/2014/main" id="{EE29B6CC-A775-D983-6898-C9529D2B7280}"/>
              </a:ext>
            </a:extLst>
          </p:cNvPr>
          <p:cNvSpPr/>
          <p:nvPr/>
        </p:nvSpPr>
        <p:spPr>
          <a:xfrm>
            <a:off x="52305" y="1684212"/>
            <a:ext cx="5549330" cy="358110"/>
          </a:xfrm>
          <a:prstGeom prst="rect">
            <a:avLst/>
          </a:prstGeom>
          <a:solidFill>
            <a:srgbClr val="E9EBF5"/>
          </a:solidFill>
          <a:ln>
            <a:solidFill>
              <a:srgbClr val="1F1A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2114"/>
            <a:r>
              <a:rPr lang="en-US" sz="1995" b="1">
                <a:solidFill>
                  <a:srgbClr val="1F1A62"/>
                </a:solidFill>
                <a:latin typeface="Helvetica" panose="020B0604020202020204" pitchFamily="34" charset="0"/>
                <a:cs typeface="Helvetica" panose="020B0604020202020204" pitchFamily="34" charset="0"/>
              </a:rPr>
              <a:t>TV Delivers For All Types of Businesses</a:t>
            </a:r>
          </a:p>
        </p:txBody>
      </p:sp>
      <p:cxnSp>
        <p:nvCxnSpPr>
          <p:cNvPr id="9" name="Straight Connector 8">
            <a:extLst>
              <a:ext uri="{FF2B5EF4-FFF2-40B4-BE49-F238E27FC236}">
                <a16:creationId xmlns:a16="http://schemas.microsoft.com/office/drawing/2014/main" id="{248089E6-948B-9FFA-77FF-6EB72AC8B76E}"/>
              </a:ext>
            </a:extLst>
          </p:cNvPr>
          <p:cNvCxnSpPr>
            <a:cxnSpLocks/>
          </p:cNvCxnSpPr>
          <p:nvPr/>
        </p:nvCxnSpPr>
        <p:spPr>
          <a:xfrm>
            <a:off x="5751567" y="1671544"/>
            <a:ext cx="0" cy="4642092"/>
          </a:xfrm>
          <a:prstGeom prst="line">
            <a:avLst/>
          </a:prstGeom>
          <a:ln w="28575">
            <a:solidFill>
              <a:srgbClr val="1F1A62"/>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2F8562CB-3E5B-3BDE-AAFC-9B54FD80A66A}"/>
              </a:ext>
            </a:extLst>
          </p:cNvPr>
          <p:cNvSpPr/>
          <p:nvPr/>
        </p:nvSpPr>
        <p:spPr>
          <a:xfrm>
            <a:off x="453046" y="2311006"/>
            <a:ext cx="4604294" cy="1056347"/>
          </a:xfrm>
          <a:prstGeom prst="rect">
            <a:avLst/>
          </a:prstGeom>
          <a:solidFill>
            <a:srgbClr val="ED3C8D"/>
          </a:solidFill>
          <a:ln w="28575">
            <a:solidFill>
              <a:srgbClr val="1F1A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81559">
              <a:defRPr/>
            </a:pPr>
            <a:r>
              <a:rPr lang="en-US" sz="2594" b="1">
                <a:solidFill>
                  <a:prstClr val="white"/>
                </a:solidFill>
                <a:latin typeface="Helvetica" pitchFamily="2" charset="0"/>
              </a:rPr>
              <a:t>No budget </a:t>
            </a:r>
            <a:r>
              <a:rPr lang="en-US" sz="2594">
                <a:solidFill>
                  <a:prstClr val="white"/>
                </a:solidFill>
                <a:latin typeface="Helvetica" pitchFamily="2" charset="0"/>
              </a:rPr>
              <a:t>is too </a:t>
            </a:r>
            <a:r>
              <a:rPr lang="en-US" sz="2594" b="1">
                <a:solidFill>
                  <a:prstClr val="white"/>
                </a:solidFill>
                <a:latin typeface="Helvetica" pitchFamily="2" charset="0"/>
              </a:rPr>
              <a:t>‘small’ </a:t>
            </a:r>
            <a:br>
              <a:rPr lang="en-US" sz="2594" b="1">
                <a:solidFill>
                  <a:prstClr val="white"/>
                </a:solidFill>
                <a:latin typeface="Helvetica" pitchFamily="2" charset="0"/>
              </a:rPr>
            </a:br>
            <a:r>
              <a:rPr lang="en-US" sz="2594">
                <a:solidFill>
                  <a:prstClr val="white"/>
                </a:solidFill>
                <a:latin typeface="Helvetica" pitchFamily="2" charset="0"/>
              </a:rPr>
              <a:t>for TV</a:t>
            </a:r>
          </a:p>
        </p:txBody>
      </p:sp>
      <p:sp>
        <p:nvSpPr>
          <p:cNvPr id="31" name="Rectangle 30">
            <a:extLst>
              <a:ext uri="{FF2B5EF4-FFF2-40B4-BE49-F238E27FC236}">
                <a16:creationId xmlns:a16="http://schemas.microsoft.com/office/drawing/2014/main" id="{B9792053-09D6-AA3E-439C-05C8DCCAC5FE}"/>
              </a:ext>
            </a:extLst>
          </p:cNvPr>
          <p:cNvSpPr/>
          <p:nvPr/>
        </p:nvSpPr>
        <p:spPr>
          <a:xfrm>
            <a:off x="437921" y="3650123"/>
            <a:ext cx="4676587" cy="1056347"/>
          </a:xfrm>
          <a:prstGeom prst="rect">
            <a:avLst/>
          </a:prstGeom>
          <a:solidFill>
            <a:srgbClr val="4EBEA4"/>
          </a:solidFill>
          <a:ln w="28575">
            <a:solidFill>
              <a:srgbClr val="1F1A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81559"/>
            <a:r>
              <a:rPr lang="en-US" sz="2793" b="1">
                <a:solidFill>
                  <a:prstClr val="white"/>
                </a:solidFill>
                <a:latin typeface="Helvetica" pitchFamily="2" charset="0"/>
              </a:rPr>
              <a:t>No business</a:t>
            </a:r>
            <a:r>
              <a:rPr lang="en-US" sz="2793">
                <a:solidFill>
                  <a:prstClr val="white"/>
                </a:solidFill>
                <a:latin typeface="Helvetica" pitchFamily="2" charset="0"/>
              </a:rPr>
              <a:t> is too </a:t>
            </a:r>
            <a:r>
              <a:rPr lang="en-US" sz="2793" b="1">
                <a:solidFill>
                  <a:prstClr val="white"/>
                </a:solidFill>
                <a:latin typeface="Helvetica" pitchFamily="2" charset="0"/>
              </a:rPr>
              <a:t>‘young’</a:t>
            </a:r>
            <a:r>
              <a:rPr lang="en-US" sz="2793">
                <a:solidFill>
                  <a:prstClr val="white"/>
                </a:solidFill>
                <a:latin typeface="Helvetica" pitchFamily="2" charset="0"/>
              </a:rPr>
              <a:t> for TV</a:t>
            </a:r>
          </a:p>
        </p:txBody>
      </p:sp>
      <p:pic>
        <p:nvPicPr>
          <p:cNvPr id="13" name="Picture 12">
            <a:hlinkClick r:id="rId4"/>
            <a:extLst>
              <a:ext uri="{FF2B5EF4-FFF2-40B4-BE49-F238E27FC236}">
                <a16:creationId xmlns:a16="http://schemas.microsoft.com/office/drawing/2014/main" id="{08AEB6CF-6F80-0F2D-E6B0-C32E0E01268E}"/>
              </a:ext>
            </a:extLst>
          </p:cNvPr>
          <p:cNvPicPr>
            <a:picLocks noChangeAspect="1"/>
          </p:cNvPicPr>
          <p:nvPr/>
        </p:nvPicPr>
        <p:blipFill>
          <a:blip r:embed="rId5"/>
          <a:stretch>
            <a:fillRect/>
          </a:stretch>
        </p:blipFill>
        <p:spPr>
          <a:xfrm>
            <a:off x="6080919" y="2737254"/>
            <a:ext cx="5734886" cy="3214401"/>
          </a:xfrm>
          <a:prstGeom prst="rect">
            <a:avLst/>
          </a:prstGeom>
          <a:ln w="28575">
            <a:solidFill>
              <a:srgbClr val="00BFF2"/>
            </a:solidFill>
          </a:ln>
        </p:spPr>
      </p:pic>
      <p:sp>
        <p:nvSpPr>
          <p:cNvPr id="15" name="TextBox 14">
            <a:extLst>
              <a:ext uri="{FF2B5EF4-FFF2-40B4-BE49-F238E27FC236}">
                <a16:creationId xmlns:a16="http://schemas.microsoft.com/office/drawing/2014/main" id="{FBEA6905-6027-EB7B-172E-889057D1D190}"/>
              </a:ext>
            </a:extLst>
          </p:cNvPr>
          <p:cNvSpPr txBox="1"/>
          <p:nvPr/>
        </p:nvSpPr>
        <p:spPr>
          <a:xfrm>
            <a:off x="5982290" y="1771492"/>
            <a:ext cx="5991945" cy="830997"/>
          </a:xfrm>
          <a:prstGeom prst="rect">
            <a:avLst/>
          </a:prstGeom>
          <a:noFill/>
        </p:spPr>
        <p:txBody>
          <a:bodyPr wrap="square" rtlCol="0">
            <a:spAutoFit/>
          </a:bodyPr>
          <a:lstStyle/>
          <a:p>
            <a:pPr algn="ctr"/>
            <a:r>
              <a:rPr lang="en-US" sz="1600" dirty="0">
                <a:solidFill>
                  <a:srgbClr val="002060"/>
                </a:solidFill>
                <a:latin typeface="Helvetica" panose="020B0604020202020204" pitchFamily="34" charset="0"/>
                <a:cs typeface="Helvetica" panose="020B0604020202020204" pitchFamily="34" charset="0"/>
              </a:rPr>
              <a:t>Click below to read </a:t>
            </a:r>
            <a:r>
              <a:rPr lang="en-US" sz="1600" b="1" dirty="0">
                <a:solidFill>
                  <a:srgbClr val="00BFF2"/>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‘Is a TV Campaign Right For My Business?’</a:t>
            </a:r>
            <a:r>
              <a:rPr lang="en-US" sz="1600" b="1" dirty="0">
                <a:solidFill>
                  <a:srgbClr val="00BFF2"/>
                </a:solidFill>
                <a:latin typeface="Helvetica" panose="020B0604020202020204" pitchFamily="34" charset="0"/>
                <a:cs typeface="Helvetica" panose="020B0604020202020204" pitchFamily="34" charset="0"/>
              </a:rPr>
              <a:t> </a:t>
            </a:r>
            <a:r>
              <a:rPr lang="en-US" sz="1600" dirty="0">
                <a:solidFill>
                  <a:srgbClr val="002060"/>
                </a:solidFill>
                <a:latin typeface="Helvetica" panose="020B0604020202020204" pitchFamily="34" charset="0"/>
                <a:cs typeface="Helvetica" panose="020B0604020202020204" pitchFamily="34" charset="0"/>
              </a:rPr>
              <a:t>to learn more about how decade-long research proves TV will work for businesses of all sizes and ages.</a:t>
            </a:r>
            <a:endParaRPr lang="en-US" sz="1600" b="1" dirty="0">
              <a:solidFill>
                <a:srgbClr val="002060"/>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19E0223B-4676-BC9D-3A88-951CFF0D8831}"/>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3" name="Slide Number Placeholder 5">
            <a:extLst>
              <a:ext uri="{FF2B5EF4-FFF2-40B4-BE49-F238E27FC236}">
                <a16:creationId xmlns:a16="http://schemas.microsoft.com/office/drawing/2014/main" id="{F5205E3F-31C7-1782-6D6A-9385A2648868}"/>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4" name="Rectangle 3">
            <a:extLst>
              <a:ext uri="{FF2B5EF4-FFF2-40B4-BE49-F238E27FC236}">
                <a16:creationId xmlns:a16="http://schemas.microsoft.com/office/drawing/2014/main" id="{DE73CEB8-ABA3-2A22-6ED3-5808EF847648}"/>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
        <p:nvSpPr>
          <p:cNvPr id="6" name="Rectangle 5">
            <a:extLst>
              <a:ext uri="{FF2B5EF4-FFF2-40B4-BE49-F238E27FC236}">
                <a16:creationId xmlns:a16="http://schemas.microsoft.com/office/drawing/2014/main" id="{7290B47D-2824-1011-3C6D-2DBD2A00C7CC}"/>
              </a:ext>
            </a:extLst>
          </p:cNvPr>
          <p:cNvSpPr/>
          <p:nvPr/>
        </p:nvSpPr>
        <p:spPr>
          <a:xfrm>
            <a:off x="233463" y="273807"/>
            <a:ext cx="11854379" cy="892552"/>
          </a:xfrm>
          <a:prstGeom prst="rect">
            <a:avLst/>
          </a:prstGeom>
        </p:spPr>
        <p:txBody>
          <a:bodyPr wrap="square">
            <a:spAutoFit/>
          </a:bodyPr>
          <a:lstStyle/>
          <a:p>
            <a:pPr marL="0" marR="0" lvl="0" indent="0" algn="l" defTabSz="1172398"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1F1A62"/>
                </a:solidFill>
                <a:effectLst/>
                <a:uLnTx/>
                <a:uFillTx/>
                <a:latin typeface="Helvetica" pitchFamily="2" charset="0"/>
                <a:ea typeface="+mn-ea"/>
                <a:cs typeface="+mn-cs"/>
              </a:rPr>
              <a:t>Decade-long research proves TV drives results for businesses of all sizes, budget levels and life stages across targeted customers</a:t>
            </a:r>
          </a:p>
        </p:txBody>
      </p:sp>
    </p:spTree>
    <p:extLst>
      <p:ext uri="{BB962C8B-B14F-4D97-AF65-F5344CB8AC3E}">
        <p14:creationId xmlns:p14="http://schemas.microsoft.com/office/powerpoint/2010/main" val="1429291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D86D770B-ACBE-9623-DE35-D65A95733BC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563619" y="0"/>
            <a:ext cx="1598217" cy="930639"/>
          </a:xfrm>
          <a:prstGeom prst="rect">
            <a:avLst/>
          </a:prstGeom>
        </p:spPr>
      </p:pic>
      <p:sp>
        <p:nvSpPr>
          <p:cNvPr id="58" name="Rectangle 57">
            <a:extLst>
              <a:ext uri="{FF2B5EF4-FFF2-40B4-BE49-F238E27FC236}">
                <a16:creationId xmlns:a16="http://schemas.microsoft.com/office/drawing/2014/main" id="{6B0920C8-9956-C4FE-17DF-853D6952CEF5}"/>
              </a:ext>
            </a:extLst>
          </p:cNvPr>
          <p:cNvSpPr/>
          <p:nvPr/>
        </p:nvSpPr>
        <p:spPr>
          <a:xfrm>
            <a:off x="145144" y="301190"/>
            <a:ext cx="11001827" cy="954107"/>
          </a:xfrm>
          <a:prstGeom prst="rect">
            <a:avLst/>
          </a:prstGeom>
        </p:spPr>
        <p:txBody>
          <a:bodyPr wrap="square">
            <a:spAutoFit/>
          </a:bodyPr>
          <a:lstStyle/>
          <a:p>
            <a:pPr defTabSz="912205">
              <a:defRPr/>
            </a:pPr>
            <a:r>
              <a:rPr lang="en-US" sz="2800" b="1" dirty="0">
                <a:solidFill>
                  <a:srgbClr val="ED3C8D"/>
                </a:solidFill>
                <a:latin typeface="Helvetica" pitchFamily="2" charset="0"/>
              </a:rPr>
              <a:t>Want more? </a:t>
            </a:r>
            <a:r>
              <a:rPr lang="en-US" sz="2800" b="1" dirty="0">
                <a:solidFill>
                  <a:srgbClr val="1B1464"/>
                </a:solidFill>
                <a:latin typeface="Helvetica" pitchFamily="2" charset="0"/>
              </a:rPr>
              <a:t>VAB has a </a:t>
            </a:r>
            <a:r>
              <a:rPr lang="en-US" sz="2800" b="1" dirty="0">
                <a:solidFill>
                  <a:srgbClr val="00BFF2"/>
                </a:solidFill>
                <a:latin typeface="Helvetica" pitchFamily="2" charset="0"/>
                <a:hlinkClick r:id="rId4">
                  <a:extLst>
                    <a:ext uri="{A12FA001-AC4F-418D-AE19-62706E023703}">
                      <ahyp:hlinkClr xmlns:ahyp="http://schemas.microsoft.com/office/drawing/2018/hyperlinkcolor" val="tx"/>
                    </a:ext>
                  </a:extLst>
                </a:hlinkClick>
              </a:rPr>
              <a:t>wealth of small business marketing resources</a:t>
            </a:r>
            <a:r>
              <a:rPr lang="en-US" sz="2800" b="1" dirty="0">
                <a:solidFill>
                  <a:srgbClr val="1B1464"/>
                </a:solidFill>
                <a:latin typeface="Helvetica" pitchFamily="2" charset="0"/>
              </a:rPr>
              <a:t> </a:t>
            </a:r>
            <a:r>
              <a:rPr lang="en-US" sz="2800" b="1" dirty="0">
                <a:solidFill>
                  <a:srgbClr val="002060"/>
                </a:solidFill>
                <a:latin typeface="Helvetica" pitchFamily="2" charset="0"/>
              </a:rPr>
              <a:t>available that can help small businesses</a:t>
            </a:r>
          </a:p>
        </p:txBody>
      </p:sp>
      <p:sp>
        <p:nvSpPr>
          <p:cNvPr id="3" name="Rectangle 2">
            <a:extLst>
              <a:ext uri="{FF2B5EF4-FFF2-40B4-BE49-F238E27FC236}">
                <a16:creationId xmlns:a16="http://schemas.microsoft.com/office/drawing/2014/main" id="{5E424583-07ED-BC68-7D68-DE5E091256B8}"/>
              </a:ext>
            </a:extLst>
          </p:cNvPr>
          <p:cNvSpPr/>
          <p:nvPr/>
        </p:nvSpPr>
        <p:spPr>
          <a:xfrm>
            <a:off x="1096123" y="5946023"/>
            <a:ext cx="8657832" cy="369332"/>
          </a:xfrm>
          <a:prstGeom prst="rect">
            <a:avLst/>
          </a:prstGeom>
          <a:solidFill>
            <a:srgbClr val="1B1464"/>
          </a:solidFill>
          <a:ln>
            <a:solidFill>
              <a:srgbClr val="002060"/>
            </a:solidFill>
          </a:ln>
        </p:spPr>
        <p:txBody>
          <a:bodyPr wrap="square" anchor="ctr">
            <a:spAutoFit/>
          </a:bodyPr>
          <a:lstStyle/>
          <a:p>
            <a:pPr algn="ctr" defTabSz="912205"/>
            <a:r>
              <a:rPr lang="en-US" sz="1800" b="1" dirty="0">
                <a:solidFill>
                  <a:schemeClr val="bg1"/>
                </a:solidFill>
                <a:latin typeface="Helvetica" pitchFamily="2" charset="0"/>
              </a:rPr>
              <a:t>Learn more in our Small Business Marketing Resources Hub at </a:t>
            </a:r>
            <a:r>
              <a:rPr lang="en-US" sz="1800" b="1" dirty="0">
                <a:solidFill>
                  <a:srgbClr val="00BFF2"/>
                </a:solidFill>
                <a:latin typeface="Helvetica" pitchFamily="2" charset="0"/>
                <a:hlinkClick r:id="rId4">
                  <a:extLst>
                    <a:ext uri="{A12FA001-AC4F-418D-AE19-62706E023703}">
                      <ahyp:hlinkClr xmlns:ahyp="http://schemas.microsoft.com/office/drawing/2018/hyperlinkcolor" val="tx"/>
                    </a:ext>
                  </a:extLst>
                </a:hlinkClick>
              </a:rPr>
              <a:t>thevab.com</a:t>
            </a:r>
            <a:endParaRPr lang="en-US" sz="1800" b="1" dirty="0">
              <a:solidFill>
                <a:srgbClr val="00BFF2"/>
              </a:solidFill>
              <a:latin typeface="Helvetica" pitchFamily="2" charset="0"/>
            </a:endParaRPr>
          </a:p>
        </p:txBody>
      </p:sp>
      <p:pic>
        <p:nvPicPr>
          <p:cNvPr id="5" name="Picture 4">
            <a:extLst>
              <a:ext uri="{FF2B5EF4-FFF2-40B4-BE49-F238E27FC236}">
                <a16:creationId xmlns:a16="http://schemas.microsoft.com/office/drawing/2014/main" id="{FF854D06-0D60-B453-D5D1-E8996C60E2C7}"/>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7" name="Slide Number Placeholder 5">
            <a:extLst>
              <a:ext uri="{FF2B5EF4-FFF2-40B4-BE49-F238E27FC236}">
                <a16:creationId xmlns:a16="http://schemas.microsoft.com/office/drawing/2014/main" id="{FFC530DB-9C12-B1C6-C062-724A36ED7C80}"/>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9" name="Rectangle 8">
            <a:extLst>
              <a:ext uri="{FF2B5EF4-FFF2-40B4-BE49-F238E27FC236}">
                <a16:creationId xmlns:a16="http://schemas.microsoft.com/office/drawing/2014/main" id="{EEB60E0E-9303-5B58-3D11-058D47AB64DA}"/>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pic>
        <p:nvPicPr>
          <p:cNvPr id="14" name="Picture 13">
            <a:hlinkClick r:id="rId6"/>
            <a:extLst>
              <a:ext uri="{FF2B5EF4-FFF2-40B4-BE49-F238E27FC236}">
                <a16:creationId xmlns:a16="http://schemas.microsoft.com/office/drawing/2014/main" id="{7F13565D-00E3-4503-25E1-194909AC147C}"/>
              </a:ext>
            </a:extLst>
          </p:cNvPr>
          <p:cNvPicPr>
            <a:picLocks noChangeAspect="1"/>
          </p:cNvPicPr>
          <p:nvPr/>
        </p:nvPicPr>
        <p:blipFill>
          <a:blip r:embed="rId7"/>
          <a:stretch>
            <a:fillRect/>
          </a:stretch>
        </p:blipFill>
        <p:spPr>
          <a:xfrm>
            <a:off x="6960792" y="1511768"/>
            <a:ext cx="3456039" cy="1944022"/>
          </a:xfrm>
          <a:prstGeom prst="rect">
            <a:avLst/>
          </a:prstGeom>
          <a:ln>
            <a:solidFill>
              <a:srgbClr val="002060"/>
            </a:solidFill>
          </a:ln>
        </p:spPr>
      </p:pic>
      <p:pic>
        <p:nvPicPr>
          <p:cNvPr id="12" name="Picture 11" descr="A group of people playing foosball&#10;&#10;Description automatically generated">
            <a:hlinkClick r:id="rId8"/>
            <a:extLst>
              <a:ext uri="{FF2B5EF4-FFF2-40B4-BE49-F238E27FC236}">
                <a16:creationId xmlns:a16="http://schemas.microsoft.com/office/drawing/2014/main" id="{6276BF15-17C1-F4E5-498C-A71488A8A771}"/>
              </a:ext>
            </a:extLst>
          </p:cNvPr>
          <p:cNvPicPr>
            <a:picLocks noChangeAspect="1"/>
          </p:cNvPicPr>
          <p:nvPr/>
        </p:nvPicPr>
        <p:blipFill rotWithShape="1">
          <a:blip r:embed="rId9"/>
          <a:srcRect l="-1" r="259" b="539"/>
          <a:stretch/>
        </p:blipFill>
        <p:spPr>
          <a:xfrm>
            <a:off x="1440842" y="1511768"/>
            <a:ext cx="3456039" cy="1944022"/>
          </a:xfrm>
          <a:prstGeom prst="rect">
            <a:avLst/>
          </a:prstGeom>
          <a:ln>
            <a:solidFill>
              <a:srgbClr val="002060"/>
            </a:solidFill>
          </a:ln>
        </p:spPr>
      </p:pic>
      <p:pic>
        <p:nvPicPr>
          <p:cNvPr id="22" name="Picture 21" descr="A cartoon of a store&#10;&#10;Description automatically generated">
            <a:extLst>
              <a:ext uri="{FF2B5EF4-FFF2-40B4-BE49-F238E27FC236}">
                <a16:creationId xmlns:a16="http://schemas.microsoft.com/office/drawing/2014/main" id="{90D735FD-9389-A81D-1A41-D2609330589B}"/>
              </a:ext>
            </a:extLst>
          </p:cNvPr>
          <p:cNvPicPr>
            <a:picLocks noChangeAspect="1"/>
          </p:cNvPicPr>
          <p:nvPr/>
        </p:nvPicPr>
        <p:blipFill>
          <a:blip r:embed="rId10"/>
          <a:stretch>
            <a:fillRect/>
          </a:stretch>
        </p:blipFill>
        <p:spPr>
          <a:xfrm>
            <a:off x="9841505" y="5662980"/>
            <a:ext cx="810956" cy="810956"/>
          </a:xfrm>
          <a:prstGeom prst="rect">
            <a:avLst/>
          </a:prstGeom>
        </p:spPr>
      </p:pic>
      <p:pic>
        <p:nvPicPr>
          <p:cNvPr id="4" name="Picture 3">
            <a:hlinkClick r:id="rId11"/>
            <a:extLst>
              <a:ext uri="{FF2B5EF4-FFF2-40B4-BE49-F238E27FC236}">
                <a16:creationId xmlns:a16="http://schemas.microsoft.com/office/drawing/2014/main" id="{B590FB6D-4EE2-3764-D3A7-6F14BAAB3868}"/>
              </a:ext>
            </a:extLst>
          </p:cNvPr>
          <p:cNvPicPr>
            <a:picLocks noChangeAspect="1"/>
          </p:cNvPicPr>
          <p:nvPr/>
        </p:nvPicPr>
        <p:blipFill>
          <a:blip r:embed="rId12"/>
          <a:stretch>
            <a:fillRect/>
          </a:stretch>
        </p:blipFill>
        <p:spPr>
          <a:xfrm>
            <a:off x="1440841" y="3623971"/>
            <a:ext cx="3456039" cy="1960784"/>
          </a:xfrm>
          <a:prstGeom prst="rect">
            <a:avLst/>
          </a:prstGeom>
          <a:ln>
            <a:solidFill>
              <a:srgbClr val="002060"/>
            </a:solidFill>
          </a:ln>
        </p:spPr>
      </p:pic>
      <p:pic>
        <p:nvPicPr>
          <p:cNvPr id="8" name="Picture 7">
            <a:hlinkClick r:id="rId13"/>
            <a:extLst>
              <a:ext uri="{FF2B5EF4-FFF2-40B4-BE49-F238E27FC236}">
                <a16:creationId xmlns:a16="http://schemas.microsoft.com/office/drawing/2014/main" id="{4BDA3CA2-971F-D054-3532-FD5BE34FB33D}"/>
              </a:ext>
            </a:extLst>
          </p:cNvPr>
          <p:cNvPicPr>
            <a:picLocks noChangeAspect="1"/>
          </p:cNvPicPr>
          <p:nvPr/>
        </p:nvPicPr>
        <p:blipFill>
          <a:blip r:embed="rId14"/>
          <a:stretch>
            <a:fillRect/>
          </a:stretch>
        </p:blipFill>
        <p:spPr>
          <a:xfrm>
            <a:off x="6960790" y="3623971"/>
            <a:ext cx="3456040" cy="1960784"/>
          </a:xfrm>
          <a:prstGeom prst="rect">
            <a:avLst/>
          </a:prstGeom>
          <a:ln>
            <a:solidFill>
              <a:srgbClr val="002060"/>
            </a:solidFill>
          </a:ln>
        </p:spPr>
      </p:pic>
    </p:spTree>
    <p:extLst>
      <p:ext uri="{BB962C8B-B14F-4D97-AF65-F5344CB8AC3E}">
        <p14:creationId xmlns:p14="http://schemas.microsoft.com/office/powerpoint/2010/main" val="1009746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0D49DEB-7177-4C53-A63F-C8DEAEFFD3CD}"/>
              </a:ext>
            </a:extLst>
          </p:cNvPr>
          <p:cNvSpPr/>
          <p:nvPr/>
        </p:nvSpPr>
        <p:spPr>
          <a:xfrm>
            <a:off x="448757" y="229860"/>
            <a:ext cx="9552672" cy="644920"/>
          </a:xfrm>
          <a:prstGeom prst="rect">
            <a:avLst/>
          </a:prstGeom>
        </p:spPr>
        <p:txBody>
          <a:bodyPr wrap="square">
            <a:spAutoFit/>
          </a:bodyPr>
          <a:lstStyle/>
          <a:p>
            <a:pPr defTabSz="912205">
              <a:defRPr/>
            </a:pPr>
            <a:r>
              <a:rPr lang="en-US" sz="3591" b="1">
                <a:solidFill>
                  <a:srgbClr val="00BFF2"/>
                </a:solidFill>
                <a:latin typeface="Helvetica" pitchFamily="2" charset="0"/>
              </a:rPr>
              <a:t>About VAB</a:t>
            </a:r>
          </a:p>
        </p:txBody>
      </p:sp>
      <p:sp>
        <p:nvSpPr>
          <p:cNvPr id="2" name="TextBox 1">
            <a:extLst>
              <a:ext uri="{FF2B5EF4-FFF2-40B4-BE49-F238E27FC236}">
                <a16:creationId xmlns:a16="http://schemas.microsoft.com/office/drawing/2014/main" id="{6FB14815-07B9-42AB-B09B-0447810891B3}"/>
              </a:ext>
            </a:extLst>
          </p:cNvPr>
          <p:cNvSpPr txBox="1"/>
          <p:nvPr/>
        </p:nvSpPr>
        <p:spPr>
          <a:xfrm>
            <a:off x="448757" y="1265301"/>
            <a:ext cx="8692892" cy="2548390"/>
          </a:xfrm>
          <a:prstGeom prst="rect">
            <a:avLst/>
          </a:prstGeom>
          <a:noFill/>
        </p:spPr>
        <p:txBody>
          <a:bodyPr wrap="square" rtlCol="0">
            <a:spAutoFit/>
          </a:bodyPr>
          <a:lstStyle/>
          <a:p>
            <a:pPr defTabSz="912205">
              <a:defRPr/>
            </a:pPr>
            <a:r>
              <a:rPr lang="en-US" sz="1995">
                <a:solidFill>
                  <a:srgbClr val="1F1A62"/>
                </a:solidFill>
                <a:latin typeface="Helvetica" pitchFamily="2" charset="0"/>
              </a:rPr>
              <a:t>VAB plays a dual role in the video advertising industry. We are leading the change to bring about a more innovative and transparent marketplace. We also provide the insights and thought leadership that enables marketers to develop business-driving marketing strategies.</a:t>
            </a:r>
          </a:p>
          <a:p>
            <a:pPr defTabSz="912205">
              <a:defRPr/>
            </a:pPr>
            <a:endParaRPr lang="en-US" sz="1995">
              <a:solidFill>
                <a:srgbClr val="1F1A62"/>
              </a:solidFill>
              <a:latin typeface="Helvetica" pitchFamily="2" charset="0"/>
            </a:endParaRPr>
          </a:p>
          <a:p>
            <a:pPr defTabSz="912205">
              <a:defRPr/>
            </a:pPr>
            <a:r>
              <a:rPr lang="en-US" sz="1995">
                <a:solidFill>
                  <a:srgbClr val="1F1A62"/>
                </a:solidFill>
                <a:latin typeface="Helvetica" panose="020B0403020202020204" pitchFamily="34" charset="0"/>
                <a:ea typeface="Times New Roman" panose="02020603050405020304" pitchFamily="18" charset="0"/>
                <a:cs typeface="Times New Roman" panose="02020603050405020304" pitchFamily="18" charset="0"/>
              </a:rPr>
              <a:t>Drawing on our marketing expertise, we </a:t>
            </a:r>
            <a:r>
              <a:rPr lang="en-US" sz="1995" b="1">
                <a:solidFill>
                  <a:srgbClr val="4EBEA4"/>
                </a:solidFill>
                <a:latin typeface="Helvetica" panose="020B0403020202020204" pitchFamily="34" charset="0"/>
                <a:ea typeface="Times New Roman" panose="02020603050405020304" pitchFamily="18" charset="0"/>
                <a:cs typeface="Times New Roman" panose="02020603050405020304" pitchFamily="18" charset="0"/>
              </a:rPr>
              <a:t>simplify</a:t>
            </a:r>
            <a:r>
              <a:rPr lang="en-US" sz="1995">
                <a:solidFill>
                  <a:srgbClr val="1F1A62"/>
                </a:solidFill>
                <a:latin typeface="Helvetica" panose="020B0403020202020204" pitchFamily="34" charset="0"/>
                <a:ea typeface="Times New Roman" panose="02020603050405020304" pitchFamily="18" charset="0"/>
                <a:cs typeface="Times New Roman" panose="02020603050405020304" pitchFamily="18" charset="0"/>
              </a:rPr>
              <a:t> the complexities in our industry and </a:t>
            </a:r>
            <a:r>
              <a:rPr lang="en-US" sz="1995" b="1">
                <a:solidFill>
                  <a:srgbClr val="00BFF2"/>
                </a:solidFill>
                <a:latin typeface="Helvetica" panose="020B0403020202020204" pitchFamily="34" charset="0"/>
                <a:ea typeface="Times New Roman" panose="02020603050405020304" pitchFamily="18" charset="0"/>
              </a:rPr>
              <a:t>discover</a:t>
            </a:r>
            <a:r>
              <a:rPr lang="en-US" sz="1995">
                <a:solidFill>
                  <a:srgbClr val="1F1A62"/>
                </a:solidFill>
                <a:latin typeface="Helvetica" panose="020B0403020202020204" pitchFamily="34" charset="0"/>
                <a:ea typeface="Times New Roman" panose="02020603050405020304" pitchFamily="18" charset="0"/>
                <a:cs typeface="Times New Roman" panose="02020603050405020304" pitchFamily="18" charset="0"/>
              </a:rPr>
              <a:t> new insights that </a:t>
            </a:r>
            <a:r>
              <a:rPr lang="en-US" sz="1995" b="1">
                <a:solidFill>
                  <a:srgbClr val="ED3C8D"/>
                </a:solidFill>
                <a:latin typeface="Helvetica" panose="020B0403020202020204" pitchFamily="34" charset="0"/>
                <a:ea typeface="Times New Roman" panose="02020603050405020304" pitchFamily="18" charset="0"/>
                <a:cs typeface="Times New Roman" panose="02020603050405020304" pitchFamily="18" charset="0"/>
              </a:rPr>
              <a:t>transform</a:t>
            </a:r>
            <a:r>
              <a:rPr lang="en-US" sz="1995">
                <a:solidFill>
                  <a:srgbClr val="1F1A62"/>
                </a:solidFill>
                <a:latin typeface="Helvetica" panose="020B0403020202020204" pitchFamily="34" charset="0"/>
                <a:ea typeface="Times New Roman" panose="02020603050405020304" pitchFamily="18" charset="0"/>
                <a:cs typeface="Times New Roman" panose="02020603050405020304" pitchFamily="18" charset="0"/>
              </a:rPr>
              <a:t> the way marketers look at their media strategy.</a:t>
            </a:r>
            <a:endParaRPr lang="en-US" sz="1995">
              <a:solidFill>
                <a:srgbClr val="1F1A62"/>
              </a:solidFill>
              <a:latin typeface="Helvetica" pitchFamily="2" charset="0"/>
            </a:endParaRPr>
          </a:p>
        </p:txBody>
      </p:sp>
      <p:sp>
        <p:nvSpPr>
          <p:cNvPr id="15" name="TextBox 14">
            <a:extLst>
              <a:ext uri="{FF2B5EF4-FFF2-40B4-BE49-F238E27FC236}">
                <a16:creationId xmlns:a16="http://schemas.microsoft.com/office/drawing/2014/main" id="{875C49CF-247D-4943-AF3F-A3CBCDB56DAC}"/>
              </a:ext>
            </a:extLst>
          </p:cNvPr>
          <p:cNvSpPr txBox="1"/>
          <p:nvPr/>
        </p:nvSpPr>
        <p:spPr>
          <a:xfrm>
            <a:off x="2131682" y="4283521"/>
            <a:ext cx="9484217" cy="921406"/>
          </a:xfrm>
          <a:prstGeom prst="rect">
            <a:avLst/>
          </a:prstGeom>
          <a:noFill/>
        </p:spPr>
        <p:txBody>
          <a:bodyPr wrap="square">
            <a:spAutoFit/>
          </a:bodyPr>
          <a:lstStyle/>
          <a:p>
            <a:pPr defTabSz="456103">
              <a:defRPr/>
            </a:pPr>
            <a:r>
              <a:rPr lang="en-US" sz="1796">
                <a:solidFill>
                  <a:srgbClr val="002060"/>
                </a:solidFill>
                <a:latin typeface="Helvetica" panose="020B0403020202020204" pitchFamily="34" charset="0"/>
                <a:ea typeface="Times New Roman" panose="02020603050405020304" pitchFamily="18" charset="0"/>
                <a:cs typeface="Times New Roman" panose="02020603050405020304" pitchFamily="18" charset="0"/>
              </a:rPr>
              <a:t>We are committed to your business growth and proud to offer VAB members, brand marketers and agencies </a:t>
            </a:r>
            <a:r>
              <a:rPr lang="en-US" sz="1796" b="1" i="1">
                <a:solidFill>
                  <a:srgbClr val="002060"/>
                </a:solidFill>
                <a:latin typeface="Helvetica" panose="020B0403020202020204" pitchFamily="34" charset="0"/>
                <a:ea typeface="Times New Roman" panose="02020603050405020304" pitchFamily="18" charset="0"/>
                <a:cs typeface="Times New Roman" panose="02020603050405020304" pitchFamily="18" charset="0"/>
              </a:rPr>
              <a:t>complimentary access </a:t>
            </a:r>
            <a:r>
              <a:rPr lang="en-US" sz="1796">
                <a:solidFill>
                  <a:srgbClr val="002060"/>
                </a:solidFill>
                <a:latin typeface="Helvetica" panose="020B0403020202020204" pitchFamily="34" charset="0"/>
                <a:ea typeface="Times New Roman" panose="02020603050405020304" pitchFamily="18" charset="0"/>
                <a:cs typeface="Times New Roman" panose="02020603050405020304" pitchFamily="18" charset="0"/>
              </a:rPr>
              <a:t>to our continuously-growing Insights library. </a:t>
            </a:r>
            <a:r>
              <a:rPr lang="en-US" sz="1796" b="1">
                <a:solidFill>
                  <a:srgbClr val="002060"/>
                </a:solidFill>
                <a:latin typeface="Helvetica" panose="020B0403020202020204" pitchFamily="34" charset="0"/>
                <a:ea typeface="Times New Roman" panose="02020603050405020304" pitchFamily="18" charset="0"/>
                <a:cs typeface="Times New Roman" panose="02020603050405020304" pitchFamily="18" charset="0"/>
              </a:rPr>
              <a:t>Get immediate access </a:t>
            </a:r>
            <a:r>
              <a:rPr lang="en-US" sz="1796">
                <a:solidFill>
                  <a:srgbClr val="1B1464"/>
                </a:solidFill>
                <a:latin typeface="Helvetica" panose="020B0403020202020204" pitchFamily="34" charset="0"/>
                <a:ea typeface="Times New Roman" panose="02020603050405020304" pitchFamily="18" charset="0"/>
                <a:cs typeface="Times New Roman" panose="02020603050405020304" pitchFamily="18" charset="0"/>
              </a:rPr>
              <a:t>at </a:t>
            </a:r>
            <a:r>
              <a:rPr lang="en-US" sz="1796" b="1">
                <a:solidFill>
                  <a:srgbClr val="1B1464"/>
                </a:solidFill>
                <a:latin typeface="Helvetica" panose="020B0403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theVAB.com</a:t>
            </a:r>
            <a:r>
              <a:rPr lang="en-US" sz="1796" b="1">
                <a:solidFill>
                  <a:srgbClr val="1B1464"/>
                </a:solidFill>
                <a:latin typeface="Helvetica" panose="020B0403020202020204" pitchFamily="34" charset="0"/>
                <a:ea typeface="Times New Roman" panose="02020603050405020304" pitchFamily="18" charset="0"/>
                <a:cs typeface="Times New Roman" panose="02020603050405020304" pitchFamily="18" charset="0"/>
              </a:rPr>
              <a:t>.</a:t>
            </a:r>
            <a:endParaRPr lang="en-US" sz="1796">
              <a:solidFill>
                <a:srgbClr val="1B1464"/>
              </a:solidFill>
              <a:latin typeface="Helvetica" panose="020B040302020202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id="{B00359E5-558D-4CFF-9331-8C374E19D5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1701" y="4175306"/>
            <a:ext cx="932009" cy="932009"/>
          </a:xfrm>
          <a:prstGeom prst="rect">
            <a:avLst/>
          </a:prstGeom>
        </p:spPr>
      </p:pic>
      <p:pic>
        <p:nvPicPr>
          <p:cNvPr id="20" name="Picture 19">
            <a:extLst>
              <a:ext uri="{FF2B5EF4-FFF2-40B4-BE49-F238E27FC236}">
                <a16:creationId xmlns:a16="http://schemas.microsoft.com/office/drawing/2014/main" id="{1EABB202-7144-43E6-9C7B-CBD54AE34E59}"/>
              </a:ext>
            </a:extLst>
          </p:cNvPr>
          <p:cNvPicPr>
            <a:picLocks noChangeAspect="1"/>
          </p:cNvPicPr>
          <p:nvPr/>
        </p:nvPicPr>
        <p:blipFill>
          <a:blip r:embed="rId4" cstate="screen">
            <a:clrChange>
              <a:clrFrom>
                <a:srgbClr val="00BFF2"/>
              </a:clrFrom>
              <a:clrTo>
                <a:srgbClr val="00BFF2">
                  <a:alpha val="0"/>
                </a:srgbClr>
              </a:clrTo>
            </a:clrChange>
            <a:extLst>
              <a:ext uri="{28A0092B-C50C-407E-A947-70E740481C1C}">
                <a14:useLocalDpi xmlns:a14="http://schemas.microsoft.com/office/drawing/2010/main"/>
              </a:ext>
            </a:extLst>
          </a:blip>
          <a:stretch>
            <a:fillRect/>
          </a:stretch>
        </p:blipFill>
        <p:spPr>
          <a:xfrm>
            <a:off x="7115828" y="33242"/>
            <a:ext cx="5046010" cy="2937839"/>
          </a:xfrm>
          <a:prstGeom prst="rect">
            <a:avLst/>
          </a:prstGeom>
        </p:spPr>
      </p:pic>
      <p:pic>
        <p:nvPicPr>
          <p:cNvPr id="12" name="Picture 11">
            <a:extLst>
              <a:ext uri="{FF2B5EF4-FFF2-40B4-BE49-F238E27FC236}">
                <a16:creationId xmlns:a16="http://schemas.microsoft.com/office/drawing/2014/main" id="{3FB84134-D28A-A957-C2F7-35A1FA6D8CD7}"/>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13" name="Slide Number Placeholder 5">
            <a:extLst>
              <a:ext uri="{FF2B5EF4-FFF2-40B4-BE49-F238E27FC236}">
                <a16:creationId xmlns:a16="http://schemas.microsoft.com/office/drawing/2014/main" id="{D900C088-1D2E-BB44-6741-3B1F1D5E446C}"/>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4" name="Rectangle 13">
            <a:extLst>
              <a:ext uri="{FF2B5EF4-FFF2-40B4-BE49-F238E27FC236}">
                <a16:creationId xmlns:a16="http://schemas.microsoft.com/office/drawing/2014/main" id="{127F0256-3D9D-167D-1B4D-B753C93B9387}"/>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Tree>
    <p:extLst>
      <p:ext uri="{BB962C8B-B14F-4D97-AF65-F5344CB8AC3E}">
        <p14:creationId xmlns:p14="http://schemas.microsoft.com/office/powerpoint/2010/main" val="450180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talking to a customer&#10;&#10;Description automatically generated">
            <a:extLst>
              <a:ext uri="{FF2B5EF4-FFF2-40B4-BE49-F238E27FC236}">
                <a16:creationId xmlns:a16="http://schemas.microsoft.com/office/drawing/2014/main" id="{F4E2BBDD-6522-A5BA-9F7D-B0C8A7251E3E}"/>
              </a:ext>
            </a:extLst>
          </p:cNvPr>
          <p:cNvPicPr>
            <a:picLocks noChangeAspect="1"/>
          </p:cNvPicPr>
          <p:nvPr/>
        </p:nvPicPr>
        <p:blipFill>
          <a:blip r:embed="rId2"/>
          <a:stretch>
            <a:fillRect/>
          </a:stretch>
        </p:blipFill>
        <p:spPr>
          <a:xfrm>
            <a:off x="0" y="0"/>
            <a:ext cx="4574232" cy="6858000"/>
          </a:xfrm>
          <a:prstGeom prst="rect">
            <a:avLst/>
          </a:prstGeom>
        </p:spPr>
      </p:pic>
      <p:pic>
        <p:nvPicPr>
          <p:cNvPr id="75" name="Picture 74">
            <a:extLst>
              <a:ext uri="{FF2B5EF4-FFF2-40B4-BE49-F238E27FC236}">
                <a16:creationId xmlns:a16="http://schemas.microsoft.com/office/drawing/2014/main" id="{FC47A1DF-E5F4-3C41-EE54-0DDCB222744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76" name="Slide Number Placeholder 5">
            <a:extLst>
              <a:ext uri="{FF2B5EF4-FFF2-40B4-BE49-F238E27FC236}">
                <a16:creationId xmlns:a16="http://schemas.microsoft.com/office/drawing/2014/main" id="{C4F35EB6-F0F8-AC85-CBA1-89B49DADA93C}"/>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77" name="Rectangle 76">
            <a:extLst>
              <a:ext uri="{FF2B5EF4-FFF2-40B4-BE49-F238E27FC236}">
                <a16:creationId xmlns:a16="http://schemas.microsoft.com/office/drawing/2014/main" id="{8E40A5DA-E55C-110B-C463-F8A3209216B3}"/>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
        <p:nvSpPr>
          <p:cNvPr id="174" name="Rectangle 173">
            <a:extLst>
              <a:ext uri="{FF2B5EF4-FFF2-40B4-BE49-F238E27FC236}">
                <a16:creationId xmlns:a16="http://schemas.microsoft.com/office/drawing/2014/main" id="{D5111C60-61B5-4E2C-D0A0-1DE4991C0BE8}"/>
              </a:ext>
            </a:extLst>
          </p:cNvPr>
          <p:cNvSpPr/>
          <p:nvPr/>
        </p:nvSpPr>
        <p:spPr>
          <a:xfrm>
            <a:off x="4692885" y="324393"/>
            <a:ext cx="7328780" cy="892552"/>
          </a:xfrm>
          <a:prstGeom prst="rect">
            <a:avLst/>
          </a:prstGeom>
        </p:spPr>
        <p:txBody>
          <a:bodyPr wrap="square">
            <a:spAutoFit/>
          </a:bodyPr>
          <a:lstStyle/>
          <a:p>
            <a:pPr defTabSz="912205">
              <a:buSzPts val="1000"/>
              <a:tabLst>
                <a:tab pos="456103" algn="l"/>
              </a:tabLst>
            </a:pPr>
            <a:r>
              <a:rPr lang="en-US" sz="2600" b="1" dirty="0">
                <a:solidFill>
                  <a:srgbClr val="1B1464"/>
                </a:solidFill>
                <a:latin typeface="Helvetica "/>
              </a:rPr>
              <a:t>Answer: </a:t>
            </a:r>
            <a:r>
              <a:rPr lang="en-US" sz="2600" b="1" dirty="0">
                <a:solidFill>
                  <a:srgbClr val="ED3C8D"/>
                </a:solidFill>
                <a:latin typeface="Helvetica "/>
              </a:rPr>
              <a:t>Data-driven ‘customer targeting’ solutions like Audience-Based TV Buying</a:t>
            </a:r>
            <a:endParaRPr lang="en-US" sz="2600" b="1" dirty="0">
              <a:solidFill>
                <a:srgbClr val="002060"/>
              </a:solidFill>
              <a:latin typeface="Helvetica "/>
            </a:endParaRPr>
          </a:p>
        </p:txBody>
      </p:sp>
      <p:sp>
        <p:nvSpPr>
          <p:cNvPr id="3" name="TextBox 2">
            <a:extLst>
              <a:ext uri="{FF2B5EF4-FFF2-40B4-BE49-F238E27FC236}">
                <a16:creationId xmlns:a16="http://schemas.microsoft.com/office/drawing/2014/main" id="{DA37D988-8FE0-AD2B-B586-9E0BF7AFBA08}"/>
              </a:ext>
            </a:extLst>
          </p:cNvPr>
          <p:cNvSpPr txBox="1"/>
          <p:nvPr/>
        </p:nvSpPr>
        <p:spPr>
          <a:xfrm>
            <a:off x="4825241" y="1643509"/>
            <a:ext cx="7085587" cy="3908762"/>
          </a:xfrm>
          <a:prstGeom prst="rect">
            <a:avLst/>
          </a:prstGeom>
          <a:noFill/>
        </p:spPr>
        <p:txBody>
          <a:bodyPr wrap="square">
            <a:spAutoFit/>
          </a:bodyPr>
          <a:lstStyle/>
          <a:p>
            <a:r>
              <a:rPr lang="en-US" sz="2000" dirty="0">
                <a:solidFill>
                  <a:srgbClr val="002060"/>
                </a:solidFill>
                <a:latin typeface="Helvetica" panose="020B0403020202020204" pitchFamily="34" charset="0"/>
              </a:rPr>
              <a:t>It is </a:t>
            </a:r>
            <a:r>
              <a:rPr lang="en-US" sz="2000" b="1" i="0" dirty="0">
                <a:solidFill>
                  <a:srgbClr val="00BFF2"/>
                </a:solidFill>
                <a:effectLst/>
                <a:latin typeface="Helvetica" panose="020B0403020202020204" pitchFamily="34" charset="0"/>
                <a:hlinkClick r:id="rId4">
                  <a:extLst>
                    <a:ext uri="{A12FA001-AC4F-418D-AE19-62706E023703}">
                      <ahyp:hlinkClr xmlns:ahyp="http://schemas.microsoft.com/office/drawing/2018/hyperlinkcolor" val="tx"/>
                    </a:ext>
                  </a:extLst>
                </a:hlinkClick>
              </a:rPr>
              <a:t>National Small Business Week</a:t>
            </a:r>
            <a:r>
              <a:rPr lang="en-US" sz="2000" i="0" dirty="0">
                <a:solidFill>
                  <a:srgbClr val="002060"/>
                </a:solidFill>
                <a:effectLst/>
                <a:latin typeface="Helvetica" panose="020B0403020202020204" pitchFamily="34" charset="0"/>
              </a:rPr>
              <a:t>, a time to </a:t>
            </a:r>
            <a:r>
              <a:rPr lang="en-US" sz="2000" b="0" i="0" dirty="0">
                <a:solidFill>
                  <a:srgbClr val="002060"/>
                </a:solidFill>
                <a:effectLst/>
                <a:latin typeface="Helvetica" panose="020B0403020202020204" pitchFamily="34" charset="0"/>
              </a:rPr>
              <a:t>celebrate </a:t>
            </a:r>
            <a:br>
              <a:rPr lang="en-US" sz="2000" b="0" i="0" dirty="0">
                <a:solidFill>
                  <a:srgbClr val="002060"/>
                </a:solidFill>
                <a:effectLst/>
                <a:latin typeface="Helvetica" panose="020B0403020202020204" pitchFamily="34" charset="0"/>
              </a:rPr>
            </a:br>
            <a:r>
              <a:rPr lang="en-US" sz="2000" b="0" i="0" dirty="0">
                <a:solidFill>
                  <a:srgbClr val="002060"/>
                </a:solidFill>
                <a:effectLst/>
                <a:latin typeface="Helvetica" panose="020B0403020202020204" pitchFamily="34" charset="0"/>
              </a:rPr>
              <a:t>the </a:t>
            </a:r>
            <a:r>
              <a:rPr lang="en-US" sz="2000" b="1" i="0" dirty="0">
                <a:solidFill>
                  <a:srgbClr val="1B1464"/>
                </a:solidFill>
                <a:effectLst/>
                <a:latin typeface="Helvetica" panose="020B0403020202020204" pitchFamily="34" charset="0"/>
              </a:rPr>
              <a:t>innovation</a:t>
            </a:r>
            <a:r>
              <a:rPr lang="en-US" sz="2000" b="0" i="0" dirty="0">
                <a:solidFill>
                  <a:srgbClr val="002060"/>
                </a:solidFill>
                <a:effectLst/>
                <a:latin typeface="Helvetica" panose="020B0403020202020204" pitchFamily="34" charset="0"/>
              </a:rPr>
              <a:t> and </a:t>
            </a:r>
            <a:r>
              <a:rPr lang="en-US" sz="2000" b="1" i="0" dirty="0">
                <a:solidFill>
                  <a:srgbClr val="1B1464"/>
                </a:solidFill>
                <a:effectLst/>
                <a:latin typeface="Helvetica" panose="020B0403020202020204" pitchFamily="34" charset="0"/>
              </a:rPr>
              <a:t>resilience</a:t>
            </a:r>
            <a:r>
              <a:rPr lang="en-US" sz="2000" b="0" i="0" dirty="0">
                <a:solidFill>
                  <a:srgbClr val="002060"/>
                </a:solidFill>
                <a:effectLst/>
                <a:latin typeface="Helvetica" panose="020B0403020202020204" pitchFamily="34" charset="0"/>
              </a:rPr>
              <a:t> of entrepreneurs across </a:t>
            </a:r>
          </a:p>
          <a:p>
            <a:r>
              <a:rPr lang="en-US" sz="2000" b="0" i="0" dirty="0">
                <a:solidFill>
                  <a:srgbClr val="002060"/>
                </a:solidFill>
                <a:effectLst/>
                <a:latin typeface="Helvetica" panose="020B0403020202020204" pitchFamily="34" charset="0"/>
              </a:rPr>
              <a:t>the nation. As such, it's an ideal time for small business marketers to explore </a:t>
            </a:r>
            <a:r>
              <a:rPr lang="en-US" sz="2000" b="0" i="0" dirty="0">
                <a:solidFill>
                  <a:srgbClr val="002060"/>
                </a:solidFill>
                <a:effectLst/>
                <a:latin typeface="Helvetica" panose="020B0403020202020204" pitchFamily="34" charset="0"/>
                <a:hlinkClick r:id="rId5">
                  <a:extLst>
                    <a:ext uri="{A12FA001-AC4F-418D-AE19-62706E023703}">
                      <ahyp:hlinkClr xmlns:ahyp="http://schemas.microsoft.com/office/drawing/2018/hyperlinkcolor" val="tx"/>
                    </a:ext>
                  </a:extLst>
                </a:hlinkClick>
              </a:rPr>
              <a:t>innovative advertising strategies</a:t>
            </a:r>
            <a:r>
              <a:rPr lang="en-US" sz="2000" b="0" i="0" dirty="0">
                <a:solidFill>
                  <a:srgbClr val="002060"/>
                </a:solidFill>
                <a:effectLst/>
                <a:latin typeface="Helvetica" panose="020B0403020202020204" pitchFamily="34" charset="0"/>
              </a:rPr>
              <a:t> to expand their reach and relevancy among customers.</a:t>
            </a:r>
          </a:p>
          <a:p>
            <a:endParaRPr lang="en-US" sz="2800" dirty="0">
              <a:solidFill>
                <a:srgbClr val="002060"/>
              </a:solidFill>
              <a:latin typeface="Helvetica" panose="020B0403020202020204" pitchFamily="34" charset="0"/>
            </a:endParaRPr>
          </a:p>
          <a:p>
            <a:r>
              <a:rPr lang="en-US" sz="2000" i="0" dirty="0">
                <a:solidFill>
                  <a:srgbClr val="002060"/>
                </a:solidFill>
                <a:effectLst/>
                <a:latin typeface="Helvetica" panose="020B0403020202020204" pitchFamily="34" charset="0"/>
              </a:rPr>
              <a:t>For small to medium-sized businesses, leveraging</a:t>
            </a:r>
            <a:r>
              <a:rPr lang="en-US" sz="2000" dirty="0">
                <a:solidFill>
                  <a:srgbClr val="002060"/>
                </a:solidFill>
                <a:latin typeface="Helvetica" panose="020B0403020202020204" pitchFamily="34" charset="0"/>
              </a:rPr>
              <a:t> the key benefits of multiscreen TV through </a:t>
            </a:r>
            <a:r>
              <a:rPr lang="en-US" sz="2000" dirty="0">
                <a:solidFill>
                  <a:srgbClr val="1B1464"/>
                </a:solidFill>
                <a:latin typeface="Helvetica" panose="020B0403020202020204" pitchFamily="34" charset="0"/>
              </a:rPr>
              <a:t>data-driven targeting strategies like</a:t>
            </a:r>
            <a:r>
              <a:rPr lang="en-US" sz="2000" i="0" dirty="0">
                <a:solidFill>
                  <a:srgbClr val="1B1464"/>
                </a:solidFill>
                <a:effectLst/>
                <a:latin typeface="Helvetica" panose="020B0403020202020204" pitchFamily="34" charset="0"/>
              </a:rPr>
              <a:t> audience-based buying provides a cost-effective solution that </a:t>
            </a:r>
            <a:r>
              <a:rPr lang="en-US" sz="2000" b="1" i="0" dirty="0">
                <a:solidFill>
                  <a:srgbClr val="1B1464"/>
                </a:solidFill>
                <a:effectLst/>
                <a:latin typeface="Helvetica" panose="020B0403020202020204" pitchFamily="34" charset="0"/>
              </a:rPr>
              <a:t>enhances brand recognition, relevance</a:t>
            </a:r>
            <a:r>
              <a:rPr lang="en-US" sz="2000" i="0" dirty="0">
                <a:solidFill>
                  <a:srgbClr val="ED3C8D"/>
                </a:solidFill>
                <a:effectLst/>
                <a:latin typeface="Helvetica" panose="020B0403020202020204" pitchFamily="34" charset="0"/>
              </a:rPr>
              <a:t> </a:t>
            </a:r>
            <a:r>
              <a:rPr lang="en-US" sz="2000" i="0" dirty="0">
                <a:solidFill>
                  <a:srgbClr val="002060"/>
                </a:solidFill>
                <a:effectLst/>
                <a:latin typeface="Helvetica" panose="020B0403020202020204" pitchFamily="34" charset="0"/>
              </a:rPr>
              <a:t>and </a:t>
            </a:r>
            <a:r>
              <a:rPr lang="en-US" sz="2000" b="1" i="0" dirty="0">
                <a:solidFill>
                  <a:srgbClr val="1B1464"/>
                </a:solidFill>
                <a:effectLst/>
                <a:latin typeface="Helvetica" panose="020B0403020202020204" pitchFamily="34" charset="0"/>
              </a:rPr>
              <a:t>engagement among prospective customers</a:t>
            </a:r>
            <a:r>
              <a:rPr lang="en-US" sz="2000" b="1" i="0" dirty="0">
                <a:solidFill>
                  <a:srgbClr val="002060"/>
                </a:solidFill>
                <a:effectLst/>
                <a:latin typeface="Helvetica" panose="020B0403020202020204" pitchFamily="34" charset="0"/>
              </a:rPr>
              <a:t> </a:t>
            </a:r>
            <a:r>
              <a:rPr lang="en-US" sz="2000" i="0" dirty="0">
                <a:solidFill>
                  <a:srgbClr val="002060"/>
                </a:solidFill>
                <a:effectLst/>
                <a:latin typeface="Helvetica" panose="020B0403020202020204" pitchFamily="34" charset="0"/>
              </a:rPr>
              <a:t>which</a:t>
            </a:r>
            <a:r>
              <a:rPr lang="en-US" sz="2000" b="1" i="0" dirty="0">
                <a:solidFill>
                  <a:srgbClr val="002060"/>
                </a:solidFill>
                <a:effectLst/>
                <a:latin typeface="Helvetica" panose="020B0403020202020204" pitchFamily="34" charset="0"/>
              </a:rPr>
              <a:t> </a:t>
            </a:r>
            <a:r>
              <a:rPr lang="en-US" sz="2000" b="1" i="0" dirty="0">
                <a:solidFill>
                  <a:srgbClr val="1B1464"/>
                </a:solidFill>
                <a:effectLst/>
                <a:latin typeface="Helvetica" panose="020B0403020202020204" pitchFamily="34" charset="0"/>
              </a:rPr>
              <a:t>drives incremental sales</a:t>
            </a:r>
            <a:r>
              <a:rPr lang="en-US" sz="2000" i="0" dirty="0">
                <a:solidFill>
                  <a:srgbClr val="1B1464"/>
                </a:solidFill>
                <a:effectLst/>
                <a:latin typeface="Helvetica" panose="020B0403020202020204" pitchFamily="34" charset="0"/>
              </a:rPr>
              <a:t>.</a:t>
            </a:r>
          </a:p>
        </p:txBody>
      </p:sp>
    </p:spTree>
    <p:extLst>
      <p:ext uri="{BB962C8B-B14F-4D97-AF65-F5344CB8AC3E}">
        <p14:creationId xmlns:p14="http://schemas.microsoft.com/office/powerpoint/2010/main" val="135192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1FA0474-D004-6FD8-F66D-5FE080921F3F}"/>
              </a:ext>
            </a:extLst>
          </p:cNvPr>
          <p:cNvSpPr/>
          <p:nvPr/>
        </p:nvSpPr>
        <p:spPr>
          <a:xfrm>
            <a:off x="-7767" y="1686476"/>
            <a:ext cx="12199766" cy="5172987"/>
          </a:xfrm>
          <a:prstGeom prst="rect">
            <a:avLst/>
          </a:prstGeom>
          <a:solidFill>
            <a:srgbClr val="E2E8F1"/>
          </a:solidFill>
          <a:ln>
            <a:solidFill>
              <a:srgbClr val="E2E8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71BF6B5-BFC3-BADA-6D1D-5B715D4C86D2}"/>
              </a:ext>
            </a:extLst>
          </p:cNvPr>
          <p:cNvSpPr/>
          <p:nvPr/>
        </p:nvSpPr>
        <p:spPr>
          <a:xfrm>
            <a:off x="233464" y="340396"/>
            <a:ext cx="11906855" cy="892552"/>
          </a:xfrm>
          <a:prstGeom prst="rect">
            <a:avLst/>
          </a:prstGeom>
        </p:spPr>
        <p:txBody>
          <a:bodyPr wrap="square">
            <a:spAutoFit/>
          </a:bodyPr>
          <a:lstStyle/>
          <a:p>
            <a:pPr marL="0" marR="0" lvl="0" indent="0" algn="l" defTabSz="1172398"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rPr>
              <a:t>Successful brands of all sizes and budget levels are accelerating their growth </a:t>
            </a:r>
            <a:r>
              <a:rPr kumimoji="0" lang="en-US" sz="2600" b="1" i="0" u="none" strike="noStrike" kern="1200" cap="none" spc="0" normalizeH="0" baseline="0" noProof="0" dirty="0">
                <a:ln>
                  <a:noFill/>
                </a:ln>
                <a:solidFill>
                  <a:srgbClr val="002060"/>
                </a:solidFill>
                <a:effectLst/>
                <a:uLnTx/>
                <a:uFillTx/>
                <a:latin typeface="Helvetica" pitchFamily="2" charset="0"/>
                <a:ea typeface="+mn-ea"/>
                <a:cs typeface="+mn-cs"/>
              </a:rPr>
              <a:t>by capitalizing on </a:t>
            </a:r>
            <a:r>
              <a:rPr kumimoji="0" lang="en-US" sz="2600" b="1" i="0" strike="noStrike" kern="1200" cap="none" spc="0" normalizeH="0" baseline="0" noProof="0" dirty="0">
                <a:ln>
                  <a:noFill/>
                </a:ln>
                <a:solidFill>
                  <a:srgbClr val="1B1464"/>
                </a:solidFill>
                <a:effectLst/>
                <a:uLnTx/>
                <a:uFillTx/>
                <a:latin typeface="Helvetica" pitchFamily="2" charset="0"/>
                <a:ea typeface="+mn-ea"/>
                <a:cs typeface="+mn-cs"/>
              </a:rPr>
              <a:t>seven key benefits of multiscreen TV</a:t>
            </a:r>
          </a:p>
        </p:txBody>
      </p:sp>
      <p:sp>
        <p:nvSpPr>
          <p:cNvPr id="32" name="Rectangle: Rounded Corners 31">
            <a:extLst>
              <a:ext uri="{FF2B5EF4-FFF2-40B4-BE49-F238E27FC236}">
                <a16:creationId xmlns:a16="http://schemas.microsoft.com/office/drawing/2014/main" id="{D479C285-8459-A853-B99F-DA7CF2ABB031}"/>
              </a:ext>
            </a:extLst>
          </p:cNvPr>
          <p:cNvSpPr/>
          <p:nvPr/>
        </p:nvSpPr>
        <p:spPr>
          <a:xfrm>
            <a:off x="7694173" y="5177657"/>
            <a:ext cx="2892510" cy="825575"/>
          </a:xfrm>
          <a:prstGeom prst="roundRect">
            <a:avLst/>
          </a:prstGeom>
          <a:solidFill>
            <a:srgbClr val="1F1A62"/>
          </a:solidFill>
          <a:ln>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t>Full-Funnel Outcomes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Through greater measurement and enhanced attribution capabilities, TV has shown its </a:t>
            </a: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mn-ea"/>
                <a:cs typeface="Arial" panose="020B0604020202020204" pitchFamily="34" charset="0"/>
              </a:rPr>
              <a:t>ability to drive brand results</a:t>
            </a:r>
            <a:endParaRPr kumimoji="0" lang="en-US" sz="1600" b="0" i="0" u="none" strike="noStrike" kern="1200" cap="none" spc="0" normalizeH="0" baseline="0" noProof="0">
              <a:ln>
                <a:noFill/>
              </a:ln>
              <a:solidFill>
                <a:srgbClr val="FFE600"/>
              </a:solidFill>
              <a:effectLst/>
              <a:uLnTx/>
              <a:uFillTx/>
              <a:latin typeface="Calibri" panose="020F0502020204030204"/>
              <a:ea typeface="+mn-ea"/>
            </a:endParaRPr>
          </a:p>
        </p:txBody>
      </p:sp>
      <p:sp>
        <p:nvSpPr>
          <p:cNvPr id="33" name="Rectangle: Rounded Corners 32">
            <a:extLst>
              <a:ext uri="{FF2B5EF4-FFF2-40B4-BE49-F238E27FC236}">
                <a16:creationId xmlns:a16="http://schemas.microsoft.com/office/drawing/2014/main" id="{609B351B-1D3F-979E-5785-AA1117058A92}"/>
              </a:ext>
            </a:extLst>
          </p:cNvPr>
          <p:cNvSpPr/>
          <p:nvPr/>
        </p:nvSpPr>
        <p:spPr>
          <a:xfrm>
            <a:off x="1605318" y="5185183"/>
            <a:ext cx="2892510" cy="825575"/>
          </a:xfrm>
          <a:prstGeom prst="roundRect">
            <a:avLst/>
          </a:prstGeom>
          <a:solidFill>
            <a:srgbClr val="1F1A62"/>
          </a:solidFill>
          <a:ln>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t>Inclusivity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Enhanced targeting capabilities through advanced TV solutions creates </a:t>
            </a: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mn-ea"/>
                <a:cs typeface="Arial" panose="020B0604020202020204" pitchFamily="34" charset="0"/>
              </a:rPr>
              <a:t>efficiencies which lowers the traditional cost of entry</a:t>
            </a:r>
            <a:endParaRPr kumimoji="0" lang="en-US" sz="1050" b="0" i="0" u="none" strike="noStrike" kern="1200" cap="none" spc="0" normalizeH="0" baseline="0" noProof="0">
              <a:ln>
                <a:noFill/>
              </a:ln>
              <a:solidFill>
                <a:srgbClr val="FFE600"/>
              </a:solidFill>
              <a:effectLst/>
              <a:uLnTx/>
              <a:uFillTx/>
              <a:latin typeface="Calibri" panose="020F0502020204030204"/>
              <a:ea typeface="+mn-ea"/>
            </a:endParaRPr>
          </a:p>
        </p:txBody>
      </p:sp>
      <p:sp>
        <p:nvSpPr>
          <p:cNvPr id="35" name="Rectangle: Rounded Corners 34">
            <a:extLst>
              <a:ext uri="{FF2B5EF4-FFF2-40B4-BE49-F238E27FC236}">
                <a16:creationId xmlns:a16="http://schemas.microsoft.com/office/drawing/2014/main" id="{92575651-F509-2161-9B0A-1340A2C409A1}"/>
              </a:ext>
            </a:extLst>
          </p:cNvPr>
          <p:cNvSpPr/>
          <p:nvPr/>
        </p:nvSpPr>
        <p:spPr>
          <a:xfrm>
            <a:off x="4650299" y="5179198"/>
            <a:ext cx="2892510" cy="825575"/>
          </a:xfrm>
          <a:prstGeom prst="roundRect">
            <a:avLst/>
          </a:prstGeom>
          <a:solidFill>
            <a:srgbClr val="1F1A62"/>
          </a:solidFill>
          <a:ln>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t>Halo 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TV significantly</a:t>
            </a: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mn-ea"/>
                <a:cs typeface="Arial" panose="020B0604020202020204" pitchFamily="34" charset="0"/>
              </a:rPr>
              <a:t> improves the performance and ROI</a:t>
            </a: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 of all other digital channels as well as a brand’s online platforms</a:t>
            </a: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Picture 38" descr="A picture containing company name&#10;&#10;Description automatically generated">
            <a:extLst>
              <a:ext uri="{FF2B5EF4-FFF2-40B4-BE49-F238E27FC236}">
                <a16:creationId xmlns:a16="http://schemas.microsoft.com/office/drawing/2014/main" id="{F0E88018-7D14-149F-CB96-9334AC8BBB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91034" y="4173005"/>
            <a:ext cx="905210" cy="905210"/>
          </a:xfrm>
          <a:prstGeom prst="rect">
            <a:avLst/>
          </a:prstGeom>
        </p:spPr>
      </p:pic>
      <p:pic>
        <p:nvPicPr>
          <p:cNvPr id="40" name="Picture 39" descr="Icon&#10;&#10;Description automatically generated">
            <a:extLst>
              <a:ext uri="{FF2B5EF4-FFF2-40B4-BE49-F238E27FC236}">
                <a16:creationId xmlns:a16="http://schemas.microsoft.com/office/drawing/2014/main" id="{5C363223-7B6F-BCEE-7B62-92CE4F7635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98968" y="4180531"/>
            <a:ext cx="905210" cy="905210"/>
          </a:xfrm>
          <a:prstGeom prst="rect">
            <a:avLst/>
          </a:prstGeom>
        </p:spPr>
      </p:pic>
      <p:pic>
        <p:nvPicPr>
          <p:cNvPr id="42" name="Picture 41" descr="Icon&#10;&#10;Description automatically generated">
            <a:extLst>
              <a:ext uri="{FF2B5EF4-FFF2-40B4-BE49-F238E27FC236}">
                <a16:creationId xmlns:a16="http://schemas.microsoft.com/office/drawing/2014/main" id="{FD6791BC-1CD4-C780-6804-509877FD4D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43949" y="4174546"/>
            <a:ext cx="905210" cy="905210"/>
          </a:xfrm>
          <a:prstGeom prst="rect">
            <a:avLst/>
          </a:prstGeom>
        </p:spPr>
      </p:pic>
      <p:pic>
        <p:nvPicPr>
          <p:cNvPr id="9" name="Picture 8">
            <a:extLst>
              <a:ext uri="{FF2B5EF4-FFF2-40B4-BE49-F238E27FC236}">
                <a16:creationId xmlns:a16="http://schemas.microsoft.com/office/drawing/2014/main" id="{EF0D8A4D-3F14-8440-B318-33C5EDEE537D}"/>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10" name="Slide Number Placeholder 5">
            <a:extLst>
              <a:ext uri="{FF2B5EF4-FFF2-40B4-BE49-F238E27FC236}">
                <a16:creationId xmlns:a16="http://schemas.microsoft.com/office/drawing/2014/main" id="{CD36ABEF-4E97-F0C9-2CDF-58E4CFFE3B94}"/>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1" name="Rectangle 10">
            <a:extLst>
              <a:ext uri="{FF2B5EF4-FFF2-40B4-BE49-F238E27FC236}">
                <a16:creationId xmlns:a16="http://schemas.microsoft.com/office/drawing/2014/main" id="{8E72F2E0-07F9-0063-2E12-6F44A8D90C13}"/>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
        <p:nvSpPr>
          <p:cNvPr id="5" name="Rectangle: Rounded Corners 4">
            <a:extLst>
              <a:ext uri="{FF2B5EF4-FFF2-40B4-BE49-F238E27FC236}">
                <a16:creationId xmlns:a16="http://schemas.microsoft.com/office/drawing/2014/main" id="{ED215A64-E819-D7F9-03EE-01358057F8C5}"/>
              </a:ext>
            </a:extLst>
          </p:cNvPr>
          <p:cNvSpPr/>
          <p:nvPr/>
        </p:nvSpPr>
        <p:spPr>
          <a:xfrm>
            <a:off x="3124808" y="3163224"/>
            <a:ext cx="2892510" cy="825575"/>
          </a:xfrm>
          <a:prstGeom prst="roundRect">
            <a:avLst/>
          </a:prstGeom>
          <a:solidFill>
            <a:srgbClr val="1F1A62"/>
          </a:solidFill>
          <a:ln>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t>Availability &amp; Accessibility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Greater product availability in the digital age (ecommerce) enables brands to </a:t>
            </a: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mn-ea"/>
                <a:cs typeface="Arial" panose="020B0604020202020204" pitchFamily="34" charset="0"/>
              </a:rPr>
              <a:t>seek out the scale of TV earlier</a:t>
            </a:r>
            <a:r>
              <a:rPr kumimoji="0" lang="en-US" sz="1050" b="0" i="0" u="none" strike="noStrike" kern="1200" cap="none" spc="0" normalizeH="0" baseline="0" noProof="0">
                <a:ln>
                  <a:noFill/>
                </a:ln>
                <a:solidFill>
                  <a:srgbClr val="ED3C8D"/>
                </a:solidFill>
                <a:effectLst/>
                <a:uLnTx/>
                <a:uFillTx/>
                <a:latin typeface="Helvetica" panose="020B0403020202020204" pitchFamily="34" charset="0"/>
                <a:ea typeface="+mn-ea"/>
                <a:cs typeface="Arial" panose="020B0604020202020204" pitchFamily="34" charset="0"/>
              </a:rPr>
              <a:t> </a:t>
            </a: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in their life stage</a:t>
            </a: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CC8AB393-ADCB-B477-319A-0F97697D2409}"/>
              </a:ext>
            </a:extLst>
          </p:cNvPr>
          <p:cNvSpPr/>
          <p:nvPr/>
        </p:nvSpPr>
        <p:spPr>
          <a:xfrm>
            <a:off x="6146165" y="3163224"/>
            <a:ext cx="2892510" cy="825575"/>
          </a:xfrm>
          <a:prstGeom prst="roundRect">
            <a:avLst/>
          </a:prstGeom>
          <a:solidFill>
            <a:srgbClr val="1F1A62"/>
          </a:solidFill>
          <a:ln>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t>Legitimizer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TV </a:t>
            </a: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mn-ea"/>
                <a:cs typeface="Arial" panose="020B0604020202020204" pitchFamily="34" charset="0"/>
              </a:rPr>
              <a:t>creates, builds and enhances brand reputation </a:t>
            </a: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while legitimizing their product 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service through high-quality programming</a:t>
            </a:r>
            <a:endParaRPr kumimoji="0" lang="en-US" sz="10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761D065E-E0A3-729B-4585-A199D7FF9B83}"/>
              </a:ext>
            </a:extLst>
          </p:cNvPr>
          <p:cNvSpPr/>
          <p:nvPr/>
        </p:nvSpPr>
        <p:spPr>
          <a:xfrm>
            <a:off x="9186975" y="3163224"/>
            <a:ext cx="2892510" cy="825575"/>
          </a:xfrm>
          <a:prstGeom prst="roundRect">
            <a:avLst/>
          </a:prstGeom>
          <a:solidFill>
            <a:srgbClr val="1F1A62"/>
          </a:solidFill>
          <a:ln>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t>Targetability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mn-ea"/>
                <a:cs typeface="Arial" panose="020B0604020202020204" pitchFamily="34" charset="0"/>
              </a:rPr>
              <a:t>Scalable data-driven targeting solutions</a:t>
            </a:r>
            <a:r>
              <a:rPr kumimoji="0" lang="en-US" sz="1050" b="0" i="0" u="none" strike="noStrike" kern="1200" cap="none" spc="0" normalizeH="0" baseline="0" noProof="0">
                <a:ln>
                  <a:noFill/>
                </a:ln>
                <a:solidFill>
                  <a:srgbClr val="ED3C8D"/>
                </a:solidFill>
                <a:effectLst/>
                <a:uLnTx/>
                <a:uFillTx/>
                <a:latin typeface="Helvetica" panose="020B0403020202020204" pitchFamily="34" charset="0"/>
                <a:ea typeface="+mn-ea"/>
                <a:cs typeface="Arial" panose="020B0604020202020204" pitchFamily="34" charset="0"/>
              </a:rPr>
              <a:t> </a:t>
            </a: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like addressable TV, VOD and data-enabled linear TV create efficiency and limit waste</a:t>
            </a: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79AC240E-2BDE-B78A-FE10-8842FEA3E5CB}"/>
              </a:ext>
            </a:extLst>
          </p:cNvPr>
          <p:cNvSpPr/>
          <p:nvPr/>
        </p:nvSpPr>
        <p:spPr>
          <a:xfrm>
            <a:off x="100735" y="3161275"/>
            <a:ext cx="2892510" cy="825575"/>
          </a:xfrm>
          <a:prstGeom prst="roundRect">
            <a:avLst/>
          </a:prstGeom>
          <a:solidFill>
            <a:srgbClr val="1F1A62"/>
          </a:solidFill>
          <a:ln>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t>Storytelling</a:t>
            </a:r>
            <a:br>
              <a:rPr kumimoji="0" lang="en-US" sz="1600" b="1" i="0" u="sng" strike="noStrike" kern="1200" cap="none" spc="0" normalizeH="0" baseline="0" noProof="0">
                <a:ln>
                  <a:noFill/>
                </a:ln>
                <a:solidFill>
                  <a:prstClr val="white"/>
                </a:solidFill>
                <a:effectLst/>
                <a:uLnTx/>
                <a:uFillTx/>
                <a:latin typeface="Helvetica" panose="020B0403020202020204" pitchFamily="34" charset="0"/>
                <a:ea typeface="Calibri" panose="020F0502020204030204" pitchFamily="34" charset="0"/>
                <a:cs typeface="Arial" panose="020B0604020202020204" pitchFamily="34" charset="0"/>
              </a:rPr>
            </a:b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Calibri" panose="020F0502020204030204" pitchFamily="34" charset="0"/>
                <a:cs typeface="Arial" panose="020B0604020202020204" pitchFamily="34" charset="0"/>
              </a:rPr>
              <a:t>S</a:t>
            </a:r>
            <a:r>
              <a:rPr kumimoji="0" lang="en-US" sz="1050" b="0" i="0" u="none" strike="noStrike" kern="1200" cap="none" spc="0" normalizeH="0" baseline="0" noProof="0">
                <a:ln>
                  <a:noFill/>
                </a:ln>
                <a:solidFill>
                  <a:srgbClr val="FFE600"/>
                </a:solidFill>
                <a:effectLst/>
                <a:uLnTx/>
                <a:uFillTx/>
                <a:latin typeface="Helvetica" panose="020B0403020202020204" pitchFamily="34" charset="0"/>
                <a:ea typeface="+mn-ea"/>
                <a:cs typeface="Arial" panose="020B0604020202020204" pitchFamily="34" charset="0"/>
              </a:rPr>
              <a:t>ight, sound and motion </a:t>
            </a:r>
            <a:r>
              <a:rPr kumimoji="0" lang="en-US" sz="1050" b="0" i="0" u="none" strike="noStrike" kern="1200" cap="none" spc="0" normalizeH="0" baseline="0" noProof="0">
                <a:ln>
                  <a:noFill/>
                </a:ln>
                <a:solidFill>
                  <a:prstClr val="white"/>
                </a:solidFill>
                <a:effectLst/>
                <a:uLnTx/>
                <a:uFillTx/>
                <a:latin typeface="Helvetica" panose="020B0403020202020204" pitchFamily="34" charset="0"/>
                <a:ea typeface="+mn-ea"/>
                <a:cs typeface="Arial" panose="020B0604020202020204" pitchFamily="34" charset="0"/>
              </a:rPr>
              <a:t>of a TV ad can convey strong brand identity and increase consumer engagement</a:t>
            </a:r>
            <a:endParaRPr kumimoji="0" lang="en-US" sz="10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Icon&#10;&#10;Description automatically generated">
            <a:extLst>
              <a:ext uri="{FF2B5EF4-FFF2-40B4-BE49-F238E27FC236}">
                <a16:creationId xmlns:a16="http://schemas.microsoft.com/office/drawing/2014/main" id="{9EB9913D-09B8-B62A-C6EA-652057B7F6F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14332" y="2171046"/>
            <a:ext cx="906125" cy="906125"/>
          </a:xfrm>
          <a:prstGeom prst="rect">
            <a:avLst/>
          </a:prstGeom>
        </p:spPr>
      </p:pic>
      <p:pic>
        <p:nvPicPr>
          <p:cNvPr id="13" name="Picture 12" descr="Icon&#10;&#10;Description automatically generated">
            <a:extLst>
              <a:ext uri="{FF2B5EF4-FFF2-40B4-BE49-F238E27FC236}">
                <a16:creationId xmlns:a16="http://schemas.microsoft.com/office/drawing/2014/main" id="{EB05319B-EC35-97CA-EA88-E241B56931C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50575" y="2171046"/>
            <a:ext cx="905210" cy="905210"/>
          </a:xfrm>
          <a:prstGeom prst="rect">
            <a:avLst/>
          </a:prstGeom>
        </p:spPr>
      </p:pic>
      <p:pic>
        <p:nvPicPr>
          <p:cNvPr id="14" name="Picture 13" descr="Icon&#10;&#10;Description automatically generated">
            <a:extLst>
              <a:ext uri="{FF2B5EF4-FFF2-40B4-BE49-F238E27FC236}">
                <a16:creationId xmlns:a16="http://schemas.microsoft.com/office/drawing/2014/main" id="{C5FEAC95-2EA8-6123-E82E-CFBCF3A2C1E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180625" y="2171046"/>
            <a:ext cx="905210" cy="905210"/>
          </a:xfrm>
          <a:prstGeom prst="rect">
            <a:avLst/>
          </a:prstGeom>
        </p:spPr>
      </p:pic>
      <p:pic>
        <p:nvPicPr>
          <p:cNvPr id="16" name="Picture 15" descr="Icon&#10;&#10;Description automatically generated">
            <a:extLst>
              <a:ext uri="{FF2B5EF4-FFF2-40B4-BE49-F238E27FC236}">
                <a16:creationId xmlns:a16="http://schemas.microsoft.com/office/drawing/2014/main" id="{7EDC2364-FA30-86E8-299F-99AF8C25A7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94385" y="2157849"/>
            <a:ext cx="905210" cy="905210"/>
          </a:xfrm>
          <a:prstGeom prst="rect">
            <a:avLst/>
          </a:prstGeom>
        </p:spPr>
      </p:pic>
      <p:sp>
        <p:nvSpPr>
          <p:cNvPr id="3" name="TextBox 2">
            <a:extLst>
              <a:ext uri="{FF2B5EF4-FFF2-40B4-BE49-F238E27FC236}">
                <a16:creationId xmlns:a16="http://schemas.microsoft.com/office/drawing/2014/main" id="{6F4AE35C-8F3B-7691-7074-FB5EAF10A824}"/>
              </a:ext>
            </a:extLst>
          </p:cNvPr>
          <p:cNvSpPr txBox="1"/>
          <p:nvPr/>
        </p:nvSpPr>
        <p:spPr>
          <a:xfrm>
            <a:off x="1" y="1737866"/>
            <a:ext cx="1221351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1B1464"/>
                </a:solidFill>
                <a:effectLst/>
                <a:uLnTx/>
                <a:uFillTx/>
                <a:latin typeface="Helvetica" panose="020B0403020202020204" pitchFamily="34" charset="0"/>
                <a:ea typeface="+mn-ea"/>
                <a:cs typeface="+mn-cs"/>
              </a:rPr>
              <a:t>Seven key benefits</a:t>
            </a:r>
            <a:r>
              <a:rPr kumimoji="0" lang="en-US" sz="1600" b="1" i="0" u="sng" strike="noStrike" kern="1200" cap="none" spc="0" normalizeH="0" noProof="0" dirty="0">
                <a:ln>
                  <a:noFill/>
                </a:ln>
                <a:solidFill>
                  <a:srgbClr val="1B1464"/>
                </a:solidFill>
                <a:effectLst/>
                <a:uLnTx/>
                <a:uFillTx/>
                <a:latin typeface="Helvetica" panose="020B0403020202020204" pitchFamily="34" charset="0"/>
                <a:ea typeface="+mn-ea"/>
                <a:cs typeface="+mn-cs"/>
              </a:rPr>
              <a:t> of multiscreen TV</a:t>
            </a:r>
            <a:endParaRPr kumimoji="0" lang="en-US" sz="1600" b="1" i="0" u="sng" strike="noStrike" kern="1200" cap="none" spc="0" normalizeH="0" baseline="0" noProof="0" dirty="0">
              <a:ln>
                <a:noFill/>
              </a:ln>
              <a:solidFill>
                <a:srgbClr val="1B1464"/>
              </a:solidFill>
              <a:effectLst/>
              <a:uLnTx/>
              <a:uFillTx/>
              <a:latin typeface="Helvetica" panose="020B0403020202020204" pitchFamily="34" charset="0"/>
              <a:ea typeface="+mn-ea"/>
              <a:cs typeface="+mn-cs"/>
            </a:endParaRPr>
          </a:p>
        </p:txBody>
      </p:sp>
    </p:spTree>
    <p:extLst>
      <p:ext uri="{BB962C8B-B14F-4D97-AF65-F5344CB8AC3E}">
        <p14:creationId xmlns:p14="http://schemas.microsoft.com/office/powerpoint/2010/main" val="825005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D5982D-938D-EEE6-24A1-4A8651CD05DC}"/>
              </a:ext>
            </a:extLst>
          </p:cNvPr>
          <p:cNvSpPr/>
          <p:nvPr/>
        </p:nvSpPr>
        <p:spPr>
          <a:xfrm>
            <a:off x="-1" y="1690788"/>
            <a:ext cx="12161839" cy="5160189"/>
          </a:xfrm>
          <a:prstGeom prst="rect">
            <a:avLst/>
          </a:prstGeom>
          <a:solidFill>
            <a:srgbClr val="E2E8F1"/>
          </a:solidFill>
          <a:ln>
            <a:solidFill>
              <a:srgbClr val="E2E8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114"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38397ABC-EE3F-4E95-41C9-E75CB1E543C4}"/>
              </a:ext>
            </a:extLst>
          </p:cNvPr>
          <p:cNvSpPr/>
          <p:nvPr/>
        </p:nvSpPr>
        <p:spPr>
          <a:xfrm>
            <a:off x="453036" y="3189570"/>
            <a:ext cx="3379302" cy="3030749"/>
          </a:xfrm>
          <a:prstGeom prst="roundRect">
            <a:avLst/>
          </a:prstGeom>
          <a:solidFill>
            <a:schemeClr val="bg1"/>
          </a:solidFill>
          <a:ln w="19050">
            <a:solidFill>
              <a:srgbClr val="1F1A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114"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bject 4">
            <a:extLst>
              <a:ext uri="{FF2B5EF4-FFF2-40B4-BE49-F238E27FC236}">
                <a16:creationId xmlns:a16="http://schemas.microsoft.com/office/drawing/2014/main" id="{C695768A-0D27-6FC0-D1BD-BC2A2F5DECBC}"/>
              </a:ext>
            </a:extLst>
          </p:cNvPr>
          <p:cNvSpPr txBox="1"/>
          <p:nvPr/>
        </p:nvSpPr>
        <p:spPr>
          <a:xfrm>
            <a:off x="799350" y="3376159"/>
            <a:ext cx="2852019" cy="266497"/>
          </a:xfrm>
          <a:prstGeom prst="rect">
            <a:avLst/>
          </a:prstGeom>
        </p:spPr>
        <p:txBody>
          <a:bodyPr vert="horz" wrap="square" lIns="0" tIns="51087" rIns="0" bIns="0" rtlCol="0">
            <a:spAutoFit/>
          </a:bodyPr>
          <a:lstStyle/>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1397" b="1" i="0" u="none" strike="noStrike" kern="1200" cap="none" spc="0" normalizeH="0" baseline="0" noProof="0">
                <a:ln>
                  <a:noFill/>
                </a:ln>
                <a:solidFill>
                  <a:srgbClr val="1F1A62"/>
                </a:solidFill>
                <a:effectLst/>
                <a:uLnTx/>
                <a:uFillTx/>
                <a:latin typeface="Helvetica" panose="020B0403020202020204" pitchFamily="34" charset="0"/>
                <a:ea typeface="+mn-ea"/>
                <a:cs typeface="+mn-cs"/>
              </a:rPr>
              <a:t>Buying Habits</a:t>
            </a:r>
          </a:p>
        </p:txBody>
      </p:sp>
      <p:sp>
        <p:nvSpPr>
          <p:cNvPr id="23" name="object 7">
            <a:extLst>
              <a:ext uri="{FF2B5EF4-FFF2-40B4-BE49-F238E27FC236}">
                <a16:creationId xmlns:a16="http://schemas.microsoft.com/office/drawing/2014/main" id="{291329D9-9D71-D1DE-7DA5-B95F90E2AD7F}"/>
              </a:ext>
            </a:extLst>
          </p:cNvPr>
          <p:cNvSpPr/>
          <p:nvPr/>
        </p:nvSpPr>
        <p:spPr>
          <a:xfrm>
            <a:off x="822568" y="3347980"/>
            <a:ext cx="757084" cy="509812"/>
          </a:xfrm>
          <a:custGeom>
            <a:avLst/>
            <a:gdLst/>
            <a:ahLst/>
            <a:cxnLst/>
            <a:rect l="l" t="t" r="r" b="b"/>
            <a:pathLst>
              <a:path w="1251585">
                <a:moveTo>
                  <a:pt x="0" y="0"/>
                </a:moveTo>
                <a:lnTo>
                  <a:pt x="1250988" y="0"/>
                </a:lnTo>
              </a:path>
            </a:pathLst>
          </a:custGeom>
          <a:ln w="26344">
            <a:solidFill>
              <a:srgbClr val="00D9FF"/>
            </a:solidFill>
          </a:ln>
        </p:spPr>
        <p:txBody>
          <a:bodyPr wrap="square" lIns="0" tIns="0" rIns="0" bIns="0" rtlCol="0"/>
          <a:lstStyle/>
          <a:p>
            <a:pPr marL="0" marR="0" lvl="0" indent="0" algn="l" defTabSz="553106" rtl="0" eaLnBrk="1" fontAlgn="auto" latinLnBrk="0" hangingPunct="1">
              <a:lnSpc>
                <a:spcPct val="100000"/>
              </a:lnSpc>
              <a:spcBef>
                <a:spcPts val="0"/>
              </a:spcBef>
              <a:spcAft>
                <a:spcPts val="0"/>
              </a:spcAft>
              <a:buClrTx/>
              <a:buSzTx/>
              <a:buFontTx/>
              <a:buNone/>
              <a:tabLst/>
              <a:defRPr/>
            </a:pPr>
            <a:endParaRPr kumimoji="0" sz="1089" b="0" i="0" u="none" strike="noStrike" kern="1200" cap="none" spc="0" normalizeH="0" baseline="0" noProof="0">
              <a:ln>
                <a:noFill/>
              </a:ln>
              <a:solidFill>
                <a:prstClr val="black"/>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C56EB0F6-4E6D-C683-B18F-A5509E9A9147}"/>
              </a:ext>
            </a:extLst>
          </p:cNvPr>
          <p:cNvSpPr txBox="1"/>
          <p:nvPr/>
        </p:nvSpPr>
        <p:spPr>
          <a:xfrm>
            <a:off x="402049" y="4462288"/>
            <a:ext cx="1830466"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Casual Dining</a:t>
            </a:r>
          </a:p>
        </p:txBody>
      </p:sp>
      <p:sp>
        <p:nvSpPr>
          <p:cNvPr id="67" name="TextBox 66">
            <a:extLst>
              <a:ext uri="{FF2B5EF4-FFF2-40B4-BE49-F238E27FC236}">
                <a16:creationId xmlns:a16="http://schemas.microsoft.com/office/drawing/2014/main" id="{A1D2F5A8-2485-41D1-C2B0-6B88F8EDA963}"/>
              </a:ext>
            </a:extLst>
          </p:cNvPr>
          <p:cNvSpPr txBox="1"/>
          <p:nvPr/>
        </p:nvSpPr>
        <p:spPr>
          <a:xfrm>
            <a:off x="2094285" y="4462288"/>
            <a:ext cx="1751468"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Furniture</a:t>
            </a:r>
          </a:p>
        </p:txBody>
      </p:sp>
      <p:sp>
        <p:nvSpPr>
          <p:cNvPr id="68" name="TextBox 67">
            <a:extLst>
              <a:ext uri="{FF2B5EF4-FFF2-40B4-BE49-F238E27FC236}">
                <a16:creationId xmlns:a16="http://schemas.microsoft.com/office/drawing/2014/main" id="{1048AB54-81A0-D1B4-E83E-0C2A785098FB}"/>
              </a:ext>
            </a:extLst>
          </p:cNvPr>
          <p:cNvSpPr txBox="1"/>
          <p:nvPr/>
        </p:nvSpPr>
        <p:spPr>
          <a:xfrm>
            <a:off x="2094285" y="5690596"/>
            <a:ext cx="1751468"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Software</a:t>
            </a:r>
          </a:p>
        </p:txBody>
      </p:sp>
      <p:sp>
        <p:nvSpPr>
          <p:cNvPr id="73" name="TextBox 72">
            <a:extLst>
              <a:ext uri="{FF2B5EF4-FFF2-40B4-BE49-F238E27FC236}">
                <a16:creationId xmlns:a16="http://schemas.microsoft.com/office/drawing/2014/main" id="{F0E298BA-E409-4D74-4DF3-0BEC2D038A11}"/>
              </a:ext>
            </a:extLst>
          </p:cNvPr>
          <p:cNvSpPr txBox="1"/>
          <p:nvPr/>
        </p:nvSpPr>
        <p:spPr>
          <a:xfrm>
            <a:off x="441548" y="5690596"/>
            <a:ext cx="1751468"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In-market Car Buyer</a:t>
            </a:r>
          </a:p>
        </p:txBody>
      </p:sp>
      <p:pic>
        <p:nvPicPr>
          <p:cNvPr id="74" name="Picture 73" descr="Icon&#10;&#10;Description automatically generated">
            <a:extLst>
              <a:ext uri="{FF2B5EF4-FFF2-40B4-BE49-F238E27FC236}">
                <a16:creationId xmlns:a16="http://schemas.microsoft.com/office/drawing/2014/main" id="{97E25F51-F49B-288C-1AFA-914086FBA7B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640652" y="5037865"/>
            <a:ext cx="658737" cy="658737"/>
          </a:xfrm>
          <a:prstGeom prst="rect">
            <a:avLst/>
          </a:prstGeom>
        </p:spPr>
      </p:pic>
      <p:sp>
        <p:nvSpPr>
          <p:cNvPr id="85" name="Rectangle 84">
            <a:extLst>
              <a:ext uri="{FF2B5EF4-FFF2-40B4-BE49-F238E27FC236}">
                <a16:creationId xmlns:a16="http://schemas.microsoft.com/office/drawing/2014/main" id="{8CB90970-647B-4E7F-91DF-4944EF838158}"/>
              </a:ext>
            </a:extLst>
          </p:cNvPr>
          <p:cNvSpPr/>
          <p:nvPr/>
        </p:nvSpPr>
        <p:spPr>
          <a:xfrm>
            <a:off x="-21463" y="2643741"/>
            <a:ext cx="12154090" cy="337716"/>
          </a:xfrm>
          <a:prstGeom prst="rect">
            <a:avLst/>
          </a:prstGeom>
        </p:spPr>
        <p:txBody>
          <a:bodyPr wrap="square">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596" b="1" i="0" u="sng" strike="noStrike" kern="1200" cap="none" spc="0" normalizeH="0" baseline="0" noProof="0">
                <a:ln>
                  <a:noFill/>
                </a:ln>
                <a:solidFill>
                  <a:srgbClr val="1B1464"/>
                </a:solidFill>
                <a:effectLst/>
                <a:uLnTx/>
                <a:uFillTx/>
                <a:latin typeface="Helvetica" pitchFamily="2" charset="0"/>
                <a:ea typeface="+mn-ea"/>
                <a:cs typeface="+mn-cs"/>
              </a:rPr>
              <a:t>‘Small and Medium-Sized Business’ Targeting Examples</a:t>
            </a:r>
          </a:p>
        </p:txBody>
      </p:sp>
      <p:sp>
        <p:nvSpPr>
          <p:cNvPr id="5" name="TextBox 4">
            <a:extLst>
              <a:ext uri="{FF2B5EF4-FFF2-40B4-BE49-F238E27FC236}">
                <a16:creationId xmlns:a16="http://schemas.microsoft.com/office/drawing/2014/main" id="{4A9858AD-E723-9338-0A4D-BE484AC09329}"/>
              </a:ext>
            </a:extLst>
          </p:cNvPr>
          <p:cNvSpPr txBox="1"/>
          <p:nvPr/>
        </p:nvSpPr>
        <p:spPr>
          <a:xfrm>
            <a:off x="402049" y="1791289"/>
            <a:ext cx="11023856" cy="736837"/>
          </a:xfrm>
          <a:prstGeom prst="rect">
            <a:avLst/>
          </a:prstGeom>
          <a:solidFill>
            <a:srgbClr val="1B1464"/>
          </a:solidFill>
          <a:ln>
            <a:solidFill>
              <a:srgbClr val="00BFF2"/>
            </a:solidFill>
          </a:ln>
        </p:spPr>
        <p:txBody>
          <a:bodyPr wrap="square">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397" b="1" i="0" u="sng" strike="noStrike" kern="1200" cap="none" spc="0" normalizeH="0" baseline="0" noProof="0" dirty="0">
                <a:ln>
                  <a:noFill/>
                </a:ln>
                <a:solidFill>
                  <a:prstClr val="white"/>
                </a:solidFill>
                <a:effectLst/>
                <a:uLnTx/>
                <a:uFillTx/>
                <a:latin typeface="Helvetica" panose="020B0403020202020204" pitchFamily="34" charset="0"/>
                <a:ea typeface="+mn-ea"/>
                <a:cs typeface="+mn-cs"/>
              </a:rPr>
              <a:t>Audience-Based TV Buying</a:t>
            </a:r>
            <a:r>
              <a:rPr kumimoji="0" lang="en-US" sz="1397"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rPr>
              <a:t> refers to ‘the practice of segmenting viewers beyond traditional demographics to target a</a:t>
            </a:r>
            <a:br>
              <a:rPr kumimoji="0" lang="en-US" sz="1397"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rPr>
            </a:br>
            <a:r>
              <a:rPr kumimoji="0" lang="en-US" sz="1397"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rPr>
              <a:t>group of consumers based on buying habits, characteristics or viewing behaviors (programs, genres watched),’ </a:t>
            </a:r>
            <a:br>
              <a:rPr kumimoji="0" lang="en-US" sz="1397"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rPr>
            </a:br>
            <a:r>
              <a:rPr kumimoji="0" lang="en-US" sz="1397"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rPr>
              <a:t>which is a more accurate, and cost-effective, way to reach new customers than a prescribed age / gender bucket.</a:t>
            </a:r>
          </a:p>
        </p:txBody>
      </p:sp>
      <p:sp>
        <p:nvSpPr>
          <p:cNvPr id="12" name="Rectangle: Rounded Corners 11">
            <a:extLst>
              <a:ext uri="{FF2B5EF4-FFF2-40B4-BE49-F238E27FC236}">
                <a16:creationId xmlns:a16="http://schemas.microsoft.com/office/drawing/2014/main" id="{274AEDF4-4617-E0C7-16C7-F6EB23C5FF44}"/>
              </a:ext>
            </a:extLst>
          </p:cNvPr>
          <p:cNvSpPr/>
          <p:nvPr/>
        </p:nvSpPr>
        <p:spPr>
          <a:xfrm>
            <a:off x="4340304" y="3173861"/>
            <a:ext cx="3379302" cy="3030749"/>
          </a:xfrm>
          <a:prstGeom prst="roundRect">
            <a:avLst/>
          </a:prstGeom>
          <a:solidFill>
            <a:schemeClr val="bg1"/>
          </a:solidFill>
          <a:ln w="19050">
            <a:solidFill>
              <a:srgbClr val="1F1A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114"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bject 4">
            <a:extLst>
              <a:ext uri="{FF2B5EF4-FFF2-40B4-BE49-F238E27FC236}">
                <a16:creationId xmlns:a16="http://schemas.microsoft.com/office/drawing/2014/main" id="{96C3337F-C94A-E2DF-E685-C0BAA0438921}"/>
              </a:ext>
            </a:extLst>
          </p:cNvPr>
          <p:cNvSpPr txBox="1"/>
          <p:nvPr/>
        </p:nvSpPr>
        <p:spPr>
          <a:xfrm>
            <a:off x="4686618" y="3360450"/>
            <a:ext cx="2852019" cy="266497"/>
          </a:xfrm>
          <a:prstGeom prst="rect">
            <a:avLst/>
          </a:prstGeom>
        </p:spPr>
        <p:txBody>
          <a:bodyPr vert="horz" wrap="square" lIns="0" tIns="51087" rIns="0" bIns="0" rtlCol="0">
            <a:spAutoFit/>
          </a:bodyPr>
          <a:lstStyle/>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1397" b="1" i="0" u="none" strike="noStrike" kern="1200" cap="none" spc="0" normalizeH="0" baseline="0" noProof="0">
                <a:ln>
                  <a:noFill/>
                </a:ln>
                <a:solidFill>
                  <a:srgbClr val="1F1A62"/>
                </a:solidFill>
                <a:effectLst/>
                <a:uLnTx/>
                <a:uFillTx/>
                <a:latin typeface="Helvetica" panose="020B0403020202020204" pitchFamily="34" charset="0"/>
                <a:ea typeface="+mn-ea"/>
                <a:cs typeface="+mn-cs"/>
              </a:rPr>
              <a:t>Personal Characteristics</a:t>
            </a:r>
          </a:p>
        </p:txBody>
      </p:sp>
      <p:sp>
        <p:nvSpPr>
          <p:cNvPr id="16" name="object 7">
            <a:extLst>
              <a:ext uri="{FF2B5EF4-FFF2-40B4-BE49-F238E27FC236}">
                <a16:creationId xmlns:a16="http://schemas.microsoft.com/office/drawing/2014/main" id="{962A8F4A-A40B-C00C-2DDA-3B1F138A444F}"/>
              </a:ext>
            </a:extLst>
          </p:cNvPr>
          <p:cNvSpPr/>
          <p:nvPr/>
        </p:nvSpPr>
        <p:spPr>
          <a:xfrm>
            <a:off x="4709837" y="3332271"/>
            <a:ext cx="757084" cy="509812"/>
          </a:xfrm>
          <a:custGeom>
            <a:avLst/>
            <a:gdLst/>
            <a:ahLst/>
            <a:cxnLst/>
            <a:rect l="l" t="t" r="r" b="b"/>
            <a:pathLst>
              <a:path w="1251585">
                <a:moveTo>
                  <a:pt x="0" y="0"/>
                </a:moveTo>
                <a:lnTo>
                  <a:pt x="1250988" y="0"/>
                </a:lnTo>
              </a:path>
            </a:pathLst>
          </a:custGeom>
          <a:ln w="26344">
            <a:solidFill>
              <a:srgbClr val="00D9FF"/>
            </a:solidFill>
          </a:ln>
        </p:spPr>
        <p:txBody>
          <a:bodyPr wrap="square" lIns="0" tIns="0" rIns="0" bIns="0" rtlCol="0"/>
          <a:lstStyle/>
          <a:p>
            <a:pPr marL="0" marR="0" lvl="0" indent="0" algn="l" defTabSz="553106" rtl="0" eaLnBrk="1" fontAlgn="auto" latinLnBrk="0" hangingPunct="1">
              <a:lnSpc>
                <a:spcPct val="100000"/>
              </a:lnSpc>
              <a:spcBef>
                <a:spcPts val="0"/>
              </a:spcBef>
              <a:spcAft>
                <a:spcPts val="0"/>
              </a:spcAft>
              <a:buClrTx/>
              <a:buSzTx/>
              <a:buFontTx/>
              <a:buNone/>
              <a:tabLst/>
              <a:defRPr/>
            </a:pPr>
            <a:endParaRPr kumimoji="0" sz="1089" b="0" i="0" u="none" strike="noStrike" kern="1200" cap="none" spc="0" normalizeH="0" baseline="0" noProof="0">
              <a:ln>
                <a:noFill/>
              </a:ln>
              <a:solidFill>
                <a:prstClr val="black"/>
              </a:solidFill>
              <a:effectLst/>
              <a:uLnTx/>
              <a:uFillTx/>
              <a:latin typeface="Calibri"/>
              <a:ea typeface="+mn-ea"/>
              <a:cs typeface="+mn-cs"/>
            </a:endParaRPr>
          </a:p>
        </p:txBody>
      </p:sp>
      <p:sp>
        <p:nvSpPr>
          <p:cNvPr id="17" name="Rectangle: Rounded Corners 16">
            <a:extLst>
              <a:ext uri="{FF2B5EF4-FFF2-40B4-BE49-F238E27FC236}">
                <a16:creationId xmlns:a16="http://schemas.microsoft.com/office/drawing/2014/main" id="{39A8E8BE-526A-0856-A788-54B631C137B9}"/>
              </a:ext>
            </a:extLst>
          </p:cNvPr>
          <p:cNvSpPr/>
          <p:nvPr/>
        </p:nvSpPr>
        <p:spPr>
          <a:xfrm>
            <a:off x="8227573" y="3173861"/>
            <a:ext cx="3379302" cy="3030749"/>
          </a:xfrm>
          <a:prstGeom prst="roundRect">
            <a:avLst/>
          </a:prstGeom>
          <a:solidFill>
            <a:schemeClr val="bg1"/>
          </a:solidFill>
          <a:ln w="19050">
            <a:solidFill>
              <a:srgbClr val="1F1A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114" rtl="0" eaLnBrk="1" fontAlgn="auto" latinLnBrk="0" hangingPunct="1">
              <a:lnSpc>
                <a:spcPct val="100000"/>
              </a:lnSpc>
              <a:spcBef>
                <a:spcPts val="0"/>
              </a:spcBef>
              <a:spcAft>
                <a:spcPts val="0"/>
              </a:spcAft>
              <a:buClrTx/>
              <a:buSzTx/>
              <a:buFontTx/>
              <a:buNone/>
              <a:tabLst/>
              <a:defRPr/>
            </a:pPr>
            <a:endParaRPr kumimoji="0" lang="en-US" sz="179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bject 4">
            <a:extLst>
              <a:ext uri="{FF2B5EF4-FFF2-40B4-BE49-F238E27FC236}">
                <a16:creationId xmlns:a16="http://schemas.microsoft.com/office/drawing/2014/main" id="{23A8E3F6-CE4E-C6A0-7D99-4EB822E915DD}"/>
              </a:ext>
            </a:extLst>
          </p:cNvPr>
          <p:cNvSpPr txBox="1"/>
          <p:nvPr/>
        </p:nvSpPr>
        <p:spPr>
          <a:xfrm>
            <a:off x="8573886" y="3360450"/>
            <a:ext cx="2852019" cy="266497"/>
          </a:xfrm>
          <a:prstGeom prst="rect">
            <a:avLst/>
          </a:prstGeom>
        </p:spPr>
        <p:txBody>
          <a:bodyPr vert="horz" wrap="square" lIns="0" tIns="51087" rIns="0" bIns="0" rtlCol="0">
            <a:spAutoFit/>
          </a:bodyPr>
          <a:lstStyle/>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1397" b="1" i="0" u="none" strike="noStrike" kern="1200" cap="none" spc="0" normalizeH="0" baseline="0" noProof="0">
                <a:ln>
                  <a:noFill/>
                </a:ln>
                <a:solidFill>
                  <a:srgbClr val="1F1A62"/>
                </a:solidFill>
                <a:effectLst/>
                <a:uLnTx/>
                <a:uFillTx/>
                <a:latin typeface="Helvetica" panose="020B0403020202020204" pitchFamily="34" charset="0"/>
                <a:ea typeface="+mn-ea"/>
                <a:cs typeface="+mn-cs"/>
              </a:rPr>
              <a:t>TV Viewing Behaviors</a:t>
            </a:r>
          </a:p>
        </p:txBody>
      </p:sp>
      <p:sp>
        <p:nvSpPr>
          <p:cNvPr id="20" name="object 7">
            <a:extLst>
              <a:ext uri="{FF2B5EF4-FFF2-40B4-BE49-F238E27FC236}">
                <a16:creationId xmlns:a16="http://schemas.microsoft.com/office/drawing/2014/main" id="{0E528938-2C6A-485C-91DF-F05058218E66}"/>
              </a:ext>
            </a:extLst>
          </p:cNvPr>
          <p:cNvSpPr/>
          <p:nvPr/>
        </p:nvSpPr>
        <p:spPr>
          <a:xfrm>
            <a:off x="8597105" y="3332271"/>
            <a:ext cx="757084" cy="509812"/>
          </a:xfrm>
          <a:custGeom>
            <a:avLst/>
            <a:gdLst/>
            <a:ahLst/>
            <a:cxnLst/>
            <a:rect l="l" t="t" r="r" b="b"/>
            <a:pathLst>
              <a:path w="1251585">
                <a:moveTo>
                  <a:pt x="0" y="0"/>
                </a:moveTo>
                <a:lnTo>
                  <a:pt x="1250988" y="0"/>
                </a:lnTo>
              </a:path>
            </a:pathLst>
          </a:custGeom>
          <a:ln w="26344">
            <a:solidFill>
              <a:srgbClr val="00D9FF"/>
            </a:solidFill>
          </a:ln>
        </p:spPr>
        <p:txBody>
          <a:bodyPr wrap="square" lIns="0" tIns="0" rIns="0" bIns="0" rtlCol="0"/>
          <a:lstStyle/>
          <a:p>
            <a:pPr marL="0" marR="0" lvl="0" indent="0" algn="l" defTabSz="553106" rtl="0" eaLnBrk="1" fontAlgn="auto" latinLnBrk="0" hangingPunct="1">
              <a:lnSpc>
                <a:spcPct val="100000"/>
              </a:lnSpc>
              <a:spcBef>
                <a:spcPts val="0"/>
              </a:spcBef>
              <a:spcAft>
                <a:spcPts val="0"/>
              </a:spcAft>
              <a:buClrTx/>
              <a:buSzTx/>
              <a:buFontTx/>
              <a:buNone/>
              <a:tabLst/>
              <a:defRPr/>
            </a:pPr>
            <a:endParaRPr kumimoji="0" sz="1089"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7A790CDC-B9D5-B550-4648-774985C8750A}"/>
              </a:ext>
            </a:extLst>
          </p:cNvPr>
          <p:cNvSpPr txBox="1"/>
          <p:nvPr/>
        </p:nvSpPr>
        <p:spPr>
          <a:xfrm>
            <a:off x="5889141" y="5668050"/>
            <a:ext cx="1830466"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Online Shopper</a:t>
            </a:r>
          </a:p>
        </p:txBody>
      </p:sp>
      <p:sp>
        <p:nvSpPr>
          <p:cNvPr id="24" name="TextBox 23">
            <a:extLst>
              <a:ext uri="{FF2B5EF4-FFF2-40B4-BE49-F238E27FC236}">
                <a16:creationId xmlns:a16="http://schemas.microsoft.com/office/drawing/2014/main" id="{224E20FB-F3CC-35B5-22F5-B6103498B3A0}"/>
              </a:ext>
            </a:extLst>
          </p:cNvPr>
          <p:cNvSpPr txBox="1"/>
          <p:nvPr/>
        </p:nvSpPr>
        <p:spPr>
          <a:xfrm>
            <a:off x="4364130" y="5690596"/>
            <a:ext cx="1751468"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New Parents</a:t>
            </a:r>
          </a:p>
        </p:txBody>
      </p:sp>
      <p:sp>
        <p:nvSpPr>
          <p:cNvPr id="25" name="TextBox 24">
            <a:extLst>
              <a:ext uri="{FF2B5EF4-FFF2-40B4-BE49-F238E27FC236}">
                <a16:creationId xmlns:a16="http://schemas.microsoft.com/office/drawing/2014/main" id="{45D64452-584C-D2B6-F0D7-4FA5C993FE9F}"/>
              </a:ext>
            </a:extLst>
          </p:cNvPr>
          <p:cNvSpPr txBox="1"/>
          <p:nvPr/>
        </p:nvSpPr>
        <p:spPr>
          <a:xfrm>
            <a:off x="5970634" y="4462288"/>
            <a:ext cx="1751468"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Financial Planner</a:t>
            </a:r>
          </a:p>
        </p:txBody>
      </p:sp>
      <p:sp>
        <p:nvSpPr>
          <p:cNvPr id="33" name="TextBox 32">
            <a:extLst>
              <a:ext uri="{FF2B5EF4-FFF2-40B4-BE49-F238E27FC236}">
                <a16:creationId xmlns:a16="http://schemas.microsoft.com/office/drawing/2014/main" id="{D3C25274-AEEA-B46B-752A-C152CE3C9F62}"/>
              </a:ext>
            </a:extLst>
          </p:cNvPr>
          <p:cNvSpPr txBox="1"/>
          <p:nvPr/>
        </p:nvSpPr>
        <p:spPr>
          <a:xfrm>
            <a:off x="8333958" y="5690596"/>
            <a:ext cx="1698887"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Award Shows</a:t>
            </a:r>
          </a:p>
        </p:txBody>
      </p:sp>
      <p:sp>
        <p:nvSpPr>
          <p:cNvPr id="34" name="TextBox 33">
            <a:extLst>
              <a:ext uri="{FF2B5EF4-FFF2-40B4-BE49-F238E27FC236}">
                <a16:creationId xmlns:a16="http://schemas.microsoft.com/office/drawing/2014/main" id="{5501AB02-3CAB-B524-50D0-F02509F8BD0C}"/>
              </a:ext>
            </a:extLst>
          </p:cNvPr>
          <p:cNvSpPr txBox="1"/>
          <p:nvPr/>
        </p:nvSpPr>
        <p:spPr>
          <a:xfrm>
            <a:off x="9829910" y="4462288"/>
            <a:ext cx="1698887"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Sports</a:t>
            </a:r>
          </a:p>
        </p:txBody>
      </p:sp>
      <p:sp>
        <p:nvSpPr>
          <p:cNvPr id="35" name="TextBox 34">
            <a:extLst>
              <a:ext uri="{FF2B5EF4-FFF2-40B4-BE49-F238E27FC236}">
                <a16:creationId xmlns:a16="http://schemas.microsoft.com/office/drawing/2014/main" id="{05E5CEF6-BF37-BF51-666B-CBB28E70A813}"/>
              </a:ext>
            </a:extLst>
          </p:cNvPr>
          <p:cNvSpPr txBox="1"/>
          <p:nvPr/>
        </p:nvSpPr>
        <p:spPr>
          <a:xfrm>
            <a:off x="9829910" y="5690596"/>
            <a:ext cx="1698887"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Drama</a:t>
            </a:r>
          </a:p>
        </p:txBody>
      </p:sp>
      <p:sp>
        <p:nvSpPr>
          <p:cNvPr id="36" name="TextBox 35">
            <a:extLst>
              <a:ext uri="{FF2B5EF4-FFF2-40B4-BE49-F238E27FC236}">
                <a16:creationId xmlns:a16="http://schemas.microsoft.com/office/drawing/2014/main" id="{6562BBE2-3E5E-C74F-8A68-B4AB3894ED6F}"/>
              </a:ext>
            </a:extLst>
          </p:cNvPr>
          <p:cNvSpPr txBox="1"/>
          <p:nvPr/>
        </p:nvSpPr>
        <p:spPr>
          <a:xfrm>
            <a:off x="8333958" y="4462288"/>
            <a:ext cx="1698887" cy="276314"/>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Local News</a:t>
            </a:r>
          </a:p>
        </p:txBody>
      </p:sp>
      <p:pic>
        <p:nvPicPr>
          <p:cNvPr id="44" name="Picture 43" descr="Icon&#10;&#10;Description automatically generated">
            <a:extLst>
              <a:ext uri="{FF2B5EF4-FFF2-40B4-BE49-F238E27FC236}">
                <a16:creationId xmlns:a16="http://schemas.microsoft.com/office/drawing/2014/main" id="{828EFFDD-EBD9-CCA0-91F7-FF1289511B5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859363" y="5014163"/>
            <a:ext cx="656136" cy="656136"/>
          </a:xfrm>
          <a:prstGeom prst="rect">
            <a:avLst/>
          </a:prstGeom>
        </p:spPr>
      </p:pic>
      <p:pic>
        <p:nvPicPr>
          <p:cNvPr id="58" name="Picture 57" descr="Icon&#10;&#10;Description automatically generated">
            <a:extLst>
              <a:ext uri="{FF2B5EF4-FFF2-40B4-BE49-F238E27FC236}">
                <a16:creationId xmlns:a16="http://schemas.microsoft.com/office/drawing/2014/main" id="{143C52AB-0301-5D71-38C5-694233F695C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b="12112"/>
          <a:stretch/>
        </p:blipFill>
        <p:spPr>
          <a:xfrm>
            <a:off x="10294463" y="5016723"/>
            <a:ext cx="769782" cy="676545"/>
          </a:xfrm>
          <a:prstGeom prst="rect">
            <a:avLst/>
          </a:prstGeom>
        </p:spPr>
      </p:pic>
      <p:pic>
        <p:nvPicPr>
          <p:cNvPr id="15" name="Picture 14" descr="Icon&#10;&#10;Description automatically generated">
            <a:extLst>
              <a:ext uri="{FF2B5EF4-FFF2-40B4-BE49-F238E27FC236}">
                <a16:creationId xmlns:a16="http://schemas.microsoft.com/office/drawing/2014/main" id="{9F61FA21-60CF-D038-3CD4-6E8DC4661F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872" y="3798507"/>
            <a:ext cx="658820" cy="658820"/>
          </a:xfrm>
          <a:prstGeom prst="rect">
            <a:avLst/>
          </a:prstGeom>
        </p:spPr>
      </p:pic>
      <p:pic>
        <p:nvPicPr>
          <p:cNvPr id="30" name="Picture 29" descr="A picture containing icon&#10;&#10;Description automatically generated">
            <a:extLst>
              <a:ext uri="{FF2B5EF4-FFF2-40B4-BE49-F238E27FC236}">
                <a16:creationId xmlns:a16="http://schemas.microsoft.com/office/drawing/2014/main" id="{49E381B7-417C-EF58-A702-16E7840B17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0609" y="3789244"/>
            <a:ext cx="658820" cy="658820"/>
          </a:xfrm>
          <a:prstGeom prst="rect">
            <a:avLst/>
          </a:prstGeom>
        </p:spPr>
      </p:pic>
      <p:pic>
        <p:nvPicPr>
          <p:cNvPr id="37" name="Picture 36" descr="Icon&#10;&#10;Description automatically generated">
            <a:extLst>
              <a:ext uri="{FF2B5EF4-FFF2-40B4-BE49-F238E27FC236}">
                <a16:creationId xmlns:a16="http://schemas.microsoft.com/office/drawing/2014/main" id="{1E278176-5610-E798-8E72-B5D7F4D163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74964" y="5009230"/>
            <a:ext cx="658820" cy="658820"/>
          </a:xfrm>
          <a:prstGeom prst="rect">
            <a:avLst/>
          </a:prstGeom>
        </p:spPr>
      </p:pic>
      <p:pic>
        <p:nvPicPr>
          <p:cNvPr id="38" name="Picture 37" descr="Icon&#10;&#10;Description automatically generated">
            <a:extLst>
              <a:ext uri="{FF2B5EF4-FFF2-40B4-BE49-F238E27FC236}">
                <a16:creationId xmlns:a16="http://schemas.microsoft.com/office/drawing/2014/main" id="{EB1F8C74-7DE6-3B09-626F-F0E237598B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8477" y="5031776"/>
            <a:ext cx="658820" cy="658820"/>
          </a:xfrm>
          <a:prstGeom prst="rect">
            <a:avLst/>
          </a:prstGeom>
        </p:spPr>
      </p:pic>
      <p:pic>
        <p:nvPicPr>
          <p:cNvPr id="39" name="Picture 38" descr="Icon&#10;&#10;Description automatically generated">
            <a:extLst>
              <a:ext uri="{FF2B5EF4-FFF2-40B4-BE49-F238E27FC236}">
                <a16:creationId xmlns:a16="http://schemas.microsoft.com/office/drawing/2014/main" id="{6407C13E-9075-18CE-366C-780F36EA51D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10454" y="5025289"/>
            <a:ext cx="658820" cy="658820"/>
          </a:xfrm>
          <a:prstGeom prst="rect">
            <a:avLst/>
          </a:prstGeom>
        </p:spPr>
      </p:pic>
      <p:pic>
        <p:nvPicPr>
          <p:cNvPr id="41" name="Picture 40" descr="Logo&#10;&#10;Description automatically generated">
            <a:extLst>
              <a:ext uri="{FF2B5EF4-FFF2-40B4-BE49-F238E27FC236}">
                <a16:creationId xmlns:a16="http://schemas.microsoft.com/office/drawing/2014/main" id="{F14DF560-CFC4-4D70-31B5-BC1EE009DF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54034" y="3793888"/>
            <a:ext cx="658737" cy="658737"/>
          </a:xfrm>
          <a:prstGeom prst="rect">
            <a:avLst/>
          </a:prstGeom>
        </p:spPr>
      </p:pic>
      <p:pic>
        <p:nvPicPr>
          <p:cNvPr id="11" name="Picture 10" descr="Icon&#10;&#10;Description automatically generated">
            <a:extLst>
              <a:ext uri="{FF2B5EF4-FFF2-40B4-BE49-F238E27FC236}">
                <a16:creationId xmlns:a16="http://schemas.microsoft.com/office/drawing/2014/main" id="{770D336B-D237-B4DA-4F8B-7C6CF86F0C2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4630" y="3799741"/>
            <a:ext cx="658820" cy="658820"/>
          </a:xfrm>
          <a:prstGeom prst="rect">
            <a:avLst/>
          </a:prstGeom>
        </p:spPr>
      </p:pic>
      <p:pic>
        <p:nvPicPr>
          <p:cNvPr id="27" name="Picture 26" descr="Icon&#10;&#10;Description automatically generated">
            <a:extLst>
              <a:ext uri="{FF2B5EF4-FFF2-40B4-BE49-F238E27FC236}">
                <a16:creationId xmlns:a16="http://schemas.microsoft.com/office/drawing/2014/main" id="{A7620059-5E70-23DE-1706-839751B807A7}"/>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10351285" y="3791927"/>
            <a:ext cx="656137" cy="656137"/>
          </a:xfrm>
          <a:prstGeom prst="rect">
            <a:avLst/>
          </a:prstGeom>
        </p:spPr>
      </p:pic>
      <p:sp>
        <p:nvSpPr>
          <p:cNvPr id="10" name="TextBox 9">
            <a:extLst>
              <a:ext uri="{FF2B5EF4-FFF2-40B4-BE49-F238E27FC236}">
                <a16:creationId xmlns:a16="http://schemas.microsoft.com/office/drawing/2014/main" id="{1397A9C8-7178-93F2-977C-23B59D395B80}"/>
              </a:ext>
            </a:extLst>
          </p:cNvPr>
          <p:cNvSpPr txBox="1"/>
          <p:nvPr/>
        </p:nvSpPr>
        <p:spPr>
          <a:xfrm>
            <a:off x="4316517" y="4417786"/>
            <a:ext cx="1830466" cy="460523"/>
          </a:xfrm>
          <a:prstGeom prst="rect">
            <a:avLst/>
          </a:prstGeom>
          <a:noFill/>
        </p:spPr>
        <p:txBody>
          <a:bodyPr wrap="square" rtlCol="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Business </a:t>
            </a:r>
            <a:b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br>
            <a:r>
              <a:rPr kumimoji="0" lang="en-US" sz="1197" b="1" i="0" u="none" strike="noStrike" kern="1200" cap="none" spc="0" normalizeH="0" baseline="0" noProof="0">
                <a:ln>
                  <a:noFill/>
                </a:ln>
                <a:solidFill>
                  <a:srgbClr val="1B1464"/>
                </a:solidFill>
                <a:effectLst/>
                <a:uLnTx/>
                <a:uFillTx/>
                <a:latin typeface="Helvetica" panose="020B0403020202020204" pitchFamily="34" charset="0"/>
                <a:ea typeface="+mn-ea"/>
                <a:cs typeface="+mn-cs"/>
              </a:rPr>
              <a:t>Decision Makers</a:t>
            </a:r>
          </a:p>
        </p:txBody>
      </p:sp>
      <p:pic>
        <p:nvPicPr>
          <p:cNvPr id="28" name="Picture 27" descr="Icon&#10;&#10;Description automatically generated">
            <a:extLst>
              <a:ext uri="{FF2B5EF4-FFF2-40B4-BE49-F238E27FC236}">
                <a16:creationId xmlns:a16="http://schemas.microsoft.com/office/drawing/2014/main" id="{1C0F5900-DD7B-96CA-1560-9540DD9EEF28}"/>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4902383" y="3754006"/>
            <a:ext cx="658737" cy="658737"/>
          </a:xfrm>
          <a:prstGeom prst="rect">
            <a:avLst/>
          </a:prstGeom>
        </p:spPr>
      </p:pic>
      <p:pic>
        <p:nvPicPr>
          <p:cNvPr id="7" name="Picture 6">
            <a:extLst>
              <a:ext uri="{FF2B5EF4-FFF2-40B4-BE49-F238E27FC236}">
                <a16:creationId xmlns:a16="http://schemas.microsoft.com/office/drawing/2014/main" id="{C284DA52-4673-EC66-7708-427AD9344D16}"/>
              </a:ext>
            </a:extLst>
          </p:cNvPr>
          <p:cNvPicPr>
            <a:picLocks noChangeAspect="1"/>
          </p:cNvPicPr>
          <p:nvPr/>
        </p:nvPicPr>
        <p:blipFill rotWithShape="1">
          <a:blip r:embed="rId15"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8" name="Slide Number Placeholder 5">
            <a:extLst>
              <a:ext uri="{FF2B5EF4-FFF2-40B4-BE49-F238E27FC236}">
                <a16:creationId xmlns:a16="http://schemas.microsoft.com/office/drawing/2014/main" id="{11139A6F-2FE8-F6A7-2910-B35D07D6D776}"/>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9" name="Rectangle 8">
            <a:extLst>
              <a:ext uri="{FF2B5EF4-FFF2-40B4-BE49-F238E27FC236}">
                <a16:creationId xmlns:a16="http://schemas.microsoft.com/office/drawing/2014/main" id="{14A25239-5003-CC12-09EC-2B17AC57B0B4}"/>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
        <p:nvSpPr>
          <p:cNvPr id="26" name="Rectangle 25">
            <a:extLst>
              <a:ext uri="{FF2B5EF4-FFF2-40B4-BE49-F238E27FC236}">
                <a16:creationId xmlns:a16="http://schemas.microsoft.com/office/drawing/2014/main" id="{28F3B17F-87FF-EC0F-9F6A-DA161D81A3F5}"/>
              </a:ext>
            </a:extLst>
          </p:cNvPr>
          <p:cNvSpPr/>
          <p:nvPr/>
        </p:nvSpPr>
        <p:spPr>
          <a:xfrm>
            <a:off x="233463" y="273807"/>
            <a:ext cx="11854379" cy="892552"/>
          </a:xfrm>
          <a:prstGeom prst="rect">
            <a:avLst/>
          </a:prstGeom>
        </p:spPr>
        <p:txBody>
          <a:bodyPr wrap="square">
            <a:spAutoFit/>
          </a:bodyPr>
          <a:lstStyle/>
          <a:p>
            <a:pPr marL="0" marR="0" lvl="0" indent="0" algn="l" defTabSz="1172398"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rPr>
              <a:t>Audience-based buying combines the benefits of multiscreen TV which  allows small and medium-sized businesses to effectively reach </a:t>
            </a:r>
            <a:r>
              <a:rPr lang="en-US" sz="2600" b="1" dirty="0">
                <a:solidFill>
                  <a:srgbClr val="1F1A62"/>
                </a:solidFill>
                <a:latin typeface="Helvetica" pitchFamily="2" charset="0"/>
              </a:rPr>
              <a:t>customers</a:t>
            </a:r>
            <a:endPar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endParaRPr>
          </a:p>
        </p:txBody>
      </p:sp>
      <p:sp>
        <p:nvSpPr>
          <p:cNvPr id="2" name="Rectangle 1">
            <a:extLst>
              <a:ext uri="{FF2B5EF4-FFF2-40B4-BE49-F238E27FC236}">
                <a16:creationId xmlns:a16="http://schemas.microsoft.com/office/drawing/2014/main" id="{46774C85-68EF-ADEF-9A79-B91773798152}"/>
              </a:ext>
            </a:extLst>
          </p:cNvPr>
          <p:cNvSpPr/>
          <p:nvPr/>
        </p:nvSpPr>
        <p:spPr>
          <a:xfrm>
            <a:off x="229791" y="1223892"/>
            <a:ext cx="11854380" cy="291939"/>
          </a:xfrm>
          <a:prstGeom prst="rect">
            <a:avLst/>
          </a:prstGeom>
        </p:spPr>
        <p:txBody>
          <a:bodyPr wrap="square">
            <a:spAutoFit/>
          </a:bodyPr>
          <a:lstStyle/>
          <a:p>
            <a:pPr marL="285036" marR="0" lvl="0" indent="-285036" algn="l" defTabSz="912114" rtl="0" eaLnBrk="1" fontAlgn="auto" latinLnBrk="0" hangingPunct="1">
              <a:lnSpc>
                <a:spcPct val="100000"/>
              </a:lnSpc>
              <a:spcBef>
                <a:spcPts val="0"/>
              </a:spcBef>
              <a:spcAft>
                <a:spcPts val="0"/>
              </a:spcAft>
              <a:buClrTx/>
              <a:buSzTx/>
              <a:buFontTx/>
              <a:buBlip>
                <a:blip r:embed="rId16"/>
              </a:buBlip>
              <a:tabLst/>
              <a:defRPr/>
            </a:pPr>
            <a:r>
              <a:rPr kumimoji="0" lang="en-US" sz="1297" b="0" i="0" u="none" strike="noStrike" kern="1200" cap="none" spc="0" normalizeH="0" baseline="0" noProof="0" dirty="0">
                <a:ln>
                  <a:noFill/>
                </a:ln>
                <a:solidFill>
                  <a:srgbClr val="1F1A62"/>
                </a:solidFill>
                <a:effectLst/>
                <a:uLnTx/>
                <a:uFillTx/>
                <a:latin typeface="Helvetica" pitchFamily="2" charset="0"/>
                <a:ea typeface="+mn-ea"/>
                <a:cs typeface="+mn-cs"/>
              </a:rPr>
              <a:t>Multiscreen TV platforms can also use a business’s’ first-party data to inform planning and buying strategies to best reach their prospective customers </a:t>
            </a:r>
            <a:endParaRPr kumimoji="0" lang="en-US" sz="1297" b="0" i="0" u="none" strike="noStrike" kern="1200" cap="none" spc="0" normalizeH="0" baseline="0" noProof="0" dirty="0">
              <a:ln>
                <a:noFill/>
              </a:ln>
              <a:solidFill>
                <a:srgbClr val="1B1464"/>
              </a:solidFill>
              <a:effectLst/>
              <a:uLnTx/>
              <a:uFillTx/>
              <a:latin typeface="Helvetica" pitchFamily="2" charset="0"/>
              <a:ea typeface="+mn-ea"/>
              <a:cs typeface="+mn-cs"/>
            </a:endParaRPr>
          </a:p>
        </p:txBody>
      </p:sp>
    </p:spTree>
    <p:extLst>
      <p:ext uri="{BB962C8B-B14F-4D97-AF65-F5344CB8AC3E}">
        <p14:creationId xmlns:p14="http://schemas.microsoft.com/office/powerpoint/2010/main" val="1366079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36E884C-BE83-3C7F-1258-841F8F3D024D}"/>
              </a:ext>
            </a:extLst>
          </p:cNvPr>
          <p:cNvSpPr txBox="1"/>
          <p:nvPr/>
        </p:nvSpPr>
        <p:spPr>
          <a:xfrm>
            <a:off x="460547" y="6128239"/>
            <a:ext cx="11434859" cy="414470"/>
          </a:xfrm>
          <a:prstGeom prst="rect">
            <a:avLst/>
          </a:prstGeom>
          <a:noFill/>
        </p:spPr>
        <p:txBody>
          <a:bodyPr wrap="square" rtlCol="0">
            <a:spAutoFit/>
          </a:bodyPr>
          <a:lstStyle/>
          <a:p>
            <a:pPr defTabSz="912114">
              <a:defRPr/>
            </a:pPr>
            <a:r>
              <a:rPr lang="en-US" sz="698">
                <a:solidFill>
                  <a:srgbClr val="1F1A62"/>
                </a:solidFill>
                <a:latin typeface="Helvetica" panose="020B0604020202020204" pitchFamily="34" charset="0"/>
                <a:cs typeface="Helvetica" panose="020B0604020202020204" pitchFamily="34" charset="0"/>
              </a:rPr>
              <a:t>Source: VAB / Spectrum Reach / Advertiser Perceptions ‘Audience-Based Buying Survey,’ February 2023, fielded January 11 – 27, 2023 (n=210). Survey base: Advertising decision-makers who are involved in buying or planning digital video, cable / broadcast TV, or advanced TV. </a:t>
            </a:r>
            <a:r>
              <a:rPr lang="en-US" sz="698">
                <a:solidFill>
                  <a:srgbClr val="1B1464"/>
                </a:solidFill>
                <a:latin typeface="Helvetica" panose="020B0604020202020204" pitchFamily="34" charset="0"/>
                <a:cs typeface="Helvetica" panose="020B0604020202020204" pitchFamily="34" charset="0"/>
              </a:rPr>
              <a:t>Q140. What tactics is your [company/main client] currently using within [their/your] audience-based TV buying strategies? Base = ‘Audience-Based Buying is a key part/small part/testing for TV’ (n=190). *Q154. Thinking about the impact of brand safety on [your/your main client’s] implementation of audience-based TV campaigns, how much do you agree or disagree with the following statements? (strongly/somewhat agree). Base = Total Respondents.</a:t>
            </a:r>
            <a:endParaRPr lang="en-US" sz="698">
              <a:solidFill>
                <a:srgbClr val="1F1A62"/>
              </a:solidFill>
              <a:latin typeface="Helvetica" panose="020B0604020202020204" pitchFamily="34" charset="0"/>
              <a:cs typeface="Helvetica" panose="020B0604020202020204" pitchFamily="34" charset="0"/>
            </a:endParaRPr>
          </a:p>
        </p:txBody>
      </p:sp>
      <p:sp>
        <p:nvSpPr>
          <p:cNvPr id="13" name="TextBox 12">
            <a:extLst>
              <a:ext uri="{FF2B5EF4-FFF2-40B4-BE49-F238E27FC236}">
                <a16:creationId xmlns:a16="http://schemas.microsoft.com/office/drawing/2014/main" id="{25EB16D7-FCC2-A48F-1191-43EE7813298C}"/>
              </a:ext>
            </a:extLst>
          </p:cNvPr>
          <p:cNvSpPr txBox="1"/>
          <p:nvPr/>
        </p:nvSpPr>
        <p:spPr>
          <a:xfrm>
            <a:off x="0" y="1694222"/>
            <a:ext cx="12161838" cy="521926"/>
          </a:xfrm>
          <a:prstGeom prst="rect">
            <a:avLst/>
          </a:prstGeom>
          <a:noFill/>
        </p:spPr>
        <p:txBody>
          <a:bodyPr wrap="square">
            <a:spAutoFit/>
          </a:bodyPr>
          <a:lstStyle/>
          <a:p>
            <a:pPr algn="ctr" defTabSz="912114">
              <a:defRPr/>
            </a:pPr>
            <a:r>
              <a:rPr lang="en-US" sz="1596" b="1">
                <a:solidFill>
                  <a:srgbClr val="1B1464"/>
                </a:solidFill>
                <a:latin typeface="Helvetica" panose="020B0403020202020204" pitchFamily="34" charset="0"/>
              </a:rPr>
              <a:t>Tactics currently being used within audience-based TV buying strategies</a:t>
            </a:r>
            <a:br>
              <a:rPr lang="en-US" sz="1596" b="1">
                <a:solidFill>
                  <a:srgbClr val="1B1464"/>
                </a:solidFill>
                <a:latin typeface="Helvetica" panose="020B0403020202020204" pitchFamily="34" charset="0"/>
              </a:rPr>
            </a:br>
            <a:r>
              <a:rPr lang="en-US" sz="1197">
                <a:solidFill>
                  <a:srgbClr val="1B1464"/>
                </a:solidFill>
                <a:latin typeface="Helvetica" panose="020B0403020202020204" pitchFamily="34" charset="0"/>
              </a:rPr>
              <a:t>% of </a:t>
            </a:r>
            <a:r>
              <a:rPr lang="en-US" sz="1197" u="sng">
                <a:solidFill>
                  <a:srgbClr val="1B1464"/>
                </a:solidFill>
                <a:latin typeface="Helvetica" panose="020B0403020202020204" pitchFamily="34" charset="0"/>
              </a:rPr>
              <a:t>total marketers</a:t>
            </a:r>
            <a:r>
              <a:rPr lang="en-US" sz="1197">
                <a:solidFill>
                  <a:srgbClr val="1B1464"/>
                </a:solidFill>
                <a:latin typeface="Helvetica" panose="020B0403020202020204" pitchFamily="34" charset="0"/>
              </a:rPr>
              <a:t> using ABB</a:t>
            </a:r>
            <a:endParaRPr lang="en-US" sz="1397">
              <a:solidFill>
                <a:srgbClr val="1B1464"/>
              </a:solidFill>
              <a:latin typeface="Helvetica" panose="020B0403020202020204" pitchFamily="34" charset="0"/>
            </a:endParaRPr>
          </a:p>
        </p:txBody>
      </p:sp>
      <p:sp>
        <p:nvSpPr>
          <p:cNvPr id="4" name="Rectangle 3">
            <a:extLst>
              <a:ext uri="{FF2B5EF4-FFF2-40B4-BE49-F238E27FC236}">
                <a16:creationId xmlns:a16="http://schemas.microsoft.com/office/drawing/2014/main" id="{A10A9AF2-8939-1FA5-7DAE-5AD34EC0396E}"/>
              </a:ext>
            </a:extLst>
          </p:cNvPr>
          <p:cNvSpPr/>
          <p:nvPr/>
        </p:nvSpPr>
        <p:spPr>
          <a:xfrm>
            <a:off x="291955" y="2398886"/>
            <a:ext cx="2770742" cy="3612716"/>
          </a:xfrm>
          <a:prstGeom prst="rect">
            <a:avLst/>
          </a:prstGeom>
          <a:solidFill>
            <a:srgbClr val="E2E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397" b="1">
              <a:solidFill>
                <a:prstClr val="white"/>
              </a:solidFill>
              <a:latin typeface="Calibri" panose="020F0502020204030204"/>
            </a:endParaRPr>
          </a:p>
        </p:txBody>
      </p:sp>
      <p:sp>
        <p:nvSpPr>
          <p:cNvPr id="6" name="Rectangle 5">
            <a:extLst>
              <a:ext uri="{FF2B5EF4-FFF2-40B4-BE49-F238E27FC236}">
                <a16:creationId xmlns:a16="http://schemas.microsoft.com/office/drawing/2014/main" id="{089A7898-E8ED-4BD3-C197-9885B8B1AF94}"/>
              </a:ext>
            </a:extLst>
          </p:cNvPr>
          <p:cNvSpPr/>
          <p:nvPr/>
        </p:nvSpPr>
        <p:spPr>
          <a:xfrm>
            <a:off x="3236191" y="2398886"/>
            <a:ext cx="2770742" cy="3612716"/>
          </a:xfrm>
          <a:prstGeom prst="rect">
            <a:avLst/>
          </a:prstGeom>
          <a:solidFill>
            <a:srgbClr val="E2E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397" b="1">
              <a:solidFill>
                <a:prstClr val="white"/>
              </a:solidFill>
              <a:latin typeface="Calibri" panose="020F0502020204030204"/>
            </a:endParaRPr>
          </a:p>
        </p:txBody>
      </p:sp>
      <p:sp>
        <p:nvSpPr>
          <p:cNvPr id="7" name="Rectangle 6">
            <a:extLst>
              <a:ext uri="{FF2B5EF4-FFF2-40B4-BE49-F238E27FC236}">
                <a16:creationId xmlns:a16="http://schemas.microsoft.com/office/drawing/2014/main" id="{E1F30E4D-65CB-F018-F1DA-061975006AF6}"/>
              </a:ext>
            </a:extLst>
          </p:cNvPr>
          <p:cNvSpPr/>
          <p:nvPr/>
        </p:nvSpPr>
        <p:spPr>
          <a:xfrm>
            <a:off x="6180427" y="2398886"/>
            <a:ext cx="2770742" cy="3612716"/>
          </a:xfrm>
          <a:prstGeom prst="rect">
            <a:avLst/>
          </a:prstGeom>
          <a:solidFill>
            <a:srgbClr val="E2E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397" b="1">
              <a:solidFill>
                <a:prstClr val="white"/>
              </a:solidFill>
              <a:latin typeface="Calibri" panose="020F0502020204030204"/>
            </a:endParaRPr>
          </a:p>
        </p:txBody>
      </p:sp>
      <p:sp>
        <p:nvSpPr>
          <p:cNvPr id="11" name="Rectangle 10">
            <a:extLst>
              <a:ext uri="{FF2B5EF4-FFF2-40B4-BE49-F238E27FC236}">
                <a16:creationId xmlns:a16="http://schemas.microsoft.com/office/drawing/2014/main" id="{E72AC717-CAE0-B803-B802-C6E11C4D88FD}"/>
              </a:ext>
            </a:extLst>
          </p:cNvPr>
          <p:cNvSpPr/>
          <p:nvPr/>
        </p:nvSpPr>
        <p:spPr>
          <a:xfrm>
            <a:off x="9124663" y="2398886"/>
            <a:ext cx="2770742" cy="3612716"/>
          </a:xfrm>
          <a:prstGeom prst="rect">
            <a:avLst/>
          </a:prstGeom>
          <a:solidFill>
            <a:srgbClr val="E2E8F1"/>
          </a:solidFill>
          <a:ln w="76200">
            <a:solidFill>
              <a:srgbClr val="1B14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397" b="1">
              <a:solidFill>
                <a:prstClr val="white"/>
              </a:solidFill>
              <a:latin typeface="Calibri" panose="020F0502020204030204"/>
            </a:endParaRPr>
          </a:p>
        </p:txBody>
      </p:sp>
      <p:sp>
        <p:nvSpPr>
          <p:cNvPr id="48" name="TextBox 47">
            <a:extLst>
              <a:ext uri="{FF2B5EF4-FFF2-40B4-BE49-F238E27FC236}">
                <a16:creationId xmlns:a16="http://schemas.microsoft.com/office/drawing/2014/main" id="{E07A7873-D610-E88D-970A-638026FF4FA2}"/>
              </a:ext>
            </a:extLst>
          </p:cNvPr>
          <p:cNvSpPr txBox="1"/>
          <p:nvPr/>
        </p:nvSpPr>
        <p:spPr>
          <a:xfrm>
            <a:off x="291955" y="4864218"/>
            <a:ext cx="2770742" cy="736837"/>
          </a:xfrm>
          <a:prstGeom prst="rect">
            <a:avLst/>
          </a:prstGeom>
          <a:noFill/>
        </p:spPr>
        <p:txBody>
          <a:bodyPr wrap="square">
            <a:spAutoFit/>
          </a:bodyPr>
          <a:lstStyle/>
          <a:p>
            <a:pPr algn="ctr" defTabSz="912114">
              <a:defRPr/>
            </a:pPr>
            <a:r>
              <a:rPr lang="en-US" sz="1397">
                <a:solidFill>
                  <a:srgbClr val="1F1A62"/>
                </a:solidFill>
                <a:latin typeface="Helvetica" panose="020B0403020202020204" pitchFamily="34" charset="0"/>
              </a:rPr>
              <a:t>are running their campaign </a:t>
            </a:r>
            <a:r>
              <a:rPr lang="en-US" sz="1397" b="1">
                <a:solidFill>
                  <a:srgbClr val="1F1A62"/>
                </a:solidFill>
                <a:latin typeface="Helvetica" panose="020B0403020202020204" pitchFamily="34" charset="0"/>
              </a:rPr>
              <a:t>across different platforms / screens </a:t>
            </a:r>
            <a:r>
              <a:rPr lang="en-US" sz="1397">
                <a:solidFill>
                  <a:srgbClr val="1F1A62"/>
                </a:solidFill>
                <a:latin typeface="Helvetica" panose="020B0403020202020204" pitchFamily="34" charset="0"/>
              </a:rPr>
              <a:t>beyond linear TV</a:t>
            </a:r>
          </a:p>
        </p:txBody>
      </p:sp>
      <p:sp>
        <p:nvSpPr>
          <p:cNvPr id="49" name="TextBox 48">
            <a:extLst>
              <a:ext uri="{FF2B5EF4-FFF2-40B4-BE49-F238E27FC236}">
                <a16:creationId xmlns:a16="http://schemas.microsoft.com/office/drawing/2014/main" id="{1D948A8D-05B2-8F8A-CCC5-89BFAD67B96A}"/>
              </a:ext>
            </a:extLst>
          </p:cNvPr>
          <p:cNvSpPr txBox="1"/>
          <p:nvPr/>
        </p:nvSpPr>
        <p:spPr>
          <a:xfrm>
            <a:off x="1083469" y="4192874"/>
            <a:ext cx="1187717" cy="583328"/>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sz="2800" b="1">
                <a:solidFill>
                  <a:srgbClr val="1B1464"/>
                </a:solidFill>
                <a:latin typeface="Helvetica" panose="020B0604020202020204" pitchFamily="34" charset="0"/>
                <a:cs typeface="Helvetica" panose="020B0604020202020204" pitchFamily="34" charset="0"/>
              </a:defRPr>
            </a:lvl1pPr>
          </a:lstStyle>
          <a:p>
            <a:pPr defTabSz="912114">
              <a:defRPr/>
            </a:pPr>
            <a:r>
              <a:rPr lang="en-US" sz="3192">
                <a:solidFill>
                  <a:srgbClr val="1F1A62"/>
                </a:solidFill>
              </a:rPr>
              <a:t>49%</a:t>
            </a:r>
          </a:p>
        </p:txBody>
      </p:sp>
      <p:pic>
        <p:nvPicPr>
          <p:cNvPr id="66" name="Picture 65" descr="A picture containing icon&#10;&#10;Description automatically generated">
            <a:extLst>
              <a:ext uri="{FF2B5EF4-FFF2-40B4-BE49-F238E27FC236}">
                <a16:creationId xmlns:a16="http://schemas.microsoft.com/office/drawing/2014/main" id="{0484C1C6-E2C6-DB91-D69C-208104FAB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57" y="2728181"/>
            <a:ext cx="1409140" cy="1409140"/>
          </a:xfrm>
          <a:prstGeom prst="rect">
            <a:avLst/>
          </a:prstGeom>
        </p:spPr>
      </p:pic>
      <p:sp>
        <p:nvSpPr>
          <p:cNvPr id="50" name="TextBox 49">
            <a:extLst>
              <a:ext uri="{FF2B5EF4-FFF2-40B4-BE49-F238E27FC236}">
                <a16:creationId xmlns:a16="http://schemas.microsoft.com/office/drawing/2014/main" id="{6FE99F4D-1670-3B96-1142-37FF0B61E134}"/>
              </a:ext>
            </a:extLst>
          </p:cNvPr>
          <p:cNvSpPr txBox="1"/>
          <p:nvPr/>
        </p:nvSpPr>
        <p:spPr>
          <a:xfrm>
            <a:off x="3236191" y="4864218"/>
            <a:ext cx="2770742" cy="736837"/>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1400" b="0" i="0" u="none" strike="noStrike" cap="none" spc="0" normalizeH="0" baseline="0">
                <a:ln>
                  <a:noFill/>
                </a:ln>
                <a:solidFill>
                  <a:srgbClr val="1B1464"/>
                </a:solidFill>
                <a:effectLst/>
                <a:uLnTx/>
                <a:uFillTx/>
                <a:latin typeface="Helvetica" panose="020B0403020202020204" pitchFamily="34" charset="0"/>
              </a:defRPr>
            </a:lvl1pPr>
          </a:lstStyle>
          <a:p>
            <a:pPr defTabSz="912114">
              <a:defRPr/>
            </a:pPr>
            <a:r>
              <a:rPr lang="en-US" sz="1397">
                <a:solidFill>
                  <a:srgbClr val="1F1A62"/>
                </a:solidFill>
              </a:rPr>
              <a:t>are targeting </a:t>
            </a:r>
            <a:r>
              <a:rPr lang="en-US" sz="1397" b="1">
                <a:solidFill>
                  <a:srgbClr val="1F1A62"/>
                </a:solidFill>
              </a:rPr>
              <a:t>multiple audiences </a:t>
            </a:r>
            <a:r>
              <a:rPr lang="en-US" sz="1397">
                <a:solidFill>
                  <a:srgbClr val="1F1A62"/>
                </a:solidFill>
              </a:rPr>
              <a:t>in order to </a:t>
            </a:r>
            <a:r>
              <a:rPr lang="en-US" sz="1397" b="1">
                <a:solidFill>
                  <a:srgbClr val="1F1A62"/>
                </a:solidFill>
              </a:rPr>
              <a:t>focus </a:t>
            </a:r>
            <a:br>
              <a:rPr lang="en-US" sz="1397" b="1">
                <a:solidFill>
                  <a:srgbClr val="1F1A62"/>
                </a:solidFill>
              </a:rPr>
            </a:br>
            <a:r>
              <a:rPr lang="en-US" sz="1397" b="1">
                <a:solidFill>
                  <a:srgbClr val="1F1A62"/>
                </a:solidFill>
              </a:rPr>
              <a:t>on best customer</a:t>
            </a:r>
            <a:r>
              <a:rPr lang="en-US" sz="1397">
                <a:solidFill>
                  <a:srgbClr val="1F1A62"/>
                </a:solidFill>
              </a:rPr>
              <a:t> prospects</a:t>
            </a:r>
          </a:p>
        </p:txBody>
      </p:sp>
      <p:sp>
        <p:nvSpPr>
          <p:cNvPr id="51" name="TextBox 50">
            <a:extLst>
              <a:ext uri="{FF2B5EF4-FFF2-40B4-BE49-F238E27FC236}">
                <a16:creationId xmlns:a16="http://schemas.microsoft.com/office/drawing/2014/main" id="{68B8DB38-C0B5-CF98-D96D-5C5BA3E2C626}"/>
              </a:ext>
            </a:extLst>
          </p:cNvPr>
          <p:cNvSpPr txBox="1"/>
          <p:nvPr/>
        </p:nvSpPr>
        <p:spPr>
          <a:xfrm>
            <a:off x="4027705" y="4192874"/>
            <a:ext cx="1187717" cy="583328"/>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sz="2800" b="1">
                <a:solidFill>
                  <a:srgbClr val="1B1464"/>
                </a:solidFill>
                <a:latin typeface="Helvetica" panose="020B0604020202020204" pitchFamily="34" charset="0"/>
                <a:cs typeface="Helvetica" panose="020B0604020202020204" pitchFamily="34" charset="0"/>
              </a:defRPr>
            </a:lvl1pPr>
          </a:lstStyle>
          <a:p>
            <a:pPr defTabSz="912114">
              <a:defRPr/>
            </a:pPr>
            <a:r>
              <a:rPr lang="en-US" sz="3192">
                <a:solidFill>
                  <a:srgbClr val="1F1A62"/>
                </a:solidFill>
              </a:rPr>
              <a:t>44%</a:t>
            </a:r>
          </a:p>
        </p:txBody>
      </p:sp>
      <p:sp>
        <p:nvSpPr>
          <p:cNvPr id="54" name="TextBox 53">
            <a:extLst>
              <a:ext uri="{FF2B5EF4-FFF2-40B4-BE49-F238E27FC236}">
                <a16:creationId xmlns:a16="http://schemas.microsoft.com/office/drawing/2014/main" id="{C46D54F2-0581-D031-9506-5D1A0770D6C4}"/>
              </a:ext>
            </a:extLst>
          </p:cNvPr>
          <p:cNvSpPr txBox="1"/>
          <p:nvPr/>
        </p:nvSpPr>
        <p:spPr>
          <a:xfrm>
            <a:off x="6180428" y="4864218"/>
            <a:ext cx="2711476" cy="736837"/>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1400" b="0" i="0" u="none" strike="noStrike" cap="none" spc="0" normalizeH="0" baseline="0">
                <a:ln>
                  <a:noFill/>
                </a:ln>
                <a:solidFill>
                  <a:srgbClr val="1B1464"/>
                </a:solidFill>
                <a:effectLst/>
                <a:uLnTx/>
                <a:uFillTx/>
                <a:latin typeface="Helvetica" panose="020B0403020202020204" pitchFamily="34" charset="0"/>
              </a:defRPr>
            </a:lvl1pPr>
          </a:lstStyle>
          <a:p>
            <a:pPr defTabSz="912114">
              <a:defRPr/>
            </a:pPr>
            <a:r>
              <a:rPr lang="en-US" sz="1397">
                <a:solidFill>
                  <a:srgbClr val="1F1A62"/>
                </a:solidFill>
              </a:rPr>
              <a:t>are targeting </a:t>
            </a:r>
            <a:r>
              <a:rPr lang="en-US" sz="1397" b="1">
                <a:solidFill>
                  <a:srgbClr val="1F1A62"/>
                </a:solidFill>
              </a:rPr>
              <a:t>different audiences across different screens</a:t>
            </a:r>
          </a:p>
        </p:txBody>
      </p:sp>
      <p:sp>
        <p:nvSpPr>
          <p:cNvPr id="55" name="TextBox 54">
            <a:extLst>
              <a:ext uri="{FF2B5EF4-FFF2-40B4-BE49-F238E27FC236}">
                <a16:creationId xmlns:a16="http://schemas.microsoft.com/office/drawing/2014/main" id="{E5284771-7986-FC8D-E9FA-A6CE4136321B}"/>
              </a:ext>
            </a:extLst>
          </p:cNvPr>
          <p:cNvSpPr txBox="1"/>
          <p:nvPr/>
        </p:nvSpPr>
        <p:spPr>
          <a:xfrm>
            <a:off x="6971941" y="4192874"/>
            <a:ext cx="1187717" cy="583328"/>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sz="2800" b="1">
                <a:solidFill>
                  <a:srgbClr val="1B1464"/>
                </a:solidFill>
                <a:latin typeface="Helvetica" panose="020B0604020202020204" pitchFamily="34" charset="0"/>
                <a:cs typeface="Helvetica" panose="020B0604020202020204" pitchFamily="34" charset="0"/>
              </a:defRPr>
            </a:lvl1pPr>
          </a:lstStyle>
          <a:p>
            <a:pPr defTabSz="912114">
              <a:defRPr/>
            </a:pPr>
            <a:r>
              <a:rPr lang="en-US" sz="3192">
                <a:solidFill>
                  <a:srgbClr val="1F1A62"/>
                </a:solidFill>
              </a:rPr>
              <a:t>41%</a:t>
            </a:r>
          </a:p>
        </p:txBody>
      </p:sp>
      <p:sp>
        <p:nvSpPr>
          <p:cNvPr id="56" name="TextBox 55">
            <a:extLst>
              <a:ext uri="{FF2B5EF4-FFF2-40B4-BE49-F238E27FC236}">
                <a16:creationId xmlns:a16="http://schemas.microsoft.com/office/drawing/2014/main" id="{145A411A-BDE5-5808-64F8-05013C97CFC9}"/>
              </a:ext>
            </a:extLst>
          </p:cNvPr>
          <p:cNvSpPr txBox="1"/>
          <p:nvPr/>
        </p:nvSpPr>
        <p:spPr>
          <a:xfrm>
            <a:off x="9357423" y="4864219"/>
            <a:ext cx="2305223" cy="951747"/>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1400" b="0" i="0" u="none" strike="noStrike" cap="none" spc="0" normalizeH="0" baseline="0">
                <a:ln>
                  <a:noFill/>
                </a:ln>
                <a:solidFill>
                  <a:srgbClr val="1B1464"/>
                </a:solidFill>
                <a:effectLst/>
                <a:uLnTx/>
                <a:uFillTx/>
                <a:latin typeface="Helvetica" panose="020B0403020202020204" pitchFamily="34" charset="0"/>
              </a:defRPr>
            </a:lvl1pPr>
          </a:lstStyle>
          <a:p>
            <a:pPr defTabSz="912114">
              <a:defRPr/>
            </a:pPr>
            <a:r>
              <a:rPr lang="en-US" sz="1397">
                <a:solidFill>
                  <a:srgbClr val="1F1A62"/>
                </a:solidFill>
              </a:rPr>
              <a:t>are using an </a:t>
            </a:r>
            <a:r>
              <a:rPr lang="en-US" sz="1397" b="1">
                <a:solidFill>
                  <a:srgbClr val="1F1A62"/>
                </a:solidFill>
              </a:rPr>
              <a:t>audience-based TV buying self-serve platform </a:t>
            </a:r>
            <a:r>
              <a:rPr lang="en-US" sz="1397">
                <a:solidFill>
                  <a:srgbClr val="1F1A62"/>
                </a:solidFill>
              </a:rPr>
              <a:t>developed by a media partner</a:t>
            </a:r>
          </a:p>
        </p:txBody>
      </p:sp>
      <p:sp>
        <p:nvSpPr>
          <p:cNvPr id="57" name="TextBox 56">
            <a:extLst>
              <a:ext uri="{FF2B5EF4-FFF2-40B4-BE49-F238E27FC236}">
                <a16:creationId xmlns:a16="http://schemas.microsoft.com/office/drawing/2014/main" id="{B1C3E9DD-0823-8D15-05B6-19377C793ECE}"/>
              </a:ext>
            </a:extLst>
          </p:cNvPr>
          <p:cNvSpPr txBox="1"/>
          <p:nvPr/>
        </p:nvSpPr>
        <p:spPr>
          <a:xfrm>
            <a:off x="9916177" y="4192874"/>
            <a:ext cx="1187717" cy="583328"/>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sz="2800" b="1">
                <a:solidFill>
                  <a:srgbClr val="1B1464"/>
                </a:solidFill>
                <a:latin typeface="Helvetica" panose="020B0604020202020204" pitchFamily="34" charset="0"/>
                <a:cs typeface="Helvetica" panose="020B0604020202020204" pitchFamily="34" charset="0"/>
              </a:defRPr>
            </a:lvl1pPr>
          </a:lstStyle>
          <a:p>
            <a:pPr defTabSz="912114">
              <a:defRPr/>
            </a:pPr>
            <a:r>
              <a:rPr lang="en-US" sz="3192">
                <a:solidFill>
                  <a:srgbClr val="1F1A62"/>
                </a:solidFill>
              </a:rPr>
              <a:t>31%</a:t>
            </a:r>
          </a:p>
        </p:txBody>
      </p:sp>
      <p:pic>
        <p:nvPicPr>
          <p:cNvPr id="68" name="Picture 67" descr="Icon&#10;&#10;Description automatically generated">
            <a:extLst>
              <a:ext uri="{FF2B5EF4-FFF2-40B4-BE49-F238E27FC236}">
                <a16:creationId xmlns:a16="http://schemas.microsoft.com/office/drawing/2014/main" id="{3C798462-72C8-6A2F-1B5B-E2EC69CE3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1044" y="2728180"/>
            <a:ext cx="1281037" cy="1281037"/>
          </a:xfrm>
          <a:prstGeom prst="rect">
            <a:avLst/>
          </a:prstGeom>
        </p:spPr>
      </p:pic>
      <p:pic>
        <p:nvPicPr>
          <p:cNvPr id="74" name="Picture 73" descr="Icon&#10;&#10;Description automatically generated">
            <a:extLst>
              <a:ext uri="{FF2B5EF4-FFF2-40B4-BE49-F238E27FC236}">
                <a16:creationId xmlns:a16="http://schemas.microsoft.com/office/drawing/2014/main" id="{95463A97-2F7C-C75C-2F17-6500FBC2CC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5280" y="2728180"/>
            <a:ext cx="1281037" cy="1281037"/>
          </a:xfrm>
          <a:prstGeom prst="rect">
            <a:avLst/>
          </a:prstGeom>
        </p:spPr>
      </p:pic>
      <p:pic>
        <p:nvPicPr>
          <p:cNvPr id="76" name="Picture 75" descr="Icon&#10;&#10;Description automatically generated">
            <a:extLst>
              <a:ext uri="{FF2B5EF4-FFF2-40B4-BE49-F238E27FC236}">
                <a16:creationId xmlns:a16="http://schemas.microsoft.com/office/drawing/2014/main" id="{58367694-B842-3ADF-FBA8-E9F9B98EE4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9516" y="2728180"/>
            <a:ext cx="1281037" cy="1281037"/>
          </a:xfrm>
          <a:prstGeom prst="rect">
            <a:avLst/>
          </a:prstGeom>
        </p:spPr>
      </p:pic>
      <p:sp>
        <p:nvSpPr>
          <p:cNvPr id="12" name="Rectangle 11">
            <a:extLst>
              <a:ext uri="{FF2B5EF4-FFF2-40B4-BE49-F238E27FC236}">
                <a16:creationId xmlns:a16="http://schemas.microsoft.com/office/drawing/2014/main" id="{13F6C750-5FDC-9DCC-CEFE-5005F61234B1}"/>
              </a:ext>
            </a:extLst>
          </p:cNvPr>
          <p:cNvSpPr/>
          <p:nvPr/>
        </p:nvSpPr>
        <p:spPr>
          <a:xfrm>
            <a:off x="273439" y="2374628"/>
            <a:ext cx="8677730" cy="3636974"/>
          </a:xfrm>
          <a:prstGeom prst="rect">
            <a:avLst/>
          </a:prstGeom>
          <a:noFill/>
          <a:ln w="76200">
            <a:solidFill>
              <a:srgbClr val="4EBE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90"/>
          </a:p>
        </p:txBody>
      </p:sp>
      <p:sp>
        <p:nvSpPr>
          <p:cNvPr id="5" name="Rectangle 4">
            <a:extLst>
              <a:ext uri="{FF2B5EF4-FFF2-40B4-BE49-F238E27FC236}">
                <a16:creationId xmlns:a16="http://schemas.microsoft.com/office/drawing/2014/main" id="{FE9F1439-BF54-1D21-9147-67933E1A0DF0}"/>
              </a:ext>
            </a:extLst>
          </p:cNvPr>
          <p:cNvSpPr/>
          <p:nvPr/>
        </p:nvSpPr>
        <p:spPr>
          <a:xfrm>
            <a:off x="233463" y="273807"/>
            <a:ext cx="11854379" cy="892552"/>
          </a:xfrm>
          <a:prstGeom prst="rect">
            <a:avLst/>
          </a:prstGeom>
        </p:spPr>
        <p:txBody>
          <a:bodyPr wrap="square">
            <a:spAutoFit/>
          </a:bodyPr>
          <a:lstStyle/>
          <a:p>
            <a:pPr marL="0" marR="0" lvl="0" indent="0" algn="l" defTabSz="1172398"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rPr>
              <a:t>Audience-based buying enables businesses to seamlessly engage with multiple </a:t>
            </a:r>
            <a:r>
              <a:rPr lang="en-US" sz="2600" b="1" dirty="0">
                <a:solidFill>
                  <a:srgbClr val="1F1A62"/>
                </a:solidFill>
                <a:latin typeface="Helvetica" pitchFamily="2" charset="0"/>
              </a:rPr>
              <a:t>customer targets</a:t>
            </a:r>
            <a:r>
              <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rPr>
              <a:t> across premium, brand-safe TV platforms</a:t>
            </a:r>
          </a:p>
        </p:txBody>
      </p:sp>
      <p:pic>
        <p:nvPicPr>
          <p:cNvPr id="15" name="Picture 14">
            <a:extLst>
              <a:ext uri="{FF2B5EF4-FFF2-40B4-BE49-F238E27FC236}">
                <a16:creationId xmlns:a16="http://schemas.microsoft.com/office/drawing/2014/main" id="{F1EB8729-BF93-EE22-F52B-5EE1B62E8F0F}"/>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16" name="Slide Number Placeholder 5">
            <a:extLst>
              <a:ext uri="{FF2B5EF4-FFF2-40B4-BE49-F238E27FC236}">
                <a16:creationId xmlns:a16="http://schemas.microsoft.com/office/drawing/2014/main" id="{00210EF5-4063-F9FF-5378-A21CBC4D471F}"/>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7" name="Rectangle 16">
            <a:extLst>
              <a:ext uri="{FF2B5EF4-FFF2-40B4-BE49-F238E27FC236}">
                <a16:creationId xmlns:a16="http://schemas.microsoft.com/office/drawing/2014/main" id="{93B925D9-B554-12CD-9689-E334FD979141}"/>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Tree>
    <p:extLst>
      <p:ext uri="{BB962C8B-B14F-4D97-AF65-F5344CB8AC3E}">
        <p14:creationId xmlns:p14="http://schemas.microsoft.com/office/powerpoint/2010/main" val="3257966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D505F88-ADFB-DD22-2E53-28FC4D23C68A}"/>
              </a:ext>
            </a:extLst>
          </p:cNvPr>
          <p:cNvSpPr/>
          <p:nvPr/>
        </p:nvSpPr>
        <p:spPr>
          <a:xfrm>
            <a:off x="172065" y="2208787"/>
            <a:ext cx="3860889" cy="3726103"/>
          </a:xfrm>
          <a:prstGeom prst="rect">
            <a:avLst/>
          </a:prstGeom>
          <a:solidFill>
            <a:srgbClr val="E2E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b="1">
              <a:solidFill>
                <a:prstClr val="white"/>
              </a:solidFill>
              <a:latin typeface="Calibri" panose="020F0502020204030204"/>
            </a:endParaRPr>
          </a:p>
        </p:txBody>
      </p:sp>
      <p:sp>
        <p:nvSpPr>
          <p:cNvPr id="5" name="Rectangle 4">
            <a:extLst>
              <a:ext uri="{FF2B5EF4-FFF2-40B4-BE49-F238E27FC236}">
                <a16:creationId xmlns:a16="http://schemas.microsoft.com/office/drawing/2014/main" id="{BE42E69D-646C-49F1-573E-CE0A9F4979AB}"/>
              </a:ext>
            </a:extLst>
          </p:cNvPr>
          <p:cNvSpPr/>
          <p:nvPr/>
        </p:nvSpPr>
        <p:spPr>
          <a:xfrm>
            <a:off x="4187922" y="2208787"/>
            <a:ext cx="3860889" cy="3726103"/>
          </a:xfrm>
          <a:prstGeom prst="rect">
            <a:avLst/>
          </a:prstGeom>
          <a:solidFill>
            <a:srgbClr val="E2E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b="1">
              <a:solidFill>
                <a:prstClr val="white"/>
              </a:solidFill>
              <a:latin typeface="Calibri" panose="020F0502020204030204"/>
            </a:endParaRPr>
          </a:p>
        </p:txBody>
      </p:sp>
      <p:sp>
        <p:nvSpPr>
          <p:cNvPr id="6" name="Rectangle 5">
            <a:extLst>
              <a:ext uri="{FF2B5EF4-FFF2-40B4-BE49-F238E27FC236}">
                <a16:creationId xmlns:a16="http://schemas.microsoft.com/office/drawing/2014/main" id="{E51EBFB3-B7AE-E1B0-3562-107CB3A95D6B}"/>
              </a:ext>
            </a:extLst>
          </p:cNvPr>
          <p:cNvSpPr/>
          <p:nvPr/>
        </p:nvSpPr>
        <p:spPr>
          <a:xfrm>
            <a:off x="8222587" y="2208787"/>
            <a:ext cx="3860889" cy="3726103"/>
          </a:xfrm>
          <a:prstGeom prst="rect">
            <a:avLst/>
          </a:prstGeom>
          <a:solidFill>
            <a:srgbClr val="E2E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b="1">
              <a:solidFill>
                <a:prstClr val="white"/>
              </a:solidFill>
              <a:latin typeface="Calibri" panose="020F0502020204030204"/>
            </a:endParaRPr>
          </a:p>
        </p:txBody>
      </p:sp>
      <p:sp>
        <p:nvSpPr>
          <p:cNvPr id="7" name="TextBox 6">
            <a:extLst>
              <a:ext uri="{FF2B5EF4-FFF2-40B4-BE49-F238E27FC236}">
                <a16:creationId xmlns:a16="http://schemas.microsoft.com/office/drawing/2014/main" id="{B7AF20AF-1646-A725-5E80-D15D897573CC}"/>
              </a:ext>
            </a:extLst>
          </p:cNvPr>
          <p:cNvSpPr txBox="1"/>
          <p:nvPr/>
        </p:nvSpPr>
        <p:spPr>
          <a:xfrm>
            <a:off x="310113" y="4870474"/>
            <a:ext cx="3509899" cy="736837"/>
          </a:xfrm>
          <a:prstGeom prst="rect">
            <a:avLst/>
          </a:prstGeom>
          <a:noFill/>
        </p:spPr>
        <p:txBody>
          <a:bodyPr wrap="square">
            <a:spAutoFit/>
          </a:bodyPr>
          <a:lstStyle/>
          <a:p>
            <a:pPr algn="ctr" defTabSz="912114">
              <a:defRPr/>
            </a:pPr>
            <a:r>
              <a:rPr lang="en-US" sz="1397">
                <a:solidFill>
                  <a:srgbClr val="1B1464"/>
                </a:solidFill>
                <a:latin typeface="Helvetica" panose="020B0403020202020204" pitchFamily="34" charset="0"/>
              </a:rPr>
              <a:t> say that creative messaging can have a </a:t>
            </a:r>
            <a:r>
              <a:rPr lang="en-US" sz="1397" b="1">
                <a:solidFill>
                  <a:srgbClr val="1B1464"/>
                </a:solidFill>
                <a:latin typeface="Helvetica" panose="020B0403020202020204" pitchFamily="34" charset="0"/>
              </a:rPr>
              <a:t>significant impact on the success </a:t>
            </a:r>
            <a:r>
              <a:rPr lang="en-US" sz="1397">
                <a:solidFill>
                  <a:srgbClr val="1B1464"/>
                </a:solidFill>
                <a:latin typeface="Helvetica" panose="020B0403020202020204" pitchFamily="34" charset="0"/>
              </a:rPr>
              <a:t>of an audience-based TV campaign</a:t>
            </a:r>
            <a:endParaRPr lang="en-US" sz="1397">
              <a:solidFill>
                <a:prstClr val="black"/>
              </a:solidFill>
              <a:latin typeface="Helvetica" panose="020B0403020202020204" pitchFamily="34" charset="0"/>
            </a:endParaRPr>
          </a:p>
        </p:txBody>
      </p:sp>
      <p:sp>
        <p:nvSpPr>
          <p:cNvPr id="14" name="TextBox 13">
            <a:extLst>
              <a:ext uri="{FF2B5EF4-FFF2-40B4-BE49-F238E27FC236}">
                <a16:creationId xmlns:a16="http://schemas.microsoft.com/office/drawing/2014/main" id="{90FB0A94-8981-D7C8-A0FD-EE6421496079}"/>
              </a:ext>
            </a:extLst>
          </p:cNvPr>
          <p:cNvSpPr txBox="1"/>
          <p:nvPr/>
        </p:nvSpPr>
        <p:spPr>
          <a:xfrm>
            <a:off x="4325970" y="4870474"/>
            <a:ext cx="3509899" cy="736837"/>
          </a:xfrm>
          <a:prstGeom prst="rect">
            <a:avLst/>
          </a:prstGeom>
          <a:noFill/>
        </p:spPr>
        <p:txBody>
          <a:bodyPr wrap="square">
            <a:spAutoFit/>
          </a:bodyPr>
          <a:lstStyle/>
          <a:p>
            <a:pPr algn="ctr" defTabSz="912114">
              <a:defRPr/>
            </a:pPr>
            <a:r>
              <a:rPr lang="en-US" sz="1397">
                <a:solidFill>
                  <a:srgbClr val="1B1464"/>
                </a:solidFill>
                <a:latin typeface="Helvetica" panose="020B0403020202020204" pitchFamily="34" charset="0"/>
              </a:rPr>
              <a:t>are aligning their creative messaging with </a:t>
            </a:r>
            <a:r>
              <a:rPr lang="en-US" sz="1397" b="1">
                <a:solidFill>
                  <a:srgbClr val="1B1464"/>
                </a:solidFill>
                <a:latin typeface="Helvetica" panose="020B0403020202020204" pitchFamily="34" charset="0"/>
              </a:rPr>
              <a:t>contextually relevant TV programming </a:t>
            </a:r>
            <a:r>
              <a:rPr lang="en-US" sz="1397">
                <a:solidFill>
                  <a:srgbClr val="1B1464"/>
                </a:solidFill>
                <a:latin typeface="Helvetica" panose="020B0403020202020204" pitchFamily="34" charset="0"/>
              </a:rPr>
              <a:t>that targets audience segment(s)</a:t>
            </a:r>
            <a:endParaRPr lang="en-US" sz="1397">
              <a:solidFill>
                <a:prstClr val="black"/>
              </a:solidFill>
              <a:latin typeface="Helvetica" panose="020B0403020202020204" pitchFamily="34" charset="0"/>
            </a:endParaRPr>
          </a:p>
        </p:txBody>
      </p:sp>
      <p:sp>
        <p:nvSpPr>
          <p:cNvPr id="17" name="TextBox 16">
            <a:extLst>
              <a:ext uri="{FF2B5EF4-FFF2-40B4-BE49-F238E27FC236}">
                <a16:creationId xmlns:a16="http://schemas.microsoft.com/office/drawing/2014/main" id="{631B3A0D-7178-B56F-9D1E-93EC1A1A2132}"/>
              </a:ext>
            </a:extLst>
          </p:cNvPr>
          <p:cNvSpPr txBox="1"/>
          <p:nvPr/>
        </p:nvSpPr>
        <p:spPr>
          <a:xfrm>
            <a:off x="8319930" y="4870474"/>
            <a:ext cx="3669842" cy="736837"/>
          </a:xfrm>
          <a:prstGeom prst="rect">
            <a:avLst/>
          </a:prstGeom>
          <a:noFill/>
        </p:spPr>
        <p:txBody>
          <a:bodyPr wrap="square">
            <a:spAutoFit/>
          </a:bodyPr>
          <a:lstStyle/>
          <a:p>
            <a:pPr algn="ctr" defTabSz="912114">
              <a:defRPr/>
            </a:pPr>
            <a:r>
              <a:rPr lang="en-US" sz="1397">
                <a:solidFill>
                  <a:srgbClr val="1B1464"/>
                </a:solidFill>
                <a:latin typeface="Helvetica" panose="020B0403020202020204" pitchFamily="34" charset="0"/>
              </a:rPr>
              <a:t>frequently adjusts their creative to be </a:t>
            </a:r>
            <a:r>
              <a:rPr lang="en-US" sz="1397" b="1">
                <a:solidFill>
                  <a:srgbClr val="1B1464"/>
                </a:solidFill>
                <a:latin typeface="Helvetica" panose="020B0403020202020204" pitchFamily="34" charset="0"/>
              </a:rPr>
              <a:t>tailored for specific audience-based</a:t>
            </a:r>
            <a:r>
              <a:rPr lang="en-US" sz="1397">
                <a:solidFill>
                  <a:srgbClr val="1B1464"/>
                </a:solidFill>
                <a:latin typeface="Helvetica" panose="020B0403020202020204" pitchFamily="34" charset="0"/>
              </a:rPr>
              <a:t> campaigns</a:t>
            </a:r>
            <a:endParaRPr lang="en-US" sz="1397">
              <a:solidFill>
                <a:prstClr val="black"/>
              </a:solidFill>
              <a:latin typeface="Helvetica" panose="020B0403020202020204" pitchFamily="34" charset="0"/>
            </a:endParaRPr>
          </a:p>
        </p:txBody>
      </p:sp>
      <p:sp>
        <p:nvSpPr>
          <p:cNvPr id="8" name="TextBox 7">
            <a:extLst>
              <a:ext uri="{FF2B5EF4-FFF2-40B4-BE49-F238E27FC236}">
                <a16:creationId xmlns:a16="http://schemas.microsoft.com/office/drawing/2014/main" id="{7AB6E8E8-E245-E9E5-1FD9-131C315C7D9A}"/>
              </a:ext>
            </a:extLst>
          </p:cNvPr>
          <p:cNvSpPr txBox="1"/>
          <p:nvPr/>
        </p:nvSpPr>
        <p:spPr>
          <a:xfrm>
            <a:off x="172066" y="3936040"/>
            <a:ext cx="3842079" cy="921046"/>
          </a:xfrm>
          <a:prstGeom prst="rect">
            <a:avLst/>
          </a:prstGeom>
          <a:noFill/>
          <a:effectLst/>
        </p:spPr>
        <p:txBody>
          <a:bodyPr wrap="square" lIns="91214" tIns="45607" rIns="91214" bIns="45607" anchor="t">
            <a:spAutoFit/>
          </a:bodyPr>
          <a:lstStyle>
            <a:defPPr>
              <a:defRPr lang="en-US"/>
            </a:defPPr>
            <a:lvl1pPr marR="0" lvl="0" indent="0" algn="ctr" defTabSz="1172398" fontAlgn="auto">
              <a:lnSpc>
                <a:spcPct val="100000"/>
              </a:lnSpc>
              <a:spcBef>
                <a:spcPts val="0"/>
              </a:spcBef>
              <a:spcAft>
                <a:spcPts val="0"/>
              </a:spcAft>
              <a:buClrTx/>
              <a:buSzTx/>
              <a:buFontTx/>
              <a:buNone/>
              <a:tabLst/>
              <a:defRPr kumimoji="0" sz="7200" b="1" i="0" u="none" strike="noStrike" cap="none" spc="0" normalizeH="0" baseline="0">
                <a:ln w="13462">
                  <a:solidFill>
                    <a:prstClr val="black"/>
                  </a:solidFill>
                  <a:prstDash val="solid"/>
                </a:ln>
                <a:solidFill>
                  <a:srgbClr val="ED3C8D"/>
                </a:solidFill>
                <a:effectLst>
                  <a:outerShdw dist="38100" dir="2700000" algn="bl" rotWithShape="0">
                    <a:prstClr val="black"/>
                  </a:outerShdw>
                </a:effectLst>
                <a:uLnTx/>
                <a:uFillTx/>
                <a:latin typeface="Helvetica" panose="020B0604020202020204" pitchFamily="34" charset="0"/>
                <a:ea typeface="Open Sans" panose="020B0606030504020204" pitchFamily="34" charset="0"/>
                <a:cs typeface="Helvetica" panose="020B0604020202020204" pitchFamily="34" charset="0"/>
              </a:defRPr>
            </a:lvl1pPr>
          </a:lstStyle>
          <a:p>
            <a:pPr defTabSz="1169467">
              <a:defRPr/>
            </a:pPr>
            <a:r>
              <a:rPr lang="en-US" sz="5387">
                <a:solidFill>
                  <a:srgbClr val="00BFF2"/>
                </a:solidFill>
              </a:rPr>
              <a:t>91%</a:t>
            </a:r>
          </a:p>
        </p:txBody>
      </p:sp>
      <p:sp>
        <p:nvSpPr>
          <p:cNvPr id="15" name="TextBox 14">
            <a:extLst>
              <a:ext uri="{FF2B5EF4-FFF2-40B4-BE49-F238E27FC236}">
                <a16:creationId xmlns:a16="http://schemas.microsoft.com/office/drawing/2014/main" id="{4A6195B1-3870-FFE0-092E-BDA7671764CC}"/>
              </a:ext>
            </a:extLst>
          </p:cNvPr>
          <p:cNvSpPr txBox="1"/>
          <p:nvPr/>
        </p:nvSpPr>
        <p:spPr>
          <a:xfrm>
            <a:off x="4187922" y="3936040"/>
            <a:ext cx="3860888" cy="921046"/>
          </a:xfrm>
          <a:prstGeom prst="rect">
            <a:avLst/>
          </a:prstGeom>
          <a:noFill/>
          <a:effectLst/>
        </p:spPr>
        <p:txBody>
          <a:bodyPr wrap="square" lIns="91214" tIns="45607" rIns="91214" bIns="45607" anchor="t">
            <a:spAutoFit/>
          </a:bodyPr>
          <a:lstStyle>
            <a:defPPr>
              <a:defRPr lang="en-US"/>
            </a:defPPr>
            <a:lvl1pPr marR="0" lvl="0" indent="0" algn="ctr" defTabSz="1172398" fontAlgn="auto">
              <a:lnSpc>
                <a:spcPct val="100000"/>
              </a:lnSpc>
              <a:spcBef>
                <a:spcPts val="0"/>
              </a:spcBef>
              <a:spcAft>
                <a:spcPts val="0"/>
              </a:spcAft>
              <a:buClrTx/>
              <a:buSzTx/>
              <a:buFontTx/>
              <a:buNone/>
              <a:tabLst/>
              <a:defRPr kumimoji="0" sz="7200" b="1" i="0" u="none" strike="noStrike" cap="none" spc="0" normalizeH="0" baseline="0">
                <a:ln w="13462">
                  <a:solidFill>
                    <a:prstClr val="black"/>
                  </a:solidFill>
                  <a:prstDash val="solid"/>
                </a:ln>
                <a:solidFill>
                  <a:srgbClr val="ED3C8D"/>
                </a:solidFill>
                <a:effectLst>
                  <a:outerShdw dist="38100" dir="2700000" algn="bl" rotWithShape="0">
                    <a:prstClr val="black"/>
                  </a:outerShdw>
                </a:effectLst>
                <a:uLnTx/>
                <a:uFillTx/>
                <a:latin typeface="Helvetica" panose="020B0604020202020204" pitchFamily="34" charset="0"/>
                <a:ea typeface="Open Sans" panose="020B0606030504020204" pitchFamily="34" charset="0"/>
                <a:cs typeface="Helvetica" panose="020B0604020202020204" pitchFamily="34" charset="0"/>
              </a:defRPr>
            </a:lvl1pPr>
          </a:lstStyle>
          <a:p>
            <a:pPr defTabSz="1169467">
              <a:defRPr/>
            </a:pPr>
            <a:r>
              <a:rPr lang="en-US" sz="5387"/>
              <a:t>80%</a:t>
            </a:r>
          </a:p>
        </p:txBody>
      </p:sp>
      <p:sp>
        <p:nvSpPr>
          <p:cNvPr id="18" name="TextBox 17">
            <a:extLst>
              <a:ext uri="{FF2B5EF4-FFF2-40B4-BE49-F238E27FC236}">
                <a16:creationId xmlns:a16="http://schemas.microsoft.com/office/drawing/2014/main" id="{665FBA59-BF5E-FC87-6C86-3EE0D19C971F}"/>
              </a:ext>
            </a:extLst>
          </p:cNvPr>
          <p:cNvSpPr txBox="1"/>
          <p:nvPr/>
        </p:nvSpPr>
        <p:spPr>
          <a:xfrm>
            <a:off x="8222586" y="3936040"/>
            <a:ext cx="3860888" cy="921046"/>
          </a:xfrm>
          <a:prstGeom prst="rect">
            <a:avLst/>
          </a:prstGeom>
          <a:noFill/>
          <a:effectLst/>
        </p:spPr>
        <p:txBody>
          <a:bodyPr wrap="square" lIns="91214" tIns="45607" rIns="91214" bIns="45607" anchor="t">
            <a:spAutoFit/>
          </a:bodyPr>
          <a:lstStyle>
            <a:defPPr>
              <a:defRPr lang="en-US"/>
            </a:defPPr>
            <a:lvl1pPr marR="0" lvl="0" indent="0" algn="ctr" defTabSz="1172398" fontAlgn="auto">
              <a:lnSpc>
                <a:spcPct val="100000"/>
              </a:lnSpc>
              <a:spcBef>
                <a:spcPts val="0"/>
              </a:spcBef>
              <a:spcAft>
                <a:spcPts val="0"/>
              </a:spcAft>
              <a:buClrTx/>
              <a:buSzTx/>
              <a:buFontTx/>
              <a:buNone/>
              <a:tabLst/>
              <a:defRPr kumimoji="0" sz="7200" b="1" i="0" u="none" strike="noStrike" cap="none" spc="0" normalizeH="0" baseline="0">
                <a:ln w="13462">
                  <a:solidFill>
                    <a:prstClr val="black"/>
                  </a:solidFill>
                  <a:prstDash val="solid"/>
                </a:ln>
                <a:solidFill>
                  <a:srgbClr val="ED3C8D"/>
                </a:solidFill>
                <a:effectLst>
                  <a:outerShdw dist="38100" dir="2700000" algn="bl" rotWithShape="0">
                    <a:prstClr val="black"/>
                  </a:outerShdw>
                </a:effectLst>
                <a:uLnTx/>
                <a:uFillTx/>
                <a:latin typeface="Helvetica" panose="020B0604020202020204" pitchFamily="34" charset="0"/>
                <a:ea typeface="Open Sans" panose="020B0606030504020204" pitchFamily="34" charset="0"/>
                <a:cs typeface="Helvetica" panose="020B0604020202020204" pitchFamily="34" charset="0"/>
              </a:defRPr>
            </a:lvl1pPr>
          </a:lstStyle>
          <a:p>
            <a:pPr defTabSz="1169467">
              <a:defRPr/>
            </a:pPr>
            <a:r>
              <a:rPr lang="en-US" sz="5387">
                <a:solidFill>
                  <a:srgbClr val="4EBEA4"/>
                </a:solidFill>
              </a:rPr>
              <a:t>74%</a:t>
            </a:r>
          </a:p>
        </p:txBody>
      </p:sp>
      <p:pic>
        <p:nvPicPr>
          <p:cNvPr id="34" name="Picture 33" descr="Icon&#10;&#10;Description automatically generated">
            <a:extLst>
              <a:ext uri="{FF2B5EF4-FFF2-40B4-BE49-F238E27FC236}">
                <a16:creationId xmlns:a16="http://schemas.microsoft.com/office/drawing/2014/main" id="{AF154B9C-4308-EFB7-9C6A-65718B1A2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8342" y="2635794"/>
            <a:ext cx="1164579" cy="1164579"/>
          </a:xfrm>
          <a:prstGeom prst="rect">
            <a:avLst/>
          </a:prstGeom>
        </p:spPr>
      </p:pic>
      <p:pic>
        <p:nvPicPr>
          <p:cNvPr id="36" name="Picture 35" descr="Icon&#10;&#10;Description automatically generated">
            <a:extLst>
              <a:ext uri="{FF2B5EF4-FFF2-40B4-BE49-F238E27FC236}">
                <a16:creationId xmlns:a16="http://schemas.microsoft.com/office/drawing/2014/main" id="{13A7379B-FAB3-045D-39BB-D25BBF304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0399" y="2577564"/>
            <a:ext cx="1281037" cy="1281037"/>
          </a:xfrm>
          <a:prstGeom prst="rect">
            <a:avLst/>
          </a:prstGeom>
        </p:spPr>
      </p:pic>
      <p:pic>
        <p:nvPicPr>
          <p:cNvPr id="40" name="Picture 39" descr="Icon&#10;&#10;Description automatically generated">
            <a:extLst>
              <a:ext uri="{FF2B5EF4-FFF2-40B4-BE49-F238E27FC236}">
                <a16:creationId xmlns:a16="http://schemas.microsoft.com/office/drawing/2014/main" id="{3A627D4C-C0F6-273D-2E54-6FB12E804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8459" y="2513513"/>
            <a:ext cx="1409140" cy="1409140"/>
          </a:xfrm>
          <a:prstGeom prst="rect">
            <a:avLst/>
          </a:prstGeom>
        </p:spPr>
      </p:pic>
      <p:sp>
        <p:nvSpPr>
          <p:cNvPr id="19" name="TextBox 18">
            <a:extLst>
              <a:ext uri="{FF2B5EF4-FFF2-40B4-BE49-F238E27FC236}">
                <a16:creationId xmlns:a16="http://schemas.microsoft.com/office/drawing/2014/main" id="{FA0C2578-FBCD-0CAA-86CE-A703CD9DD67F}"/>
              </a:ext>
            </a:extLst>
          </p:cNvPr>
          <p:cNvSpPr txBox="1"/>
          <p:nvPr/>
        </p:nvSpPr>
        <p:spPr>
          <a:xfrm>
            <a:off x="172066" y="1745057"/>
            <a:ext cx="11911407" cy="337716"/>
          </a:xfrm>
          <a:prstGeom prst="rect">
            <a:avLst/>
          </a:prstGeom>
          <a:noFill/>
        </p:spPr>
        <p:txBody>
          <a:bodyPr wrap="square">
            <a:spAutoFit/>
          </a:bodyPr>
          <a:lstStyle/>
          <a:p>
            <a:pPr algn="ctr" defTabSz="912114">
              <a:defRPr/>
            </a:pPr>
            <a:r>
              <a:rPr lang="en-US" sz="1596" b="1">
                <a:solidFill>
                  <a:srgbClr val="1B1464"/>
                </a:solidFill>
                <a:latin typeface="Helvetica" panose="020B0403020202020204" pitchFamily="34" charset="0"/>
              </a:rPr>
              <a:t>% of </a:t>
            </a:r>
            <a:r>
              <a:rPr lang="en-US" sz="1596" b="1" u="sng">
                <a:solidFill>
                  <a:srgbClr val="1B1464"/>
                </a:solidFill>
                <a:latin typeface="Helvetica" panose="020B0403020202020204" pitchFamily="34" charset="0"/>
              </a:rPr>
              <a:t>total marketers</a:t>
            </a:r>
            <a:r>
              <a:rPr lang="en-US" sz="1596" b="1">
                <a:solidFill>
                  <a:srgbClr val="1B1464"/>
                </a:solidFill>
                <a:latin typeface="Helvetica" panose="020B0403020202020204" pitchFamily="34" charset="0"/>
              </a:rPr>
              <a:t> who agree with the following statements regarding campaign creative</a:t>
            </a:r>
          </a:p>
        </p:txBody>
      </p:sp>
      <p:sp>
        <p:nvSpPr>
          <p:cNvPr id="21" name="TextBox 20">
            <a:extLst>
              <a:ext uri="{FF2B5EF4-FFF2-40B4-BE49-F238E27FC236}">
                <a16:creationId xmlns:a16="http://schemas.microsoft.com/office/drawing/2014/main" id="{8BCF4CFC-85B1-FBE8-9629-478E464449C2}"/>
              </a:ext>
            </a:extLst>
          </p:cNvPr>
          <p:cNvSpPr txBox="1"/>
          <p:nvPr/>
        </p:nvSpPr>
        <p:spPr>
          <a:xfrm>
            <a:off x="471668" y="6198611"/>
            <a:ext cx="11518105" cy="307016"/>
          </a:xfrm>
          <a:prstGeom prst="rect">
            <a:avLst/>
          </a:prstGeom>
          <a:noFill/>
        </p:spPr>
        <p:txBody>
          <a:bodyPr wrap="square" rtlCol="0">
            <a:spAutoFit/>
          </a:bodyPr>
          <a:lstStyle/>
          <a:p>
            <a:pPr defTabSz="912114">
              <a:defRPr/>
            </a:pPr>
            <a:r>
              <a:rPr lang="en-US" sz="698">
                <a:solidFill>
                  <a:srgbClr val="1F1A62"/>
                </a:solidFill>
                <a:latin typeface="Helvetica" panose="020B0604020202020204" pitchFamily="34" charset="0"/>
                <a:cs typeface="Helvetica" panose="020B0604020202020204" pitchFamily="34" charset="0"/>
              </a:rPr>
              <a:t>Source: VAB / Spectrum Reach / Advertiser Perceptions ‘Audience-Based Buying Survey,’ February 2023, fielded January 11 – 27, 2023 (n=210). Survey base: Advertising decision-makers who are involved in buying or planning digital video, cable / broadcast TV, or advanced TV. </a:t>
            </a:r>
            <a:r>
              <a:rPr lang="en-US" sz="698">
                <a:solidFill>
                  <a:srgbClr val="1B1464"/>
                </a:solidFill>
                <a:latin typeface="Helvetica" panose="020B0604020202020204" pitchFamily="34" charset="0"/>
                <a:cs typeface="Helvetica" panose="020B0604020202020204" pitchFamily="34" charset="0"/>
              </a:rPr>
              <a:t>Q152. Thinking about your [company’s/main client’s] creative, how much do you agree or disagree with the following statements? (strongly/somewhat agree). Base = Total Respondents.</a:t>
            </a:r>
            <a:endParaRPr lang="en-US" sz="698">
              <a:solidFill>
                <a:srgbClr val="1F1A62"/>
              </a:solidFill>
              <a:latin typeface="Helvetica" panose="020B0604020202020204" pitchFamily="34" charset="0"/>
              <a:cs typeface="Helvetica" panose="020B0604020202020204" pitchFamily="34" charset="0"/>
            </a:endParaRPr>
          </a:p>
        </p:txBody>
      </p:sp>
      <p:sp>
        <p:nvSpPr>
          <p:cNvPr id="4" name="Rectangle 3">
            <a:extLst>
              <a:ext uri="{FF2B5EF4-FFF2-40B4-BE49-F238E27FC236}">
                <a16:creationId xmlns:a16="http://schemas.microsoft.com/office/drawing/2014/main" id="{1B943F04-39A4-1303-063C-6FB8530ECC33}"/>
              </a:ext>
            </a:extLst>
          </p:cNvPr>
          <p:cNvSpPr/>
          <p:nvPr/>
        </p:nvSpPr>
        <p:spPr>
          <a:xfrm>
            <a:off x="233463" y="273807"/>
            <a:ext cx="11854379" cy="892552"/>
          </a:xfrm>
          <a:prstGeom prst="rect">
            <a:avLst/>
          </a:prstGeom>
        </p:spPr>
        <p:txBody>
          <a:bodyPr wrap="square">
            <a:spAutoFit/>
          </a:bodyPr>
          <a:lstStyle/>
          <a:p>
            <a:pPr marL="0" marR="0" lvl="0" indent="0" algn="l" defTabSz="1172398"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rPr>
              <a:t>Audience-based buying also allows businesses to easily tailor and adjust creative messaging to best resonate with </a:t>
            </a:r>
            <a:r>
              <a:rPr lang="en-US" sz="2600" b="1" dirty="0">
                <a:solidFill>
                  <a:srgbClr val="1F1A62"/>
                </a:solidFill>
                <a:latin typeface="Helvetica" pitchFamily="2" charset="0"/>
              </a:rPr>
              <a:t>prospective customers</a:t>
            </a:r>
            <a:endPar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endParaRPr>
          </a:p>
        </p:txBody>
      </p:sp>
      <p:pic>
        <p:nvPicPr>
          <p:cNvPr id="11" name="Picture 10">
            <a:extLst>
              <a:ext uri="{FF2B5EF4-FFF2-40B4-BE49-F238E27FC236}">
                <a16:creationId xmlns:a16="http://schemas.microsoft.com/office/drawing/2014/main" id="{9B0FAA5F-30BF-D5E7-FD9E-4152F5E5F8F6}"/>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13" name="Slide Number Placeholder 5">
            <a:extLst>
              <a:ext uri="{FF2B5EF4-FFF2-40B4-BE49-F238E27FC236}">
                <a16:creationId xmlns:a16="http://schemas.microsoft.com/office/drawing/2014/main" id="{8059DFF1-35C1-F19F-BE2F-78A78F7AAF55}"/>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6" name="Rectangle 15">
            <a:extLst>
              <a:ext uri="{FF2B5EF4-FFF2-40B4-BE49-F238E27FC236}">
                <a16:creationId xmlns:a16="http://schemas.microsoft.com/office/drawing/2014/main" id="{547878A6-4571-274E-8CE7-85F99AF7BFBB}"/>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Tree>
    <p:extLst>
      <p:ext uri="{BB962C8B-B14F-4D97-AF65-F5344CB8AC3E}">
        <p14:creationId xmlns:p14="http://schemas.microsoft.com/office/powerpoint/2010/main" val="3995427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2E8F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7AFA32-CE4E-09D1-DE63-5FF769061B5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866858" y="8483"/>
            <a:ext cx="8294979" cy="4829422"/>
          </a:xfrm>
          <a:prstGeom prst="rect">
            <a:avLst/>
          </a:prstGeom>
        </p:spPr>
      </p:pic>
      <p:pic>
        <p:nvPicPr>
          <p:cNvPr id="4" name="Picture 3">
            <a:extLst>
              <a:ext uri="{FF2B5EF4-FFF2-40B4-BE49-F238E27FC236}">
                <a16:creationId xmlns:a16="http://schemas.microsoft.com/office/drawing/2014/main" id="{B735919E-0182-9649-8C98-D1E55348810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764995" y="8484"/>
            <a:ext cx="8396843" cy="4888728"/>
          </a:xfrm>
          <a:prstGeom prst="rect">
            <a:avLst/>
          </a:prstGeom>
        </p:spPr>
      </p:pic>
      <p:sp>
        <p:nvSpPr>
          <p:cNvPr id="7" name="TextBox 6">
            <a:extLst>
              <a:ext uri="{FF2B5EF4-FFF2-40B4-BE49-F238E27FC236}">
                <a16:creationId xmlns:a16="http://schemas.microsoft.com/office/drawing/2014/main" id="{EDF550BE-C877-6A88-8FB7-0BFC7C4DE20F}"/>
              </a:ext>
            </a:extLst>
          </p:cNvPr>
          <p:cNvSpPr txBox="1"/>
          <p:nvPr/>
        </p:nvSpPr>
        <p:spPr>
          <a:xfrm>
            <a:off x="235582" y="3026515"/>
            <a:ext cx="9073787" cy="1381725"/>
          </a:xfrm>
          <a:prstGeom prst="rect">
            <a:avLst/>
          </a:prstGeom>
          <a:noFill/>
        </p:spPr>
        <p:txBody>
          <a:bodyPr wrap="square" rtlCol="0">
            <a:spAutoFit/>
          </a:bodyPr>
          <a:lstStyle/>
          <a:p>
            <a:pPr defTabSz="912114">
              <a:defRPr/>
            </a:pPr>
            <a:r>
              <a:rPr lang="en-US" sz="2793" dirty="0">
                <a:solidFill>
                  <a:srgbClr val="1B1464"/>
                </a:solidFill>
                <a:latin typeface="Helvetica" pitchFamily="2" charset="0"/>
              </a:rPr>
              <a:t>‘Real world’ example of how audience-based TV buying drives results for small and medium-sized businesses (SMBs)</a:t>
            </a:r>
          </a:p>
        </p:txBody>
      </p:sp>
      <p:cxnSp>
        <p:nvCxnSpPr>
          <p:cNvPr id="2" name="Straight Connector 1">
            <a:extLst>
              <a:ext uri="{FF2B5EF4-FFF2-40B4-BE49-F238E27FC236}">
                <a16:creationId xmlns:a16="http://schemas.microsoft.com/office/drawing/2014/main" id="{B6183924-91B9-6CBE-0101-1EB36EADC850}"/>
              </a:ext>
            </a:extLst>
          </p:cNvPr>
          <p:cNvCxnSpPr/>
          <p:nvPr/>
        </p:nvCxnSpPr>
        <p:spPr>
          <a:xfrm>
            <a:off x="493843" y="2940040"/>
            <a:ext cx="521208" cy="0"/>
          </a:xfrm>
          <a:prstGeom prst="line">
            <a:avLst/>
          </a:prstGeom>
          <a:ln>
            <a:solidFill>
              <a:srgbClr val="1F1A62"/>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1560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C88E02-F6D0-44F0-B46B-CFF324F72288}"/>
              </a:ext>
            </a:extLst>
          </p:cNvPr>
          <p:cNvSpPr/>
          <p:nvPr/>
        </p:nvSpPr>
        <p:spPr>
          <a:xfrm>
            <a:off x="0" y="1700451"/>
            <a:ext cx="12161838" cy="5160189"/>
          </a:xfrm>
          <a:prstGeom prst="rect">
            <a:avLst/>
          </a:prstGeom>
          <a:solidFill>
            <a:srgbClr val="E2E8F1"/>
          </a:solidFill>
          <a:ln>
            <a:solidFill>
              <a:srgbClr val="E2E8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a:solidFill>
                <a:prstClr val="white"/>
              </a:solidFill>
              <a:latin typeface="Calibri" panose="020F0502020204030204"/>
            </a:endParaRPr>
          </a:p>
        </p:txBody>
      </p:sp>
      <p:sp>
        <p:nvSpPr>
          <p:cNvPr id="2" name="Rectangle: Rounded Corners 1">
            <a:extLst>
              <a:ext uri="{FF2B5EF4-FFF2-40B4-BE49-F238E27FC236}">
                <a16:creationId xmlns:a16="http://schemas.microsoft.com/office/drawing/2014/main" id="{0405DD04-A442-6364-B9E3-1E16EDBE69A1}"/>
              </a:ext>
            </a:extLst>
          </p:cNvPr>
          <p:cNvSpPr/>
          <p:nvPr/>
        </p:nvSpPr>
        <p:spPr>
          <a:xfrm>
            <a:off x="150991" y="1735770"/>
            <a:ext cx="11877980" cy="4759746"/>
          </a:xfrm>
          <a:prstGeom prst="roundRect">
            <a:avLst/>
          </a:prstGeom>
          <a:solidFill>
            <a:schemeClr val="bg1"/>
          </a:solidFill>
          <a:ln>
            <a:solidFill>
              <a:srgbClr val="1B14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a:solidFill>
                <a:prstClr val="white"/>
              </a:solidFill>
              <a:latin typeface="Calibri" panose="020F0502020204030204"/>
            </a:endParaRPr>
          </a:p>
        </p:txBody>
      </p:sp>
      <p:sp>
        <p:nvSpPr>
          <p:cNvPr id="3" name="TextBox 2">
            <a:extLst>
              <a:ext uri="{FF2B5EF4-FFF2-40B4-BE49-F238E27FC236}">
                <a16:creationId xmlns:a16="http://schemas.microsoft.com/office/drawing/2014/main" id="{FC42E63E-03ED-8B8A-4BD9-F024E7310054}"/>
              </a:ext>
            </a:extLst>
          </p:cNvPr>
          <p:cNvSpPr txBox="1"/>
          <p:nvPr/>
        </p:nvSpPr>
        <p:spPr>
          <a:xfrm>
            <a:off x="779279" y="2422906"/>
            <a:ext cx="1296666"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AAPC</a:t>
            </a:r>
            <a:br>
              <a:rPr lang="en-US" sz="1197" b="1">
                <a:solidFill>
                  <a:srgbClr val="1F1A62"/>
                </a:solidFill>
                <a:latin typeface="Helvetica" panose="020B0403020202020204" pitchFamily="34" charset="0"/>
              </a:rPr>
            </a:br>
            <a:r>
              <a:rPr lang="en-US" sz="1047">
                <a:solidFill>
                  <a:srgbClr val="1F1A62"/>
                </a:solidFill>
                <a:latin typeface="Helvetica" panose="020B0403020202020204" pitchFamily="34" charset="0"/>
              </a:rPr>
              <a:t>(Healthcare)</a:t>
            </a:r>
            <a:endParaRPr lang="en-US" sz="1197" b="1">
              <a:solidFill>
                <a:srgbClr val="1F1A62"/>
              </a:solidFill>
              <a:latin typeface="Helvetica" panose="020B0403020202020204" pitchFamily="34" charset="0"/>
            </a:endParaRPr>
          </a:p>
        </p:txBody>
      </p:sp>
      <p:sp>
        <p:nvSpPr>
          <p:cNvPr id="4" name="TextBox 3">
            <a:extLst>
              <a:ext uri="{FF2B5EF4-FFF2-40B4-BE49-F238E27FC236}">
                <a16:creationId xmlns:a16="http://schemas.microsoft.com/office/drawing/2014/main" id="{90EF3EC7-13F3-0FE3-0F64-F85AEB325CDD}"/>
              </a:ext>
            </a:extLst>
          </p:cNvPr>
          <p:cNvSpPr txBox="1"/>
          <p:nvPr/>
        </p:nvSpPr>
        <p:spPr>
          <a:xfrm>
            <a:off x="2229498" y="2575630"/>
            <a:ext cx="201430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ABM Industries</a:t>
            </a:r>
          </a:p>
          <a:p>
            <a:pPr algn="ctr" defTabSz="912114">
              <a:defRPr/>
            </a:pPr>
            <a:r>
              <a:rPr lang="en-US" sz="1047">
                <a:solidFill>
                  <a:srgbClr val="1F1A62"/>
                </a:solidFill>
                <a:latin typeface="Helvetica" panose="020B0403020202020204" pitchFamily="34" charset="0"/>
              </a:rPr>
              <a:t>(Commercial Real Estate)</a:t>
            </a:r>
            <a:endParaRPr lang="en-US" sz="1047" b="1">
              <a:solidFill>
                <a:srgbClr val="1F1A62"/>
              </a:solidFill>
              <a:latin typeface="Helvetica" panose="020B0403020202020204" pitchFamily="34" charset="0"/>
            </a:endParaRPr>
          </a:p>
        </p:txBody>
      </p:sp>
      <p:sp>
        <p:nvSpPr>
          <p:cNvPr id="5" name="TextBox 4">
            <a:extLst>
              <a:ext uri="{FF2B5EF4-FFF2-40B4-BE49-F238E27FC236}">
                <a16:creationId xmlns:a16="http://schemas.microsoft.com/office/drawing/2014/main" id="{F3F5EB63-42CA-19DC-709F-DF085608CF5E}"/>
              </a:ext>
            </a:extLst>
          </p:cNvPr>
          <p:cNvSpPr txBox="1"/>
          <p:nvPr/>
        </p:nvSpPr>
        <p:spPr>
          <a:xfrm>
            <a:off x="4308019" y="2526254"/>
            <a:ext cx="201430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AON Consulting</a:t>
            </a:r>
          </a:p>
          <a:p>
            <a:pPr algn="ctr" defTabSz="912114">
              <a:defRPr/>
            </a:pPr>
            <a:r>
              <a:rPr lang="en-US" sz="1047">
                <a:solidFill>
                  <a:srgbClr val="1F1A62"/>
                </a:solidFill>
                <a:latin typeface="Helvetica" panose="020B0403020202020204" pitchFamily="34" charset="0"/>
              </a:rPr>
              <a:t>(Consulting)</a:t>
            </a:r>
            <a:endParaRPr lang="en-US" sz="1047" b="1">
              <a:solidFill>
                <a:srgbClr val="1F1A62"/>
              </a:solidFill>
              <a:latin typeface="Helvetica" panose="020B0403020202020204" pitchFamily="34" charset="0"/>
            </a:endParaRPr>
          </a:p>
        </p:txBody>
      </p:sp>
      <p:sp>
        <p:nvSpPr>
          <p:cNvPr id="7" name="TextBox 6">
            <a:extLst>
              <a:ext uri="{FF2B5EF4-FFF2-40B4-BE49-F238E27FC236}">
                <a16:creationId xmlns:a16="http://schemas.microsoft.com/office/drawing/2014/main" id="{54E9E345-36DC-0E83-3A00-E08E491FA60B}"/>
              </a:ext>
            </a:extLst>
          </p:cNvPr>
          <p:cNvSpPr txBox="1"/>
          <p:nvPr/>
        </p:nvSpPr>
        <p:spPr>
          <a:xfrm>
            <a:off x="6699652" y="2428181"/>
            <a:ext cx="1121169"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Avira</a:t>
            </a:r>
          </a:p>
          <a:p>
            <a:pPr algn="ctr" defTabSz="912114">
              <a:defRPr/>
            </a:pPr>
            <a:r>
              <a:rPr lang="en-US" sz="1047">
                <a:solidFill>
                  <a:srgbClr val="1F1A62"/>
                </a:solidFill>
                <a:latin typeface="Helvetica" panose="020B0403020202020204" pitchFamily="34" charset="0"/>
              </a:rPr>
              <a:t>(Software)</a:t>
            </a:r>
            <a:endParaRPr lang="en-US" sz="1047" b="1">
              <a:solidFill>
                <a:srgbClr val="1F1A62"/>
              </a:solidFill>
              <a:latin typeface="Helvetica" panose="020B0403020202020204" pitchFamily="34" charset="0"/>
            </a:endParaRPr>
          </a:p>
        </p:txBody>
      </p:sp>
      <p:sp>
        <p:nvSpPr>
          <p:cNvPr id="9" name="TextBox 8">
            <a:extLst>
              <a:ext uri="{FF2B5EF4-FFF2-40B4-BE49-F238E27FC236}">
                <a16:creationId xmlns:a16="http://schemas.microsoft.com/office/drawing/2014/main" id="{A18D9141-7701-87F0-3871-BB8116F6DFB1}"/>
              </a:ext>
            </a:extLst>
          </p:cNvPr>
          <p:cNvSpPr txBox="1"/>
          <p:nvPr/>
        </p:nvSpPr>
        <p:spPr>
          <a:xfrm>
            <a:off x="8232246" y="2468031"/>
            <a:ext cx="1558235"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Blue Vine</a:t>
            </a:r>
          </a:p>
          <a:p>
            <a:pPr algn="ctr" defTabSz="912114">
              <a:defRPr/>
            </a:pPr>
            <a:r>
              <a:rPr lang="en-US" sz="1047">
                <a:solidFill>
                  <a:srgbClr val="1F1A62"/>
                </a:solidFill>
                <a:latin typeface="Helvetica" panose="020B0403020202020204" pitchFamily="34" charset="0"/>
              </a:rPr>
              <a:t>(Banking/Finance)</a:t>
            </a:r>
            <a:endParaRPr lang="en-US" sz="1047" b="1">
              <a:solidFill>
                <a:srgbClr val="1F1A62"/>
              </a:solidFill>
              <a:latin typeface="Helvetica" panose="020B0403020202020204" pitchFamily="34" charset="0"/>
            </a:endParaRPr>
          </a:p>
        </p:txBody>
      </p:sp>
      <p:sp>
        <p:nvSpPr>
          <p:cNvPr id="10" name="TextBox 9">
            <a:extLst>
              <a:ext uri="{FF2B5EF4-FFF2-40B4-BE49-F238E27FC236}">
                <a16:creationId xmlns:a16="http://schemas.microsoft.com/office/drawing/2014/main" id="{50D61883-0C76-A653-D05A-198A782743DD}"/>
              </a:ext>
            </a:extLst>
          </p:cNvPr>
          <p:cNvSpPr txBox="1"/>
          <p:nvPr/>
        </p:nvSpPr>
        <p:spPr>
          <a:xfrm>
            <a:off x="10224379" y="2526254"/>
            <a:ext cx="1468253"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Canva</a:t>
            </a:r>
          </a:p>
          <a:p>
            <a:pPr algn="ctr" defTabSz="912114">
              <a:defRPr/>
            </a:pPr>
            <a:r>
              <a:rPr lang="en-US" sz="1047">
                <a:solidFill>
                  <a:srgbClr val="1F1A62"/>
                </a:solidFill>
                <a:latin typeface="Helvetica" panose="020B0403020202020204" pitchFamily="34" charset="0"/>
              </a:rPr>
              <a:t>(Graphic Design)</a:t>
            </a:r>
            <a:endParaRPr lang="en-US" sz="1047" b="1">
              <a:solidFill>
                <a:srgbClr val="1F1A62"/>
              </a:solidFill>
              <a:latin typeface="Helvetica" panose="020B0403020202020204" pitchFamily="34" charset="0"/>
            </a:endParaRPr>
          </a:p>
        </p:txBody>
      </p:sp>
      <p:pic>
        <p:nvPicPr>
          <p:cNvPr id="12" name="Picture 2" descr="AAPC (healthcare) - Wikipedia">
            <a:extLst>
              <a:ext uri="{FF2B5EF4-FFF2-40B4-BE49-F238E27FC236}">
                <a16:creationId xmlns:a16="http://schemas.microsoft.com/office/drawing/2014/main" id="{4816C39E-E89A-6879-30CD-8B899CC89C3B}"/>
              </a:ext>
            </a:extLst>
          </p:cNvPr>
          <p:cNvPicPr>
            <a:picLocks noChangeAspect="1" noChangeArrowheads="1"/>
          </p:cNvPicPr>
          <p:nvPr/>
        </p:nvPicPr>
        <p:blipFill>
          <a:blip r:embed="rId2" cstate="hqprint">
            <a:extLst>
              <a:ext uri="{28A0092B-C50C-407E-A947-70E740481C1C}">
                <a14:useLocalDpi xmlns:a14="http://schemas.microsoft.com/office/drawing/2010/main"/>
              </a:ext>
            </a:extLst>
          </a:blip>
          <a:srcRect/>
          <a:stretch>
            <a:fillRect/>
          </a:stretch>
        </p:blipFill>
        <p:spPr bwMode="auto">
          <a:xfrm>
            <a:off x="552203" y="1928541"/>
            <a:ext cx="1501227" cy="52417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ABM Industries - Wikipedia">
            <a:extLst>
              <a:ext uri="{FF2B5EF4-FFF2-40B4-BE49-F238E27FC236}">
                <a16:creationId xmlns:a16="http://schemas.microsoft.com/office/drawing/2014/main" id="{5E5BD9B1-D21E-86BD-F8B9-70C9CCEB13C5}"/>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2515836" y="1800130"/>
            <a:ext cx="1415714" cy="78100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Aon Hewitt - Wikipedia">
            <a:extLst>
              <a:ext uri="{FF2B5EF4-FFF2-40B4-BE49-F238E27FC236}">
                <a16:creationId xmlns:a16="http://schemas.microsoft.com/office/drawing/2014/main" id="{4CCDC7FA-8BD7-96E2-042E-6F9EF7940C41}"/>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4607315" y="1922235"/>
            <a:ext cx="1415714" cy="53679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Download Security Software for Windows, Mac, Android &amp; iOS | Avira Antivirus">
            <a:extLst>
              <a:ext uri="{FF2B5EF4-FFF2-40B4-BE49-F238E27FC236}">
                <a16:creationId xmlns:a16="http://schemas.microsoft.com/office/drawing/2014/main" id="{CAFB58AC-A64F-30F8-6571-1FD1668DAD6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09955" y="1972040"/>
            <a:ext cx="1363887" cy="43718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BlueVine Logos &amp; Brand Assets | Brandfetch">
            <a:extLst>
              <a:ext uri="{FF2B5EF4-FFF2-40B4-BE49-F238E27FC236}">
                <a16:creationId xmlns:a16="http://schemas.microsoft.com/office/drawing/2014/main" id="{EB46AA05-3902-9D18-1FD9-0804B90754A8}"/>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8053956" y="2014328"/>
            <a:ext cx="1914815" cy="35260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Logo Maker | Create Free Logos in Minutes | Canva">
            <a:extLst>
              <a:ext uri="{FF2B5EF4-FFF2-40B4-BE49-F238E27FC236}">
                <a16:creationId xmlns:a16="http://schemas.microsoft.com/office/drawing/2014/main" id="{338C5303-D4A6-6558-AED7-E4526A92470F}"/>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10120928" y="1922235"/>
            <a:ext cx="1675155" cy="53679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8D4FA86-B5A1-C808-09B0-F8122DBD9153}"/>
              </a:ext>
            </a:extLst>
          </p:cNvPr>
          <p:cNvSpPr txBox="1"/>
          <p:nvPr/>
        </p:nvSpPr>
        <p:spPr>
          <a:xfrm>
            <a:off x="817119" y="3487874"/>
            <a:ext cx="1296666"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Clear</a:t>
            </a:r>
          </a:p>
          <a:p>
            <a:pPr algn="ctr" defTabSz="912114">
              <a:defRPr/>
            </a:pPr>
            <a:r>
              <a:rPr lang="en-US" sz="1047">
                <a:solidFill>
                  <a:srgbClr val="1F1A62"/>
                </a:solidFill>
                <a:latin typeface="Helvetica" panose="020B0403020202020204" pitchFamily="34" charset="0"/>
              </a:rPr>
              <a:t>(Security)</a:t>
            </a:r>
            <a:endParaRPr lang="en-US" sz="1047" b="1">
              <a:solidFill>
                <a:srgbClr val="1F1A62"/>
              </a:solidFill>
              <a:latin typeface="Helvetica" panose="020B0403020202020204" pitchFamily="34" charset="0"/>
            </a:endParaRPr>
          </a:p>
        </p:txBody>
      </p:sp>
      <p:sp>
        <p:nvSpPr>
          <p:cNvPr id="20" name="TextBox 19">
            <a:extLst>
              <a:ext uri="{FF2B5EF4-FFF2-40B4-BE49-F238E27FC236}">
                <a16:creationId xmlns:a16="http://schemas.microsoft.com/office/drawing/2014/main" id="{562AF9C9-4E87-6BC6-4E16-AD4FF0314F17}"/>
              </a:ext>
            </a:extLst>
          </p:cNvPr>
          <p:cNvSpPr txBox="1"/>
          <p:nvPr/>
        </p:nvSpPr>
        <p:spPr>
          <a:xfrm>
            <a:off x="2216540" y="3837890"/>
            <a:ext cx="201430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Expensify</a:t>
            </a:r>
          </a:p>
          <a:p>
            <a:pPr algn="ctr" defTabSz="912114">
              <a:defRPr/>
            </a:pPr>
            <a:r>
              <a:rPr lang="en-US" sz="1047">
                <a:solidFill>
                  <a:srgbClr val="1F1A62"/>
                </a:solidFill>
                <a:latin typeface="Helvetica" panose="020B0403020202020204" pitchFamily="34" charset="0"/>
              </a:rPr>
              <a:t>(Expense Management)</a:t>
            </a:r>
            <a:endParaRPr lang="en-US" sz="1047" b="1">
              <a:solidFill>
                <a:srgbClr val="1F1A62"/>
              </a:solidFill>
              <a:latin typeface="Helvetica" panose="020B0403020202020204" pitchFamily="34" charset="0"/>
            </a:endParaRPr>
          </a:p>
        </p:txBody>
      </p:sp>
      <p:sp>
        <p:nvSpPr>
          <p:cNvPr id="21" name="TextBox 20">
            <a:extLst>
              <a:ext uri="{FF2B5EF4-FFF2-40B4-BE49-F238E27FC236}">
                <a16:creationId xmlns:a16="http://schemas.microsoft.com/office/drawing/2014/main" id="{23F46922-4772-0CFD-14E5-41AC4E235AFB}"/>
              </a:ext>
            </a:extLst>
          </p:cNvPr>
          <p:cNvSpPr txBox="1"/>
          <p:nvPr/>
        </p:nvSpPr>
        <p:spPr>
          <a:xfrm>
            <a:off x="4284974" y="3576488"/>
            <a:ext cx="201430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EY-Parthenon</a:t>
            </a:r>
          </a:p>
          <a:p>
            <a:pPr algn="ctr" defTabSz="912114">
              <a:defRPr/>
            </a:pPr>
            <a:r>
              <a:rPr lang="en-US" sz="1047">
                <a:solidFill>
                  <a:srgbClr val="1F1A62"/>
                </a:solidFill>
                <a:latin typeface="Helvetica" panose="020B0403020202020204" pitchFamily="34" charset="0"/>
              </a:rPr>
              <a:t>(Consulting)</a:t>
            </a:r>
            <a:endParaRPr lang="en-US" sz="1047" b="1">
              <a:solidFill>
                <a:srgbClr val="1F1A62"/>
              </a:solidFill>
              <a:latin typeface="Helvetica" panose="020B0403020202020204" pitchFamily="34" charset="0"/>
            </a:endParaRPr>
          </a:p>
        </p:txBody>
      </p:sp>
      <p:sp>
        <p:nvSpPr>
          <p:cNvPr id="22" name="TextBox 21">
            <a:extLst>
              <a:ext uri="{FF2B5EF4-FFF2-40B4-BE49-F238E27FC236}">
                <a16:creationId xmlns:a16="http://schemas.microsoft.com/office/drawing/2014/main" id="{3D125573-BA77-719A-2257-9DF502C19343}"/>
              </a:ext>
            </a:extLst>
          </p:cNvPr>
          <p:cNvSpPr txBox="1"/>
          <p:nvPr/>
        </p:nvSpPr>
        <p:spPr>
          <a:xfrm>
            <a:off x="6740572" y="3740409"/>
            <a:ext cx="1121169"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Fiverr</a:t>
            </a:r>
          </a:p>
          <a:p>
            <a:pPr algn="ctr" defTabSz="912114">
              <a:defRPr/>
            </a:pPr>
            <a:r>
              <a:rPr lang="en-US" sz="1047">
                <a:solidFill>
                  <a:srgbClr val="1F1A62"/>
                </a:solidFill>
                <a:latin typeface="Helvetica" panose="020B0403020202020204" pitchFamily="34" charset="0"/>
              </a:rPr>
              <a:t>(Freelancing)</a:t>
            </a:r>
            <a:endParaRPr lang="en-US" sz="1047" b="1">
              <a:solidFill>
                <a:srgbClr val="1F1A62"/>
              </a:solidFill>
              <a:latin typeface="Helvetica" panose="020B0403020202020204" pitchFamily="34" charset="0"/>
            </a:endParaRPr>
          </a:p>
        </p:txBody>
      </p:sp>
      <p:sp>
        <p:nvSpPr>
          <p:cNvPr id="23" name="TextBox 22">
            <a:extLst>
              <a:ext uri="{FF2B5EF4-FFF2-40B4-BE49-F238E27FC236}">
                <a16:creationId xmlns:a16="http://schemas.microsoft.com/office/drawing/2014/main" id="{4CA6A9CD-C976-F784-86F8-FFFF6657F878}"/>
              </a:ext>
            </a:extLst>
          </p:cNvPr>
          <p:cNvSpPr txBox="1"/>
          <p:nvPr/>
        </p:nvSpPr>
        <p:spPr>
          <a:xfrm>
            <a:off x="8357789" y="3693331"/>
            <a:ext cx="1558235"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Kabbage</a:t>
            </a:r>
          </a:p>
          <a:p>
            <a:pPr algn="ctr" defTabSz="912114">
              <a:defRPr/>
            </a:pPr>
            <a:r>
              <a:rPr lang="en-US" sz="1047">
                <a:solidFill>
                  <a:srgbClr val="1F1A62"/>
                </a:solidFill>
                <a:latin typeface="Helvetica" panose="020B0403020202020204" pitchFamily="34" charset="0"/>
              </a:rPr>
              <a:t>(Banking/Finance)</a:t>
            </a:r>
            <a:endParaRPr lang="en-US" sz="1047" b="1">
              <a:solidFill>
                <a:srgbClr val="1F1A62"/>
              </a:solidFill>
              <a:latin typeface="Helvetica" panose="020B0403020202020204" pitchFamily="34" charset="0"/>
            </a:endParaRPr>
          </a:p>
        </p:txBody>
      </p:sp>
      <p:sp>
        <p:nvSpPr>
          <p:cNvPr id="24" name="TextBox 23">
            <a:extLst>
              <a:ext uri="{FF2B5EF4-FFF2-40B4-BE49-F238E27FC236}">
                <a16:creationId xmlns:a16="http://schemas.microsoft.com/office/drawing/2014/main" id="{052D401C-1BD7-113E-CB60-BC67D0C0F741}"/>
              </a:ext>
            </a:extLst>
          </p:cNvPr>
          <p:cNvSpPr txBox="1"/>
          <p:nvPr/>
        </p:nvSpPr>
        <p:spPr>
          <a:xfrm>
            <a:off x="10379930" y="3682157"/>
            <a:ext cx="1254189"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Kajabi</a:t>
            </a:r>
          </a:p>
          <a:p>
            <a:pPr algn="ctr" defTabSz="912114">
              <a:defRPr/>
            </a:pPr>
            <a:r>
              <a:rPr lang="en-US" sz="1047">
                <a:solidFill>
                  <a:srgbClr val="1F1A62"/>
                </a:solidFill>
                <a:latin typeface="Helvetica" panose="020B0403020202020204" pitchFamily="34" charset="0"/>
              </a:rPr>
              <a:t>(Software)</a:t>
            </a:r>
            <a:endParaRPr lang="en-US" sz="1047" b="1">
              <a:solidFill>
                <a:srgbClr val="1F1A62"/>
              </a:solidFill>
              <a:latin typeface="Helvetica" panose="020B0403020202020204" pitchFamily="34" charset="0"/>
            </a:endParaRPr>
          </a:p>
        </p:txBody>
      </p:sp>
      <p:pic>
        <p:nvPicPr>
          <p:cNvPr id="26" name="Picture 25">
            <a:extLst>
              <a:ext uri="{FF2B5EF4-FFF2-40B4-BE49-F238E27FC236}">
                <a16:creationId xmlns:a16="http://schemas.microsoft.com/office/drawing/2014/main" id="{E9DF726B-7C9E-91D7-5ACE-6BB2B70B5EA6}"/>
              </a:ext>
            </a:extLst>
          </p:cNvPr>
          <p:cNvPicPr>
            <a:picLocks noChangeAspect="1"/>
          </p:cNvPicPr>
          <p:nvPr/>
        </p:nvPicPr>
        <p:blipFill>
          <a:blip r:embed="rId8"/>
          <a:stretch>
            <a:fillRect/>
          </a:stretch>
        </p:blipFill>
        <p:spPr>
          <a:xfrm>
            <a:off x="376906" y="3072516"/>
            <a:ext cx="1735377" cy="469315"/>
          </a:xfrm>
          <a:prstGeom prst="rect">
            <a:avLst/>
          </a:prstGeom>
        </p:spPr>
      </p:pic>
      <p:pic>
        <p:nvPicPr>
          <p:cNvPr id="27" name="Picture 16" descr="Download Expensify-24 - Expensify Logo PNG Image with No Background -  PNGkey.com">
            <a:extLst>
              <a:ext uri="{FF2B5EF4-FFF2-40B4-BE49-F238E27FC236}">
                <a16:creationId xmlns:a16="http://schemas.microsoft.com/office/drawing/2014/main" id="{85E1D02F-07C9-19C3-C349-35FF6589ADB6}"/>
              </a:ext>
            </a:extLst>
          </p:cNvPr>
          <p:cNvPicPr>
            <a:picLocks noChangeAspect="1" noChangeArrowheads="1"/>
          </p:cNvPicPr>
          <p:nvPr/>
        </p:nvPicPr>
        <p:blipFill>
          <a:blip r:embed="rId9" cstate="hqprint">
            <a:extLst>
              <a:ext uri="{28A0092B-C50C-407E-A947-70E740481C1C}">
                <a14:useLocalDpi xmlns:a14="http://schemas.microsoft.com/office/drawing/2010/main"/>
              </a:ext>
            </a:extLst>
          </a:blip>
          <a:srcRect/>
          <a:stretch>
            <a:fillRect/>
          </a:stretch>
        </p:blipFill>
        <p:spPr bwMode="auto">
          <a:xfrm>
            <a:off x="2711547" y="3132660"/>
            <a:ext cx="1024290" cy="71776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8" descr="EY-Parthenon - Wikiwand">
            <a:extLst>
              <a:ext uri="{FF2B5EF4-FFF2-40B4-BE49-F238E27FC236}">
                <a16:creationId xmlns:a16="http://schemas.microsoft.com/office/drawing/2014/main" id="{73474908-DFF5-855B-39EE-4F01085B74BE}"/>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472564" y="3004460"/>
            <a:ext cx="1639125" cy="52899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0" descr="Fiverr logo and symbol, meaning, history, PNG">
            <a:extLst>
              <a:ext uri="{FF2B5EF4-FFF2-40B4-BE49-F238E27FC236}">
                <a16:creationId xmlns:a16="http://schemas.microsoft.com/office/drawing/2014/main" id="{42245EF7-0A4E-7C72-CAEE-14B1460FD808}"/>
              </a:ext>
            </a:extLst>
          </p:cNvPr>
          <p:cNvPicPr>
            <a:picLocks noChangeAspect="1" noChangeArrowheads="1"/>
          </p:cNvPicPr>
          <p:nvPr/>
        </p:nvPicPr>
        <p:blipFill>
          <a:blip r:embed="rId11" cstate="hqprint">
            <a:extLst>
              <a:ext uri="{28A0092B-C50C-407E-A947-70E740481C1C}">
                <a14:useLocalDpi xmlns:a14="http://schemas.microsoft.com/office/drawing/2010/main"/>
              </a:ext>
            </a:extLst>
          </a:blip>
          <a:srcRect/>
          <a:stretch>
            <a:fillRect/>
          </a:stretch>
        </p:blipFill>
        <p:spPr bwMode="auto">
          <a:xfrm>
            <a:off x="6531198" y="2999774"/>
            <a:ext cx="1539920" cy="86620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2">
            <a:extLst>
              <a:ext uri="{FF2B5EF4-FFF2-40B4-BE49-F238E27FC236}">
                <a16:creationId xmlns:a16="http://schemas.microsoft.com/office/drawing/2014/main" id="{1027B0ED-E057-EF76-15E1-B9FD568A6074}"/>
              </a:ext>
            </a:extLst>
          </p:cNvPr>
          <p:cNvPicPr>
            <a:picLocks noChangeAspect="1" noChangeArrowheads="1"/>
          </p:cNvPicPr>
          <p:nvPr/>
        </p:nvPicPr>
        <p:blipFill rotWithShape="1">
          <a:blip r:embed="rId12" cstate="hqprint">
            <a:extLst>
              <a:ext uri="{28A0092B-C50C-407E-A947-70E740481C1C}">
                <a14:useLocalDpi xmlns:a14="http://schemas.microsoft.com/office/drawing/2010/main"/>
              </a:ext>
            </a:extLst>
          </a:blip>
          <a:srcRect l="20714" t="23056" r="19844" b="30696"/>
          <a:stretch/>
        </p:blipFill>
        <p:spPr bwMode="auto">
          <a:xfrm>
            <a:off x="8491968" y="3009458"/>
            <a:ext cx="1289880" cy="7526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4" descr="Kajabi Pricing [Jun 2022]: Is It Overrated?">
            <a:extLst>
              <a:ext uri="{FF2B5EF4-FFF2-40B4-BE49-F238E27FC236}">
                <a16:creationId xmlns:a16="http://schemas.microsoft.com/office/drawing/2014/main" id="{EA65B8AF-FE93-011F-2530-9E3B7B640C1C}"/>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10006449" y="3164690"/>
            <a:ext cx="1789635" cy="596545"/>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465AA412-8B02-3000-70E9-BB5C3DFD5385}"/>
              </a:ext>
            </a:extLst>
          </p:cNvPr>
          <p:cNvSpPr txBox="1"/>
          <p:nvPr/>
        </p:nvSpPr>
        <p:spPr>
          <a:xfrm>
            <a:off x="51001" y="4722836"/>
            <a:ext cx="2464835"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Leviton Manufacturing</a:t>
            </a:r>
          </a:p>
          <a:p>
            <a:pPr algn="ctr" defTabSz="912114">
              <a:defRPr/>
            </a:pPr>
            <a:r>
              <a:rPr lang="en-US" sz="1047">
                <a:solidFill>
                  <a:srgbClr val="1F1A62"/>
                </a:solidFill>
                <a:latin typeface="Helvetica" panose="020B0403020202020204" pitchFamily="34" charset="0"/>
              </a:rPr>
              <a:t>(Manufacturing)</a:t>
            </a:r>
            <a:endParaRPr lang="en-US" sz="1047" b="1">
              <a:solidFill>
                <a:srgbClr val="1F1A62"/>
              </a:solidFill>
              <a:latin typeface="Helvetica" panose="020B0403020202020204" pitchFamily="34" charset="0"/>
            </a:endParaRPr>
          </a:p>
        </p:txBody>
      </p:sp>
      <p:sp>
        <p:nvSpPr>
          <p:cNvPr id="34" name="TextBox 33">
            <a:extLst>
              <a:ext uri="{FF2B5EF4-FFF2-40B4-BE49-F238E27FC236}">
                <a16:creationId xmlns:a16="http://schemas.microsoft.com/office/drawing/2014/main" id="{4A410C7D-9351-CEF5-8CD3-180D878A0677}"/>
              </a:ext>
            </a:extLst>
          </p:cNvPr>
          <p:cNvSpPr txBox="1"/>
          <p:nvPr/>
        </p:nvSpPr>
        <p:spPr>
          <a:xfrm>
            <a:off x="2216540" y="4772025"/>
            <a:ext cx="201430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Loopnet</a:t>
            </a:r>
          </a:p>
          <a:p>
            <a:pPr algn="ctr" defTabSz="912114">
              <a:defRPr/>
            </a:pPr>
            <a:r>
              <a:rPr lang="en-US" sz="1047">
                <a:solidFill>
                  <a:srgbClr val="1F1A62"/>
                </a:solidFill>
                <a:latin typeface="Helvetica" panose="020B0403020202020204" pitchFamily="34" charset="0"/>
              </a:rPr>
              <a:t>(Commercial Real Estate)</a:t>
            </a:r>
            <a:endParaRPr lang="en-US" sz="1047" b="1">
              <a:solidFill>
                <a:srgbClr val="1F1A62"/>
              </a:solidFill>
              <a:latin typeface="Helvetica" panose="020B0403020202020204" pitchFamily="34" charset="0"/>
            </a:endParaRPr>
          </a:p>
        </p:txBody>
      </p:sp>
      <p:sp>
        <p:nvSpPr>
          <p:cNvPr id="35" name="TextBox 34">
            <a:extLst>
              <a:ext uri="{FF2B5EF4-FFF2-40B4-BE49-F238E27FC236}">
                <a16:creationId xmlns:a16="http://schemas.microsoft.com/office/drawing/2014/main" id="{73F783DF-A9FF-B606-8DC3-71D123B3F8E7}"/>
              </a:ext>
            </a:extLst>
          </p:cNvPr>
          <p:cNvSpPr txBox="1"/>
          <p:nvPr/>
        </p:nvSpPr>
        <p:spPr>
          <a:xfrm>
            <a:off x="4041906" y="4646380"/>
            <a:ext cx="2423426"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Palo Alto Networks</a:t>
            </a:r>
          </a:p>
          <a:p>
            <a:pPr algn="ctr" defTabSz="912114">
              <a:defRPr/>
            </a:pPr>
            <a:r>
              <a:rPr lang="en-US" sz="1047">
                <a:solidFill>
                  <a:srgbClr val="1F1A62"/>
                </a:solidFill>
                <a:latin typeface="Helvetica" panose="020B0403020202020204" pitchFamily="34" charset="0"/>
              </a:rPr>
              <a:t>(Security)</a:t>
            </a:r>
            <a:endParaRPr lang="en-US" sz="1047" b="1">
              <a:solidFill>
                <a:srgbClr val="1F1A62"/>
              </a:solidFill>
              <a:latin typeface="Helvetica" panose="020B0403020202020204" pitchFamily="34" charset="0"/>
            </a:endParaRPr>
          </a:p>
        </p:txBody>
      </p:sp>
      <p:sp>
        <p:nvSpPr>
          <p:cNvPr id="36" name="TextBox 35">
            <a:extLst>
              <a:ext uri="{FF2B5EF4-FFF2-40B4-BE49-F238E27FC236}">
                <a16:creationId xmlns:a16="http://schemas.microsoft.com/office/drawing/2014/main" id="{D75EF6DF-15CC-327B-FE21-C370DB6B4869}"/>
              </a:ext>
            </a:extLst>
          </p:cNvPr>
          <p:cNvSpPr txBox="1"/>
          <p:nvPr/>
        </p:nvSpPr>
        <p:spPr>
          <a:xfrm>
            <a:off x="6319594" y="4905744"/>
            <a:ext cx="188128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Patriot Software</a:t>
            </a:r>
          </a:p>
          <a:p>
            <a:pPr algn="ctr" defTabSz="912114">
              <a:defRPr/>
            </a:pPr>
            <a:r>
              <a:rPr lang="en-US" sz="1047">
                <a:solidFill>
                  <a:srgbClr val="1F1A62"/>
                </a:solidFill>
                <a:latin typeface="Helvetica" panose="020B0403020202020204" pitchFamily="34" charset="0"/>
              </a:rPr>
              <a:t>(Software)</a:t>
            </a:r>
            <a:endParaRPr lang="en-US" sz="1047" b="1">
              <a:solidFill>
                <a:srgbClr val="1F1A62"/>
              </a:solidFill>
              <a:latin typeface="Helvetica" panose="020B0403020202020204" pitchFamily="34" charset="0"/>
            </a:endParaRPr>
          </a:p>
        </p:txBody>
      </p:sp>
      <p:sp>
        <p:nvSpPr>
          <p:cNvPr id="37" name="TextBox 36">
            <a:extLst>
              <a:ext uri="{FF2B5EF4-FFF2-40B4-BE49-F238E27FC236}">
                <a16:creationId xmlns:a16="http://schemas.microsoft.com/office/drawing/2014/main" id="{1CF77EBA-31AB-FB34-011A-64147A765DAB}"/>
              </a:ext>
            </a:extLst>
          </p:cNvPr>
          <p:cNvSpPr txBox="1"/>
          <p:nvPr/>
        </p:nvSpPr>
        <p:spPr>
          <a:xfrm>
            <a:off x="8357789" y="4878764"/>
            <a:ext cx="1558235"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Paychex</a:t>
            </a:r>
          </a:p>
          <a:p>
            <a:pPr algn="ctr" defTabSz="912114">
              <a:defRPr/>
            </a:pPr>
            <a:r>
              <a:rPr lang="en-US" sz="1047">
                <a:solidFill>
                  <a:srgbClr val="1F1A62"/>
                </a:solidFill>
                <a:latin typeface="Helvetica" panose="020B0403020202020204" pitchFamily="34" charset="0"/>
              </a:rPr>
              <a:t>(Payroll)</a:t>
            </a:r>
            <a:endParaRPr lang="en-US" sz="1047" b="1">
              <a:solidFill>
                <a:srgbClr val="1F1A62"/>
              </a:solidFill>
              <a:latin typeface="Helvetica" panose="020B0403020202020204" pitchFamily="34" charset="0"/>
            </a:endParaRPr>
          </a:p>
        </p:txBody>
      </p:sp>
      <p:sp>
        <p:nvSpPr>
          <p:cNvPr id="38" name="TextBox 37">
            <a:extLst>
              <a:ext uri="{FF2B5EF4-FFF2-40B4-BE49-F238E27FC236}">
                <a16:creationId xmlns:a16="http://schemas.microsoft.com/office/drawing/2014/main" id="{FB7570B1-DC3C-55B6-48D8-C27C314E31E9}"/>
              </a:ext>
            </a:extLst>
          </p:cNvPr>
          <p:cNvSpPr txBox="1"/>
          <p:nvPr/>
        </p:nvSpPr>
        <p:spPr>
          <a:xfrm>
            <a:off x="10227907" y="4878764"/>
            <a:ext cx="1558235"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Peopleready</a:t>
            </a:r>
          </a:p>
          <a:p>
            <a:pPr algn="ctr" defTabSz="912114">
              <a:defRPr/>
            </a:pPr>
            <a:r>
              <a:rPr lang="en-US" sz="1047">
                <a:solidFill>
                  <a:srgbClr val="1F1A62"/>
                </a:solidFill>
                <a:latin typeface="Helvetica" panose="020B0403020202020204" pitchFamily="34" charset="0"/>
              </a:rPr>
              <a:t>(Staffing)</a:t>
            </a:r>
            <a:endParaRPr lang="en-US" sz="1047" b="1">
              <a:solidFill>
                <a:srgbClr val="1F1A62"/>
              </a:solidFill>
              <a:latin typeface="Helvetica" panose="020B0403020202020204" pitchFamily="34" charset="0"/>
            </a:endParaRPr>
          </a:p>
        </p:txBody>
      </p:sp>
      <p:pic>
        <p:nvPicPr>
          <p:cNvPr id="39" name="Picture 26" descr="Logo Image Files">
            <a:extLst>
              <a:ext uri="{FF2B5EF4-FFF2-40B4-BE49-F238E27FC236}">
                <a16:creationId xmlns:a16="http://schemas.microsoft.com/office/drawing/2014/main" id="{DEDD1065-D8C4-1458-DE6B-C16A4B7C180B}"/>
              </a:ext>
            </a:extLst>
          </p:cNvPr>
          <p:cNvPicPr>
            <a:picLocks noChangeAspect="1" noChangeArrowheads="1"/>
          </p:cNvPicPr>
          <p:nvPr/>
        </p:nvPicPr>
        <p:blipFill>
          <a:blip r:embed="rId14" cstate="hqprint">
            <a:extLst>
              <a:ext uri="{28A0092B-C50C-407E-A947-70E740481C1C}">
                <a14:useLocalDpi xmlns:a14="http://schemas.microsoft.com/office/drawing/2010/main"/>
              </a:ext>
            </a:extLst>
          </a:blip>
          <a:srcRect/>
          <a:stretch>
            <a:fillRect/>
          </a:stretch>
        </p:blipFill>
        <p:spPr bwMode="auto">
          <a:xfrm>
            <a:off x="353732" y="4143405"/>
            <a:ext cx="1573208" cy="52276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8" descr="LoopNet.com Profile | Jim Mayfield – Island Business Brokers">
            <a:extLst>
              <a:ext uri="{FF2B5EF4-FFF2-40B4-BE49-F238E27FC236}">
                <a16:creationId xmlns:a16="http://schemas.microsoft.com/office/drawing/2014/main" id="{83270F88-02D6-343B-E189-15D25E352C7C}"/>
              </a:ext>
            </a:extLst>
          </p:cNvPr>
          <p:cNvPicPr>
            <a:picLocks noChangeAspect="1" noChangeArrowheads="1"/>
          </p:cNvPicPr>
          <p:nvPr/>
        </p:nvPicPr>
        <p:blipFill>
          <a:blip r:embed="rId15" cstate="hqprint">
            <a:extLst>
              <a:ext uri="{28A0092B-C50C-407E-A947-70E740481C1C}">
                <a14:useLocalDpi xmlns:a14="http://schemas.microsoft.com/office/drawing/2010/main"/>
              </a:ext>
            </a:extLst>
          </a:blip>
          <a:srcRect/>
          <a:stretch>
            <a:fillRect/>
          </a:stretch>
        </p:blipFill>
        <p:spPr bwMode="auto">
          <a:xfrm>
            <a:off x="2177851" y="4349590"/>
            <a:ext cx="2091685" cy="49651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0">
            <a:extLst>
              <a:ext uri="{FF2B5EF4-FFF2-40B4-BE49-F238E27FC236}">
                <a16:creationId xmlns:a16="http://schemas.microsoft.com/office/drawing/2014/main" id="{6603305A-CE0D-5BD2-7457-F257A4041F5F}"/>
              </a:ext>
            </a:extLst>
          </p:cNvPr>
          <p:cNvPicPr>
            <a:picLocks noChangeAspect="1" noChangeArrowheads="1"/>
          </p:cNvPicPr>
          <p:nvPr/>
        </p:nvPicPr>
        <p:blipFill>
          <a:blip r:embed="rId16" cstate="hqprint">
            <a:extLst>
              <a:ext uri="{28A0092B-C50C-407E-A947-70E740481C1C}">
                <a14:useLocalDpi xmlns:a14="http://schemas.microsoft.com/office/drawing/2010/main"/>
              </a:ext>
            </a:extLst>
          </a:blip>
          <a:srcRect/>
          <a:stretch>
            <a:fillRect/>
          </a:stretch>
        </p:blipFill>
        <p:spPr bwMode="auto">
          <a:xfrm>
            <a:off x="4352799" y="4247916"/>
            <a:ext cx="1801640" cy="32725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32" descr="Patriot Software Unveils New Logo and Brand - insightfulaccountant.com">
            <a:extLst>
              <a:ext uri="{FF2B5EF4-FFF2-40B4-BE49-F238E27FC236}">
                <a16:creationId xmlns:a16="http://schemas.microsoft.com/office/drawing/2014/main" id="{9824C105-DF7D-1281-77A2-D4F5A2ED17A0}"/>
              </a:ext>
            </a:extLst>
          </p:cNvPr>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6322324" y="4326255"/>
            <a:ext cx="1875827" cy="59713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34">
            <a:extLst>
              <a:ext uri="{FF2B5EF4-FFF2-40B4-BE49-F238E27FC236}">
                <a16:creationId xmlns:a16="http://schemas.microsoft.com/office/drawing/2014/main" id="{C26B83A9-49BA-35CD-55E0-6B99B5C19019}"/>
              </a:ext>
            </a:extLst>
          </p:cNvPr>
          <p:cNvPicPr>
            <a:picLocks noChangeAspect="1" noChangeArrowheads="1"/>
          </p:cNvPicPr>
          <p:nvPr/>
        </p:nvPicPr>
        <p:blipFill>
          <a:blip r:embed="rId18" cstate="hqprint">
            <a:extLst>
              <a:ext uri="{28A0092B-C50C-407E-A947-70E740481C1C}">
                <a14:useLocalDpi xmlns:a14="http://schemas.microsoft.com/office/drawing/2010/main"/>
              </a:ext>
            </a:extLst>
          </a:blip>
          <a:srcRect/>
          <a:stretch>
            <a:fillRect/>
          </a:stretch>
        </p:blipFill>
        <p:spPr bwMode="auto">
          <a:xfrm>
            <a:off x="8356717" y="4517892"/>
            <a:ext cx="1560381" cy="25721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36" descr="Your Industrial Staffing Agency | PeopleReady">
            <a:extLst>
              <a:ext uri="{FF2B5EF4-FFF2-40B4-BE49-F238E27FC236}">
                <a16:creationId xmlns:a16="http://schemas.microsoft.com/office/drawing/2014/main" id="{1F5D074E-D18E-DEC4-CC2F-960E48E0E62F}"/>
              </a:ext>
            </a:extLst>
          </p:cNvPr>
          <p:cNvPicPr>
            <a:picLocks noChangeAspect="1" noChangeArrowheads="1"/>
          </p:cNvPicPr>
          <p:nvPr/>
        </p:nvPicPr>
        <p:blipFill rotWithShape="1">
          <a:blip r:embed="rId19" cstate="hqprint">
            <a:extLst>
              <a:ext uri="{28A0092B-C50C-407E-A947-70E740481C1C}">
                <a14:useLocalDpi xmlns:a14="http://schemas.microsoft.com/office/drawing/2010/main"/>
              </a:ext>
            </a:extLst>
          </a:blip>
          <a:srcRect l="9437" t="32115" r="8751" b="31893"/>
          <a:stretch/>
        </p:blipFill>
        <p:spPr bwMode="auto">
          <a:xfrm>
            <a:off x="10124418" y="4437511"/>
            <a:ext cx="1765215" cy="410143"/>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63CF3416-4F54-BF30-2B77-6230450AE920}"/>
              </a:ext>
            </a:extLst>
          </p:cNvPr>
          <p:cNvSpPr txBox="1"/>
          <p:nvPr/>
        </p:nvSpPr>
        <p:spPr>
          <a:xfrm>
            <a:off x="433539" y="5793686"/>
            <a:ext cx="155823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ServiceNow</a:t>
            </a:r>
          </a:p>
          <a:p>
            <a:pPr algn="ctr" defTabSz="912114">
              <a:defRPr/>
            </a:pPr>
            <a:r>
              <a:rPr lang="en-US" sz="1047">
                <a:solidFill>
                  <a:srgbClr val="1F1A62"/>
                </a:solidFill>
                <a:latin typeface="Helvetica" panose="020B0403020202020204" pitchFamily="34" charset="0"/>
              </a:rPr>
              <a:t>(Software)</a:t>
            </a:r>
            <a:endParaRPr lang="en-US" sz="1197" b="1">
              <a:solidFill>
                <a:srgbClr val="1F1A62"/>
              </a:solidFill>
              <a:latin typeface="Helvetica" panose="020B0403020202020204" pitchFamily="34" charset="0"/>
            </a:endParaRPr>
          </a:p>
        </p:txBody>
      </p:sp>
      <p:sp>
        <p:nvSpPr>
          <p:cNvPr id="46" name="TextBox 45">
            <a:extLst>
              <a:ext uri="{FF2B5EF4-FFF2-40B4-BE49-F238E27FC236}">
                <a16:creationId xmlns:a16="http://schemas.microsoft.com/office/drawing/2014/main" id="{4D9E2A8E-7C6D-4860-F3E8-D0C979CD69FA}"/>
              </a:ext>
            </a:extLst>
          </p:cNvPr>
          <p:cNvSpPr txBox="1"/>
          <p:nvPr/>
        </p:nvSpPr>
        <p:spPr>
          <a:xfrm>
            <a:off x="1763900" y="6068922"/>
            <a:ext cx="201430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Smartsheet</a:t>
            </a:r>
          </a:p>
          <a:p>
            <a:pPr algn="ctr" defTabSz="912114">
              <a:defRPr/>
            </a:pPr>
            <a:r>
              <a:rPr lang="en-US" sz="1047">
                <a:solidFill>
                  <a:srgbClr val="1F1A62"/>
                </a:solidFill>
                <a:latin typeface="Helvetica" panose="020B0403020202020204" pitchFamily="34" charset="0"/>
              </a:rPr>
              <a:t>(Software)</a:t>
            </a:r>
            <a:endParaRPr lang="en-US" sz="1197" b="1">
              <a:solidFill>
                <a:srgbClr val="1F1A62"/>
              </a:solidFill>
              <a:latin typeface="Helvetica" panose="020B0403020202020204" pitchFamily="34" charset="0"/>
            </a:endParaRPr>
          </a:p>
        </p:txBody>
      </p:sp>
      <p:sp>
        <p:nvSpPr>
          <p:cNvPr id="47" name="TextBox 46">
            <a:extLst>
              <a:ext uri="{FF2B5EF4-FFF2-40B4-BE49-F238E27FC236}">
                <a16:creationId xmlns:a16="http://schemas.microsoft.com/office/drawing/2014/main" id="{6F3D4CCE-A495-C500-9321-36F9E2094F6A}"/>
              </a:ext>
            </a:extLst>
          </p:cNvPr>
          <p:cNvSpPr txBox="1"/>
          <p:nvPr/>
        </p:nvSpPr>
        <p:spPr>
          <a:xfrm>
            <a:off x="3578269" y="5913132"/>
            <a:ext cx="2014304"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Ten-X Realtors</a:t>
            </a:r>
          </a:p>
          <a:p>
            <a:pPr algn="ctr" defTabSz="912114">
              <a:defRPr/>
            </a:pPr>
            <a:r>
              <a:rPr lang="en-US" sz="1047">
                <a:solidFill>
                  <a:srgbClr val="1F1A62"/>
                </a:solidFill>
                <a:latin typeface="Helvetica" panose="020B0403020202020204" pitchFamily="34" charset="0"/>
              </a:rPr>
              <a:t>(Comm. Real Estate)</a:t>
            </a:r>
            <a:endParaRPr lang="en-US" sz="1047" b="1">
              <a:solidFill>
                <a:srgbClr val="1F1A62"/>
              </a:solidFill>
              <a:latin typeface="Helvetica" panose="020B0403020202020204" pitchFamily="34" charset="0"/>
            </a:endParaRPr>
          </a:p>
        </p:txBody>
      </p:sp>
      <p:sp>
        <p:nvSpPr>
          <p:cNvPr id="48" name="TextBox 47">
            <a:extLst>
              <a:ext uri="{FF2B5EF4-FFF2-40B4-BE49-F238E27FC236}">
                <a16:creationId xmlns:a16="http://schemas.microsoft.com/office/drawing/2014/main" id="{F6D7A07A-BA63-229F-6D50-94EC29102C1C}"/>
              </a:ext>
            </a:extLst>
          </p:cNvPr>
          <p:cNvSpPr txBox="1"/>
          <p:nvPr/>
        </p:nvSpPr>
        <p:spPr>
          <a:xfrm>
            <a:off x="5510289" y="5777445"/>
            <a:ext cx="1558233"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Twilio</a:t>
            </a:r>
          </a:p>
          <a:p>
            <a:pPr algn="ctr" defTabSz="912114">
              <a:defRPr/>
            </a:pPr>
            <a:r>
              <a:rPr lang="en-US" sz="1047">
                <a:solidFill>
                  <a:srgbClr val="1F1A62"/>
                </a:solidFill>
                <a:latin typeface="Helvetica" panose="020B0403020202020204" pitchFamily="34" charset="0"/>
              </a:rPr>
              <a:t>(Communications)</a:t>
            </a:r>
            <a:endParaRPr lang="en-US" sz="1197" b="1">
              <a:solidFill>
                <a:srgbClr val="1F1A62"/>
              </a:solidFill>
              <a:latin typeface="Helvetica" panose="020B0403020202020204" pitchFamily="34" charset="0"/>
            </a:endParaRPr>
          </a:p>
        </p:txBody>
      </p:sp>
      <p:sp>
        <p:nvSpPr>
          <p:cNvPr id="49" name="TextBox 48">
            <a:extLst>
              <a:ext uri="{FF2B5EF4-FFF2-40B4-BE49-F238E27FC236}">
                <a16:creationId xmlns:a16="http://schemas.microsoft.com/office/drawing/2014/main" id="{50FDE736-0D6D-BBD0-585E-66A2F35F37D9}"/>
              </a:ext>
            </a:extLst>
          </p:cNvPr>
          <p:cNvSpPr txBox="1"/>
          <p:nvPr/>
        </p:nvSpPr>
        <p:spPr>
          <a:xfrm>
            <a:off x="7117323" y="5933403"/>
            <a:ext cx="1558235"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Upwork</a:t>
            </a:r>
          </a:p>
          <a:p>
            <a:pPr algn="ctr" defTabSz="912114">
              <a:defRPr/>
            </a:pPr>
            <a:r>
              <a:rPr lang="en-US" sz="1047">
                <a:solidFill>
                  <a:srgbClr val="1F1A62"/>
                </a:solidFill>
                <a:latin typeface="Helvetica" panose="020B0403020202020204" pitchFamily="34" charset="0"/>
              </a:rPr>
              <a:t>(Freelancing)</a:t>
            </a:r>
            <a:endParaRPr lang="en-US" sz="1197" b="1">
              <a:solidFill>
                <a:srgbClr val="1F1A62"/>
              </a:solidFill>
              <a:latin typeface="Helvetica" panose="020B0403020202020204" pitchFamily="34" charset="0"/>
            </a:endParaRPr>
          </a:p>
        </p:txBody>
      </p:sp>
      <p:sp>
        <p:nvSpPr>
          <p:cNvPr id="50" name="TextBox 49">
            <a:extLst>
              <a:ext uri="{FF2B5EF4-FFF2-40B4-BE49-F238E27FC236}">
                <a16:creationId xmlns:a16="http://schemas.microsoft.com/office/drawing/2014/main" id="{3BF99716-CB66-625F-297E-A82589DB1982}"/>
              </a:ext>
            </a:extLst>
          </p:cNvPr>
          <p:cNvSpPr txBox="1"/>
          <p:nvPr/>
        </p:nvSpPr>
        <p:spPr>
          <a:xfrm>
            <a:off x="10384418" y="5853654"/>
            <a:ext cx="1558235"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Workhuman</a:t>
            </a:r>
          </a:p>
          <a:p>
            <a:pPr algn="ctr" defTabSz="912114">
              <a:defRPr/>
            </a:pPr>
            <a:r>
              <a:rPr lang="en-US" sz="1047">
                <a:solidFill>
                  <a:srgbClr val="1F1A62"/>
                </a:solidFill>
                <a:latin typeface="Helvetica" panose="020B0403020202020204" pitchFamily="34" charset="0"/>
              </a:rPr>
              <a:t>(Human Resources)</a:t>
            </a:r>
            <a:endParaRPr lang="en-US" sz="1197" b="1">
              <a:solidFill>
                <a:srgbClr val="1F1A62"/>
              </a:solidFill>
              <a:latin typeface="Helvetica" panose="020B0403020202020204" pitchFamily="34" charset="0"/>
            </a:endParaRPr>
          </a:p>
        </p:txBody>
      </p:sp>
      <p:sp>
        <p:nvSpPr>
          <p:cNvPr id="51" name="TextBox 50">
            <a:extLst>
              <a:ext uri="{FF2B5EF4-FFF2-40B4-BE49-F238E27FC236}">
                <a16:creationId xmlns:a16="http://schemas.microsoft.com/office/drawing/2014/main" id="{F8FAD01F-4F17-27DC-280F-69BD0B3E83DC}"/>
              </a:ext>
            </a:extLst>
          </p:cNvPr>
          <p:cNvSpPr txBox="1"/>
          <p:nvPr/>
        </p:nvSpPr>
        <p:spPr>
          <a:xfrm>
            <a:off x="8764219" y="5925910"/>
            <a:ext cx="1254189" cy="445172"/>
          </a:xfrm>
          <a:prstGeom prst="rect">
            <a:avLst/>
          </a:prstGeom>
          <a:noFill/>
        </p:spPr>
        <p:txBody>
          <a:bodyPr wrap="square">
            <a:spAutoFit/>
          </a:bodyPr>
          <a:lstStyle/>
          <a:p>
            <a:pPr algn="ctr" defTabSz="912114">
              <a:defRPr/>
            </a:pPr>
            <a:r>
              <a:rPr lang="en-US" sz="1197" b="1">
                <a:solidFill>
                  <a:srgbClr val="1F1A62"/>
                </a:solidFill>
                <a:latin typeface="Helvetica" panose="020B0403020202020204" pitchFamily="34" charset="0"/>
              </a:rPr>
              <a:t>Webflow</a:t>
            </a:r>
          </a:p>
          <a:p>
            <a:pPr algn="ctr" defTabSz="912114">
              <a:defRPr/>
            </a:pPr>
            <a:r>
              <a:rPr lang="en-US" sz="1047">
                <a:solidFill>
                  <a:srgbClr val="1F1A62"/>
                </a:solidFill>
                <a:latin typeface="Helvetica" panose="020B0403020202020204" pitchFamily="34" charset="0"/>
              </a:rPr>
              <a:t>(Software)</a:t>
            </a:r>
            <a:endParaRPr lang="en-US" sz="1197" b="1">
              <a:solidFill>
                <a:srgbClr val="1F1A62"/>
              </a:solidFill>
              <a:latin typeface="Helvetica" panose="020B0403020202020204" pitchFamily="34" charset="0"/>
            </a:endParaRPr>
          </a:p>
        </p:txBody>
      </p:sp>
      <p:pic>
        <p:nvPicPr>
          <p:cNvPr id="52" name="Picture 38" descr="ServiceNow Logo and symbol, meaning, history, PNG">
            <a:extLst>
              <a:ext uri="{FF2B5EF4-FFF2-40B4-BE49-F238E27FC236}">
                <a16:creationId xmlns:a16="http://schemas.microsoft.com/office/drawing/2014/main" id="{7516A6AC-39FD-0A15-7B26-F15D71434DA2}"/>
              </a:ext>
            </a:extLst>
          </p:cNvPr>
          <p:cNvPicPr>
            <a:picLocks noChangeAspect="1" noChangeArrowheads="1"/>
          </p:cNvPicPr>
          <p:nvPr/>
        </p:nvPicPr>
        <p:blipFill rotWithShape="1">
          <a:blip r:embed="rId20" cstate="hqprint">
            <a:extLst>
              <a:ext uri="{28A0092B-C50C-407E-A947-70E740481C1C}">
                <a14:useLocalDpi xmlns:a14="http://schemas.microsoft.com/office/drawing/2010/main"/>
              </a:ext>
            </a:extLst>
          </a:blip>
          <a:srcRect t="38203" b="35227"/>
          <a:stretch/>
        </p:blipFill>
        <p:spPr bwMode="auto">
          <a:xfrm>
            <a:off x="375412" y="5514741"/>
            <a:ext cx="1674488" cy="27985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0" descr="Modern Project &amp; Work Management Platform | Smartsheet">
            <a:extLst>
              <a:ext uri="{FF2B5EF4-FFF2-40B4-BE49-F238E27FC236}">
                <a16:creationId xmlns:a16="http://schemas.microsoft.com/office/drawing/2014/main" id="{DED39DFD-B27C-5BB5-60D8-1880FE8CCEC3}"/>
              </a:ext>
            </a:extLst>
          </p:cNvPr>
          <p:cNvPicPr>
            <a:picLocks noChangeAspect="1" noChangeArrowheads="1"/>
          </p:cNvPicPr>
          <p:nvPr/>
        </p:nvPicPr>
        <p:blipFill rotWithShape="1">
          <a:blip r:embed="rId21" cstate="hqprint">
            <a:extLst>
              <a:ext uri="{28A0092B-C50C-407E-A947-70E740481C1C}">
                <a14:useLocalDpi xmlns:a14="http://schemas.microsoft.com/office/drawing/2010/main"/>
              </a:ext>
            </a:extLst>
          </a:blip>
          <a:srcRect l="6191" t="20431" r="5555" b="15906"/>
          <a:stretch/>
        </p:blipFill>
        <p:spPr bwMode="auto">
          <a:xfrm>
            <a:off x="2305303" y="5392490"/>
            <a:ext cx="958406" cy="69136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2" descr="Ten-X Commercial Real Estate">
            <a:extLst>
              <a:ext uri="{FF2B5EF4-FFF2-40B4-BE49-F238E27FC236}">
                <a16:creationId xmlns:a16="http://schemas.microsoft.com/office/drawing/2014/main" id="{EB5EA1A1-7C09-FA15-6D58-CA38CB6CC64E}"/>
              </a:ext>
            </a:extLst>
          </p:cNvPr>
          <p:cNvPicPr>
            <a:picLocks noChangeAspect="1" noChangeArrowheads="1"/>
          </p:cNvPicPr>
          <p:nvPr/>
        </p:nvPicPr>
        <p:blipFill>
          <a:blip r:embed="rId22">
            <a:extLst>
              <a:ext uri="{28A0092B-C50C-407E-A947-70E740481C1C}">
                <a14:useLocalDpi xmlns:a14="http://schemas.microsoft.com/office/drawing/2010/main"/>
              </a:ext>
            </a:extLst>
          </a:blip>
          <a:srcRect/>
          <a:stretch>
            <a:fillRect/>
          </a:stretch>
        </p:blipFill>
        <p:spPr bwMode="auto">
          <a:xfrm>
            <a:off x="3708234" y="5369639"/>
            <a:ext cx="1718430" cy="516789"/>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a:extLst>
              <a:ext uri="{FF2B5EF4-FFF2-40B4-BE49-F238E27FC236}">
                <a16:creationId xmlns:a16="http://schemas.microsoft.com/office/drawing/2014/main" id="{0F9DD029-EF4B-FDCA-F06C-BB2987AF4455}"/>
              </a:ext>
            </a:extLst>
          </p:cNvPr>
          <p:cNvPicPr>
            <a:picLocks noChangeAspect="1" noChangeArrowheads="1"/>
          </p:cNvPicPr>
          <p:nvPr/>
        </p:nvPicPr>
        <p:blipFill>
          <a:blip r:embed="rId23" cstate="hqprint">
            <a:extLst>
              <a:ext uri="{28A0092B-C50C-407E-A947-70E740481C1C}">
                <a14:useLocalDpi xmlns:a14="http://schemas.microsoft.com/office/drawing/2010/main"/>
              </a:ext>
            </a:extLst>
          </a:blip>
          <a:srcRect/>
          <a:stretch>
            <a:fillRect/>
          </a:stretch>
        </p:blipFill>
        <p:spPr bwMode="auto">
          <a:xfrm>
            <a:off x="5630911" y="5411738"/>
            <a:ext cx="1316990" cy="39509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4" descr="PNG vs JPG: which format is better for your website?">
            <a:extLst>
              <a:ext uri="{FF2B5EF4-FFF2-40B4-BE49-F238E27FC236}">
                <a16:creationId xmlns:a16="http://schemas.microsoft.com/office/drawing/2014/main" id="{3F11BE37-C8E5-8D89-33DE-0F6371858B80}"/>
              </a:ext>
            </a:extLst>
          </p:cNvPr>
          <p:cNvPicPr>
            <a:picLocks noChangeAspect="1" noChangeArrowheads="1"/>
          </p:cNvPicPr>
          <p:nvPr/>
        </p:nvPicPr>
        <p:blipFill>
          <a:blip r:embed="rId24" cstate="hqprint">
            <a:extLst>
              <a:ext uri="{28A0092B-C50C-407E-A947-70E740481C1C}">
                <a14:useLocalDpi xmlns:a14="http://schemas.microsoft.com/office/drawing/2010/main"/>
              </a:ext>
            </a:extLst>
          </a:blip>
          <a:srcRect/>
          <a:stretch>
            <a:fillRect/>
          </a:stretch>
        </p:blipFill>
        <p:spPr bwMode="auto">
          <a:xfrm>
            <a:off x="8826548" y="5548099"/>
            <a:ext cx="1443880" cy="36409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8" descr="Upwork | The World's Work Marketplace">
            <a:extLst>
              <a:ext uri="{FF2B5EF4-FFF2-40B4-BE49-F238E27FC236}">
                <a16:creationId xmlns:a16="http://schemas.microsoft.com/office/drawing/2014/main" id="{6E1AF336-74BA-024D-4445-97E2D4A5DB62}"/>
              </a:ext>
            </a:extLst>
          </p:cNvPr>
          <p:cNvPicPr>
            <a:picLocks noChangeAspect="1" noChangeArrowheads="1"/>
          </p:cNvPicPr>
          <p:nvPr/>
        </p:nvPicPr>
        <p:blipFill>
          <a:blip r:embed="rId25" cstate="hqprint">
            <a:extLst>
              <a:ext uri="{28A0092B-C50C-407E-A947-70E740481C1C}">
                <a14:useLocalDpi xmlns:a14="http://schemas.microsoft.com/office/drawing/2010/main"/>
              </a:ext>
            </a:extLst>
          </a:blip>
          <a:srcRect/>
          <a:stretch>
            <a:fillRect/>
          </a:stretch>
        </p:blipFill>
        <p:spPr bwMode="auto">
          <a:xfrm>
            <a:off x="7171785" y="5536581"/>
            <a:ext cx="1535421" cy="414044"/>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Careful with your branding - Refinery Lab">
            <a:extLst>
              <a:ext uri="{FF2B5EF4-FFF2-40B4-BE49-F238E27FC236}">
                <a16:creationId xmlns:a16="http://schemas.microsoft.com/office/drawing/2014/main" id="{955EF7E1-9AD2-5D90-7030-4B9E09549D4E}"/>
              </a:ext>
            </a:extLst>
          </p:cNvPr>
          <p:cNvPicPr>
            <a:picLocks noChangeAspect="1" noChangeArrowheads="1"/>
          </p:cNvPicPr>
          <p:nvPr/>
        </p:nvPicPr>
        <p:blipFill>
          <a:blip r:embed="rId26" cstate="hqprint">
            <a:extLst>
              <a:ext uri="{28A0092B-C50C-407E-A947-70E740481C1C}">
                <a14:useLocalDpi xmlns:a14="http://schemas.microsoft.com/office/drawing/2010/main"/>
              </a:ext>
            </a:extLst>
          </a:blip>
          <a:srcRect/>
          <a:stretch>
            <a:fillRect/>
          </a:stretch>
        </p:blipFill>
        <p:spPr bwMode="auto">
          <a:xfrm>
            <a:off x="10455538" y="5452257"/>
            <a:ext cx="1492609" cy="486590"/>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78ED2097-56F9-F0E3-9AB5-8C7E70014459}"/>
              </a:ext>
            </a:extLst>
          </p:cNvPr>
          <p:cNvSpPr/>
          <p:nvPr/>
        </p:nvSpPr>
        <p:spPr>
          <a:xfrm>
            <a:off x="67003" y="359435"/>
            <a:ext cx="12089371" cy="890344"/>
          </a:xfrm>
          <a:prstGeom prst="rect">
            <a:avLst/>
          </a:prstGeom>
        </p:spPr>
        <p:txBody>
          <a:bodyPr wrap="square">
            <a:spAutoFit/>
          </a:bodyPr>
          <a:lstStyle/>
          <a:p>
            <a:pPr defTabSz="912114">
              <a:defRPr/>
            </a:pPr>
            <a:r>
              <a:rPr lang="en-US" sz="2594" b="1" dirty="0">
                <a:solidFill>
                  <a:srgbClr val="1B1464"/>
                </a:solidFill>
                <a:latin typeface="Helvetica" pitchFamily="2" charset="0"/>
              </a:rPr>
              <a:t>To understand how SMBs are using TV to attract new customers, we examined </a:t>
            </a:r>
            <a:r>
              <a:rPr lang="en-US" sz="2594" b="1" dirty="0">
                <a:solidFill>
                  <a:srgbClr val="ED3C8D"/>
                </a:solidFill>
                <a:latin typeface="Helvetica" pitchFamily="2" charset="0"/>
              </a:rPr>
              <a:t>25 B2B advertisers </a:t>
            </a:r>
            <a:r>
              <a:rPr lang="en-US" sz="2594" b="1" dirty="0">
                <a:solidFill>
                  <a:srgbClr val="1B1464"/>
                </a:solidFill>
                <a:latin typeface="Helvetica" pitchFamily="2" charset="0"/>
              </a:rPr>
              <a:t>that recently launched their first TV campaign</a:t>
            </a:r>
          </a:p>
        </p:txBody>
      </p:sp>
      <p:pic>
        <p:nvPicPr>
          <p:cNvPr id="6" name="Picture 5">
            <a:extLst>
              <a:ext uri="{FF2B5EF4-FFF2-40B4-BE49-F238E27FC236}">
                <a16:creationId xmlns:a16="http://schemas.microsoft.com/office/drawing/2014/main" id="{38B56E18-BC71-636A-0764-A884F01FB43E}"/>
              </a:ext>
            </a:extLst>
          </p:cNvPr>
          <p:cNvPicPr>
            <a:picLocks noChangeAspect="1"/>
          </p:cNvPicPr>
          <p:nvPr/>
        </p:nvPicPr>
        <p:blipFill rotWithShape="1">
          <a:blip r:embed="rId27"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11" name="Slide Number Placeholder 5">
            <a:extLst>
              <a:ext uri="{FF2B5EF4-FFF2-40B4-BE49-F238E27FC236}">
                <a16:creationId xmlns:a16="http://schemas.microsoft.com/office/drawing/2014/main" id="{62202066-F860-6029-2DD3-E6CCEC348466}"/>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5" name="Rectangle 14">
            <a:extLst>
              <a:ext uri="{FF2B5EF4-FFF2-40B4-BE49-F238E27FC236}">
                <a16:creationId xmlns:a16="http://schemas.microsoft.com/office/drawing/2014/main" id="{20B38067-9ADC-4F46-D68B-8D7EC7D83334}"/>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Tree>
    <p:extLst>
      <p:ext uri="{BB962C8B-B14F-4D97-AF65-F5344CB8AC3E}">
        <p14:creationId xmlns:p14="http://schemas.microsoft.com/office/powerpoint/2010/main" val="2792385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C88E02-F6D0-44F0-B46B-CFF324F72288}"/>
              </a:ext>
            </a:extLst>
          </p:cNvPr>
          <p:cNvSpPr/>
          <p:nvPr/>
        </p:nvSpPr>
        <p:spPr>
          <a:xfrm>
            <a:off x="4328534" y="1677787"/>
            <a:ext cx="7833304" cy="5160189"/>
          </a:xfrm>
          <a:prstGeom prst="rect">
            <a:avLst/>
          </a:prstGeom>
          <a:solidFill>
            <a:srgbClr val="E2E8F1"/>
          </a:solidFill>
          <a:ln>
            <a:solidFill>
              <a:srgbClr val="E2E8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a:solidFill>
                <a:prstClr val="white"/>
              </a:solidFill>
              <a:latin typeface="Calibri" panose="020F0502020204030204"/>
            </a:endParaRPr>
          </a:p>
        </p:txBody>
      </p:sp>
      <p:sp>
        <p:nvSpPr>
          <p:cNvPr id="18" name="Rectangle: Rounded Corners 17">
            <a:extLst>
              <a:ext uri="{FF2B5EF4-FFF2-40B4-BE49-F238E27FC236}">
                <a16:creationId xmlns:a16="http://schemas.microsoft.com/office/drawing/2014/main" id="{DBB637BA-3C4A-DC55-6135-5D7FCDC96021}"/>
              </a:ext>
            </a:extLst>
          </p:cNvPr>
          <p:cNvSpPr/>
          <p:nvPr/>
        </p:nvSpPr>
        <p:spPr>
          <a:xfrm>
            <a:off x="9776546" y="3026421"/>
            <a:ext cx="2255067" cy="2076554"/>
          </a:xfrm>
          <a:prstGeom prst="roundRect">
            <a:avLst/>
          </a:prstGeom>
          <a:solidFill>
            <a:srgbClr val="4EBEA4"/>
          </a:solidFill>
          <a:ln w="38100">
            <a:solidFill>
              <a:srgbClr val="4EBE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a:solidFill>
                <a:prstClr val="white"/>
              </a:solidFill>
              <a:latin typeface="Calibri" panose="020F0502020204030204"/>
            </a:endParaRPr>
          </a:p>
        </p:txBody>
      </p:sp>
      <p:sp>
        <p:nvSpPr>
          <p:cNvPr id="19" name="Rectangle: Rounded Corners 18">
            <a:extLst>
              <a:ext uri="{FF2B5EF4-FFF2-40B4-BE49-F238E27FC236}">
                <a16:creationId xmlns:a16="http://schemas.microsoft.com/office/drawing/2014/main" id="{A703CCC4-EDF4-DFF3-4BA0-13605398515C}"/>
              </a:ext>
            </a:extLst>
          </p:cNvPr>
          <p:cNvSpPr/>
          <p:nvPr/>
        </p:nvSpPr>
        <p:spPr>
          <a:xfrm>
            <a:off x="7184263" y="3026421"/>
            <a:ext cx="2255067" cy="2076554"/>
          </a:xfrm>
          <a:prstGeom prst="roundRect">
            <a:avLst/>
          </a:prstGeom>
          <a:solidFill>
            <a:srgbClr val="00BFF2"/>
          </a:solidFill>
          <a:ln w="38100">
            <a:solidFill>
              <a:srgbClr val="00C0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a:solidFill>
                <a:prstClr val="white"/>
              </a:solidFill>
              <a:latin typeface="Calibri" panose="020F0502020204030204"/>
            </a:endParaRPr>
          </a:p>
        </p:txBody>
      </p:sp>
      <p:sp>
        <p:nvSpPr>
          <p:cNvPr id="17" name="TextBox 16">
            <a:extLst>
              <a:ext uri="{FF2B5EF4-FFF2-40B4-BE49-F238E27FC236}">
                <a16:creationId xmlns:a16="http://schemas.microsoft.com/office/drawing/2014/main" id="{3E93032A-0166-4D26-9FDD-5297FCCFD6B1}"/>
              </a:ext>
            </a:extLst>
          </p:cNvPr>
          <p:cNvSpPr txBox="1"/>
          <p:nvPr/>
        </p:nvSpPr>
        <p:spPr>
          <a:xfrm>
            <a:off x="4336325" y="6071617"/>
            <a:ext cx="7695288" cy="460523"/>
          </a:xfrm>
          <a:prstGeom prst="rect">
            <a:avLst/>
          </a:prstGeom>
          <a:noFill/>
        </p:spPr>
        <p:txBody>
          <a:bodyPr wrap="square" rtlCol="0">
            <a:spAutoFit/>
          </a:bodyPr>
          <a:lstStyle/>
          <a:p>
            <a:pPr defTabSz="912114">
              <a:defRPr/>
            </a:pPr>
            <a:r>
              <a:rPr lang="en-US" sz="798">
                <a:solidFill>
                  <a:srgbClr val="1B1464"/>
                </a:solidFill>
                <a:latin typeface="Helvetica" panose="020B0604020202020204" pitchFamily="34" charset="0"/>
                <a:cs typeface="Helvetica" panose="020B0604020202020204" pitchFamily="34" charset="0"/>
              </a:rPr>
              <a:t>Source: VAB analysis of Nielsen AdIntel, 04/01/18-04/30/22, National TV includes cable TV, broadcast TV, Spanish language cable TV and Spanish language broadcast TV across 25 brands included in analysis. *Number of Genres includes sub-genres, e.g. ‘Sports Event: NFL Football / Regular Season.’ The total count for the 25 brands reflects an unduplicated count across national TV networks, genres and programs.</a:t>
            </a:r>
          </a:p>
        </p:txBody>
      </p:sp>
      <p:sp>
        <p:nvSpPr>
          <p:cNvPr id="34" name="Text Placeholder 2">
            <a:extLst>
              <a:ext uri="{FF2B5EF4-FFF2-40B4-BE49-F238E27FC236}">
                <a16:creationId xmlns:a16="http://schemas.microsoft.com/office/drawing/2014/main" id="{643482FC-6F46-75F7-6F4D-E6178E07B10D}"/>
              </a:ext>
            </a:extLst>
          </p:cNvPr>
          <p:cNvSpPr txBox="1">
            <a:spLocks/>
          </p:cNvSpPr>
          <p:nvPr/>
        </p:nvSpPr>
        <p:spPr>
          <a:xfrm>
            <a:off x="4357791" y="1953681"/>
            <a:ext cx="7819550" cy="527428"/>
          </a:xfrm>
          <a:prstGeom prst="rect">
            <a:avLst/>
          </a:prstGeom>
        </p:spPr>
        <p:txBody>
          <a:bodyPr/>
          <a:lstStyle>
            <a:lvl1pPr marL="874594" indent="-874594" algn="l" defTabSz="1166122" rtl="0" eaLnBrk="1" latinLnBrk="0" hangingPunct="1">
              <a:spcBef>
                <a:spcPct val="20000"/>
              </a:spcBef>
              <a:buFont typeface="Arial"/>
              <a:buChar char="•"/>
              <a:defRPr sz="8198" kern="1200">
                <a:solidFill>
                  <a:schemeClr val="tx1"/>
                </a:solidFill>
                <a:latin typeface="+mn-lt"/>
                <a:ea typeface="+mn-ea"/>
                <a:cs typeface="+mn-cs"/>
              </a:defRPr>
            </a:lvl1pPr>
            <a:lvl2pPr marL="1894980" indent="-728826" algn="l" defTabSz="1166122" rtl="0" eaLnBrk="1" latinLnBrk="0" hangingPunct="1">
              <a:spcBef>
                <a:spcPct val="20000"/>
              </a:spcBef>
              <a:buFont typeface="Arial"/>
              <a:buChar char="–"/>
              <a:defRPr sz="7198" kern="1200">
                <a:solidFill>
                  <a:schemeClr val="tx1"/>
                </a:solidFill>
                <a:latin typeface="+mn-lt"/>
                <a:ea typeface="+mn-ea"/>
                <a:cs typeface="+mn-cs"/>
              </a:defRPr>
            </a:lvl2pPr>
            <a:lvl3pPr marL="2915344" indent="-583062" algn="l" defTabSz="1166122" rtl="0" eaLnBrk="1" latinLnBrk="0" hangingPunct="1">
              <a:spcBef>
                <a:spcPct val="20000"/>
              </a:spcBef>
              <a:buFont typeface="Arial"/>
              <a:buChar char="•"/>
              <a:defRPr sz="6198" kern="1200">
                <a:solidFill>
                  <a:schemeClr val="tx1"/>
                </a:solidFill>
                <a:latin typeface="+mn-lt"/>
                <a:ea typeface="+mn-ea"/>
                <a:cs typeface="+mn-cs"/>
              </a:defRPr>
            </a:lvl3pPr>
            <a:lvl4pPr marL="4081492" indent="-583062" algn="l" defTabSz="1166122" rtl="0" eaLnBrk="1" latinLnBrk="0" hangingPunct="1">
              <a:spcBef>
                <a:spcPct val="20000"/>
              </a:spcBef>
              <a:buFont typeface="Arial"/>
              <a:buChar char="–"/>
              <a:defRPr sz="5000" kern="1200">
                <a:solidFill>
                  <a:schemeClr val="tx1"/>
                </a:solidFill>
                <a:latin typeface="+mn-lt"/>
                <a:ea typeface="+mn-ea"/>
                <a:cs typeface="+mn-cs"/>
              </a:defRPr>
            </a:lvl4pPr>
            <a:lvl5pPr marL="5247642" indent="-583062" algn="l" defTabSz="1166122" rtl="0" eaLnBrk="1" latinLnBrk="0" hangingPunct="1">
              <a:spcBef>
                <a:spcPct val="20000"/>
              </a:spcBef>
              <a:buFont typeface="Arial"/>
              <a:buChar char="»"/>
              <a:defRPr sz="5000" kern="1200">
                <a:solidFill>
                  <a:schemeClr val="tx1"/>
                </a:solidFill>
                <a:latin typeface="+mn-lt"/>
                <a:ea typeface="+mn-ea"/>
                <a:cs typeface="+mn-cs"/>
              </a:defRPr>
            </a:lvl5pPr>
            <a:lvl6pPr marL="6413780" indent="-583062" algn="l" defTabSz="1166122" rtl="0" eaLnBrk="1" latinLnBrk="0" hangingPunct="1">
              <a:spcBef>
                <a:spcPct val="20000"/>
              </a:spcBef>
              <a:buFont typeface="Arial"/>
              <a:buChar char="•"/>
              <a:defRPr sz="5000" kern="1200">
                <a:solidFill>
                  <a:schemeClr val="tx1"/>
                </a:solidFill>
                <a:latin typeface="+mn-lt"/>
                <a:ea typeface="+mn-ea"/>
                <a:cs typeface="+mn-cs"/>
              </a:defRPr>
            </a:lvl6pPr>
            <a:lvl7pPr marL="7579922" indent="-583062" algn="l" defTabSz="1166122" rtl="0" eaLnBrk="1" latinLnBrk="0" hangingPunct="1">
              <a:spcBef>
                <a:spcPct val="20000"/>
              </a:spcBef>
              <a:buFont typeface="Arial"/>
              <a:buChar char="•"/>
              <a:defRPr sz="5000" kern="1200">
                <a:solidFill>
                  <a:schemeClr val="tx1"/>
                </a:solidFill>
                <a:latin typeface="+mn-lt"/>
                <a:ea typeface="+mn-ea"/>
                <a:cs typeface="+mn-cs"/>
              </a:defRPr>
            </a:lvl7pPr>
            <a:lvl8pPr marL="8746062" indent="-583062" algn="l" defTabSz="1166122" rtl="0" eaLnBrk="1" latinLnBrk="0" hangingPunct="1">
              <a:spcBef>
                <a:spcPct val="20000"/>
              </a:spcBef>
              <a:buFont typeface="Arial"/>
              <a:buChar char="•"/>
              <a:defRPr sz="5000" kern="1200">
                <a:solidFill>
                  <a:schemeClr val="tx1"/>
                </a:solidFill>
                <a:latin typeface="+mn-lt"/>
                <a:ea typeface="+mn-ea"/>
                <a:cs typeface="+mn-cs"/>
              </a:defRPr>
            </a:lvl8pPr>
            <a:lvl9pPr marL="9912202" indent="-583062" algn="l" defTabSz="1166122" rtl="0" eaLnBrk="1" latinLnBrk="0" hangingPunct="1">
              <a:spcBef>
                <a:spcPct val="20000"/>
              </a:spcBef>
              <a:buFont typeface="Arial"/>
              <a:buChar char="•"/>
              <a:defRPr sz="5000" kern="1200">
                <a:solidFill>
                  <a:schemeClr val="tx1"/>
                </a:solidFill>
                <a:latin typeface="+mn-lt"/>
                <a:ea typeface="+mn-ea"/>
                <a:cs typeface="+mn-cs"/>
              </a:defRPr>
            </a:lvl9pPr>
          </a:lstStyle>
          <a:p>
            <a:pPr marL="0" indent="0" algn="ctr" defTabSz="1163207">
              <a:buNone/>
              <a:defRPr/>
            </a:pPr>
            <a:r>
              <a:rPr lang="en-US" sz="1596" b="1" dirty="0">
                <a:solidFill>
                  <a:srgbClr val="1B1464"/>
                </a:solidFill>
                <a:latin typeface="Helvetica" panose="020B0403020202020204" pitchFamily="34" charset="0"/>
              </a:rPr>
              <a:t>25 B2B Brand Average: </a:t>
            </a:r>
            <a:r>
              <a:rPr lang="en-US" sz="1596" b="1" u="sng" dirty="0">
                <a:solidFill>
                  <a:srgbClr val="1B1464"/>
                </a:solidFill>
                <a:latin typeface="Helvetica" panose="020B0403020202020204" pitchFamily="34" charset="0"/>
              </a:rPr>
              <a:t>Nat’l TV Programs, Genres and Networks</a:t>
            </a:r>
            <a:br>
              <a:rPr lang="en-US" sz="1596" b="1" u="sng" dirty="0">
                <a:solidFill>
                  <a:srgbClr val="1B1464"/>
                </a:solidFill>
                <a:latin typeface="Helvetica" panose="020B0403020202020204" pitchFamily="34" charset="0"/>
              </a:rPr>
            </a:br>
            <a:r>
              <a:rPr lang="en-US" sz="1397" dirty="0">
                <a:solidFill>
                  <a:srgbClr val="1B1464"/>
                </a:solidFill>
                <a:latin typeface="Helvetica" panose="020B0403020202020204" pitchFamily="34" charset="0"/>
              </a:rPr>
              <a:t>Based Over a Four-Year Time Period: Apr ‘18 – Apr ‘22</a:t>
            </a:r>
          </a:p>
        </p:txBody>
      </p:sp>
      <p:sp>
        <p:nvSpPr>
          <p:cNvPr id="4" name="TextBox 3">
            <a:extLst>
              <a:ext uri="{FF2B5EF4-FFF2-40B4-BE49-F238E27FC236}">
                <a16:creationId xmlns:a16="http://schemas.microsoft.com/office/drawing/2014/main" id="{66F993CF-C7B6-CC6D-28BE-50960A957938}"/>
              </a:ext>
            </a:extLst>
          </p:cNvPr>
          <p:cNvSpPr txBox="1"/>
          <p:nvPr/>
        </p:nvSpPr>
        <p:spPr>
          <a:xfrm>
            <a:off x="9840055" y="4257881"/>
            <a:ext cx="2128051" cy="706135"/>
          </a:xfrm>
          <a:prstGeom prst="rect">
            <a:avLst/>
          </a:prstGeom>
          <a:noFill/>
        </p:spPr>
        <p:txBody>
          <a:bodyPr wrap="square" rtlCol="0">
            <a:spAutoFit/>
          </a:bodyPr>
          <a:lstStyle/>
          <a:p>
            <a:pPr algn="ctr" defTabSz="912114">
              <a:defRPr/>
            </a:pPr>
            <a:r>
              <a:rPr lang="en-US" sz="1995">
                <a:solidFill>
                  <a:prstClr val="white"/>
                </a:solidFill>
                <a:latin typeface="Helvetica" panose="020B0403020202020204" pitchFamily="34" charset="0"/>
              </a:rPr>
              <a:t>Avg # </a:t>
            </a:r>
          </a:p>
          <a:p>
            <a:pPr algn="ctr" defTabSz="912114">
              <a:defRPr/>
            </a:pPr>
            <a:r>
              <a:rPr lang="en-US" sz="1995" b="1">
                <a:solidFill>
                  <a:prstClr val="white"/>
                </a:solidFill>
                <a:latin typeface="Helvetica" panose="020B0403020202020204" pitchFamily="34" charset="0"/>
              </a:rPr>
              <a:t>of Programs</a:t>
            </a:r>
          </a:p>
        </p:txBody>
      </p:sp>
      <p:sp>
        <p:nvSpPr>
          <p:cNvPr id="9" name="TextBox 8">
            <a:extLst>
              <a:ext uri="{FF2B5EF4-FFF2-40B4-BE49-F238E27FC236}">
                <a16:creationId xmlns:a16="http://schemas.microsoft.com/office/drawing/2014/main" id="{BDA0C932-B1A7-CE33-D7AD-3A564450F499}"/>
              </a:ext>
            </a:extLst>
          </p:cNvPr>
          <p:cNvSpPr txBox="1"/>
          <p:nvPr/>
        </p:nvSpPr>
        <p:spPr>
          <a:xfrm>
            <a:off x="10017346" y="3175679"/>
            <a:ext cx="1773466" cy="1013150"/>
          </a:xfrm>
          <a:prstGeom prst="rect">
            <a:avLst/>
          </a:prstGeom>
          <a:noFill/>
        </p:spPr>
        <p:txBody>
          <a:bodyPr wrap="square" rtlCol="0">
            <a:spAutoFit/>
          </a:bodyPr>
          <a:lstStyle/>
          <a:p>
            <a:pPr algn="ctr" defTabSz="912114">
              <a:defRPr/>
            </a:pPr>
            <a:r>
              <a:rPr lang="en-US" sz="5985" b="1">
                <a:solidFill>
                  <a:prstClr val="white"/>
                </a:solidFill>
                <a:latin typeface="Helvetica" panose="020B0403020202020204" pitchFamily="34" charset="0"/>
              </a:rPr>
              <a:t>464</a:t>
            </a:r>
          </a:p>
        </p:txBody>
      </p:sp>
      <p:sp>
        <p:nvSpPr>
          <p:cNvPr id="10" name="TextBox 9">
            <a:extLst>
              <a:ext uri="{FF2B5EF4-FFF2-40B4-BE49-F238E27FC236}">
                <a16:creationId xmlns:a16="http://schemas.microsoft.com/office/drawing/2014/main" id="{DAF82C18-0D6E-0C06-DB42-5871F0A21FC8}"/>
              </a:ext>
            </a:extLst>
          </p:cNvPr>
          <p:cNvSpPr txBox="1"/>
          <p:nvPr/>
        </p:nvSpPr>
        <p:spPr>
          <a:xfrm>
            <a:off x="7247772" y="4251454"/>
            <a:ext cx="2128051" cy="706135"/>
          </a:xfrm>
          <a:prstGeom prst="rect">
            <a:avLst/>
          </a:prstGeom>
          <a:noFill/>
        </p:spPr>
        <p:txBody>
          <a:bodyPr wrap="square" rtlCol="0">
            <a:spAutoFit/>
          </a:bodyPr>
          <a:lstStyle/>
          <a:p>
            <a:pPr algn="ctr" defTabSz="912114">
              <a:defRPr/>
            </a:pPr>
            <a:r>
              <a:rPr lang="en-US" sz="1995">
                <a:solidFill>
                  <a:prstClr val="white"/>
                </a:solidFill>
                <a:latin typeface="Helvetica" panose="020B0403020202020204" pitchFamily="34" charset="0"/>
              </a:rPr>
              <a:t>Avg # </a:t>
            </a:r>
          </a:p>
          <a:p>
            <a:pPr algn="ctr" defTabSz="912114">
              <a:defRPr/>
            </a:pPr>
            <a:r>
              <a:rPr lang="en-US" sz="1995" b="1">
                <a:solidFill>
                  <a:prstClr val="white"/>
                </a:solidFill>
                <a:latin typeface="Helvetica" panose="020B0403020202020204" pitchFamily="34" charset="0"/>
              </a:rPr>
              <a:t>of Genres</a:t>
            </a:r>
            <a:r>
              <a:rPr lang="en-US" sz="1995">
                <a:solidFill>
                  <a:prstClr val="white"/>
                </a:solidFill>
                <a:latin typeface="Helvetica" panose="020B0403020202020204" pitchFamily="34" charset="0"/>
              </a:rPr>
              <a:t>*</a:t>
            </a:r>
          </a:p>
        </p:txBody>
      </p:sp>
      <p:sp>
        <p:nvSpPr>
          <p:cNvPr id="13" name="TextBox 12">
            <a:extLst>
              <a:ext uri="{FF2B5EF4-FFF2-40B4-BE49-F238E27FC236}">
                <a16:creationId xmlns:a16="http://schemas.microsoft.com/office/drawing/2014/main" id="{12A42729-C4E2-F481-C824-B88F59D84BEE}"/>
              </a:ext>
            </a:extLst>
          </p:cNvPr>
          <p:cNvSpPr txBox="1"/>
          <p:nvPr/>
        </p:nvSpPr>
        <p:spPr>
          <a:xfrm>
            <a:off x="7480146" y="3175679"/>
            <a:ext cx="1663301" cy="1013150"/>
          </a:xfrm>
          <a:prstGeom prst="rect">
            <a:avLst/>
          </a:prstGeom>
          <a:noFill/>
        </p:spPr>
        <p:txBody>
          <a:bodyPr wrap="square" rtlCol="0">
            <a:spAutoFit/>
          </a:bodyPr>
          <a:lstStyle/>
          <a:p>
            <a:pPr algn="ctr" defTabSz="912114">
              <a:defRPr/>
            </a:pPr>
            <a:r>
              <a:rPr lang="en-US" sz="5985" b="1">
                <a:solidFill>
                  <a:prstClr val="white"/>
                </a:solidFill>
                <a:latin typeface="Helvetica" panose="020B0403020202020204" pitchFamily="34" charset="0"/>
              </a:rPr>
              <a:t>28</a:t>
            </a:r>
          </a:p>
        </p:txBody>
      </p:sp>
      <p:sp>
        <p:nvSpPr>
          <p:cNvPr id="20" name="Rectangle: Rounded Corners 19">
            <a:extLst>
              <a:ext uri="{FF2B5EF4-FFF2-40B4-BE49-F238E27FC236}">
                <a16:creationId xmlns:a16="http://schemas.microsoft.com/office/drawing/2014/main" id="{1042CD14-2CAD-6366-5DF8-D611E8FF454E}"/>
              </a:ext>
            </a:extLst>
          </p:cNvPr>
          <p:cNvSpPr/>
          <p:nvPr/>
        </p:nvSpPr>
        <p:spPr>
          <a:xfrm>
            <a:off x="4552334" y="3021510"/>
            <a:ext cx="2255067" cy="2076554"/>
          </a:xfrm>
          <a:prstGeom prst="roundRect">
            <a:avLst/>
          </a:prstGeom>
          <a:solidFill>
            <a:srgbClr val="ED3C8D"/>
          </a:solidFill>
          <a:ln w="38100">
            <a:solidFill>
              <a:srgbClr val="ED3C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defRPr/>
            </a:pPr>
            <a:endParaRPr lang="en-US" sz="1795">
              <a:solidFill>
                <a:srgbClr val="ED3C8D"/>
              </a:solidFill>
              <a:latin typeface="Calibri" panose="020F0502020204030204"/>
            </a:endParaRPr>
          </a:p>
        </p:txBody>
      </p:sp>
      <p:sp>
        <p:nvSpPr>
          <p:cNvPr id="14" name="TextBox 13">
            <a:extLst>
              <a:ext uri="{FF2B5EF4-FFF2-40B4-BE49-F238E27FC236}">
                <a16:creationId xmlns:a16="http://schemas.microsoft.com/office/drawing/2014/main" id="{B3DC5A48-5696-A294-2C30-B753DC865B04}"/>
              </a:ext>
            </a:extLst>
          </p:cNvPr>
          <p:cNvSpPr txBox="1"/>
          <p:nvPr/>
        </p:nvSpPr>
        <p:spPr>
          <a:xfrm>
            <a:off x="4615843" y="4191968"/>
            <a:ext cx="2128051" cy="706135"/>
          </a:xfrm>
          <a:prstGeom prst="rect">
            <a:avLst/>
          </a:prstGeom>
          <a:noFill/>
        </p:spPr>
        <p:txBody>
          <a:bodyPr wrap="square" rtlCol="0">
            <a:spAutoFit/>
          </a:bodyPr>
          <a:lstStyle/>
          <a:p>
            <a:pPr algn="ctr" defTabSz="912114">
              <a:defRPr/>
            </a:pPr>
            <a:r>
              <a:rPr lang="en-US" sz="1995">
                <a:solidFill>
                  <a:prstClr val="white"/>
                </a:solidFill>
                <a:latin typeface="Helvetica" panose="020B0403020202020204" pitchFamily="34" charset="0"/>
              </a:rPr>
              <a:t>Avg # </a:t>
            </a:r>
            <a:br>
              <a:rPr lang="en-US" sz="1995">
                <a:solidFill>
                  <a:prstClr val="white"/>
                </a:solidFill>
                <a:latin typeface="Helvetica" panose="020B0403020202020204" pitchFamily="34" charset="0"/>
              </a:rPr>
            </a:br>
            <a:r>
              <a:rPr lang="en-US" sz="1995" b="1">
                <a:solidFill>
                  <a:prstClr val="white"/>
                </a:solidFill>
                <a:latin typeface="Helvetica" panose="020B0403020202020204" pitchFamily="34" charset="0"/>
              </a:rPr>
              <a:t>of TV Networks</a:t>
            </a:r>
            <a:endParaRPr lang="en-US" sz="1995">
              <a:solidFill>
                <a:prstClr val="white"/>
              </a:solidFill>
              <a:latin typeface="Helvetica" panose="020B0403020202020204" pitchFamily="34" charset="0"/>
            </a:endParaRPr>
          </a:p>
        </p:txBody>
      </p:sp>
      <p:sp>
        <p:nvSpPr>
          <p:cNvPr id="16" name="TextBox 15">
            <a:extLst>
              <a:ext uri="{FF2B5EF4-FFF2-40B4-BE49-F238E27FC236}">
                <a16:creationId xmlns:a16="http://schemas.microsoft.com/office/drawing/2014/main" id="{361F61E2-59B2-4D0B-F6D0-E8EE8E61C811}"/>
              </a:ext>
            </a:extLst>
          </p:cNvPr>
          <p:cNvSpPr txBox="1"/>
          <p:nvPr/>
        </p:nvSpPr>
        <p:spPr>
          <a:xfrm>
            <a:off x="4848217" y="3116192"/>
            <a:ext cx="1663301" cy="1013150"/>
          </a:xfrm>
          <a:prstGeom prst="rect">
            <a:avLst/>
          </a:prstGeom>
          <a:noFill/>
        </p:spPr>
        <p:txBody>
          <a:bodyPr wrap="square" rtlCol="0">
            <a:spAutoFit/>
          </a:bodyPr>
          <a:lstStyle/>
          <a:p>
            <a:pPr algn="ctr" defTabSz="912114">
              <a:defRPr/>
            </a:pPr>
            <a:r>
              <a:rPr lang="en-US" sz="5985" b="1">
                <a:solidFill>
                  <a:prstClr val="white"/>
                </a:solidFill>
                <a:latin typeface="Helvetica" panose="020B0403020202020204" pitchFamily="34" charset="0"/>
              </a:rPr>
              <a:t>21</a:t>
            </a:r>
          </a:p>
        </p:txBody>
      </p:sp>
      <p:sp>
        <p:nvSpPr>
          <p:cNvPr id="21" name="Rectangle 20">
            <a:extLst>
              <a:ext uri="{FF2B5EF4-FFF2-40B4-BE49-F238E27FC236}">
                <a16:creationId xmlns:a16="http://schemas.microsoft.com/office/drawing/2014/main" id="{399040BA-060C-BFF9-2088-E78804ACED3D}"/>
              </a:ext>
            </a:extLst>
          </p:cNvPr>
          <p:cNvSpPr/>
          <p:nvPr/>
        </p:nvSpPr>
        <p:spPr>
          <a:xfrm>
            <a:off x="229791" y="1223892"/>
            <a:ext cx="11854380" cy="291939"/>
          </a:xfrm>
          <a:prstGeom prst="rect">
            <a:avLst/>
          </a:prstGeom>
        </p:spPr>
        <p:txBody>
          <a:bodyPr wrap="square">
            <a:spAutoFit/>
          </a:bodyPr>
          <a:lstStyle/>
          <a:p>
            <a:pPr marL="285036" indent="-285036" defTabSz="912114">
              <a:buBlip>
                <a:blip r:embed="rId3"/>
              </a:buBlip>
              <a:defRPr/>
            </a:pPr>
            <a:r>
              <a:rPr lang="en-US" sz="1297" dirty="0">
                <a:solidFill>
                  <a:srgbClr val="1F1A62"/>
                </a:solidFill>
                <a:latin typeface="Helvetica" pitchFamily="2" charset="0"/>
              </a:rPr>
              <a:t>Between 2018 - 2022, the 25 brands in total have advertised across </a:t>
            </a:r>
            <a:r>
              <a:rPr lang="en-US" sz="1297" dirty="0">
                <a:solidFill>
                  <a:srgbClr val="ED3C8D"/>
                </a:solidFill>
                <a:latin typeface="Helvetica" pitchFamily="2" charset="0"/>
              </a:rPr>
              <a:t>118</a:t>
            </a:r>
            <a:r>
              <a:rPr lang="en-US" sz="1297" dirty="0">
                <a:solidFill>
                  <a:srgbClr val="1F1A62"/>
                </a:solidFill>
                <a:latin typeface="Helvetica" pitchFamily="2" charset="0"/>
              </a:rPr>
              <a:t> national TV networks, </a:t>
            </a:r>
            <a:r>
              <a:rPr lang="en-US" sz="1297" dirty="0">
                <a:solidFill>
                  <a:srgbClr val="ED3C8D"/>
                </a:solidFill>
                <a:latin typeface="Helvetica" pitchFamily="2" charset="0"/>
              </a:rPr>
              <a:t>132</a:t>
            </a:r>
            <a:r>
              <a:rPr lang="en-US" sz="1297" dirty="0">
                <a:solidFill>
                  <a:srgbClr val="1F1A62"/>
                </a:solidFill>
                <a:latin typeface="Helvetica" pitchFamily="2" charset="0"/>
              </a:rPr>
              <a:t> genres and </a:t>
            </a:r>
            <a:r>
              <a:rPr lang="en-US" sz="1297" dirty="0">
                <a:solidFill>
                  <a:srgbClr val="ED3C8D"/>
                </a:solidFill>
                <a:latin typeface="Helvetica" pitchFamily="2" charset="0"/>
              </a:rPr>
              <a:t>6,843 </a:t>
            </a:r>
            <a:r>
              <a:rPr lang="en-US" sz="1297" dirty="0">
                <a:solidFill>
                  <a:srgbClr val="1B1464"/>
                </a:solidFill>
                <a:latin typeface="Helvetica" pitchFamily="2" charset="0"/>
              </a:rPr>
              <a:t>programs</a:t>
            </a:r>
          </a:p>
        </p:txBody>
      </p:sp>
      <p:pic>
        <p:nvPicPr>
          <p:cNvPr id="3" name="Picture 2" descr="Two people sitting on a couch&#10;&#10;Description automatically generated with medium confidence">
            <a:extLst>
              <a:ext uri="{FF2B5EF4-FFF2-40B4-BE49-F238E27FC236}">
                <a16:creationId xmlns:a16="http://schemas.microsoft.com/office/drawing/2014/main" id="{0AE49C11-C597-CE02-D6DA-8892BF1C82C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19513" r="24470"/>
          <a:stretch/>
        </p:blipFill>
        <p:spPr>
          <a:xfrm>
            <a:off x="-9501" y="1671750"/>
            <a:ext cx="4357790" cy="5186250"/>
          </a:xfrm>
          <a:prstGeom prst="rect">
            <a:avLst/>
          </a:prstGeom>
        </p:spPr>
      </p:pic>
      <p:sp>
        <p:nvSpPr>
          <p:cNvPr id="7" name="Rectangle 6">
            <a:extLst>
              <a:ext uri="{FF2B5EF4-FFF2-40B4-BE49-F238E27FC236}">
                <a16:creationId xmlns:a16="http://schemas.microsoft.com/office/drawing/2014/main" id="{1AE53322-41B0-279A-9D25-2BA8E7D174C8}"/>
              </a:ext>
            </a:extLst>
          </p:cNvPr>
          <p:cNvSpPr/>
          <p:nvPr/>
        </p:nvSpPr>
        <p:spPr>
          <a:xfrm>
            <a:off x="5433908" y="5465708"/>
            <a:ext cx="6006630" cy="460523"/>
          </a:xfrm>
          <a:prstGeom prst="rect">
            <a:avLst/>
          </a:prstGeom>
          <a:solidFill>
            <a:schemeClr val="bg1"/>
          </a:solidFill>
          <a:ln w="12700">
            <a:solidFill>
              <a:srgbClr val="1B1464"/>
            </a:solidFill>
          </a:ln>
        </p:spPr>
        <p:txBody>
          <a:bodyPr wrap="square">
            <a:spAutoFit/>
          </a:bodyPr>
          <a:lstStyle/>
          <a:p>
            <a:pPr algn="ctr" defTabSz="912114">
              <a:defRPr/>
            </a:pPr>
            <a:r>
              <a:rPr lang="en-US" sz="1197">
                <a:solidFill>
                  <a:srgbClr val="002060"/>
                </a:solidFill>
                <a:latin typeface="Helvetica" panose="020B0604020202020204" pitchFamily="34" charset="0"/>
                <a:ea typeface="Calibri" panose="020F0502020204030204" pitchFamily="34" charset="0"/>
                <a:cs typeface="Arial" panose="020B0604020202020204" pitchFamily="34" charset="0"/>
              </a:rPr>
              <a:t>To reach targeted stakeholders, brands are </a:t>
            </a:r>
            <a:r>
              <a:rPr lang="en-US" sz="1197">
                <a:solidFill>
                  <a:srgbClr val="1B1464"/>
                </a:solidFill>
                <a:latin typeface="Helvetica" panose="020B0604020202020204" pitchFamily="34" charset="0"/>
                <a:ea typeface="Calibri" panose="020F0502020204030204" pitchFamily="34" charset="0"/>
                <a:cs typeface="Arial" panose="020B0604020202020204" pitchFamily="34" charset="0"/>
              </a:rPr>
              <a:t>advertising across a mix of </a:t>
            </a:r>
            <a:r>
              <a:rPr lang="en-US" sz="1197">
                <a:solidFill>
                  <a:srgbClr val="ED3C8D"/>
                </a:solidFill>
                <a:latin typeface="Helvetica" panose="020B0604020202020204" pitchFamily="34" charset="0"/>
                <a:ea typeface="Calibri" panose="020F0502020204030204" pitchFamily="34" charset="0"/>
                <a:cs typeface="Arial" panose="020B0604020202020204" pitchFamily="34" charset="0"/>
              </a:rPr>
              <a:t>sports, lifestyle and entertainment networks </a:t>
            </a:r>
            <a:r>
              <a:rPr lang="en-US" sz="1197">
                <a:solidFill>
                  <a:srgbClr val="1B1464"/>
                </a:solidFill>
                <a:latin typeface="Helvetica" panose="020B0604020202020204" pitchFamily="34" charset="0"/>
                <a:ea typeface="Calibri" panose="020F0502020204030204" pitchFamily="34" charset="0"/>
                <a:cs typeface="Arial" panose="020B0604020202020204" pitchFamily="34" charset="0"/>
              </a:rPr>
              <a:t>in addition to business and news programming</a:t>
            </a:r>
            <a:endParaRPr lang="en-US" sz="1197">
              <a:solidFill>
                <a:srgbClr val="1B1464"/>
              </a:solidFill>
              <a:latin typeface="Helvetica" pitchFamily="2" charset="0"/>
            </a:endParaRPr>
          </a:p>
        </p:txBody>
      </p:sp>
      <p:pic>
        <p:nvPicPr>
          <p:cNvPr id="12" name="Picture 11">
            <a:extLst>
              <a:ext uri="{FF2B5EF4-FFF2-40B4-BE49-F238E27FC236}">
                <a16:creationId xmlns:a16="http://schemas.microsoft.com/office/drawing/2014/main" id="{49BEF672-653C-E3A5-DAD6-96F51C3DB8C9}"/>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r="-1"/>
          <a:stretch/>
        </p:blipFill>
        <p:spPr>
          <a:xfrm>
            <a:off x="453045" y="6507893"/>
            <a:ext cx="11708793" cy="350107"/>
          </a:xfrm>
          <a:prstGeom prst="rect">
            <a:avLst/>
          </a:prstGeom>
        </p:spPr>
      </p:pic>
      <p:sp>
        <p:nvSpPr>
          <p:cNvPr id="15" name="Slide Number Placeholder 5">
            <a:extLst>
              <a:ext uri="{FF2B5EF4-FFF2-40B4-BE49-F238E27FC236}">
                <a16:creationId xmlns:a16="http://schemas.microsoft.com/office/drawing/2014/main" id="{C4565F6E-4F22-7D27-171D-66E2C7F631E8}"/>
              </a:ext>
            </a:extLst>
          </p:cNvPr>
          <p:cNvSpPr txBox="1">
            <a:spLocks/>
          </p:cNvSpPr>
          <p:nvPr/>
        </p:nvSpPr>
        <p:spPr>
          <a:xfrm>
            <a:off x="473552" y="6578819"/>
            <a:ext cx="724098" cy="230832"/>
          </a:xfrm>
          <a:prstGeom prst="rect">
            <a:avLst/>
          </a:prstGeom>
          <a:noFill/>
        </p:spPr>
        <p:txBody>
          <a:bodyPr wrap="square" rtlCol="0">
            <a:spAutoFit/>
          </a:bodyPr>
          <a:lstStyle>
            <a:defPPr>
              <a:defRPr lang="en-US"/>
            </a:defPPr>
            <a:lvl1pPr>
              <a:defRPr sz="900" b="1">
                <a:solidFill>
                  <a:schemeClr val="bg1"/>
                </a:solidFill>
                <a:latin typeface="Helvetica" pitchFamily="2" charset="0"/>
              </a:defRPr>
            </a:lvl1pPr>
            <a:lvl2pPr marL="454888" algn="l" defTabSz="454888" rtl="0" eaLnBrk="1" latinLnBrk="0" hangingPunct="1">
              <a:defRPr sz="1800" kern="1200">
                <a:solidFill>
                  <a:schemeClr val="tx1"/>
                </a:solidFill>
                <a:latin typeface="+mn-lt"/>
                <a:ea typeface="+mn-ea"/>
                <a:cs typeface="+mn-cs"/>
              </a:defRPr>
            </a:lvl2pPr>
            <a:lvl3pPr marL="909743" algn="l" defTabSz="454888" rtl="0" eaLnBrk="1" latinLnBrk="0" hangingPunct="1">
              <a:defRPr sz="1800" kern="1200">
                <a:solidFill>
                  <a:schemeClr val="tx1"/>
                </a:solidFill>
                <a:latin typeface="+mn-lt"/>
                <a:ea typeface="+mn-ea"/>
                <a:cs typeface="+mn-cs"/>
              </a:defRPr>
            </a:lvl3pPr>
            <a:lvl4pPr marL="1364621" algn="l" defTabSz="454888" rtl="0" eaLnBrk="1" latinLnBrk="0" hangingPunct="1">
              <a:defRPr sz="1800" kern="1200">
                <a:solidFill>
                  <a:schemeClr val="tx1"/>
                </a:solidFill>
                <a:latin typeface="+mn-lt"/>
                <a:ea typeface="+mn-ea"/>
                <a:cs typeface="+mn-cs"/>
              </a:defRPr>
            </a:lvl4pPr>
            <a:lvl5pPr marL="1819494" algn="l" defTabSz="454888" rtl="0" eaLnBrk="1" latinLnBrk="0" hangingPunct="1">
              <a:defRPr sz="1800" kern="1200">
                <a:solidFill>
                  <a:schemeClr val="tx1"/>
                </a:solidFill>
                <a:latin typeface="+mn-lt"/>
                <a:ea typeface="+mn-ea"/>
                <a:cs typeface="+mn-cs"/>
              </a:defRPr>
            </a:lvl5pPr>
            <a:lvl6pPr marL="2274369" algn="l" defTabSz="454888" rtl="0" eaLnBrk="1" latinLnBrk="0" hangingPunct="1">
              <a:defRPr sz="1800" kern="1200">
                <a:solidFill>
                  <a:schemeClr val="tx1"/>
                </a:solidFill>
                <a:latin typeface="+mn-lt"/>
                <a:ea typeface="+mn-ea"/>
                <a:cs typeface="+mn-cs"/>
              </a:defRPr>
            </a:lvl6pPr>
            <a:lvl7pPr marL="2729242" algn="l" defTabSz="454888" rtl="0" eaLnBrk="1" latinLnBrk="0" hangingPunct="1">
              <a:defRPr sz="1800" kern="1200">
                <a:solidFill>
                  <a:schemeClr val="tx1"/>
                </a:solidFill>
                <a:latin typeface="+mn-lt"/>
                <a:ea typeface="+mn-ea"/>
                <a:cs typeface="+mn-cs"/>
              </a:defRPr>
            </a:lvl7pPr>
            <a:lvl8pPr marL="3184118" algn="l" defTabSz="454888" rtl="0" eaLnBrk="1" latinLnBrk="0" hangingPunct="1">
              <a:defRPr sz="1800" kern="1200">
                <a:solidFill>
                  <a:schemeClr val="tx1"/>
                </a:solidFill>
                <a:latin typeface="+mn-lt"/>
                <a:ea typeface="+mn-ea"/>
                <a:cs typeface="+mn-cs"/>
              </a:defRPr>
            </a:lvl8pPr>
            <a:lvl9pPr marL="3638991" algn="l" defTabSz="454888"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Helvetica" pitchFamily="2" charset="0"/>
                <a:ea typeface="+mn-ea"/>
                <a:cs typeface="+mn-cs"/>
              </a:rPr>
              <a:t>PAGE </a:t>
            </a:r>
            <a:fld id="{FC623D9C-B141-0E44-9A0E-426DA6A043B9}" type="slidenum">
              <a:rPr kumimoji="0" lang="en-US" sz="900" b="1" i="0" u="none" strike="noStrike" kern="1200" cap="none" spc="0" normalizeH="0" baseline="0" noProof="0" smtClean="0">
                <a:ln>
                  <a:noFill/>
                </a:ln>
                <a:solidFill>
                  <a:prstClr val="white"/>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900" b="1"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22" name="Rectangle 21">
            <a:extLst>
              <a:ext uri="{FF2B5EF4-FFF2-40B4-BE49-F238E27FC236}">
                <a16:creationId xmlns:a16="http://schemas.microsoft.com/office/drawing/2014/main" id="{6377E6D8-260B-8CDF-6F90-1B45ADE90554}"/>
              </a:ext>
            </a:extLst>
          </p:cNvPr>
          <p:cNvSpPr/>
          <p:nvPr/>
        </p:nvSpPr>
        <p:spPr>
          <a:xfrm>
            <a:off x="453045" y="6575808"/>
            <a:ext cx="11687274"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Helvetica Light" panose="020B0403020202020204"/>
                <a:ea typeface="Open Sans" panose="020B0606030504020204" pitchFamily="34" charset="0"/>
                <a:cs typeface="Open Sans" panose="020B0606030504020204" pitchFamily="34" charset="0"/>
              </a:rPr>
              <a:t>This information is exclusively provided to VAB members and qualified marketers. </a:t>
            </a:r>
          </a:p>
        </p:txBody>
      </p:sp>
      <p:sp>
        <p:nvSpPr>
          <p:cNvPr id="23" name="Rectangle 22">
            <a:extLst>
              <a:ext uri="{FF2B5EF4-FFF2-40B4-BE49-F238E27FC236}">
                <a16:creationId xmlns:a16="http://schemas.microsoft.com/office/drawing/2014/main" id="{3F573196-BA56-B9DD-E194-E919AD279CE6}"/>
              </a:ext>
            </a:extLst>
          </p:cNvPr>
          <p:cNvSpPr/>
          <p:nvPr/>
        </p:nvSpPr>
        <p:spPr>
          <a:xfrm>
            <a:off x="233464" y="273807"/>
            <a:ext cx="11634282" cy="892552"/>
          </a:xfrm>
          <a:prstGeom prst="rect">
            <a:avLst/>
          </a:prstGeom>
        </p:spPr>
        <p:txBody>
          <a:bodyPr wrap="square">
            <a:spAutoFit/>
          </a:bodyPr>
          <a:lstStyle/>
          <a:p>
            <a:pPr marL="0" marR="0" lvl="0" indent="0" algn="l" defTabSz="1172398"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1A62"/>
                </a:solidFill>
                <a:effectLst/>
                <a:uLnTx/>
                <a:uFillTx/>
                <a:latin typeface="Helvetica" pitchFamily="2" charset="0"/>
                <a:ea typeface="+mn-ea"/>
                <a:cs typeface="+mn-cs"/>
              </a:rPr>
              <a:t>Through audience-based TV buying, small businesses advertise across a broad mix of TV networks and programs to attract new customers</a:t>
            </a:r>
          </a:p>
        </p:txBody>
      </p:sp>
    </p:spTree>
    <p:extLst>
      <p:ext uri="{BB962C8B-B14F-4D97-AF65-F5344CB8AC3E}">
        <p14:creationId xmlns:p14="http://schemas.microsoft.com/office/powerpoint/2010/main" val="384787355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2_Office Theme">
  <a:themeElements>
    <a:clrScheme name="Custom 91">
      <a:dk1>
        <a:srgbClr val="1B1464"/>
      </a:dk1>
      <a:lt1>
        <a:srgbClr val="FFFFFF"/>
      </a:lt1>
      <a:dk2>
        <a:srgbClr val="4EBEA4"/>
      </a:dk2>
      <a:lt2>
        <a:srgbClr val="E2E8F0"/>
      </a:lt2>
      <a:accent1>
        <a:srgbClr val="ED3C8D"/>
      </a:accent1>
      <a:accent2>
        <a:srgbClr val="00BFF2"/>
      </a:accent2>
      <a:accent3>
        <a:srgbClr val="A343FF"/>
      </a:accent3>
      <a:accent4>
        <a:srgbClr val="2C82FF"/>
      </a:accent4>
      <a:accent5>
        <a:srgbClr val="55AD00"/>
      </a:accent5>
      <a:accent6>
        <a:srgbClr val="FF6E30"/>
      </a:accent6>
      <a:hlink>
        <a:srgbClr val="201A62"/>
      </a:hlink>
      <a:folHlink>
        <a:srgbClr val="6D6DE2"/>
      </a:folHlink>
    </a:clrScheme>
    <a:fontScheme name="Custom 76">
      <a:majorFont>
        <a:latin typeface="Helvetica Bold"/>
        <a:ea typeface=""/>
        <a:cs typeface=""/>
      </a:majorFont>
      <a:minorFont>
        <a:latin typeface="Helvetic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B Template.potx" id="{3DD536BC-B625-41C1-AB76-B98A44A9663C}" vid="{56A22213-A2D8-43BF-9B02-486376CC65A3}"/>
    </a:ext>
  </a:extLst>
</a:theme>
</file>

<file path=ppt/theme/theme1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5.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f6166fe-9f5b-43aa-b8a9-b4d7ad530bda" xsi:nil="true"/>
    <lcf76f155ced4ddcb4097134ff3c332f xmlns="a86b28e8-29a6-4ab8-af18-2a7f61acfad2">
      <Terms xmlns="http://schemas.microsoft.com/office/infopath/2007/PartnerControls"/>
    </lcf76f155ced4ddcb4097134ff3c332f>
    <SharedWithUsers xmlns="9f6166fe-9f5b-43aa-b8a9-b4d7ad530bda">
      <UserInfo>
        <DisplayName>Jason Wiese</DisplayName>
        <AccountId>13</AccountId>
        <AccountType/>
      </UserInfo>
      <UserInfo>
        <DisplayName>Reed Kiely</DisplayName>
        <AccountId>39</AccountId>
        <AccountType/>
      </UserInfo>
      <UserInfo>
        <DisplayName>Benjamin Vandegrift</DisplayName>
        <AccountId>117</AccountId>
        <AccountType/>
      </UserInfo>
      <UserInfo>
        <DisplayName>Marianne Vita</DisplayName>
        <AccountId>43</AccountId>
        <AccountType/>
      </UserInfo>
      <UserInfo>
        <DisplayName>Dylan Breger</DisplayName>
        <AccountId>93</AccountId>
        <AccountType/>
      </UserInfo>
      <UserInfo>
        <DisplayName>Danielle Delauro</DisplayName>
        <AccountId>38</AccountId>
        <AccountType/>
      </UserInfo>
      <UserInfo>
        <DisplayName>Kailyn Hartmann</DisplayName>
        <AccountId>153</AccountId>
        <AccountType/>
      </UserInfo>
      <UserInfo>
        <DisplayName>Karolina Guillen</DisplayName>
        <AccountId>14</AccountId>
        <AccountType/>
      </UserInfo>
      <UserInfo>
        <DisplayName>Kaileen Cain</DisplayName>
        <AccountId>143</AccountId>
        <AccountType/>
      </UserInfo>
      <UserInfo>
        <DisplayName>Leah Montner Dixon</DisplayName>
        <AccountId>10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0AAE1E4240B941A4C52734E19288AB" ma:contentTypeVersion="17" ma:contentTypeDescription="Create a new document." ma:contentTypeScope="" ma:versionID="00f8e3544ea876084e635555b8d6e1e4">
  <xsd:schema xmlns:xsd="http://www.w3.org/2001/XMLSchema" xmlns:xs="http://www.w3.org/2001/XMLSchema" xmlns:p="http://schemas.microsoft.com/office/2006/metadata/properties" xmlns:ns2="a86b28e8-29a6-4ab8-af18-2a7f61acfad2" xmlns:ns3="9f6166fe-9f5b-43aa-b8a9-b4d7ad530bda" targetNamespace="http://schemas.microsoft.com/office/2006/metadata/properties" ma:root="true" ma:fieldsID="638292919b190b699f260c92cef6b5c0" ns2:_="" ns3:_="">
    <xsd:import namespace="a86b28e8-29a6-4ab8-af18-2a7f61acfad2"/>
    <xsd:import namespace="9f6166fe-9f5b-43aa-b8a9-b4d7ad530bd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6b28e8-29a6-4ab8-af18-2a7f61acfa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c637ead-fd64-45b4-abde-ec2d09ec102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6166fe-9f5b-43aa-b8a9-b4d7ad530bd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696b49f-56d7-4f85-8b04-e2e66f1bdb7c}" ma:internalName="TaxCatchAll" ma:showField="CatchAllData" ma:web="9f6166fe-9f5b-43aa-b8a9-b4d7ad530b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003EAE-CE15-4B7F-A02F-EC01866B54D3}">
  <ds:schemaRefs>
    <ds:schemaRef ds:uri="9f6166fe-9f5b-43aa-b8a9-b4d7ad530bda"/>
    <ds:schemaRef ds:uri="a86b28e8-29a6-4ab8-af18-2a7f61acfa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2D886E4-9E0E-431B-BA0A-329A23261BF3}">
  <ds:schemaRefs>
    <ds:schemaRef ds:uri="http://schemas.microsoft.com/sharepoint/v3/contenttype/forms"/>
  </ds:schemaRefs>
</ds:datastoreItem>
</file>

<file path=customXml/itemProps3.xml><?xml version="1.0" encoding="utf-8"?>
<ds:datastoreItem xmlns:ds="http://schemas.openxmlformats.org/officeDocument/2006/customXml" ds:itemID="{2783552B-4D14-472C-8431-EAB81682856B}">
  <ds:schemaRefs>
    <ds:schemaRef ds:uri="9f6166fe-9f5b-43aa-b8a9-b4d7ad530bda"/>
    <ds:schemaRef ds:uri="a86b28e8-29a6-4ab8-af18-2a7f61acfa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TotalTime>
  <Words>1809</Words>
  <Application>Microsoft Office PowerPoint</Application>
  <PresentationFormat>Custom</PresentationFormat>
  <Paragraphs>176</Paragraphs>
  <Slides>13</Slides>
  <Notes>4</Notes>
  <HiddenSlides>0</HiddenSlides>
  <MMClips>0</MMClips>
  <ScaleCrop>false</ScaleCrop>
  <HeadingPairs>
    <vt:vector size="6" baseType="variant">
      <vt:variant>
        <vt:lpstr>Fonts Used</vt:lpstr>
      </vt:variant>
      <vt:variant>
        <vt:i4>11</vt:i4>
      </vt:variant>
      <vt:variant>
        <vt:lpstr>Theme</vt:lpstr>
      </vt:variant>
      <vt:variant>
        <vt:i4>16</vt:i4>
      </vt:variant>
      <vt:variant>
        <vt:lpstr>Slide Titles</vt:lpstr>
      </vt:variant>
      <vt:variant>
        <vt:i4>13</vt:i4>
      </vt:variant>
    </vt:vector>
  </HeadingPairs>
  <TitlesOfParts>
    <vt:vector size="40" baseType="lpstr">
      <vt:lpstr>Arial</vt:lpstr>
      <vt:lpstr>Calibri</vt:lpstr>
      <vt:lpstr>Calibri Light</vt:lpstr>
      <vt:lpstr>Helvetica</vt:lpstr>
      <vt:lpstr>Helvetica </vt:lpstr>
      <vt:lpstr>Helvetica Bold</vt:lpstr>
      <vt:lpstr>Helvetica Light</vt:lpstr>
      <vt:lpstr>Helvetica-Light</vt:lpstr>
      <vt:lpstr>Helvetica-Lightoblique</vt:lpstr>
      <vt:lpstr>Open Sans</vt:lpstr>
      <vt:lpstr>Trebuchet MS</vt:lpstr>
      <vt:lpstr>Custom Design</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11_Custom Design</vt:lpstr>
      <vt:lpstr>2_Office Theme</vt:lpstr>
      <vt:lpstr>Office 2013 - 2022 Theme</vt:lpstr>
      <vt:lpstr>1_Office 2013 - 2022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dc:creator>
  <cp:lastModifiedBy>Leah Montner Dixon</cp:lastModifiedBy>
  <cp:revision>2</cp:revision>
  <cp:lastPrinted>2020-02-28T23:07:44Z</cp:lastPrinted>
  <dcterms:created xsi:type="dcterms:W3CDTF">2018-08-15T21:18:21Z</dcterms:created>
  <dcterms:modified xsi:type="dcterms:W3CDTF">2024-05-01T16:11:50Z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0x010100AD0AAE1E4240B941A4C52734E19288AB</vt:lpwstr>
  </property>
  <property fmtid="{D5CDD505-2E9C-101B-9397-08002B2CF9AE}" pid="3" name="Order">
    <vt:r8>882800</vt:r8>
  </property>
  <property fmtid="{D5CDD505-2E9C-101B-9397-08002B2CF9AE}" pid="4" name="MediaServiceImageTags">
    <vt:lpwstr/>
  </property>
</Properties>
</file>