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  <p:sldMasterId id="2147483696" r:id="rId7"/>
  </p:sldMasterIdLst>
  <p:notesMasterIdLst>
    <p:notesMasterId r:id="rId16"/>
  </p:notesMasterIdLst>
  <p:sldIdLst>
    <p:sldId id="2146846531" r:id="rId8"/>
    <p:sldId id="2147376667" r:id="rId9"/>
    <p:sldId id="2147376755" r:id="rId10"/>
    <p:sldId id="2147376764" r:id="rId11"/>
    <p:sldId id="2147376654" r:id="rId12"/>
    <p:sldId id="268" r:id="rId13"/>
    <p:sldId id="2147376757" r:id="rId14"/>
    <p:sldId id="2146846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644001F-98D2-AF68-925B-F4D39E797894}" name="Jason Wiese" initials="J" userId="S::jasonw@thevab.com::4bff8d5b-7de6-4655-b397-69b0afc8111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1464"/>
    <a:srgbClr val="FF6E30"/>
    <a:srgbClr val="55AD00"/>
    <a:srgbClr val="2C82FF"/>
    <a:srgbClr val="A343FF"/>
    <a:srgbClr val="4EBE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F58047C-415D-4791-A7FC-936C8E0CEFC5}" v="156" dt="2025-06-11T17:36:58.594"/>
    <p1510:client id="{FE0EE9CE-3FDD-4E7E-BE8C-3E39DC41B65E}" v="32" dt="2025-06-11T17:42:29.2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ah Montner Dixon" userId="d5b2ae9e-9213-4442-b7df-4db8cbe51e5d" providerId="ADAL" clId="{FE0EE9CE-3FDD-4E7E-BE8C-3E39DC41B65E}"/>
    <pc:docChg chg="undo custSel addSld delSld modSld">
      <pc:chgData name="Leah Montner Dixon" userId="d5b2ae9e-9213-4442-b7df-4db8cbe51e5d" providerId="ADAL" clId="{FE0EE9CE-3FDD-4E7E-BE8C-3E39DC41B65E}" dt="2025-06-11T17:42:29.223" v="843" actId="47"/>
      <pc:docMkLst>
        <pc:docMk/>
      </pc:docMkLst>
      <pc:sldChg chg="delSp modSp mod">
        <pc:chgData name="Leah Montner Dixon" userId="d5b2ae9e-9213-4442-b7df-4db8cbe51e5d" providerId="ADAL" clId="{FE0EE9CE-3FDD-4E7E-BE8C-3E39DC41B65E}" dt="2025-06-09T21:17:18.234" v="359" actId="20577"/>
        <pc:sldMkLst>
          <pc:docMk/>
          <pc:sldMk cId="1808918997" sldId="268"/>
        </pc:sldMkLst>
        <pc:spChg chg="mod">
          <ac:chgData name="Leah Montner Dixon" userId="d5b2ae9e-9213-4442-b7df-4db8cbe51e5d" providerId="ADAL" clId="{FE0EE9CE-3FDD-4E7E-BE8C-3E39DC41B65E}" dt="2025-06-09T21:17:18.234" v="359" actId="20577"/>
          <ac:spMkLst>
            <pc:docMk/>
            <pc:sldMk cId="1808918997" sldId="268"/>
            <ac:spMk id="4" creationId="{3ED54650-E124-0942-8B03-A438165B55A6}"/>
          </ac:spMkLst>
        </pc:spChg>
        <pc:spChg chg="mod">
          <ac:chgData name="Leah Montner Dixon" userId="d5b2ae9e-9213-4442-b7df-4db8cbe51e5d" providerId="ADAL" clId="{FE0EE9CE-3FDD-4E7E-BE8C-3E39DC41B65E}" dt="2025-06-09T21:01:27.136" v="3" actId="3626"/>
          <ac:spMkLst>
            <pc:docMk/>
            <pc:sldMk cId="1808918997" sldId="268"/>
            <ac:spMk id="6" creationId="{51EAD9F9-CF91-7568-BC4B-E2A1D431C9EB}"/>
          </ac:spMkLst>
        </pc:spChg>
      </pc:sldChg>
      <pc:sldChg chg="addSp delSp modSp mod">
        <pc:chgData name="Leah Montner Dixon" userId="d5b2ae9e-9213-4442-b7df-4db8cbe51e5d" providerId="ADAL" clId="{FE0EE9CE-3FDD-4E7E-BE8C-3E39DC41B65E}" dt="2025-06-09T21:03:44.188" v="68"/>
        <pc:sldMkLst>
          <pc:docMk/>
          <pc:sldMk cId="1478597245" sldId="2146846275"/>
        </pc:sldMkLst>
        <pc:spChg chg="add mod">
          <ac:chgData name="Leah Montner Dixon" userId="d5b2ae9e-9213-4442-b7df-4db8cbe51e5d" providerId="ADAL" clId="{FE0EE9CE-3FDD-4E7E-BE8C-3E39DC41B65E}" dt="2025-06-09T21:03:44.188" v="68"/>
          <ac:spMkLst>
            <pc:docMk/>
            <pc:sldMk cId="1478597245" sldId="2146846275"/>
            <ac:spMk id="8" creationId="{56F9CA97-117C-1734-4D6E-892B64D46244}"/>
          </ac:spMkLst>
        </pc:spChg>
        <pc:spChg chg="add mod">
          <ac:chgData name="Leah Montner Dixon" userId="d5b2ae9e-9213-4442-b7df-4db8cbe51e5d" providerId="ADAL" clId="{FE0EE9CE-3FDD-4E7E-BE8C-3E39DC41B65E}" dt="2025-06-09T21:03:44.188" v="68"/>
          <ac:spMkLst>
            <pc:docMk/>
            <pc:sldMk cId="1478597245" sldId="2146846275"/>
            <ac:spMk id="10" creationId="{311840EC-8587-6D3F-ACD3-F919538C3551}"/>
          </ac:spMkLst>
        </pc:spChg>
        <pc:picChg chg="add mod">
          <ac:chgData name="Leah Montner Dixon" userId="d5b2ae9e-9213-4442-b7df-4db8cbe51e5d" providerId="ADAL" clId="{FE0EE9CE-3FDD-4E7E-BE8C-3E39DC41B65E}" dt="2025-06-09T21:03:44.188" v="68"/>
          <ac:picMkLst>
            <pc:docMk/>
            <pc:sldMk cId="1478597245" sldId="2146846275"/>
            <ac:picMk id="7" creationId="{B0F93C8B-7C49-C269-7225-F3B77352FB90}"/>
          </ac:picMkLst>
        </pc:picChg>
      </pc:sldChg>
      <pc:sldChg chg="modSp mod">
        <pc:chgData name="Leah Montner Dixon" userId="d5b2ae9e-9213-4442-b7df-4db8cbe51e5d" providerId="ADAL" clId="{FE0EE9CE-3FDD-4E7E-BE8C-3E39DC41B65E}" dt="2025-06-09T21:01:19.826" v="2" actId="20577"/>
        <pc:sldMkLst>
          <pc:docMk/>
          <pc:sldMk cId="3197641557" sldId="2146846531"/>
        </pc:sldMkLst>
        <pc:spChg chg="mod">
          <ac:chgData name="Leah Montner Dixon" userId="d5b2ae9e-9213-4442-b7df-4db8cbe51e5d" providerId="ADAL" clId="{FE0EE9CE-3FDD-4E7E-BE8C-3E39DC41B65E}" dt="2025-06-09T21:01:19.826" v="2" actId="20577"/>
          <ac:spMkLst>
            <pc:docMk/>
            <pc:sldMk cId="3197641557" sldId="2146846531"/>
            <ac:spMk id="4" creationId="{74941BC2-D3FE-41AE-21B8-B140DB0CB0A6}"/>
          </ac:spMkLst>
        </pc:spChg>
      </pc:sldChg>
      <pc:sldChg chg="delSp modSp mod">
        <pc:chgData name="Leah Montner Dixon" userId="d5b2ae9e-9213-4442-b7df-4db8cbe51e5d" providerId="ADAL" clId="{FE0EE9CE-3FDD-4E7E-BE8C-3E39DC41B65E}" dt="2025-06-09T21:16:45.632" v="331" actId="113"/>
        <pc:sldMkLst>
          <pc:docMk/>
          <pc:sldMk cId="3451580699" sldId="2147376667"/>
        </pc:sldMkLst>
        <pc:spChg chg="mod">
          <ac:chgData name="Leah Montner Dixon" userId="d5b2ae9e-9213-4442-b7df-4db8cbe51e5d" providerId="ADAL" clId="{FE0EE9CE-3FDD-4E7E-BE8C-3E39DC41B65E}" dt="2025-06-09T21:16:45.632" v="331" actId="113"/>
          <ac:spMkLst>
            <pc:docMk/>
            <pc:sldMk cId="3451580699" sldId="2147376667"/>
            <ac:spMk id="9" creationId="{0D3963F2-DB60-4DE5-A4D6-98DC4FFB62BD}"/>
          </ac:spMkLst>
        </pc:spChg>
        <pc:spChg chg="mod">
          <ac:chgData name="Leah Montner Dixon" userId="d5b2ae9e-9213-4442-b7df-4db8cbe51e5d" providerId="ADAL" clId="{FE0EE9CE-3FDD-4E7E-BE8C-3E39DC41B65E}" dt="2025-06-09T21:08:24.478" v="195" actId="313"/>
          <ac:spMkLst>
            <pc:docMk/>
            <pc:sldMk cId="3451580699" sldId="2147376667"/>
            <ac:spMk id="10" creationId="{130CA151-8EFF-BDE4-F2B1-AED9B12F4C02}"/>
          </ac:spMkLst>
        </pc:spChg>
      </pc:sldChg>
      <pc:sldChg chg="delSp del mod">
        <pc:chgData name="Leah Montner Dixon" userId="d5b2ae9e-9213-4442-b7df-4db8cbe51e5d" providerId="ADAL" clId="{FE0EE9CE-3FDD-4E7E-BE8C-3E39DC41B65E}" dt="2025-06-09T21:02:19.173" v="8" actId="47"/>
        <pc:sldMkLst>
          <pc:docMk/>
          <pc:sldMk cId="1513069023" sldId="2147376756"/>
        </pc:sldMkLst>
      </pc:sldChg>
      <pc:sldChg chg="addSp delSp modSp add mod">
        <pc:chgData name="Leah Montner Dixon" userId="d5b2ae9e-9213-4442-b7df-4db8cbe51e5d" providerId="ADAL" clId="{FE0EE9CE-3FDD-4E7E-BE8C-3E39DC41B65E}" dt="2025-06-09T21:16:58.369" v="332" actId="14100"/>
        <pc:sldMkLst>
          <pc:docMk/>
          <pc:sldMk cId="1116780393" sldId="2147376757"/>
        </pc:sldMkLst>
        <pc:spChg chg="mod">
          <ac:chgData name="Leah Montner Dixon" userId="d5b2ae9e-9213-4442-b7df-4db8cbe51e5d" providerId="ADAL" clId="{FE0EE9CE-3FDD-4E7E-BE8C-3E39DC41B65E}" dt="2025-06-09T21:05:24.969" v="83"/>
          <ac:spMkLst>
            <pc:docMk/>
            <pc:sldMk cId="1116780393" sldId="2147376757"/>
            <ac:spMk id="3" creationId="{57AB9DBE-E3AB-DE37-35C4-972B8F03A8B2}"/>
          </ac:spMkLst>
        </pc:spChg>
        <pc:spChg chg="add mod">
          <ac:chgData name="Leah Montner Dixon" userId="d5b2ae9e-9213-4442-b7df-4db8cbe51e5d" providerId="ADAL" clId="{FE0EE9CE-3FDD-4E7E-BE8C-3E39DC41B65E}" dt="2025-06-09T21:03:37.155" v="66"/>
          <ac:spMkLst>
            <pc:docMk/>
            <pc:sldMk cId="1116780393" sldId="2147376757"/>
            <ac:spMk id="6" creationId="{5C58B064-2785-6F11-0FEB-A0FC113B37AD}"/>
          </ac:spMkLst>
        </pc:spChg>
        <pc:spChg chg="add mod">
          <ac:chgData name="Leah Montner Dixon" userId="d5b2ae9e-9213-4442-b7df-4db8cbe51e5d" providerId="ADAL" clId="{FE0EE9CE-3FDD-4E7E-BE8C-3E39DC41B65E}" dt="2025-06-09T21:03:37.155" v="66"/>
          <ac:spMkLst>
            <pc:docMk/>
            <pc:sldMk cId="1116780393" sldId="2147376757"/>
            <ac:spMk id="7" creationId="{A73B4F81-7041-F240-0297-1A4EE8D6AD6D}"/>
          </ac:spMkLst>
        </pc:spChg>
        <pc:spChg chg="mod">
          <ac:chgData name="Leah Montner Dixon" userId="d5b2ae9e-9213-4442-b7df-4db8cbe51e5d" providerId="ADAL" clId="{FE0EE9CE-3FDD-4E7E-BE8C-3E39DC41B65E}" dt="2025-06-09T21:16:58.369" v="332" actId="14100"/>
          <ac:spMkLst>
            <pc:docMk/>
            <pc:sldMk cId="1116780393" sldId="2147376757"/>
            <ac:spMk id="14" creationId="{0DB0D5B1-C6F4-DCF6-18F1-66AC45937344}"/>
          </ac:spMkLst>
        </pc:spChg>
        <pc:picChg chg="add mod">
          <ac:chgData name="Leah Montner Dixon" userId="d5b2ae9e-9213-4442-b7df-4db8cbe51e5d" providerId="ADAL" clId="{FE0EE9CE-3FDD-4E7E-BE8C-3E39DC41B65E}" dt="2025-06-09T21:05:16.606" v="82"/>
          <ac:picMkLst>
            <pc:docMk/>
            <pc:sldMk cId="1116780393" sldId="2147376757"/>
            <ac:picMk id="4" creationId="{4F5D625A-F573-9708-FFDF-52D0168B79B8}"/>
          </ac:picMkLst>
        </pc:picChg>
        <pc:picChg chg="add mod">
          <ac:chgData name="Leah Montner Dixon" userId="d5b2ae9e-9213-4442-b7df-4db8cbe51e5d" providerId="ADAL" clId="{FE0EE9CE-3FDD-4E7E-BE8C-3E39DC41B65E}" dt="2025-06-09T21:03:37.155" v="66"/>
          <ac:picMkLst>
            <pc:docMk/>
            <pc:sldMk cId="1116780393" sldId="2147376757"/>
            <ac:picMk id="5" creationId="{BCC814B8-92BB-E204-969B-8EA0D4E57DBE}"/>
          </ac:picMkLst>
        </pc:picChg>
      </pc:sldChg>
      <pc:sldChg chg="del">
        <pc:chgData name="Leah Montner Dixon" userId="d5b2ae9e-9213-4442-b7df-4db8cbe51e5d" providerId="ADAL" clId="{FE0EE9CE-3FDD-4E7E-BE8C-3E39DC41B65E}" dt="2025-06-11T17:42:29.223" v="843" actId="47"/>
        <pc:sldMkLst>
          <pc:docMk/>
          <pc:sldMk cId="3432118665" sldId="2147376763"/>
        </pc:sldMkLst>
      </pc:sldChg>
      <pc:sldChg chg="addSp delSp modSp add mod">
        <pc:chgData name="Leah Montner Dixon" userId="d5b2ae9e-9213-4442-b7df-4db8cbe51e5d" providerId="ADAL" clId="{FE0EE9CE-3FDD-4E7E-BE8C-3E39DC41B65E}" dt="2025-06-11T17:24:10.088" v="842"/>
        <pc:sldMkLst>
          <pc:docMk/>
          <pc:sldMk cId="3613962398" sldId="2147376763"/>
        </pc:sldMkLst>
        <pc:spChg chg="mod">
          <ac:chgData name="Leah Montner Dixon" userId="d5b2ae9e-9213-4442-b7df-4db8cbe51e5d" providerId="ADAL" clId="{FE0EE9CE-3FDD-4E7E-BE8C-3E39DC41B65E}" dt="2025-06-11T17:02:45.884" v="373"/>
          <ac:spMkLst>
            <pc:docMk/>
            <pc:sldMk cId="3613962398" sldId="2147376763"/>
            <ac:spMk id="2" creationId="{C650FA24-97DA-DBEC-3186-9938917FAA22}"/>
          </ac:spMkLst>
        </pc:spChg>
        <pc:spChg chg="add mod">
          <ac:chgData name="Leah Montner Dixon" userId="d5b2ae9e-9213-4442-b7df-4db8cbe51e5d" providerId="ADAL" clId="{FE0EE9CE-3FDD-4E7E-BE8C-3E39DC41B65E}" dt="2025-06-11T17:03:04.717" v="392" actId="20577"/>
          <ac:spMkLst>
            <pc:docMk/>
            <pc:sldMk cId="3613962398" sldId="2147376763"/>
            <ac:spMk id="3" creationId="{300BA637-F09B-83D3-C41F-6C8C1EA600F1}"/>
          </ac:spMkLst>
        </pc:spChg>
        <pc:spChg chg="add mod topLvl">
          <ac:chgData name="Leah Montner Dixon" userId="d5b2ae9e-9213-4442-b7df-4db8cbe51e5d" providerId="ADAL" clId="{FE0EE9CE-3FDD-4E7E-BE8C-3E39DC41B65E}" dt="2025-06-11T17:19:24.170" v="756" actId="12788"/>
          <ac:spMkLst>
            <pc:docMk/>
            <pc:sldMk cId="3613962398" sldId="2147376763"/>
            <ac:spMk id="5" creationId="{D52CA707-A8E8-950E-C790-2FC9280218B2}"/>
          </ac:spMkLst>
        </pc:spChg>
        <pc:spChg chg="add mod topLvl">
          <ac:chgData name="Leah Montner Dixon" userId="d5b2ae9e-9213-4442-b7df-4db8cbe51e5d" providerId="ADAL" clId="{FE0EE9CE-3FDD-4E7E-BE8C-3E39DC41B65E}" dt="2025-06-11T17:11:30.535" v="631" actId="12788"/>
          <ac:spMkLst>
            <pc:docMk/>
            <pc:sldMk cId="3613962398" sldId="2147376763"/>
            <ac:spMk id="6" creationId="{B34AF68B-D960-9EE2-AFF3-1F46C07F7DEE}"/>
          </ac:spMkLst>
        </pc:spChg>
        <pc:spChg chg="add mod topLvl">
          <ac:chgData name="Leah Montner Dixon" userId="d5b2ae9e-9213-4442-b7df-4db8cbe51e5d" providerId="ADAL" clId="{FE0EE9CE-3FDD-4E7E-BE8C-3E39DC41B65E}" dt="2025-06-11T17:11:41.020" v="635" actId="12788"/>
          <ac:spMkLst>
            <pc:docMk/>
            <pc:sldMk cId="3613962398" sldId="2147376763"/>
            <ac:spMk id="9" creationId="{83D6B945-A519-EDC8-6AB7-58CCBF7313EC}"/>
          </ac:spMkLst>
        </pc:spChg>
        <pc:spChg chg="mod topLvl">
          <ac:chgData name="Leah Montner Dixon" userId="d5b2ae9e-9213-4442-b7df-4db8cbe51e5d" providerId="ADAL" clId="{FE0EE9CE-3FDD-4E7E-BE8C-3E39DC41B65E}" dt="2025-06-11T17:19:24.170" v="756" actId="12788"/>
          <ac:spMkLst>
            <pc:docMk/>
            <pc:sldMk cId="3613962398" sldId="2147376763"/>
            <ac:spMk id="10" creationId="{B5E496A6-DE5F-76F7-03E5-CE2204D44955}"/>
          </ac:spMkLst>
        </pc:spChg>
        <pc:spChg chg="mod topLvl">
          <ac:chgData name="Leah Montner Dixon" userId="d5b2ae9e-9213-4442-b7df-4db8cbe51e5d" providerId="ADAL" clId="{FE0EE9CE-3FDD-4E7E-BE8C-3E39DC41B65E}" dt="2025-06-11T17:11:30.535" v="631" actId="12788"/>
          <ac:spMkLst>
            <pc:docMk/>
            <pc:sldMk cId="3613962398" sldId="2147376763"/>
            <ac:spMk id="11" creationId="{28FAD31C-F796-5FC8-1268-95EC2B9EAF10}"/>
          </ac:spMkLst>
        </pc:spChg>
        <pc:spChg chg="del">
          <ac:chgData name="Leah Montner Dixon" userId="d5b2ae9e-9213-4442-b7df-4db8cbe51e5d" providerId="ADAL" clId="{FE0EE9CE-3FDD-4E7E-BE8C-3E39DC41B65E}" dt="2025-06-11T17:02:51.338" v="374" actId="478"/>
          <ac:spMkLst>
            <pc:docMk/>
            <pc:sldMk cId="3613962398" sldId="2147376763"/>
            <ac:spMk id="12" creationId="{339190CC-2B0A-79BE-E469-327A30007287}"/>
          </ac:spMkLst>
        </pc:spChg>
        <pc:spChg chg="del mod">
          <ac:chgData name="Leah Montner Dixon" userId="d5b2ae9e-9213-4442-b7df-4db8cbe51e5d" providerId="ADAL" clId="{FE0EE9CE-3FDD-4E7E-BE8C-3E39DC41B65E}" dt="2025-06-11T17:07:01.319" v="498" actId="478"/>
          <ac:spMkLst>
            <pc:docMk/>
            <pc:sldMk cId="3613962398" sldId="2147376763"/>
            <ac:spMk id="13" creationId="{E96BB53D-C62E-6B94-35F8-DFD791F4929D}"/>
          </ac:spMkLst>
        </pc:spChg>
        <pc:spChg chg="del mod topLvl">
          <ac:chgData name="Leah Montner Dixon" userId="d5b2ae9e-9213-4442-b7df-4db8cbe51e5d" providerId="ADAL" clId="{FE0EE9CE-3FDD-4E7E-BE8C-3E39DC41B65E}" dt="2025-06-11T17:07:01.319" v="498" actId="478"/>
          <ac:spMkLst>
            <pc:docMk/>
            <pc:sldMk cId="3613962398" sldId="2147376763"/>
            <ac:spMk id="14" creationId="{9700A89F-4F1F-20B8-A42A-A084BF9FC89A}"/>
          </ac:spMkLst>
        </pc:spChg>
        <pc:spChg chg="del">
          <ac:chgData name="Leah Montner Dixon" userId="d5b2ae9e-9213-4442-b7df-4db8cbe51e5d" providerId="ADAL" clId="{FE0EE9CE-3FDD-4E7E-BE8C-3E39DC41B65E}" dt="2025-06-11T17:02:57.392" v="375" actId="478"/>
          <ac:spMkLst>
            <pc:docMk/>
            <pc:sldMk cId="3613962398" sldId="2147376763"/>
            <ac:spMk id="16" creationId="{975D5B3F-A23A-BDF4-B36D-C2A6ACD02A43}"/>
          </ac:spMkLst>
        </pc:spChg>
        <pc:spChg chg="mod topLvl">
          <ac:chgData name="Leah Montner Dixon" userId="d5b2ae9e-9213-4442-b7df-4db8cbe51e5d" providerId="ADAL" clId="{FE0EE9CE-3FDD-4E7E-BE8C-3E39DC41B65E}" dt="2025-06-11T17:19:24.170" v="756" actId="12788"/>
          <ac:spMkLst>
            <pc:docMk/>
            <pc:sldMk cId="3613962398" sldId="2147376763"/>
            <ac:spMk id="18" creationId="{D53A4525-9AF6-2288-B6CB-A441476C6AE1}"/>
          </ac:spMkLst>
        </pc:spChg>
        <pc:spChg chg="mod topLvl">
          <ac:chgData name="Leah Montner Dixon" userId="d5b2ae9e-9213-4442-b7df-4db8cbe51e5d" providerId="ADAL" clId="{FE0EE9CE-3FDD-4E7E-BE8C-3E39DC41B65E}" dt="2025-06-11T17:11:30.535" v="631" actId="12788"/>
          <ac:spMkLst>
            <pc:docMk/>
            <pc:sldMk cId="3613962398" sldId="2147376763"/>
            <ac:spMk id="19" creationId="{6CC9FF4C-B400-0A50-3DEF-7236088F3CB5}"/>
          </ac:spMkLst>
        </pc:spChg>
        <pc:spChg chg="mod topLvl">
          <ac:chgData name="Leah Montner Dixon" userId="d5b2ae9e-9213-4442-b7df-4db8cbe51e5d" providerId="ADAL" clId="{FE0EE9CE-3FDD-4E7E-BE8C-3E39DC41B65E}" dt="2025-06-11T17:11:35.539" v="632" actId="12788"/>
          <ac:spMkLst>
            <pc:docMk/>
            <pc:sldMk cId="3613962398" sldId="2147376763"/>
            <ac:spMk id="20" creationId="{9AEA95D9-C2A7-2D38-3C7C-9A1468F00EB0}"/>
          </ac:spMkLst>
        </pc:spChg>
        <pc:spChg chg="del">
          <ac:chgData name="Leah Montner Dixon" userId="d5b2ae9e-9213-4442-b7df-4db8cbe51e5d" providerId="ADAL" clId="{FE0EE9CE-3FDD-4E7E-BE8C-3E39DC41B65E}" dt="2025-06-11T17:02:51.338" v="374" actId="478"/>
          <ac:spMkLst>
            <pc:docMk/>
            <pc:sldMk cId="3613962398" sldId="2147376763"/>
            <ac:spMk id="21" creationId="{8A64B5D5-13C9-D5CC-BB8E-800DBFF78410}"/>
          </ac:spMkLst>
        </pc:spChg>
        <pc:spChg chg="mod">
          <ac:chgData name="Leah Montner Dixon" userId="d5b2ae9e-9213-4442-b7df-4db8cbe51e5d" providerId="ADAL" clId="{FE0EE9CE-3FDD-4E7E-BE8C-3E39DC41B65E}" dt="2025-06-11T17:11:41.020" v="635" actId="12788"/>
          <ac:spMkLst>
            <pc:docMk/>
            <pc:sldMk cId="3613962398" sldId="2147376763"/>
            <ac:spMk id="22" creationId="{EC502CB2-4F03-905E-77BF-F46BC53C8E7C}"/>
          </ac:spMkLst>
        </pc:spChg>
        <pc:spChg chg="add mod topLvl">
          <ac:chgData name="Leah Montner Dixon" userId="d5b2ae9e-9213-4442-b7df-4db8cbe51e5d" providerId="ADAL" clId="{FE0EE9CE-3FDD-4E7E-BE8C-3E39DC41B65E}" dt="2025-06-11T17:11:35.539" v="632" actId="12788"/>
          <ac:spMkLst>
            <pc:docMk/>
            <pc:sldMk cId="3613962398" sldId="2147376763"/>
            <ac:spMk id="23" creationId="{BCB2511B-719B-467F-611C-79E04A66AF84}"/>
          </ac:spMkLst>
        </pc:spChg>
        <pc:spChg chg="add mod">
          <ac:chgData name="Leah Montner Dixon" userId="d5b2ae9e-9213-4442-b7df-4db8cbe51e5d" providerId="ADAL" clId="{FE0EE9CE-3FDD-4E7E-BE8C-3E39DC41B65E}" dt="2025-06-11T17:11:35.539" v="632" actId="12788"/>
          <ac:spMkLst>
            <pc:docMk/>
            <pc:sldMk cId="3613962398" sldId="2147376763"/>
            <ac:spMk id="33" creationId="{1DD19846-832A-C5AC-E0F0-181C3CD71F98}"/>
          </ac:spMkLst>
        </pc:spChg>
        <pc:spChg chg="add mod">
          <ac:chgData name="Leah Montner Dixon" userId="d5b2ae9e-9213-4442-b7df-4db8cbe51e5d" providerId="ADAL" clId="{FE0EE9CE-3FDD-4E7E-BE8C-3E39DC41B65E}" dt="2025-06-11T17:11:41.020" v="635" actId="12788"/>
          <ac:spMkLst>
            <pc:docMk/>
            <pc:sldMk cId="3613962398" sldId="2147376763"/>
            <ac:spMk id="34" creationId="{8927326B-EBAA-EB03-A5A3-C57883D3E7FE}"/>
          </ac:spMkLst>
        </pc:spChg>
        <pc:spChg chg="mod">
          <ac:chgData name="Leah Montner Dixon" userId="d5b2ae9e-9213-4442-b7df-4db8cbe51e5d" providerId="ADAL" clId="{FE0EE9CE-3FDD-4E7E-BE8C-3E39DC41B65E}" dt="2025-06-11T17:24:10.088" v="842"/>
          <ac:spMkLst>
            <pc:docMk/>
            <pc:sldMk cId="3613962398" sldId="2147376763"/>
            <ac:spMk id="35" creationId="{47C6E6AC-D87B-B1EC-4FE8-74DDAD67856B}"/>
          </ac:spMkLst>
        </pc:spChg>
        <pc:spChg chg="add mod">
          <ac:chgData name="Leah Montner Dixon" userId="d5b2ae9e-9213-4442-b7df-4db8cbe51e5d" providerId="ADAL" clId="{FE0EE9CE-3FDD-4E7E-BE8C-3E39DC41B65E}" dt="2025-06-11T17:19:24.170" v="756" actId="12788"/>
          <ac:spMkLst>
            <pc:docMk/>
            <pc:sldMk cId="3613962398" sldId="2147376763"/>
            <ac:spMk id="36" creationId="{E77569B7-E178-6F22-6A56-6AEFCF49AAEC}"/>
          </ac:spMkLst>
        </pc:spChg>
        <pc:spChg chg="add mod">
          <ac:chgData name="Leah Montner Dixon" userId="d5b2ae9e-9213-4442-b7df-4db8cbe51e5d" providerId="ADAL" clId="{FE0EE9CE-3FDD-4E7E-BE8C-3E39DC41B65E}" dt="2025-06-11T17:11:30.535" v="631" actId="12788"/>
          <ac:spMkLst>
            <pc:docMk/>
            <pc:sldMk cId="3613962398" sldId="2147376763"/>
            <ac:spMk id="37" creationId="{3023BF5C-F1FE-CB75-B43B-DA7A9081288E}"/>
          </ac:spMkLst>
        </pc:spChg>
        <pc:spChg chg="add mod">
          <ac:chgData name="Leah Montner Dixon" userId="d5b2ae9e-9213-4442-b7df-4db8cbe51e5d" providerId="ADAL" clId="{FE0EE9CE-3FDD-4E7E-BE8C-3E39DC41B65E}" dt="2025-06-11T17:11:35.539" v="632" actId="12788"/>
          <ac:spMkLst>
            <pc:docMk/>
            <pc:sldMk cId="3613962398" sldId="2147376763"/>
            <ac:spMk id="38" creationId="{9E00306D-A74C-C218-852B-EAC4A9336DD4}"/>
          </ac:spMkLst>
        </pc:spChg>
        <pc:spChg chg="add mod">
          <ac:chgData name="Leah Montner Dixon" userId="d5b2ae9e-9213-4442-b7df-4db8cbe51e5d" providerId="ADAL" clId="{FE0EE9CE-3FDD-4E7E-BE8C-3E39DC41B65E}" dt="2025-06-11T17:11:41.020" v="635" actId="12788"/>
          <ac:spMkLst>
            <pc:docMk/>
            <pc:sldMk cId="3613962398" sldId="2147376763"/>
            <ac:spMk id="39" creationId="{CD973311-29B8-D83C-A9AE-5F3A4E6A993C}"/>
          </ac:spMkLst>
        </pc:spChg>
        <pc:grpChg chg="add mod">
          <ac:chgData name="Leah Montner Dixon" userId="d5b2ae9e-9213-4442-b7df-4db8cbe51e5d" providerId="ADAL" clId="{FE0EE9CE-3FDD-4E7E-BE8C-3E39DC41B65E}" dt="2025-06-11T17:06:51.622" v="494" actId="164"/>
          <ac:grpSpMkLst>
            <pc:docMk/>
            <pc:sldMk cId="3613962398" sldId="2147376763"/>
            <ac:grpSpMk id="24" creationId="{421BDEA2-39BB-699D-2E54-8F5E6EA13BC5}"/>
          </ac:grpSpMkLst>
        </pc:grpChg>
        <pc:grpChg chg="add mod">
          <ac:chgData name="Leah Montner Dixon" userId="d5b2ae9e-9213-4442-b7df-4db8cbe51e5d" providerId="ADAL" clId="{FE0EE9CE-3FDD-4E7E-BE8C-3E39DC41B65E}" dt="2025-06-11T17:06:51.622" v="494" actId="164"/>
          <ac:grpSpMkLst>
            <pc:docMk/>
            <pc:sldMk cId="3613962398" sldId="2147376763"/>
            <ac:grpSpMk id="25" creationId="{CE54E427-1097-BD47-BF8F-531603B063C4}"/>
          </ac:grpSpMkLst>
        </pc:grpChg>
        <pc:grpChg chg="add mod">
          <ac:chgData name="Leah Montner Dixon" userId="d5b2ae9e-9213-4442-b7df-4db8cbe51e5d" providerId="ADAL" clId="{FE0EE9CE-3FDD-4E7E-BE8C-3E39DC41B65E}" dt="2025-06-11T17:06:51.622" v="494" actId="164"/>
          <ac:grpSpMkLst>
            <pc:docMk/>
            <pc:sldMk cId="3613962398" sldId="2147376763"/>
            <ac:grpSpMk id="29" creationId="{CB5ECA45-5904-EB31-ADAE-586EE5ACF1D9}"/>
          </ac:grpSpMkLst>
        </pc:grpChg>
        <pc:grpChg chg="add mod">
          <ac:chgData name="Leah Montner Dixon" userId="d5b2ae9e-9213-4442-b7df-4db8cbe51e5d" providerId="ADAL" clId="{FE0EE9CE-3FDD-4E7E-BE8C-3E39DC41B65E}" dt="2025-06-11T17:06:51.622" v="494" actId="164"/>
          <ac:grpSpMkLst>
            <pc:docMk/>
            <pc:sldMk cId="3613962398" sldId="2147376763"/>
            <ac:grpSpMk id="30" creationId="{0DBCADE4-FED4-6610-5D6D-9DB74822ACCF}"/>
          </ac:grpSpMkLst>
        </pc:grpChg>
        <pc:grpChg chg="add mod">
          <ac:chgData name="Leah Montner Dixon" userId="d5b2ae9e-9213-4442-b7df-4db8cbe51e5d" providerId="ADAL" clId="{FE0EE9CE-3FDD-4E7E-BE8C-3E39DC41B65E}" dt="2025-06-11T17:06:53.765" v="495" actId="12788"/>
          <ac:grpSpMkLst>
            <pc:docMk/>
            <pc:sldMk cId="3613962398" sldId="2147376763"/>
            <ac:grpSpMk id="31" creationId="{883C69F4-9F28-2F05-44AD-2A453D4A668C}"/>
          </ac:grpSpMkLst>
        </pc:grpChg>
        <pc:graphicFrameChg chg="add del mod modGraphic">
          <ac:chgData name="Leah Montner Dixon" userId="d5b2ae9e-9213-4442-b7df-4db8cbe51e5d" providerId="ADAL" clId="{FE0EE9CE-3FDD-4E7E-BE8C-3E39DC41B65E}" dt="2025-06-11T17:10:39.263" v="603" actId="478"/>
          <ac:graphicFrameMkLst>
            <pc:docMk/>
            <pc:sldMk cId="3613962398" sldId="2147376763"/>
            <ac:graphicFrameMk id="32" creationId="{AF021709-7095-2039-2F92-07314C16F412}"/>
          </ac:graphicFrameMkLst>
        </pc:graphicFrameChg>
        <pc:picChg chg="del">
          <ac:chgData name="Leah Montner Dixon" userId="d5b2ae9e-9213-4442-b7df-4db8cbe51e5d" providerId="ADAL" clId="{FE0EE9CE-3FDD-4E7E-BE8C-3E39DC41B65E}" dt="2025-06-11T17:05:42.389" v="394" actId="478"/>
          <ac:picMkLst>
            <pc:docMk/>
            <pc:sldMk cId="3613962398" sldId="2147376763"/>
            <ac:picMk id="4" creationId="{EF626F79-A581-61A1-0856-CCEB488BE118}"/>
          </ac:picMkLst>
        </pc:picChg>
        <pc:picChg chg="del">
          <ac:chgData name="Leah Montner Dixon" userId="d5b2ae9e-9213-4442-b7df-4db8cbe51e5d" providerId="ADAL" clId="{FE0EE9CE-3FDD-4E7E-BE8C-3E39DC41B65E}" dt="2025-06-11T17:05:42.389" v="394" actId="478"/>
          <ac:picMkLst>
            <pc:docMk/>
            <pc:sldMk cId="3613962398" sldId="2147376763"/>
            <ac:picMk id="7" creationId="{E4D53903-D6DD-3E1C-15C2-F97FA878A9C2}"/>
          </ac:picMkLst>
        </pc:picChg>
        <pc:picChg chg="del mod">
          <ac:chgData name="Leah Montner Dixon" userId="d5b2ae9e-9213-4442-b7df-4db8cbe51e5d" providerId="ADAL" clId="{FE0EE9CE-3FDD-4E7E-BE8C-3E39DC41B65E}" dt="2025-06-11T17:05:42.389" v="394" actId="478"/>
          <ac:picMkLst>
            <pc:docMk/>
            <pc:sldMk cId="3613962398" sldId="2147376763"/>
            <ac:picMk id="8" creationId="{CC50CC9F-EB81-5365-12B9-30A420D78953}"/>
          </ac:picMkLst>
        </pc:picChg>
        <pc:picChg chg="del">
          <ac:chgData name="Leah Montner Dixon" userId="d5b2ae9e-9213-4442-b7df-4db8cbe51e5d" providerId="ADAL" clId="{FE0EE9CE-3FDD-4E7E-BE8C-3E39DC41B65E}" dt="2025-06-11T17:02:51.338" v="374" actId="478"/>
          <ac:picMkLst>
            <pc:docMk/>
            <pc:sldMk cId="3613962398" sldId="2147376763"/>
            <ac:picMk id="15" creationId="{F4F65B4C-D43B-DCC5-356C-503DAD8AB2C6}"/>
          </ac:picMkLst>
        </pc:picChg>
        <pc:picChg chg="del mod">
          <ac:chgData name="Leah Montner Dixon" userId="d5b2ae9e-9213-4442-b7df-4db8cbe51e5d" providerId="ADAL" clId="{FE0EE9CE-3FDD-4E7E-BE8C-3E39DC41B65E}" dt="2025-06-11T17:05:42.389" v="394" actId="478"/>
          <ac:picMkLst>
            <pc:docMk/>
            <pc:sldMk cId="3613962398" sldId="2147376763"/>
            <ac:picMk id="17" creationId="{2B20C378-ADDA-B809-6FFD-26AA82913E18}"/>
          </ac:picMkLst>
        </pc:picChg>
        <pc:picChg chg="add mod">
          <ac:chgData name="Leah Montner Dixon" userId="d5b2ae9e-9213-4442-b7df-4db8cbe51e5d" providerId="ADAL" clId="{FE0EE9CE-3FDD-4E7E-BE8C-3E39DC41B65E}" dt="2025-06-11T17:19:24.170" v="756" actId="12788"/>
          <ac:picMkLst>
            <pc:docMk/>
            <pc:sldMk cId="3613962398" sldId="2147376763"/>
            <ac:picMk id="41" creationId="{AB39D5F1-8EA7-FD22-D036-C7D15BFA924D}"/>
          </ac:picMkLst>
        </pc:picChg>
        <pc:picChg chg="add mod">
          <ac:chgData name="Leah Montner Dixon" userId="d5b2ae9e-9213-4442-b7df-4db8cbe51e5d" providerId="ADAL" clId="{FE0EE9CE-3FDD-4E7E-BE8C-3E39DC41B65E}" dt="2025-06-11T17:14:56.634" v="680" actId="1076"/>
          <ac:picMkLst>
            <pc:docMk/>
            <pc:sldMk cId="3613962398" sldId="2147376763"/>
            <ac:picMk id="43" creationId="{088C1EF3-AB91-0259-715F-FBB68338F9AD}"/>
          </ac:picMkLst>
        </pc:picChg>
        <pc:picChg chg="add mod">
          <ac:chgData name="Leah Montner Dixon" userId="d5b2ae9e-9213-4442-b7df-4db8cbe51e5d" providerId="ADAL" clId="{FE0EE9CE-3FDD-4E7E-BE8C-3E39DC41B65E}" dt="2025-06-11T17:15:56.959" v="709" actId="1076"/>
          <ac:picMkLst>
            <pc:docMk/>
            <pc:sldMk cId="3613962398" sldId="2147376763"/>
            <ac:picMk id="45" creationId="{29EA108B-7CC2-1E52-7C55-E2E9AC23F964}"/>
          </ac:picMkLst>
        </pc:picChg>
        <pc:picChg chg="add mod">
          <ac:chgData name="Leah Montner Dixon" userId="d5b2ae9e-9213-4442-b7df-4db8cbe51e5d" providerId="ADAL" clId="{FE0EE9CE-3FDD-4E7E-BE8C-3E39DC41B65E}" dt="2025-06-11T17:17:01.117" v="731" actId="1076"/>
          <ac:picMkLst>
            <pc:docMk/>
            <pc:sldMk cId="3613962398" sldId="2147376763"/>
            <ac:picMk id="47" creationId="{D4A3F835-AD37-3225-97A8-4A7E7C908BEB}"/>
          </ac:picMkLst>
        </pc:picChg>
        <pc:picChg chg="add mod">
          <ac:chgData name="Leah Montner Dixon" userId="d5b2ae9e-9213-4442-b7df-4db8cbe51e5d" providerId="ADAL" clId="{FE0EE9CE-3FDD-4E7E-BE8C-3E39DC41B65E}" dt="2025-06-11T17:19:24.170" v="756" actId="12788"/>
          <ac:picMkLst>
            <pc:docMk/>
            <pc:sldMk cId="3613962398" sldId="2147376763"/>
            <ac:picMk id="49" creationId="{09DC6A8E-C6F3-E2AF-557D-F4CBF3D16C8C}"/>
          </ac:picMkLst>
        </pc:picChg>
        <pc:picChg chg="add del mod">
          <ac:chgData name="Leah Montner Dixon" userId="d5b2ae9e-9213-4442-b7df-4db8cbe51e5d" providerId="ADAL" clId="{FE0EE9CE-3FDD-4E7E-BE8C-3E39DC41B65E}" dt="2025-06-11T17:20:27.261" v="770" actId="478"/>
          <ac:picMkLst>
            <pc:docMk/>
            <pc:sldMk cId="3613962398" sldId="2147376763"/>
            <ac:picMk id="51" creationId="{83299559-B7BD-B40F-3A1E-BA73484A5529}"/>
          </ac:picMkLst>
        </pc:picChg>
        <pc:picChg chg="add mod">
          <ac:chgData name="Leah Montner Dixon" userId="d5b2ae9e-9213-4442-b7df-4db8cbe51e5d" providerId="ADAL" clId="{FE0EE9CE-3FDD-4E7E-BE8C-3E39DC41B65E}" dt="2025-06-11T17:20:53.265" v="792" actId="1076"/>
          <ac:picMkLst>
            <pc:docMk/>
            <pc:sldMk cId="3613962398" sldId="2147376763"/>
            <ac:picMk id="53" creationId="{3EF499D9-988E-A047-C3E7-96C75C65DF19}"/>
          </ac:picMkLst>
        </pc:picChg>
        <pc:picChg chg="add mod">
          <ac:chgData name="Leah Montner Dixon" userId="d5b2ae9e-9213-4442-b7df-4db8cbe51e5d" providerId="ADAL" clId="{FE0EE9CE-3FDD-4E7E-BE8C-3E39DC41B65E}" dt="2025-06-11T17:21:44.359" v="815" actId="1076"/>
          <ac:picMkLst>
            <pc:docMk/>
            <pc:sldMk cId="3613962398" sldId="2147376763"/>
            <ac:picMk id="55" creationId="{4AB70559-73FF-55A1-C2BD-8154672C2ED7}"/>
          </ac:picMkLst>
        </pc:picChg>
        <pc:picChg chg="add mod">
          <ac:chgData name="Leah Montner Dixon" userId="d5b2ae9e-9213-4442-b7df-4db8cbe51e5d" providerId="ADAL" clId="{FE0EE9CE-3FDD-4E7E-BE8C-3E39DC41B65E}" dt="2025-06-11T17:22:26.261" v="841" actId="1076"/>
          <ac:picMkLst>
            <pc:docMk/>
            <pc:sldMk cId="3613962398" sldId="2147376763"/>
            <ac:picMk id="57" creationId="{2748910C-5365-1BC2-AAE7-B1AB0239EA6B}"/>
          </ac:picMkLst>
        </pc:picChg>
      </pc:sldChg>
    </pc:docChg>
  </pc:docChgLst>
  <pc:docChgLst>
    <pc:chgData name="Jason Wiese" userId="4bff8d5b-7de6-4655-b397-69b0afc81113" providerId="ADAL" clId="{CF58047C-415D-4791-A7FC-936C8E0CEFC5}"/>
    <pc:docChg chg="undo custSel addSld delSld modSld">
      <pc:chgData name="Jason Wiese" userId="4bff8d5b-7de6-4655-b397-69b0afc81113" providerId="ADAL" clId="{CF58047C-415D-4791-A7FC-936C8E0CEFC5}" dt="2025-06-11T17:36:58.594" v="604" actId="1076"/>
      <pc:docMkLst>
        <pc:docMk/>
      </pc:docMkLst>
      <pc:sldChg chg="modSp mod">
        <pc:chgData name="Jason Wiese" userId="4bff8d5b-7de6-4655-b397-69b0afc81113" providerId="ADAL" clId="{CF58047C-415D-4791-A7FC-936C8E0CEFC5}" dt="2025-06-10T03:42:20.246" v="14" actId="20577"/>
        <pc:sldMkLst>
          <pc:docMk/>
          <pc:sldMk cId="1808918997" sldId="268"/>
        </pc:sldMkLst>
        <pc:spChg chg="mod">
          <ac:chgData name="Jason Wiese" userId="4bff8d5b-7de6-4655-b397-69b0afc81113" providerId="ADAL" clId="{CF58047C-415D-4791-A7FC-936C8E0CEFC5}" dt="2025-06-10T03:42:20.246" v="14" actId="20577"/>
          <ac:spMkLst>
            <pc:docMk/>
            <pc:sldMk cId="1808918997" sldId="268"/>
            <ac:spMk id="4" creationId="{3ED54650-E124-0942-8B03-A438165B55A6}"/>
          </ac:spMkLst>
        </pc:spChg>
      </pc:sldChg>
      <pc:sldChg chg="modSp mod">
        <pc:chgData name="Jason Wiese" userId="4bff8d5b-7de6-4655-b397-69b0afc81113" providerId="ADAL" clId="{CF58047C-415D-4791-A7FC-936C8E0CEFC5}" dt="2025-06-10T03:42:05.031" v="0" actId="20577"/>
        <pc:sldMkLst>
          <pc:docMk/>
          <pc:sldMk cId="3451580699" sldId="2147376667"/>
        </pc:sldMkLst>
        <pc:spChg chg="mod">
          <ac:chgData name="Jason Wiese" userId="4bff8d5b-7de6-4655-b397-69b0afc81113" providerId="ADAL" clId="{CF58047C-415D-4791-A7FC-936C8E0CEFC5}" dt="2025-06-10T03:42:05.031" v="0" actId="20577"/>
          <ac:spMkLst>
            <pc:docMk/>
            <pc:sldMk cId="3451580699" sldId="2147376667"/>
            <ac:spMk id="9" creationId="{0D3963F2-DB60-4DE5-A4D6-98DC4FFB62BD}"/>
          </ac:spMkLst>
        </pc:spChg>
      </pc:sldChg>
      <pc:sldChg chg="addSp delSp modSp mod">
        <pc:chgData name="Jason Wiese" userId="4bff8d5b-7de6-4655-b397-69b0afc81113" providerId="ADAL" clId="{CF58047C-415D-4791-A7FC-936C8E0CEFC5}" dt="2025-06-10T03:48:52.096" v="186" actId="1076"/>
        <pc:sldMkLst>
          <pc:docMk/>
          <pc:sldMk cId="1116780393" sldId="2147376757"/>
        </pc:sldMkLst>
        <pc:spChg chg="add del mod">
          <ac:chgData name="Jason Wiese" userId="4bff8d5b-7de6-4655-b397-69b0afc81113" providerId="ADAL" clId="{CF58047C-415D-4791-A7FC-936C8E0CEFC5}" dt="2025-06-10T03:48:03.081" v="164" actId="478"/>
          <ac:spMkLst>
            <pc:docMk/>
            <pc:sldMk cId="1116780393" sldId="2147376757"/>
            <ac:spMk id="2" creationId="{D5CF8962-AE8F-F631-1539-CA34B16CE36C}"/>
          </ac:spMkLst>
        </pc:spChg>
        <pc:spChg chg="add mod">
          <ac:chgData name="Jason Wiese" userId="4bff8d5b-7de6-4655-b397-69b0afc81113" providerId="ADAL" clId="{CF58047C-415D-4791-A7FC-936C8E0CEFC5}" dt="2025-06-10T03:48:52.096" v="186" actId="1076"/>
          <ac:spMkLst>
            <pc:docMk/>
            <pc:sldMk cId="1116780393" sldId="2147376757"/>
            <ac:spMk id="9" creationId="{59431896-F1F0-974D-C4BB-D9385A78F56B}"/>
          </ac:spMkLst>
        </pc:spChg>
        <pc:spChg chg="mod">
          <ac:chgData name="Jason Wiese" userId="4bff8d5b-7de6-4655-b397-69b0afc81113" providerId="ADAL" clId="{CF58047C-415D-4791-A7FC-936C8E0CEFC5}" dt="2025-06-10T03:45:20.841" v="56" actId="20577"/>
          <ac:spMkLst>
            <pc:docMk/>
            <pc:sldMk cId="1116780393" sldId="2147376757"/>
            <ac:spMk id="14" creationId="{0DB0D5B1-C6F4-DCF6-18F1-66AC45937344}"/>
          </ac:spMkLst>
        </pc:spChg>
      </pc:sldChg>
      <pc:sldChg chg="add">
        <pc:chgData name="Jason Wiese" userId="4bff8d5b-7de6-4655-b397-69b0afc81113" providerId="ADAL" clId="{CF58047C-415D-4791-A7FC-936C8E0CEFC5}" dt="2025-06-11T17:36:35.734" v="602"/>
        <pc:sldMkLst>
          <pc:docMk/>
          <pc:sldMk cId="3432118665" sldId="2147376763"/>
        </pc:sldMkLst>
      </pc:sldChg>
      <pc:sldChg chg="modSp del mod">
        <pc:chgData name="Jason Wiese" userId="4bff8d5b-7de6-4655-b397-69b0afc81113" providerId="ADAL" clId="{CF58047C-415D-4791-A7FC-936C8E0CEFC5}" dt="2025-06-11T17:36:32.923" v="601" actId="2696"/>
        <pc:sldMkLst>
          <pc:docMk/>
          <pc:sldMk cId="3613962398" sldId="2147376763"/>
        </pc:sldMkLst>
        <pc:spChg chg="mod">
          <ac:chgData name="Jason Wiese" userId="4bff8d5b-7de6-4655-b397-69b0afc81113" providerId="ADAL" clId="{CF58047C-415D-4791-A7FC-936C8E0CEFC5}" dt="2025-06-11T17:30:08.268" v="196" actId="1035"/>
          <ac:spMkLst>
            <pc:docMk/>
            <pc:sldMk cId="3613962398" sldId="2147376763"/>
            <ac:spMk id="3" creationId="{300BA637-F09B-83D3-C41F-6C8C1EA600F1}"/>
          </ac:spMkLst>
        </pc:spChg>
      </pc:sldChg>
      <pc:sldChg chg="addSp modSp add mod">
        <pc:chgData name="Jason Wiese" userId="4bff8d5b-7de6-4655-b397-69b0afc81113" providerId="ADAL" clId="{CF58047C-415D-4791-A7FC-936C8E0CEFC5}" dt="2025-06-11T17:36:58.594" v="604" actId="1076"/>
        <pc:sldMkLst>
          <pc:docMk/>
          <pc:sldMk cId="4183553378" sldId="2147376764"/>
        </pc:sldMkLst>
        <pc:spChg chg="mod">
          <ac:chgData name="Jason Wiese" userId="4bff8d5b-7de6-4655-b397-69b0afc81113" providerId="ADAL" clId="{CF58047C-415D-4791-A7FC-936C8E0CEFC5}" dt="2025-06-11T17:36:58.594" v="604" actId="1076"/>
          <ac:spMkLst>
            <pc:docMk/>
            <pc:sldMk cId="4183553378" sldId="2147376764"/>
            <ac:spMk id="3" creationId="{71DAD7BF-903C-A1A5-D82C-063FE7926EFA}"/>
          </ac:spMkLst>
        </pc:spChg>
        <pc:spChg chg="add mod">
          <ac:chgData name="Jason Wiese" userId="4bff8d5b-7de6-4655-b397-69b0afc81113" providerId="ADAL" clId="{CF58047C-415D-4791-A7FC-936C8E0CEFC5}" dt="2025-06-11T17:36:54.896" v="603" actId="1076"/>
          <ac:spMkLst>
            <pc:docMk/>
            <pc:sldMk cId="4183553378" sldId="2147376764"/>
            <ac:spMk id="4" creationId="{C50BB593-9955-215A-A85A-8E05B552B24F}"/>
          </ac:spMkLst>
        </pc:spChg>
        <pc:spChg chg="mod">
          <ac:chgData name="Jason Wiese" userId="4bff8d5b-7de6-4655-b397-69b0afc81113" providerId="ADAL" clId="{CF58047C-415D-4791-A7FC-936C8E0CEFC5}" dt="2025-06-11T17:36:54.896" v="603" actId="1076"/>
          <ac:spMkLst>
            <pc:docMk/>
            <pc:sldMk cId="4183553378" sldId="2147376764"/>
            <ac:spMk id="35" creationId="{820CF498-B117-29A8-F840-7778C7A7CC2D}"/>
          </ac:spMkLst>
        </pc:spChg>
        <pc:spChg chg="mod">
          <ac:chgData name="Jason Wiese" userId="4bff8d5b-7de6-4655-b397-69b0afc81113" providerId="ADAL" clId="{CF58047C-415D-4791-A7FC-936C8E0CEFC5}" dt="2025-06-11T17:32:39.723" v="457" actId="20577"/>
          <ac:spMkLst>
            <pc:docMk/>
            <pc:sldMk cId="4183553378" sldId="2147376764"/>
            <ac:spMk id="37" creationId="{80A4EDDB-A430-DFC9-7D39-C60E6CE736A2}"/>
          </ac:spMkLst>
        </pc:spChg>
      </pc:sldChg>
    </pc:docChg>
  </pc:docChgLst>
  <pc:docChgLst>
    <pc:chgData name="Leah Montner Dixon" userId="d5b2ae9e-9213-4442-b7df-4db8cbe51e5d" providerId="ADAL" clId="{3C8477B4-9FD1-4E16-BB23-1889232E2022}"/>
    <pc:docChg chg="undo redo custSel modSld">
      <pc:chgData name="Leah Montner Dixon" userId="d5b2ae9e-9213-4442-b7df-4db8cbe51e5d" providerId="ADAL" clId="{3C8477B4-9FD1-4E16-BB23-1889232E2022}" dt="2025-06-10T13:58:41.820" v="110" actId="14100"/>
      <pc:docMkLst>
        <pc:docMk/>
      </pc:docMkLst>
      <pc:sldChg chg="modSp mod">
        <pc:chgData name="Leah Montner Dixon" userId="d5b2ae9e-9213-4442-b7df-4db8cbe51e5d" providerId="ADAL" clId="{3C8477B4-9FD1-4E16-BB23-1889232E2022}" dt="2025-06-10T13:58:41.820" v="110" actId="14100"/>
        <pc:sldMkLst>
          <pc:docMk/>
          <pc:sldMk cId="3197641557" sldId="2146846531"/>
        </pc:sldMkLst>
        <pc:spChg chg="mod">
          <ac:chgData name="Leah Montner Dixon" userId="d5b2ae9e-9213-4442-b7df-4db8cbe51e5d" providerId="ADAL" clId="{3C8477B4-9FD1-4E16-BB23-1889232E2022}" dt="2025-06-10T13:58:29.774" v="105" actId="14100"/>
          <ac:spMkLst>
            <pc:docMk/>
            <pc:sldMk cId="3197641557" sldId="2146846531"/>
            <ac:spMk id="9" creationId="{0329FF23-0C22-D717-E43B-783F5D24885B}"/>
          </ac:spMkLst>
        </pc:spChg>
        <pc:spChg chg="mod">
          <ac:chgData name="Leah Montner Dixon" userId="d5b2ae9e-9213-4442-b7df-4db8cbe51e5d" providerId="ADAL" clId="{3C8477B4-9FD1-4E16-BB23-1889232E2022}" dt="2025-06-10T13:54:48.127" v="88" actId="1037"/>
          <ac:spMkLst>
            <pc:docMk/>
            <pc:sldMk cId="3197641557" sldId="2146846531"/>
            <ac:spMk id="10" creationId="{818E2B86-CD9E-E1FE-A820-26308DE81D59}"/>
          </ac:spMkLst>
        </pc:spChg>
        <pc:picChg chg="mod">
          <ac:chgData name="Leah Montner Dixon" userId="d5b2ae9e-9213-4442-b7df-4db8cbe51e5d" providerId="ADAL" clId="{3C8477B4-9FD1-4E16-BB23-1889232E2022}" dt="2025-06-10T13:58:41.820" v="110" actId="14100"/>
          <ac:picMkLst>
            <pc:docMk/>
            <pc:sldMk cId="3197641557" sldId="2146846531"/>
            <ac:picMk id="8" creationId="{AAFE36B7-3031-7F4B-AAE5-77DACD8C439A}"/>
          </ac:picMkLst>
        </pc:picChg>
      </pc:sldChg>
      <pc:sldChg chg="modSp mod modCm">
        <pc:chgData name="Leah Montner Dixon" userId="d5b2ae9e-9213-4442-b7df-4db8cbe51e5d" providerId="ADAL" clId="{3C8477B4-9FD1-4E16-BB23-1889232E2022}" dt="2025-06-10T13:54:37.536" v="81"/>
        <pc:sldMkLst>
          <pc:docMk/>
          <pc:sldMk cId="3451580699" sldId="2147376667"/>
        </pc:sldMkLst>
        <pc:spChg chg="mod">
          <ac:chgData name="Leah Montner Dixon" userId="d5b2ae9e-9213-4442-b7df-4db8cbe51e5d" providerId="ADAL" clId="{3C8477B4-9FD1-4E16-BB23-1889232E2022}" dt="2025-06-10T13:54:37.536" v="81"/>
          <ac:spMkLst>
            <pc:docMk/>
            <pc:sldMk cId="3451580699" sldId="2147376667"/>
            <ac:spMk id="10" creationId="{130CA151-8EFF-BDE4-F2B1-AED9B12F4C02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Leah Montner Dixon" userId="d5b2ae9e-9213-4442-b7df-4db8cbe51e5d" providerId="ADAL" clId="{3C8477B4-9FD1-4E16-BB23-1889232E2022}" dt="2025-06-10T13:54:37.536" v="81"/>
              <pc2:cmMkLst xmlns:pc2="http://schemas.microsoft.com/office/powerpoint/2019/9/main/command">
                <pc:docMk/>
                <pc:sldMk cId="3451580699" sldId="2147376667"/>
                <pc2:cmMk id="{79EFC856-D476-42D4-B49D-CDA7AEEF1B09}"/>
              </pc2:cmMkLst>
            </pc226:cmChg>
          </p:ext>
        </pc:ext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E73_7150F449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E73_7150F449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E73_7150F449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_7FFE5E73_7150F449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98E-4BE5-B244-69C79F20542D}"/>
              </c:ext>
            </c:extLst>
          </c:dPt>
          <c:dPt>
            <c:idx val="1"/>
            <c:bubble3D val="0"/>
            <c:spPr>
              <a:solidFill>
                <a:srgbClr val="ACB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98E-4BE5-B244-69C79F20542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8E-4BE5-B244-69C79F2054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7A7-45E0-882B-41E391CB718A}"/>
              </c:ext>
            </c:extLst>
          </c:dPt>
          <c:dPt>
            <c:idx val="1"/>
            <c:bubble3D val="0"/>
            <c:spPr>
              <a:solidFill>
                <a:srgbClr val="ACB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7A7-45E0-882B-41E391CB718A}"/>
              </c:ext>
            </c:extLst>
          </c:dPt>
          <c:dLbls>
            <c:dLbl>
              <c:idx val="0"/>
              <c:layout>
                <c:manualLayout>
                  <c:x val="-0.22105759523515656"/>
                  <c:y val="0.21882298861998703"/>
                </c:manualLayout>
              </c:layout>
              <c:tx>
                <c:rich>
                  <a:bodyPr/>
                  <a:lstStyle/>
                  <a:p>
                    <a:fld id="{643EB306-894C-4E2E-BC4E-6A9C1BE67332}" type="CATEGORYNAME">
                      <a:rPr lang="en-US"/>
                      <a:pPr/>
                      <a:t>[CATEGORY NAME]</a:t>
                    </a:fld>
                    <a:endParaRPr lang="en-US"/>
                  </a:p>
                  <a:p>
                    <a:fld id="{0661C8A3-0ABC-4804-8CB5-3306650A8AF5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7715933341983645"/>
                      <c:h val="0.257429963618483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D7A7-45E0-882B-41E391CB718A}"/>
                </c:ext>
              </c:extLst>
            </c:dLbl>
            <c:dLbl>
              <c:idx val="1"/>
              <c:layout>
                <c:manualLayout>
                  <c:x val="-0.16546168915219586"/>
                  <c:y val="-0.21469541268566736"/>
                </c:manualLayout>
              </c:layout>
              <c:tx>
                <c:rich>
                  <a:bodyPr/>
                  <a:lstStyle/>
                  <a:p>
                    <a:fld id="{EBC1FA57-7A13-4C43-AA26-3BEF4A83BD6D}" type="CATEGORYNAME">
                      <a:rPr lang="en-US"/>
                      <a:pPr/>
                      <a:t>[CATEGORY NAME]</a:t>
                    </a:fld>
                    <a:endParaRPr lang="en-US" baseline="0"/>
                  </a:p>
                  <a:p>
                    <a:fld id="{AF0A89A6-BA98-4DEF-BDFB-F88877A4A53A}" type="VALUE">
                      <a:rPr lang="en-US" sz="1600" b="1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D7A7-45E0-882B-41E391CB71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rgbClr val="1F1A62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</c:numCache>
            </c:numRef>
          </c:val>
          <c:extLst>
            <c:ext xmlns:c16="http://schemas.microsoft.com/office/drawing/2014/chart" uri="{C3380CC4-5D6E-409C-BE32-E72D297353CC}">
              <c16:uniqueId val="{00000006-D7A7-45E0-882B-41E391CB71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9.1506256019733643E-3"/>
          <c:y val="0.20298322445950462"/>
          <c:w val="0.97818697959687451"/>
          <c:h val="0.581775695601127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rgbClr val="1F1A62"/>
              </a:solidFill>
              <a:latin typeface="Helvetica" panose="020B0403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rgbClr val="1F1A62"/>
          </a:solidFill>
          <a:latin typeface="Helvetica" panose="020B0403020202020204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29-4121-998C-BC7791D6BC89}"/>
              </c:ext>
            </c:extLst>
          </c:dPt>
          <c:dPt>
            <c:idx val="1"/>
            <c:bubble3D val="0"/>
            <c:spPr>
              <a:solidFill>
                <a:srgbClr val="ACB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29-4121-998C-BC7791D6BC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0.28000000000000003</c:v>
                </c:pt>
                <c:pt idx="1">
                  <c:v>0.72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229-4121-998C-BC7791D6BC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BFF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D5-46F5-8914-7B27A40624AF}"/>
              </c:ext>
            </c:extLst>
          </c:dPt>
          <c:dPt>
            <c:idx val="1"/>
            <c:bubble3D val="0"/>
            <c:spPr>
              <a:solidFill>
                <a:srgbClr val="ACBDC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D5-46F5-8914-7B27A40624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lang="en-US" sz="1800" b="1" i="0" u="none" strike="noStrike" kern="1200" baseline="0">
                    <a:solidFill>
                      <a:schemeClr val="bg1"/>
                    </a:solidFill>
                    <a:latin typeface="Helvetica" panose="020B0403020202020204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0.32</c:v>
                </c:pt>
                <c:pt idx="1">
                  <c:v>0.68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9D5-46F5-8914-7B27A40624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C9345C-6075-46FB-B51E-562FD3089081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9D3E7-62F9-4935-9D7B-FF077FB36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180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7AADBD-70E4-4513-A844-E5DF5EA68CB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899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1558C-23F7-4BCF-87F6-D04C4B3EF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1A8B909-C1EE-422E-9F54-F566BF872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5DC6B-8573-4A2B-B34A-C935BA84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0F9A68-9BB2-4087-ADE5-76242F713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20C154-8DC3-432D-8518-224E120CB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24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BE682-6CC9-49A8-A095-3EAF8D7F5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F7C7CF-940C-4CB3-84BB-E682E0A5BC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2D0018-09F5-4C3C-BB09-3C320CB81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D1420-4020-42B6-8A58-912F53A5E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F0B58-AD18-4486-8AFB-290CFBF51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532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C26082-5AC7-4050-AE6E-B3EAE2F2ED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0268-FDDD-411D-BE9C-188F3EB6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6021A4-12E7-49A3-863B-BE2A66AE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4B0AA-C871-44F3-A46C-3263B4497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1ABF10-92F7-46A8-BE45-300A8F7CB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033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1" cy="2387600"/>
          </a:xfrm>
        </p:spPr>
        <p:txBody>
          <a:bodyPr anchor="b"/>
          <a:lstStyle>
            <a:lvl1pPr algn="ctr"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1" cy="1655762"/>
          </a:xfrm>
        </p:spPr>
        <p:txBody>
          <a:bodyPr/>
          <a:lstStyle>
            <a:lvl1pPr marL="0" indent="0" algn="ctr">
              <a:buNone/>
              <a:defRPr sz="2394"/>
            </a:lvl1pPr>
            <a:lvl2pPr marL="456057" indent="0" algn="ctr">
              <a:buNone/>
              <a:defRPr sz="1995"/>
            </a:lvl2pPr>
            <a:lvl3pPr marL="912114" indent="0" algn="ctr">
              <a:buNone/>
              <a:defRPr sz="1795"/>
            </a:lvl3pPr>
            <a:lvl4pPr marL="1368171" indent="0" algn="ctr">
              <a:buNone/>
              <a:defRPr sz="1596"/>
            </a:lvl4pPr>
            <a:lvl5pPr marL="1824228" indent="0" algn="ctr">
              <a:buNone/>
              <a:defRPr sz="1596"/>
            </a:lvl5pPr>
            <a:lvl6pPr marL="2280285" indent="0" algn="ctr">
              <a:buNone/>
              <a:defRPr sz="1596"/>
            </a:lvl6pPr>
            <a:lvl7pPr marL="2736342" indent="0" algn="ctr">
              <a:buNone/>
              <a:defRPr sz="1596"/>
            </a:lvl7pPr>
            <a:lvl8pPr marL="3192399" indent="0" algn="ctr">
              <a:buNone/>
              <a:defRPr sz="1596"/>
            </a:lvl8pPr>
            <a:lvl9pPr marL="3648456" indent="0" algn="ctr">
              <a:buNone/>
              <a:defRPr sz="15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62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5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98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394">
                <a:solidFill>
                  <a:schemeClr val="tx1">
                    <a:tint val="75000"/>
                  </a:schemeClr>
                </a:solidFill>
              </a:defRPr>
            </a:lvl1pPr>
            <a:lvl2pPr marL="456057" indent="0">
              <a:buNone/>
              <a:defRPr sz="1995">
                <a:solidFill>
                  <a:schemeClr val="tx1">
                    <a:tint val="75000"/>
                  </a:schemeClr>
                </a:solidFill>
              </a:defRPr>
            </a:lvl2pPr>
            <a:lvl3pPr marL="912114" indent="0">
              <a:buNone/>
              <a:defRPr sz="1795">
                <a:solidFill>
                  <a:schemeClr val="tx1">
                    <a:tint val="75000"/>
                  </a:schemeClr>
                </a:solidFill>
              </a:defRPr>
            </a:lvl3pPr>
            <a:lvl4pPr marL="1368171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4pPr>
            <a:lvl5pPr marL="1824228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5pPr>
            <a:lvl6pPr marL="2280285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6pPr>
            <a:lvl7pPr marL="2736342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7pPr>
            <a:lvl8pPr marL="3192399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8pPr>
            <a:lvl9pPr marL="3648456" indent="0">
              <a:buNone/>
              <a:defRPr sz="15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221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581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394" b="1"/>
            </a:lvl1pPr>
            <a:lvl2pPr marL="456057" indent="0">
              <a:buNone/>
              <a:defRPr sz="1995" b="1"/>
            </a:lvl2pPr>
            <a:lvl3pPr marL="912114" indent="0">
              <a:buNone/>
              <a:defRPr sz="1795" b="1"/>
            </a:lvl3pPr>
            <a:lvl4pPr marL="1368171" indent="0">
              <a:buNone/>
              <a:defRPr sz="1596" b="1"/>
            </a:lvl4pPr>
            <a:lvl5pPr marL="1824228" indent="0">
              <a:buNone/>
              <a:defRPr sz="1596" b="1"/>
            </a:lvl5pPr>
            <a:lvl6pPr marL="2280285" indent="0">
              <a:buNone/>
              <a:defRPr sz="1596" b="1"/>
            </a:lvl6pPr>
            <a:lvl7pPr marL="2736342" indent="0">
              <a:buNone/>
              <a:defRPr sz="1596" b="1"/>
            </a:lvl7pPr>
            <a:lvl8pPr marL="3192399" indent="0">
              <a:buNone/>
              <a:defRPr sz="1596" b="1"/>
            </a:lvl8pPr>
            <a:lvl9pPr marL="3648456" indent="0">
              <a:buNone/>
              <a:defRPr sz="15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17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73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624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2"/>
            </a:lvl1pPr>
            <a:lvl2pPr>
              <a:defRPr sz="2793"/>
            </a:lvl2pPr>
            <a:lvl3pPr>
              <a:defRPr sz="2394"/>
            </a:lvl3pPr>
            <a:lvl4pPr>
              <a:defRPr sz="1995"/>
            </a:lvl4pPr>
            <a:lvl5pPr>
              <a:defRPr sz="1995"/>
            </a:lvl5pPr>
            <a:lvl6pPr>
              <a:defRPr sz="1995"/>
            </a:lvl6pPr>
            <a:lvl7pPr>
              <a:defRPr sz="1995"/>
            </a:lvl7pPr>
            <a:lvl8pPr>
              <a:defRPr sz="1995"/>
            </a:lvl8pPr>
            <a:lvl9pPr>
              <a:defRPr sz="199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3506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D04D-4DEA-4F56-BE60-1D4CDCE70C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4525EE-932B-47F9-B33F-17A011691C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F940D-1D1C-40D3-9299-B8771D11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837E1-D019-4F6A-B337-A859F418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F397CE-2A64-43D6-93E6-4392BBCD5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7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2"/>
            </a:lvl1pPr>
            <a:lvl2pPr marL="456057" indent="0">
              <a:buNone/>
              <a:defRPr sz="2793"/>
            </a:lvl2pPr>
            <a:lvl3pPr marL="912114" indent="0">
              <a:buNone/>
              <a:defRPr sz="2394"/>
            </a:lvl3pPr>
            <a:lvl4pPr marL="1368171" indent="0">
              <a:buNone/>
              <a:defRPr sz="1995"/>
            </a:lvl4pPr>
            <a:lvl5pPr marL="1824228" indent="0">
              <a:buNone/>
              <a:defRPr sz="1995"/>
            </a:lvl5pPr>
            <a:lvl6pPr marL="2280285" indent="0">
              <a:buNone/>
              <a:defRPr sz="1995"/>
            </a:lvl6pPr>
            <a:lvl7pPr marL="2736342" indent="0">
              <a:buNone/>
              <a:defRPr sz="1995"/>
            </a:lvl7pPr>
            <a:lvl8pPr marL="3192399" indent="0">
              <a:buNone/>
              <a:defRPr sz="1995"/>
            </a:lvl8pPr>
            <a:lvl9pPr marL="3648456" indent="0">
              <a:buNone/>
              <a:defRPr sz="199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96"/>
            </a:lvl1pPr>
            <a:lvl2pPr marL="456057" indent="0">
              <a:buNone/>
              <a:defRPr sz="1397"/>
            </a:lvl2pPr>
            <a:lvl3pPr marL="912114" indent="0">
              <a:buNone/>
              <a:defRPr sz="1197"/>
            </a:lvl3pPr>
            <a:lvl4pPr marL="1368171" indent="0">
              <a:buNone/>
              <a:defRPr sz="998"/>
            </a:lvl4pPr>
            <a:lvl5pPr marL="1824228" indent="0">
              <a:buNone/>
              <a:defRPr sz="998"/>
            </a:lvl5pPr>
            <a:lvl6pPr marL="2280285" indent="0">
              <a:buNone/>
              <a:defRPr sz="998"/>
            </a:lvl6pPr>
            <a:lvl7pPr marL="2736342" indent="0">
              <a:buNone/>
              <a:defRPr sz="998"/>
            </a:lvl7pPr>
            <a:lvl8pPr marL="3192399" indent="0">
              <a:buNone/>
              <a:defRPr sz="998"/>
            </a:lvl8pPr>
            <a:lvl9pPr marL="3648456" indent="0">
              <a:buNone/>
              <a:defRPr sz="99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33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9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75F10-90BA-9A4B-97C5-0F6D45F15F4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33CAC0-E093-5148-AE6B-19334CEADB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52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E02E7-FCC1-97AA-D917-0BD2D65C49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159750-1DB3-2DFF-B5D2-81B70F955C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3C8A8C-8E4E-8306-9187-960587FA0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F7AF90-785C-20FE-DE34-FB6C67579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E0035-8980-4982-8F32-DD5107127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93562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8694F-6627-D471-7D89-34263C2FC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FB929-B869-2813-B7EA-74DDD052E4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EA110-F739-2441-596A-B01B460E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1EAAC-ABC3-99BF-C67F-B4D3D5C1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6FFE48-20C4-9E69-CE90-941C57A2D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968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B688DF-72EB-0F09-454C-F0DA3461D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6548C0-FD91-6EC2-D45D-27AA07830B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81B89-E8FE-B6D6-5E5A-3E4CCA7FA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C0927-1887-7FDE-017B-09A62DF3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4408C-1967-EAD5-D770-499ADFFBD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1576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ABC35-D3DA-9CA9-3FA3-636CE69BD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46E23-B150-688E-D36B-0C1817FD1E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05AB3-82C4-7268-AC2C-482226FD57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976EC-CD97-CB4F-8DC9-7DBC29ED7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4A4B4-80A3-3042-4439-7DE92BFC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7EC8AB-8F60-CC5F-BA2E-B2F7C30B6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92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57EA9-9C9D-50F7-9994-A0B176906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4C38E-3A3C-30CE-0132-1E7E4D0BE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64243-3921-1FE1-58E2-DB6698F8CB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79C6E-6052-2C10-F05E-1C4DAA743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F39E299-9487-9270-C899-D1EC668499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55B5B-7C2D-0AF8-D566-CE484913B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11B494-E6ED-09BA-FD5D-67518EDFF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3BF132-CC17-4E72-CEBC-F1D7723AB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531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F6EE5-F609-D9EC-3516-EA92CCABAE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D2AD9-935F-3B60-6CFD-ADADCCC79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EBC2B4-419B-1B9F-E3B8-4179CB954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0349C3-D17B-940C-0518-2B5E4CD0F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145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14080E-F580-347F-182C-92382471D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507DCA-9086-7500-47DC-54EEF19E9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045124-CDF5-F73C-C0C3-648701E16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51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D3CF7-7F5D-4402-BAD3-53F32FEA8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91FE3-38DE-489C-A2D6-0BD4E10777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4088-DD26-48E8-B53C-82DEA4E94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7219F3-FA4C-4F04-BE10-50474AA7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B2D283-2D6D-4EC9-BFF9-35ED2D6D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1517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7A72D-174A-5DA6-931D-87B0E1E3B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9EC27-A514-20A0-E980-AF326D17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37FF02-DE0D-090D-385A-079B8508F6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74F20-0EC7-04F9-B7D3-4E07363E2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B2C837-8A74-4CF5-0CBC-687E61EE5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369B6B-9C03-E08E-A7C6-7B77A07A6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668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38BC4-A5AC-B673-D377-881DB6698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F8BAE2-6A30-ADE7-7C48-B6406A9C74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8EC221-D229-496C-2B57-FDC5ABF2B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4C2E9B-2355-25D9-8835-04D69C8DC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E1B01A-7D09-4FF3-0ECC-F724AA562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8AE5DC-D770-B097-2F4E-4E020A2FF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64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31985-7DA5-AA8E-4167-BD56A5EAC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FF0791-7FAC-9143-F305-A614A7D947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4032B-8C53-A891-CF40-C5BBB063D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5C3ED-7CA8-C939-9280-48245DEFC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EB348-4E35-D86F-5128-FD44B39D2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026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7A19D2-FDED-3302-3608-0DE3A12BA3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1DE74-724F-E090-62FE-102070C303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6FC4B-C67C-5F67-4EFD-F8B513A5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60EFB-6FE2-B2FB-D2CD-1603D69C4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60280-5620-C73A-341E-67768C07B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9151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22892-3963-932E-CAC5-D22396161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EC0B48-45C1-2F7F-6F06-78B21EC12E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087DB-C506-AC1E-1B8B-8623860B14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B0C79-587A-2091-3E66-CC35A9C5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21A3E-601E-95E1-A6B3-A4E65F3C1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5247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2C2DB-2BE3-9F69-1E19-100FF148A4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1D4E2-5E85-F772-9666-7F2BEF679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04C93-5421-2187-3B81-A2C74DE74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37F885-7A4F-1FFF-B5FB-671B859C6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17547F-2A46-5CE3-0198-2DE551BC2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693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2C576-170C-3C05-1145-E885F8869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BF4C-F003-64EF-1763-7C7A8424C1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A93E41-C0EA-BF1E-5B5A-A770CEFA1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23DB76-6F52-B6D0-70E7-F8461B4E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2288-C7DF-9A14-8736-D68564484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665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EB5205-7CA0-A486-019F-A993E4A40C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A9FA39-479C-B22E-7D01-2882E9880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4006F-7C3C-FFEB-84D6-C468D5FC3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2AAFD-CC2A-EBFF-16FF-DC26A6221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3F66F9-21DF-201F-EFB8-A0FB34E5C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818729-8AED-22E4-6A7E-0F28E5712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131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D1B62-B429-4C23-02F8-A40DF9D9F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95705-72D5-C15E-6540-631F5C5F96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08612F-1F13-52BD-AE1E-978699633D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93790A-FF7C-A528-8F0C-D70BC9B143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BAEF71-D218-B6E8-DE2F-64EBB34FEE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203275-EF89-3BBC-F3E8-AB4D15FA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0CB9E5-2320-BDEF-6FB4-21F42A3AA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C50A11-9842-CDE6-57C9-13A9E7FAF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286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1CDF4-5C07-DA4C-CEA6-9C10E98D4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09E8C-FBB4-204C-9144-7C5285A68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150222-CB1D-CA14-2514-4C5A7261E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50661F-6F0F-3C4C-DEA7-3E3DEEF02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77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C2F86-F1EB-4933-91B2-CFFD2E33E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A4A943-237B-4507-B569-658467C2D0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1B77E-3938-407A-80B5-FD07E1F7ED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78A219-34E2-4E72-9E66-71C5C6045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DC09B3-1B42-49BD-BBEF-D4FD521B0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5CC296-CACA-49AA-83FD-254C38B6C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1529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7CB3BB-D2B4-4FB4-B5E7-76E935F5B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9AD340-DF42-A777-BB3B-322EEC90A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51138D-1CD8-52BB-0E8E-4C9D7EA61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998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1D1062-984B-C475-FF18-E8A3C18A6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1C2C24-AA7B-CEC4-8B36-3AD03E7CD7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702A7D-6B45-674A-812A-E1D8CCEABA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6958C0-D16C-6294-22AA-0564D6B06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22A660-B670-AAE0-F2B2-F6C2D4CB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63807-DCC5-4F35-B639-46A9145E1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5344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7DF7D-8E43-7023-CE4C-0EDEF1984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97E8E7-FAB1-9E2E-9613-1422020B4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97669D-500C-7696-0AF5-412872085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316723-BCD5-7126-BE3F-571A136EB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31C56F-279F-332E-B66F-D00264DAA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81EE55-8AB2-7AF3-133A-2727AE29F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86171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F6B3C-8628-E1FA-2F7C-217A5AE9A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78C4B5-DF76-6751-A571-B4E56E301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E56B1C-F189-46FA-A9B2-6E3F5FF62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49B983-B159-9B86-88BA-4FDF5A32D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3D92CF-1F35-2E42-BA3C-53D9DF802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45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2B5B5C-8167-A66E-214D-952DFC4A22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1FE085-2CDE-74D2-D757-AB01B06C2A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64C8A-537E-1CDF-C862-BCA4A15B8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4A0B8-C51A-E3AA-C238-97EE9C44E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FBF244-5945-FDD0-EDF5-ED651C6C1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809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560C1-1DFF-4E12-BF63-5584CE5A1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944383-5965-4FB0-B52D-3235256B8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0E3864-FC3E-4A68-B59D-10614ED31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E1DE61-D96E-4F6C-9F0B-44C29647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74EE0-760F-479D-979F-C4DEE80822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6E766A-84A3-47AC-9A97-D34917A99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78663-ED71-4B31-9D70-F3498E9F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AC225F-90E6-4441-BD89-C59398A4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2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3E55D-2FE6-4BD2-B7EF-22E0CC095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C6821-98C2-4B56-80F3-69D0CABC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4432B-F4C2-4F61-B275-92D753481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259543-9313-409C-9099-54DC4463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1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8A8FA0-52F6-42A4-88AA-C3CD7773D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828F88-7616-470F-BBDC-D21F2BFD9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DAE636-E601-48B7-A69B-74F0146DB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12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F0FC35-1973-4A39-B513-53E456B88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76FA4-AB8D-429C-A4AC-908E4676E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C35B-E8EF-4064-B8CE-B3CE09A010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9F134-4E51-4ADA-893D-BD77DFA080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EC4B0-915B-4D8C-9837-802F89F78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3A753A-E2A0-473E-8D86-035967D4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99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91827-ECB6-4C8A-93D8-C8D3151B85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9E9371-84B2-4AD1-B517-85BC1DB44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0A27A5-E0EE-4FD2-A62E-7DA1BDA28E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DB386E-CF90-4931-9414-D4E9F5F0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05EE38-D8DB-41B7-A177-47813BD3A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3F3188-6020-4478-83FE-F2CF9EE16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93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A2F88D-4F1B-48C5-A5A7-1AA7BC8B4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5D413-CED7-4771-BEC5-57AE46424B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59EFD-93B9-4791-9E52-A9D2C2646A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0936EC-4B61-4D85-A4C7-5E9EAAEF2D66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22243B-BAFE-4E9F-8105-29AA1FFA59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DB40BE-9360-42A9-ADF9-26C86A556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48730-F1A6-499A-98D0-D92FC93DEE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0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6/11/2025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9A766-55E6-489B-9F87-9CA196D9A6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59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hf hdr="0" ftr="0" dt="0"/>
  <p:txStyles>
    <p:titleStyle>
      <a:lvl1pPr algn="l" defTabSz="912114" rtl="0" eaLnBrk="1" latinLnBrk="0" hangingPunct="1">
        <a:lnSpc>
          <a:spcPct val="90000"/>
        </a:lnSpc>
        <a:spcBef>
          <a:spcPct val="0"/>
        </a:spcBef>
        <a:buNone/>
        <a:defRPr sz="43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029" indent="-228029" algn="l" defTabSz="912114" rtl="0" eaLnBrk="1" latinLnBrk="0" hangingPunct="1">
        <a:lnSpc>
          <a:spcPct val="90000"/>
        </a:lnSpc>
        <a:spcBef>
          <a:spcPts val="9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1pPr>
      <a:lvl2pPr marL="684086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2394" kern="1200">
          <a:solidFill>
            <a:schemeClr val="tx1"/>
          </a:solidFill>
          <a:latin typeface="+mn-lt"/>
          <a:ea typeface="+mn-ea"/>
          <a:cs typeface="+mn-cs"/>
        </a:defRPr>
      </a:lvl2pPr>
      <a:lvl3pPr marL="1140143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995" kern="1200">
          <a:solidFill>
            <a:schemeClr val="tx1"/>
          </a:solidFill>
          <a:latin typeface="+mn-lt"/>
          <a:ea typeface="+mn-ea"/>
          <a:cs typeface="+mn-cs"/>
        </a:defRPr>
      </a:lvl3pPr>
      <a:lvl4pPr marL="1596200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2052257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508314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964371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420428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876485" indent="-228029" algn="l" defTabSz="912114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1pPr>
      <a:lvl2pPr marL="456057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2pPr>
      <a:lvl3pPr marL="912114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3pPr>
      <a:lvl4pPr marL="1368171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4pPr>
      <a:lvl5pPr marL="1824228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5pPr>
      <a:lvl6pPr marL="2280285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6pPr>
      <a:lvl7pPr marL="2736342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7pPr>
      <a:lvl8pPr marL="3192399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8pPr>
      <a:lvl9pPr marL="3648456" algn="l" defTabSz="912114" rtl="0" eaLnBrk="1" latinLnBrk="0" hangingPunct="1">
        <a:defRPr sz="179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BF392C-7A41-5889-768F-073A3BE2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EBB68-875D-F9A7-10CE-B3CAF28DA2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63BC3-0628-A054-19EB-B89E5C3C09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5B8BBCF-CFF3-4032-90A3-928442E84C23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4A29-AE22-1604-0BE1-652CD5E528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C6BCE-5499-DEBE-05D3-9F9498A58D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80918F7-2610-40DB-8D40-E5E88269B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703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0519F5-F3A9-DCE7-3843-F63E673985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F9501A-F54C-A259-08C9-5C9D83A56C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64900-0AE0-F02F-C0C3-A4A9973996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3853C-0ABA-4CA4-8950-F4B459562918}" type="datetimeFigureOut">
              <a:rPr lang="en-US" smtClean="0"/>
              <a:t>6/11/2025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95A6C1-47FE-9051-D236-C0601343D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77296-C15E-8B81-1621-7BCE226A46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D51D08-DDE8-452F-A6DB-13AECC51B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5.pn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thevab.com/insight/marketing-kpi-study-2025?utm_source=marketer-kpi-qotw&amp;utm_medium=vab-insights&amp;utm_campaign=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thevab.com/" TargetMode="Externa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F1A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AFE36B7-3031-7F4B-AAE5-77DACD8C43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633" y="8485"/>
            <a:ext cx="9189285" cy="5350096"/>
          </a:xfrm>
          <a:prstGeom prst="rect">
            <a:avLst/>
          </a:prstGeom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861DB6AF-7105-1F2D-DF4E-D4A53A1D605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6516" y="5876673"/>
            <a:ext cx="1982242" cy="6277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BADE3C-179E-5C94-82BC-12A46004E110}"/>
              </a:ext>
            </a:extLst>
          </p:cNvPr>
          <p:cNvSpPr txBox="1"/>
          <p:nvPr/>
        </p:nvSpPr>
        <p:spPr>
          <a:xfrm>
            <a:off x="390040" y="2899451"/>
            <a:ext cx="6330576" cy="644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526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91" b="1" i="0" u="sng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Question of the Week: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941BC2-D3FE-41AE-21B8-B140DB0CB0A6}"/>
              </a:ext>
            </a:extLst>
          </p:cNvPr>
          <p:cNvSpPr txBox="1"/>
          <p:nvPr/>
        </p:nvSpPr>
        <p:spPr>
          <a:xfrm>
            <a:off x="413297" y="1783800"/>
            <a:ext cx="28581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June 13, 2025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8EE4F0-5B73-4A9E-38E5-6FEB108CDC45}"/>
              </a:ext>
            </a:extLst>
          </p:cNvPr>
          <p:cNvCxnSpPr/>
          <p:nvPr/>
        </p:nvCxnSpPr>
        <p:spPr>
          <a:xfrm>
            <a:off x="508924" y="1703520"/>
            <a:ext cx="521208" cy="0"/>
          </a:xfrm>
          <a:prstGeom prst="line">
            <a:avLst/>
          </a:prstGeom>
          <a:ln>
            <a:solidFill>
              <a:srgbClr val="ED3C8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329FF23-0C22-D717-E43B-783F5D24885B}"/>
              </a:ext>
            </a:extLst>
          </p:cNvPr>
          <p:cNvSpPr txBox="1"/>
          <p:nvPr/>
        </p:nvSpPr>
        <p:spPr>
          <a:xfrm>
            <a:off x="390040" y="3951856"/>
            <a:ext cx="761341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8385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are the organizational disconnects that might exist between KPIs and business goals?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E2B86-CD9E-E1FE-A820-26308DE81D59}"/>
              </a:ext>
            </a:extLst>
          </p:cNvPr>
          <p:cNvSpPr txBox="1"/>
          <p:nvPr/>
        </p:nvSpPr>
        <p:spPr>
          <a:xfrm>
            <a:off x="3401833" y="4843719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”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CB0F70-4C0D-8528-1D3B-83012FEF05FC}"/>
              </a:ext>
            </a:extLst>
          </p:cNvPr>
          <p:cNvSpPr txBox="1"/>
          <p:nvPr/>
        </p:nvSpPr>
        <p:spPr>
          <a:xfrm>
            <a:off x="141085" y="3823253"/>
            <a:ext cx="43069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5861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“</a:t>
            </a:r>
            <a:endParaRPr kumimoji="0" lang="en-US" sz="1132" b="1" i="0" u="none" strike="noStrike" kern="1200" cap="none" spc="0" normalizeH="0" baseline="0" noProof="0">
              <a:ln>
                <a:noFill/>
              </a:ln>
              <a:solidFill>
                <a:srgbClr val="ED3C8D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7641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833934CC-812A-2665-552F-F34856A6E7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14985" y="0"/>
            <a:ext cx="4977015" cy="685800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261A9F5-3D7C-9D79-FEF8-EEDF7EC23B3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12927" y="6082960"/>
            <a:ext cx="1389856" cy="3903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A7D764-F878-AD57-E678-D349DDA452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78F58AA-93C6-B1B9-210D-F49DB7508EA5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6A46E9C-D7BA-0910-6C0E-4311C038BB4F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963F2-DB60-4DE5-A4D6-98DC4FFB62BD}"/>
              </a:ext>
            </a:extLst>
          </p:cNvPr>
          <p:cNvSpPr txBox="1"/>
          <p:nvPr/>
        </p:nvSpPr>
        <p:spPr>
          <a:xfrm>
            <a:off x="231558" y="1331639"/>
            <a:ext cx="705177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Amid continuing conversations across the ad industry around investment in branding and performance marketing, we sought to understand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KPIs matter most to businesses of all sizes – and how are they determined?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To explore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what drives brand marketers’ thinking and planning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, we partnered with Advertiser Perceptions on a custom survey of 200 marketers.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In this piece, we spotlight a key finding: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many companies struggle with internal misalignment between the KPIs they track and the business goals they’re working toward</a:t>
            </a:r>
            <a:r>
              <a:rPr kumimoji="0" lang="en-US" sz="180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,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 </a:t>
            </a:r>
            <a:b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a disconnect that becomes more common as companies grow.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>
              <a:solidFill>
                <a:srgbClr val="1F1A62"/>
              </a:solidFill>
              <a:latin typeface="Helvetica" panose="020B040302020202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Calibri" panose="020F0502020204030204" pitchFamily="34" charset="0"/>
              </a:rPr>
              <a:t>Learn where alignment breaks down and how marketers and media partners can move forward with greater clarity.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0CA151-8EFF-BDE4-F2B1-AED9B12F4C02}"/>
              </a:ext>
            </a:extLst>
          </p:cNvPr>
          <p:cNvSpPr txBox="1"/>
          <p:nvPr/>
        </p:nvSpPr>
        <p:spPr>
          <a:xfrm>
            <a:off x="163209" y="307219"/>
            <a:ext cx="70517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604020202020204" pitchFamily="2" charset="0"/>
                <a:ea typeface="+mn-ea"/>
                <a:cs typeface="+mn-cs"/>
              </a:rPr>
              <a:t>Our custom study of 200 brand marketers provides answers</a:t>
            </a:r>
          </a:p>
        </p:txBody>
      </p:sp>
    </p:spTree>
    <p:extLst>
      <p:ext uri="{BB962C8B-B14F-4D97-AF65-F5344CB8AC3E}">
        <p14:creationId xmlns:p14="http://schemas.microsoft.com/office/powerpoint/2010/main" val="3451580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36B9C2-8E99-C08D-22D4-3B9245718D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C3B908-FE17-5E05-4DB3-EFC19C3624A0}"/>
              </a:ext>
            </a:extLst>
          </p:cNvPr>
          <p:cNvSpPr/>
          <p:nvPr/>
        </p:nvSpPr>
        <p:spPr>
          <a:xfrm>
            <a:off x="0" y="1685013"/>
            <a:ext cx="12192000" cy="5172987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5E99D9-2242-297D-92C4-4F055EF87582}"/>
              </a:ext>
            </a:extLst>
          </p:cNvPr>
          <p:cNvSpPr/>
          <p:nvPr/>
        </p:nvSpPr>
        <p:spPr>
          <a:xfrm>
            <a:off x="265529" y="2701905"/>
            <a:ext cx="3742014" cy="335648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72B322-2FAE-4BBF-3174-F4BAB61793F2}"/>
              </a:ext>
            </a:extLst>
          </p:cNvPr>
          <p:cNvSpPr txBox="1"/>
          <p:nvPr/>
        </p:nvSpPr>
        <p:spPr>
          <a:xfrm>
            <a:off x="512591" y="2772218"/>
            <a:ext cx="3247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‘Small-Sized’ Businesses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F88B6B-03C6-13C4-35B3-A2BA899F01E6}"/>
              </a:ext>
            </a:extLst>
          </p:cNvPr>
          <p:cNvSpPr/>
          <p:nvPr/>
        </p:nvSpPr>
        <p:spPr>
          <a:xfrm>
            <a:off x="4224993" y="2701905"/>
            <a:ext cx="3742014" cy="335648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67A31D-8E99-C495-44E3-5699AC22B320}"/>
              </a:ext>
            </a:extLst>
          </p:cNvPr>
          <p:cNvSpPr txBox="1"/>
          <p:nvPr/>
        </p:nvSpPr>
        <p:spPr>
          <a:xfrm>
            <a:off x="4309661" y="2772218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‘Medium-Sized’ Businesses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373BE3-1E72-3ACD-EECC-4ACC51A7AEAA}"/>
              </a:ext>
            </a:extLst>
          </p:cNvPr>
          <p:cNvSpPr/>
          <p:nvPr/>
        </p:nvSpPr>
        <p:spPr>
          <a:xfrm>
            <a:off x="8216498" y="2701905"/>
            <a:ext cx="3742014" cy="3356481"/>
          </a:xfrm>
          <a:prstGeom prst="rect">
            <a:avLst/>
          </a:prstGeom>
          <a:solidFill>
            <a:schemeClr val="bg1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98F820F-07D6-2090-CDF2-B1E8B3179227}"/>
              </a:ext>
            </a:extLst>
          </p:cNvPr>
          <p:cNvSpPr txBox="1"/>
          <p:nvPr/>
        </p:nvSpPr>
        <p:spPr>
          <a:xfrm>
            <a:off x="8301166" y="2772218"/>
            <a:ext cx="3572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‘Large-Sized’ Businesses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EDBF10-DDB7-B0BB-8C42-8256D870DF66}"/>
              </a:ext>
            </a:extLst>
          </p:cNvPr>
          <p:cNvSpPr txBox="1"/>
          <p:nvPr/>
        </p:nvSpPr>
        <p:spPr>
          <a:xfrm>
            <a:off x="519129" y="6088169"/>
            <a:ext cx="11042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KPI Survey,’ February 2025, fielded January 27 – February 7, 2025 (n=200). Survey base: Brand marketers directly involved in influencing or executing video advertising. Q16. Do you believe there is a disconnect between the KPIs and the goals your management has communicated for the organization? ‘Small-Sized’ Businesses: Less than $1MM in annual ad spend, ‘Medium-Sized’ Businesses: $1MM to less than $25MM in annual ad spend, ‘Large-Sized’ Businesses: $25MM or more in annual ad spend.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5D7B7-F7C1-AEF8-A7EE-2567329E73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E4BFE1-541C-6A5F-A0A7-54BEC464A15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B8B089-F8CF-EFBB-630D-66D863B1B91E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42E2D94-5F09-1035-9309-08F1DA34C7BD}"/>
              </a:ext>
            </a:extLst>
          </p:cNvPr>
          <p:cNvSpPr txBox="1"/>
          <p:nvPr/>
        </p:nvSpPr>
        <p:spPr>
          <a:xfrm>
            <a:off x="1629824" y="1740300"/>
            <a:ext cx="89323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% of brand marketers who believe </a:t>
            </a:r>
            <a:r>
              <a:rPr kumimoji="0" lang="en-US" sz="1800" b="1" i="0" u="sng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there is a disconnect between the KPIs and the goals their management has communicated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for the organization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8D3B63FD-9099-C9F6-5548-5ECF968BF5AD}"/>
              </a:ext>
            </a:extLst>
          </p:cNvPr>
          <p:cNvGraphicFramePr/>
          <p:nvPr/>
        </p:nvGraphicFramePr>
        <p:xfrm>
          <a:off x="240650" y="2957585"/>
          <a:ext cx="3791772" cy="30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774F9AD1-E2C3-EC94-9859-E3AADFF91521}"/>
              </a:ext>
            </a:extLst>
          </p:cNvPr>
          <p:cNvGraphicFramePr/>
          <p:nvPr/>
        </p:nvGraphicFramePr>
        <p:xfrm>
          <a:off x="3320234" y="2340014"/>
          <a:ext cx="5551533" cy="3146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F076B12B-6A4D-E6F9-8C76-74D5235E9DA0}"/>
              </a:ext>
            </a:extLst>
          </p:cNvPr>
          <p:cNvGraphicFramePr/>
          <p:nvPr/>
        </p:nvGraphicFramePr>
        <p:xfrm>
          <a:off x="4200114" y="2957585"/>
          <a:ext cx="3791772" cy="30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2" name="Chart 21">
            <a:extLst>
              <a:ext uri="{FF2B5EF4-FFF2-40B4-BE49-F238E27FC236}">
                <a16:creationId xmlns:a16="http://schemas.microsoft.com/office/drawing/2014/main" id="{B7C3FF94-3F62-029A-CC64-23E0E829D4D5}"/>
              </a:ext>
            </a:extLst>
          </p:cNvPr>
          <p:cNvGraphicFramePr/>
          <p:nvPr/>
        </p:nvGraphicFramePr>
        <p:xfrm>
          <a:off x="8191619" y="2957585"/>
          <a:ext cx="3791772" cy="3058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CF4C7D7-735C-D647-4F61-959541BAEC2C}"/>
              </a:ext>
            </a:extLst>
          </p:cNvPr>
          <p:cNvSpPr txBox="1"/>
          <p:nvPr/>
        </p:nvSpPr>
        <p:spPr>
          <a:xfrm>
            <a:off x="227178" y="441328"/>
            <a:ext cx="11964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Marketers in larger, more layered companies are almost three times more likely than small businesses to believe there is an internal ‘KPI disconnect’</a:t>
            </a:r>
          </a:p>
        </p:txBody>
      </p:sp>
    </p:spTree>
    <p:extLst>
      <p:ext uri="{BB962C8B-B14F-4D97-AF65-F5344CB8AC3E}">
        <p14:creationId xmlns:p14="http://schemas.microsoft.com/office/powerpoint/2010/main" val="190113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469D99-4C7A-4454-5AD8-82192B39D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D382E54-AB94-04AC-727E-E68628547F75}"/>
              </a:ext>
            </a:extLst>
          </p:cNvPr>
          <p:cNvSpPr txBox="1"/>
          <p:nvPr/>
        </p:nvSpPr>
        <p:spPr>
          <a:xfrm>
            <a:off x="423237" y="6191012"/>
            <a:ext cx="117687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KPI Survey,’ February 2025, fielded January 27 – February 7, 2025 (n=200). Survey base: Brand marketers directly involved in influencing or executing video advertising.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Q16a. Why do you think there is a disconnect?. ‘Small-Sized’ Businesses: Less than $1MM in annual ad spend, ‘Medium-Sized’ Businesses: $1MM to less than $25MM in annual ad spend, ‘Large-Sized’ Businesses: $25MM or more in annual ad spend. 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293B3D87-FED3-7127-45E4-21534F3314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62061E7-324A-248F-723C-E0BBE572E969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EE5120C-A4A0-2D0E-84B4-5A8DA62D9085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20CF498-B117-29A8-F840-7778C7A7CC2D}"/>
              </a:ext>
            </a:extLst>
          </p:cNvPr>
          <p:cNvSpPr txBox="1"/>
          <p:nvPr/>
        </p:nvSpPr>
        <p:spPr>
          <a:xfrm>
            <a:off x="227178" y="449906"/>
            <a:ext cx="11964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Based on marketers’ own words, organizational disconnects between KPIs and business goals primarily occur because of eight different reasons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DAD7BF-903C-A1A5-D82C-063FE7926EFA}"/>
              </a:ext>
            </a:extLst>
          </p:cNvPr>
          <p:cNvSpPr txBox="1"/>
          <p:nvPr/>
        </p:nvSpPr>
        <p:spPr>
          <a:xfrm>
            <a:off x="155670" y="1866561"/>
            <a:ext cx="11880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do you think there is a disconnect between the KPIs and the goals your management has communicated for the organization?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Top themes based on summary of verbatim responses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71690C7-155D-CD1B-A083-A2904300F3D7}"/>
              </a:ext>
            </a:extLst>
          </p:cNvPr>
          <p:cNvSpPr/>
          <p:nvPr/>
        </p:nvSpPr>
        <p:spPr>
          <a:xfrm>
            <a:off x="226298" y="2447186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DFA365-3A95-9D3F-35BB-DCEBDC7F4ED3}"/>
              </a:ext>
            </a:extLst>
          </p:cNvPr>
          <p:cNvSpPr txBox="1"/>
          <p:nvPr/>
        </p:nvSpPr>
        <p:spPr>
          <a:xfrm>
            <a:off x="444314" y="3459424"/>
            <a:ext cx="236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Short-Term vs. Long-Term Focus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9A5D44-3E57-785E-F8AE-52230F274ED7}"/>
              </a:ext>
            </a:extLst>
          </p:cNvPr>
          <p:cNvSpPr/>
          <p:nvPr/>
        </p:nvSpPr>
        <p:spPr>
          <a:xfrm>
            <a:off x="226298" y="4343105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891E946-5BEE-8E40-AF1F-D489A16C7D6F}"/>
              </a:ext>
            </a:extLst>
          </p:cNvPr>
          <p:cNvSpPr/>
          <p:nvPr/>
        </p:nvSpPr>
        <p:spPr>
          <a:xfrm>
            <a:off x="3201462" y="2447186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8DD265-5A18-1F02-6A40-81D55BF8853E}"/>
              </a:ext>
            </a:extLst>
          </p:cNvPr>
          <p:cNvSpPr txBox="1"/>
          <p:nvPr/>
        </p:nvSpPr>
        <p:spPr>
          <a:xfrm>
            <a:off x="3187442" y="3459424"/>
            <a:ext cx="2831975" cy="710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Misalignment Between Departments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D322EC-4645-9121-AD73-F65BB718D7DF}"/>
              </a:ext>
            </a:extLst>
          </p:cNvPr>
          <p:cNvSpPr/>
          <p:nvPr/>
        </p:nvSpPr>
        <p:spPr>
          <a:xfrm>
            <a:off x="3201462" y="4343105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F8C867-95B5-F582-8F37-585592716C7E}"/>
              </a:ext>
            </a:extLst>
          </p:cNvPr>
          <p:cNvSpPr/>
          <p:nvPr/>
        </p:nvSpPr>
        <p:spPr>
          <a:xfrm>
            <a:off x="9161769" y="2447186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9F014A-2B22-C602-5A4F-68469CF60FEC}"/>
              </a:ext>
            </a:extLst>
          </p:cNvPr>
          <p:cNvSpPr/>
          <p:nvPr/>
        </p:nvSpPr>
        <p:spPr>
          <a:xfrm>
            <a:off x="9161769" y="4343105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4757391-6B30-EB51-9D8A-19B10A51768A}"/>
              </a:ext>
            </a:extLst>
          </p:cNvPr>
          <p:cNvSpPr/>
          <p:nvPr/>
        </p:nvSpPr>
        <p:spPr>
          <a:xfrm>
            <a:off x="6182561" y="2447186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144D841-C1E5-ED10-315C-69A32244C4B6}"/>
              </a:ext>
            </a:extLst>
          </p:cNvPr>
          <p:cNvSpPr/>
          <p:nvPr/>
        </p:nvSpPr>
        <p:spPr>
          <a:xfrm>
            <a:off x="6182561" y="4343105"/>
            <a:ext cx="2803934" cy="1790515"/>
          </a:xfrm>
          <a:prstGeom prst="rect">
            <a:avLst/>
          </a:prstGeom>
          <a:solidFill>
            <a:srgbClr val="1B1464"/>
          </a:solidFill>
          <a:ln>
            <a:solidFill>
              <a:srgbClr val="1B146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440C62-63AA-C410-D039-00E6FDDEE4CA}"/>
              </a:ext>
            </a:extLst>
          </p:cNvPr>
          <p:cNvSpPr txBox="1"/>
          <p:nvPr/>
        </p:nvSpPr>
        <p:spPr>
          <a:xfrm>
            <a:off x="6297267" y="3459424"/>
            <a:ext cx="25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Measurement Challenges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0B82DAF-A266-B556-056C-209D92EB9C7E}"/>
              </a:ext>
            </a:extLst>
          </p:cNvPr>
          <p:cNvSpPr txBox="1"/>
          <p:nvPr/>
        </p:nvSpPr>
        <p:spPr>
          <a:xfrm>
            <a:off x="9276475" y="3459424"/>
            <a:ext cx="25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Leadership &amp; Organizational Gaps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3280E5D-8B4A-0EA8-C072-61A823B11A73}"/>
              </a:ext>
            </a:extLst>
          </p:cNvPr>
          <p:cNvSpPr txBox="1"/>
          <p:nvPr/>
        </p:nvSpPr>
        <p:spPr>
          <a:xfrm>
            <a:off x="444314" y="5321295"/>
            <a:ext cx="2367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Unrealistic Goals &amp; Budget Cuts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A4EDDB-A430-DFC9-7D39-C60E6CE736A2}"/>
              </a:ext>
            </a:extLst>
          </p:cNvPr>
          <p:cNvSpPr txBox="1"/>
          <p:nvPr/>
        </p:nvSpPr>
        <p:spPr>
          <a:xfrm>
            <a:off x="3316168" y="5321295"/>
            <a:ext cx="25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Technology &amp; </a:t>
            </a:r>
            <a:b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Data Limitations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6E6D0BC2-CF5B-E96B-8653-500FBA6CF94E}"/>
              </a:ext>
            </a:extLst>
          </p:cNvPr>
          <p:cNvSpPr txBox="1"/>
          <p:nvPr/>
        </p:nvSpPr>
        <p:spPr>
          <a:xfrm>
            <a:off x="6297267" y="5321295"/>
            <a:ext cx="25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Compensation &amp; Incentives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3243ADD-2ADC-B53C-784E-12E3E76FE7C6}"/>
              </a:ext>
            </a:extLst>
          </p:cNvPr>
          <p:cNvSpPr txBox="1"/>
          <p:nvPr/>
        </p:nvSpPr>
        <p:spPr>
          <a:xfrm>
            <a:off x="9276475" y="5321295"/>
            <a:ext cx="2574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 Consumer Buying Behavior</a:t>
            </a:r>
          </a:p>
        </p:txBody>
      </p:sp>
      <p:pic>
        <p:nvPicPr>
          <p:cNvPr id="41" name="Picture 40" descr="A blue stopwatch with yellow and blue lines&#10;&#10;AI-generated content may be incorrect.">
            <a:extLst>
              <a:ext uri="{FF2B5EF4-FFF2-40B4-BE49-F238E27FC236}">
                <a16:creationId xmlns:a16="http://schemas.microsoft.com/office/drawing/2014/main" id="{FC6E3CF1-1FC6-38B0-2345-F0C4DBB202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636" y="2538123"/>
            <a:ext cx="877258" cy="877258"/>
          </a:xfrm>
          <a:prstGeom prst="rect">
            <a:avLst/>
          </a:prstGeom>
        </p:spPr>
      </p:pic>
      <p:pic>
        <p:nvPicPr>
          <p:cNvPr id="43" name="Picture 42" descr="A pink circle shaped logo&#10;&#10;AI-generated content may be incorrect.">
            <a:extLst>
              <a:ext uri="{FF2B5EF4-FFF2-40B4-BE49-F238E27FC236}">
                <a16:creationId xmlns:a16="http://schemas.microsoft.com/office/drawing/2014/main" id="{1B1FAC36-E1AB-AE11-2C96-B23186C377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00" y="2538123"/>
            <a:ext cx="877258" cy="877258"/>
          </a:xfrm>
          <a:prstGeom prst="rect">
            <a:avLst/>
          </a:prstGeom>
        </p:spPr>
      </p:pic>
      <p:pic>
        <p:nvPicPr>
          <p:cNvPr id="45" name="Picture 44" descr="A colorful graph and gear with arrow up&#10;&#10;AI-generated content may be incorrect.">
            <a:extLst>
              <a:ext uri="{FF2B5EF4-FFF2-40B4-BE49-F238E27FC236}">
                <a16:creationId xmlns:a16="http://schemas.microsoft.com/office/drawing/2014/main" id="{DF392810-ECF4-EB22-F68F-F94C0F87C8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036" y="2514503"/>
            <a:ext cx="964984" cy="964984"/>
          </a:xfrm>
          <a:prstGeom prst="rect">
            <a:avLst/>
          </a:prstGeom>
        </p:spPr>
      </p:pic>
      <p:pic>
        <p:nvPicPr>
          <p:cNvPr id="47" name="Picture 46" descr="A group of people in circles&#10;&#10;AI-generated content may be incorrect.">
            <a:extLst>
              <a:ext uri="{FF2B5EF4-FFF2-40B4-BE49-F238E27FC236}">
                <a16:creationId xmlns:a16="http://schemas.microsoft.com/office/drawing/2014/main" id="{341C5224-5752-5BDF-C96F-9EC1203D81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06" y="2538123"/>
            <a:ext cx="877258" cy="877258"/>
          </a:xfrm>
          <a:prstGeom prst="rect">
            <a:avLst/>
          </a:prstGeom>
        </p:spPr>
      </p:pic>
      <p:pic>
        <p:nvPicPr>
          <p:cNvPr id="49" name="Picture 48" descr="A person climbing up a flag&#10;&#10;AI-generated content may be incorrect.">
            <a:extLst>
              <a:ext uri="{FF2B5EF4-FFF2-40B4-BE49-F238E27FC236}">
                <a16:creationId xmlns:a16="http://schemas.microsoft.com/office/drawing/2014/main" id="{3F67DC3A-C5ED-758E-9111-EB36261739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512" y="4495092"/>
            <a:ext cx="797507" cy="797507"/>
          </a:xfrm>
          <a:prstGeom prst="rect">
            <a:avLst/>
          </a:prstGeom>
        </p:spPr>
      </p:pic>
      <p:pic>
        <p:nvPicPr>
          <p:cNvPr id="53" name="Picture 52" descr="A blue and white logo&#10;&#10;AI-generated content may be incorrect.">
            <a:extLst>
              <a:ext uri="{FF2B5EF4-FFF2-40B4-BE49-F238E27FC236}">
                <a16:creationId xmlns:a16="http://schemas.microsoft.com/office/drawing/2014/main" id="{C187EB67-0EB5-898F-7E9D-5508AAF5170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800" y="4415341"/>
            <a:ext cx="877258" cy="877258"/>
          </a:xfrm>
          <a:prstGeom prst="rect">
            <a:avLst/>
          </a:prstGeom>
        </p:spPr>
      </p:pic>
      <p:pic>
        <p:nvPicPr>
          <p:cNvPr id="55" name="Picture 54" descr="A hand holding a coin&#10;&#10;AI-generated content may be incorrect.">
            <a:extLst>
              <a:ext uri="{FF2B5EF4-FFF2-40B4-BE49-F238E27FC236}">
                <a16:creationId xmlns:a16="http://schemas.microsoft.com/office/drawing/2014/main" id="{7C4EB66C-6E10-A278-92F4-3B1EF9D128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74" y="4495092"/>
            <a:ext cx="797507" cy="797507"/>
          </a:xfrm>
          <a:prstGeom prst="rect">
            <a:avLst/>
          </a:prstGeom>
        </p:spPr>
      </p:pic>
      <p:pic>
        <p:nvPicPr>
          <p:cNvPr id="57" name="Picture 56" descr="A person pushing a cart with a shopping cart&#10;&#10;AI-generated content may be incorrect.">
            <a:extLst>
              <a:ext uri="{FF2B5EF4-FFF2-40B4-BE49-F238E27FC236}">
                <a16:creationId xmlns:a16="http://schemas.microsoft.com/office/drawing/2014/main" id="{16718F66-EC81-CC3B-8DF5-31C3341EAC4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106" y="4457916"/>
            <a:ext cx="877258" cy="87725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50BB593-9955-215A-A85A-8E05B552B24F}"/>
              </a:ext>
            </a:extLst>
          </p:cNvPr>
          <p:cNvSpPr/>
          <p:nvPr/>
        </p:nvSpPr>
        <p:spPr>
          <a:xfrm>
            <a:off x="289694" y="1328433"/>
            <a:ext cx="1161261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lvl="0" indent="-285750">
              <a:buBlip>
                <a:blip r:embed="rId11"/>
              </a:buBlip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These reasons represent a mix of </a:t>
            </a:r>
            <a:r>
              <a:rPr lang="en-US" sz="1400">
                <a:solidFill>
                  <a:srgbClr val="1F1A62"/>
                </a:solidFill>
                <a:latin typeface="Helvetica"/>
              </a:rPr>
              <a:t>strategic, tactical, structural or market-driven challenges </a:t>
            </a:r>
          </a:p>
        </p:txBody>
      </p:sp>
    </p:spTree>
    <p:extLst>
      <p:ext uri="{BB962C8B-B14F-4D97-AF65-F5344CB8AC3E}">
        <p14:creationId xmlns:p14="http://schemas.microsoft.com/office/powerpoint/2010/main" val="4183553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7977E-874A-1321-6C45-EC089E5655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335EBDA4-5D26-B53A-6A0C-CFF780604559}"/>
              </a:ext>
            </a:extLst>
          </p:cNvPr>
          <p:cNvSpPr/>
          <p:nvPr/>
        </p:nvSpPr>
        <p:spPr>
          <a:xfrm>
            <a:off x="315228" y="1407830"/>
            <a:ext cx="1161261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t>Small brands face tactical hurdles, while large brands grapple with structural misalignment and resistance to long-term brand investment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8093E3-ED3F-1542-3780-0A5C1C8397DB}"/>
              </a:ext>
            </a:extLst>
          </p:cNvPr>
          <p:cNvSpPr txBox="1"/>
          <p:nvPr/>
        </p:nvSpPr>
        <p:spPr>
          <a:xfrm>
            <a:off x="519130" y="6107133"/>
            <a:ext cx="11189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Source: VAB / Advertiser Perceptions ‘Marketer KPI Survey,’ February 2025, fielded January 27 – February 7, 2025 (n=200). Survey base: Brand marketers directly involved in influencing or executing video advertising.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Q16a. Why do you think there is a disconnect?. ‘Small-Sized’ Businesses: Less than $1MM in annual ad spend, ‘Medium-Sized’ Businesses: $1MM to less than $25MM in annual ad spend, ‘Large-Sized’ Businesses: $25MM or more in annual ad spend.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E25E19C-EF12-19E4-4532-D01A79389127}"/>
              </a:ext>
            </a:extLst>
          </p:cNvPr>
          <p:cNvSpPr txBox="1"/>
          <p:nvPr/>
        </p:nvSpPr>
        <p:spPr>
          <a:xfrm>
            <a:off x="155670" y="1914072"/>
            <a:ext cx="11880660" cy="5045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1" i="1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Why do you think there is a disconnect between the KPIs and the goals your management has communicated for the organization?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100"/>
              <a:buFont typeface="Arial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Based on summary of verbatim responses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anose="020B0403020202020204" pitchFamily="34" charset="0"/>
              <a:ea typeface="+mn-ea"/>
              <a:cs typeface="+mn-cs"/>
            </a:endParaRP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7EDFC45B-D07A-5BE6-5F42-9565AE9B543C}"/>
              </a:ext>
            </a:extLst>
          </p:cNvPr>
          <p:cNvGraphicFramePr>
            <a:graphicFrameLocks noGrp="1"/>
          </p:cNvGraphicFramePr>
          <p:nvPr/>
        </p:nvGraphicFramePr>
        <p:xfrm>
          <a:off x="573243" y="2472047"/>
          <a:ext cx="11045514" cy="3607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98833">
                  <a:extLst>
                    <a:ext uri="{9D8B030D-6E8A-4147-A177-3AD203B41FA5}">
                      <a16:colId xmlns:a16="http://schemas.microsoft.com/office/drawing/2014/main" val="1246125207"/>
                    </a:ext>
                  </a:extLst>
                </a:gridCol>
                <a:gridCol w="6946681">
                  <a:extLst>
                    <a:ext uri="{9D8B030D-6E8A-4147-A177-3AD203B41FA5}">
                      <a16:colId xmlns:a16="http://schemas.microsoft.com/office/drawing/2014/main" val="2466496006"/>
                    </a:ext>
                  </a:extLst>
                </a:gridCol>
              </a:tblGrid>
              <a:tr h="348408"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Category</a:t>
                      </a:r>
                    </a:p>
                  </a:txBody>
                  <a:tcPr marL="196010" marR="196010" marT="31227" marB="31227" anchor="ctr">
                    <a:solidFill>
                      <a:srgbClr val="4EBEA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solidFill>
                            <a:schemeClr val="bg1"/>
                          </a:solidFill>
                          <a:latin typeface="Helvetica" panose="020B0403020202020204" pitchFamily="34" charset="0"/>
                        </a:rPr>
                        <a:t>Common Responses</a:t>
                      </a:r>
                    </a:p>
                  </a:txBody>
                  <a:tcPr marL="196010" marR="196010" marT="31227" marB="31227" anchor="ctr">
                    <a:solidFill>
                      <a:srgbClr val="4EBE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2299756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Short-Term vs. Long-Term Focus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KPIs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prioritize short-term sales over long-term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brand building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Leadership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reluctant to invest in brand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if it doesn’t show immediate revenue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3205949165"/>
                  </a:ext>
                </a:extLst>
              </a:tr>
              <a:tr h="419541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Misalignment Between Departments	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Finance, sales, and marketing have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different priorities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Quarterly reporting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doesn’t align with customer buying cycles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2553013715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Measurement Challenges	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KPIs focus on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media efficiency rather than actual sales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outcomes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Metrics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prioritize attention and attribution over brand health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and customer experience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906881473"/>
                  </a:ext>
                </a:extLst>
              </a:tr>
              <a:tr h="372208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Leadership &amp; Organizational Gaps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Leadership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doesn’t fully understand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brand marketing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Marketing is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seen as a cost center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rather than a growth driver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1495243549"/>
                  </a:ext>
                </a:extLst>
              </a:tr>
              <a:tr h="419541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Unrealistic Goals &amp; Budget Cuts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KPIs are set without considering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real business needs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Budgets get cut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when business slows, even if brand building is needed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1031520087"/>
                  </a:ext>
                </a:extLst>
              </a:tr>
              <a:tr h="4087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Technology &amp; Data Limitations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Difficulty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integrating new technology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effectively</a:t>
                      </a:r>
                    </a:p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Lack of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long-term data retention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for measuring brand impact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332260324"/>
                  </a:ext>
                </a:extLst>
              </a:tr>
              <a:tr h="4087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Compensation &amp; Incentives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Employee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incentives are tied to short-term performance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, discouraging long-term thinking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1384118765"/>
                  </a:ext>
                </a:extLst>
              </a:tr>
              <a:tr h="408784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1F1A62"/>
                          </a:solidFill>
                          <a:latin typeface="Helvetica" panose="020B0403020202020204" pitchFamily="34" charset="0"/>
                        </a:rPr>
                        <a:t>        Consumer Buying Behavior</a:t>
                      </a:r>
                    </a:p>
                  </a:txBody>
                  <a:tcPr marL="196010" marR="196010" marT="31227" marB="31227"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Tx/>
                        <a:buBlip>
                          <a:blip r:embed="rId3"/>
                        </a:buBlip>
                      </a:pP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Decision-makers </a:t>
                      </a:r>
                      <a:r>
                        <a:rPr lang="en-US" sz="1100" b="1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don’t account for the long conversion timelines and multiple touchpoints needed </a:t>
                      </a:r>
                      <a:r>
                        <a:rPr lang="en-US" sz="1100" kern="1200">
                          <a:solidFill>
                            <a:srgbClr val="1F1A62"/>
                          </a:solidFill>
                          <a:latin typeface="Helvetica" panose="020B0403020202020204" pitchFamily="34" charset="0"/>
                          <a:ea typeface="+mn-ea"/>
                          <a:cs typeface="+mn-cs"/>
                        </a:rPr>
                        <a:t>to convert customers</a:t>
                      </a:r>
                    </a:p>
                  </a:txBody>
                  <a:tcPr marL="196010" marR="196010" marT="31227" marB="31227" anchor="ctr"/>
                </a:tc>
                <a:extLst>
                  <a:ext uri="{0D108BD9-81ED-4DB2-BD59-A6C34878D82A}">
                    <a16:rowId xmlns:a16="http://schemas.microsoft.com/office/drawing/2014/main" val="1332842761"/>
                  </a:ext>
                </a:extLst>
              </a:tr>
            </a:tbl>
          </a:graphicData>
        </a:graphic>
      </p:graphicFrame>
      <p:pic>
        <p:nvPicPr>
          <p:cNvPr id="26" name="Picture 25">
            <a:extLst>
              <a:ext uri="{FF2B5EF4-FFF2-40B4-BE49-F238E27FC236}">
                <a16:creationId xmlns:a16="http://schemas.microsoft.com/office/drawing/2014/main" id="{D8BD03FF-CBDF-5D9C-C2CD-C9202633049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476427C6-DE92-4CB5-3DE8-7457B50247B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598D21D-7D78-7790-F9B4-1CA67507477B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pic>
        <p:nvPicPr>
          <p:cNvPr id="4" name="Picture 3" descr="A blue stopwatch with a black background&#10;&#10;AI-generated content may be incorrect.">
            <a:extLst>
              <a:ext uri="{FF2B5EF4-FFF2-40B4-BE49-F238E27FC236}">
                <a16:creationId xmlns:a16="http://schemas.microsoft.com/office/drawing/2014/main" id="{3337A1FF-0EEA-975E-4632-B14C7A540BC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14" y="2862757"/>
            <a:ext cx="279521" cy="279521"/>
          </a:xfrm>
          <a:prstGeom prst="rect">
            <a:avLst/>
          </a:prstGeom>
        </p:spPr>
      </p:pic>
      <p:pic>
        <p:nvPicPr>
          <p:cNvPr id="6" name="Picture 5" descr="A blue circle with a black background&#10;&#10;AI-generated content may be incorrect.">
            <a:extLst>
              <a:ext uri="{FF2B5EF4-FFF2-40B4-BE49-F238E27FC236}">
                <a16:creationId xmlns:a16="http://schemas.microsoft.com/office/drawing/2014/main" id="{3FFD87C3-74DB-A420-FE09-DEC6A021B4D1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64" y="3240017"/>
            <a:ext cx="338220" cy="338220"/>
          </a:xfrm>
          <a:prstGeom prst="rect">
            <a:avLst/>
          </a:prstGeom>
        </p:spPr>
      </p:pic>
      <p:pic>
        <p:nvPicPr>
          <p:cNvPr id="8" name="Picture 7" descr="A blue line drawing of a graph and a gear&#10;&#10;AI-generated content may be incorrect.">
            <a:extLst>
              <a:ext uri="{FF2B5EF4-FFF2-40B4-BE49-F238E27FC236}">
                <a16:creationId xmlns:a16="http://schemas.microsoft.com/office/drawing/2014/main" id="{4868BAB9-9D38-85CE-DC0A-BDCA61F3A33D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8" y="3675976"/>
            <a:ext cx="307473" cy="307473"/>
          </a:xfrm>
          <a:prstGeom prst="rect">
            <a:avLst/>
          </a:prstGeom>
        </p:spPr>
      </p:pic>
      <p:pic>
        <p:nvPicPr>
          <p:cNvPr id="12" name="Picture 11" descr="A blue line drawing of people&#10;&#10;AI-generated content may be incorrect.">
            <a:extLst>
              <a:ext uri="{FF2B5EF4-FFF2-40B4-BE49-F238E27FC236}">
                <a16:creationId xmlns:a16="http://schemas.microsoft.com/office/drawing/2014/main" id="{D3DD753A-DC03-5054-5A7A-B933A84D6AC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953" y="4081188"/>
            <a:ext cx="372042" cy="372042"/>
          </a:xfrm>
          <a:prstGeom prst="rect">
            <a:avLst/>
          </a:prstGeom>
        </p:spPr>
      </p:pic>
      <p:pic>
        <p:nvPicPr>
          <p:cNvPr id="22" name="Picture 21" descr="A person climbing up a ladder with a flag&#10;&#10;AI-generated content may be incorrect.">
            <a:extLst>
              <a:ext uri="{FF2B5EF4-FFF2-40B4-BE49-F238E27FC236}">
                <a16:creationId xmlns:a16="http://schemas.microsoft.com/office/drawing/2014/main" id="{083C79DF-93FA-C819-C8DB-E98B2C1357D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8" y="4479849"/>
            <a:ext cx="307473" cy="307473"/>
          </a:xfrm>
          <a:prstGeom prst="rect">
            <a:avLst/>
          </a:prstGeom>
        </p:spPr>
      </p:pic>
      <p:pic>
        <p:nvPicPr>
          <p:cNvPr id="29" name="Picture 28" descr="A blue and black logo&#10;&#10;AI-generated content may be incorrect.">
            <a:extLst>
              <a:ext uri="{FF2B5EF4-FFF2-40B4-BE49-F238E27FC236}">
                <a16:creationId xmlns:a16="http://schemas.microsoft.com/office/drawing/2014/main" id="{A003DA83-E8D6-D4BC-CE7D-7E99DFA0E81F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14" y="4956181"/>
            <a:ext cx="279521" cy="279521"/>
          </a:xfrm>
          <a:prstGeom prst="rect">
            <a:avLst/>
          </a:prstGeom>
        </p:spPr>
      </p:pic>
      <p:pic>
        <p:nvPicPr>
          <p:cNvPr id="31" name="Picture 30" descr="A hand holding a coin&#10;&#10;AI-generated content may be incorrect.">
            <a:extLst>
              <a:ext uri="{FF2B5EF4-FFF2-40B4-BE49-F238E27FC236}">
                <a16:creationId xmlns:a16="http://schemas.microsoft.com/office/drawing/2014/main" id="{5DE7E7D8-0CCD-10B7-EA6C-F104B72A9A04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214" y="5333441"/>
            <a:ext cx="279521" cy="279521"/>
          </a:xfrm>
          <a:prstGeom prst="rect">
            <a:avLst/>
          </a:prstGeom>
        </p:spPr>
      </p:pic>
      <p:pic>
        <p:nvPicPr>
          <p:cNvPr id="33" name="Picture 32" descr="A person pushing a cart with a graph&#10;&#10;AI-generated content may be incorrect.">
            <a:extLst>
              <a:ext uri="{FF2B5EF4-FFF2-40B4-BE49-F238E27FC236}">
                <a16:creationId xmlns:a16="http://schemas.microsoft.com/office/drawing/2014/main" id="{69ECE3D5-4D59-C46B-AEBC-55EC556707B5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238" y="5710702"/>
            <a:ext cx="307473" cy="3074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0145F4-A6D2-70E3-FB62-EC7B1E5B8ED5}"/>
              </a:ext>
            </a:extLst>
          </p:cNvPr>
          <p:cNvSpPr txBox="1"/>
          <p:nvPr/>
        </p:nvSpPr>
        <p:spPr>
          <a:xfrm>
            <a:off x="227178" y="441328"/>
            <a:ext cx="119648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Marketers across sizes cite short-term pressures, misaligned priorities and measurement gaps as key drivers of KPI disconnects</a:t>
            </a:r>
            <a:endParaRPr kumimoji="0" lang="en-US" sz="26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887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E8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ED54650-E124-0942-8B03-A438165B55A6}"/>
              </a:ext>
            </a:extLst>
          </p:cNvPr>
          <p:cNvSpPr/>
          <p:nvPr/>
        </p:nvSpPr>
        <p:spPr>
          <a:xfrm>
            <a:off x="219430" y="405585"/>
            <a:ext cx="114538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 our full guide, </a:t>
            </a:r>
            <a:r>
              <a:rPr lang="en-US" sz="2600" b="1">
                <a:solidFill>
                  <a:srgbClr val="1F1A62"/>
                </a:solidFill>
                <a:latin typeface="Helvetica" pitchFamily="2" charset="0"/>
              </a:rPr>
              <a:t>w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 answer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 key questions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to help understand how businesses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set strategy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,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define success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and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plan for growth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CFEDE-4B8E-CF32-4E30-9CA9065375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CDC9E9D-9B06-D946-EB75-51C944F28F1A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F7A59C-DB3F-DBBF-E7B4-B34A938F9192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D1869-2D7B-C805-0F38-BF656F2EDA7D}"/>
              </a:ext>
            </a:extLst>
          </p:cNvPr>
          <p:cNvSpPr/>
          <p:nvPr/>
        </p:nvSpPr>
        <p:spPr>
          <a:xfrm>
            <a:off x="130556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AF71CB-C4BE-0480-8E45-CAF01804FC18}"/>
              </a:ext>
            </a:extLst>
          </p:cNvPr>
          <p:cNvSpPr txBox="1"/>
          <p:nvPr/>
        </p:nvSpPr>
        <p:spPr>
          <a:xfrm>
            <a:off x="125976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EAD9F9-CF91-7568-BC4B-E2A1D431C9EB}"/>
              </a:ext>
            </a:extLst>
          </p:cNvPr>
          <p:cNvSpPr/>
          <p:nvPr/>
        </p:nvSpPr>
        <p:spPr>
          <a:xfrm>
            <a:off x="128839" y="2483749"/>
            <a:ext cx="216229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well do business and marketing objectives align?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BD5600-FA28-6E2E-170A-1CB5CB3F8B45}"/>
              </a:ext>
            </a:extLst>
          </p:cNvPr>
          <p:cNvSpPr/>
          <p:nvPr/>
        </p:nvSpPr>
        <p:spPr>
          <a:xfrm>
            <a:off x="2577564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47405AA-5145-B891-5553-8A32098107A7}"/>
              </a:ext>
            </a:extLst>
          </p:cNvPr>
          <p:cNvSpPr/>
          <p:nvPr/>
        </p:nvSpPr>
        <p:spPr>
          <a:xfrm>
            <a:off x="5024572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9A58A8-DDDF-BBCF-0427-8CA8C7EF4C3B}"/>
              </a:ext>
            </a:extLst>
          </p:cNvPr>
          <p:cNvSpPr/>
          <p:nvPr/>
        </p:nvSpPr>
        <p:spPr>
          <a:xfrm>
            <a:off x="7471580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F923EE9-F08A-429C-7A0E-080E45BD14B9}"/>
              </a:ext>
            </a:extLst>
          </p:cNvPr>
          <p:cNvSpPr/>
          <p:nvPr/>
        </p:nvSpPr>
        <p:spPr>
          <a:xfrm>
            <a:off x="9896289" y="185816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0C9F2AA-5785-AB2D-2642-E9E089A11471}"/>
              </a:ext>
            </a:extLst>
          </p:cNvPr>
          <p:cNvSpPr txBox="1"/>
          <p:nvPr/>
        </p:nvSpPr>
        <p:spPr>
          <a:xfrm>
            <a:off x="2550685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2</a:t>
            </a:r>
          </a:p>
        </p:txBody>
      </p:sp>
      <p:sp>
        <p:nvSpPr>
          <p:cNvPr id="18" name="Rectangle 17">
            <a:hlinkClick r:id="" action="ppaction://noaction"/>
            <a:extLst>
              <a:ext uri="{FF2B5EF4-FFF2-40B4-BE49-F238E27FC236}">
                <a16:creationId xmlns:a16="http://schemas.microsoft.com/office/drawing/2014/main" id="{F9FE334A-7424-06D7-B171-DE6C05CE3375}"/>
              </a:ext>
            </a:extLst>
          </p:cNvPr>
          <p:cNvSpPr/>
          <p:nvPr/>
        </p:nvSpPr>
        <p:spPr>
          <a:xfrm>
            <a:off x="2580181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Who are the key decision-makers guiding marketing strategy?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E760A59-99C2-E870-D0D8-BE6D5DC4AE5E}"/>
              </a:ext>
            </a:extLst>
          </p:cNvPr>
          <p:cNvSpPr txBox="1"/>
          <p:nvPr/>
        </p:nvSpPr>
        <p:spPr>
          <a:xfrm>
            <a:off x="5019992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20" name="Rectangle 19">
            <a:hlinkClick r:id="" action="ppaction://noaction"/>
            <a:extLst>
              <a:ext uri="{FF2B5EF4-FFF2-40B4-BE49-F238E27FC236}">
                <a16:creationId xmlns:a16="http://schemas.microsoft.com/office/drawing/2014/main" id="{44051C03-8A6B-F135-C751-EEB73C213AD5}"/>
              </a:ext>
            </a:extLst>
          </p:cNvPr>
          <p:cNvSpPr/>
          <p:nvPr/>
        </p:nvSpPr>
        <p:spPr>
          <a:xfrm>
            <a:off x="7465108" y="2483749"/>
            <a:ext cx="218745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factors influence an organization’s selection of marketing KPIs?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0317893-F173-A898-FDE0-62C0263CBF06}"/>
              </a:ext>
            </a:extLst>
          </p:cNvPr>
          <p:cNvSpPr txBox="1"/>
          <p:nvPr/>
        </p:nvSpPr>
        <p:spPr>
          <a:xfrm>
            <a:off x="7467000" y="187255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22" name="Rectangle 21">
            <a:hlinkClick r:id="" action="ppaction://noaction"/>
            <a:extLst>
              <a:ext uri="{FF2B5EF4-FFF2-40B4-BE49-F238E27FC236}">
                <a16:creationId xmlns:a16="http://schemas.microsoft.com/office/drawing/2014/main" id="{2A037297-FCE8-08B5-3EED-0B65A8FA5035}"/>
              </a:ext>
            </a:extLst>
          </p:cNvPr>
          <p:cNvSpPr/>
          <p:nvPr/>
        </p:nvSpPr>
        <p:spPr>
          <a:xfrm>
            <a:off x="9904029" y="2483749"/>
            <a:ext cx="2266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Are there organizational disconnects between KPIs and overarching business goals?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84F25F-C8F1-95A8-7198-CFE10989F6CF}"/>
              </a:ext>
            </a:extLst>
          </p:cNvPr>
          <p:cNvSpPr txBox="1"/>
          <p:nvPr/>
        </p:nvSpPr>
        <p:spPr>
          <a:xfrm>
            <a:off x="9916959" y="1864417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83D9199-7BE5-1A57-E7F6-ED5C31EEB05B}"/>
              </a:ext>
            </a:extLst>
          </p:cNvPr>
          <p:cNvSpPr/>
          <p:nvPr/>
        </p:nvSpPr>
        <p:spPr>
          <a:xfrm>
            <a:off x="128927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DE94B55-7C47-81B5-AB0F-4D7769D0113F}"/>
              </a:ext>
            </a:extLst>
          </p:cNvPr>
          <p:cNvSpPr txBox="1"/>
          <p:nvPr/>
        </p:nvSpPr>
        <p:spPr>
          <a:xfrm>
            <a:off x="124347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6</a:t>
            </a:r>
          </a:p>
        </p:txBody>
      </p:sp>
      <p:sp>
        <p:nvSpPr>
          <p:cNvPr id="26" name="Rectangle 25">
            <a:hlinkClick r:id="" action="ppaction://noaction"/>
            <a:extLst>
              <a:ext uri="{FF2B5EF4-FFF2-40B4-BE49-F238E27FC236}">
                <a16:creationId xmlns:a16="http://schemas.microsoft.com/office/drawing/2014/main" id="{00BAEA2D-C233-3424-BC0D-BFBEB89F1BD2}"/>
              </a:ext>
            </a:extLst>
          </p:cNvPr>
          <p:cNvSpPr/>
          <p:nvPr/>
        </p:nvSpPr>
        <p:spPr>
          <a:xfrm>
            <a:off x="5111040" y="2483749"/>
            <a:ext cx="2140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How do marketers balance short-term sales with long-term brand growth?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3F3D47-F062-4FD0-643D-85A68AC04D85}"/>
              </a:ext>
            </a:extLst>
          </p:cNvPr>
          <p:cNvSpPr/>
          <p:nvPr/>
        </p:nvSpPr>
        <p:spPr>
          <a:xfrm>
            <a:off x="2575935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144AAF4-A290-D28F-F502-D6ABE3802EC4}"/>
              </a:ext>
            </a:extLst>
          </p:cNvPr>
          <p:cNvSpPr/>
          <p:nvPr/>
        </p:nvSpPr>
        <p:spPr>
          <a:xfrm>
            <a:off x="5022943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704CB4F-5581-772C-28BF-D41B3CE4F3C4}"/>
              </a:ext>
            </a:extLst>
          </p:cNvPr>
          <p:cNvSpPr/>
          <p:nvPr/>
        </p:nvSpPr>
        <p:spPr>
          <a:xfrm>
            <a:off x="7469951" y="4126860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D58027E-0E2D-5A97-51DA-5A887C2E3897}"/>
              </a:ext>
            </a:extLst>
          </p:cNvPr>
          <p:cNvSpPr/>
          <p:nvPr/>
        </p:nvSpPr>
        <p:spPr>
          <a:xfrm>
            <a:off x="9916959" y="4118721"/>
            <a:ext cx="2165155" cy="20204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92929E5-808E-F7E0-7B28-A7E6165CD427}"/>
              </a:ext>
            </a:extLst>
          </p:cNvPr>
          <p:cNvSpPr txBox="1"/>
          <p:nvPr/>
        </p:nvSpPr>
        <p:spPr>
          <a:xfrm>
            <a:off x="2549056" y="4133116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6925F3C-B6E7-3666-3BAB-A922A07AB3BE}"/>
              </a:ext>
            </a:extLst>
          </p:cNvPr>
          <p:cNvSpPr txBox="1"/>
          <p:nvPr/>
        </p:nvSpPr>
        <p:spPr>
          <a:xfrm>
            <a:off x="5018363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8</a:t>
            </a:r>
          </a:p>
        </p:txBody>
      </p:sp>
      <p:sp>
        <p:nvSpPr>
          <p:cNvPr id="38" name="Rectangle 37">
            <a:hlinkClick r:id="" action="ppaction://noaction"/>
            <a:extLst>
              <a:ext uri="{FF2B5EF4-FFF2-40B4-BE49-F238E27FC236}">
                <a16:creationId xmlns:a16="http://schemas.microsoft.com/office/drawing/2014/main" id="{E2EE7D37-66EB-4C30-145C-8D23E20E7009}"/>
              </a:ext>
            </a:extLst>
          </p:cNvPr>
          <p:cNvSpPr/>
          <p:nvPr/>
        </p:nvSpPr>
        <p:spPr>
          <a:xfrm>
            <a:off x="9907588" y="4755780"/>
            <a:ext cx="219101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would marketers be focused on for future growth?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EEEF68-8504-1A57-513F-50C57B190E93}"/>
              </a:ext>
            </a:extLst>
          </p:cNvPr>
          <p:cNvSpPr txBox="1"/>
          <p:nvPr/>
        </p:nvSpPr>
        <p:spPr>
          <a:xfrm>
            <a:off x="7465371" y="4141255"/>
            <a:ext cx="4364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20C7E3-2448-C303-B0A9-63997759E458}"/>
              </a:ext>
            </a:extLst>
          </p:cNvPr>
          <p:cNvSpPr txBox="1"/>
          <p:nvPr/>
        </p:nvSpPr>
        <p:spPr>
          <a:xfrm>
            <a:off x="9915330" y="4133116"/>
            <a:ext cx="79114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00" b="0" i="0" u="none" strike="noStrike" kern="1200" cap="none" spc="0" normalizeH="0" baseline="0" noProof="0">
                <a:ln>
                  <a:noFill/>
                </a:ln>
                <a:solidFill>
                  <a:srgbClr val="00C0F3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10</a:t>
            </a:r>
          </a:p>
        </p:txBody>
      </p:sp>
      <p:sp>
        <p:nvSpPr>
          <p:cNvPr id="44" name="TextBox 43">
            <a:hlinkClick r:id="" action="ppaction://noaction"/>
            <a:extLst>
              <a:ext uri="{FF2B5EF4-FFF2-40B4-BE49-F238E27FC236}">
                <a16:creationId xmlns:a16="http://schemas.microsoft.com/office/drawing/2014/main" id="{E792793A-CE89-A026-1338-87EA09D0EDEE}"/>
              </a:ext>
            </a:extLst>
          </p:cNvPr>
          <p:cNvSpPr txBox="1"/>
          <p:nvPr/>
        </p:nvSpPr>
        <p:spPr>
          <a:xfrm>
            <a:off x="4974176" y="4755780"/>
            <a:ext cx="2209342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do marketers expect from their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media partners to help achieve campaign success?</a:t>
            </a:r>
          </a:p>
        </p:txBody>
      </p:sp>
      <p:sp>
        <p:nvSpPr>
          <p:cNvPr id="45" name="TextBox 44">
            <a:hlinkClick r:id="" action="ppaction://noaction"/>
            <a:extLst>
              <a:ext uri="{FF2B5EF4-FFF2-40B4-BE49-F238E27FC236}">
                <a16:creationId xmlns:a16="http://schemas.microsoft.com/office/drawing/2014/main" id="{4B12BA62-3413-C13D-A6F6-D655BF0EA530}"/>
              </a:ext>
            </a:extLst>
          </p:cNvPr>
          <p:cNvSpPr txBox="1"/>
          <p:nvPr/>
        </p:nvSpPr>
        <p:spPr>
          <a:xfrm>
            <a:off x="2595516" y="4755780"/>
            <a:ext cx="2157798" cy="116955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Which media channels do marketers believe are the most effective in achieving KPIs throughout the funnel?</a:t>
            </a:r>
          </a:p>
        </p:txBody>
      </p:sp>
      <p:sp>
        <p:nvSpPr>
          <p:cNvPr id="47" name="TextBox 46">
            <a:hlinkClick r:id="" action="ppaction://noaction"/>
            <a:extLst>
              <a:ext uri="{FF2B5EF4-FFF2-40B4-BE49-F238E27FC236}">
                <a16:creationId xmlns:a16="http://schemas.microsoft.com/office/drawing/2014/main" id="{760C6A9B-5FBF-073A-560E-A03312C3D925}"/>
              </a:ext>
            </a:extLst>
          </p:cNvPr>
          <p:cNvSpPr txBox="1"/>
          <p:nvPr/>
        </p:nvSpPr>
        <p:spPr>
          <a:xfrm>
            <a:off x="7489381" y="4755780"/>
            <a:ext cx="2165155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400" b="0" i="0" u="none" strike="noStrike" cap="none" spc="0" normalizeH="0" baseline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Would marketers shift their strategy if they could develop longer-term plans?</a:t>
            </a:r>
          </a:p>
        </p:txBody>
      </p:sp>
      <p:sp>
        <p:nvSpPr>
          <p:cNvPr id="48" name="Rectangle 47">
            <a:hlinkClick r:id="" action="ppaction://noaction"/>
            <a:extLst>
              <a:ext uri="{FF2B5EF4-FFF2-40B4-BE49-F238E27FC236}">
                <a16:creationId xmlns:a16="http://schemas.microsoft.com/office/drawing/2014/main" id="{C6434AE8-E4D7-84E3-D5BA-A9A91868F027}"/>
              </a:ext>
            </a:extLst>
          </p:cNvPr>
          <p:cNvSpPr/>
          <p:nvPr/>
        </p:nvSpPr>
        <p:spPr>
          <a:xfrm>
            <a:off x="128838" y="4755780"/>
            <a:ext cx="211498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What KPIs do marketers use to evaluate the impact </a:t>
            </a:r>
            <a:b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</a:b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of their video campaigns?</a:t>
            </a:r>
          </a:p>
        </p:txBody>
      </p:sp>
    </p:spTree>
    <p:extLst>
      <p:ext uri="{BB962C8B-B14F-4D97-AF65-F5344CB8AC3E}">
        <p14:creationId xmlns:p14="http://schemas.microsoft.com/office/powerpoint/2010/main" val="180891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1DDCEB-4836-E08F-3956-D8A335024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640614-3477-0C8B-731F-B32D93408733}"/>
              </a:ext>
            </a:extLst>
          </p:cNvPr>
          <p:cNvSpPr>
            <a:spLocks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8F1"/>
          </a:solidFill>
          <a:ln>
            <a:solidFill>
              <a:srgbClr val="E2E8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DB0D5B1-C6F4-DCF6-18F1-66AC45937344}"/>
              </a:ext>
            </a:extLst>
          </p:cNvPr>
          <p:cNvSpPr/>
          <p:nvPr/>
        </p:nvSpPr>
        <p:spPr>
          <a:xfrm>
            <a:off x="164123" y="413013"/>
            <a:ext cx="1123070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Download our full guide, </a:t>
            </a:r>
            <a:r>
              <a:rPr kumimoji="0" lang="en-US" sz="2600" b="1" i="1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Keeping Up With The KPIs, </a:t>
            </a:r>
            <a:r>
              <a:rPr kumimoji="0" lang="en-US" sz="26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to learn the marketing strategies behind small, medium and large businesses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B55B70B-F34F-975D-D2BD-ED344EF4317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7164" y="528"/>
            <a:ext cx="1834836" cy="1068260"/>
          </a:xfrm>
          <a:prstGeom prst="rect">
            <a:avLst/>
          </a:prstGeom>
        </p:spPr>
      </p:pic>
      <p:sp>
        <p:nvSpPr>
          <p:cNvPr id="3" name="Rectangle 2">
            <a:hlinkClick r:id="rId3"/>
            <a:extLst>
              <a:ext uri="{FF2B5EF4-FFF2-40B4-BE49-F238E27FC236}">
                <a16:creationId xmlns:a16="http://schemas.microsoft.com/office/drawing/2014/main" id="{57AB9DBE-E3AB-DE37-35C4-972B8F03A8B2}"/>
              </a:ext>
            </a:extLst>
          </p:cNvPr>
          <p:cNvSpPr/>
          <p:nvPr/>
        </p:nvSpPr>
        <p:spPr>
          <a:xfrm>
            <a:off x="5576214" y="5826053"/>
            <a:ext cx="1666672" cy="483972"/>
          </a:xfrm>
          <a:prstGeom prst="rect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+mn-ea"/>
                <a:cs typeface="+mn-cs"/>
              </a:rPr>
              <a:t>44 pages</a:t>
            </a:r>
          </a:p>
        </p:txBody>
      </p:sp>
      <p:pic>
        <p:nvPicPr>
          <p:cNvPr id="4" name="Picture 3">
            <a:hlinkClick r:id="rId3"/>
            <a:extLst>
              <a:ext uri="{FF2B5EF4-FFF2-40B4-BE49-F238E27FC236}">
                <a16:creationId xmlns:a16="http://schemas.microsoft.com/office/drawing/2014/main" id="{4F5D625A-F573-9708-FFDF-52D0168B7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7601" y="1521861"/>
            <a:ext cx="7376799" cy="4149450"/>
          </a:xfrm>
          <a:prstGeom prst="rect">
            <a:avLst/>
          </a:prstGeom>
          <a:ln>
            <a:solidFill>
              <a:srgbClr val="1B1464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C814B8-92BB-E204-969B-8EA0D4E57DB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58B064-2785-6F11-0FEB-A0FC113B37AD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3B4F81-7041-F240-0297-1A4EE8D6AD6D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9431896-F1F0-974D-C4BB-D9385A78F56B}"/>
              </a:ext>
            </a:extLst>
          </p:cNvPr>
          <p:cNvSpPr/>
          <p:nvPr/>
        </p:nvSpPr>
        <p:spPr>
          <a:xfrm>
            <a:off x="9922214" y="1619783"/>
            <a:ext cx="1663428" cy="892552"/>
          </a:xfrm>
          <a:prstGeom prst="ellipse">
            <a:avLst/>
          </a:prstGeom>
          <a:solidFill>
            <a:srgbClr val="FFE600"/>
          </a:solidFill>
          <a:ln>
            <a:solidFill>
              <a:srgbClr val="1F1A6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custom study </a:t>
            </a:r>
            <a:b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</a:br>
            <a:r>
              <a:rPr lang="en-US" sz="1200" b="1">
                <a:solidFill>
                  <a:srgbClr val="1F1A62"/>
                </a:solidFill>
                <a:latin typeface="Helvetica" panose="020B0403020202020204" pitchFamily="34" charset="0"/>
              </a:rPr>
              <a:t>of 200 brand marketers</a:t>
            </a:r>
          </a:p>
        </p:txBody>
      </p:sp>
    </p:spTree>
    <p:extLst>
      <p:ext uri="{BB962C8B-B14F-4D97-AF65-F5344CB8AC3E}">
        <p14:creationId xmlns:p14="http://schemas.microsoft.com/office/powerpoint/2010/main" val="11167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D6428-DB2F-2721-829C-5F703778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908E5B1-302E-4836-187D-4044EDA17DA5}"/>
              </a:ext>
            </a:extLst>
          </p:cNvPr>
          <p:cNvSpPr/>
          <p:nvPr/>
        </p:nvSpPr>
        <p:spPr>
          <a:xfrm>
            <a:off x="449869" y="221925"/>
            <a:ext cx="957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About VAB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81AD407-8C50-FCB3-0868-4B42FC26C841}"/>
              </a:ext>
            </a:extLst>
          </p:cNvPr>
          <p:cNvSpPr txBox="1"/>
          <p:nvPr/>
        </p:nvSpPr>
        <p:spPr>
          <a:xfrm>
            <a:off x="449869" y="1259934"/>
            <a:ext cx="87144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VAB plays a dual role in the video advertising industry. We are leading the change to bring about a more innovative and transparent marketplace. We also provide the insights and thought leadership that enables marketers to develop business-driving marketing strategies.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Drawing on our marketing expertise, we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4EBEA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simplify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complexities in our industry and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BFF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+mn-cs"/>
              </a:rPr>
              <a:t>discover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new insights that 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3C8D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transform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1F1A62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the way marketers look at their media strategy.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1F1A62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0E59AC-15A6-582E-897C-079DABD3DD6B}"/>
              </a:ext>
            </a:extLst>
          </p:cNvPr>
          <p:cNvSpPr txBox="1"/>
          <p:nvPr/>
        </p:nvSpPr>
        <p:spPr>
          <a:xfrm>
            <a:off x="2136968" y="4285640"/>
            <a:ext cx="95077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are committed to your business growth and proud to offer VAB members, brand marketers and agencies </a:t>
            </a:r>
            <a:r>
              <a:rPr kumimoji="0" lang="en-US" sz="1800" b="1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complimentary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our continuously-growing Insights library.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Get immediate access 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theVAB.com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1B1464"/>
                </a:solidFill>
                <a:effectLst/>
                <a:uLnTx/>
                <a:uFillTx/>
                <a:latin typeface="Helvetica" panose="020B04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1B1464"/>
              </a:solidFill>
              <a:effectLst/>
              <a:uLnTx/>
              <a:uFillTx/>
              <a:latin typeface="Helvetica" panose="020B0403020202020204" pitchFamily="34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644A0A-11BC-768C-E091-89E31F029FC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689" y="4177157"/>
            <a:ext cx="934320" cy="9343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CD3448E-FCC5-D1E6-5191-EEE54611230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clrChange>
              <a:clrFrom>
                <a:srgbClr val="00BFF2"/>
              </a:clrFrom>
              <a:clrTo>
                <a:srgbClr val="00BFF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3475" y="24820"/>
            <a:ext cx="5058525" cy="29451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0F93C8B-7C49-C269-7225-F3B77352FB9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483207" y="6519043"/>
            <a:ext cx="11708793" cy="35010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F9CA97-117C-1734-4D6E-892B64D46244}"/>
              </a:ext>
            </a:extLst>
          </p:cNvPr>
          <p:cNvSpPr txBox="1">
            <a:spLocks/>
          </p:cNvSpPr>
          <p:nvPr/>
        </p:nvSpPr>
        <p:spPr>
          <a:xfrm>
            <a:off x="503714" y="6589969"/>
            <a:ext cx="72409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00" b="1">
                <a:solidFill>
                  <a:schemeClr val="bg1"/>
                </a:solidFill>
                <a:latin typeface="Helvetica" pitchFamily="2" charset="0"/>
              </a:defRPr>
            </a:lvl1pPr>
            <a:lvl2pPr marL="45488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9743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462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19494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74369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29242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84118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38991" algn="l" defTabSz="454888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PAGE </a:t>
            </a:r>
            <a:fld id="{FC623D9C-B141-0E44-9A0E-426DA6A043B9}" type="slidenum">
              <a:rPr kumimoji="0" lang="en-US" sz="9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9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11840EC-8587-6D3F-ACD3-F919538C3551}"/>
              </a:ext>
            </a:extLst>
          </p:cNvPr>
          <p:cNvSpPr/>
          <p:nvPr/>
        </p:nvSpPr>
        <p:spPr>
          <a:xfrm>
            <a:off x="483207" y="6586958"/>
            <a:ext cx="1168727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Light" panose="020B0403020202020204"/>
                <a:ea typeface="Open Sans" panose="020B0606030504020204" pitchFamily="34" charset="0"/>
                <a:cs typeface="Open Sans" panose="020B0606030504020204" pitchFamily="34" charset="0"/>
              </a:rPr>
              <a:t>This information is exclusively provided to VAB members and qualified marketers.</a:t>
            </a:r>
          </a:p>
        </p:txBody>
      </p:sp>
    </p:spTree>
    <p:extLst>
      <p:ext uri="{BB962C8B-B14F-4D97-AF65-F5344CB8AC3E}">
        <p14:creationId xmlns:p14="http://schemas.microsoft.com/office/powerpoint/2010/main" val="1478597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B1464"/>
        </a:solidFill>
        <a:ln>
          <a:noFill/>
        </a:ln>
      </a:spPr>
      <a:bodyPr rtlCol="0" anchor="ctr"/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1" i="0" u="none" strike="noStrike" kern="1200" cap="none" spc="0" normalizeH="0" baseline="0" noProof="0">
            <a:ln>
              <a:noFill/>
            </a:ln>
            <a:solidFill>
              <a:prstClr val="white"/>
            </a:solidFill>
            <a:effectLst/>
            <a:uLnTx/>
            <a:uFillTx/>
            <a:latin typeface="Calibri" panose="020F0502020204030204"/>
            <a:ea typeface="+mn-ea"/>
            <a:cs typeface="+mn-cs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f6166fe-9f5b-43aa-b8a9-b4d7ad530bda" xsi:nil="true"/>
    <lcf76f155ced4ddcb4097134ff3c332f xmlns="a86b28e8-29a6-4ab8-af18-2a7f61acfad2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0AAE1E4240B941A4C52734E19288AB" ma:contentTypeVersion="17" ma:contentTypeDescription="Create a new document." ma:contentTypeScope="" ma:versionID="00f8e3544ea876084e635555b8d6e1e4">
  <xsd:schema xmlns:xsd="http://www.w3.org/2001/XMLSchema" xmlns:xs="http://www.w3.org/2001/XMLSchema" xmlns:p="http://schemas.microsoft.com/office/2006/metadata/properties" xmlns:ns2="a86b28e8-29a6-4ab8-af18-2a7f61acfad2" xmlns:ns3="9f6166fe-9f5b-43aa-b8a9-b4d7ad530bda" targetNamespace="http://schemas.microsoft.com/office/2006/metadata/properties" ma:root="true" ma:fieldsID="638292919b190b699f260c92cef6b5c0" ns2:_="" ns3:_="">
    <xsd:import namespace="a86b28e8-29a6-4ab8-af18-2a7f61acfad2"/>
    <xsd:import namespace="9f6166fe-9f5b-43aa-b8a9-b4d7ad530b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6b28e8-29a6-4ab8-af18-2a7f61acfa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8c637ead-fd64-45b4-abde-ec2d09ec102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6166fe-9f5b-43aa-b8a9-b4d7ad530b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696b49f-56d7-4f85-8b04-e2e66f1bdb7c}" ma:internalName="TaxCatchAll" ma:showField="CatchAllData" ma:web="9f6166fe-9f5b-43aa-b8a9-b4d7ad530bd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2D01137-275D-45C3-BB0D-F3678B2F699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AA3E174-A6A9-48D2-8624-7FD3BD0F6471}">
  <ds:schemaRefs>
    <ds:schemaRef ds:uri="9f6166fe-9f5b-43aa-b8a9-b4d7ad530bda"/>
    <ds:schemaRef ds:uri="a86b28e8-29a6-4ab8-af18-2a7f61acfad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E5051EA-D294-4787-A634-497C07BA8A5E}">
  <ds:schemaRefs>
    <ds:schemaRef ds:uri="9f6166fe-9f5b-43aa-b8a9-b4d7ad530bda"/>
    <ds:schemaRef ds:uri="a86b28e8-29a6-4ab8-af18-2a7f61acfa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1_Office Theme</vt:lpstr>
      <vt:lpstr>Office 2013 - 2022 Theme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Leah Montner Dixon</dc:creator>
  <cp:revision>1</cp:revision>
  <dcterms:created xsi:type="dcterms:W3CDTF">2025-06-09T20:21:57Z</dcterms:created>
  <dcterms:modified xsi:type="dcterms:W3CDTF">2025-06-11T17:42:30Z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0x010100AD0AAE1E4240B941A4C52734E19288AB</vt:lpwstr>
  </property>
  <property fmtid="{D5CDD505-2E9C-101B-9397-08002B2CF9AE}" pid="3" name="MediaServiceImageTags">
    <vt:lpwstr/>
  </property>
</Properties>
</file>