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4" r:id="rId6"/>
  </p:sldMasterIdLst>
  <p:notesMasterIdLst>
    <p:notesMasterId r:id="rId39"/>
  </p:notesMasterIdLst>
  <p:sldIdLst>
    <p:sldId id="2146846125" r:id="rId7"/>
    <p:sldId id="2146846457" r:id="rId8"/>
    <p:sldId id="2146846161" r:id="rId9"/>
    <p:sldId id="2146846451" r:id="rId10"/>
    <p:sldId id="2146846129" r:id="rId11"/>
    <p:sldId id="2146846153" r:id="rId12"/>
    <p:sldId id="2146846168" r:id="rId13"/>
    <p:sldId id="2146846132" r:id="rId14"/>
    <p:sldId id="2146846162" r:id="rId15"/>
    <p:sldId id="2146846134" r:id="rId16"/>
    <p:sldId id="2146846442" r:id="rId17"/>
    <p:sldId id="2146846452" r:id="rId18"/>
    <p:sldId id="2146846443" r:id="rId19"/>
    <p:sldId id="2146846136" r:id="rId20"/>
    <p:sldId id="2146846458" r:id="rId21"/>
    <p:sldId id="2146846454" r:id="rId22"/>
    <p:sldId id="2146846160" r:id="rId23"/>
    <p:sldId id="2146846137" r:id="rId24"/>
    <p:sldId id="2146846445" r:id="rId25"/>
    <p:sldId id="2146846158" r:id="rId26"/>
    <p:sldId id="2146846140" r:id="rId27"/>
    <p:sldId id="2146846456" r:id="rId28"/>
    <p:sldId id="2146846453" r:id="rId29"/>
    <p:sldId id="2146846157" r:id="rId30"/>
    <p:sldId id="2146846141" r:id="rId31"/>
    <p:sldId id="2146846455" r:id="rId32"/>
    <p:sldId id="2146846449" r:id="rId33"/>
    <p:sldId id="2144328287" r:id="rId34"/>
    <p:sldId id="2146846145" r:id="rId35"/>
    <p:sldId id="2144328357" r:id="rId36"/>
    <p:sldId id="2146846014" r:id="rId37"/>
    <p:sldId id="2146846128" r:id="rId3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3C8D"/>
    <a:srgbClr val="1B1464"/>
    <a:srgbClr val="FFE600"/>
    <a:srgbClr val="00BFF2"/>
    <a:srgbClr val="E2E8F1"/>
    <a:srgbClr val="4EBEA4"/>
    <a:srgbClr val="A343FF"/>
    <a:srgbClr val="27C6F2"/>
    <a:srgbClr val="66C5A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F3AE72-42C9-46E7-8134-3877D91CE813}" v="162" dt="2024-05-03T16:12:23.364"/>
    <p1510:client id="{33F9619B-22A3-4428-AF84-1D57B43E4838}" v="11" dt="2024-05-03T15:59:51.554"/>
    <p1510:client id="{7C043DCC-C9C8-4DCE-8926-81856F562312}" v="51" dt="2024-05-03T16:18:06.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leen Cain" userId="21167d2d-fdf2-4320-ae3a-272888c89590" providerId="ADAL" clId="{226011A2-F409-47E6-A85D-4B8508834A91}"/>
    <pc:docChg chg="undo redo custSel addSld delSld modSld sldOrd">
      <pc:chgData name="Kaileen Cain" userId="21167d2d-fdf2-4320-ae3a-272888c89590" providerId="ADAL" clId="{226011A2-F409-47E6-A85D-4B8508834A91}" dt="2024-04-18T20:22:30.835" v="6973" actId="14100"/>
      <pc:docMkLst>
        <pc:docMk/>
      </pc:docMkLst>
      <pc:sldChg chg="addSp delSp modSp mod">
        <pc:chgData name="Kaileen Cain" userId="21167d2d-fdf2-4320-ae3a-272888c89590" providerId="ADAL" clId="{226011A2-F409-47E6-A85D-4B8508834A91}" dt="2024-04-11T21:12:35.888" v="6035" actId="1076"/>
        <pc:sldMkLst>
          <pc:docMk/>
          <pc:sldMk cId="1334572820" sldId="2146846014"/>
        </pc:sldMkLst>
        <pc:spChg chg="del">
          <ac:chgData name="Kaileen Cain" userId="21167d2d-fdf2-4320-ae3a-272888c89590" providerId="ADAL" clId="{226011A2-F409-47E6-A85D-4B8508834A91}" dt="2024-04-11T21:08:39.190" v="6017" actId="478"/>
          <ac:spMkLst>
            <pc:docMk/>
            <pc:sldMk cId="1334572820" sldId="2146846014"/>
            <ac:spMk id="4" creationId="{2926A448-4B34-6070-36B0-1C176B6F7F55}"/>
          </ac:spMkLst>
        </pc:spChg>
        <pc:spChg chg="del">
          <ac:chgData name="Kaileen Cain" userId="21167d2d-fdf2-4320-ae3a-272888c89590" providerId="ADAL" clId="{226011A2-F409-47E6-A85D-4B8508834A91}" dt="2024-04-11T21:08:37.358" v="6016" actId="478"/>
          <ac:spMkLst>
            <pc:docMk/>
            <pc:sldMk cId="1334572820" sldId="2146846014"/>
            <ac:spMk id="6" creationId="{7A6AB4D3-7EBF-3961-F2AF-809AE8B98BDD}"/>
          </ac:spMkLst>
        </pc:spChg>
        <pc:spChg chg="mod">
          <ac:chgData name="Kaileen Cain" userId="21167d2d-fdf2-4320-ae3a-272888c89590" providerId="ADAL" clId="{226011A2-F409-47E6-A85D-4B8508834A91}" dt="2024-04-11T21:12:35.888" v="6035" actId="1076"/>
          <ac:spMkLst>
            <pc:docMk/>
            <pc:sldMk cId="1334572820" sldId="2146846014"/>
            <ac:spMk id="15" creationId="{04A38421-F142-30A7-2C19-4D941491A161}"/>
          </ac:spMkLst>
        </pc:spChg>
        <pc:spChg chg="del">
          <ac:chgData name="Kaileen Cain" userId="21167d2d-fdf2-4320-ae3a-272888c89590" providerId="ADAL" clId="{226011A2-F409-47E6-A85D-4B8508834A91}" dt="2024-04-11T21:08:32.790" v="6015" actId="478"/>
          <ac:spMkLst>
            <pc:docMk/>
            <pc:sldMk cId="1334572820" sldId="2146846014"/>
            <ac:spMk id="16" creationId="{443678F2-71A5-CD6F-80D2-F3FDD38D6E40}"/>
          </ac:spMkLst>
        </pc:spChg>
        <pc:spChg chg="mod">
          <ac:chgData name="Kaileen Cain" userId="21167d2d-fdf2-4320-ae3a-272888c89590" providerId="ADAL" clId="{226011A2-F409-47E6-A85D-4B8508834A91}" dt="2024-04-11T21:09:44.639" v="6034" actId="207"/>
          <ac:spMkLst>
            <pc:docMk/>
            <pc:sldMk cId="1334572820" sldId="2146846014"/>
            <ac:spMk id="19" creationId="{5A3A87E2-64F0-91D9-76A0-16A53A3C35A5}"/>
          </ac:spMkLst>
        </pc:spChg>
        <pc:spChg chg="mod">
          <ac:chgData name="Kaileen Cain" userId="21167d2d-fdf2-4320-ae3a-272888c89590" providerId="ADAL" clId="{226011A2-F409-47E6-A85D-4B8508834A91}" dt="2024-04-11T21:09:44.639" v="6034" actId="207"/>
          <ac:spMkLst>
            <pc:docMk/>
            <pc:sldMk cId="1334572820" sldId="2146846014"/>
            <ac:spMk id="22" creationId="{D6A930CE-E7CE-A455-9E34-1BAB313CC5AB}"/>
          </ac:spMkLst>
        </pc:spChg>
        <pc:spChg chg="mod">
          <ac:chgData name="Kaileen Cain" userId="21167d2d-fdf2-4320-ae3a-272888c89590" providerId="ADAL" clId="{226011A2-F409-47E6-A85D-4B8508834A91}" dt="2024-04-11T21:09:42.429" v="6033" actId="207"/>
          <ac:spMkLst>
            <pc:docMk/>
            <pc:sldMk cId="1334572820" sldId="2146846014"/>
            <ac:spMk id="24" creationId="{2114B6B5-0136-9708-2436-BB11FBC46EEE}"/>
          </ac:spMkLst>
        </pc:spChg>
        <pc:spChg chg="mod">
          <ac:chgData name="Kaileen Cain" userId="21167d2d-fdf2-4320-ae3a-272888c89590" providerId="ADAL" clId="{226011A2-F409-47E6-A85D-4B8508834A91}" dt="2024-04-11T21:09:42.429" v="6033" actId="207"/>
          <ac:spMkLst>
            <pc:docMk/>
            <pc:sldMk cId="1334572820" sldId="2146846014"/>
            <ac:spMk id="25" creationId="{41E765B7-B77D-CC5E-7062-41A8BE3A2EC2}"/>
          </ac:spMkLst>
        </pc:spChg>
        <pc:grpChg chg="add mod">
          <ac:chgData name="Kaileen Cain" userId="21167d2d-fdf2-4320-ae3a-272888c89590" providerId="ADAL" clId="{226011A2-F409-47E6-A85D-4B8508834A91}" dt="2024-04-11T21:08:57.954" v="6019" actId="14100"/>
          <ac:grpSpMkLst>
            <pc:docMk/>
            <pc:sldMk cId="1334572820" sldId="2146846014"/>
            <ac:grpSpMk id="18" creationId="{9279CF14-F1B6-99F4-AC37-BD64A4FB4B79}"/>
          </ac:grpSpMkLst>
        </pc:grpChg>
        <pc:grpChg chg="add mod">
          <ac:chgData name="Kaileen Cain" userId="21167d2d-fdf2-4320-ae3a-272888c89590" providerId="ADAL" clId="{226011A2-F409-47E6-A85D-4B8508834A91}" dt="2024-04-11T21:09:35.829" v="6032" actId="552"/>
          <ac:grpSpMkLst>
            <pc:docMk/>
            <pc:sldMk cId="1334572820" sldId="2146846014"/>
            <ac:grpSpMk id="23" creationId="{DA85BFC8-DA47-153C-1431-866C8B54BEDE}"/>
          </ac:grpSpMkLst>
        </pc:grpChg>
        <pc:grpChg chg="mod">
          <ac:chgData name="Kaileen Cain" userId="21167d2d-fdf2-4320-ae3a-272888c89590" providerId="ADAL" clId="{226011A2-F409-47E6-A85D-4B8508834A91}" dt="2024-04-11T21:09:35.829" v="6032" actId="552"/>
          <ac:grpSpMkLst>
            <pc:docMk/>
            <pc:sldMk cId="1334572820" sldId="2146846014"/>
            <ac:grpSpMk id="39" creationId="{00014FFF-1817-4389-ADD8-A7BDC32FC9A3}"/>
          </ac:grpSpMkLst>
        </pc:grpChg>
      </pc:sldChg>
      <pc:sldChg chg="modTransition addCm">
        <pc:chgData name="Kaileen Cain" userId="21167d2d-fdf2-4320-ae3a-272888c89590" providerId="ADAL" clId="{226011A2-F409-47E6-A85D-4B8508834A91}" dt="2024-04-11T18:32:51.063" v="5082"/>
        <pc:sldMkLst>
          <pc:docMk/>
          <pc:sldMk cId="1457005887" sldId="2146846125"/>
        </pc:sldMkLst>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226011A2-F409-47E6-A85D-4B8508834A91}" dt="2024-04-04T16:26:41.679" v="381"/>
              <pc2:cmMkLst xmlns:pc2="http://schemas.microsoft.com/office/powerpoint/2019/9/main/command">
                <pc:docMk/>
                <pc:sldMk cId="1457005887" sldId="2146846125"/>
                <pc2:cmMk id="{7B8A6143-490E-4D09-BAB1-3D341102D875}"/>
              </pc2:cmMkLst>
            </pc226:cmChg>
          </p:ext>
        </pc:extLst>
      </pc:sldChg>
      <pc:sldChg chg="addSp delSp modSp mod modCm">
        <pc:chgData name="Kaileen Cain" userId="21167d2d-fdf2-4320-ae3a-272888c89590" providerId="ADAL" clId="{226011A2-F409-47E6-A85D-4B8508834A91}" dt="2024-04-18T20:22:30.835" v="6973" actId="14100"/>
        <pc:sldMkLst>
          <pc:docMk/>
          <pc:sldMk cId="59215846" sldId="2146846129"/>
        </pc:sldMkLst>
        <pc:spChg chg="ord">
          <ac:chgData name="Kaileen Cain" userId="21167d2d-fdf2-4320-ae3a-272888c89590" providerId="ADAL" clId="{226011A2-F409-47E6-A85D-4B8508834A91}" dt="2024-04-17T18:53:27.605" v="6554" actId="167"/>
          <ac:spMkLst>
            <pc:docMk/>
            <pc:sldMk cId="59215846" sldId="2146846129"/>
            <ac:spMk id="7" creationId="{BF552AD7-7F6F-4810-03DE-C115B33C9778}"/>
          </ac:spMkLst>
        </pc:spChg>
        <pc:spChg chg="mod">
          <ac:chgData name="Kaileen Cain" userId="21167d2d-fdf2-4320-ae3a-272888c89590" providerId="ADAL" clId="{226011A2-F409-47E6-A85D-4B8508834A91}" dt="2024-04-17T19:08:22.637" v="6797" actId="1076"/>
          <ac:spMkLst>
            <pc:docMk/>
            <pc:sldMk cId="59215846" sldId="2146846129"/>
            <ac:spMk id="15" creationId="{C769E654-E178-DD66-C5CA-AD156426BE93}"/>
          </ac:spMkLst>
        </pc:spChg>
        <pc:spChg chg="mod">
          <ac:chgData name="Kaileen Cain" userId="21167d2d-fdf2-4320-ae3a-272888c89590" providerId="ADAL" clId="{226011A2-F409-47E6-A85D-4B8508834A91}" dt="2024-04-17T16:56:18.833" v="6061" actId="207"/>
          <ac:spMkLst>
            <pc:docMk/>
            <pc:sldMk cId="59215846" sldId="2146846129"/>
            <ac:spMk id="17" creationId="{57CAEBC4-D147-122C-5333-1A078719FF68}"/>
          </ac:spMkLst>
        </pc:spChg>
        <pc:spChg chg="add mod">
          <ac:chgData name="Kaileen Cain" userId="21167d2d-fdf2-4320-ae3a-272888c89590" providerId="ADAL" clId="{226011A2-F409-47E6-A85D-4B8508834A91}" dt="2024-04-17T19:07:45.056" v="6796" actId="1076"/>
          <ac:spMkLst>
            <pc:docMk/>
            <pc:sldMk cId="59215846" sldId="2146846129"/>
            <ac:spMk id="39" creationId="{06267231-7B1F-E66F-128E-F9352140C14F}"/>
          </ac:spMkLst>
        </pc:spChg>
        <pc:spChg chg="add mod ord">
          <ac:chgData name="Kaileen Cain" userId="21167d2d-fdf2-4320-ae3a-272888c89590" providerId="ADAL" clId="{226011A2-F409-47E6-A85D-4B8508834A91}" dt="2024-04-17T19:08:42.879" v="6800" actId="208"/>
          <ac:spMkLst>
            <pc:docMk/>
            <pc:sldMk cId="59215846" sldId="2146846129"/>
            <ac:spMk id="42" creationId="{08AE824F-D36C-0F94-93A9-FF526D5E25B9}"/>
          </ac:spMkLst>
        </pc:spChg>
        <pc:spChg chg="add mod">
          <ac:chgData name="Kaileen Cain" userId="21167d2d-fdf2-4320-ae3a-272888c89590" providerId="ADAL" clId="{226011A2-F409-47E6-A85D-4B8508834A91}" dt="2024-04-17T19:01:08.348" v="6625" actId="1036"/>
          <ac:spMkLst>
            <pc:docMk/>
            <pc:sldMk cId="59215846" sldId="2146846129"/>
            <ac:spMk id="43" creationId="{507D74FC-72B7-5DF8-F648-272943919813}"/>
          </ac:spMkLst>
        </pc:spChg>
        <pc:spChg chg="add mod">
          <ac:chgData name="Kaileen Cain" userId="21167d2d-fdf2-4320-ae3a-272888c89590" providerId="ADAL" clId="{226011A2-F409-47E6-A85D-4B8508834A91}" dt="2024-04-18T19:47:01.109" v="6935" actId="1038"/>
          <ac:spMkLst>
            <pc:docMk/>
            <pc:sldMk cId="59215846" sldId="2146846129"/>
            <ac:spMk id="44" creationId="{1A10711F-06D1-2B1A-A72B-DB44D0C459B0}"/>
          </ac:spMkLst>
        </pc:spChg>
        <pc:spChg chg="add mod ord">
          <ac:chgData name="Kaileen Cain" userId="21167d2d-fdf2-4320-ae3a-272888c89590" providerId="ADAL" clId="{226011A2-F409-47E6-A85D-4B8508834A91}" dt="2024-04-18T19:47:04.861" v="6936" actId="14100"/>
          <ac:spMkLst>
            <pc:docMk/>
            <pc:sldMk cId="59215846" sldId="2146846129"/>
            <ac:spMk id="45" creationId="{A0A72D2B-B49A-CFCB-7A50-4DF7CD741FC8}"/>
          </ac:spMkLst>
        </pc:spChg>
        <pc:spChg chg="add mod ord">
          <ac:chgData name="Kaileen Cain" userId="21167d2d-fdf2-4320-ae3a-272888c89590" providerId="ADAL" clId="{226011A2-F409-47E6-A85D-4B8508834A91}" dt="2024-04-17T19:09:00.339" v="6805" actId="208"/>
          <ac:spMkLst>
            <pc:docMk/>
            <pc:sldMk cId="59215846" sldId="2146846129"/>
            <ac:spMk id="46" creationId="{92891063-676C-474F-6795-66E8903E8C5A}"/>
          </ac:spMkLst>
        </pc:spChg>
        <pc:spChg chg="add mod">
          <ac:chgData name="Kaileen Cain" userId="21167d2d-fdf2-4320-ae3a-272888c89590" providerId="ADAL" clId="{226011A2-F409-47E6-A85D-4B8508834A91}" dt="2024-04-17T19:07:45.056" v="6796" actId="1076"/>
          <ac:spMkLst>
            <pc:docMk/>
            <pc:sldMk cId="59215846" sldId="2146846129"/>
            <ac:spMk id="47" creationId="{B87CC636-02F0-09AE-9329-3A98BF95DD88}"/>
          </ac:spMkLst>
        </pc:spChg>
        <pc:spChg chg="add mod ord">
          <ac:chgData name="Kaileen Cain" userId="21167d2d-fdf2-4320-ae3a-272888c89590" providerId="ADAL" clId="{226011A2-F409-47E6-A85D-4B8508834A91}" dt="2024-04-17T19:08:32.491" v="6799" actId="208"/>
          <ac:spMkLst>
            <pc:docMk/>
            <pc:sldMk cId="59215846" sldId="2146846129"/>
            <ac:spMk id="49" creationId="{716E59B2-9E1B-0801-FA81-FEC3DA742CDC}"/>
          </ac:spMkLst>
        </pc:spChg>
        <pc:spChg chg="add mod">
          <ac:chgData name="Kaileen Cain" userId="21167d2d-fdf2-4320-ae3a-272888c89590" providerId="ADAL" clId="{226011A2-F409-47E6-A85D-4B8508834A91}" dt="2024-04-17T19:07:38.901" v="6795" actId="1076"/>
          <ac:spMkLst>
            <pc:docMk/>
            <pc:sldMk cId="59215846" sldId="2146846129"/>
            <ac:spMk id="50" creationId="{B9174591-FE4A-0090-1237-71B42A6F625C}"/>
          </ac:spMkLst>
        </pc:spChg>
        <pc:spChg chg="add mod">
          <ac:chgData name="Kaileen Cain" userId="21167d2d-fdf2-4320-ae3a-272888c89590" providerId="ADAL" clId="{226011A2-F409-47E6-A85D-4B8508834A91}" dt="2024-04-17T18:56:29.064" v="6592" actId="571"/>
          <ac:spMkLst>
            <pc:docMk/>
            <pc:sldMk cId="59215846" sldId="2146846129"/>
            <ac:spMk id="51" creationId="{68D5DFB8-0C35-6EC4-7F09-48BB51C40EE9}"/>
          </ac:spMkLst>
        </pc:spChg>
        <pc:spChg chg="add mod">
          <ac:chgData name="Kaileen Cain" userId="21167d2d-fdf2-4320-ae3a-272888c89590" providerId="ADAL" clId="{226011A2-F409-47E6-A85D-4B8508834A91}" dt="2024-04-17T18:56:29.064" v="6592" actId="571"/>
          <ac:spMkLst>
            <pc:docMk/>
            <pc:sldMk cId="59215846" sldId="2146846129"/>
            <ac:spMk id="52" creationId="{378C2B92-C358-2F15-D428-4CD52E4F376C}"/>
          </ac:spMkLst>
        </pc:spChg>
        <pc:spChg chg="add del mod">
          <ac:chgData name="Kaileen Cain" userId="21167d2d-fdf2-4320-ae3a-272888c89590" providerId="ADAL" clId="{226011A2-F409-47E6-A85D-4B8508834A91}" dt="2024-04-17T19:03:48.640" v="6648" actId="478"/>
          <ac:spMkLst>
            <pc:docMk/>
            <pc:sldMk cId="59215846" sldId="2146846129"/>
            <ac:spMk id="59" creationId="{668CD7AF-7F1D-2491-5B41-6A7CC59A8778}"/>
          </ac:spMkLst>
        </pc:spChg>
        <pc:spChg chg="add del">
          <ac:chgData name="Kaileen Cain" userId="21167d2d-fdf2-4320-ae3a-272888c89590" providerId="ADAL" clId="{226011A2-F409-47E6-A85D-4B8508834A91}" dt="2024-04-17T19:04:40.900" v="6654" actId="478"/>
          <ac:spMkLst>
            <pc:docMk/>
            <pc:sldMk cId="59215846" sldId="2146846129"/>
            <ac:spMk id="62" creationId="{8EEDB6B5-CA1C-16C1-9A92-FDCB4C43597D}"/>
          </ac:spMkLst>
        </pc:spChg>
        <pc:spChg chg="add mod topLvl">
          <ac:chgData name="Kaileen Cain" userId="21167d2d-fdf2-4320-ae3a-272888c89590" providerId="ADAL" clId="{226011A2-F409-47E6-A85D-4B8508834A91}" dt="2024-04-17T19:07:32.803" v="6794" actId="165"/>
          <ac:spMkLst>
            <pc:docMk/>
            <pc:sldMk cId="59215846" sldId="2146846129"/>
            <ac:spMk id="63" creationId="{6D2C0ABA-898D-B286-F710-2E142864E636}"/>
          </ac:spMkLst>
        </pc:spChg>
        <pc:spChg chg="add mod topLvl">
          <ac:chgData name="Kaileen Cain" userId="21167d2d-fdf2-4320-ae3a-272888c89590" providerId="ADAL" clId="{226011A2-F409-47E6-A85D-4B8508834A91}" dt="2024-04-17T19:07:32.803" v="6794" actId="165"/>
          <ac:spMkLst>
            <pc:docMk/>
            <pc:sldMk cId="59215846" sldId="2146846129"/>
            <ac:spMk id="1024" creationId="{E2BB00F4-4C25-FC49-2FFA-72669D2F1159}"/>
          </ac:spMkLst>
        </pc:spChg>
        <pc:spChg chg="add mod topLvl">
          <ac:chgData name="Kaileen Cain" userId="21167d2d-fdf2-4320-ae3a-272888c89590" providerId="ADAL" clId="{226011A2-F409-47E6-A85D-4B8508834A91}" dt="2024-04-17T19:07:32.803" v="6794" actId="165"/>
          <ac:spMkLst>
            <pc:docMk/>
            <pc:sldMk cId="59215846" sldId="2146846129"/>
            <ac:spMk id="1025" creationId="{E8868CD7-AA6A-735D-8022-93390528E551}"/>
          </ac:spMkLst>
        </pc:spChg>
        <pc:grpChg chg="add mod">
          <ac:chgData name="Kaileen Cain" userId="21167d2d-fdf2-4320-ae3a-272888c89590" providerId="ADAL" clId="{226011A2-F409-47E6-A85D-4B8508834A91}" dt="2024-04-18T20:22:20.828" v="6971" actId="14100"/>
          <ac:grpSpMkLst>
            <pc:docMk/>
            <pc:sldMk cId="59215846" sldId="2146846129"/>
            <ac:grpSpMk id="6" creationId="{802CAAB5-76F2-5091-9356-5228BA7E1E5F}"/>
          </ac:grpSpMkLst>
        </pc:grpChg>
        <pc:grpChg chg="add del mod">
          <ac:chgData name="Kaileen Cain" userId="21167d2d-fdf2-4320-ae3a-272888c89590" providerId="ADAL" clId="{226011A2-F409-47E6-A85D-4B8508834A91}" dt="2024-04-17T18:33:50.535" v="6158" actId="478"/>
          <ac:grpSpMkLst>
            <pc:docMk/>
            <pc:sldMk cId="59215846" sldId="2146846129"/>
            <ac:grpSpMk id="35" creationId="{3DDFE25B-D70C-6022-88C3-38118A08DBBE}"/>
          </ac:grpSpMkLst>
        </pc:grpChg>
        <pc:grpChg chg="add mod">
          <ac:chgData name="Kaileen Cain" userId="21167d2d-fdf2-4320-ae3a-272888c89590" providerId="ADAL" clId="{226011A2-F409-47E6-A85D-4B8508834A91}" dt="2024-04-17T19:01:08.348" v="6625" actId="1036"/>
          <ac:grpSpMkLst>
            <pc:docMk/>
            <pc:sldMk cId="59215846" sldId="2146846129"/>
            <ac:grpSpMk id="54" creationId="{9510837E-4737-DCC1-98F6-412E7893E10C}"/>
          </ac:grpSpMkLst>
        </pc:grpChg>
        <pc:grpChg chg="add mod">
          <ac:chgData name="Kaileen Cain" userId="21167d2d-fdf2-4320-ae3a-272888c89590" providerId="ADAL" clId="{226011A2-F409-47E6-A85D-4B8508834A91}" dt="2024-04-17T19:07:45.056" v="6796" actId="1076"/>
          <ac:grpSpMkLst>
            <pc:docMk/>
            <pc:sldMk cId="59215846" sldId="2146846129"/>
            <ac:grpSpMk id="55" creationId="{AB1C22D2-34EE-E2D4-76D7-732F642100DA}"/>
          </ac:grpSpMkLst>
        </pc:grpChg>
        <pc:grpChg chg="add mod">
          <ac:chgData name="Kaileen Cain" userId="21167d2d-fdf2-4320-ae3a-272888c89590" providerId="ADAL" clId="{226011A2-F409-47E6-A85D-4B8508834A91}" dt="2024-04-18T19:47:01.109" v="6935" actId="1038"/>
          <ac:grpSpMkLst>
            <pc:docMk/>
            <pc:sldMk cId="59215846" sldId="2146846129"/>
            <ac:grpSpMk id="56" creationId="{1E3F6A56-7B31-08C5-4551-94339E6EADC6}"/>
          </ac:grpSpMkLst>
        </pc:grpChg>
        <pc:grpChg chg="add mod">
          <ac:chgData name="Kaileen Cain" userId="21167d2d-fdf2-4320-ae3a-272888c89590" providerId="ADAL" clId="{226011A2-F409-47E6-A85D-4B8508834A91}" dt="2024-04-17T20:55:26.830" v="6856" actId="1076"/>
          <ac:grpSpMkLst>
            <pc:docMk/>
            <pc:sldMk cId="59215846" sldId="2146846129"/>
            <ac:grpSpMk id="57" creationId="{2961D017-4044-9BDA-3E3B-10FEB22C677A}"/>
          </ac:grpSpMkLst>
        </pc:grpChg>
        <pc:grpChg chg="add mod">
          <ac:chgData name="Kaileen Cain" userId="21167d2d-fdf2-4320-ae3a-272888c89590" providerId="ADAL" clId="{226011A2-F409-47E6-A85D-4B8508834A91}" dt="2024-04-17T19:07:38.901" v="6795" actId="1076"/>
          <ac:grpSpMkLst>
            <pc:docMk/>
            <pc:sldMk cId="59215846" sldId="2146846129"/>
            <ac:grpSpMk id="58" creationId="{4D27942E-2CEE-F88C-6AB4-EEDB088873D6}"/>
          </ac:grpSpMkLst>
        </pc:grpChg>
        <pc:grpChg chg="add del mod">
          <ac:chgData name="Kaileen Cain" userId="21167d2d-fdf2-4320-ae3a-272888c89590" providerId="ADAL" clId="{226011A2-F409-47E6-A85D-4B8508834A91}" dt="2024-04-17T19:07:32.803" v="6794" actId="165"/>
          <ac:grpSpMkLst>
            <pc:docMk/>
            <pc:sldMk cId="59215846" sldId="2146846129"/>
            <ac:grpSpMk id="1027" creationId="{1AA9F3BB-A76D-5B7B-7188-EEAA7B0353C2}"/>
          </ac:grpSpMkLst>
        </pc:grpChg>
        <pc:picChg chg="add mod ord modCrop">
          <ac:chgData name="Kaileen Cain" userId="21167d2d-fdf2-4320-ae3a-272888c89590" providerId="ADAL" clId="{226011A2-F409-47E6-A85D-4B8508834A91}" dt="2024-04-18T20:22:30.835" v="6973" actId="14100"/>
          <ac:picMkLst>
            <pc:docMk/>
            <pc:sldMk cId="59215846" sldId="2146846129"/>
            <ac:picMk id="3" creationId="{BDB1DE5D-926F-A8CC-0482-508EF6C83F46}"/>
          </ac:picMkLst>
        </pc:picChg>
        <pc:picChg chg="add del mod">
          <ac:chgData name="Kaileen Cain" userId="21167d2d-fdf2-4320-ae3a-272888c89590" providerId="ADAL" clId="{226011A2-F409-47E6-A85D-4B8508834A91}" dt="2024-04-17T20:57:09.013" v="6870" actId="21"/>
          <ac:picMkLst>
            <pc:docMk/>
            <pc:sldMk cId="59215846" sldId="2146846129"/>
            <ac:picMk id="6" creationId="{557EE368-FC77-6241-201C-9D91A3D4ADC6}"/>
          </ac:picMkLst>
        </pc:picChg>
        <pc:picChg chg="add del mod">
          <ac:chgData name="Kaileen Cain" userId="21167d2d-fdf2-4320-ae3a-272888c89590" providerId="ADAL" clId="{226011A2-F409-47E6-A85D-4B8508834A91}" dt="2024-04-17T20:57:09.013" v="6870" actId="21"/>
          <ac:picMkLst>
            <pc:docMk/>
            <pc:sldMk cId="59215846" sldId="2146846129"/>
            <ac:picMk id="11" creationId="{1FF979C4-F22F-1AD6-51F7-706BA325CB4C}"/>
          </ac:picMkLst>
        </pc:picChg>
        <pc:picChg chg="add del mod">
          <ac:chgData name="Kaileen Cain" userId="21167d2d-fdf2-4320-ae3a-272888c89590" providerId="ADAL" clId="{226011A2-F409-47E6-A85D-4B8508834A91}" dt="2024-04-17T18:29:52.376" v="6110" actId="478"/>
          <ac:picMkLst>
            <pc:docMk/>
            <pc:sldMk cId="59215846" sldId="2146846129"/>
            <ac:picMk id="14" creationId="{59C41E6F-0378-A301-7386-118D0B475F66}"/>
          </ac:picMkLst>
        </pc:picChg>
        <pc:picChg chg="add del mod">
          <ac:chgData name="Kaileen Cain" userId="21167d2d-fdf2-4320-ae3a-272888c89590" providerId="ADAL" clId="{226011A2-F409-47E6-A85D-4B8508834A91}" dt="2024-04-17T20:57:09.013" v="6870" actId="21"/>
          <ac:picMkLst>
            <pc:docMk/>
            <pc:sldMk cId="59215846" sldId="2146846129"/>
            <ac:picMk id="18" creationId="{DEF2273C-2E30-3CA8-DB90-A16118ADD115}"/>
          </ac:picMkLst>
        </pc:picChg>
        <pc:picChg chg="add del mod">
          <ac:chgData name="Kaileen Cain" userId="21167d2d-fdf2-4320-ae3a-272888c89590" providerId="ADAL" clId="{226011A2-F409-47E6-A85D-4B8508834A91}" dt="2024-04-17T20:57:09.013" v="6870" actId="21"/>
          <ac:picMkLst>
            <pc:docMk/>
            <pc:sldMk cId="59215846" sldId="2146846129"/>
            <ac:picMk id="20" creationId="{3B157B34-1C51-343B-7B68-01ADE2996ADE}"/>
          </ac:picMkLst>
        </pc:picChg>
        <pc:picChg chg="add del mod modCrop">
          <ac:chgData name="Kaileen Cain" userId="21167d2d-fdf2-4320-ae3a-272888c89590" providerId="ADAL" clId="{226011A2-F409-47E6-A85D-4B8508834A91}" dt="2024-04-17T18:39:17.055" v="6233" actId="478"/>
          <ac:picMkLst>
            <pc:docMk/>
            <pc:sldMk cId="59215846" sldId="2146846129"/>
            <ac:picMk id="22" creationId="{4F6CE92E-ACBD-E2F2-06BA-766203D504E4}"/>
          </ac:picMkLst>
        </pc:picChg>
        <pc:picChg chg="add mod">
          <ac:chgData name="Kaileen Cain" userId="21167d2d-fdf2-4320-ae3a-272888c89590" providerId="ADAL" clId="{226011A2-F409-47E6-A85D-4B8508834A91}" dt="2024-04-17T20:56:19.294" v="6864" actId="1076"/>
          <ac:picMkLst>
            <pc:docMk/>
            <pc:sldMk cId="59215846" sldId="2146846129"/>
            <ac:picMk id="24" creationId="{5C68530B-CE63-2DC6-4685-D1A667429454}"/>
          </ac:picMkLst>
        </pc:picChg>
        <pc:picChg chg="add mod">
          <ac:chgData name="Kaileen Cain" userId="21167d2d-fdf2-4320-ae3a-272888c89590" providerId="ADAL" clId="{226011A2-F409-47E6-A85D-4B8508834A91}" dt="2024-04-17T21:00:05.804" v="6872" actId="1076"/>
          <ac:picMkLst>
            <pc:docMk/>
            <pc:sldMk cId="59215846" sldId="2146846129"/>
            <ac:picMk id="26" creationId="{E0946996-2255-62DA-22A5-DF5C8A01F04D}"/>
          </ac:picMkLst>
        </pc:picChg>
        <pc:picChg chg="add mod modCrop">
          <ac:chgData name="Kaileen Cain" userId="21167d2d-fdf2-4320-ae3a-272888c89590" providerId="ADAL" clId="{226011A2-F409-47E6-A85D-4B8508834A91}" dt="2024-04-18T19:47:01.109" v="6935" actId="1038"/>
          <ac:picMkLst>
            <pc:docMk/>
            <pc:sldMk cId="59215846" sldId="2146846129"/>
            <ac:picMk id="28" creationId="{20BE47DA-3C14-41A1-2E68-662580475BBE}"/>
          </ac:picMkLst>
        </pc:picChg>
        <pc:picChg chg="add del mod">
          <ac:chgData name="Kaileen Cain" userId="21167d2d-fdf2-4320-ae3a-272888c89590" providerId="ADAL" clId="{226011A2-F409-47E6-A85D-4B8508834A91}" dt="2024-04-17T20:57:09.013" v="6870" actId="21"/>
          <ac:picMkLst>
            <pc:docMk/>
            <pc:sldMk cId="59215846" sldId="2146846129"/>
            <ac:picMk id="30" creationId="{5CEC0860-F238-6624-1313-4D22D14AF7F7}"/>
          </ac:picMkLst>
        </pc:picChg>
        <pc:picChg chg="add del mod">
          <ac:chgData name="Kaileen Cain" userId="21167d2d-fdf2-4320-ae3a-272888c89590" providerId="ADAL" clId="{226011A2-F409-47E6-A85D-4B8508834A91}" dt="2024-04-17T18:32:35.254" v="6147" actId="478"/>
          <ac:picMkLst>
            <pc:docMk/>
            <pc:sldMk cId="59215846" sldId="2146846129"/>
            <ac:picMk id="32" creationId="{8E1021AD-1FDE-9D05-F643-F68DB8FC6593}"/>
          </ac:picMkLst>
        </pc:picChg>
        <pc:picChg chg="add mod modCrop">
          <ac:chgData name="Kaileen Cain" userId="21167d2d-fdf2-4320-ae3a-272888c89590" providerId="ADAL" clId="{226011A2-F409-47E6-A85D-4B8508834A91}" dt="2024-04-17T19:01:08.348" v="6625" actId="1036"/>
          <ac:picMkLst>
            <pc:docMk/>
            <pc:sldMk cId="59215846" sldId="2146846129"/>
            <ac:picMk id="34" creationId="{9B3E6FE5-5E63-D144-F398-7E132E139E11}"/>
          </ac:picMkLst>
        </pc:picChg>
        <pc:picChg chg="add mod">
          <ac:chgData name="Kaileen Cain" userId="21167d2d-fdf2-4320-ae3a-272888c89590" providerId="ADAL" clId="{226011A2-F409-47E6-A85D-4B8508834A91}" dt="2024-04-17T20:55:26.830" v="6856" actId="1076"/>
          <ac:picMkLst>
            <pc:docMk/>
            <pc:sldMk cId="59215846" sldId="2146846129"/>
            <ac:picMk id="36" creationId="{B64F68E4-B4A2-8744-79B5-6F33D5848D41}"/>
          </ac:picMkLst>
        </pc:picChg>
        <pc:picChg chg="add mod">
          <ac:chgData name="Kaileen Cain" userId="21167d2d-fdf2-4320-ae3a-272888c89590" providerId="ADAL" clId="{226011A2-F409-47E6-A85D-4B8508834A91}" dt="2024-04-18T19:27:56.613" v="6879" actId="1076"/>
          <ac:picMkLst>
            <pc:docMk/>
            <pc:sldMk cId="59215846" sldId="2146846129"/>
            <ac:picMk id="37" creationId="{01D2C2F6-7424-72E2-3B6A-CF09FFD5C875}"/>
          </ac:picMkLst>
        </pc:picChg>
        <pc:picChg chg="add mod modCrop">
          <ac:chgData name="Kaileen Cain" userId="21167d2d-fdf2-4320-ae3a-272888c89590" providerId="ADAL" clId="{226011A2-F409-47E6-A85D-4B8508834A91}" dt="2024-04-17T19:07:38.901" v="6795" actId="1076"/>
          <ac:picMkLst>
            <pc:docMk/>
            <pc:sldMk cId="59215846" sldId="2146846129"/>
            <ac:picMk id="41" creationId="{73B47BCD-A0FC-A154-6B85-C192D5C52205}"/>
          </ac:picMkLst>
        </pc:picChg>
        <pc:picChg chg="add mod">
          <ac:chgData name="Kaileen Cain" userId="21167d2d-fdf2-4320-ae3a-272888c89590" providerId="ADAL" clId="{226011A2-F409-47E6-A85D-4B8508834A91}" dt="2024-04-17T19:07:45.056" v="6796" actId="1076"/>
          <ac:picMkLst>
            <pc:docMk/>
            <pc:sldMk cId="59215846" sldId="2146846129"/>
            <ac:picMk id="48" creationId="{38FE9224-E4B4-4041-9505-918A763056FA}"/>
          </ac:picMkLst>
        </pc:picChg>
        <pc:picChg chg="add mod">
          <ac:chgData name="Kaileen Cain" userId="21167d2d-fdf2-4320-ae3a-272888c89590" providerId="ADAL" clId="{226011A2-F409-47E6-A85D-4B8508834A91}" dt="2024-04-17T18:56:29.064" v="6592" actId="571"/>
          <ac:picMkLst>
            <pc:docMk/>
            <pc:sldMk cId="59215846" sldId="2146846129"/>
            <ac:picMk id="53" creationId="{4753B6FF-8040-8201-652E-0638D3D2E720}"/>
          </ac:picMkLst>
        </pc:picChg>
        <pc:picChg chg="add del mod">
          <ac:chgData name="Kaileen Cain" userId="21167d2d-fdf2-4320-ae3a-272888c89590" providerId="ADAL" clId="{226011A2-F409-47E6-A85D-4B8508834A91}" dt="2024-04-18T20:20:02.428" v="6940" actId="478"/>
          <ac:picMkLst>
            <pc:docMk/>
            <pc:sldMk cId="59215846" sldId="2146846129"/>
            <ac:picMk id="1026" creationId="{AC185D63-CE7D-BDD9-3BF2-0C768E8B50A5}"/>
          </ac:picMkLst>
        </pc:picChg>
        <pc:picChg chg="add mod">
          <ac:chgData name="Kaileen Cain" userId="21167d2d-fdf2-4320-ae3a-272888c89590" providerId="ADAL" clId="{226011A2-F409-47E6-A85D-4B8508834A91}" dt="2024-04-17T18:33:41.341" v="6157" actId="14100"/>
          <ac:picMkLst>
            <pc:docMk/>
            <pc:sldMk cId="59215846" sldId="2146846129"/>
            <ac:picMk id="1026" creationId="{D42CB1AF-54AF-7F21-24C4-20D2A53C7BF8}"/>
          </ac:picMkLst>
        </pc:picChg>
        <pc:picChg chg="add mod">
          <ac:chgData name="Kaileen Cain" userId="21167d2d-fdf2-4320-ae3a-272888c89590" providerId="ADAL" clId="{226011A2-F409-47E6-A85D-4B8508834A91}" dt="2024-04-17T18:33:41.341" v="6157" actId="14100"/>
          <ac:picMkLst>
            <pc:docMk/>
            <pc:sldMk cId="59215846" sldId="2146846129"/>
            <ac:picMk id="1028" creationId="{3A10827B-5D21-FA44-4F5D-7B8BF9B4BCC4}"/>
          </ac:picMkLst>
        </pc:picChg>
        <pc:picChg chg="mod">
          <ac:chgData name="Kaileen Cain" userId="21167d2d-fdf2-4320-ae3a-272888c89590" providerId="ADAL" clId="{226011A2-F409-47E6-A85D-4B8508834A91}" dt="2024-04-18T19:45:39.007" v="6909" actId="1037"/>
          <ac:picMkLst>
            <pc:docMk/>
            <pc:sldMk cId="59215846" sldId="2146846129"/>
            <ac:picMk id="1030" creationId="{017DA4EF-F5FC-0841-0544-FAF230646C2B}"/>
          </ac:picMkLst>
        </pc:picChg>
        <pc:picChg chg="add mod ord modCrop">
          <ac:chgData name="Kaileen Cain" userId="21167d2d-fdf2-4320-ae3a-272888c89590" providerId="ADAL" clId="{226011A2-F409-47E6-A85D-4B8508834A91}" dt="2024-04-18T19:46:38.227" v="6912" actId="1037"/>
          <ac:picMkLst>
            <pc:docMk/>
            <pc:sldMk cId="59215846" sldId="2146846129"/>
            <ac:picMk id="1031" creationId="{AEF728E7-AB3A-383A-6A7F-E3CCAC945095}"/>
          </ac:picMkLst>
        </pc:picChg>
        <pc:picChg chg="add mod">
          <ac:chgData name="Kaileen Cain" userId="21167d2d-fdf2-4320-ae3a-272888c89590" providerId="ADAL" clId="{226011A2-F409-47E6-A85D-4B8508834A91}" dt="2024-04-17T20:55:26.830" v="6856" actId="1076"/>
          <ac:picMkLst>
            <pc:docMk/>
            <pc:sldMk cId="59215846" sldId="2146846129"/>
            <ac:picMk id="1032" creationId="{A6B3DA58-4A94-9DAD-1158-2B4C77162ECE}"/>
          </ac:picMkLst>
        </pc:picChg>
        <pc:picChg chg="add del mod">
          <ac:chgData name="Kaileen Cain" userId="21167d2d-fdf2-4320-ae3a-272888c89590" providerId="ADAL" clId="{226011A2-F409-47E6-A85D-4B8508834A91}" dt="2024-04-17T18:39:00.919" v="6227" actId="478"/>
          <ac:picMkLst>
            <pc:docMk/>
            <pc:sldMk cId="59215846" sldId="2146846129"/>
            <ac:picMk id="1034" creationId="{889C1223-D9C7-8483-EFA9-0C394D469BCF}"/>
          </ac:picMkLst>
        </pc:picChg>
        <pc:picChg chg="add mod">
          <ac:chgData name="Kaileen Cain" userId="21167d2d-fdf2-4320-ae3a-272888c89590" providerId="ADAL" clId="{226011A2-F409-47E6-A85D-4B8508834A91}" dt="2024-04-18T20:22:16.017" v="6970" actId="1035"/>
          <ac:picMkLst>
            <pc:docMk/>
            <pc:sldMk cId="59215846" sldId="2146846129"/>
            <ac:picMk id="1036" creationId="{A28F6A9D-6BCE-71A3-144E-E0752B475C07}"/>
          </ac:picMkLst>
        </pc:picChg>
        <pc:picChg chg="del mod">
          <ac:chgData name="Kaileen Cain" userId="21167d2d-fdf2-4320-ae3a-272888c89590" providerId="ADAL" clId="{226011A2-F409-47E6-A85D-4B8508834A91}" dt="2024-04-17T20:57:09.013" v="6870" actId="21"/>
          <ac:picMkLst>
            <pc:docMk/>
            <pc:sldMk cId="59215846" sldId="2146846129"/>
            <ac:picMk id="1038" creationId="{72D352F8-83A1-7AD0-4ACF-7DC1C01252B7}"/>
          </ac:picMkLst>
        </pc:picChg>
        <pc:picChg chg="add mod">
          <ac:chgData name="Kaileen Cain" userId="21167d2d-fdf2-4320-ae3a-272888c89590" providerId="ADAL" clId="{226011A2-F409-47E6-A85D-4B8508834A91}" dt="2024-04-17T19:01:08.348" v="6625" actId="1036"/>
          <ac:picMkLst>
            <pc:docMk/>
            <pc:sldMk cId="59215846" sldId="2146846129"/>
            <ac:picMk id="1040" creationId="{7922ABE7-94EA-C22D-63E1-195E13098568}"/>
          </ac:picMkLst>
        </pc:picChg>
        <pc:picChg chg="add mod">
          <ac:chgData name="Kaileen Cain" userId="21167d2d-fdf2-4320-ae3a-272888c89590" providerId="ADAL" clId="{226011A2-F409-47E6-A85D-4B8508834A91}" dt="2024-04-18T19:47:01.109" v="6935" actId="1038"/>
          <ac:picMkLst>
            <pc:docMk/>
            <pc:sldMk cId="59215846" sldId="2146846129"/>
            <ac:picMk id="1042" creationId="{E0AD5A41-3621-9A7C-7EE9-E9BBF35C03EA}"/>
          </ac:picMkLst>
        </pc:picChg>
        <pc:picChg chg="del mod">
          <ac:chgData name="Kaileen Cain" userId="21167d2d-fdf2-4320-ae3a-272888c89590" providerId="ADAL" clId="{226011A2-F409-47E6-A85D-4B8508834A91}" dt="2024-04-17T20:57:09.013" v="6870" actId="21"/>
          <ac:picMkLst>
            <pc:docMk/>
            <pc:sldMk cId="59215846" sldId="2146846129"/>
            <ac:picMk id="1044" creationId="{CCFB8396-A657-19D2-91E4-2B8770708B4C}"/>
          </ac:picMkLst>
        </pc:picChg>
        <pc:picChg chg="add mod">
          <ac:chgData name="Kaileen Cain" userId="21167d2d-fdf2-4320-ae3a-272888c89590" providerId="ADAL" clId="{226011A2-F409-47E6-A85D-4B8508834A91}" dt="2024-04-17T19:07:38.901" v="6795" actId="1076"/>
          <ac:picMkLst>
            <pc:docMk/>
            <pc:sldMk cId="59215846" sldId="2146846129"/>
            <ac:picMk id="1046" creationId="{FD34A688-C8A6-BE98-3A38-6B52379C98F9}"/>
          </ac:picMkLst>
        </pc:picChg>
        <pc:picChg chg="mod">
          <ac:chgData name="Kaileen Cain" userId="21167d2d-fdf2-4320-ae3a-272888c89590" providerId="ADAL" clId="{226011A2-F409-47E6-A85D-4B8508834A91}" dt="2024-04-18T20:22:20.828" v="6971" actId="14100"/>
          <ac:picMkLst>
            <pc:docMk/>
            <pc:sldMk cId="59215846" sldId="2146846129"/>
            <ac:picMk id="1048" creationId="{D1B804DA-7504-D9B4-0558-23BB57FCC6A2}"/>
          </ac:picMkLst>
        </pc:picChg>
        <pc:picChg chg="del mod">
          <ac:chgData name="Kaileen Cain" userId="21167d2d-fdf2-4320-ae3a-272888c89590" providerId="ADAL" clId="{226011A2-F409-47E6-A85D-4B8508834A91}" dt="2024-04-17T20:57:09.013" v="6870" actId="21"/>
          <ac:picMkLst>
            <pc:docMk/>
            <pc:sldMk cId="59215846" sldId="2146846129"/>
            <ac:picMk id="1052" creationId="{DE839C3E-C76C-529C-A7D7-AC79666D9419}"/>
          </ac:picMkLst>
        </pc:picChg>
        <pc:picChg chg="mod">
          <ac:chgData name="Kaileen Cain" userId="21167d2d-fdf2-4320-ae3a-272888c89590" providerId="ADAL" clId="{226011A2-F409-47E6-A85D-4B8508834A91}" dt="2024-04-17T19:18:33.692" v="6814" actId="1038"/>
          <ac:picMkLst>
            <pc:docMk/>
            <pc:sldMk cId="59215846" sldId="2146846129"/>
            <ac:picMk id="1062" creationId="{864F1461-EDDA-7D47-DDE0-49F7A795722D}"/>
          </ac:picMkLst>
        </pc:picChg>
        <pc:cxnChg chg="add del mod">
          <ac:chgData name="Kaileen Cain" userId="21167d2d-fdf2-4320-ae3a-272888c89590" providerId="ADAL" clId="{226011A2-F409-47E6-A85D-4B8508834A91}" dt="2024-04-17T19:04:42.906" v="6655" actId="478"/>
          <ac:cxnSpMkLst>
            <pc:docMk/>
            <pc:sldMk cId="59215846" sldId="2146846129"/>
            <ac:cxnSpMk id="61" creationId="{7B8ED052-E5A8-6B4B-30C9-FFA03FA03246}"/>
          </ac:cxnSpMkLst>
        </pc:cxnChg>
        <pc:extLst>
          <p:ext xmlns:p="http://schemas.openxmlformats.org/presentationml/2006/main" uri="{D6D511B9-2390-475A-947B-AFAB55BFBCF1}">
            <pc226:cmChg xmlns:pc226="http://schemas.microsoft.com/office/powerpoint/2022/06/main/command" chg="">
              <pc226:chgData name="Kaileen Cain" userId="21167d2d-fdf2-4320-ae3a-272888c89590" providerId="ADAL" clId="{226011A2-F409-47E6-A85D-4B8508834A91}" dt="2024-04-17T13:47:41.084" v="6055"/>
              <pc2:cmMkLst xmlns:pc2="http://schemas.microsoft.com/office/powerpoint/2019/9/main/command">
                <pc:docMk/>
                <pc:sldMk cId="59215846" sldId="2146846129"/>
                <pc2:cmMk id="{11F46071-775F-4BE6-B87B-D78B3D7F0A47}"/>
              </pc2:cmMkLst>
              <pc226:cmRplyChg chg="add">
                <pc226:chgData name="Kaileen Cain" userId="21167d2d-fdf2-4320-ae3a-272888c89590" providerId="ADAL" clId="{226011A2-F409-47E6-A85D-4B8508834A91}" dt="2024-04-17T13:47:41.084" v="6055"/>
                <pc2:cmRplyMkLst xmlns:pc2="http://schemas.microsoft.com/office/powerpoint/2019/9/main/command">
                  <pc:docMk/>
                  <pc:sldMk cId="59215846" sldId="2146846129"/>
                  <pc2:cmMk id="{11F46071-775F-4BE6-B87B-D78B3D7F0A47}"/>
                  <pc2:cmRplyMk id="{8DD80BA8-55EA-4CC6-9821-6A357F2C16DD}"/>
                </pc2:cmRplyMkLst>
              </pc226:cmRplyChg>
            </pc226:cmChg>
          </p:ext>
        </pc:extLst>
      </pc:sldChg>
      <pc:sldChg chg="addSp delSp modSp mod addCm delCm modCm">
        <pc:chgData name="Kaileen Cain" userId="21167d2d-fdf2-4320-ae3a-272888c89590" providerId="ADAL" clId="{226011A2-F409-47E6-A85D-4B8508834A91}" dt="2024-04-11T18:30:07.896" v="5071" actId="14100"/>
        <pc:sldMkLst>
          <pc:docMk/>
          <pc:sldMk cId="3529377804" sldId="2146846130"/>
        </pc:sldMkLst>
        <pc:spChg chg="del">
          <ac:chgData name="Kaileen Cain" userId="21167d2d-fdf2-4320-ae3a-272888c89590" providerId="ADAL" clId="{226011A2-F409-47E6-A85D-4B8508834A91}" dt="2024-04-11T16:53:51.343" v="4015" actId="478"/>
          <ac:spMkLst>
            <pc:docMk/>
            <pc:sldMk cId="3529377804" sldId="2146846130"/>
            <ac:spMk id="3" creationId="{B0379F3F-BA16-EE09-5CCD-48B4C3D9E437}"/>
          </ac:spMkLst>
        </pc:spChg>
        <pc:spChg chg="del mod">
          <ac:chgData name="Kaileen Cain" userId="21167d2d-fdf2-4320-ae3a-272888c89590" providerId="ADAL" clId="{226011A2-F409-47E6-A85D-4B8508834A91}" dt="2024-04-11T18:29:59.408" v="5068" actId="478"/>
          <ac:spMkLst>
            <pc:docMk/>
            <pc:sldMk cId="3529377804" sldId="2146846130"/>
            <ac:spMk id="6" creationId="{FD59FBEF-D031-5C65-6A56-908AE15AF854}"/>
          </ac:spMkLst>
        </pc:spChg>
        <pc:spChg chg="mod ord">
          <ac:chgData name="Kaileen Cain" userId="21167d2d-fdf2-4320-ae3a-272888c89590" providerId="ADAL" clId="{226011A2-F409-47E6-A85D-4B8508834A91}" dt="2024-04-11T16:53:56.227" v="4016" actId="14100"/>
          <ac:spMkLst>
            <pc:docMk/>
            <pc:sldMk cId="3529377804" sldId="2146846130"/>
            <ac:spMk id="7" creationId="{BF552AD7-7F6F-4810-03DE-C115B33C9778}"/>
          </ac:spMkLst>
        </pc:spChg>
        <pc:spChg chg="mod">
          <ac:chgData name="Kaileen Cain" userId="21167d2d-fdf2-4320-ae3a-272888c89590" providerId="ADAL" clId="{226011A2-F409-47E6-A85D-4B8508834A91}" dt="2024-04-11T18:30:07.896" v="5071" actId="14100"/>
          <ac:spMkLst>
            <pc:docMk/>
            <pc:sldMk cId="3529377804" sldId="2146846130"/>
            <ac:spMk id="8" creationId="{3351E766-DA40-FBC4-FFD4-06C9741793A3}"/>
          </ac:spMkLst>
        </pc:spChg>
        <pc:spChg chg="add del mod ord">
          <ac:chgData name="Kaileen Cain" userId="21167d2d-fdf2-4320-ae3a-272888c89590" providerId="ADAL" clId="{226011A2-F409-47E6-A85D-4B8508834A91}" dt="2024-04-11T16:53:48.381" v="4014" actId="478"/>
          <ac:spMkLst>
            <pc:docMk/>
            <pc:sldMk cId="3529377804" sldId="2146846130"/>
            <ac:spMk id="11" creationId="{3F601A1C-51FA-270E-8830-C718EE9BEB8D}"/>
          </ac:spMkLst>
        </pc:spChg>
        <pc:spChg chg="add mod">
          <ac:chgData name="Kaileen Cain" userId="21167d2d-fdf2-4320-ae3a-272888c89590" providerId="ADAL" clId="{226011A2-F409-47E6-A85D-4B8508834A91}" dt="2024-04-11T16:58:04.113" v="4080" actId="20577"/>
          <ac:spMkLst>
            <pc:docMk/>
            <pc:sldMk cId="3529377804" sldId="2146846130"/>
            <ac:spMk id="12" creationId="{C99B9255-E67F-2F4A-8ECF-248B99D008E8}"/>
          </ac:spMkLst>
        </pc:spChg>
        <pc:spChg chg="del mod">
          <ac:chgData name="Kaileen Cain" userId="21167d2d-fdf2-4320-ae3a-272888c89590" providerId="ADAL" clId="{226011A2-F409-47E6-A85D-4B8508834A91}" dt="2024-04-11T18:29:59.408" v="5068" actId="478"/>
          <ac:spMkLst>
            <pc:docMk/>
            <pc:sldMk cId="3529377804" sldId="2146846130"/>
            <ac:spMk id="13" creationId="{25AECA34-E0EA-AB4F-CC73-8F4F7B6B41CD}"/>
          </ac:spMkLst>
        </pc:spChg>
        <pc:spChg chg="add del mod">
          <ac:chgData name="Kaileen Cain" userId="21167d2d-fdf2-4320-ae3a-272888c89590" providerId="ADAL" clId="{226011A2-F409-47E6-A85D-4B8508834A91}" dt="2024-04-11T15:19:07.393" v="2567" actId="478"/>
          <ac:spMkLst>
            <pc:docMk/>
            <pc:sldMk cId="3529377804" sldId="2146846130"/>
            <ac:spMk id="14" creationId="{4666C1E9-66FC-C3AE-67CB-51C7E0737A34}"/>
          </ac:spMkLst>
        </pc:spChg>
        <pc:spChg chg="add del mod">
          <ac:chgData name="Kaileen Cain" userId="21167d2d-fdf2-4320-ae3a-272888c89590" providerId="ADAL" clId="{226011A2-F409-47E6-A85D-4B8508834A91}" dt="2024-04-11T15:19:13.495" v="2569" actId="478"/>
          <ac:spMkLst>
            <pc:docMk/>
            <pc:sldMk cId="3529377804" sldId="2146846130"/>
            <ac:spMk id="15" creationId="{64DDDAB0-6156-4C71-CA2A-F473636D6552}"/>
          </ac:spMkLst>
        </pc:spChg>
        <pc:spChg chg="add del mod topLvl">
          <ac:chgData name="Kaileen Cain" userId="21167d2d-fdf2-4320-ae3a-272888c89590" providerId="ADAL" clId="{226011A2-F409-47E6-A85D-4B8508834A91}" dt="2024-04-11T15:22:57.655" v="2601" actId="478"/>
          <ac:spMkLst>
            <pc:docMk/>
            <pc:sldMk cId="3529377804" sldId="2146846130"/>
            <ac:spMk id="16" creationId="{9E17860D-2685-5F44-18FD-0A957A9EC610}"/>
          </ac:spMkLst>
        </pc:spChg>
        <pc:spChg chg="add del mod topLvl">
          <ac:chgData name="Kaileen Cain" userId="21167d2d-fdf2-4320-ae3a-272888c89590" providerId="ADAL" clId="{226011A2-F409-47E6-A85D-4B8508834A91}" dt="2024-04-11T15:28:02.400" v="2618" actId="478"/>
          <ac:spMkLst>
            <pc:docMk/>
            <pc:sldMk cId="3529377804" sldId="2146846130"/>
            <ac:spMk id="17" creationId="{B71D9130-C81E-D7C6-69E4-91F014A54CCC}"/>
          </ac:spMkLst>
        </pc:spChg>
        <pc:spChg chg="add del mod topLvl">
          <ac:chgData name="Kaileen Cain" userId="21167d2d-fdf2-4320-ae3a-272888c89590" providerId="ADAL" clId="{226011A2-F409-47E6-A85D-4B8508834A91}" dt="2024-04-11T15:41:53.238" v="2651" actId="478"/>
          <ac:spMkLst>
            <pc:docMk/>
            <pc:sldMk cId="3529377804" sldId="2146846130"/>
            <ac:spMk id="18" creationId="{EF087ACE-5B3E-DA90-7959-C8AD7E0E0825}"/>
          </ac:spMkLst>
        </pc:spChg>
        <pc:spChg chg="add del mod topLvl">
          <ac:chgData name="Kaileen Cain" userId="21167d2d-fdf2-4320-ae3a-272888c89590" providerId="ADAL" clId="{226011A2-F409-47E6-A85D-4B8508834A91}" dt="2024-04-11T15:21:25.940" v="2589" actId="478"/>
          <ac:spMkLst>
            <pc:docMk/>
            <pc:sldMk cId="3529377804" sldId="2146846130"/>
            <ac:spMk id="19" creationId="{6C5CFC93-CEB2-CE72-0D80-13484B09A20C}"/>
          </ac:spMkLst>
        </pc:spChg>
        <pc:spChg chg="add del mod ord">
          <ac:chgData name="Kaileen Cain" userId="21167d2d-fdf2-4320-ae3a-272888c89590" providerId="ADAL" clId="{226011A2-F409-47E6-A85D-4B8508834A91}" dt="2024-04-11T15:48:14.618" v="2756" actId="478"/>
          <ac:spMkLst>
            <pc:docMk/>
            <pc:sldMk cId="3529377804" sldId="2146846130"/>
            <ac:spMk id="35" creationId="{1E4266D2-3A3E-8C4B-2DF3-C2AAC886566A}"/>
          </ac:spMkLst>
        </pc:spChg>
        <pc:spChg chg="add del mod ord">
          <ac:chgData name="Kaileen Cain" userId="21167d2d-fdf2-4320-ae3a-272888c89590" providerId="ADAL" clId="{226011A2-F409-47E6-A85D-4B8508834A91}" dt="2024-04-11T15:48:14.618" v="2756" actId="478"/>
          <ac:spMkLst>
            <pc:docMk/>
            <pc:sldMk cId="3529377804" sldId="2146846130"/>
            <ac:spMk id="36" creationId="{B6B8CF7F-0302-E9D8-2DF4-7714E5836086}"/>
          </ac:spMkLst>
        </pc:spChg>
        <pc:spChg chg="add del mod ord">
          <ac:chgData name="Kaileen Cain" userId="21167d2d-fdf2-4320-ae3a-272888c89590" providerId="ADAL" clId="{226011A2-F409-47E6-A85D-4B8508834A91}" dt="2024-04-11T15:48:14.618" v="2756" actId="478"/>
          <ac:spMkLst>
            <pc:docMk/>
            <pc:sldMk cId="3529377804" sldId="2146846130"/>
            <ac:spMk id="37" creationId="{6F995CEB-9A29-0670-B6CB-2000A74E12D1}"/>
          </ac:spMkLst>
        </pc:spChg>
        <pc:spChg chg="add del mod ord">
          <ac:chgData name="Kaileen Cain" userId="21167d2d-fdf2-4320-ae3a-272888c89590" providerId="ADAL" clId="{226011A2-F409-47E6-A85D-4B8508834A91}" dt="2024-04-11T15:48:14.618" v="2756" actId="478"/>
          <ac:spMkLst>
            <pc:docMk/>
            <pc:sldMk cId="3529377804" sldId="2146846130"/>
            <ac:spMk id="38" creationId="{E4C2CEB8-2F39-6865-0B4E-E9F04252806E}"/>
          </ac:spMkLst>
        </pc:spChg>
        <pc:spChg chg="add del mod ord">
          <ac:chgData name="Kaileen Cain" userId="21167d2d-fdf2-4320-ae3a-272888c89590" providerId="ADAL" clId="{226011A2-F409-47E6-A85D-4B8508834A91}" dt="2024-04-11T15:48:14.618" v="2756" actId="478"/>
          <ac:spMkLst>
            <pc:docMk/>
            <pc:sldMk cId="3529377804" sldId="2146846130"/>
            <ac:spMk id="39" creationId="{00BB08A9-C8D3-F0AE-F4FB-6EEF3D2A996E}"/>
          </ac:spMkLst>
        </pc:spChg>
        <pc:spChg chg="add del mod ord">
          <ac:chgData name="Kaileen Cain" userId="21167d2d-fdf2-4320-ae3a-272888c89590" providerId="ADAL" clId="{226011A2-F409-47E6-A85D-4B8508834A91}" dt="2024-04-11T15:48:14.618" v="2756" actId="478"/>
          <ac:spMkLst>
            <pc:docMk/>
            <pc:sldMk cId="3529377804" sldId="2146846130"/>
            <ac:spMk id="40" creationId="{67DE57A8-5CE0-682E-C7CA-2A38976F8FD2}"/>
          </ac:spMkLst>
        </pc:spChg>
        <pc:spChg chg="add del mod">
          <ac:chgData name="Kaileen Cain" userId="21167d2d-fdf2-4320-ae3a-272888c89590" providerId="ADAL" clId="{226011A2-F409-47E6-A85D-4B8508834A91}" dt="2024-04-11T15:48:06.836" v="2744" actId="11529"/>
          <ac:spMkLst>
            <pc:docMk/>
            <pc:sldMk cId="3529377804" sldId="2146846130"/>
            <ac:spMk id="41" creationId="{1CCDAA4F-C371-F8AF-ABE7-E9A9ADB4FCE0}"/>
          </ac:spMkLst>
        </pc:spChg>
        <pc:spChg chg="add del">
          <ac:chgData name="Kaileen Cain" userId="21167d2d-fdf2-4320-ae3a-272888c89590" providerId="ADAL" clId="{226011A2-F409-47E6-A85D-4B8508834A91}" dt="2024-04-11T15:57:31.840" v="2805" actId="478"/>
          <ac:spMkLst>
            <pc:docMk/>
            <pc:sldMk cId="3529377804" sldId="2146846130"/>
            <ac:spMk id="46" creationId="{54F04349-A2B5-DE55-FAC8-134B4D0FFC43}"/>
          </ac:spMkLst>
        </pc:spChg>
        <pc:spChg chg="add del mod">
          <ac:chgData name="Kaileen Cain" userId="21167d2d-fdf2-4320-ae3a-272888c89590" providerId="ADAL" clId="{226011A2-F409-47E6-A85D-4B8508834A91}" dt="2024-04-11T16:07:32.454" v="2946" actId="478"/>
          <ac:spMkLst>
            <pc:docMk/>
            <pc:sldMk cId="3529377804" sldId="2146846130"/>
            <ac:spMk id="47" creationId="{A3882FCC-E028-606E-BF45-6701A41005AF}"/>
          </ac:spMkLst>
        </pc:spChg>
        <pc:spChg chg="add del mod">
          <ac:chgData name="Kaileen Cain" userId="21167d2d-fdf2-4320-ae3a-272888c89590" providerId="ADAL" clId="{226011A2-F409-47E6-A85D-4B8508834A91}" dt="2024-04-11T16:07:39.292" v="2948" actId="478"/>
          <ac:spMkLst>
            <pc:docMk/>
            <pc:sldMk cId="3529377804" sldId="2146846130"/>
            <ac:spMk id="50" creationId="{02063402-2693-36FC-113A-E07D7484E187}"/>
          </ac:spMkLst>
        </pc:spChg>
        <pc:spChg chg="add del mod">
          <ac:chgData name="Kaileen Cain" userId="21167d2d-fdf2-4320-ae3a-272888c89590" providerId="ADAL" clId="{226011A2-F409-47E6-A85D-4B8508834A91}" dt="2024-04-11T16:54:06.449" v="4018" actId="478"/>
          <ac:spMkLst>
            <pc:docMk/>
            <pc:sldMk cId="3529377804" sldId="2146846130"/>
            <ac:spMk id="54" creationId="{BCA28BA6-18F2-119A-82CD-66592AF1BB9F}"/>
          </ac:spMkLst>
        </pc:spChg>
        <pc:spChg chg="add del mod">
          <ac:chgData name="Kaileen Cain" userId="21167d2d-fdf2-4320-ae3a-272888c89590" providerId="ADAL" clId="{226011A2-F409-47E6-A85D-4B8508834A91}" dt="2024-04-11T16:54:06.449" v="4018" actId="478"/>
          <ac:spMkLst>
            <pc:docMk/>
            <pc:sldMk cId="3529377804" sldId="2146846130"/>
            <ac:spMk id="55" creationId="{BCB24C77-0B5F-19C7-09DA-A7F72DB6F119}"/>
          </ac:spMkLst>
        </pc:spChg>
        <pc:spChg chg="add del mod">
          <ac:chgData name="Kaileen Cain" userId="21167d2d-fdf2-4320-ae3a-272888c89590" providerId="ADAL" clId="{226011A2-F409-47E6-A85D-4B8508834A91}" dt="2024-04-11T16:54:06.449" v="4018" actId="478"/>
          <ac:spMkLst>
            <pc:docMk/>
            <pc:sldMk cId="3529377804" sldId="2146846130"/>
            <ac:spMk id="56" creationId="{6981E654-40E1-1B6B-56FC-54CCC20F2BF1}"/>
          </ac:spMkLst>
        </pc:spChg>
        <pc:spChg chg="add del mod">
          <ac:chgData name="Kaileen Cain" userId="21167d2d-fdf2-4320-ae3a-272888c89590" providerId="ADAL" clId="{226011A2-F409-47E6-A85D-4B8508834A91}" dt="2024-04-11T16:54:06.449" v="4018" actId="478"/>
          <ac:spMkLst>
            <pc:docMk/>
            <pc:sldMk cId="3529377804" sldId="2146846130"/>
            <ac:spMk id="57" creationId="{D1B3D243-15B8-86FC-7E91-C2E56BB38D72}"/>
          </ac:spMkLst>
        </pc:spChg>
        <pc:spChg chg="add del mod">
          <ac:chgData name="Kaileen Cain" userId="21167d2d-fdf2-4320-ae3a-272888c89590" providerId="ADAL" clId="{226011A2-F409-47E6-A85D-4B8508834A91}" dt="2024-04-11T16:54:06.449" v="4018" actId="478"/>
          <ac:spMkLst>
            <pc:docMk/>
            <pc:sldMk cId="3529377804" sldId="2146846130"/>
            <ac:spMk id="58" creationId="{E62DC435-CFD2-378D-3F2D-992195C8FD00}"/>
          </ac:spMkLst>
        </pc:spChg>
        <pc:spChg chg="add del mod">
          <ac:chgData name="Kaileen Cain" userId="21167d2d-fdf2-4320-ae3a-272888c89590" providerId="ADAL" clId="{226011A2-F409-47E6-A85D-4B8508834A91}" dt="2024-04-11T16:54:06.449" v="4018" actId="478"/>
          <ac:spMkLst>
            <pc:docMk/>
            <pc:sldMk cId="3529377804" sldId="2146846130"/>
            <ac:spMk id="59" creationId="{DA77F24E-F081-5C74-61B2-4F8B52379942}"/>
          </ac:spMkLst>
        </pc:spChg>
        <pc:spChg chg="add del mod">
          <ac:chgData name="Kaileen Cain" userId="21167d2d-fdf2-4320-ae3a-272888c89590" providerId="ADAL" clId="{226011A2-F409-47E6-A85D-4B8508834A91}" dt="2024-04-11T16:54:06.449" v="4018" actId="478"/>
          <ac:spMkLst>
            <pc:docMk/>
            <pc:sldMk cId="3529377804" sldId="2146846130"/>
            <ac:spMk id="60" creationId="{D7121BDB-9AA6-9E5D-541A-1FDF75A0A073}"/>
          </ac:spMkLst>
        </pc:spChg>
        <pc:spChg chg="add del mod">
          <ac:chgData name="Kaileen Cain" userId="21167d2d-fdf2-4320-ae3a-272888c89590" providerId="ADAL" clId="{226011A2-F409-47E6-A85D-4B8508834A91}" dt="2024-04-11T16:16:24.646" v="3246" actId="478"/>
          <ac:spMkLst>
            <pc:docMk/>
            <pc:sldMk cId="3529377804" sldId="2146846130"/>
            <ac:spMk id="61" creationId="{86530255-4E84-80AE-9940-4F1B1C93D642}"/>
          </ac:spMkLst>
        </pc:spChg>
        <pc:spChg chg="add del mod">
          <ac:chgData name="Kaileen Cain" userId="21167d2d-fdf2-4320-ae3a-272888c89590" providerId="ADAL" clId="{226011A2-F409-47E6-A85D-4B8508834A91}" dt="2024-04-11T16:16:26.582" v="3247" actId="478"/>
          <ac:spMkLst>
            <pc:docMk/>
            <pc:sldMk cId="3529377804" sldId="2146846130"/>
            <ac:spMk id="62" creationId="{F511BAA9-06CF-D24B-477D-C3578CD046ED}"/>
          </ac:spMkLst>
        </pc:spChg>
        <pc:spChg chg="add del mod">
          <ac:chgData name="Kaileen Cain" userId="21167d2d-fdf2-4320-ae3a-272888c89590" providerId="ADAL" clId="{226011A2-F409-47E6-A85D-4B8508834A91}" dt="2024-04-11T16:54:06.449" v="4018" actId="478"/>
          <ac:spMkLst>
            <pc:docMk/>
            <pc:sldMk cId="3529377804" sldId="2146846130"/>
            <ac:spMk id="63" creationId="{3604AFCB-E10E-472F-7B53-F6ADFE0C45C8}"/>
          </ac:spMkLst>
        </pc:spChg>
        <pc:spChg chg="add del mod">
          <ac:chgData name="Kaileen Cain" userId="21167d2d-fdf2-4320-ae3a-272888c89590" providerId="ADAL" clId="{226011A2-F409-47E6-A85D-4B8508834A91}" dt="2024-04-11T16:54:06.449" v="4018" actId="478"/>
          <ac:spMkLst>
            <pc:docMk/>
            <pc:sldMk cId="3529377804" sldId="2146846130"/>
            <ac:spMk id="64" creationId="{D3F30AF9-4651-386E-F658-8CF5CB6A0715}"/>
          </ac:spMkLst>
        </pc:spChg>
        <pc:spChg chg="add del mod">
          <ac:chgData name="Kaileen Cain" userId="21167d2d-fdf2-4320-ae3a-272888c89590" providerId="ADAL" clId="{226011A2-F409-47E6-A85D-4B8508834A91}" dt="2024-04-11T16:54:06.449" v="4018" actId="478"/>
          <ac:spMkLst>
            <pc:docMk/>
            <pc:sldMk cId="3529377804" sldId="2146846130"/>
            <ac:spMk id="65" creationId="{7ED7CA2E-1CE7-DB9E-1D03-15EE94FBCBD4}"/>
          </ac:spMkLst>
        </pc:spChg>
        <pc:spChg chg="add del mod">
          <ac:chgData name="Kaileen Cain" userId="21167d2d-fdf2-4320-ae3a-272888c89590" providerId="ADAL" clId="{226011A2-F409-47E6-A85D-4B8508834A91}" dt="2024-04-11T16:54:06.449" v="4018" actId="478"/>
          <ac:spMkLst>
            <pc:docMk/>
            <pc:sldMk cId="3529377804" sldId="2146846130"/>
            <ac:spMk id="66" creationId="{895BF9D3-EA9A-D7AE-9E84-15B8ABF5CB98}"/>
          </ac:spMkLst>
        </pc:spChg>
        <pc:spChg chg="add del mod">
          <ac:chgData name="Kaileen Cain" userId="21167d2d-fdf2-4320-ae3a-272888c89590" providerId="ADAL" clId="{226011A2-F409-47E6-A85D-4B8508834A91}" dt="2024-04-11T16:54:06.449" v="4018" actId="478"/>
          <ac:spMkLst>
            <pc:docMk/>
            <pc:sldMk cId="3529377804" sldId="2146846130"/>
            <ac:spMk id="67" creationId="{4B0F2CDF-F900-1E92-889F-55BB28ED206F}"/>
          </ac:spMkLst>
        </pc:spChg>
        <pc:spChg chg="add mod">
          <ac:chgData name="Kaileen Cain" userId="21167d2d-fdf2-4320-ae3a-272888c89590" providerId="ADAL" clId="{226011A2-F409-47E6-A85D-4B8508834A91}" dt="2024-04-11T17:02:30.178" v="4380" actId="113"/>
          <ac:spMkLst>
            <pc:docMk/>
            <pc:sldMk cId="3529377804" sldId="2146846130"/>
            <ac:spMk id="71" creationId="{76EFD7E0-AC08-38AA-F616-49614F7BA3D4}"/>
          </ac:spMkLst>
        </pc:spChg>
        <pc:spChg chg="add mod">
          <ac:chgData name="Kaileen Cain" userId="21167d2d-fdf2-4320-ae3a-272888c89590" providerId="ADAL" clId="{226011A2-F409-47E6-A85D-4B8508834A91}" dt="2024-04-11T17:02:34.520" v="4381" actId="113"/>
          <ac:spMkLst>
            <pc:docMk/>
            <pc:sldMk cId="3529377804" sldId="2146846130"/>
            <ac:spMk id="72" creationId="{0EBE9AD8-B299-49C3-1731-585AAD4BD3A4}"/>
          </ac:spMkLst>
        </pc:spChg>
        <pc:spChg chg="add mod">
          <ac:chgData name="Kaileen Cain" userId="21167d2d-fdf2-4320-ae3a-272888c89590" providerId="ADAL" clId="{226011A2-F409-47E6-A85D-4B8508834A91}" dt="2024-04-11T17:02:36.057" v="4382" actId="113"/>
          <ac:spMkLst>
            <pc:docMk/>
            <pc:sldMk cId="3529377804" sldId="2146846130"/>
            <ac:spMk id="73" creationId="{8B319CB2-9D57-33B9-81F3-88961087339A}"/>
          </ac:spMkLst>
        </pc:spChg>
        <pc:spChg chg="add mod">
          <ac:chgData name="Kaileen Cain" userId="21167d2d-fdf2-4320-ae3a-272888c89590" providerId="ADAL" clId="{226011A2-F409-47E6-A85D-4B8508834A91}" dt="2024-04-11T17:02:37.601" v="4383" actId="113"/>
          <ac:spMkLst>
            <pc:docMk/>
            <pc:sldMk cId="3529377804" sldId="2146846130"/>
            <ac:spMk id="74" creationId="{B56C49BD-C63A-D3A7-0FF9-4A7C75499A64}"/>
          </ac:spMkLst>
        </pc:spChg>
        <pc:spChg chg="add mod">
          <ac:chgData name="Kaileen Cain" userId="21167d2d-fdf2-4320-ae3a-272888c89590" providerId="ADAL" clId="{226011A2-F409-47E6-A85D-4B8508834A91}" dt="2024-04-11T17:02:39.304" v="4384" actId="113"/>
          <ac:spMkLst>
            <pc:docMk/>
            <pc:sldMk cId="3529377804" sldId="2146846130"/>
            <ac:spMk id="75" creationId="{B9D8C3F2-AF27-1519-71FA-969D349501FF}"/>
          </ac:spMkLst>
        </pc:spChg>
        <pc:spChg chg="add mod">
          <ac:chgData name="Kaileen Cain" userId="21167d2d-fdf2-4320-ae3a-272888c89590" providerId="ADAL" clId="{226011A2-F409-47E6-A85D-4B8508834A91}" dt="2024-04-11T17:02:42.328" v="4385" actId="113"/>
          <ac:spMkLst>
            <pc:docMk/>
            <pc:sldMk cId="3529377804" sldId="2146846130"/>
            <ac:spMk id="76" creationId="{2841DBB3-39F4-1EC8-63E6-ABFA10415322}"/>
          </ac:spMkLst>
        </pc:spChg>
        <pc:spChg chg="add mod">
          <ac:chgData name="Kaileen Cain" userId="21167d2d-fdf2-4320-ae3a-272888c89590" providerId="ADAL" clId="{226011A2-F409-47E6-A85D-4B8508834A91}" dt="2024-04-11T17:02:44.225" v="4386" actId="113"/>
          <ac:spMkLst>
            <pc:docMk/>
            <pc:sldMk cId="3529377804" sldId="2146846130"/>
            <ac:spMk id="77" creationId="{79723545-BF3A-F216-DBB2-D2D69E94A6F1}"/>
          </ac:spMkLst>
        </pc:spChg>
        <pc:spChg chg="add mod">
          <ac:chgData name="Kaileen Cain" userId="21167d2d-fdf2-4320-ae3a-272888c89590" providerId="ADAL" clId="{226011A2-F409-47E6-A85D-4B8508834A91}" dt="2024-04-11T17:02:45.760" v="4387" actId="113"/>
          <ac:spMkLst>
            <pc:docMk/>
            <pc:sldMk cId="3529377804" sldId="2146846130"/>
            <ac:spMk id="78" creationId="{B906ABC4-257F-2E56-4813-671C30D4DCA5}"/>
          </ac:spMkLst>
        </pc:spChg>
        <pc:spChg chg="add mod">
          <ac:chgData name="Kaileen Cain" userId="21167d2d-fdf2-4320-ae3a-272888c89590" providerId="ADAL" clId="{226011A2-F409-47E6-A85D-4B8508834A91}" dt="2024-04-11T17:02:48.193" v="4388" actId="113"/>
          <ac:spMkLst>
            <pc:docMk/>
            <pc:sldMk cId="3529377804" sldId="2146846130"/>
            <ac:spMk id="79" creationId="{5C23CED3-35F3-5EF0-140F-BF1A63C535CC}"/>
          </ac:spMkLst>
        </pc:spChg>
        <pc:spChg chg="add mod">
          <ac:chgData name="Kaileen Cain" userId="21167d2d-fdf2-4320-ae3a-272888c89590" providerId="ADAL" clId="{226011A2-F409-47E6-A85D-4B8508834A91}" dt="2024-04-11T17:02:50.754" v="4389" actId="113"/>
          <ac:spMkLst>
            <pc:docMk/>
            <pc:sldMk cId="3529377804" sldId="2146846130"/>
            <ac:spMk id="80" creationId="{F0E239B1-C251-B1E6-A6D6-2F1952B8D33C}"/>
          </ac:spMkLst>
        </pc:spChg>
        <pc:spChg chg="add mod">
          <ac:chgData name="Kaileen Cain" userId="21167d2d-fdf2-4320-ae3a-272888c89590" providerId="ADAL" clId="{226011A2-F409-47E6-A85D-4B8508834A91}" dt="2024-04-11T17:05:16.791" v="4451" actId="113"/>
          <ac:spMkLst>
            <pc:docMk/>
            <pc:sldMk cId="3529377804" sldId="2146846130"/>
            <ac:spMk id="84" creationId="{2081C2C6-57A0-AF41-1B37-6710B70FA4CE}"/>
          </ac:spMkLst>
        </pc:spChg>
        <pc:spChg chg="add mod">
          <ac:chgData name="Kaileen Cain" userId="21167d2d-fdf2-4320-ae3a-272888c89590" providerId="ADAL" clId="{226011A2-F409-47E6-A85D-4B8508834A91}" dt="2024-04-11T17:05:25.163" v="4455" actId="20577"/>
          <ac:spMkLst>
            <pc:docMk/>
            <pc:sldMk cId="3529377804" sldId="2146846130"/>
            <ac:spMk id="85" creationId="{46173C86-7E03-252F-B914-412AC0A8787D}"/>
          </ac:spMkLst>
        </pc:spChg>
        <pc:spChg chg="add mod">
          <ac:chgData name="Kaileen Cain" userId="21167d2d-fdf2-4320-ae3a-272888c89590" providerId="ADAL" clId="{226011A2-F409-47E6-A85D-4B8508834A91}" dt="2024-04-11T17:05:34.333" v="4460" actId="20577"/>
          <ac:spMkLst>
            <pc:docMk/>
            <pc:sldMk cId="3529377804" sldId="2146846130"/>
            <ac:spMk id="86" creationId="{019F1763-EBAC-C0AE-E232-CE5C7C834E10}"/>
          </ac:spMkLst>
        </pc:spChg>
        <pc:grpChg chg="add del mod">
          <ac:chgData name="Kaileen Cain" userId="21167d2d-fdf2-4320-ae3a-272888c89590" providerId="ADAL" clId="{226011A2-F409-47E6-A85D-4B8508834A91}" dt="2024-04-11T15:14:46.789" v="2554" actId="165"/>
          <ac:grpSpMkLst>
            <pc:docMk/>
            <pc:sldMk cId="3529377804" sldId="2146846130"/>
            <ac:grpSpMk id="20" creationId="{2E4FC96D-7539-0285-B22A-410482063D47}"/>
          </ac:grpSpMkLst>
        </pc:grpChg>
        <pc:grpChg chg="add del mod">
          <ac:chgData name="Kaileen Cain" userId="21167d2d-fdf2-4320-ae3a-272888c89590" providerId="ADAL" clId="{226011A2-F409-47E6-A85D-4B8508834A91}" dt="2024-04-11T15:20:45.090" v="2585" actId="165"/>
          <ac:grpSpMkLst>
            <pc:docMk/>
            <pc:sldMk cId="3529377804" sldId="2146846130"/>
            <ac:grpSpMk id="25" creationId="{02F57ED8-6392-26FF-EE4F-738D4B47BF9E}"/>
          </ac:grpSpMkLst>
        </pc:grpChg>
        <pc:grpChg chg="add del mod">
          <ac:chgData name="Kaileen Cain" userId="21167d2d-fdf2-4320-ae3a-272888c89590" providerId="ADAL" clId="{226011A2-F409-47E6-A85D-4B8508834A91}" dt="2024-04-11T15:48:44.546" v="2773" actId="165"/>
          <ac:grpSpMkLst>
            <pc:docMk/>
            <pc:sldMk cId="3529377804" sldId="2146846130"/>
            <ac:grpSpMk id="42" creationId="{031600B5-C151-F044-3D9B-467F138DD923}"/>
          </ac:grpSpMkLst>
        </pc:grpChg>
        <pc:grpChg chg="add del mod">
          <ac:chgData name="Kaileen Cain" userId="21167d2d-fdf2-4320-ae3a-272888c89590" providerId="ADAL" clId="{226011A2-F409-47E6-A85D-4B8508834A91}" dt="2024-04-11T15:49:15.010" v="2788" actId="165"/>
          <ac:grpSpMkLst>
            <pc:docMk/>
            <pc:sldMk cId="3529377804" sldId="2146846130"/>
            <ac:grpSpMk id="43" creationId="{0C1C0D03-76C8-4D41-2E31-B149B7076BEA}"/>
          </ac:grpSpMkLst>
        </pc:grpChg>
        <pc:grpChg chg="add del mod">
          <ac:chgData name="Kaileen Cain" userId="21167d2d-fdf2-4320-ae3a-272888c89590" providerId="ADAL" clId="{226011A2-F409-47E6-A85D-4B8508834A91}" dt="2024-04-11T16:05:24.701" v="2902" actId="165"/>
          <ac:grpSpMkLst>
            <pc:docMk/>
            <pc:sldMk cId="3529377804" sldId="2146846130"/>
            <ac:grpSpMk id="51" creationId="{BA8CE7A6-0F54-C5F7-AA9F-C0D671FFEA39}"/>
          </ac:grpSpMkLst>
        </pc:grpChg>
        <pc:graphicFrameChg chg="add mod">
          <ac:chgData name="Kaileen Cain" userId="21167d2d-fdf2-4320-ae3a-272888c89590" providerId="ADAL" clId="{226011A2-F409-47E6-A85D-4B8508834A91}" dt="2024-04-11T17:00:02.039" v="4176" actId="14100"/>
          <ac:graphicFrameMkLst>
            <pc:docMk/>
            <pc:sldMk cId="3529377804" sldId="2146846130"/>
            <ac:graphicFrameMk id="70" creationId="{C3EF3698-569B-4B44-8C13-430CF2EAFCCD}"/>
          </ac:graphicFrameMkLst>
        </pc:graphicFrameChg>
        <pc:picChg chg="add del mod">
          <ac:chgData name="Kaileen Cain" userId="21167d2d-fdf2-4320-ae3a-272888c89590" providerId="ADAL" clId="{226011A2-F409-47E6-A85D-4B8508834A91}" dt="2024-04-11T15:16:06.821" v="2559" actId="478"/>
          <ac:picMkLst>
            <pc:docMk/>
            <pc:sldMk cId="3529377804" sldId="2146846130"/>
            <ac:picMk id="21" creationId="{CBB5415C-917A-5EA9-BD25-A9663AE35F8E}"/>
          </ac:picMkLst>
        </pc:picChg>
        <pc:picChg chg="add del mod topLvl">
          <ac:chgData name="Kaileen Cain" userId="21167d2d-fdf2-4320-ae3a-272888c89590" providerId="ADAL" clId="{226011A2-F409-47E6-A85D-4B8508834A91}" dt="2024-04-11T16:09:40.469" v="2991" actId="478"/>
          <ac:picMkLst>
            <pc:docMk/>
            <pc:sldMk cId="3529377804" sldId="2146846130"/>
            <ac:picMk id="23" creationId="{03E03A8F-2CD7-29D8-C43D-6496AC5E7097}"/>
          </ac:picMkLst>
        </pc:picChg>
        <pc:picChg chg="add del mod topLvl modCrop">
          <ac:chgData name="Kaileen Cain" userId="21167d2d-fdf2-4320-ae3a-272888c89590" providerId="ADAL" clId="{226011A2-F409-47E6-A85D-4B8508834A91}" dt="2024-04-11T16:09:40.469" v="2991" actId="478"/>
          <ac:picMkLst>
            <pc:docMk/>
            <pc:sldMk cId="3529377804" sldId="2146846130"/>
            <ac:picMk id="24" creationId="{AC7A35DE-67B4-80CD-542C-C9EC4822F5F4}"/>
          </ac:picMkLst>
        </pc:picChg>
        <pc:picChg chg="add del mod topLvl">
          <ac:chgData name="Kaileen Cain" userId="21167d2d-fdf2-4320-ae3a-272888c89590" providerId="ADAL" clId="{226011A2-F409-47E6-A85D-4B8508834A91}" dt="2024-04-11T16:09:40.469" v="2991" actId="478"/>
          <ac:picMkLst>
            <pc:docMk/>
            <pc:sldMk cId="3529377804" sldId="2146846130"/>
            <ac:picMk id="26" creationId="{80A10F9A-7E18-0BC7-59ED-B5D269380342}"/>
          </ac:picMkLst>
        </pc:picChg>
        <pc:picChg chg="add del mod topLvl modCrop">
          <ac:chgData name="Kaileen Cain" userId="21167d2d-fdf2-4320-ae3a-272888c89590" providerId="ADAL" clId="{226011A2-F409-47E6-A85D-4B8508834A91}" dt="2024-04-11T15:55:54.136" v="2789" actId="478"/>
          <ac:picMkLst>
            <pc:docMk/>
            <pc:sldMk cId="3529377804" sldId="2146846130"/>
            <ac:picMk id="28" creationId="{9015FB75-82D4-1F71-5BE6-8B1AC593B895}"/>
          </ac:picMkLst>
        </pc:picChg>
        <pc:picChg chg="add del mod ord topLvl modCrop">
          <ac:chgData name="Kaileen Cain" userId="21167d2d-fdf2-4320-ae3a-272888c89590" providerId="ADAL" clId="{226011A2-F409-47E6-A85D-4B8508834A91}" dt="2024-04-11T15:55:54.136" v="2789" actId="478"/>
          <ac:picMkLst>
            <pc:docMk/>
            <pc:sldMk cId="3529377804" sldId="2146846130"/>
            <ac:picMk id="30" creationId="{12D70117-6454-14A2-96D8-36980FB5DFF7}"/>
          </ac:picMkLst>
        </pc:picChg>
        <pc:picChg chg="add mod">
          <ac:chgData name="Kaileen Cain" userId="21167d2d-fdf2-4320-ae3a-272888c89590" providerId="ADAL" clId="{226011A2-F409-47E6-A85D-4B8508834A91}" dt="2024-04-11T15:28:23.078" v="2622" actId="571"/>
          <ac:picMkLst>
            <pc:docMk/>
            <pc:sldMk cId="3529377804" sldId="2146846130"/>
            <ac:picMk id="31" creationId="{277DD1AB-18B7-DB80-C8D1-82C45D781F62}"/>
          </ac:picMkLst>
        </pc:picChg>
        <pc:picChg chg="add del mod">
          <ac:chgData name="Kaileen Cain" userId="21167d2d-fdf2-4320-ae3a-272888c89590" providerId="ADAL" clId="{226011A2-F409-47E6-A85D-4B8508834A91}" dt="2024-04-11T15:29:49.168" v="2629" actId="478"/>
          <ac:picMkLst>
            <pc:docMk/>
            <pc:sldMk cId="3529377804" sldId="2146846130"/>
            <ac:picMk id="33" creationId="{D2BB6D85-8EAB-E4DD-B61D-60BC82D97B17}"/>
          </ac:picMkLst>
        </pc:picChg>
        <pc:picChg chg="add del mod topLvl modCrop">
          <ac:chgData name="Kaileen Cain" userId="21167d2d-fdf2-4320-ae3a-272888c89590" providerId="ADAL" clId="{226011A2-F409-47E6-A85D-4B8508834A91}" dt="2024-04-11T15:55:54.136" v="2789" actId="478"/>
          <ac:picMkLst>
            <pc:docMk/>
            <pc:sldMk cId="3529377804" sldId="2146846130"/>
            <ac:picMk id="34" creationId="{77698F6E-579E-9236-EADF-77C6672AF9B2}"/>
          </ac:picMkLst>
        </pc:picChg>
        <pc:picChg chg="add del mod topLvl modCrop">
          <ac:chgData name="Kaileen Cain" userId="21167d2d-fdf2-4320-ae3a-272888c89590" providerId="ADAL" clId="{226011A2-F409-47E6-A85D-4B8508834A91}" dt="2024-04-11T16:54:06.449" v="4018" actId="478"/>
          <ac:picMkLst>
            <pc:docMk/>
            <pc:sldMk cId="3529377804" sldId="2146846130"/>
            <ac:picMk id="45" creationId="{D391CC24-D331-FCA3-D754-BE15771BFF47}"/>
          </ac:picMkLst>
        </pc:picChg>
        <pc:picChg chg="add del mod topLvl">
          <ac:chgData name="Kaileen Cain" userId="21167d2d-fdf2-4320-ae3a-272888c89590" providerId="ADAL" clId="{226011A2-F409-47E6-A85D-4B8508834A91}" dt="2024-04-11T16:54:06.449" v="4018" actId="478"/>
          <ac:picMkLst>
            <pc:docMk/>
            <pc:sldMk cId="3529377804" sldId="2146846130"/>
            <ac:picMk id="49" creationId="{9D2F8B27-D2D2-4D1E-9876-845F5E6D7048}"/>
          </ac:picMkLst>
        </pc:picChg>
        <pc:picChg chg="add del mod modCrop">
          <ac:chgData name="Kaileen Cain" userId="21167d2d-fdf2-4320-ae3a-272888c89590" providerId="ADAL" clId="{226011A2-F409-47E6-A85D-4B8508834A91}" dt="2024-04-11T16:54:06.449" v="4018" actId="478"/>
          <ac:picMkLst>
            <pc:docMk/>
            <pc:sldMk cId="3529377804" sldId="2146846130"/>
            <ac:picMk id="53" creationId="{45B075EE-3B4E-7204-C6EA-72851D98362F}"/>
          </ac:picMkLst>
        </pc:picChg>
        <pc:picChg chg="add mod">
          <ac:chgData name="Kaileen Cain" userId="21167d2d-fdf2-4320-ae3a-272888c89590" providerId="ADAL" clId="{226011A2-F409-47E6-A85D-4B8508834A91}" dt="2024-04-11T17:03:46.715" v="4399" actId="1076"/>
          <ac:picMkLst>
            <pc:docMk/>
            <pc:sldMk cId="3529377804" sldId="2146846130"/>
            <ac:picMk id="81" creationId="{E57EBD13-4044-5220-F421-DA581D3CD9A8}"/>
          </ac:picMkLst>
        </pc:picChg>
        <pc:picChg chg="add mod">
          <ac:chgData name="Kaileen Cain" userId="21167d2d-fdf2-4320-ae3a-272888c89590" providerId="ADAL" clId="{226011A2-F409-47E6-A85D-4B8508834A91}" dt="2024-04-11T17:03:58.394" v="4408" actId="1038"/>
          <ac:picMkLst>
            <pc:docMk/>
            <pc:sldMk cId="3529377804" sldId="2146846130"/>
            <ac:picMk id="82" creationId="{A2B4B4FC-185B-4039-4B83-DA93E829D3A6}"/>
          </ac:picMkLst>
        </pc:picChg>
        <pc:picChg chg="add mod">
          <ac:chgData name="Kaileen Cain" userId="21167d2d-fdf2-4320-ae3a-272888c89590" providerId="ADAL" clId="{226011A2-F409-47E6-A85D-4B8508834A91}" dt="2024-04-11T17:04:01.381" v="4410" actId="1035"/>
          <ac:picMkLst>
            <pc:docMk/>
            <pc:sldMk cId="3529377804" sldId="2146846130"/>
            <ac:picMk id="83" creationId="{6EFF176A-9739-AE1F-82FD-2D7DF7663BA1}"/>
          </ac:picMkLst>
        </pc:picChg>
        <pc:extLst>
          <p:ext xmlns:p="http://schemas.openxmlformats.org/presentationml/2006/main" uri="{D6D511B9-2390-475A-947B-AFAB55BFBCF1}">
            <pc226:cmChg xmlns:pc226="http://schemas.microsoft.com/office/powerpoint/2022/06/main/command" chg="add del mod">
              <pc226:chgData name="Kaileen Cain" userId="21167d2d-fdf2-4320-ae3a-272888c89590" providerId="ADAL" clId="{226011A2-F409-47E6-A85D-4B8508834A91}" dt="2024-04-11T18:30:02.125" v="5070"/>
              <pc2:cmMkLst xmlns:pc2="http://schemas.microsoft.com/office/powerpoint/2019/9/main/command">
                <pc:docMk/>
                <pc:sldMk cId="3529377804" sldId="2146846130"/>
                <pc2:cmMk id="{16857D70-BBE7-48F8-ACE8-8D63AE2E677F}"/>
              </pc2:cmMkLst>
            </pc226:cmChg>
          </p:ext>
        </pc:extLst>
      </pc:sldChg>
      <pc:sldChg chg="addSp delSp modSp mod">
        <pc:chgData name="Kaileen Cain" userId="21167d2d-fdf2-4320-ae3a-272888c89590" providerId="ADAL" clId="{226011A2-F409-47E6-A85D-4B8508834A91}" dt="2024-04-11T19:36:02.303" v="5528" actId="13926"/>
        <pc:sldMkLst>
          <pc:docMk/>
          <pc:sldMk cId="3105930944" sldId="2146846131"/>
        </pc:sldMkLst>
        <pc:spChg chg="del mod">
          <ac:chgData name="Kaileen Cain" userId="21167d2d-fdf2-4320-ae3a-272888c89590" providerId="ADAL" clId="{226011A2-F409-47E6-A85D-4B8508834A91}" dt="2024-04-11T16:23:09.370" v="3300" actId="478"/>
          <ac:spMkLst>
            <pc:docMk/>
            <pc:sldMk cId="3105930944" sldId="2146846131"/>
            <ac:spMk id="3" creationId="{63CA9384-7504-E5E2-22C1-7C09412454D2}"/>
          </ac:spMkLst>
        </pc:spChg>
        <pc:spChg chg="del mod">
          <ac:chgData name="Kaileen Cain" userId="21167d2d-fdf2-4320-ae3a-272888c89590" providerId="ADAL" clId="{226011A2-F409-47E6-A85D-4B8508834A91}" dt="2024-04-11T16:23:11.920" v="3302" actId="478"/>
          <ac:spMkLst>
            <pc:docMk/>
            <pc:sldMk cId="3105930944" sldId="2146846131"/>
            <ac:spMk id="6" creationId="{D067DE7C-EA9B-EEFC-8DEE-5350566D7754}"/>
          </ac:spMkLst>
        </pc:spChg>
        <pc:spChg chg="mod">
          <ac:chgData name="Kaileen Cain" userId="21167d2d-fdf2-4320-ae3a-272888c89590" providerId="ADAL" clId="{226011A2-F409-47E6-A85D-4B8508834A91}" dt="2024-04-11T19:36:02.303" v="5528" actId="13926"/>
          <ac:spMkLst>
            <pc:docMk/>
            <pc:sldMk cId="3105930944" sldId="2146846131"/>
            <ac:spMk id="8" creationId="{3351E766-DA40-FBC4-FFD4-06C9741793A3}"/>
          </ac:spMkLst>
        </pc:spChg>
        <pc:spChg chg="del mod">
          <ac:chgData name="Kaileen Cain" userId="21167d2d-fdf2-4320-ae3a-272888c89590" providerId="ADAL" clId="{226011A2-F409-47E6-A85D-4B8508834A91}" dt="2024-04-11T16:22:51.492" v="3294" actId="478"/>
          <ac:spMkLst>
            <pc:docMk/>
            <pc:sldMk cId="3105930944" sldId="2146846131"/>
            <ac:spMk id="11" creationId="{A61DAE7A-3FD5-CF7C-48BD-1EF79C1D0FB6}"/>
          </ac:spMkLst>
        </pc:spChg>
        <pc:spChg chg="del">
          <ac:chgData name="Kaileen Cain" userId="21167d2d-fdf2-4320-ae3a-272888c89590" providerId="ADAL" clId="{226011A2-F409-47E6-A85D-4B8508834A91}" dt="2024-04-11T16:21:42.668" v="3269" actId="478"/>
          <ac:spMkLst>
            <pc:docMk/>
            <pc:sldMk cId="3105930944" sldId="2146846131"/>
            <ac:spMk id="12" creationId="{BAD0D979-F8ED-A0DC-DB12-A5A53D98BCAF}"/>
          </ac:spMkLst>
        </pc:spChg>
        <pc:spChg chg="del mod">
          <ac:chgData name="Kaileen Cain" userId="21167d2d-fdf2-4320-ae3a-272888c89590" providerId="ADAL" clId="{226011A2-F409-47E6-A85D-4B8508834A91}" dt="2024-04-11T16:22:54.410" v="3295" actId="478"/>
          <ac:spMkLst>
            <pc:docMk/>
            <pc:sldMk cId="3105930944" sldId="2146846131"/>
            <ac:spMk id="14" creationId="{879F44ED-6E63-8FC8-9744-6E34488F7981}"/>
          </ac:spMkLst>
        </pc:spChg>
        <pc:spChg chg="del mod">
          <ac:chgData name="Kaileen Cain" userId="21167d2d-fdf2-4320-ae3a-272888c89590" providerId="ADAL" clId="{226011A2-F409-47E6-A85D-4B8508834A91}" dt="2024-04-11T16:22:54.410" v="3295" actId="478"/>
          <ac:spMkLst>
            <pc:docMk/>
            <pc:sldMk cId="3105930944" sldId="2146846131"/>
            <ac:spMk id="15" creationId="{7701A236-0BC3-1C08-13DB-CF07B4179A43}"/>
          </ac:spMkLst>
        </pc:spChg>
        <pc:spChg chg="del mod">
          <ac:chgData name="Kaileen Cain" userId="21167d2d-fdf2-4320-ae3a-272888c89590" providerId="ADAL" clId="{226011A2-F409-47E6-A85D-4B8508834A91}" dt="2024-04-11T18:30:19.872" v="5074" actId="478"/>
          <ac:spMkLst>
            <pc:docMk/>
            <pc:sldMk cId="3105930944" sldId="2146846131"/>
            <ac:spMk id="17" creationId="{13EEDC71-E4AD-F1E8-A5CC-556E8DB372DF}"/>
          </ac:spMkLst>
        </pc:spChg>
        <pc:spChg chg="add mod">
          <ac:chgData name="Kaileen Cain" userId="21167d2d-fdf2-4320-ae3a-272888c89590" providerId="ADAL" clId="{226011A2-F409-47E6-A85D-4B8508834A91}" dt="2024-04-11T16:21:57.163" v="3274"/>
          <ac:spMkLst>
            <pc:docMk/>
            <pc:sldMk cId="3105930944" sldId="2146846131"/>
            <ac:spMk id="18" creationId="{B9E6A359-B640-D813-F3D0-C1B8D3BBFC33}"/>
          </ac:spMkLst>
        </pc:spChg>
        <pc:spChg chg="add mod">
          <ac:chgData name="Kaileen Cain" userId="21167d2d-fdf2-4320-ae3a-272888c89590" providerId="ADAL" clId="{226011A2-F409-47E6-A85D-4B8508834A91}" dt="2024-04-11T16:21:57.163" v="3274"/>
          <ac:spMkLst>
            <pc:docMk/>
            <pc:sldMk cId="3105930944" sldId="2146846131"/>
            <ac:spMk id="19" creationId="{7CCC3E21-B13A-0F4A-87A3-041A764FB87E}"/>
          </ac:spMkLst>
        </pc:spChg>
        <pc:spChg chg="add mod">
          <ac:chgData name="Kaileen Cain" userId="21167d2d-fdf2-4320-ae3a-272888c89590" providerId="ADAL" clId="{226011A2-F409-47E6-A85D-4B8508834A91}" dt="2024-04-11T16:22:02.747" v="3277" actId="20577"/>
          <ac:spMkLst>
            <pc:docMk/>
            <pc:sldMk cId="3105930944" sldId="2146846131"/>
            <ac:spMk id="20" creationId="{B2EF8871-7093-A196-4822-3DE929DC14AC}"/>
          </ac:spMkLst>
        </pc:spChg>
        <pc:spChg chg="add mod">
          <ac:chgData name="Kaileen Cain" userId="21167d2d-fdf2-4320-ae3a-272888c89590" providerId="ADAL" clId="{226011A2-F409-47E6-A85D-4B8508834A91}" dt="2024-04-11T16:22:06.289" v="3279" actId="20577"/>
          <ac:spMkLst>
            <pc:docMk/>
            <pc:sldMk cId="3105930944" sldId="2146846131"/>
            <ac:spMk id="22" creationId="{04B1B892-52D2-4863-BCF3-CB537716F8C8}"/>
          </ac:spMkLst>
        </pc:spChg>
        <pc:spChg chg="add mod">
          <ac:chgData name="Kaileen Cain" userId="21167d2d-fdf2-4320-ae3a-272888c89590" providerId="ADAL" clId="{226011A2-F409-47E6-A85D-4B8508834A91}" dt="2024-04-11T16:22:21.836" v="3283" actId="113"/>
          <ac:spMkLst>
            <pc:docMk/>
            <pc:sldMk cId="3105930944" sldId="2146846131"/>
            <ac:spMk id="23" creationId="{747D63BE-FDD4-B692-3787-2C22B7AE5266}"/>
          </ac:spMkLst>
        </pc:spChg>
        <pc:spChg chg="add mod">
          <ac:chgData name="Kaileen Cain" userId="21167d2d-fdf2-4320-ae3a-272888c89590" providerId="ADAL" clId="{226011A2-F409-47E6-A85D-4B8508834A91}" dt="2024-04-11T16:21:57.163" v="3274"/>
          <ac:spMkLst>
            <pc:docMk/>
            <pc:sldMk cId="3105930944" sldId="2146846131"/>
            <ac:spMk id="25" creationId="{04D98946-8066-9581-DD40-0883176FEE94}"/>
          </ac:spMkLst>
        </pc:spChg>
        <pc:spChg chg="add mod">
          <ac:chgData name="Kaileen Cain" userId="21167d2d-fdf2-4320-ae3a-272888c89590" providerId="ADAL" clId="{226011A2-F409-47E6-A85D-4B8508834A91}" dt="2024-04-11T16:22:48.844" v="3293" actId="113"/>
          <ac:spMkLst>
            <pc:docMk/>
            <pc:sldMk cId="3105930944" sldId="2146846131"/>
            <ac:spMk id="26" creationId="{7D7B2B2D-6D91-09B3-E417-6F5075042A47}"/>
          </ac:spMkLst>
        </pc:spChg>
        <pc:picChg chg="add mod">
          <ac:chgData name="Kaileen Cain" userId="21167d2d-fdf2-4320-ae3a-272888c89590" providerId="ADAL" clId="{226011A2-F409-47E6-A85D-4B8508834A91}" dt="2024-04-11T16:24:29.298" v="3303" actId="14826"/>
          <ac:picMkLst>
            <pc:docMk/>
            <pc:sldMk cId="3105930944" sldId="2146846131"/>
            <ac:picMk id="21" creationId="{62CD6DFA-2DDC-6F43-C344-DFA46476078B}"/>
          </ac:picMkLst>
        </pc:picChg>
        <pc:picChg chg="add mod">
          <ac:chgData name="Kaileen Cain" userId="21167d2d-fdf2-4320-ae3a-272888c89590" providerId="ADAL" clId="{226011A2-F409-47E6-A85D-4B8508834A91}" dt="2024-04-11T16:26:06.782" v="3304" actId="14826"/>
          <ac:picMkLst>
            <pc:docMk/>
            <pc:sldMk cId="3105930944" sldId="2146846131"/>
            <ac:picMk id="24" creationId="{707B7A21-E236-EA28-4EF6-10649E419486}"/>
          </ac:picMkLst>
        </pc:picChg>
      </pc:sldChg>
      <pc:sldChg chg="addSp delSp modSp mod">
        <pc:chgData name="Kaileen Cain" userId="21167d2d-fdf2-4320-ae3a-272888c89590" providerId="ADAL" clId="{226011A2-F409-47E6-A85D-4B8508834A91}" dt="2024-04-11T19:38:02.753" v="5598" actId="114"/>
        <pc:sldMkLst>
          <pc:docMk/>
          <pc:sldMk cId="2948945407" sldId="2146846132"/>
        </pc:sldMkLst>
        <pc:spChg chg="del">
          <ac:chgData name="Kaileen Cain" userId="21167d2d-fdf2-4320-ae3a-272888c89590" providerId="ADAL" clId="{226011A2-F409-47E6-A85D-4B8508834A91}" dt="2024-04-11T16:26:23.002" v="3305" actId="478"/>
          <ac:spMkLst>
            <pc:docMk/>
            <pc:sldMk cId="2948945407" sldId="2146846132"/>
            <ac:spMk id="3" creationId="{AEFF1943-F1D0-9820-80B0-59AF47B96A4D}"/>
          </ac:spMkLst>
        </pc:spChg>
        <pc:spChg chg="del mod ord">
          <ac:chgData name="Kaileen Cain" userId="21167d2d-fdf2-4320-ae3a-272888c89590" providerId="ADAL" clId="{226011A2-F409-47E6-A85D-4B8508834A91}" dt="2024-04-04T20:58:25.691" v="1178" actId="478"/>
          <ac:spMkLst>
            <pc:docMk/>
            <pc:sldMk cId="2948945407" sldId="2146846132"/>
            <ac:spMk id="6" creationId="{3BF10B57-D19E-85A9-A4AE-19C5D20F8B68}"/>
          </ac:spMkLst>
        </pc:spChg>
        <pc:spChg chg="mod">
          <ac:chgData name="Kaileen Cain" userId="21167d2d-fdf2-4320-ae3a-272888c89590" providerId="ADAL" clId="{226011A2-F409-47E6-A85D-4B8508834A91}" dt="2024-04-11T16:26:27.477" v="3306" actId="14100"/>
          <ac:spMkLst>
            <pc:docMk/>
            <pc:sldMk cId="2948945407" sldId="2146846132"/>
            <ac:spMk id="7" creationId="{BF552AD7-7F6F-4810-03DE-C115B33C9778}"/>
          </ac:spMkLst>
        </pc:spChg>
        <pc:spChg chg="mod">
          <ac:chgData name="Kaileen Cain" userId="21167d2d-fdf2-4320-ae3a-272888c89590" providerId="ADAL" clId="{226011A2-F409-47E6-A85D-4B8508834A91}" dt="2024-04-11T19:38:02.753" v="5598" actId="114"/>
          <ac:spMkLst>
            <pc:docMk/>
            <pc:sldMk cId="2948945407" sldId="2146846132"/>
            <ac:spMk id="8" creationId="{3351E766-DA40-FBC4-FFD4-06C9741793A3}"/>
          </ac:spMkLst>
        </pc:spChg>
        <pc:spChg chg="del mod">
          <ac:chgData name="Kaileen Cain" userId="21167d2d-fdf2-4320-ae3a-272888c89590" providerId="ADAL" clId="{226011A2-F409-47E6-A85D-4B8508834A91}" dt="2024-04-04T20:58:29.948" v="1180" actId="478"/>
          <ac:spMkLst>
            <pc:docMk/>
            <pc:sldMk cId="2948945407" sldId="2146846132"/>
            <ac:spMk id="11" creationId="{52CF08DD-D3AF-5940-3F9F-EE27C95088A3}"/>
          </ac:spMkLst>
        </pc:spChg>
        <pc:spChg chg="add del mod">
          <ac:chgData name="Kaileen Cain" userId="21167d2d-fdf2-4320-ae3a-272888c89590" providerId="ADAL" clId="{226011A2-F409-47E6-A85D-4B8508834A91}" dt="2024-04-11T16:34:01.407" v="3527" actId="478"/>
          <ac:spMkLst>
            <pc:docMk/>
            <pc:sldMk cId="2948945407" sldId="2146846132"/>
            <ac:spMk id="12" creationId="{407BC7A4-AF9A-946B-65F8-93A9CCFE208F}"/>
          </ac:spMkLst>
        </pc:spChg>
        <pc:spChg chg="add mod ord">
          <ac:chgData name="Kaileen Cain" userId="21167d2d-fdf2-4320-ae3a-272888c89590" providerId="ADAL" clId="{226011A2-F409-47E6-A85D-4B8508834A91}" dt="2024-04-11T16:36:23.800" v="3663" actId="404"/>
          <ac:spMkLst>
            <pc:docMk/>
            <pc:sldMk cId="2948945407" sldId="2146846132"/>
            <ac:spMk id="14" creationId="{A45B5B07-B44C-7494-2AD4-4F184061F757}"/>
          </ac:spMkLst>
        </pc:spChg>
        <pc:spChg chg="add mod">
          <ac:chgData name="Kaileen Cain" userId="21167d2d-fdf2-4320-ae3a-272888c89590" providerId="ADAL" clId="{226011A2-F409-47E6-A85D-4B8508834A91}" dt="2024-04-04T20:57:11.546" v="1130"/>
          <ac:spMkLst>
            <pc:docMk/>
            <pc:sldMk cId="2948945407" sldId="2146846132"/>
            <ac:spMk id="15" creationId="{8BCBD0CD-A7DE-613E-1E00-43A12ACE9784}"/>
          </ac:spMkLst>
        </pc:spChg>
        <pc:spChg chg="mod">
          <ac:chgData name="Kaileen Cain" userId="21167d2d-fdf2-4320-ae3a-272888c89590" providerId="ADAL" clId="{226011A2-F409-47E6-A85D-4B8508834A91}" dt="2024-04-11T16:36:55.565" v="3667" actId="1076"/>
          <ac:spMkLst>
            <pc:docMk/>
            <pc:sldMk cId="2948945407" sldId="2146846132"/>
            <ac:spMk id="15" creationId="{AC1DF2C4-B2F5-93AA-FD75-595BCC584AB7}"/>
          </ac:spMkLst>
        </pc:spChg>
        <pc:spChg chg="add mod">
          <ac:chgData name="Kaileen Cain" userId="21167d2d-fdf2-4320-ae3a-272888c89590" providerId="ADAL" clId="{226011A2-F409-47E6-A85D-4B8508834A91}" dt="2024-04-04T20:57:11.546" v="1130"/>
          <ac:spMkLst>
            <pc:docMk/>
            <pc:sldMk cId="2948945407" sldId="2146846132"/>
            <ac:spMk id="16" creationId="{0BC17535-D66C-544B-021E-67A9C8AAEDC8}"/>
          </ac:spMkLst>
        </pc:spChg>
        <pc:spChg chg="mod">
          <ac:chgData name="Kaileen Cain" userId="21167d2d-fdf2-4320-ae3a-272888c89590" providerId="ADAL" clId="{226011A2-F409-47E6-A85D-4B8508834A91}" dt="2024-04-11T16:28:05.484" v="3309" actId="1076"/>
          <ac:spMkLst>
            <pc:docMk/>
            <pc:sldMk cId="2948945407" sldId="2146846132"/>
            <ac:spMk id="16" creationId="{A634DA7B-531A-4F00-26C4-63B513C5B170}"/>
          </ac:spMkLst>
        </pc:spChg>
        <pc:spChg chg="add del mod">
          <ac:chgData name="Kaileen Cain" userId="21167d2d-fdf2-4320-ae3a-272888c89590" providerId="ADAL" clId="{226011A2-F409-47E6-A85D-4B8508834A91}" dt="2024-04-11T16:30:15.555" v="3492" actId="478"/>
          <ac:spMkLst>
            <pc:docMk/>
            <pc:sldMk cId="2948945407" sldId="2146846132"/>
            <ac:spMk id="17" creationId="{65B4A8D6-CA3D-8219-107E-F68227A6E1AF}"/>
          </ac:spMkLst>
        </pc:spChg>
        <pc:spChg chg="add del mod">
          <ac:chgData name="Kaileen Cain" userId="21167d2d-fdf2-4320-ae3a-272888c89590" providerId="ADAL" clId="{226011A2-F409-47E6-A85D-4B8508834A91}" dt="2024-04-11T16:30:15.555" v="3492" actId="478"/>
          <ac:spMkLst>
            <pc:docMk/>
            <pc:sldMk cId="2948945407" sldId="2146846132"/>
            <ac:spMk id="18" creationId="{5447D9E1-02EC-3964-9710-023C67E0565E}"/>
          </ac:spMkLst>
        </pc:spChg>
        <pc:spChg chg="add del mod">
          <ac:chgData name="Kaileen Cain" userId="21167d2d-fdf2-4320-ae3a-272888c89590" providerId="ADAL" clId="{226011A2-F409-47E6-A85D-4B8508834A91}" dt="2024-04-11T16:30:15.555" v="3492" actId="478"/>
          <ac:spMkLst>
            <pc:docMk/>
            <pc:sldMk cId="2948945407" sldId="2146846132"/>
            <ac:spMk id="19" creationId="{0A3CC368-13B4-3D3A-FE10-DB58351B9400}"/>
          </ac:spMkLst>
        </pc:spChg>
        <pc:spChg chg="add del mod">
          <ac:chgData name="Kaileen Cain" userId="21167d2d-fdf2-4320-ae3a-272888c89590" providerId="ADAL" clId="{226011A2-F409-47E6-A85D-4B8508834A91}" dt="2024-04-11T16:30:15.555" v="3492" actId="478"/>
          <ac:spMkLst>
            <pc:docMk/>
            <pc:sldMk cId="2948945407" sldId="2146846132"/>
            <ac:spMk id="20" creationId="{4612F853-7C8E-72AB-6D60-555BA3AE885F}"/>
          </ac:spMkLst>
        </pc:spChg>
        <pc:spChg chg="add del mod">
          <ac:chgData name="Kaileen Cain" userId="21167d2d-fdf2-4320-ae3a-272888c89590" providerId="ADAL" clId="{226011A2-F409-47E6-A85D-4B8508834A91}" dt="2024-04-11T16:30:15.555" v="3492" actId="478"/>
          <ac:spMkLst>
            <pc:docMk/>
            <pc:sldMk cId="2948945407" sldId="2146846132"/>
            <ac:spMk id="21" creationId="{8C4C988D-D22D-22B5-6D12-5D4D7E560F4C}"/>
          </ac:spMkLst>
        </pc:spChg>
        <pc:spChg chg="add del mod">
          <ac:chgData name="Kaileen Cain" userId="21167d2d-fdf2-4320-ae3a-272888c89590" providerId="ADAL" clId="{226011A2-F409-47E6-A85D-4B8508834A91}" dt="2024-04-11T16:30:15.555" v="3492" actId="478"/>
          <ac:spMkLst>
            <pc:docMk/>
            <pc:sldMk cId="2948945407" sldId="2146846132"/>
            <ac:spMk id="22" creationId="{18B018DF-5E7E-3004-9357-D0A6F487D934}"/>
          </ac:spMkLst>
        </pc:spChg>
        <pc:spChg chg="add del mod">
          <ac:chgData name="Kaileen Cain" userId="21167d2d-fdf2-4320-ae3a-272888c89590" providerId="ADAL" clId="{226011A2-F409-47E6-A85D-4B8508834A91}" dt="2024-04-11T16:30:15.555" v="3492" actId="478"/>
          <ac:spMkLst>
            <pc:docMk/>
            <pc:sldMk cId="2948945407" sldId="2146846132"/>
            <ac:spMk id="23" creationId="{107377EF-1E12-285E-8506-05ACAF0B84B1}"/>
          </ac:spMkLst>
        </pc:spChg>
        <pc:spChg chg="add del mod">
          <ac:chgData name="Kaileen Cain" userId="21167d2d-fdf2-4320-ae3a-272888c89590" providerId="ADAL" clId="{226011A2-F409-47E6-A85D-4B8508834A91}" dt="2024-04-11T16:30:15.555" v="3492" actId="478"/>
          <ac:spMkLst>
            <pc:docMk/>
            <pc:sldMk cId="2948945407" sldId="2146846132"/>
            <ac:spMk id="24" creationId="{0965E5C2-9C63-3AF8-A2E4-E1C8CA0CF3D3}"/>
          </ac:spMkLst>
        </pc:spChg>
        <pc:spChg chg="add del mod">
          <ac:chgData name="Kaileen Cain" userId="21167d2d-fdf2-4320-ae3a-272888c89590" providerId="ADAL" clId="{226011A2-F409-47E6-A85D-4B8508834A91}" dt="2024-04-11T16:30:15.555" v="3492" actId="478"/>
          <ac:spMkLst>
            <pc:docMk/>
            <pc:sldMk cId="2948945407" sldId="2146846132"/>
            <ac:spMk id="25" creationId="{CC6B3C74-2DCC-817F-AF1C-35FF28C2263A}"/>
          </ac:spMkLst>
        </pc:spChg>
        <pc:spChg chg="add mod">
          <ac:chgData name="Kaileen Cain" userId="21167d2d-fdf2-4320-ae3a-272888c89590" providerId="ADAL" clId="{226011A2-F409-47E6-A85D-4B8508834A91}" dt="2024-04-11T16:32:37.848" v="3493"/>
          <ac:spMkLst>
            <pc:docMk/>
            <pc:sldMk cId="2948945407" sldId="2146846132"/>
            <ac:spMk id="29" creationId="{1B3ACA3C-0DD2-C370-7302-F8E827BEDB6B}"/>
          </ac:spMkLst>
        </pc:spChg>
        <pc:spChg chg="add mod">
          <ac:chgData name="Kaileen Cain" userId="21167d2d-fdf2-4320-ae3a-272888c89590" providerId="ADAL" clId="{226011A2-F409-47E6-A85D-4B8508834A91}" dt="2024-04-11T16:32:37.848" v="3493"/>
          <ac:spMkLst>
            <pc:docMk/>
            <pc:sldMk cId="2948945407" sldId="2146846132"/>
            <ac:spMk id="30" creationId="{98AB6A17-4E54-BD64-C28A-340E1C5635EF}"/>
          </ac:spMkLst>
        </pc:spChg>
        <pc:spChg chg="add mod">
          <ac:chgData name="Kaileen Cain" userId="21167d2d-fdf2-4320-ae3a-272888c89590" providerId="ADAL" clId="{226011A2-F409-47E6-A85D-4B8508834A91}" dt="2024-04-11T16:32:37.848" v="3493"/>
          <ac:spMkLst>
            <pc:docMk/>
            <pc:sldMk cId="2948945407" sldId="2146846132"/>
            <ac:spMk id="31" creationId="{B3C91B93-1976-45F5-6ACB-ED37363DD051}"/>
          </ac:spMkLst>
        </pc:spChg>
        <pc:spChg chg="add mod">
          <ac:chgData name="Kaileen Cain" userId="21167d2d-fdf2-4320-ae3a-272888c89590" providerId="ADAL" clId="{226011A2-F409-47E6-A85D-4B8508834A91}" dt="2024-04-11T16:35:23.811" v="3536" actId="208"/>
          <ac:spMkLst>
            <pc:docMk/>
            <pc:sldMk cId="2948945407" sldId="2146846132"/>
            <ac:spMk id="32" creationId="{07F3DBD7-D606-3480-346B-91B3C81E9DE0}"/>
          </ac:spMkLst>
        </pc:spChg>
        <pc:spChg chg="add mod">
          <ac:chgData name="Kaileen Cain" userId="21167d2d-fdf2-4320-ae3a-272888c89590" providerId="ADAL" clId="{226011A2-F409-47E6-A85D-4B8508834A91}" dt="2024-04-11T16:35:26.705" v="3537" actId="208"/>
          <ac:spMkLst>
            <pc:docMk/>
            <pc:sldMk cId="2948945407" sldId="2146846132"/>
            <ac:spMk id="33" creationId="{4CF95491-BC38-4831-4D96-B09F300EABDE}"/>
          </ac:spMkLst>
        </pc:spChg>
        <pc:spChg chg="add mod">
          <ac:chgData name="Kaileen Cain" userId="21167d2d-fdf2-4320-ae3a-272888c89590" providerId="ADAL" clId="{226011A2-F409-47E6-A85D-4B8508834A91}" dt="2024-04-11T16:35:29.481" v="3538" actId="208"/>
          <ac:spMkLst>
            <pc:docMk/>
            <pc:sldMk cId="2948945407" sldId="2146846132"/>
            <ac:spMk id="34" creationId="{6070C42A-7235-39A6-C834-2D5E33FD05CF}"/>
          </ac:spMkLst>
        </pc:spChg>
        <pc:spChg chg="add mod">
          <ac:chgData name="Kaileen Cain" userId="21167d2d-fdf2-4320-ae3a-272888c89590" providerId="ADAL" clId="{226011A2-F409-47E6-A85D-4B8508834A91}" dt="2024-04-11T16:36:23.800" v="3663" actId="404"/>
          <ac:spMkLst>
            <pc:docMk/>
            <pc:sldMk cId="2948945407" sldId="2146846132"/>
            <ac:spMk id="35" creationId="{52789D61-59EC-6193-C98A-997649C2570B}"/>
          </ac:spMkLst>
        </pc:spChg>
        <pc:spChg chg="add mod">
          <ac:chgData name="Kaileen Cain" userId="21167d2d-fdf2-4320-ae3a-272888c89590" providerId="ADAL" clId="{226011A2-F409-47E6-A85D-4B8508834A91}" dt="2024-04-11T16:36:49.157" v="3665" actId="207"/>
          <ac:spMkLst>
            <pc:docMk/>
            <pc:sldMk cId="2948945407" sldId="2146846132"/>
            <ac:spMk id="36" creationId="{7DC0064C-0297-2B51-FBDB-00F8C4479954}"/>
          </ac:spMkLst>
        </pc:spChg>
        <pc:picChg chg="mod">
          <ac:chgData name="Kaileen Cain" userId="21167d2d-fdf2-4320-ae3a-272888c89590" providerId="ADAL" clId="{226011A2-F409-47E6-A85D-4B8508834A91}" dt="2024-04-11T16:36:52.981" v="3666" actId="1076"/>
          <ac:picMkLst>
            <pc:docMk/>
            <pc:sldMk cId="2948945407" sldId="2146846132"/>
            <ac:picMk id="11" creationId="{4EC222C4-69EF-0541-1761-B67FD5F23AA0}"/>
          </ac:picMkLst>
        </pc:picChg>
        <pc:picChg chg="add del mod">
          <ac:chgData name="Kaileen Cain" userId="21167d2d-fdf2-4320-ae3a-272888c89590" providerId="ADAL" clId="{226011A2-F409-47E6-A85D-4B8508834A91}" dt="2024-04-11T16:30:15.555" v="3492" actId="478"/>
          <ac:picMkLst>
            <pc:docMk/>
            <pc:sldMk cId="2948945407" sldId="2146846132"/>
            <ac:picMk id="26" creationId="{DF8B76FA-2C19-A618-1D2B-226F9C443442}"/>
          </ac:picMkLst>
        </pc:picChg>
        <pc:picChg chg="add del mod">
          <ac:chgData name="Kaileen Cain" userId="21167d2d-fdf2-4320-ae3a-272888c89590" providerId="ADAL" clId="{226011A2-F409-47E6-A85D-4B8508834A91}" dt="2024-04-11T16:30:15.555" v="3492" actId="478"/>
          <ac:picMkLst>
            <pc:docMk/>
            <pc:sldMk cId="2948945407" sldId="2146846132"/>
            <ac:picMk id="27" creationId="{5AA9B5C1-8624-CFDC-1763-43DB42D18D38}"/>
          </ac:picMkLst>
        </pc:picChg>
        <pc:picChg chg="add del mod">
          <ac:chgData name="Kaileen Cain" userId="21167d2d-fdf2-4320-ae3a-272888c89590" providerId="ADAL" clId="{226011A2-F409-47E6-A85D-4B8508834A91}" dt="2024-04-11T16:30:15.555" v="3492" actId="478"/>
          <ac:picMkLst>
            <pc:docMk/>
            <pc:sldMk cId="2948945407" sldId="2146846132"/>
            <ac:picMk id="28" creationId="{CFCCF8B7-8BC6-BA97-70F8-90EA1927A699}"/>
          </ac:picMkLst>
        </pc:picChg>
      </pc:sldChg>
      <pc:sldChg chg="addSp delSp modSp mod">
        <pc:chgData name="Kaileen Cain" userId="21167d2d-fdf2-4320-ae3a-272888c89590" providerId="ADAL" clId="{226011A2-F409-47E6-A85D-4B8508834A91}" dt="2024-04-04T21:30:38.420" v="1222"/>
        <pc:sldMkLst>
          <pc:docMk/>
          <pc:sldMk cId="312844939" sldId="2146846133"/>
        </pc:sldMkLst>
        <pc:spChg chg="add mod ord">
          <ac:chgData name="Kaileen Cain" userId="21167d2d-fdf2-4320-ae3a-272888c89590" providerId="ADAL" clId="{226011A2-F409-47E6-A85D-4B8508834A91}" dt="2024-04-04T21:00:01.541" v="1183" actId="167"/>
          <ac:spMkLst>
            <pc:docMk/>
            <pc:sldMk cId="312844939" sldId="2146846133"/>
            <ac:spMk id="6" creationId="{5F529BD7-9DBA-C5FD-E14B-1D5E3D763D3B}"/>
          </ac:spMkLst>
        </pc:spChg>
        <pc:spChg chg="ord">
          <ac:chgData name="Kaileen Cain" userId="21167d2d-fdf2-4320-ae3a-272888c89590" providerId="ADAL" clId="{226011A2-F409-47E6-A85D-4B8508834A91}" dt="2024-04-04T21:00:03.469" v="1184" actId="167"/>
          <ac:spMkLst>
            <pc:docMk/>
            <pc:sldMk cId="312844939" sldId="2146846133"/>
            <ac:spMk id="7" creationId="{BF552AD7-7F6F-4810-03DE-C115B33C9778}"/>
          </ac:spMkLst>
        </pc:spChg>
        <pc:spChg chg="del mod">
          <ac:chgData name="Kaileen Cain" userId="21167d2d-fdf2-4320-ae3a-272888c89590" providerId="ADAL" clId="{226011A2-F409-47E6-A85D-4B8508834A91}" dt="2024-04-04T21:00:42.733" v="1194" actId="478"/>
          <ac:spMkLst>
            <pc:docMk/>
            <pc:sldMk cId="312844939" sldId="2146846133"/>
            <ac:spMk id="13" creationId="{25AECA34-E0EA-AB4F-CC73-8F4F7B6B41CD}"/>
          </ac:spMkLst>
        </pc:spChg>
        <pc:spChg chg="add mod">
          <ac:chgData name="Kaileen Cain" userId="21167d2d-fdf2-4320-ae3a-272888c89590" providerId="ADAL" clId="{226011A2-F409-47E6-A85D-4B8508834A91}" dt="2024-04-04T21:30:26.841" v="1221" actId="14100"/>
          <ac:spMkLst>
            <pc:docMk/>
            <pc:sldMk cId="312844939" sldId="2146846133"/>
            <ac:spMk id="14" creationId="{5722275C-0672-3895-8AD6-B56B67BC4B0D}"/>
          </ac:spMkLst>
        </pc:spChg>
        <pc:spChg chg="add mod">
          <ac:chgData name="Kaileen Cain" userId="21167d2d-fdf2-4320-ae3a-272888c89590" providerId="ADAL" clId="{226011A2-F409-47E6-A85D-4B8508834A91}" dt="2024-04-04T21:30:38.420" v="1222"/>
          <ac:spMkLst>
            <pc:docMk/>
            <pc:sldMk cId="312844939" sldId="2146846133"/>
            <ac:spMk id="15" creationId="{CCC7D64C-5BDB-9B74-3262-9D5D4FE3C437}"/>
          </ac:spMkLst>
        </pc:spChg>
      </pc:sldChg>
      <pc:sldChg chg="delSp modSp mod">
        <pc:chgData name="Kaileen Cain" userId="21167d2d-fdf2-4320-ae3a-272888c89590" providerId="ADAL" clId="{226011A2-F409-47E6-A85D-4B8508834A91}" dt="2024-04-11T19:37:51.897" v="5594" actId="114"/>
        <pc:sldMkLst>
          <pc:docMk/>
          <pc:sldMk cId="3118163753" sldId="2146846134"/>
        </pc:sldMkLst>
        <pc:spChg chg="del mod">
          <ac:chgData name="Kaileen Cain" userId="21167d2d-fdf2-4320-ae3a-272888c89590" providerId="ADAL" clId="{226011A2-F409-47E6-A85D-4B8508834A91}" dt="2024-04-10T21:10:12.861" v="2377" actId="478"/>
          <ac:spMkLst>
            <pc:docMk/>
            <pc:sldMk cId="3118163753" sldId="2146846134"/>
            <ac:spMk id="6" creationId="{BF352503-F346-B415-02A2-F0DAAE05E53E}"/>
          </ac:spMkLst>
        </pc:spChg>
        <pc:spChg chg="mod">
          <ac:chgData name="Kaileen Cain" userId="21167d2d-fdf2-4320-ae3a-272888c89590" providerId="ADAL" clId="{226011A2-F409-47E6-A85D-4B8508834A91}" dt="2024-04-11T19:37:51.897" v="5594" actId="114"/>
          <ac:spMkLst>
            <pc:docMk/>
            <pc:sldMk cId="3118163753" sldId="2146846134"/>
            <ac:spMk id="8" creationId="{3351E766-DA40-FBC4-FFD4-06C9741793A3}"/>
          </ac:spMkLst>
        </pc:spChg>
        <pc:spChg chg="mod">
          <ac:chgData name="Kaileen Cain" userId="21167d2d-fdf2-4320-ae3a-272888c89590" providerId="ADAL" clId="{226011A2-F409-47E6-A85D-4B8508834A91}" dt="2024-04-10T21:10:05.184" v="2376" actId="2711"/>
          <ac:spMkLst>
            <pc:docMk/>
            <pc:sldMk cId="3118163753" sldId="2146846134"/>
            <ac:spMk id="23" creationId="{DD43FA9B-884F-5B1C-592B-00FAFDD4FE70}"/>
          </ac:spMkLst>
        </pc:spChg>
      </pc:sldChg>
      <pc:sldChg chg="addSp modSp mod addCm">
        <pc:chgData name="Kaileen Cain" userId="21167d2d-fdf2-4320-ae3a-272888c89590" providerId="ADAL" clId="{226011A2-F409-47E6-A85D-4B8508834A91}" dt="2024-04-10T21:14:03.516" v="2379"/>
        <pc:sldMkLst>
          <pc:docMk/>
          <pc:sldMk cId="3591259284" sldId="2146846135"/>
        </pc:sldMkLst>
        <pc:spChg chg="add mod ord">
          <ac:chgData name="Kaileen Cain" userId="21167d2d-fdf2-4320-ae3a-272888c89590" providerId="ADAL" clId="{226011A2-F409-47E6-A85D-4B8508834A91}" dt="2024-04-10T18:38:21.152" v="1224" actId="167"/>
          <ac:spMkLst>
            <pc:docMk/>
            <pc:sldMk cId="3591259284" sldId="2146846135"/>
            <ac:spMk id="3" creationId="{F5E04880-1679-9E6B-402D-CB504E40147E}"/>
          </ac:spMkLst>
        </pc:spChg>
        <pc:spChg chg="mod">
          <ac:chgData name="Kaileen Cain" userId="21167d2d-fdf2-4320-ae3a-272888c89590" providerId="ADAL" clId="{226011A2-F409-47E6-A85D-4B8508834A91}" dt="2024-04-10T18:38:29.231" v="1226" actId="1076"/>
          <ac:spMkLst>
            <pc:docMk/>
            <pc:sldMk cId="3591259284" sldId="2146846135"/>
            <ac:spMk id="12" creationId="{0BDD0049-ED12-4E15-F5C6-7B15A4EBC83A}"/>
          </ac:spMkLst>
        </pc:spChg>
        <pc:picChg chg="ord">
          <ac:chgData name="Kaileen Cain" userId="21167d2d-fdf2-4320-ae3a-272888c89590" providerId="ADAL" clId="{226011A2-F409-47E6-A85D-4B8508834A91}" dt="2024-04-10T18:38:23.089" v="1225" actId="167"/>
          <ac:picMkLst>
            <pc:docMk/>
            <pc:sldMk cId="3591259284" sldId="2146846135"/>
            <ac:picMk id="11" creationId="{4E13AE19-C4BF-BA13-DAF8-850D36FD1FD9}"/>
          </ac:picMkLst>
        </pc:pic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226011A2-F409-47E6-A85D-4B8508834A91}" dt="2024-04-10T21:14:03.516" v="2379"/>
              <pc2:cmMkLst xmlns:pc2="http://schemas.microsoft.com/office/powerpoint/2019/9/main/command">
                <pc:docMk/>
                <pc:sldMk cId="3591259284" sldId="2146846135"/>
                <pc2:cmMk id="{D86474A3-AFEE-4E7B-B8A9-1EC30F37BF04}"/>
              </pc2:cmMkLst>
            </pc226:cmChg>
          </p:ext>
        </pc:extLst>
      </pc:sldChg>
      <pc:sldChg chg="delSp modSp mod modCm">
        <pc:chgData name="Kaileen Cain" userId="21167d2d-fdf2-4320-ae3a-272888c89590" providerId="ADAL" clId="{226011A2-F409-47E6-A85D-4B8508834A91}" dt="2024-04-11T19:37:42.002" v="5592" actId="114"/>
        <pc:sldMkLst>
          <pc:docMk/>
          <pc:sldMk cId="818852172" sldId="2146846136"/>
        </pc:sldMkLst>
        <pc:spChg chg="del">
          <ac:chgData name="Kaileen Cain" userId="21167d2d-fdf2-4320-ae3a-272888c89590" providerId="ADAL" clId="{226011A2-F409-47E6-A85D-4B8508834A91}" dt="2024-04-11T14:52:02.074" v="2475" actId="478"/>
          <ac:spMkLst>
            <pc:docMk/>
            <pc:sldMk cId="818852172" sldId="2146846136"/>
            <ac:spMk id="3" creationId="{E0D7A28E-AEF9-77D3-8EB2-104FBCD2579C}"/>
          </ac:spMkLst>
        </pc:spChg>
        <pc:spChg chg="mod">
          <ac:chgData name="Kaileen Cain" userId="21167d2d-fdf2-4320-ae3a-272888c89590" providerId="ADAL" clId="{226011A2-F409-47E6-A85D-4B8508834A91}" dt="2024-04-11T19:37:42.002" v="5592" actId="114"/>
          <ac:spMkLst>
            <pc:docMk/>
            <pc:sldMk cId="818852172" sldId="2146846136"/>
            <ac:spMk id="8" creationId="{3351E766-DA40-FBC4-FFD4-06C9741793A3}"/>
          </ac:spMkLst>
        </pc:spChg>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226011A2-F409-47E6-A85D-4B8508834A91}" dt="2024-04-11T14:52:02.078" v="2476" actId="2056"/>
              <pc2:cmMkLst xmlns:pc2="http://schemas.microsoft.com/office/powerpoint/2019/9/main/command">
                <pc:docMk/>
                <pc:sldMk cId="818852172" sldId="2146846136"/>
                <pc2:cmMk id="{AE4168AC-2305-4009-A2C2-4EB4696C8F31}"/>
              </pc2:cmMkLst>
            </pc226:cmChg>
          </p:ext>
        </pc:extLst>
      </pc:sldChg>
      <pc:sldChg chg="addSp delSp modSp mod addCm">
        <pc:chgData name="Kaileen Cain" userId="21167d2d-fdf2-4320-ae3a-272888c89590" providerId="ADAL" clId="{226011A2-F409-47E6-A85D-4B8508834A91}" dt="2024-04-11T21:03:09.963" v="6011"/>
        <pc:sldMkLst>
          <pc:docMk/>
          <pc:sldMk cId="4089776340" sldId="2146846137"/>
        </pc:sldMkLst>
        <pc:spChg chg="del mod">
          <ac:chgData name="Kaileen Cain" userId="21167d2d-fdf2-4320-ae3a-272888c89590" providerId="ADAL" clId="{226011A2-F409-47E6-A85D-4B8508834A91}" dt="2024-04-11T20:58:21.836" v="5992" actId="478"/>
          <ac:spMkLst>
            <pc:docMk/>
            <pc:sldMk cId="4089776340" sldId="2146846137"/>
            <ac:spMk id="7" creationId="{99058CA4-F50E-9AFB-B788-D1F64A232E0C}"/>
          </ac:spMkLst>
        </pc:spChg>
        <pc:spChg chg="mod">
          <ac:chgData name="Kaileen Cain" userId="21167d2d-fdf2-4320-ae3a-272888c89590" providerId="ADAL" clId="{226011A2-F409-47E6-A85D-4B8508834A91}" dt="2024-04-11T19:37:34.505" v="5589" actId="114"/>
          <ac:spMkLst>
            <pc:docMk/>
            <pc:sldMk cId="4089776340" sldId="2146846137"/>
            <ac:spMk id="8" creationId="{3351E766-DA40-FBC4-FFD4-06C9741793A3}"/>
          </ac:spMkLst>
        </pc:spChg>
        <pc:spChg chg="del mod">
          <ac:chgData name="Kaileen Cain" userId="21167d2d-fdf2-4320-ae3a-272888c89590" providerId="ADAL" clId="{226011A2-F409-47E6-A85D-4B8508834A91}" dt="2024-04-11T20:57:18.145" v="5974" actId="478"/>
          <ac:spMkLst>
            <pc:docMk/>
            <pc:sldMk cId="4089776340" sldId="2146846137"/>
            <ac:spMk id="10" creationId="{5A262B6B-478B-2C4A-F085-149CDF59024B}"/>
          </ac:spMkLst>
        </pc:spChg>
        <pc:spChg chg="del mod">
          <ac:chgData name="Kaileen Cain" userId="21167d2d-fdf2-4320-ae3a-272888c89590" providerId="ADAL" clId="{226011A2-F409-47E6-A85D-4B8508834A91}" dt="2024-04-11T20:58:42.210" v="5997" actId="478"/>
          <ac:spMkLst>
            <pc:docMk/>
            <pc:sldMk cId="4089776340" sldId="2146846137"/>
            <ac:spMk id="11" creationId="{5CF4D6CF-E177-41E9-97E0-C7454FB21624}"/>
          </ac:spMkLst>
        </pc:spChg>
        <pc:spChg chg="del">
          <ac:chgData name="Kaileen Cain" userId="21167d2d-fdf2-4320-ae3a-272888c89590" providerId="ADAL" clId="{226011A2-F409-47E6-A85D-4B8508834A91}" dt="2024-04-11T20:57:03.731" v="5969" actId="478"/>
          <ac:spMkLst>
            <pc:docMk/>
            <pc:sldMk cId="4089776340" sldId="2146846137"/>
            <ac:spMk id="12" creationId="{F83ECA79-4504-9402-3AFC-3022CE730B14}"/>
          </ac:spMkLst>
        </pc:spChg>
        <pc:spChg chg="mod">
          <ac:chgData name="Kaileen Cain" userId="21167d2d-fdf2-4320-ae3a-272888c89590" providerId="ADAL" clId="{226011A2-F409-47E6-A85D-4B8508834A91}" dt="2024-04-11T20:57:59.080" v="5989" actId="20577"/>
          <ac:spMkLst>
            <pc:docMk/>
            <pc:sldMk cId="4089776340" sldId="2146846137"/>
            <ac:spMk id="28" creationId="{D56A581C-9068-42D7-E48A-2339D424F394}"/>
          </ac:spMkLst>
        </pc:spChg>
        <pc:spChg chg="mod">
          <ac:chgData name="Kaileen Cain" userId="21167d2d-fdf2-4320-ae3a-272888c89590" providerId="ADAL" clId="{226011A2-F409-47E6-A85D-4B8508834A91}" dt="2024-04-11T20:58:17.636" v="5991" actId="207"/>
          <ac:spMkLst>
            <pc:docMk/>
            <pc:sldMk cId="4089776340" sldId="2146846137"/>
            <ac:spMk id="29" creationId="{07668C83-1D98-71E5-AF75-9C09BE339FC5}"/>
          </ac:spMkLst>
        </pc:spChg>
        <pc:spChg chg="mod">
          <ac:chgData name="Kaileen Cain" userId="21167d2d-fdf2-4320-ae3a-272888c89590" providerId="ADAL" clId="{226011A2-F409-47E6-A85D-4B8508834A91}" dt="2024-04-11T20:58:29.007" v="5994" actId="20577"/>
          <ac:spMkLst>
            <pc:docMk/>
            <pc:sldMk cId="4089776340" sldId="2146846137"/>
            <ac:spMk id="31" creationId="{90F7BC01-F898-4DEE-3EC1-A15888BB16E4}"/>
          </ac:spMkLst>
        </pc:spChg>
        <pc:spChg chg="mod">
          <ac:chgData name="Kaileen Cain" userId="21167d2d-fdf2-4320-ae3a-272888c89590" providerId="ADAL" clId="{226011A2-F409-47E6-A85D-4B8508834A91}" dt="2024-04-11T20:58:39.562" v="5996" actId="207"/>
          <ac:spMkLst>
            <pc:docMk/>
            <pc:sldMk cId="4089776340" sldId="2146846137"/>
            <ac:spMk id="32" creationId="{1AA7A01E-29C1-83A7-2644-44446A912F73}"/>
          </ac:spMkLst>
        </pc:spChg>
        <pc:spChg chg="mod">
          <ac:chgData name="Kaileen Cain" userId="21167d2d-fdf2-4320-ae3a-272888c89590" providerId="ADAL" clId="{226011A2-F409-47E6-A85D-4B8508834A91}" dt="2024-04-11T20:57:43.131" v="5982" actId="207"/>
          <ac:spMkLst>
            <pc:docMk/>
            <pc:sldMk cId="4089776340" sldId="2146846137"/>
            <ac:spMk id="34" creationId="{36492FDD-289F-2888-2030-3B802082F80B}"/>
          </ac:spMkLst>
        </pc:spChg>
        <pc:spChg chg="mod">
          <ac:chgData name="Kaileen Cain" userId="21167d2d-fdf2-4320-ae3a-272888c89590" providerId="ADAL" clId="{226011A2-F409-47E6-A85D-4B8508834A91}" dt="2024-04-11T20:57:53.531" v="5985" actId="20577"/>
          <ac:spMkLst>
            <pc:docMk/>
            <pc:sldMk cId="4089776340" sldId="2146846137"/>
            <ac:spMk id="35" creationId="{6970ADFF-5B84-0228-E235-4AAFECE4A922}"/>
          </ac:spMkLst>
        </pc:spChg>
        <pc:picChg chg="add del mod">
          <ac:chgData name="Kaileen Cain" userId="21167d2d-fdf2-4320-ae3a-272888c89590" providerId="ADAL" clId="{226011A2-F409-47E6-A85D-4B8508834A91}" dt="2024-04-11T21:02:56.157" v="6009" actId="478"/>
          <ac:picMkLst>
            <pc:docMk/>
            <pc:sldMk cId="4089776340" sldId="2146846137"/>
            <ac:picMk id="13" creationId="{C14A022E-E53E-16EE-4178-B072AAD1A8F5}"/>
          </ac:picMkLst>
        </pc:picChg>
        <pc:picChg chg="add del mod">
          <ac:chgData name="Kaileen Cain" userId="21167d2d-fdf2-4320-ae3a-272888c89590" providerId="ADAL" clId="{226011A2-F409-47E6-A85D-4B8508834A91}" dt="2024-04-11T21:02:56.157" v="6009" actId="478"/>
          <ac:picMkLst>
            <pc:docMk/>
            <pc:sldMk cId="4089776340" sldId="2146846137"/>
            <ac:picMk id="14" creationId="{EE81B996-54D9-C624-8267-CF346F793A28}"/>
          </ac:picMkLst>
        </pc:picChg>
        <pc:picChg chg="add del mod">
          <ac:chgData name="Kaileen Cain" userId="21167d2d-fdf2-4320-ae3a-272888c89590" providerId="ADAL" clId="{226011A2-F409-47E6-A85D-4B8508834A91}" dt="2024-04-11T21:02:56.157" v="6009" actId="478"/>
          <ac:picMkLst>
            <pc:docMk/>
            <pc:sldMk cId="4089776340" sldId="2146846137"/>
            <ac:picMk id="15" creationId="{A0AFB576-77C3-CF94-9FB4-A21DF9F408C9}"/>
          </ac:picMkLst>
        </pc:picChg>
        <pc:picChg chg="mod">
          <ac:chgData name="Kaileen Cain" userId="21167d2d-fdf2-4320-ae3a-272888c89590" providerId="ADAL" clId="{226011A2-F409-47E6-A85D-4B8508834A91}" dt="2024-04-11T21:02:59.676" v="6010" actId="12789"/>
          <ac:picMkLst>
            <pc:docMk/>
            <pc:sldMk cId="4089776340" sldId="2146846137"/>
            <ac:picMk id="40" creationId="{F9139F0E-E388-6103-38A4-7F8DADF35D86}"/>
          </ac:picMkLst>
        </pc:picChg>
        <pc:picChg chg="mod">
          <ac:chgData name="Kaileen Cain" userId="21167d2d-fdf2-4320-ae3a-272888c89590" providerId="ADAL" clId="{226011A2-F409-47E6-A85D-4B8508834A91}" dt="2024-04-11T21:02:59.676" v="6010" actId="12789"/>
          <ac:picMkLst>
            <pc:docMk/>
            <pc:sldMk cId="4089776340" sldId="2146846137"/>
            <ac:picMk id="42" creationId="{03C26FBF-465C-D38A-6895-B1A4BD81EE62}"/>
          </ac:picMkLst>
        </pc:picChg>
        <pc:picChg chg="mod">
          <ac:chgData name="Kaileen Cain" userId="21167d2d-fdf2-4320-ae3a-272888c89590" providerId="ADAL" clId="{226011A2-F409-47E6-A85D-4B8508834A91}" dt="2024-04-11T21:02:59.676" v="6010" actId="12789"/>
          <ac:picMkLst>
            <pc:docMk/>
            <pc:sldMk cId="4089776340" sldId="2146846137"/>
            <ac:picMk id="44" creationId="{96E35D53-C911-607E-06FF-6751E4DE2E07}"/>
          </ac:picMkLst>
        </pc:pic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226011A2-F409-47E6-A85D-4B8508834A91}" dt="2024-04-11T21:03:09.963" v="6011"/>
              <pc2:cmMkLst xmlns:pc2="http://schemas.microsoft.com/office/powerpoint/2019/9/main/command">
                <pc:docMk/>
                <pc:sldMk cId="4089776340" sldId="2146846137"/>
                <pc2:cmMk id="{CC5EF1EC-20BB-48AD-82FE-1DDA533958C2}"/>
              </pc2:cmMkLst>
            </pc226:cmChg>
          </p:ext>
        </pc:extLst>
      </pc:sldChg>
      <pc:sldChg chg="modSp mod">
        <pc:chgData name="Kaileen Cain" userId="21167d2d-fdf2-4320-ae3a-272888c89590" providerId="ADAL" clId="{226011A2-F409-47E6-A85D-4B8508834A91}" dt="2024-04-11T19:37:26.840" v="5587" actId="114"/>
        <pc:sldMkLst>
          <pc:docMk/>
          <pc:sldMk cId="571693479" sldId="2146846138"/>
        </pc:sldMkLst>
        <pc:spChg chg="mod">
          <ac:chgData name="Kaileen Cain" userId="21167d2d-fdf2-4320-ae3a-272888c89590" providerId="ADAL" clId="{226011A2-F409-47E6-A85D-4B8508834A91}" dt="2024-04-11T19:37:26.840" v="5587" actId="114"/>
          <ac:spMkLst>
            <pc:docMk/>
            <pc:sldMk cId="571693479" sldId="2146846138"/>
            <ac:spMk id="8" creationId="{3351E766-DA40-FBC4-FFD4-06C9741793A3}"/>
          </ac:spMkLst>
        </pc:spChg>
      </pc:sldChg>
      <pc:sldChg chg="addSp delSp modSp mod">
        <pc:chgData name="Kaileen Cain" userId="21167d2d-fdf2-4320-ae3a-272888c89590" providerId="ADAL" clId="{226011A2-F409-47E6-A85D-4B8508834A91}" dt="2024-04-11T18:56:39.554" v="5209" actId="478"/>
        <pc:sldMkLst>
          <pc:docMk/>
          <pc:sldMk cId="4018461781" sldId="2146846139"/>
        </pc:sldMkLst>
        <pc:spChg chg="del">
          <ac:chgData name="Kaileen Cain" userId="21167d2d-fdf2-4320-ae3a-272888c89590" providerId="ADAL" clId="{226011A2-F409-47E6-A85D-4B8508834A91}" dt="2024-04-10T18:42:36.430" v="1234" actId="478"/>
          <ac:spMkLst>
            <pc:docMk/>
            <pc:sldMk cId="4018461781" sldId="2146846139"/>
            <ac:spMk id="3" creationId="{E0D7A28E-AEF9-77D3-8EB2-104FBCD2579C}"/>
          </ac:spMkLst>
        </pc:spChg>
        <pc:spChg chg="del">
          <ac:chgData name="Kaileen Cain" userId="21167d2d-fdf2-4320-ae3a-272888c89590" providerId="ADAL" clId="{226011A2-F409-47E6-A85D-4B8508834A91}" dt="2024-04-10T18:42:02.967" v="1227" actId="478"/>
          <ac:spMkLst>
            <pc:docMk/>
            <pc:sldMk cId="4018461781" sldId="2146846139"/>
            <ac:spMk id="7" creationId="{BF552AD7-7F6F-4810-03DE-C115B33C9778}"/>
          </ac:spMkLst>
        </pc:spChg>
        <pc:spChg chg="del mod">
          <ac:chgData name="Kaileen Cain" userId="21167d2d-fdf2-4320-ae3a-272888c89590" providerId="ADAL" clId="{226011A2-F409-47E6-A85D-4B8508834A91}" dt="2024-04-11T18:56:39.554" v="5209" actId="478"/>
          <ac:spMkLst>
            <pc:docMk/>
            <pc:sldMk cId="4018461781" sldId="2146846139"/>
            <ac:spMk id="10" creationId="{8553DD44-6106-B39D-A066-8C3635EA3D92}"/>
          </ac:spMkLst>
        </pc:spChg>
        <pc:spChg chg="add mod ord">
          <ac:chgData name="Kaileen Cain" userId="21167d2d-fdf2-4320-ae3a-272888c89590" providerId="ADAL" clId="{226011A2-F409-47E6-A85D-4B8508834A91}" dt="2024-04-10T18:42:05.623" v="1229" actId="167"/>
          <ac:spMkLst>
            <pc:docMk/>
            <pc:sldMk cId="4018461781" sldId="2146846139"/>
            <ac:spMk id="12" creationId="{23E36BBA-FC0A-6F20-83B4-D195AB7A9C1A}"/>
          </ac:spMkLst>
        </pc:spChg>
        <pc:spChg chg="add mod ord">
          <ac:chgData name="Kaileen Cain" userId="21167d2d-fdf2-4320-ae3a-272888c89590" providerId="ADAL" clId="{226011A2-F409-47E6-A85D-4B8508834A91}" dt="2024-04-10T18:42:05.623" v="1229" actId="167"/>
          <ac:spMkLst>
            <pc:docMk/>
            <pc:sldMk cId="4018461781" sldId="2146846139"/>
            <ac:spMk id="13" creationId="{12A2B1BA-7D9A-FCD4-55B2-899241AA1CC5}"/>
          </ac:spMkLst>
        </pc:spChg>
        <pc:spChg chg="add del mod">
          <ac:chgData name="Kaileen Cain" userId="21167d2d-fdf2-4320-ae3a-272888c89590" providerId="ADAL" clId="{226011A2-F409-47E6-A85D-4B8508834A91}" dt="2024-04-10T20:18:24.727" v="2284" actId="478"/>
          <ac:spMkLst>
            <pc:docMk/>
            <pc:sldMk cId="4018461781" sldId="2146846139"/>
            <ac:spMk id="15" creationId="{3EFE656F-68F3-1E48-B2A3-7E0369245C70}"/>
          </ac:spMkLst>
        </pc:spChg>
        <pc:spChg chg="add del mod">
          <ac:chgData name="Kaileen Cain" userId="21167d2d-fdf2-4320-ae3a-272888c89590" providerId="ADAL" clId="{226011A2-F409-47E6-A85D-4B8508834A91}" dt="2024-04-10T20:06:37.786" v="2233" actId="478"/>
          <ac:spMkLst>
            <pc:docMk/>
            <pc:sldMk cId="4018461781" sldId="2146846139"/>
            <ac:spMk id="17" creationId="{382F9621-97F5-2FE6-6467-BA90AAD6DB45}"/>
          </ac:spMkLst>
        </pc:spChg>
        <pc:spChg chg="add del mod">
          <ac:chgData name="Kaileen Cain" userId="21167d2d-fdf2-4320-ae3a-272888c89590" providerId="ADAL" clId="{226011A2-F409-47E6-A85D-4B8508834A91}" dt="2024-04-10T19:30:54.510" v="1239" actId="478"/>
          <ac:spMkLst>
            <pc:docMk/>
            <pc:sldMk cId="4018461781" sldId="2146846139"/>
            <ac:spMk id="19" creationId="{6C531F34-DD47-683A-6BDD-5356C4CB39DD}"/>
          </ac:spMkLst>
        </pc:spChg>
        <pc:spChg chg="add del mod">
          <ac:chgData name="Kaileen Cain" userId="21167d2d-fdf2-4320-ae3a-272888c89590" providerId="ADAL" clId="{226011A2-F409-47E6-A85D-4B8508834A91}" dt="2024-04-10T19:30:59.680" v="1243" actId="478"/>
          <ac:spMkLst>
            <pc:docMk/>
            <pc:sldMk cId="4018461781" sldId="2146846139"/>
            <ac:spMk id="20" creationId="{47A3350F-FB39-095B-9EF1-E6FAA9F28988}"/>
          </ac:spMkLst>
        </pc:spChg>
        <pc:spChg chg="add del mod">
          <ac:chgData name="Kaileen Cain" userId="21167d2d-fdf2-4320-ae3a-272888c89590" providerId="ADAL" clId="{226011A2-F409-47E6-A85D-4B8508834A91}" dt="2024-04-10T19:30:56.031" v="1240" actId="478"/>
          <ac:spMkLst>
            <pc:docMk/>
            <pc:sldMk cId="4018461781" sldId="2146846139"/>
            <ac:spMk id="21" creationId="{BEAB6A7B-393E-86FE-EF80-35286F561EC7}"/>
          </ac:spMkLst>
        </pc:spChg>
        <pc:spChg chg="add del mod">
          <ac:chgData name="Kaileen Cain" userId="21167d2d-fdf2-4320-ae3a-272888c89590" providerId="ADAL" clId="{226011A2-F409-47E6-A85D-4B8508834A91}" dt="2024-04-10T19:31:02.838" v="1245" actId="478"/>
          <ac:spMkLst>
            <pc:docMk/>
            <pc:sldMk cId="4018461781" sldId="2146846139"/>
            <ac:spMk id="22" creationId="{89A30D85-DC0D-2B26-B65B-24BE6D47FB16}"/>
          </ac:spMkLst>
        </pc:spChg>
        <pc:spChg chg="add del mod">
          <ac:chgData name="Kaileen Cain" userId="21167d2d-fdf2-4320-ae3a-272888c89590" providerId="ADAL" clId="{226011A2-F409-47E6-A85D-4B8508834A91}" dt="2024-04-10T19:30:58.056" v="1242" actId="478"/>
          <ac:spMkLst>
            <pc:docMk/>
            <pc:sldMk cId="4018461781" sldId="2146846139"/>
            <ac:spMk id="23" creationId="{D5FB60EF-75E3-0B20-BBA8-9739DCBFC2F9}"/>
          </ac:spMkLst>
        </pc:spChg>
        <pc:spChg chg="add del mod">
          <ac:chgData name="Kaileen Cain" userId="21167d2d-fdf2-4320-ae3a-272888c89590" providerId="ADAL" clId="{226011A2-F409-47E6-A85D-4B8508834A91}" dt="2024-04-10T19:31:01.376" v="1244" actId="478"/>
          <ac:spMkLst>
            <pc:docMk/>
            <pc:sldMk cId="4018461781" sldId="2146846139"/>
            <ac:spMk id="27" creationId="{6EA47B38-C59D-D290-931E-B4C888E96BA3}"/>
          </ac:spMkLst>
        </pc:spChg>
        <pc:spChg chg="add mod">
          <ac:chgData name="Kaileen Cain" userId="21167d2d-fdf2-4320-ae3a-272888c89590" providerId="ADAL" clId="{226011A2-F409-47E6-A85D-4B8508834A91}" dt="2024-04-10T19:37:23.379" v="1428" actId="1076"/>
          <ac:spMkLst>
            <pc:docMk/>
            <pc:sldMk cId="4018461781" sldId="2146846139"/>
            <ac:spMk id="31" creationId="{36F9BD17-84AB-1EB5-2ACE-02B5975F0CDF}"/>
          </ac:spMkLst>
        </pc:spChg>
        <pc:spChg chg="add mod">
          <ac:chgData name="Kaileen Cain" userId="21167d2d-fdf2-4320-ae3a-272888c89590" providerId="ADAL" clId="{226011A2-F409-47E6-A85D-4B8508834A91}" dt="2024-04-10T19:37:05.699" v="1424" actId="1076"/>
          <ac:spMkLst>
            <pc:docMk/>
            <pc:sldMk cId="4018461781" sldId="2146846139"/>
            <ac:spMk id="32" creationId="{285689BC-2814-B6BC-779F-9B66CC70FEC0}"/>
          </ac:spMkLst>
        </pc:spChg>
        <pc:spChg chg="add mod">
          <ac:chgData name="Kaileen Cain" userId="21167d2d-fdf2-4320-ae3a-272888c89590" providerId="ADAL" clId="{226011A2-F409-47E6-A85D-4B8508834A91}" dt="2024-04-10T19:48:42.019" v="1668" actId="554"/>
          <ac:spMkLst>
            <pc:docMk/>
            <pc:sldMk cId="4018461781" sldId="2146846139"/>
            <ac:spMk id="37" creationId="{DEFF65EB-8F1B-F06B-2326-F5188DD0954E}"/>
          </ac:spMkLst>
        </pc:spChg>
        <pc:spChg chg="add mod">
          <ac:chgData name="Kaileen Cain" userId="21167d2d-fdf2-4320-ae3a-272888c89590" providerId="ADAL" clId="{226011A2-F409-47E6-A85D-4B8508834A91}" dt="2024-04-10T19:48:32.434" v="1667" actId="14100"/>
          <ac:spMkLst>
            <pc:docMk/>
            <pc:sldMk cId="4018461781" sldId="2146846139"/>
            <ac:spMk id="38" creationId="{DEB6F193-1E0C-DC05-DA88-42872C675C6F}"/>
          </ac:spMkLst>
        </pc:spChg>
        <pc:spChg chg="add mod">
          <ac:chgData name="Kaileen Cain" userId="21167d2d-fdf2-4320-ae3a-272888c89590" providerId="ADAL" clId="{226011A2-F409-47E6-A85D-4B8508834A91}" dt="2024-04-10T19:45:40.095" v="1640" actId="20577"/>
          <ac:spMkLst>
            <pc:docMk/>
            <pc:sldMk cId="4018461781" sldId="2146846139"/>
            <ac:spMk id="41" creationId="{ADD892B8-D4AE-66D6-A6C4-CA475D9C085E}"/>
          </ac:spMkLst>
        </pc:spChg>
        <pc:spChg chg="add mod">
          <ac:chgData name="Kaileen Cain" userId="21167d2d-fdf2-4320-ae3a-272888c89590" providerId="ADAL" clId="{226011A2-F409-47E6-A85D-4B8508834A91}" dt="2024-04-10T19:48:42.019" v="1668" actId="554"/>
          <ac:spMkLst>
            <pc:docMk/>
            <pc:sldMk cId="4018461781" sldId="2146846139"/>
            <ac:spMk id="42" creationId="{5BBB68E7-B035-658A-218F-3821960E202D}"/>
          </ac:spMkLst>
        </pc:spChg>
        <pc:spChg chg="add mod">
          <ac:chgData name="Kaileen Cain" userId="21167d2d-fdf2-4320-ae3a-272888c89590" providerId="ADAL" clId="{226011A2-F409-47E6-A85D-4B8508834A91}" dt="2024-04-10T20:08:39.762" v="2264" actId="14"/>
          <ac:spMkLst>
            <pc:docMk/>
            <pc:sldMk cId="4018461781" sldId="2146846139"/>
            <ac:spMk id="49" creationId="{04E392E5-F184-7BDA-9AFF-53ABE7933E3D}"/>
          </ac:spMkLst>
        </pc:spChg>
        <pc:spChg chg="add mod">
          <ac:chgData name="Kaileen Cain" userId="21167d2d-fdf2-4320-ae3a-272888c89590" providerId="ADAL" clId="{226011A2-F409-47E6-A85D-4B8508834A91}" dt="2024-04-10T20:10:03.248" v="2274"/>
          <ac:spMkLst>
            <pc:docMk/>
            <pc:sldMk cId="4018461781" sldId="2146846139"/>
            <ac:spMk id="50" creationId="{EDFC4822-2637-629D-F6A3-0087FE403010}"/>
          </ac:spMkLst>
        </pc:spChg>
        <pc:spChg chg="add mod">
          <ac:chgData name="Kaileen Cain" userId="21167d2d-fdf2-4320-ae3a-272888c89590" providerId="ADAL" clId="{226011A2-F409-47E6-A85D-4B8508834A91}" dt="2024-04-11T18:39:57.896" v="5206" actId="207"/>
          <ac:spMkLst>
            <pc:docMk/>
            <pc:sldMk cId="4018461781" sldId="2146846139"/>
            <ac:spMk id="51" creationId="{C6C35EFE-5B1E-5E33-D347-48D8012A01EC}"/>
          </ac:spMkLst>
        </pc:spChg>
        <pc:graphicFrameChg chg="add mod">
          <ac:chgData name="Kaileen Cain" userId="21167d2d-fdf2-4320-ae3a-272888c89590" providerId="ADAL" clId="{226011A2-F409-47E6-A85D-4B8508834A91}" dt="2024-04-10T19:31:58.327" v="1259"/>
          <ac:graphicFrameMkLst>
            <pc:docMk/>
            <pc:sldMk cId="4018461781" sldId="2146846139"/>
            <ac:graphicFrameMk id="18" creationId="{0C73C0EF-E9B2-6FBE-9D49-24AA8738FC0B}"/>
          </ac:graphicFrameMkLst>
        </pc:graphicFrameChg>
        <pc:picChg chg="add del mod">
          <ac:chgData name="Kaileen Cain" userId="21167d2d-fdf2-4320-ae3a-272888c89590" providerId="ADAL" clId="{226011A2-F409-47E6-A85D-4B8508834A91}" dt="2024-04-10T19:31:28.693" v="1252" actId="478"/>
          <ac:picMkLst>
            <pc:docMk/>
            <pc:sldMk cId="4018461781" sldId="2146846139"/>
            <ac:picMk id="24" creationId="{2F9A3824-C18B-D2CE-9EC7-9C6701111D95}"/>
          </ac:picMkLst>
        </pc:picChg>
        <pc:picChg chg="add del mod">
          <ac:chgData name="Kaileen Cain" userId="21167d2d-fdf2-4320-ae3a-272888c89590" providerId="ADAL" clId="{226011A2-F409-47E6-A85D-4B8508834A91}" dt="2024-04-10T19:31:28.693" v="1252" actId="478"/>
          <ac:picMkLst>
            <pc:docMk/>
            <pc:sldMk cId="4018461781" sldId="2146846139"/>
            <ac:picMk id="25" creationId="{4D2D06B8-022D-00EB-1C31-FA67A647DF92}"/>
          </ac:picMkLst>
        </pc:picChg>
        <pc:picChg chg="add del mod">
          <ac:chgData name="Kaileen Cain" userId="21167d2d-fdf2-4320-ae3a-272888c89590" providerId="ADAL" clId="{226011A2-F409-47E6-A85D-4B8508834A91}" dt="2024-04-10T19:31:28.693" v="1252" actId="478"/>
          <ac:picMkLst>
            <pc:docMk/>
            <pc:sldMk cId="4018461781" sldId="2146846139"/>
            <ac:picMk id="26" creationId="{87B13768-7ED2-1AD5-DA7E-544BEF0CFB0C}"/>
          </ac:picMkLst>
        </pc:picChg>
        <pc:picChg chg="add del mod">
          <ac:chgData name="Kaileen Cain" userId="21167d2d-fdf2-4320-ae3a-272888c89590" providerId="ADAL" clId="{226011A2-F409-47E6-A85D-4B8508834A91}" dt="2024-04-10T19:31:28.693" v="1252" actId="478"/>
          <ac:picMkLst>
            <pc:docMk/>
            <pc:sldMk cId="4018461781" sldId="2146846139"/>
            <ac:picMk id="28" creationId="{695A8C68-41DE-3F0B-47D6-3EA572BB305D}"/>
          </ac:picMkLst>
        </pc:picChg>
        <pc:picChg chg="add del mod">
          <ac:chgData name="Kaileen Cain" userId="21167d2d-fdf2-4320-ae3a-272888c89590" providerId="ADAL" clId="{226011A2-F409-47E6-A85D-4B8508834A91}" dt="2024-04-10T19:31:28.693" v="1252" actId="478"/>
          <ac:picMkLst>
            <pc:docMk/>
            <pc:sldMk cId="4018461781" sldId="2146846139"/>
            <ac:picMk id="29" creationId="{285976EE-4CF0-5D46-706F-EE9670F197E2}"/>
          </ac:picMkLst>
        </pc:picChg>
        <pc:picChg chg="add del mod">
          <ac:chgData name="Kaileen Cain" userId="21167d2d-fdf2-4320-ae3a-272888c89590" providerId="ADAL" clId="{226011A2-F409-47E6-A85D-4B8508834A91}" dt="2024-04-10T19:31:30.717" v="1254" actId="478"/>
          <ac:picMkLst>
            <pc:docMk/>
            <pc:sldMk cId="4018461781" sldId="2146846139"/>
            <ac:picMk id="30" creationId="{A282E753-5C61-8A17-B984-903FD469AAA7}"/>
          </ac:picMkLst>
        </pc:picChg>
        <pc:picChg chg="add mod">
          <ac:chgData name="Kaileen Cain" userId="21167d2d-fdf2-4320-ae3a-272888c89590" providerId="ADAL" clId="{226011A2-F409-47E6-A85D-4B8508834A91}" dt="2024-04-10T19:37:34.123" v="1430" actId="1076"/>
          <ac:picMkLst>
            <pc:docMk/>
            <pc:sldMk cId="4018461781" sldId="2146846139"/>
            <ac:picMk id="34" creationId="{E8F22456-1BF8-6E43-9BE9-E4FADCD8114F}"/>
          </ac:picMkLst>
        </pc:picChg>
        <pc:picChg chg="add mod">
          <ac:chgData name="Kaileen Cain" userId="21167d2d-fdf2-4320-ae3a-272888c89590" providerId="ADAL" clId="{226011A2-F409-47E6-A85D-4B8508834A91}" dt="2024-04-10T19:48:17.793" v="1664" actId="12789"/>
          <ac:picMkLst>
            <pc:docMk/>
            <pc:sldMk cId="4018461781" sldId="2146846139"/>
            <ac:picMk id="36" creationId="{43C5C6AB-EEDF-7D00-62B0-E9E4B0C88077}"/>
          </ac:picMkLst>
        </pc:picChg>
        <pc:picChg chg="add mod">
          <ac:chgData name="Kaileen Cain" userId="21167d2d-fdf2-4320-ae3a-272888c89590" providerId="ADAL" clId="{226011A2-F409-47E6-A85D-4B8508834A91}" dt="2024-04-10T19:48:28.487" v="1666" actId="1076"/>
          <ac:picMkLst>
            <pc:docMk/>
            <pc:sldMk cId="4018461781" sldId="2146846139"/>
            <ac:picMk id="40" creationId="{2915FD33-41A1-375C-C068-7014B39C8255}"/>
          </ac:picMkLst>
        </pc:picChg>
        <pc:picChg chg="add mod">
          <ac:chgData name="Kaileen Cain" userId="21167d2d-fdf2-4320-ae3a-272888c89590" providerId="ADAL" clId="{226011A2-F409-47E6-A85D-4B8508834A91}" dt="2024-04-10T19:48:22.664" v="1665" actId="1076"/>
          <ac:picMkLst>
            <pc:docMk/>
            <pc:sldMk cId="4018461781" sldId="2146846139"/>
            <ac:picMk id="44" creationId="{C09A3EB1-A235-7188-D7A2-C901A65125B8}"/>
          </ac:picMkLst>
        </pc:picChg>
        <pc:picChg chg="add mod">
          <ac:chgData name="Kaileen Cain" userId="21167d2d-fdf2-4320-ae3a-272888c89590" providerId="ADAL" clId="{226011A2-F409-47E6-A85D-4B8508834A91}" dt="2024-04-10T19:48:17.793" v="1664" actId="12789"/>
          <ac:picMkLst>
            <pc:docMk/>
            <pc:sldMk cId="4018461781" sldId="2146846139"/>
            <ac:picMk id="46" creationId="{5E56F1C9-3CDD-B166-D388-7E41A5F21754}"/>
          </ac:picMkLst>
        </pc:picChg>
        <pc:picChg chg="add mod">
          <ac:chgData name="Kaileen Cain" userId="21167d2d-fdf2-4320-ae3a-272888c89590" providerId="ADAL" clId="{226011A2-F409-47E6-A85D-4B8508834A91}" dt="2024-04-10T20:08:43.092" v="2265" actId="1076"/>
          <ac:picMkLst>
            <pc:docMk/>
            <pc:sldMk cId="4018461781" sldId="2146846139"/>
            <ac:picMk id="47" creationId="{EF2BC473-CFDA-3BB2-9174-F8148266566D}"/>
          </ac:picMkLst>
        </pc:picChg>
      </pc:sldChg>
      <pc:sldChg chg="addSp delSp modSp mod">
        <pc:chgData name="Kaileen Cain" userId="21167d2d-fdf2-4320-ae3a-272888c89590" providerId="ADAL" clId="{226011A2-F409-47E6-A85D-4B8508834A91}" dt="2024-04-11T21:14:28.970" v="6049" actId="14100"/>
        <pc:sldMkLst>
          <pc:docMk/>
          <pc:sldMk cId="3434904769" sldId="2146846141"/>
        </pc:sldMkLst>
        <pc:spChg chg="del">
          <ac:chgData name="Kaileen Cain" userId="21167d2d-fdf2-4320-ae3a-272888c89590" providerId="ADAL" clId="{226011A2-F409-47E6-A85D-4B8508834A91}" dt="2024-04-11T14:50:26.338" v="2474" actId="478"/>
          <ac:spMkLst>
            <pc:docMk/>
            <pc:sldMk cId="3434904769" sldId="2146846141"/>
            <ac:spMk id="3" creationId="{E0D7A28E-AEF9-77D3-8EB2-104FBCD2579C}"/>
          </ac:spMkLst>
        </pc:spChg>
        <pc:spChg chg="mod">
          <ac:chgData name="Kaileen Cain" userId="21167d2d-fdf2-4320-ae3a-272888c89590" providerId="ADAL" clId="{226011A2-F409-47E6-A85D-4B8508834A91}" dt="2024-04-11T19:49:50.717" v="5891" actId="13926"/>
          <ac:spMkLst>
            <pc:docMk/>
            <pc:sldMk cId="3434904769" sldId="2146846141"/>
            <ac:spMk id="8" creationId="{3351E766-DA40-FBC4-FFD4-06C9741793A3}"/>
          </ac:spMkLst>
        </pc:spChg>
        <pc:spChg chg="mod">
          <ac:chgData name="Kaileen Cain" userId="21167d2d-fdf2-4320-ae3a-272888c89590" providerId="ADAL" clId="{226011A2-F409-47E6-A85D-4B8508834A91}" dt="2024-04-11T19:45:47.354" v="5661" actId="20577"/>
          <ac:spMkLst>
            <pc:docMk/>
            <pc:sldMk cId="3434904769" sldId="2146846141"/>
            <ac:spMk id="12" creationId="{23118679-C5BB-453F-376C-4BAFD6E8593E}"/>
          </ac:spMkLst>
        </pc:spChg>
        <pc:spChg chg="mod">
          <ac:chgData name="Kaileen Cain" userId="21167d2d-fdf2-4320-ae3a-272888c89590" providerId="ADAL" clId="{226011A2-F409-47E6-A85D-4B8508834A91}" dt="2024-04-11T19:45:53.803" v="5662"/>
          <ac:spMkLst>
            <pc:docMk/>
            <pc:sldMk cId="3434904769" sldId="2146846141"/>
            <ac:spMk id="13" creationId="{25587F70-61BC-AC7E-5D3E-0FC3D31DEEFC}"/>
          </ac:spMkLst>
        </pc:spChg>
        <pc:spChg chg="mod">
          <ac:chgData name="Kaileen Cain" userId="21167d2d-fdf2-4320-ae3a-272888c89590" providerId="ADAL" clId="{226011A2-F409-47E6-A85D-4B8508834A91}" dt="2024-04-11T21:14:16.799" v="6048" actId="14100"/>
          <ac:spMkLst>
            <pc:docMk/>
            <pc:sldMk cId="3434904769" sldId="2146846141"/>
            <ac:spMk id="14" creationId="{5E1D4BA0-DF85-C2A6-46E3-378E12A44619}"/>
          </ac:spMkLst>
        </pc:spChg>
        <pc:spChg chg="mod">
          <ac:chgData name="Kaileen Cain" userId="21167d2d-fdf2-4320-ae3a-272888c89590" providerId="ADAL" clId="{226011A2-F409-47E6-A85D-4B8508834A91}" dt="2024-04-11T19:46:02.041" v="5669" actId="20577"/>
          <ac:spMkLst>
            <pc:docMk/>
            <pc:sldMk cId="3434904769" sldId="2146846141"/>
            <ac:spMk id="15" creationId="{22A729C0-8E65-67B0-06E4-BFA67CB2E36C}"/>
          </ac:spMkLst>
        </pc:spChg>
        <pc:spChg chg="mod">
          <ac:chgData name="Kaileen Cain" userId="21167d2d-fdf2-4320-ae3a-272888c89590" providerId="ADAL" clId="{226011A2-F409-47E6-A85D-4B8508834A91}" dt="2024-04-11T19:46:07.539" v="5670"/>
          <ac:spMkLst>
            <pc:docMk/>
            <pc:sldMk cId="3434904769" sldId="2146846141"/>
            <ac:spMk id="16" creationId="{FCCC6181-C53D-3EF0-3276-1D6DB1A356AF}"/>
          </ac:spMkLst>
        </pc:spChg>
        <pc:spChg chg="mod">
          <ac:chgData name="Kaileen Cain" userId="21167d2d-fdf2-4320-ae3a-272888c89590" providerId="ADAL" clId="{226011A2-F409-47E6-A85D-4B8508834A91}" dt="2024-04-11T19:46:18.923" v="5674" actId="20577"/>
          <ac:spMkLst>
            <pc:docMk/>
            <pc:sldMk cId="3434904769" sldId="2146846141"/>
            <ac:spMk id="18" creationId="{A17DB4B0-222A-5856-0F08-0582D03AA4E9}"/>
          </ac:spMkLst>
        </pc:spChg>
        <pc:spChg chg="mod">
          <ac:chgData name="Kaileen Cain" userId="21167d2d-fdf2-4320-ae3a-272888c89590" providerId="ADAL" clId="{226011A2-F409-47E6-A85D-4B8508834A91}" dt="2024-04-11T19:46:25.524" v="5677"/>
          <ac:spMkLst>
            <pc:docMk/>
            <pc:sldMk cId="3434904769" sldId="2146846141"/>
            <ac:spMk id="19" creationId="{016EF51F-C631-66E8-DEFD-02BCBC10DC9C}"/>
          </ac:spMkLst>
        </pc:spChg>
        <pc:spChg chg="add del mod ord">
          <ac:chgData name="Kaileen Cain" userId="21167d2d-fdf2-4320-ae3a-272888c89590" providerId="ADAL" clId="{226011A2-F409-47E6-A85D-4B8508834A91}" dt="2024-04-11T19:51:27.483" v="5910" actId="478"/>
          <ac:spMkLst>
            <pc:docMk/>
            <pc:sldMk cId="3434904769" sldId="2146846141"/>
            <ac:spMk id="26" creationId="{C5BBD104-CA5E-0724-AC97-C0C7CA437EEB}"/>
          </ac:spMkLst>
        </pc:spChg>
        <pc:spChg chg="mod">
          <ac:chgData name="Kaileen Cain" userId="21167d2d-fdf2-4320-ae3a-272888c89590" providerId="ADAL" clId="{226011A2-F409-47E6-A85D-4B8508834A91}" dt="2024-04-11T21:14:28.970" v="6049" actId="14100"/>
          <ac:spMkLst>
            <pc:docMk/>
            <pc:sldMk cId="3434904769" sldId="2146846141"/>
            <ac:spMk id="27" creationId="{4CA2DE83-1A2C-3293-F39B-17ED9BB436EB}"/>
          </ac:spMkLst>
        </pc:spChg>
        <pc:spChg chg="mod">
          <ac:chgData name="Kaileen Cain" userId="21167d2d-fdf2-4320-ae3a-272888c89590" providerId="ADAL" clId="{226011A2-F409-47E6-A85D-4B8508834A91}" dt="2024-04-11T19:46:28.763" v="5681" actId="20577"/>
          <ac:spMkLst>
            <pc:docMk/>
            <pc:sldMk cId="3434904769" sldId="2146846141"/>
            <ac:spMk id="29" creationId="{868512FD-A483-0E47-7B7D-E5ADD96025F5}"/>
          </ac:spMkLst>
        </pc:spChg>
        <pc:spChg chg="mod">
          <ac:chgData name="Kaileen Cain" userId="21167d2d-fdf2-4320-ae3a-272888c89590" providerId="ADAL" clId="{226011A2-F409-47E6-A85D-4B8508834A91}" dt="2024-04-11T19:46:39.159" v="5685" actId="207"/>
          <ac:spMkLst>
            <pc:docMk/>
            <pc:sldMk cId="3434904769" sldId="2146846141"/>
            <ac:spMk id="30" creationId="{3CB43041-A7D6-74C5-489B-6A13E55ACBEF}"/>
          </ac:spMkLst>
        </pc:spChg>
        <pc:spChg chg="add del mod ord">
          <ac:chgData name="Kaileen Cain" userId="21167d2d-fdf2-4320-ae3a-272888c89590" providerId="ADAL" clId="{226011A2-F409-47E6-A85D-4B8508834A91}" dt="2024-04-11T19:51:27.483" v="5910" actId="478"/>
          <ac:spMkLst>
            <pc:docMk/>
            <pc:sldMk cId="3434904769" sldId="2146846141"/>
            <ac:spMk id="32" creationId="{616249F8-FABE-4731-42DF-5316818A5FAD}"/>
          </ac:spMkLst>
        </pc:spChg>
        <pc:spChg chg="add del mod ord">
          <ac:chgData name="Kaileen Cain" userId="21167d2d-fdf2-4320-ae3a-272888c89590" providerId="ADAL" clId="{226011A2-F409-47E6-A85D-4B8508834A91}" dt="2024-04-11T19:51:27.483" v="5910" actId="478"/>
          <ac:spMkLst>
            <pc:docMk/>
            <pc:sldMk cId="3434904769" sldId="2146846141"/>
            <ac:spMk id="33" creationId="{4D40E649-5E8F-1941-8C46-4CD07C2BDC5C}"/>
          </ac:spMkLst>
        </pc:spChg>
        <pc:spChg chg="add del mod ord">
          <ac:chgData name="Kaileen Cain" userId="21167d2d-fdf2-4320-ae3a-272888c89590" providerId="ADAL" clId="{226011A2-F409-47E6-A85D-4B8508834A91}" dt="2024-04-11T19:51:27.483" v="5910" actId="478"/>
          <ac:spMkLst>
            <pc:docMk/>
            <pc:sldMk cId="3434904769" sldId="2146846141"/>
            <ac:spMk id="34" creationId="{3001B4CF-8A42-5A6E-D872-5A0853FD3E76}"/>
          </ac:spMkLst>
        </pc:spChg>
        <pc:spChg chg="mod">
          <ac:chgData name="Kaileen Cain" userId="21167d2d-fdf2-4320-ae3a-272888c89590" providerId="ADAL" clId="{226011A2-F409-47E6-A85D-4B8508834A91}" dt="2024-04-11T21:13:50.220" v="6044" actId="1037"/>
          <ac:spMkLst>
            <pc:docMk/>
            <pc:sldMk cId="3434904769" sldId="2146846141"/>
            <ac:spMk id="35" creationId="{D5556FEC-252C-6AFC-40D5-4F69A56F990E}"/>
          </ac:spMkLst>
        </pc:spChg>
        <pc:spChg chg="mod">
          <ac:chgData name="Kaileen Cain" userId="21167d2d-fdf2-4320-ae3a-272888c89590" providerId="ADAL" clId="{226011A2-F409-47E6-A85D-4B8508834A91}" dt="2024-04-11T21:13:44.447" v="6041" actId="1037"/>
          <ac:spMkLst>
            <pc:docMk/>
            <pc:sldMk cId="3434904769" sldId="2146846141"/>
            <ac:spMk id="37" creationId="{C9F04BDC-C796-5776-4B7A-BC7B52037BE9}"/>
          </ac:spMkLst>
        </pc:spChg>
        <pc:picChg chg="mod">
          <ac:chgData name="Kaileen Cain" userId="21167d2d-fdf2-4320-ae3a-272888c89590" providerId="ADAL" clId="{226011A2-F409-47E6-A85D-4B8508834A91}" dt="2024-04-11T19:51:33.471" v="5912" actId="1076"/>
          <ac:picMkLst>
            <pc:docMk/>
            <pc:sldMk cId="3434904769" sldId="2146846141"/>
            <ac:picMk id="3" creationId="{3077654D-259C-3FEC-A5E2-D76B276868ED}"/>
          </ac:picMkLst>
        </pc:picChg>
        <pc:picChg chg="mod">
          <ac:chgData name="Kaileen Cain" userId="21167d2d-fdf2-4320-ae3a-272888c89590" providerId="ADAL" clId="{226011A2-F409-47E6-A85D-4B8508834A91}" dt="2024-04-11T20:01:23.020" v="5932" actId="12789"/>
          <ac:picMkLst>
            <pc:docMk/>
            <pc:sldMk cId="3434904769" sldId="2146846141"/>
            <ac:picMk id="7" creationId="{E673B953-7A1E-4596-B3E2-2FCA02DB42A3}"/>
          </ac:picMkLst>
        </pc:picChg>
        <pc:picChg chg="add del mod">
          <ac:chgData name="Kaileen Cain" userId="21167d2d-fdf2-4320-ae3a-272888c89590" providerId="ADAL" clId="{226011A2-F409-47E6-A85D-4B8508834A91}" dt="2024-04-11T19:51:44.415" v="5914" actId="478"/>
          <ac:picMkLst>
            <pc:docMk/>
            <pc:sldMk cId="3434904769" sldId="2146846141"/>
            <ac:picMk id="17" creationId="{445A49E8-B6EE-2DD3-9043-72B4241FF8C8}"/>
          </ac:picMkLst>
        </pc:picChg>
        <pc:picChg chg="del mod">
          <ac:chgData name="Kaileen Cain" userId="21167d2d-fdf2-4320-ae3a-272888c89590" providerId="ADAL" clId="{226011A2-F409-47E6-A85D-4B8508834A91}" dt="2024-04-11T19:51:31.160" v="5911" actId="478"/>
          <ac:picMkLst>
            <pc:docMk/>
            <pc:sldMk cId="3434904769" sldId="2146846141"/>
            <ac:picMk id="20" creationId="{0A7DD3F3-9EFD-677C-FBB3-1E9B20B6DA9B}"/>
          </ac:picMkLst>
        </pc:picChg>
        <pc:picChg chg="add del mod">
          <ac:chgData name="Kaileen Cain" userId="21167d2d-fdf2-4320-ae3a-272888c89590" providerId="ADAL" clId="{226011A2-F409-47E6-A85D-4B8508834A91}" dt="2024-04-11T19:51:31.160" v="5911" actId="478"/>
          <ac:picMkLst>
            <pc:docMk/>
            <pc:sldMk cId="3434904769" sldId="2146846141"/>
            <ac:picMk id="21" creationId="{6FAC290C-9466-2D7B-08CA-DDAEA5278CDF}"/>
          </ac:picMkLst>
        </pc:picChg>
        <pc:picChg chg="add del mod">
          <ac:chgData name="Kaileen Cain" userId="21167d2d-fdf2-4320-ae3a-272888c89590" providerId="ADAL" clId="{226011A2-F409-47E6-A85D-4B8508834A91}" dt="2024-04-11T20:01:23.020" v="5932" actId="12789"/>
          <ac:picMkLst>
            <pc:docMk/>
            <pc:sldMk cId="3434904769" sldId="2146846141"/>
            <ac:picMk id="22" creationId="{211A165F-4779-5D90-204A-329B540673A8}"/>
          </ac:picMkLst>
        </pc:picChg>
        <pc:picChg chg="mod">
          <ac:chgData name="Kaileen Cain" userId="21167d2d-fdf2-4320-ae3a-272888c89590" providerId="ADAL" clId="{226011A2-F409-47E6-A85D-4B8508834A91}" dt="2024-04-11T18:31:38.578" v="5078" actId="1076"/>
          <ac:picMkLst>
            <pc:docMk/>
            <pc:sldMk cId="3434904769" sldId="2146846141"/>
            <ac:picMk id="27" creationId="{41059FBF-19AC-6C41-C74F-C69CFFBA7FDE}"/>
          </ac:picMkLst>
        </pc:picChg>
        <pc:picChg chg="add del mod">
          <ac:chgData name="Kaileen Cain" userId="21167d2d-fdf2-4320-ae3a-272888c89590" providerId="ADAL" clId="{226011A2-F409-47E6-A85D-4B8508834A91}" dt="2024-04-11T19:51:31.160" v="5911" actId="478"/>
          <ac:picMkLst>
            <pc:docMk/>
            <pc:sldMk cId="3434904769" sldId="2146846141"/>
            <ac:picMk id="31" creationId="{BD98BADF-73B5-D85F-41F3-EF987B623469}"/>
          </ac:picMkLst>
        </pc:picChg>
        <pc:picChg chg="add mod">
          <ac:chgData name="Kaileen Cain" userId="21167d2d-fdf2-4320-ae3a-272888c89590" providerId="ADAL" clId="{226011A2-F409-47E6-A85D-4B8508834A91}" dt="2024-04-11T20:01:23.020" v="5932" actId="12789"/>
          <ac:picMkLst>
            <pc:docMk/>
            <pc:sldMk cId="3434904769" sldId="2146846141"/>
            <ac:picMk id="36" creationId="{EFFD9177-1523-6A1F-DC04-A6A86D5EA407}"/>
          </ac:picMkLst>
        </pc:picChg>
        <pc:picChg chg="add mod">
          <ac:chgData name="Kaileen Cain" userId="21167d2d-fdf2-4320-ae3a-272888c89590" providerId="ADAL" clId="{226011A2-F409-47E6-A85D-4B8508834A91}" dt="2024-04-11T20:01:23.020" v="5932" actId="12789"/>
          <ac:picMkLst>
            <pc:docMk/>
            <pc:sldMk cId="3434904769" sldId="2146846141"/>
            <ac:picMk id="39" creationId="{F15169C4-A260-F3E9-7918-868AECF39278}"/>
          </ac:picMkLst>
        </pc:picChg>
      </pc:sldChg>
      <pc:sldChg chg="addSp delSp modSp del mod addCm">
        <pc:chgData name="Kaileen Cain" userId="21167d2d-fdf2-4320-ae3a-272888c89590" providerId="ADAL" clId="{226011A2-F409-47E6-A85D-4B8508834A91}" dt="2024-04-11T18:53:53.868" v="5208" actId="2696"/>
        <pc:sldMkLst>
          <pc:docMk/>
          <pc:sldMk cId="4290955298" sldId="2146846142"/>
        </pc:sldMkLst>
        <pc:spChg chg="mod">
          <ac:chgData name="Kaileen Cain" userId="21167d2d-fdf2-4320-ae3a-272888c89590" providerId="ADAL" clId="{226011A2-F409-47E6-A85D-4B8508834A91}" dt="2024-04-04T13:39:35.848" v="32" actId="1076"/>
          <ac:spMkLst>
            <pc:docMk/>
            <pc:sldMk cId="4290955298" sldId="2146846142"/>
            <ac:spMk id="3" creationId="{E0D7A28E-AEF9-77D3-8EB2-104FBCD2579C}"/>
          </ac:spMkLst>
        </pc:spChg>
        <pc:spChg chg="mod">
          <ac:chgData name="Kaileen Cain" userId="21167d2d-fdf2-4320-ae3a-272888c89590" providerId="ADAL" clId="{226011A2-F409-47E6-A85D-4B8508834A91}" dt="2024-04-04T17:35:59.045" v="405" actId="1076"/>
          <ac:spMkLst>
            <pc:docMk/>
            <pc:sldMk cId="4290955298" sldId="2146846142"/>
            <ac:spMk id="6" creationId="{8B4A22C2-8DC6-5DEC-5408-28D3538FE9CC}"/>
          </ac:spMkLst>
        </pc:spChg>
        <pc:spChg chg="mod">
          <ac:chgData name="Kaileen Cain" userId="21167d2d-fdf2-4320-ae3a-272888c89590" providerId="ADAL" clId="{226011A2-F409-47E6-A85D-4B8508834A91}" dt="2024-04-04T17:35:18.246" v="390" actId="1076"/>
          <ac:spMkLst>
            <pc:docMk/>
            <pc:sldMk cId="4290955298" sldId="2146846142"/>
            <ac:spMk id="7" creationId="{BF552AD7-7F6F-4810-03DE-C115B33C9778}"/>
          </ac:spMkLst>
        </pc:spChg>
        <pc:spChg chg="add del">
          <ac:chgData name="Kaileen Cain" userId="21167d2d-fdf2-4320-ae3a-272888c89590" providerId="ADAL" clId="{226011A2-F409-47E6-A85D-4B8508834A91}" dt="2024-04-04T17:35:59.701" v="406" actId="478"/>
          <ac:spMkLst>
            <pc:docMk/>
            <pc:sldMk cId="4290955298" sldId="2146846142"/>
            <ac:spMk id="11" creationId="{245F4EF9-7C91-33C1-EFFD-3F1B8FF9EE84}"/>
          </ac:spMkLst>
        </pc:spChg>
        <pc:spChg chg="mod">
          <ac:chgData name="Kaileen Cain" userId="21167d2d-fdf2-4320-ae3a-272888c89590" providerId="ADAL" clId="{226011A2-F409-47E6-A85D-4B8508834A91}" dt="2024-04-04T17:35:39.631" v="395"/>
          <ac:spMkLst>
            <pc:docMk/>
            <pc:sldMk cId="4290955298" sldId="2146846142"/>
            <ac:spMk id="12" creationId="{9F981B68-6083-ED3B-18A5-F981E6887F66}"/>
          </ac:spMkLst>
        </pc:spChg>
        <pc:spChg chg="del">
          <ac:chgData name="Kaileen Cain" userId="21167d2d-fdf2-4320-ae3a-272888c89590" providerId="ADAL" clId="{226011A2-F409-47E6-A85D-4B8508834A91}" dt="2024-04-04T13:35:46.015" v="4" actId="478"/>
          <ac:spMkLst>
            <pc:docMk/>
            <pc:sldMk cId="4290955298" sldId="2146846142"/>
            <ac:spMk id="13" creationId="{161D165B-C23B-0754-A82B-91CB9741A212}"/>
          </ac:spMkLst>
        </pc:spChg>
        <pc:spChg chg="del">
          <ac:chgData name="Kaileen Cain" userId="21167d2d-fdf2-4320-ae3a-272888c89590" providerId="ADAL" clId="{226011A2-F409-47E6-A85D-4B8508834A91}" dt="2024-04-04T13:35:46.015" v="4" actId="478"/>
          <ac:spMkLst>
            <pc:docMk/>
            <pc:sldMk cId="4290955298" sldId="2146846142"/>
            <ac:spMk id="14" creationId="{0B00F72D-7EB0-48B3-53F3-2F56526BDE2F}"/>
          </ac:spMkLst>
        </pc:spChg>
        <pc:spChg chg="add mod">
          <ac:chgData name="Kaileen Cain" userId="21167d2d-fdf2-4320-ae3a-272888c89590" providerId="ADAL" clId="{226011A2-F409-47E6-A85D-4B8508834A91}" dt="2024-04-04T19:36:52.477" v="637" actId="1076"/>
          <ac:spMkLst>
            <pc:docMk/>
            <pc:sldMk cId="4290955298" sldId="2146846142"/>
            <ac:spMk id="15" creationId="{CB464CEC-74DE-D438-5E2C-BC846146DA30}"/>
          </ac:spMkLst>
        </pc:spChg>
        <pc:spChg chg="add mod">
          <ac:chgData name="Kaileen Cain" userId="21167d2d-fdf2-4320-ae3a-272888c89590" providerId="ADAL" clId="{226011A2-F409-47E6-A85D-4B8508834A91}" dt="2024-04-04T17:35:58.414" v="403" actId="767"/>
          <ac:spMkLst>
            <pc:docMk/>
            <pc:sldMk cId="4290955298" sldId="2146846142"/>
            <ac:spMk id="16" creationId="{8F365A34-FAE7-20F2-629A-43C95829AC5B}"/>
          </ac:spMkLst>
        </pc:sp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226011A2-F409-47E6-A85D-4B8508834A91}" dt="2024-04-11T14:47:30.740" v="2441"/>
              <pc2:cmMkLst xmlns:pc2="http://schemas.microsoft.com/office/powerpoint/2019/9/main/command">
                <pc:docMk/>
                <pc:sldMk cId="4290955298" sldId="2146846142"/>
                <pc2:cmMk id="{A4A82086-FD81-4F40-A90A-3EF053C9BC11}"/>
              </pc2:cmMkLst>
            </pc226:cmChg>
          </p:ext>
        </pc:extLst>
      </pc:sldChg>
      <pc:sldChg chg="delSp modSp mod">
        <pc:chgData name="Kaileen Cain" userId="21167d2d-fdf2-4320-ae3a-272888c89590" providerId="ADAL" clId="{226011A2-F409-47E6-A85D-4B8508834A91}" dt="2024-04-11T19:42:03.415" v="5651" actId="13926"/>
        <pc:sldMkLst>
          <pc:docMk/>
          <pc:sldMk cId="379022240" sldId="2146846143"/>
        </pc:sldMkLst>
        <pc:spChg chg="del mod">
          <ac:chgData name="Kaileen Cain" userId="21167d2d-fdf2-4320-ae3a-272888c89590" providerId="ADAL" clId="{226011A2-F409-47E6-A85D-4B8508834A91}" dt="2024-04-11T14:47:10.764" v="2437" actId="478"/>
          <ac:spMkLst>
            <pc:docMk/>
            <pc:sldMk cId="379022240" sldId="2146846143"/>
            <ac:spMk id="3" creationId="{E0D7A28E-AEF9-77D3-8EB2-104FBCD2579C}"/>
          </ac:spMkLst>
        </pc:spChg>
        <pc:spChg chg="mod">
          <ac:chgData name="Kaileen Cain" userId="21167d2d-fdf2-4320-ae3a-272888c89590" providerId="ADAL" clId="{226011A2-F409-47E6-A85D-4B8508834A91}" dt="2024-04-11T14:46:53.742" v="2433"/>
          <ac:spMkLst>
            <pc:docMk/>
            <pc:sldMk cId="379022240" sldId="2146846143"/>
            <ac:spMk id="12" creationId="{72143D5C-4A75-287D-E7EA-191FB676E772}"/>
          </ac:spMkLst>
        </pc:spChg>
        <pc:spChg chg="mod">
          <ac:chgData name="Kaileen Cain" userId="21167d2d-fdf2-4320-ae3a-272888c89590" providerId="ADAL" clId="{226011A2-F409-47E6-A85D-4B8508834A91}" dt="2024-04-11T14:46:35.084" v="2428" actId="404"/>
          <ac:spMkLst>
            <pc:docMk/>
            <pc:sldMk cId="379022240" sldId="2146846143"/>
            <ac:spMk id="15" creationId="{7D2A0A51-B579-1712-9579-A3BF529BB97E}"/>
          </ac:spMkLst>
        </pc:spChg>
        <pc:spChg chg="mod">
          <ac:chgData name="Kaileen Cain" userId="21167d2d-fdf2-4320-ae3a-272888c89590" providerId="ADAL" clId="{226011A2-F409-47E6-A85D-4B8508834A91}" dt="2024-04-11T19:42:03.415" v="5651" actId="13926"/>
          <ac:spMkLst>
            <pc:docMk/>
            <pc:sldMk cId="379022240" sldId="2146846143"/>
            <ac:spMk id="18" creationId="{819B1AEB-7481-0CBC-3D92-56DFF2A91610}"/>
          </ac:spMkLst>
        </pc:spChg>
      </pc:sldChg>
      <pc:sldChg chg="addSp delSp modSp mod addCm modCm">
        <pc:chgData name="Kaileen Cain" userId="21167d2d-fdf2-4320-ae3a-272888c89590" providerId="ADAL" clId="{226011A2-F409-47E6-A85D-4B8508834A91}" dt="2024-04-11T21:15:29.532" v="6054" actId="207"/>
        <pc:sldMkLst>
          <pc:docMk/>
          <pc:sldMk cId="3541066609" sldId="2146846144"/>
        </pc:sldMkLst>
        <pc:spChg chg="del mod">
          <ac:chgData name="Kaileen Cain" userId="21167d2d-fdf2-4320-ae3a-272888c89590" providerId="ADAL" clId="{226011A2-F409-47E6-A85D-4B8508834A91}" dt="2024-04-11T20:53:46.116" v="5959" actId="478"/>
          <ac:spMkLst>
            <pc:docMk/>
            <pc:sldMk cId="3541066609" sldId="2146846144"/>
            <ac:spMk id="3" creationId="{E0D7A28E-AEF9-77D3-8EB2-104FBCD2579C}"/>
          </ac:spMkLst>
        </pc:spChg>
        <pc:spChg chg="del">
          <ac:chgData name="Kaileen Cain" userId="21167d2d-fdf2-4320-ae3a-272888c89590" providerId="ADAL" clId="{226011A2-F409-47E6-A85D-4B8508834A91}" dt="2024-04-11T18:31:57.447" v="5079" actId="478"/>
          <ac:spMkLst>
            <pc:docMk/>
            <pc:sldMk cId="3541066609" sldId="2146846144"/>
            <ac:spMk id="6" creationId="{290FA0B2-2D50-D27E-026D-05676EA660F9}"/>
          </ac:spMkLst>
        </pc:spChg>
        <pc:spChg chg="del">
          <ac:chgData name="Kaileen Cain" userId="21167d2d-fdf2-4320-ae3a-272888c89590" providerId="ADAL" clId="{226011A2-F409-47E6-A85D-4B8508834A91}" dt="2024-04-11T14:43:48.254" v="2419" actId="478"/>
          <ac:spMkLst>
            <pc:docMk/>
            <pc:sldMk cId="3541066609" sldId="2146846144"/>
            <ac:spMk id="7" creationId="{C4281DEA-42CB-FB24-208B-8B581D26F51E}"/>
          </ac:spMkLst>
        </pc:spChg>
        <pc:spChg chg="mod">
          <ac:chgData name="Kaileen Cain" userId="21167d2d-fdf2-4320-ae3a-272888c89590" providerId="ADAL" clId="{226011A2-F409-47E6-A85D-4B8508834A91}" dt="2024-04-11T19:42:08.782" v="5652" actId="13926"/>
          <ac:spMkLst>
            <pc:docMk/>
            <pc:sldMk cId="3541066609" sldId="2146846144"/>
            <ac:spMk id="8" creationId="{3351E766-DA40-FBC4-FFD4-06C9741793A3}"/>
          </ac:spMkLst>
        </pc:spChg>
        <pc:spChg chg="del mod">
          <ac:chgData name="Kaileen Cain" userId="21167d2d-fdf2-4320-ae3a-272888c89590" providerId="ADAL" clId="{226011A2-F409-47E6-A85D-4B8508834A91}" dt="2024-04-11T20:54:11.541" v="5964" actId="478"/>
          <ac:spMkLst>
            <pc:docMk/>
            <pc:sldMk cId="3541066609" sldId="2146846144"/>
            <ac:spMk id="11" creationId="{4B10B8CD-2907-44CB-7FC1-B898DC4FDF4C}"/>
          </ac:spMkLst>
        </pc:spChg>
        <pc:spChg chg="del mod">
          <ac:chgData name="Kaileen Cain" userId="21167d2d-fdf2-4320-ae3a-272888c89590" providerId="ADAL" clId="{226011A2-F409-47E6-A85D-4B8508834A91}" dt="2024-04-11T20:54:11.541" v="5964" actId="478"/>
          <ac:spMkLst>
            <pc:docMk/>
            <pc:sldMk cId="3541066609" sldId="2146846144"/>
            <ac:spMk id="12" creationId="{A4377776-B671-FB7D-55AD-98435B6E32F1}"/>
          </ac:spMkLst>
        </pc:spChg>
        <pc:spChg chg="del mod">
          <ac:chgData name="Kaileen Cain" userId="21167d2d-fdf2-4320-ae3a-272888c89590" providerId="ADAL" clId="{226011A2-F409-47E6-A85D-4B8508834A91}" dt="2024-04-11T20:53:29.133" v="5955" actId="478"/>
          <ac:spMkLst>
            <pc:docMk/>
            <pc:sldMk cId="3541066609" sldId="2146846144"/>
            <ac:spMk id="13" creationId="{B06C45B9-C86C-6887-9E53-345A74589E60}"/>
          </ac:spMkLst>
        </pc:spChg>
        <pc:spChg chg="add mod ord">
          <ac:chgData name="Kaileen Cain" userId="21167d2d-fdf2-4320-ae3a-272888c89590" providerId="ADAL" clId="{226011A2-F409-47E6-A85D-4B8508834A91}" dt="2024-04-11T20:52:32.997" v="5939" actId="167"/>
          <ac:spMkLst>
            <pc:docMk/>
            <pc:sldMk cId="3541066609" sldId="2146846144"/>
            <ac:spMk id="14" creationId="{AB88C58B-73E9-5FB2-01F6-7571C680F622}"/>
          </ac:spMkLst>
        </pc:spChg>
        <pc:spChg chg="add mod ord">
          <ac:chgData name="Kaileen Cain" userId="21167d2d-fdf2-4320-ae3a-272888c89590" providerId="ADAL" clId="{226011A2-F409-47E6-A85D-4B8508834A91}" dt="2024-04-11T20:52:32.997" v="5939" actId="167"/>
          <ac:spMkLst>
            <pc:docMk/>
            <pc:sldMk cId="3541066609" sldId="2146846144"/>
            <ac:spMk id="15" creationId="{8D8253C4-9B67-9B1A-C49B-5B209B2CF6BA}"/>
          </ac:spMkLst>
        </pc:spChg>
        <pc:spChg chg="add mod ord">
          <ac:chgData name="Kaileen Cain" userId="21167d2d-fdf2-4320-ae3a-272888c89590" providerId="ADAL" clId="{226011A2-F409-47E6-A85D-4B8508834A91}" dt="2024-04-11T20:52:32.997" v="5939" actId="167"/>
          <ac:spMkLst>
            <pc:docMk/>
            <pc:sldMk cId="3541066609" sldId="2146846144"/>
            <ac:spMk id="16" creationId="{FFD03711-F264-2F1A-D047-5DE069DA5173}"/>
          </ac:spMkLst>
        </pc:spChg>
        <pc:spChg chg="add mod ord">
          <ac:chgData name="Kaileen Cain" userId="21167d2d-fdf2-4320-ae3a-272888c89590" providerId="ADAL" clId="{226011A2-F409-47E6-A85D-4B8508834A91}" dt="2024-04-11T20:52:32.997" v="5939" actId="167"/>
          <ac:spMkLst>
            <pc:docMk/>
            <pc:sldMk cId="3541066609" sldId="2146846144"/>
            <ac:spMk id="17" creationId="{4768C744-D73F-612C-1C98-87D4C98E00DE}"/>
          </ac:spMkLst>
        </pc:spChg>
        <pc:spChg chg="add mod ord">
          <ac:chgData name="Kaileen Cain" userId="21167d2d-fdf2-4320-ae3a-272888c89590" providerId="ADAL" clId="{226011A2-F409-47E6-A85D-4B8508834A91}" dt="2024-04-11T20:52:44.918" v="5943" actId="20577"/>
          <ac:spMkLst>
            <pc:docMk/>
            <pc:sldMk cId="3541066609" sldId="2146846144"/>
            <ac:spMk id="18" creationId="{0E62A6A1-C473-7BD5-0EDE-4EA472473A0A}"/>
          </ac:spMkLst>
        </pc:spChg>
        <pc:spChg chg="add mod ord">
          <ac:chgData name="Kaileen Cain" userId="21167d2d-fdf2-4320-ae3a-272888c89590" providerId="ADAL" clId="{226011A2-F409-47E6-A85D-4B8508834A91}" dt="2024-04-11T21:14:53.611" v="6050" actId="207"/>
          <ac:spMkLst>
            <pc:docMk/>
            <pc:sldMk cId="3541066609" sldId="2146846144"/>
            <ac:spMk id="19" creationId="{0ED2BC6D-C36E-B7C4-4617-5B2B6E265C32}"/>
          </ac:spMkLst>
        </pc:spChg>
        <pc:spChg chg="ord">
          <ac:chgData name="Kaileen Cain" userId="21167d2d-fdf2-4320-ae3a-272888c89590" providerId="ADAL" clId="{226011A2-F409-47E6-A85D-4B8508834A91}" dt="2024-04-11T20:52:35.756" v="5940" actId="167"/>
          <ac:spMkLst>
            <pc:docMk/>
            <pc:sldMk cId="3541066609" sldId="2146846144"/>
            <ac:spMk id="20" creationId="{3AB52121-D70A-07FA-8FDB-76326CF2F671}"/>
          </ac:spMkLst>
        </pc:spChg>
        <pc:spChg chg="del">
          <ac:chgData name="Kaileen Cain" userId="21167d2d-fdf2-4320-ae3a-272888c89590" providerId="ADAL" clId="{226011A2-F409-47E6-A85D-4B8508834A91}" dt="2024-04-11T20:52:52.886" v="5945" actId="478"/>
          <ac:spMkLst>
            <pc:docMk/>
            <pc:sldMk cId="3541066609" sldId="2146846144"/>
            <ac:spMk id="22" creationId="{769E51EC-90F1-94C7-40C9-8C3FBFAD4240}"/>
          </ac:spMkLst>
        </pc:spChg>
        <pc:spChg chg="del">
          <ac:chgData name="Kaileen Cain" userId="21167d2d-fdf2-4320-ae3a-272888c89590" providerId="ADAL" clId="{226011A2-F409-47E6-A85D-4B8508834A91}" dt="2024-04-11T20:53:24.470" v="5954" actId="478"/>
          <ac:spMkLst>
            <pc:docMk/>
            <pc:sldMk cId="3541066609" sldId="2146846144"/>
            <ac:spMk id="23" creationId="{B1B67CB2-245F-9E55-9722-5B2B61B3B28C}"/>
          </ac:spMkLst>
        </pc:spChg>
        <pc:spChg chg="del">
          <ac:chgData name="Kaileen Cain" userId="21167d2d-fdf2-4320-ae3a-272888c89590" providerId="ADAL" clId="{226011A2-F409-47E6-A85D-4B8508834A91}" dt="2024-04-11T20:53:08.014" v="5948" actId="478"/>
          <ac:spMkLst>
            <pc:docMk/>
            <pc:sldMk cId="3541066609" sldId="2146846144"/>
            <ac:spMk id="25" creationId="{BA8D1907-81B1-E91B-E658-8192FBB1F921}"/>
          </ac:spMkLst>
        </pc:spChg>
        <pc:spChg chg="add mod ord">
          <ac:chgData name="Kaileen Cain" userId="21167d2d-fdf2-4320-ae3a-272888c89590" providerId="ADAL" clId="{226011A2-F409-47E6-A85D-4B8508834A91}" dt="2024-04-11T20:53:16.890" v="5952" actId="20577"/>
          <ac:spMkLst>
            <pc:docMk/>
            <pc:sldMk cId="3541066609" sldId="2146846144"/>
            <ac:spMk id="28" creationId="{4E913BEC-0E89-0D9F-C0A4-69637F4EE98A}"/>
          </ac:spMkLst>
        </pc:spChg>
        <pc:spChg chg="add mod ord">
          <ac:chgData name="Kaileen Cain" userId="21167d2d-fdf2-4320-ae3a-272888c89590" providerId="ADAL" clId="{226011A2-F409-47E6-A85D-4B8508834A91}" dt="2024-04-11T21:15:06.713" v="6052" actId="207"/>
          <ac:spMkLst>
            <pc:docMk/>
            <pc:sldMk cId="3541066609" sldId="2146846144"/>
            <ac:spMk id="29" creationId="{BA8F312F-9C83-5F37-70DB-A2406786B2C1}"/>
          </ac:spMkLst>
        </pc:spChg>
        <pc:spChg chg="add mod ord">
          <ac:chgData name="Kaileen Cain" userId="21167d2d-fdf2-4320-ae3a-272888c89590" providerId="ADAL" clId="{226011A2-F409-47E6-A85D-4B8508834A91}" dt="2024-04-11T20:53:32.554" v="5957" actId="20577"/>
          <ac:spMkLst>
            <pc:docMk/>
            <pc:sldMk cId="3541066609" sldId="2146846144"/>
            <ac:spMk id="30" creationId="{24C1E309-3F3C-D7D9-42EB-8DFC97B84DC4}"/>
          </ac:spMkLst>
        </pc:spChg>
        <pc:spChg chg="add mod ord">
          <ac:chgData name="Kaileen Cain" userId="21167d2d-fdf2-4320-ae3a-272888c89590" providerId="ADAL" clId="{226011A2-F409-47E6-A85D-4B8508834A91}" dt="2024-04-11T21:15:15.891" v="6053" actId="207"/>
          <ac:spMkLst>
            <pc:docMk/>
            <pc:sldMk cId="3541066609" sldId="2146846144"/>
            <ac:spMk id="31" creationId="{A873940A-886C-FD0C-05B6-320456C517C2}"/>
          </ac:spMkLst>
        </pc:spChg>
        <pc:spChg chg="add mod ord">
          <ac:chgData name="Kaileen Cain" userId="21167d2d-fdf2-4320-ae3a-272888c89590" providerId="ADAL" clId="{226011A2-F409-47E6-A85D-4B8508834A91}" dt="2024-04-11T20:53:57.138" v="5962" actId="20577"/>
          <ac:spMkLst>
            <pc:docMk/>
            <pc:sldMk cId="3541066609" sldId="2146846144"/>
            <ac:spMk id="33" creationId="{1D639506-EE94-5ED1-AC98-B06D9588EA4A}"/>
          </ac:spMkLst>
        </pc:spChg>
        <pc:spChg chg="add mod ord">
          <ac:chgData name="Kaileen Cain" userId="21167d2d-fdf2-4320-ae3a-272888c89590" providerId="ADAL" clId="{226011A2-F409-47E6-A85D-4B8508834A91}" dt="2024-04-11T21:15:29.532" v="6054" actId="207"/>
          <ac:spMkLst>
            <pc:docMk/>
            <pc:sldMk cId="3541066609" sldId="2146846144"/>
            <ac:spMk id="34" creationId="{DA7C719A-566A-4260-A803-B54C0CA44296}"/>
          </ac:spMkLst>
        </pc:spChg>
        <pc:picChg chg="del mod modCrop">
          <ac:chgData name="Kaileen Cain" userId="21167d2d-fdf2-4320-ae3a-272888c89590" providerId="ADAL" clId="{226011A2-F409-47E6-A85D-4B8508834A91}" dt="2024-04-11T20:49:26.935" v="5937" actId="478"/>
          <ac:picMkLst>
            <pc:docMk/>
            <pc:sldMk cId="3541066609" sldId="2146846144"/>
            <ac:picMk id="21" creationId="{C0A67179-79CF-82EE-A5A1-0FB41C513D7C}"/>
          </ac:picMkLst>
        </pc:picChg>
        <pc:picChg chg="del">
          <ac:chgData name="Kaileen Cain" userId="21167d2d-fdf2-4320-ae3a-272888c89590" providerId="ADAL" clId="{226011A2-F409-47E6-A85D-4B8508834A91}" dt="2024-04-11T20:52:54.537" v="5946" actId="478"/>
          <ac:picMkLst>
            <pc:docMk/>
            <pc:sldMk cId="3541066609" sldId="2146846144"/>
            <ac:picMk id="24" creationId="{4B6F9ECF-5E62-08DA-0849-5F5A0FDDB2B4}"/>
          </ac:picMkLst>
        </pc:picChg>
        <pc:picChg chg="del mod">
          <ac:chgData name="Kaileen Cain" userId="21167d2d-fdf2-4320-ae3a-272888c89590" providerId="ADAL" clId="{226011A2-F409-47E6-A85D-4B8508834A91}" dt="2024-04-11T20:54:15.723" v="5965" actId="478"/>
          <ac:picMkLst>
            <pc:docMk/>
            <pc:sldMk cId="3541066609" sldId="2146846144"/>
            <ac:picMk id="26" creationId="{59685C5B-4E53-A5D0-F5E5-831F9BDD8B01}"/>
          </ac:picMkLst>
        </pc:picChg>
        <pc:picChg chg="del">
          <ac:chgData name="Kaileen Cain" userId="21167d2d-fdf2-4320-ae3a-272888c89590" providerId="ADAL" clId="{226011A2-F409-47E6-A85D-4B8508834A91}" dt="2024-04-11T20:53:12.143" v="5949" actId="21"/>
          <ac:picMkLst>
            <pc:docMk/>
            <pc:sldMk cId="3541066609" sldId="2146846144"/>
            <ac:picMk id="27" creationId="{FEC9D70D-68FE-12E6-DC81-79C2322C7E33}"/>
          </ac:picMkLst>
        </pc:picChg>
        <pc:picChg chg="add mod ord">
          <ac:chgData name="Kaileen Cain" userId="21167d2d-fdf2-4320-ae3a-272888c89590" providerId="ADAL" clId="{226011A2-F409-47E6-A85D-4B8508834A91}" dt="2024-04-11T20:55:19.378" v="5966" actId="14826"/>
          <ac:picMkLst>
            <pc:docMk/>
            <pc:sldMk cId="3541066609" sldId="2146846144"/>
            <ac:picMk id="32" creationId="{1B1C1B24-38A4-C57F-D0CA-805D43F3C641}"/>
          </ac:picMkLst>
        </pc:picChg>
        <pc:picChg chg="add mod ord">
          <ac:chgData name="Kaileen Cain" userId="21167d2d-fdf2-4320-ae3a-272888c89590" providerId="ADAL" clId="{226011A2-F409-47E6-A85D-4B8508834A91}" dt="2024-04-11T20:53:14.248" v="5950" actId="14826"/>
          <ac:picMkLst>
            <pc:docMk/>
            <pc:sldMk cId="3541066609" sldId="2146846144"/>
            <ac:picMk id="35" creationId="{3F6A1E17-826A-CF7C-40B5-9693B41AA51A}"/>
          </ac:picMkLst>
        </pc:picChg>
        <pc:picChg chg="add mod ord">
          <ac:chgData name="Kaileen Cain" userId="21167d2d-fdf2-4320-ae3a-272888c89590" providerId="ADAL" clId="{226011A2-F409-47E6-A85D-4B8508834A91}" dt="2024-04-11T20:52:41.020" v="5941" actId="14826"/>
          <ac:picMkLst>
            <pc:docMk/>
            <pc:sldMk cId="3541066609" sldId="2146846144"/>
            <ac:picMk id="36" creationId="{FB9B49C8-AF4F-DCE9-2D13-81EA900FFBA6}"/>
          </ac:picMkLst>
        </pc:picChg>
        <pc:picChg chg="add mod ord">
          <ac:chgData name="Kaileen Cain" userId="21167d2d-fdf2-4320-ae3a-272888c89590" providerId="ADAL" clId="{226011A2-F409-47E6-A85D-4B8508834A91}" dt="2024-04-11T20:55:53.293" v="5967" actId="14826"/>
          <ac:picMkLst>
            <pc:docMk/>
            <pc:sldMk cId="3541066609" sldId="2146846144"/>
            <ac:picMk id="37" creationId="{3020A508-7BD1-D1FC-4FFE-265DEE434C28}"/>
          </ac:picMkLst>
        </pc:pic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226011A2-F409-47E6-A85D-4B8508834A91}" dt="2024-04-11T20:56:04.758" v="5968"/>
              <pc2:cmMkLst xmlns:pc2="http://schemas.microsoft.com/office/powerpoint/2019/9/main/command">
                <pc:docMk/>
                <pc:sldMk cId="3541066609" sldId="2146846144"/>
                <pc2:cmMk id="{177C7436-50DE-44FC-A408-72593A270575}"/>
              </pc2:cmMkLst>
            </pc226:cmChg>
            <pc226:cmChg xmlns:pc226="http://schemas.microsoft.com/office/powerpoint/2022/06/main/command" chg="mod">
              <pc226:chgData name="Kaileen Cain" userId="21167d2d-fdf2-4320-ae3a-272888c89590" providerId="ADAL" clId="{226011A2-F409-47E6-A85D-4B8508834A91}" dt="2024-04-11T18:31:57.452" v="5080" actId="2056"/>
              <pc2:cmMkLst xmlns:pc2="http://schemas.microsoft.com/office/powerpoint/2019/9/main/command">
                <pc:docMk/>
                <pc:sldMk cId="3541066609" sldId="2146846144"/>
                <pc2:cmMk id="{A51D2F5D-3937-4486-B543-66936E2B859E}"/>
              </pc2:cmMkLst>
            </pc226:cmChg>
            <pc226:cmChg xmlns:pc226="http://schemas.microsoft.com/office/powerpoint/2022/06/main/command" chg="mod">
              <pc226:chgData name="Kaileen Cain" userId="21167d2d-fdf2-4320-ae3a-272888c89590" providerId="ADAL" clId="{226011A2-F409-47E6-A85D-4B8508834A91}" dt="2024-04-11T20:53:46.127" v="5960" actId="2056"/>
              <pc2:cmMkLst xmlns:pc2="http://schemas.microsoft.com/office/powerpoint/2019/9/main/command">
                <pc:docMk/>
                <pc:sldMk cId="3541066609" sldId="2146846144"/>
                <pc2:cmMk id="{B662E3B0-BB4A-4B1A-9CC9-6AEA2C7EB07D}"/>
              </pc2:cmMkLst>
            </pc226:cmChg>
          </p:ext>
        </pc:extLst>
      </pc:sldChg>
      <pc:sldChg chg="addSp delSp modSp mod">
        <pc:chgData name="Kaileen Cain" userId="21167d2d-fdf2-4320-ae3a-272888c89590" providerId="ADAL" clId="{226011A2-F409-47E6-A85D-4B8508834A91}" dt="2024-04-11T19:42:15.167" v="5653" actId="13926"/>
        <pc:sldMkLst>
          <pc:docMk/>
          <pc:sldMk cId="1462115356" sldId="2146846145"/>
        </pc:sldMkLst>
        <pc:spChg chg="mod">
          <ac:chgData name="Kaileen Cain" userId="21167d2d-fdf2-4320-ae3a-272888c89590" providerId="ADAL" clId="{226011A2-F409-47E6-A85D-4B8508834A91}" dt="2024-04-04T15:24:23.123" v="380" actId="207"/>
          <ac:spMkLst>
            <pc:docMk/>
            <pc:sldMk cId="1462115356" sldId="2146846145"/>
            <ac:spMk id="3" creationId="{E0D7A28E-AEF9-77D3-8EB2-104FBCD2579C}"/>
          </ac:spMkLst>
        </pc:spChg>
        <pc:spChg chg="del">
          <ac:chgData name="Kaileen Cain" userId="21167d2d-fdf2-4320-ae3a-272888c89590" providerId="ADAL" clId="{226011A2-F409-47E6-A85D-4B8508834A91}" dt="2024-04-04T15:02:34.380" v="33" actId="478"/>
          <ac:spMkLst>
            <pc:docMk/>
            <pc:sldMk cId="1462115356" sldId="2146846145"/>
            <ac:spMk id="6" creationId="{D0B66D62-625A-4DAE-AF53-8DCDC4AF6502}"/>
          </ac:spMkLst>
        </pc:spChg>
        <pc:spChg chg="mod">
          <ac:chgData name="Kaileen Cain" userId="21167d2d-fdf2-4320-ae3a-272888c89590" providerId="ADAL" clId="{226011A2-F409-47E6-A85D-4B8508834A91}" dt="2024-04-11T19:42:15.167" v="5653" actId="13926"/>
          <ac:spMkLst>
            <pc:docMk/>
            <pc:sldMk cId="1462115356" sldId="2146846145"/>
            <ac:spMk id="8" creationId="{3351E766-DA40-FBC4-FFD4-06C9741793A3}"/>
          </ac:spMkLst>
        </pc:spChg>
        <pc:spChg chg="add mod">
          <ac:chgData name="Kaileen Cain" userId="21167d2d-fdf2-4320-ae3a-272888c89590" providerId="ADAL" clId="{226011A2-F409-47E6-A85D-4B8508834A91}" dt="2024-04-04T15:23:43.186" v="370" actId="12789"/>
          <ac:spMkLst>
            <pc:docMk/>
            <pc:sldMk cId="1462115356" sldId="2146846145"/>
            <ac:spMk id="11" creationId="{29891E82-6494-C0DB-D4A5-F4EE1289C93D}"/>
          </ac:spMkLst>
        </pc:spChg>
        <pc:spChg chg="add mod">
          <ac:chgData name="Kaileen Cain" userId="21167d2d-fdf2-4320-ae3a-272888c89590" providerId="ADAL" clId="{226011A2-F409-47E6-A85D-4B8508834A91}" dt="2024-04-04T15:23:43.186" v="370" actId="12789"/>
          <ac:spMkLst>
            <pc:docMk/>
            <pc:sldMk cId="1462115356" sldId="2146846145"/>
            <ac:spMk id="12" creationId="{603C33E1-1EB0-1F66-1A5C-43A59177701E}"/>
          </ac:spMkLst>
        </pc:spChg>
        <pc:spChg chg="add mod">
          <ac:chgData name="Kaileen Cain" userId="21167d2d-fdf2-4320-ae3a-272888c89590" providerId="ADAL" clId="{226011A2-F409-47E6-A85D-4B8508834A91}" dt="2024-04-04T15:21:55.155" v="348" actId="12789"/>
          <ac:spMkLst>
            <pc:docMk/>
            <pc:sldMk cId="1462115356" sldId="2146846145"/>
            <ac:spMk id="13" creationId="{3106BA4A-4D7A-3282-C8ED-8101CCB670FA}"/>
          </ac:spMkLst>
        </pc:spChg>
        <pc:spChg chg="add mod">
          <ac:chgData name="Kaileen Cain" userId="21167d2d-fdf2-4320-ae3a-272888c89590" providerId="ADAL" clId="{226011A2-F409-47E6-A85D-4B8508834A91}" dt="2024-04-04T15:21:55.155" v="348" actId="12789"/>
          <ac:spMkLst>
            <pc:docMk/>
            <pc:sldMk cId="1462115356" sldId="2146846145"/>
            <ac:spMk id="14" creationId="{B6B2C66E-FE88-2AF1-8E1A-FCC0D9DEE04B}"/>
          </ac:spMkLst>
        </pc:spChg>
        <pc:spChg chg="add mod">
          <ac:chgData name="Kaileen Cain" userId="21167d2d-fdf2-4320-ae3a-272888c89590" providerId="ADAL" clId="{226011A2-F409-47E6-A85D-4B8508834A91}" dt="2024-04-04T15:21:55.155" v="348" actId="12789"/>
          <ac:spMkLst>
            <pc:docMk/>
            <pc:sldMk cId="1462115356" sldId="2146846145"/>
            <ac:spMk id="15" creationId="{F9250F6B-3D59-6F38-A27A-87DA441A1C30}"/>
          </ac:spMkLst>
        </pc:spChg>
        <pc:spChg chg="add mod">
          <ac:chgData name="Kaileen Cain" userId="21167d2d-fdf2-4320-ae3a-272888c89590" providerId="ADAL" clId="{226011A2-F409-47E6-A85D-4B8508834A91}" dt="2024-04-04T15:21:55.155" v="348" actId="12789"/>
          <ac:spMkLst>
            <pc:docMk/>
            <pc:sldMk cId="1462115356" sldId="2146846145"/>
            <ac:spMk id="16" creationId="{62AE8901-0602-6922-F355-B85B2B2D6C90}"/>
          </ac:spMkLst>
        </pc:spChg>
        <pc:spChg chg="add mod">
          <ac:chgData name="Kaileen Cain" userId="21167d2d-fdf2-4320-ae3a-272888c89590" providerId="ADAL" clId="{226011A2-F409-47E6-A85D-4B8508834A91}" dt="2024-04-04T15:23:43.186" v="370" actId="12789"/>
          <ac:spMkLst>
            <pc:docMk/>
            <pc:sldMk cId="1462115356" sldId="2146846145"/>
            <ac:spMk id="17" creationId="{64E46E0F-B88A-2289-6203-40ED64F4D960}"/>
          </ac:spMkLst>
        </pc:spChg>
        <pc:spChg chg="add mod">
          <ac:chgData name="Kaileen Cain" userId="21167d2d-fdf2-4320-ae3a-272888c89590" providerId="ADAL" clId="{226011A2-F409-47E6-A85D-4B8508834A91}" dt="2024-04-04T15:21:55.155" v="348" actId="12789"/>
          <ac:spMkLst>
            <pc:docMk/>
            <pc:sldMk cId="1462115356" sldId="2146846145"/>
            <ac:spMk id="18" creationId="{0BDE78E3-88E9-3463-5696-0F512DD4BD5A}"/>
          </ac:spMkLst>
        </pc:spChg>
        <pc:spChg chg="add mod">
          <ac:chgData name="Kaileen Cain" userId="21167d2d-fdf2-4320-ae3a-272888c89590" providerId="ADAL" clId="{226011A2-F409-47E6-A85D-4B8508834A91}" dt="2024-04-04T15:21:55.155" v="348" actId="12789"/>
          <ac:spMkLst>
            <pc:docMk/>
            <pc:sldMk cId="1462115356" sldId="2146846145"/>
            <ac:spMk id="19" creationId="{9C9FAD4A-676F-1060-CA2F-DF07669F1CB9}"/>
          </ac:spMkLst>
        </pc:spChg>
        <pc:spChg chg="add del mod">
          <ac:chgData name="Kaileen Cain" userId="21167d2d-fdf2-4320-ae3a-272888c89590" providerId="ADAL" clId="{226011A2-F409-47E6-A85D-4B8508834A91}" dt="2024-04-04T15:12:52.335" v="176" actId="478"/>
          <ac:spMkLst>
            <pc:docMk/>
            <pc:sldMk cId="1462115356" sldId="2146846145"/>
            <ac:spMk id="20" creationId="{395482E0-D923-BBFE-89C0-753C715BCC16}"/>
          </ac:spMkLst>
        </pc:spChg>
        <pc:spChg chg="add mod">
          <ac:chgData name="Kaileen Cain" userId="21167d2d-fdf2-4320-ae3a-272888c89590" providerId="ADAL" clId="{226011A2-F409-47E6-A85D-4B8508834A91}" dt="2024-04-04T15:23:43.186" v="370" actId="12789"/>
          <ac:spMkLst>
            <pc:docMk/>
            <pc:sldMk cId="1462115356" sldId="2146846145"/>
            <ac:spMk id="21" creationId="{C7ED0D4A-2248-BCDB-ECFA-36C7176CD3E3}"/>
          </ac:spMkLst>
        </pc:spChg>
        <pc:spChg chg="add mod">
          <ac:chgData name="Kaileen Cain" userId="21167d2d-fdf2-4320-ae3a-272888c89590" providerId="ADAL" clId="{226011A2-F409-47E6-A85D-4B8508834A91}" dt="2024-04-04T15:21:55.155" v="348" actId="12789"/>
          <ac:spMkLst>
            <pc:docMk/>
            <pc:sldMk cId="1462115356" sldId="2146846145"/>
            <ac:spMk id="22" creationId="{1293A8D2-EB2B-4644-1449-69940D24B386}"/>
          </ac:spMkLst>
        </pc:spChg>
        <pc:spChg chg="add mod">
          <ac:chgData name="Kaileen Cain" userId="21167d2d-fdf2-4320-ae3a-272888c89590" providerId="ADAL" clId="{226011A2-F409-47E6-A85D-4B8508834A91}" dt="2024-04-04T15:23:43.186" v="370" actId="12789"/>
          <ac:spMkLst>
            <pc:docMk/>
            <pc:sldMk cId="1462115356" sldId="2146846145"/>
            <ac:spMk id="23" creationId="{D5430D02-27EF-AC70-44B6-D3DB2DB16309}"/>
          </ac:spMkLst>
        </pc:spChg>
        <pc:spChg chg="del mod topLvl">
          <ac:chgData name="Kaileen Cain" userId="21167d2d-fdf2-4320-ae3a-272888c89590" providerId="ADAL" clId="{226011A2-F409-47E6-A85D-4B8508834A91}" dt="2024-04-04T15:09:28.443" v="152" actId="478"/>
          <ac:spMkLst>
            <pc:docMk/>
            <pc:sldMk cId="1462115356" sldId="2146846145"/>
            <ac:spMk id="36" creationId="{F19A7AD8-60B8-9534-AC10-995BDB7C8689}"/>
          </ac:spMkLst>
        </pc:spChg>
        <pc:spChg chg="add mod">
          <ac:chgData name="Kaileen Cain" userId="21167d2d-fdf2-4320-ae3a-272888c89590" providerId="ADAL" clId="{226011A2-F409-47E6-A85D-4B8508834A91}" dt="2024-04-04T15:23:43.186" v="370" actId="12789"/>
          <ac:spMkLst>
            <pc:docMk/>
            <pc:sldMk cId="1462115356" sldId="2146846145"/>
            <ac:spMk id="40" creationId="{EAE83BED-4C80-A8F5-D142-B554A6A97431}"/>
          </ac:spMkLst>
        </pc:spChg>
        <pc:spChg chg="add mod">
          <ac:chgData name="Kaileen Cain" userId="21167d2d-fdf2-4320-ae3a-272888c89590" providerId="ADAL" clId="{226011A2-F409-47E6-A85D-4B8508834A91}" dt="2024-04-04T15:23:43.186" v="370" actId="12789"/>
          <ac:spMkLst>
            <pc:docMk/>
            <pc:sldMk cId="1462115356" sldId="2146846145"/>
            <ac:spMk id="41" creationId="{90732146-A1C7-BEE4-A0DF-21550EDD3EB0}"/>
          </ac:spMkLst>
        </pc:spChg>
        <pc:spChg chg="add mod">
          <ac:chgData name="Kaileen Cain" userId="21167d2d-fdf2-4320-ae3a-272888c89590" providerId="ADAL" clId="{226011A2-F409-47E6-A85D-4B8508834A91}" dt="2024-04-04T15:21:49.817" v="347" actId="571"/>
          <ac:spMkLst>
            <pc:docMk/>
            <pc:sldMk cId="1462115356" sldId="2146846145"/>
            <ac:spMk id="51" creationId="{CE09EA78-3E25-05B7-161F-4B51C43464FE}"/>
          </ac:spMkLst>
        </pc:spChg>
        <pc:spChg chg="add mod">
          <ac:chgData name="Kaileen Cain" userId="21167d2d-fdf2-4320-ae3a-272888c89590" providerId="ADAL" clId="{226011A2-F409-47E6-A85D-4B8508834A91}" dt="2024-04-04T15:21:49.817" v="347" actId="571"/>
          <ac:spMkLst>
            <pc:docMk/>
            <pc:sldMk cId="1462115356" sldId="2146846145"/>
            <ac:spMk id="52" creationId="{5E337E6C-685A-ACCC-9BC0-6CDFC01FBC96}"/>
          </ac:spMkLst>
        </pc:spChg>
        <pc:spChg chg="add mod">
          <ac:chgData name="Kaileen Cain" userId="21167d2d-fdf2-4320-ae3a-272888c89590" providerId="ADAL" clId="{226011A2-F409-47E6-A85D-4B8508834A91}" dt="2024-04-04T15:21:49.817" v="347" actId="571"/>
          <ac:spMkLst>
            <pc:docMk/>
            <pc:sldMk cId="1462115356" sldId="2146846145"/>
            <ac:spMk id="53" creationId="{C9FA1E8C-F968-3030-B3DE-068A88A111F6}"/>
          </ac:spMkLst>
        </pc:spChg>
        <pc:grpChg chg="add del mod">
          <ac:chgData name="Kaileen Cain" userId="21167d2d-fdf2-4320-ae3a-272888c89590" providerId="ADAL" clId="{226011A2-F409-47E6-A85D-4B8508834A91}" dt="2024-04-04T15:09:28.443" v="152" actId="478"/>
          <ac:grpSpMkLst>
            <pc:docMk/>
            <pc:sldMk cId="1462115356" sldId="2146846145"/>
            <ac:grpSpMk id="34" creationId="{6FA318E0-7F42-FFD5-9A10-4A68BFC8B809}"/>
          </ac:grpSpMkLst>
        </pc:grpChg>
        <pc:picChg chg="add del mod">
          <ac:chgData name="Kaileen Cain" userId="21167d2d-fdf2-4320-ae3a-272888c89590" providerId="ADAL" clId="{226011A2-F409-47E6-A85D-4B8508834A91}" dt="2024-04-04T15:17:55.406" v="295" actId="478"/>
          <ac:picMkLst>
            <pc:docMk/>
            <pc:sldMk cId="1462115356" sldId="2146846145"/>
            <ac:picMk id="24" creationId="{CC6E580D-656E-3AEE-003B-74F4A6743127}"/>
          </ac:picMkLst>
        </pc:picChg>
        <pc:picChg chg="add mod modCrop">
          <ac:chgData name="Kaileen Cain" userId="21167d2d-fdf2-4320-ae3a-272888c89590" providerId="ADAL" clId="{226011A2-F409-47E6-A85D-4B8508834A91}" dt="2024-04-04T15:20:34.938" v="327" actId="208"/>
          <ac:picMkLst>
            <pc:docMk/>
            <pc:sldMk cId="1462115356" sldId="2146846145"/>
            <ac:picMk id="25" creationId="{7F01A52E-161D-028A-77A3-A82BFE43C000}"/>
          </ac:picMkLst>
        </pc:picChg>
        <pc:picChg chg="add mod">
          <ac:chgData name="Kaileen Cain" userId="21167d2d-fdf2-4320-ae3a-272888c89590" providerId="ADAL" clId="{226011A2-F409-47E6-A85D-4B8508834A91}" dt="2024-04-04T15:20:34.938" v="327" actId="208"/>
          <ac:picMkLst>
            <pc:docMk/>
            <pc:sldMk cId="1462115356" sldId="2146846145"/>
            <ac:picMk id="26" creationId="{62D30F8A-2BD3-B88F-4C0F-9D016DEE5DA1}"/>
          </ac:picMkLst>
        </pc:picChg>
        <pc:picChg chg="add mod modCrop">
          <ac:chgData name="Kaileen Cain" userId="21167d2d-fdf2-4320-ae3a-272888c89590" providerId="ADAL" clId="{226011A2-F409-47E6-A85D-4B8508834A91}" dt="2024-04-04T15:20:34.938" v="327" actId="208"/>
          <ac:picMkLst>
            <pc:docMk/>
            <pc:sldMk cId="1462115356" sldId="2146846145"/>
            <ac:picMk id="27" creationId="{816530F7-7F6C-7B12-1E4D-757752B80787}"/>
          </ac:picMkLst>
        </pc:picChg>
        <pc:picChg chg="add mod">
          <ac:chgData name="Kaileen Cain" userId="21167d2d-fdf2-4320-ae3a-272888c89590" providerId="ADAL" clId="{226011A2-F409-47E6-A85D-4B8508834A91}" dt="2024-04-04T15:20:34.938" v="327" actId="208"/>
          <ac:picMkLst>
            <pc:docMk/>
            <pc:sldMk cId="1462115356" sldId="2146846145"/>
            <ac:picMk id="28" creationId="{7FC15FF2-C48B-C76D-6FB3-866274C4E5C8}"/>
          </ac:picMkLst>
        </pc:picChg>
        <pc:picChg chg="add mod">
          <ac:chgData name="Kaileen Cain" userId="21167d2d-fdf2-4320-ae3a-272888c89590" providerId="ADAL" clId="{226011A2-F409-47E6-A85D-4B8508834A91}" dt="2024-04-04T15:20:34.938" v="327" actId="208"/>
          <ac:picMkLst>
            <pc:docMk/>
            <pc:sldMk cId="1462115356" sldId="2146846145"/>
            <ac:picMk id="29" creationId="{181610DA-4979-C9D5-387A-4A452805BFCC}"/>
          </ac:picMkLst>
        </pc:picChg>
        <pc:picChg chg="add mod">
          <ac:chgData name="Kaileen Cain" userId="21167d2d-fdf2-4320-ae3a-272888c89590" providerId="ADAL" clId="{226011A2-F409-47E6-A85D-4B8508834A91}" dt="2024-04-04T15:20:34.938" v="327" actId="208"/>
          <ac:picMkLst>
            <pc:docMk/>
            <pc:sldMk cId="1462115356" sldId="2146846145"/>
            <ac:picMk id="30" creationId="{1972D1D1-5E59-43C5-DC2E-5A2C0A852E46}"/>
          </ac:picMkLst>
        </pc:picChg>
        <pc:picChg chg="add mod">
          <ac:chgData name="Kaileen Cain" userId="21167d2d-fdf2-4320-ae3a-272888c89590" providerId="ADAL" clId="{226011A2-F409-47E6-A85D-4B8508834A91}" dt="2024-04-04T15:22:22.498" v="351" actId="1076"/>
          <ac:picMkLst>
            <pc:docMk/>
            <pc:sldMk cId="1462115356" sldId="2146846145"/>
            <ac:picMk id="31" creationId="{0A286802-E2C4-5C20-03D7-2030CFEADC72}"/>
          </ac:picMkLst>
        </pc:picChg>
        <pc:picChg chg="add del mod">
          <ac:chgData name="Kaileen Cain" userId="21167d2d-fdf2-4320-ae3a-272888c89590" providerId="ADAL" clId="{226011A2-F409-47E6-A85D-4B8508834A91}" dt="2024-04-04T15:12:52.335" v="176" actId="478"/>
          <ac:picMkLst>
            <pc:docMk/>
            <pc:sldMk cId="1462115356" sldId="2146846145"/>
            <ac:picMk id="32" creationId="{02ABEB9B-BD1C-FAC6-6B0A-A00229739471}"/>
          </ac:picMkLst>
        </pc:picChg>
        <pc:picChg chg="add mod">
          <ac:chgData name="Kaileen Cain" userId="21167d2d-fdf2-4320-ae3a-272888c89590" providerId="ADAL" clId="{226011A2-F409-47E6-A85D-4B8508834A91}" dt="2024-04-04T15:22:22.498" v="351" actId="1076"/>
          <ac:picMkLst>
            <pc:docMk/>
            <pc:sldMk cId="1462115356" sldId="2146846145"/>
            <ac:picMk id="33" creationId="{D31E2079-1E18-FD40-668C-6A6FBE7F999A}"/>
          </ac:picMkLst>
        </pc:picChg>
        <pc:picChg chg="mod topLvl">
          <ac:chgData name="Kaileen Cain" userId="21167d2d-fdf2-4320-ae3a-272888c89590" providerId="ADAL" clId="{226011A2-F409-47E6-A85D-4B8508834A91}" dt="2024-04-04T15:22:22.498" v="351" actId="1076"/>
          <ac:picMkLst>
            <pc:docMk/>
            <pc:sldMk cId="1462115356" sldId="2146846145"/>
            <ac:picMk id="35" creationId="{37810663-FB08-94EF-0041-2A68B6C2BAD7}"/>
          </ac:picMkLst>
        </pc:picChg>
        <pc:picChg chg="add del mod">
          <ac:chgData name="Kaileen Cain" userId="21167d2d-fdf2-4320-ae3a-272888c89590" providerId="ADAL" clId="{226011A2-F409-47E6-A85D-4B8508834A91}" dt="2024-04-04T15:09:54.097" v="156" actId="478"/>
          <ac:picMkLst>
            <pc:docMk/>
            <pc:sldMk cId="1462115356" sldId="2146846145"/>
            <ac:picMk id="37" creationId="{E5B01D7C-091B-5A79-DEC2-3CD4C5C75E87}"/>
          </ac:picMkLst>
        </pc:picChg>
        <pc:picChg chg="add mod">
          <ac:chgData name="Kaileen Cain" userId="21167d2d-fdf2-4320-ae3a-272888c89590" providerId="ADAL" clId="{226011A2-F409-47E6-A85D-4B8508834A91}" dt="2024-04-04T15:22:22.498" v="351" actId="1076"/>
          <ac:picMkLst>
            <pc:docMk/>
            <pc:sldMk cId="1462115356" sldId="2146846145"/>
            <ac:picMk id="38" creationId="{A197B108-B0D3-2E9A-5623-735718A1222A}"/>
          </ac:picMkLst>
        </pc:picChg>
        <pc:picChg chg="add mod">
          <ac:chgData name="Kaileen Cain" userId="21167d2d-fdf2-4320-ae3a-272888c89590" providerId="ADAL" clId="{226011A2-F409-47E6-A85D-4B8508834A91}" dt="2024-04-04T15:22:22.498" v="351" actId="1076"/>
          <ac:picMkLst>
            <pc:docMk/>
            <pc:sldMk cId="1462115356" sldId="2146846145"/>
            <ac:picMk id="39" creationId="{54F2C015-DD37-69A2-57F0-FEC7CF4D3BF7}"/>
          </ac:picMkLst>
        </pc:picChg>
        <pc:picChg chg="add mod">
          <ac:chgData name="Kaileen Cain" userId="21167d2d-fdf2-4320-ae3a-272888c89590" providerId="ADAL" clId="{226011A2-F409-47E6-A85D-4B8508834A91}" dt="2024-04-04T15:22:41.539" v="354" actId="1076"/>
          <ac:picMkLst>
            <pc:docMk/>
            <pc:sldMk cId="1462115356" sldId="2146846145"/>
            <ac:picMk id="42" creationId="{260222FC-7601-5DD3-7856-93E219EF9C55}"/>
          </ac:picMkLst>
        </pc:picChg>
        <pc:picChg chg="add mod modCrop">
          <ac:chgData name="Kaileen Cain" userId="21167d2d-fdf2-4320-ae3a-272888c89590" providerId="ADAL" clId="{226011A2-F409-47E6-A85D-4B8508834A91}" dt="2024-04-04T15:20:34.938" v="327" actId="208"/>
          <ac:picMkLst>
            <pc:docMk/>
            <pc:sldMk cId="1462115356" sldId="2146846145"/>
            <ac:picMk id="44" creationId="{FA7DB6E0-039C-57B8-E6B7-E961162044C5}"/>
          </ac:picMkLst>
        </pc:picChg>
        <pc:picChg chg="add mod">
          <ac:chgData name="Kaileen Cain" userId="21167d2d-fdf2-4320-ae3a-272888c89590" providerId="ADAL" clId="{226011A2-F409-47E6-A85D-4B8508834A91}" dt="2024-04-04T15:20:28.043" v="324" actId="571"/>
          <ac:picMkLst>
            <pc:docMk/>
            <pc:sldMk cId="1462115356" sldId="2146846145"/>
            <ac:picMk id="45" creationId="{0A3BCE75-5172-FAEA-735D-556EBCD19C9B}"/>
          </ac:picMkLst>
        </pc:picChg>
        <pc:picChg chg="add mod">
          <ac:chgData name="Kaileen Cain" userId="21167d2d-fdf2-4320-ae3a-272888c89590" providerId="ADAL" clId="{226011A2-F409-47E6-A85D-4B8508834A91}" dt="2024-04-04T15:20:28.043" v="324" actId="571"/>
          <ac:picMkLst>
            <pc:docMk/>
            <pc:sldMk cId="1462115356" sldId="2146846145"/>
            <ac:picMk id="46" creationId="{9C84DC20-BE37-A4A8-740E-2EBCBC6F477D}"/>
          </ac:picMkLst>
        </pc:picChg>
        <pc:picChg chg="add mod">
          <ac:chgData name="Kaileen Cain" userId="21167d2d-fdf2-4320-ae3a-272888c89590" providerId="ADAL" clId="{226011A2-F409-47E6-A85D-4B8508834A91}" dt="2024-04-04T15:20:28.043" v="324" actId="571"/>
          <ac:picMkLst>
            <pc:docMk/>
            <pc:sldMk cId="1462115356" sldId="2146846145"/>
            <ac:picMk id="47" creationId="{3D6F4D9B-9A5B-7671-DA31-513482BFB244}"/>
          </ac:picMkLst>
        </pc:picChg>
        <pc:picChg chg="add mod">
          <ac:chgData name="Kaileen Cain" userId="21167d2d-fdf2-4320-ae3a-272888c89590" providerId="ADAL" clId="{226011A2-F409-47E6-A85D-4B8508834A91}" dt="2024-04-04T15:20:28.043" v="324" actId="571"/>
          <ac:picMkLst>
            <pc:docMk/>
            <pc:sldMk cId="1462115356" sldId="2146846145"/>
            <ac:picMk id="48" creationId="{2F904436-D473-9EB4-A294-0E87BD3D1614}"/>
          </ac:picMkLst>
        </pc:picChg>
        <pc:picChg chg="add mod">
          <ac:chgData name="Kaileen Cain" userId="21167d2d-fdf2-4320-ae3a-272888c89590" providerId="ADAL" clId="{226011A2-F409-47E6-A85D-4B8508834A91}" dt="2024-04-04T15:20:28.043" v="324" actId="571"/>
          <ac:picMkLst>
            <pc:docMk/>
            <pc:sldMk cId="1462115356" sldId="2146846145"/>
            <ac:picMk id="49" creationId="{97B4D94E-BB3C-6799-56FF-ABD04FBCABBC}"/>
          </ac:picMkLst>
        </pc:picChg>
        <pc:picChg chg="add mod">
          <ac:chgData name="Kaileen Cain" userId="21167d2d-fdf2-4320-ae3a-272888c89590" providerId="ADAL" clId="{226011A2-F409-47E6-A85D-4B8508834A91}" dt="2024-04-04T15:20:28.043" v="324" actId="571"/>
          <ac:picMkLst>
            <pc:docMk/>
            <pc:sldMk cId="1462115356" sldId="2146846145"/>
            <ac:picMk id="50" creationId="{E6A6E970-DBCB-8A0C-3C92-2D50D1159ADA}"/>
          </ac:picMkLst>
        </pc:picChg>
        <pc:picChg chg="add mod">
          <ac:chgData name="Kaileen Cain" userId="21167d2d-fdf2-4320-ae3a-272888c89590" providerId="ADAL" clId="{226011A2-F409-47E6-A85D-4B8508834A91}" dt="2024-04-04T15:22:22.498" v="351" actId="1076"/>
          <ac:picMkLst>
            <pc:docMk/>
            <pc:sldMk cId="1462115356" sldId="2146846145"/>
            <ac:picMk id="1026" creationId="{FD0F4A81-E821-15C2-8054-79D4BF38235B}"/>
          </ac:picMkLst>
        </pc:picChg>
      </pc:sldChg>
      <pc:sldChg chg="addSp delSp modSp add mod ord addCm">
        <pc:chgData name="Kaileen Cain" userId="21167d2d-fdf2-4320-ae3a-272888c89590" providerId="ADAL" clId="{226011A2-F409-47E6-A85D-4B8508834A91}" dt="2024-04-11T19:40:12.279" v="5650" actId="13926"/>
        <pc:sldMkLst>
          <pc:docMk/>
          <pc:sldMk cId="2518340127" sldId="2146846147"/>
        </pc:sldMkLst>
        <pc:spChg chg="mod">
          <ac:chgData name="Kaileen Cain" userId="21167d2d-fdf2-4320-ae3a-272888c89590" providerId="ADAL" clId="{226011A2-F409-47E6-A85D-4B8508834A91}" dt="2024-04-04T20:44:00.970" v="1123" actId="207"/>
          <ac:spMkLst>
            <pc:docMk/>
            <pc:sldMk cId="2518340127" sldId="2146846147"/>
            <ac:spMk id="3" creationId="{E0D7A28E-AEF9-77D3-8EB2-104FBCD2579C}"/>
          </ac:spMkLst>
        </pc:spChg>
        <pc:spChg chg="del mod">
          <ac:chgData name="Kaileen Cain" userId="21167d2d-fdf2-4320-ae3a-272888c89590" providerId="ADAL" clId="{226011A2-F409-47E6-A85D-4B8508834A91}" dt="2024-04-04T20:22:19.629" v="1103" actId="478"/>
          <ac:spMkLst>
            <pc:docMk/>
            <pc:sldMk cId="2518340127" sldId="2146846147"/>
            <ac:spMk id="6" creationId="{8B4A22C2-8DC6-5DEC-5408-28D3538FE9CC}"/>
          </ac:spMkLst>
        </pc:spChg>
        <pc:spChg chg="add del">
          <ac:chgData name="Kaileen Cain" userId="21167d2d-fdf2-4320-ae3a-272888c89590" providerId="ADAL" clId="{226011A2-F409-47E6-A85D-4B8508834A91}" dt="2024-04-04T19:25:36.381" v="467" actId="478"/>
          <ac:spMkLst>
            <pc:docMk/>
            <pc:sldMk cId="2518340127" sldId="2146846147"/>
            <ac:spMk id="7" creationId="{BF552AD7-7F6F-4810-03DE-C115B33C9778}"/>
          </ac:spMkLst>
        </pc:spChg>
        <pc:spChg chg="mod">
          <ac:chgData name="Kaileen Cain" userId="21167d2d-fdf2-4320-ae3a-272888c89590" providerId="ADAL" clId="{226011A2-F409-47E6-A85D-4B8508834A91}" dt="2024-04-11T19:40:12.279" v="5650" actId="13926"/>
          <ac:spMkLst>
            <pc:docMk/>
            <pc:sldMk cId="2518340127" sldId="2146846147"/>
            <ac:spMk id="8" creationId="{3351E766-DA40-FBC4-FFD4-06C9741793A3}"/>
          </ac:spMkLst>
        </pc:spChg>
        <pc:spChg chg="del">
          <ac:chgData name="Kaileen Cain" userId="21167d2d-fdf2-4320-ae3a-272888c89590" providerId="ADAL" clId="{226011A2-F409-47E6-A85D-4B8508834A91}" dt="2024-04-04T17:36:05.459" v="408" actId="478"/>
          <ac:spMkLst>
            <pc:docMk/>
            <pc:sldMk cId="2518340127" sldId="2146846147"/>
            <ac:spMk id="11" creationId="{245F4EF9-7C91-33C1-EFFD-3F1B8FF9EE84}"/>
          </ac:spMkLst>
        </pc:spChg>
        <pc:spChg chg="del">
          <ac:chgData name="Kaileen Cain" userId="21167d2d-fdf2-4320-ae3a-272888c89590" providerId="ADAL" clId="{226011A2-F409-47E6-A85D-4B8508834A91}" dt="2024-04-04T19:24:55.311" v="432" actId="478"/>
          <ac:spMkLst>
            <pc:docMk/>
            <pc:sldMk cId="2518340127" sldId="2146846147"/>
            <ac:spMk id="12" creationId="{9F981B68-6083-ED3B-18A5-F981E6887F66}"/>
          </ac:spMkLst>
        </pc:spChg>
        <pc:spChg chg="add mod">
          <ac:chgData name="Kaileen Cain" userId="21167d2d-fdf2-4320-ae3a-272888c89590" providerId="ADAL" clId="{226011A2-F409-47E6-A85D-4B8508834A91}" dt="2024-04-04T19:24:35.485" v="431" actId="113"/>
          <ac:spMkLst>
            <pc:docMk/>
            <pc:sldMk cId="2518340127" sldId="2146846147"/>
            <ac:spMk id="13" creationId="{37D83267-B6B1-0DD6-3741-28C4715D1ED8}"/>
          </ac:spMkLst>
        </pc:spChg>
        <pc:spChg chg="add mod">
          <ac:chgData name="Kaileen Cain" userId="21167d2d-fdf2-4320-ae3a-272888c89590" providerId="ADAL" clId="{226011A2-F409-47E6-A85D-4B8508834A91}" dt="2024-04-04T19:25:29.577" v="466"/>
          <ac:spMkLst>
            <pc:docMk/>
            <pc:sldMk cId="2518340127" sldId="2146846147"/>
            <ac:spMk id="14" creationId="{AEB9D666-ADE7-3551-FD3B-16DA3ED17E70}"/>
          </ac:spMkLst>
        </pc:spChg>
        <pc:spChg chg="del mod ord">
          <ac:chgData name="Kaileen Cain" userId="21167d2d-fdf2-4320-ae3a-272888c89590" providerId="ADAL" clId="{226011A2-F409-47E6-A85D-4B8508834A91}" dt="2024-04-04T19:26:57.466" v="496" actId="478"/>
          <ac:spMkLst>
            <pc:docMk/>
            <pc:sldMk cId="2518340127" sldId="2146846147"/>
            <ac:spMk id="15" creationId="{CB464CEC-74DE-D438-5E2C-BC846146DA30}"/>
          </ac:spMkLst>
        </pc:spChg>
        <pc:spChg chg="add mod">
          <ac:chgData name="Kaileen Cain" userId="21167d2d-fdf2-4320-ae3a-272888c89590" providerId="ADAL" clId="{226011A2-F409-47E6-A85D-4B8508834A91}" dt="2024-04-04T19:25:29.577" v="466"/>
          <ac:spMkLst>
            <pc:docMk/>
            <pc:sldMk cId="2518340127" sldId="2146846147"/>
            <ac:spMk id="16" creationId="{BAB47C2A-4CBC-B8C1-343B-AB5560DBC837}"/>
          </ac:spMkLst>
        </pc:spChg>
        <pc:spChg chg="add mod">
          <ac:chgData name="Kaileen Cain" userId="21167d2d-fdf2-4320-ae3a-272888c89590" providerId="ADAL" clId="{226011A2-F409-47E6-A85D-4B8508834A91}" dt="2024-04-04T19:25:29.577" v="466"/>
          <ac:spMkLst>
            <pc:docMk/>
            <pc:sldMk cId="2518340127" sldId="2146846147"/>
            <ac:spMk id="17" creationId="{32E6F116-0987-5DC5-0034-F95B613DCF54}"/>
          </ac:spMkLst>
        </pc:spChg>
        <pc:spChg chg="add mod">
          <ac:chgData name="Kaileen Cain" userId="21167d2d-fdf2-4320-ae3a-272888c89590" providerId="ADAL" clId="{226011A2-F409-47E6-A85D-4B8508834A91}" dt="2024-04-04T19:25:29.577" v="466"/>
          <ac:spMkLst>
            <pc:docMk/>
            <pc:sldMk cId="2518340127" sldId="2146846147"/>
            <ac:spMk id="18" creationId="{45D7D3F4-9493-51B0-2122-FB952E4B4D51}"/>
          </ac:spMkLst>
        </pc:spChg>
        <pc:spChg chg="add mod">
          <ac:chgData name="Kaileen Cain" userId="21167d2d-fdf2-4320-ae3a-272888c89590" providerId="ADAL" clId="{226011A2-F409-47E6-A85D-4B8508834A91}" dt="2024-04-04T19:25:29.577" v="466"/>
          <ac:spMkLst>
            <pc:docMk/>
            <pc:sldMk cId="2518340127" sldId="2146846147"/>
            <ac:spMk id="19" creationId="{D2ED7FCE-F52A-B20D-43E5-7B36C52158B3}"/>
          </ac:spMkLst>
        </pc:spChg>
        <pc:spChg chg="add mod">
          <ac:chgData name="Kaileen Cain" userId="21167d2d-fdf2-4320-ae3a-272888c89590" providerId="ADAL" clId="{226011A2-F409-47E6-A85D-4B8508834A91}" dt="2024-04-04T19:25:29.577" v="466"/>
          <ac:spMkLst>
            <pc:docMk/>
            <pc:sldMk cId="2518340127" sldId="2146846147"/>
            <ac:spMk id="20" creationId="{E37661E5-C0CA-1839-D0BC-004ACFBFE97E}"/>
          </ac:spMkLst>
        </pc:spChg>
        <pc:spChg chg="add mod">
          <ac:chgData name="Kaileen Cain" userId="21167d2d-fdf2-4320-ae3a-272888c89590" providerId="ADAL" clId="{226011A2-F409-47E6-A85D-4B8508834A91}" dt="2024-04-04T19:25:29.577" v="466"/>
          <ac:spMkLst>
            <pc:docMk/>
            <pc:sldMk cId="2518340127" sldId="2146846147"/>
            <ac:spMk id="21" creationId="{EEB03DAF-CCFB-2D49-0574-023088AC30FB}"/>
          </ac:spMkLst>
        </pc:spChg>
        <pc:spChg chg="add mod">
          <ac:chgData name="Kaileen Cain" userId="21167d2d-fdf2-4320-ae3a-272888c89590" providerId="ADAL" clId="{226011A2-F409-47E6-A85D-4B8508834A91}" dt="2024-04-04T19:25:29.577" v="466"/>
          <ac:spMkLst>
            <pc:docMk/>
            <pc:sldMk cId="2518340127" sldId="2146846147"/>
            <ac:spMk id="22" creationId="{00805F2F-864C-F624-EA00-2E1967185121}"/>
          </ac:spMkLst>
        </pc:spChg>
        <pc:spChg chg="add mod">
          <ac:chgData name="Kaileen Cain" userId="21167d2d-fdf2-4320-ae3a-272888c89590" providerId="ADAL" clId="{226011A2-F409-47E6-A85D-4B8508834A91}" dt="2024-04-04T19:25:29.577" v="466"/>
          <ac:spMkLst>
            <pc:docMk/>
            <pc:sldMk cId="2518340127" sldId="2146846147"/>
            <ac:spMk id="23" creationId="{F54B19F8-4DC3-2AE1-A500-B75F0F6F1F0B}"/>
          </ac:spMkLst>
        </pc:spChg>
        <pc:spChg chg="add mod topLvl">
          <ac:chgData name="Kaileen Cain" userId="21167d2d-fdf2-4320-ae3a-272888c89590" providerId="ADAL" clId="{226011A2-F409-47E6-A85D-4B8508834A91}" dt="2024-04-04T19:48:01.605" v="691" actId="14100"/>
          <ac:spMkLst>
            <pc:docMk/>
            <pc:sldMk cId="2518340127" sldId="2146846147"/>
            <ac:spMk id="27" creationId="{344269D7-D092-93D4-736E-D965E0C98C4E}"/>
          </ac:spMkLst>
        </pc:spChg>
        <pc:spChg chg="add mod topLvl">
          <ac:chgData name="Kaileen Cain" userId="21167d2d-fdf2-4320-ae3a-272888c89590" providerId="ADAL" clId="{226011A2-F409-47E6-A85D-4B8508834A91}" dt="2024-04-04T19:48:01.605" v="691" actId="14100"/>
          <ac:spMkLst>
            <pc:docMk/>
            <pc:sldMk cId="2518340127" sldId="2146846147"/>
            <ac:spMk id="28" creationId="{B339B5CD-B9A9-F3E5-C370-7E0E9359980E}"/>
          </ac:spMkLst>
        </pc:spChg>
        <pc:spChg chg="add mod topLvl">
          <ac:chgData name="Kaileen Cain" userId="21167d2d-fdf2-4320-ae3a-272888c89590" providerId="ADAL" clId="{226011A2-F409-47E6-A85D-4B8508834A91}" dt="2024-04-04T19:48:01.605" v="691" actId="14100"/>
          <ac:spMkLst>
            <pc:docMk/>
            <pc:sldMk cId="2518340127" sldId="2146846147"/>
            <ac:spMk id="29" creationId="{2E828D0C-6E67-49E8-6CB1-A2FCC11438A0}"/>
          </ac:spMkLst>
        </pc:spChg>
        <pc:spChg chg="add mod">
          <ac:chgData name="Kaileen Cain" userId="21167d2d-fdf2-4320-ae3a-272888c89590" providerId="ADAL" clId="{226011A2-F409-47E6-A85D-4B8508834A91}" dt="2024-04-04T19:40:57.122" v="674" actId="1038"/>
          <ac:spMkLst>
            <pc:docMk/>
            <pc:sldMk cId="2518340127" sldId="2146846147"/>
            <ac:spMk id="31" creationId="{C911EDFD-6334-B2F4-919E-4F71D46EFEE9}"/>
          </ac:spMkLst>
        </pc:spChg>
        <pc:spChg chg="add mod">
          <ac:chgData name="Kaileen Cain" userId="21167d2d-fdf2-4320-ae3a-272888c89590" providerId="ADAL" clId="{226011A2-F409-47E6-A85D-4B8508834A91}" dt="2024-04-04T19:51:46.509" v="770" actId="20577"/>
          <ac:spMkLst>
            <pc:docMk/>
            <pc:sldMk cId="2518340127" sldId="2146846147"/>
            <ac:spMk id="32" creationId="{1A83493E-7CA3-B527-FDD6-15D5E7D4F1D6}"/>
          </ac:spMkLst>
        </pc:spChg>
        <pc:spChg chg="add mod">
          <ac:chgData name="Kaileen Cain" userId="21167d2d-fdf2-4320-ae3a-272888c89590" providerId="ADAL" clId="{226011A2-F409-47E6-A85D-4B8508834A91}" dt="2024-04-04T19:41:01.122" v="679" actId="1037"/>
          <ac:spMkLst>
            <pc:docMk/>
            <pc:sldMk cId="2518340127" sldId="2146846147"/>
            <ac:spMk id="33" creationId="{AD50627C-26F1-33EE-A084-8F76A869FD6E}"/>
          </ac:spMkLst>
        </pc:spChg>
        <pc:spChg chg="add mod">
          <ac:chgData name="Kaileen Cain" userId="21167d2d-fdf2-4320-ae3a-272888c89590" providerId="ADAL" clId="{226011A2-F409-47E6-A85D-4B8508834A91}" dt="2024-04-04T20:22:26.516" v="1105" actId="20577"/>
          <ac:spMkLst>
            <pc:docMk/>
            <pc:sldMk cId="2518340127" sldId="2146846147"/>
            <ac:spMk id="38" creationId="{CF102122-B2F7-12A9-83BC-2139402881FF}"/>
          </ac:spMkLst>
        </pc:spChg>
        <pc:grpChg chg="add del mod">
          <ac:chgData name="Kaileen Cain" userId="21167d2d-fdf2-4320-ae3a-272888c89590" providerId="ADAL" clId="{226011A2-F409-47E6-A85D-4B8508834A91}" dt="2024-04-04T19:26:04.708" v="477" actId="165"/>
          <ac:grpSpMkLst>
            <pc:docMk/>
            <pc:sldMk cId="2518340127" sldId="2146846147"/>
            <ac:grpSpMk id="30" creationId="{96BD0F62-322B-36DD-5221-212C54726B49}"/>
          </ac:grpSpMkLst>
        </pc:grpChg>
        <pc:grpChg chg="add del mod">
          <ac:chgData name="Kaileen Cain" userId="21167d2d-fdf2-4320-ae3a-272888c89590" providerId="ADAL" clId="{226011A2-F409-47E6-A85D-4B8508834A91}" dt="2024-04-04T19:29:23.723" v="534" actId="165"/>
          <ac:grpSpMkLst>
            <pc:docMk/>
            <pc:sldMk cId="2518340127" sldId="2146846147"/>
            <ac:grpSpMk id="34" creationId="{1646095E-94C9-510B-138B-CE34B80A5196}"/>
          </ac:grpSpMkLst>
        </pc:grpChg>
        <pc:grpChg chg="add del mod">
          <ac:chgData name="Kaileen Cain" userId="21167d2d-fdf2-4320-ae3a-272888c89590" providerId="ADAL" clId="{226011A2-F409-47E6-A85D-4B8508834A91}" dt="2024-04-04T19:40:39.045" v="663" actId="165"/>
          <ac:grpSpMkLst>
            <pc:docMk/>
            <pc:sldMk cId="2518340127" sldId="2146846147"/>
            <ac:grpSpMk id="35" creationId="{4F33D67D-8EFE-5ED4-5490-30AF0A4CEBCC}"/>
          </ac:grpSpMkLst>
        </pc:grpChg>
        <pc:picChg chg="add mod">
          <ac:chgData name="Kaileen Cain" userId="21167d2d-fdf2-4320-ae3a-272888c89590" providerId="ADAL" clId="{226011A2-F409-47E6-A85D-4B8508834A91}" dt="2024-04-04T19:25:29.577" v="466"/>
          <ac:picMkLst>
            <pc:docMk/>
            <pc:sldMk cId="2518340127" sldId="2146846147"/>
            <ac:picMk id="24" creationId="{BE5951C1-EFDA-1B73-2A79-BE60D09FB51C}"/>
          </ac:picMkLst>
        </pc:picChg>
        <pc:picChg chg="add mod">
          <ac:chgData name="Kaileen Cain" userId="21167d2d-fdf2-4320-ae3a-272888c89590" providerId="ADAL" clId="{226011A2-F409-47E6-A85D-4B8508834A91}" dt="2024-04-04T19:25:29.577" v="466"/>
          <ac:picMkLst>
            <pc:docMk/>
            <pc:sldMk cId="2518340127" sldId="2146846147"/>
            <ac:picMk id="25" creationId="{DC138BE6-E082-4420-54A1-94C1501ECBF1}"/>
          </ac:picMkLst>
        </pc:picChg>
        <pc:picChg chg="add mod">
          <ac:chgData name="Kaileen Cain" userId="21167d2d-fdf2-4320-ae3a-272888c89590" providerId="ADAL" clId="{226011A2-F409-47E6-A85D-4B8508834A91}" dt="2024-04-04T19:25:29.577" v="466"/>
          <ac:picMkLst>
            <pc:docMk/>
            <pc:sldMk cId="2518340127" sldId="2146846147"/>
            <ac:picMk id="26" creationId="{B1F45E68-607A-5B53-3151-035DB1B6B98F}"/>
          </ac:picMkLst>
        </pc:picChg>
        <pc:picChg chg="add mod">
          <ac:chgData name="Kaileen Cain" userId="21167d2d-fdf2-4320-ae3a-272888c89590" providerId="ADAL" clId="{226011A2-F409-47E6-A85D-4B8508834A91}" dt="2024-04-04T19:43:57.960" v="688" actId="1076"/>
          <ac:picMkLst>
            <pc:docMk/>
            <pc:sldMk cId="2518340127" sldId="2146846147"/>
            <ac:picMk id="37" creationId="{205AD58C-6113-A2C9-F803-4F14854D0C3C}"/>
          </ac:picMkLst>
        </pc:picChg>
        <pc:picChg chg="add mod">
          <ac:chgData name="Kaileen Cain" userId="21167d2d-fdf2-4320-ae3a-272888c89590" providerId="ADAL" clId="{226011A2-F409-47E6-A85D-4B8508834A91}" dt="2024-04-04T19:54:16.361" v="934" actId="1076"/>
          <ac:picMkLst>
            <pc:docMk/>
            <pc:sldMk cId="2518340127" sldId="2146846147"/>
            <ac:picMk id="40" creationId="{A381D110-A8F1-DAB2-F7F6-317E4658C1D6}"/>
          </ac:picMkLst>
        </pc:picChg>
        <pc:picChg chg="add mod">
          <ac:chgData name="Kaileen Cain" userId="21167d2d-fdf2-4320-ae3a-272888c89590" providerId="ADAL" clId="{226011A2-F409-47E6-A85D-4B8508834A91}" dt="2024-04-04T19:55:09.785" v="939" actId="1076"/>
          <ac:picMkLst>
            <pc:docMk/>
            <pc:sldMk cId="2518340127" sldId="2146846147"/>
            <ac:picMk id="42" creationId="{C5152F33-893D-FB7A-34CE-977DF8E6FF22}"/>
          </ac:picMkLst>
        </pc:pic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226011A2-F409-47E6-A85D-4B8508834A91}" dt="2024-04-11T14:47:22.209" v="2438"/>
              <pc2:cmMkLst xmlns:pc2="http://schemas.microsoft.com/office/powerpoint/2019/9/main/command">
                <pc:docMk/>
                <pc:sldMk cId="2518340127" sldId="2146846147"/>
                <pc2:cmMk id="{DEFCC148-514E-4264-B163-E3E2E8375CA5}"/>
              </pc2:cmMkLst>
            </pc226:cmChg>
            <pc226:cmChg xmlns:pc226="http://schemas.microsoft.com/office/powerpoint/2022/06/main/command" chg="add">
              <pc226:chgData name="Kaileen Cain" userId="21167d2d-fdf2-4320-ae3a-272888c89590" providerId="ADAL" clId="{226011A2-F409-47E6-A85D-4B8508834A91}" dt="2024-04-04T20:02:44.659" v="1102"/>
              <pc2:cmMkLst xmlns:pc2="http://schemas.microsoft.com/office/powerpoint/2019/9/main/command">
                <pc:docMk/>
                <pc:sldMk cId="2518340127" sldId="2146846147"/>
                <pc2:cmMk id="{12C94460-F8D7-4093-A1E8-66F685750D83}"/>
              </pc2:cmMkLst>
            </pc226:cmChg>
          </p:ext>
        </pc:extLst>
      </pc:sldChg>
      <pc:sldChg chg="delSp modSp mod">
        <pc:chgData name="Kaileen Cain" userId="21167d2d-fdf2-4320-ae3a-272888c89590" providerId="ADAL" clId="{226011A2-F409-47E6-A85D-4B8508834A91}" dt="2024-04-11T21:04:36.990" v="6012" actId="1076"/>
        <pc:sldMkLst>
          <pc:docMk/>
          <pc:sldMk cId="3453776144" sldId="2146846148"/>
        </pc:sldMkLst>
        <pc:spChg chg="del">
          <ac:chgData name="Kaileen Cain" userId="21167d2d-fdf2-4320-ae3a-272888c89590" providerId="ADAL" clId="{226011A2-F409-47E6-A85D-4B8508834A91}" dt="2024-04-11T18:36:51.932" v="5099" actId="478"/>
          <ac:spMkLst>
            <pc:docMk/>
            <pc:sldMk cId="3453776144" sldId="2146846148"/>
            <ac:spMk id="8" creationId="{B4485446-3CCA-027C-AA7D-34A169B926FE}"/>
          </ac:spMkLst>
        </pc:spChg>
        <pc:spChg chg="mod">
          <ac:chgData name="Kaileen Cain" userId="21167d2d-fdf2-4320-ae3a-272888c89590" providerId="ADAL" clId="{226011A2-F409-47E6-A85D-4B8508834A91}" dt="2024-04-11T21:04:36.990" v="6012" actId="1076"/>
          <ac:spMkLst>
            <pc:docMk/>
            <pc:sldMk cId="3453776144" sldId="2146846148"/>
            <ac:spMk id="11" creationId="{992FBFF3-DE58-CA84-FC92-A3FFAF310685}"/>
          </ac:spMkLst>
        </pc:spChg>
        <pc:spChg chg="mod">
          <ac:chgData name="Kaileen Cain" userId="21167d2d-fdf2-4320-ae3a-272888c89590" providerId="ADAL" clId="{226011A2-F409-47E6-A85D-4B8508834A91}" dt="2024-04-11T19:37:57.706" v="5596" actId="114"/>
          <ac:spMkLst>
            <pc:docMk/>
            <pc:sldMk cId="3453776144" sldId="2146846148"/>
            <ac:spMk id="15" creationId="{CCC7D64C-5BDB-9B74-3262-9D5D4FE3C437}"/>
          </ac:spMkLst>
        </pc:spChg>
        <pc:spChg chg="mod">
          <ac:chgData name="Kaileen Cain" userId="21167d2d-fdf2-4320-ae3a-272888c89590" providerId="ADAL" clId="{226011A2-F409-47E6-A85D-4B8508834A91}" dt="2024-04-11T18:37:00.396" v="5107" actId="1035"/>
          <ac:spMkLst>
            <pc:docMk/>
            <pc:sldMk cId="3453776144" sldId="2146846148"/>
            <ac:spMk id="16" creationId="{FAE03D4B-0538-9607-1463-584111031FA4}"/>
          </ac:spMkLst>
        </pc:spChg>
        <pc:picChg chg="mod">
          <ac:chgData name="Kaileen Cain" userId="21167d2d-fdf2-4320-ae3a-272888c89590" providerId="ADAL" clId="{226011A2-F409-47E6-A85D-4B8508834A91}" dt="2024-04-11T18:37:03.421" v="5113" actId="1035"/>
          <ac:picMkLst>
            <pc:docMk/>
            <pc:sldMk cId="3453776144" sldId="2146846148"/>
            <ac:picMk id="3" creationId="{CDAC5B24-A9E8-E22E-0F00-391898E199A7}"/>
          </ac:picMkLst>
        </pc:picChg>
        <pc:picChg chg="mod">
          <ac:chgData name="Kaileen Cain" userId="21167d2d-fdf2-4320-ae3a-272888c89590" providerId="ADAL" clId="{226011A2-F409-47E6-A85D-4B8508834A91}" dt="2024-04-11T18:37:03.421" v="5113" actId="1035"/>
          <ac:picMkLst>
            <pc:docMk/>
            <pc:sldMk cId="3453776144" sldId="2146846148"/>
            <ac:picMk id="17" creationId="{AEC73940-BE0A-07F6-0B75-26656FC1F17F}"/>
          </ac:picMkLst>
        </pc:picChg>
      </pc:sldChg>
      <pc:sldChg chg="addSp delSp modSp add del mod">
        <pc:chgData name="Kaileen Cain" userId="21167d2d-fdf2-4320-ae3a-272888c89590" providerId="ADAL" clId="{226011A2-F409-47E6-A85D-4B8508834A91}" dt="2024-04-11T18:53:13.259" v="5207" actId="2696"/>
        <pc:sldMkLst>
          <pc:docMk/>
          <pc:sldMk cId="3008314543" sldId="2146846150"/>
        </pc:sldMkLst>
        <pc:spChg chg="mod">
          <ac:chgData name="Kaileen Cain" userId="21167d2d-fdf2-4320-ae3a-272888c89590" providerId="ADAL" clId="{226011A2-F409-47E6-A85D-4B8508834A91}" dt="2024-04-10T20:16:45.192" v="2275" actId="1076"/>
          <ac:spMkLst>
            <pc:docMk/>
            <pc:sldMk cId="3008314543" sldId="2146846150"/>
            <ac:spMk id="10" creationId="{8553DD44-6106-B39D-A066-8C3635EA3D92}"/>
          </ac:spMkLst>
        </pc:spChg>
        <pc:spChg chg="mod ord">
          <ac:chgData name="Kaileen Cain" userId="21167d2d-fdf2-4320-ae3a-272888c89590" providerId="ADAL" clId="{226011A2-F409-47E6-A85D-4B8508834A91}" dt="2024-04-10T19:59:10.566" v="1901" actId="1076"/>
          <ac:spMkLst>
            <pc:docMk/>
            <pc:sldMk cId="3008314543" sldId="2146846150"/>
            <ac:spMk id="12" creationId="{23E36BBA-FC0A-6F20-83B4-D195AB7A9C1A}"/>
          </ac:spMkLst>
        </pc:spChg>
        <pc:spChg chg="mod">
          <ac:chgData name="Kaileen Cain" userId="21167d2d-fdf2-4320-ae3a-272888c89590" providerId="ADAL" clId="{226011A2-F409-47E6-A85D-4B8508834A91}" dt="2024-04-10T19:55:46.381" v="1831" actId="14100"/>
          <ac:spMkLst>
            <pc:docMk/>
            <pc:sldMk cId="3008314543" sldId="2146846150"/>
            <ac:spMk id="13" creationId="{12A2B1BA-7D9A-FCD4-55B2-899241AA1CC5}"/>
          </ac:spMkLst>
        </pc:spChg>
        <pc:spChg chg="del">
          <ac:chgData name="Kaileen Cain" userId="21167d2d-fdf2-4320-ae3a-272888c89590" providerId="ADAL" clId="{226011A2-F409-47E6-A85D-4B8508834A91}" dt="2024-04-10T20:09:54.329" v="2269" actId="478"/>
          <ac:spMkLst>
            <pc:docMk/>
            <pc:sldMk cId="3008314543" sldId="2146846150"/>
            <ac:spMk id="15" creationId="{3EFE656F-68F3-1E48-B2A3-7E0369245C70}"/>
          </ac:spMkLst>
        </pc:spChg>
        <pc:spChg chg="del">
          <ac:chgData name="Kaileen Cain" userId="21167d2d-fdf2-4320-ae3a-272888c89590" providerId="ADAL" clId="{226011A2-F409-47E6-A85D-4B8508834A91}" dt="2024-04-10T20:06:32.746" v="2232" actId="478"/>
          <ac:spMkLst>
            <pc:docMk/>
            <pc:sldMk cId="3008314543" sldId="2146846150"/>
            <ac:spMk id="17" creationId="{382F9621-97F5-2FE6-6467-BA90AAD6DB45}"/>
          </ac:spMkLst>
        </pc:spChg>
        <pc:spChg chg="add mod">
          <ac:chgData name="Kaileen Cain" userId="21167d2d-fdf2-4320-ae3a-272888c89590" providerId="ADAL" clId="{226011A2-F409-47E6-A85D-4B8508834A91}" dt="2024-04-10T20:18:31.169" v="2287" actId="207"/>
          <ac:spMkLst>
            <pc:docMk/>
            <pc:sldMk cId="3008314543" sldId="2146846150"/>
            <ac:spMk id="22" creationId="{A82C7EEE-7A77-2A34-08C4-8DBEE2B3C6B5}"/>
          </ac:spMkLst>
        </pc:spChg>
        <pc:spChg chg="add mod">
          <ac:chgData name="Kaileen Cain" userId="21167d2d-fdf2-4320-ae3a-272888c89590" providerId="ADAL" clId="{226011A2-F409-47E6-A85D-4B8508834A91}" dt="2024-04-10T20:09:54.769" v="2270"/>
          <ac:spMkLst>
            <pc:docMk/>
            <pc:sldMk cId="3008314543" sldId="2146846150"/>
            <ac:spMk id="24" creationId="{04B538D7-B616-851C-32DC-4288B9FD57E4}"/>
          </ac:spMkLst>
        </pc:spChg>
        <pc:spChg chg="add mod">
          <ac:chgData name="Kaileen Cain" userId="21167d2d-fdf2-4320-ae3a-272888c89590" providerId="ADAL" clId="{226011A2-F409-47E6-A85D-4B8508834A91}" dt="2024-04-10T20:10:02.103" v="2273"/>
          <ac:spMkLst>
            <pc:docMk/>
            <pc:sldMk cId="3008314543" sldId="2146846150"/>
            <ac:spMk id="25" creationId="{1D0B97A1-FA89-E917-4AE0-C0D8CA14EB34}"/>
          </ac:spMkLst>
        </pc:spChg>
        <pc:spChg chg="mod">
          <ac:chgData name="Kaileen Cain" userId="21167d2d-fdf2-4320-ae3a-272888c89590" providerId="ADAL" clId="{226011A2-F409-47E6-A85D-4B8508834A91}" dt="2024-04-10T19:51:04.058" v="1753" actId="404"/>
          <ac:spMkLst>
            <pc:docMk/>
            <pc:sldMk cId="3008314543" sldId="2146846150"/>
            <ac:spMk id="31" creationId="{36F9BD17-84AB-1EB5-2ACE-02B5975F0CDF}"/>
          </ac:spMkLst>
        </pc:spChg>
        <pc:spChg chg="del">
          <ac:chgData name="Kaileen Cain" userId="21167d2d-fdf2-4320-ae3a-272888c89590" providerId="ADAL" clId="{226011A2-F409-47E6-A85D-4B8508834A91}" dt="2024-04-10T19:51:13.920" v="1754" actId="478"/>
          <ac:spMkLst>
            <pc:docMk/>
            <pc:sldMk cId="3008314543" sldId="2146846150"/>
            <ac:spMk id="32" creationId="{285689BC-2814-B6BC-779F-9B66CC70FEC0}"/>
          </ac:spMkLst>
        </pc:spChg>
        <pc:spChg chg="mod ord">
          <ac:chgData name="Kaileen Cain" userId="21167d2d-fdf2-4320-ae3a-272888c89590" providerId="ADAL" clId="{226011A2-F409-47E6-A85D-4B8508834A91}" dt="2024-04-10T19:56:19.695" v="1841" actId="207"/>
          <ac:spMkLst>
            <pc:docMk/>
            <pc:sldMk cId="3008314543" sldId="2146846150"/>
            <ac:spMk id="37" creationId="{DEFF65EB-8F1B-F06B-2326-F5188DD0954E}"/>
          </ac:spMkLst>
        </pc:spChg>
        <pc:spChg chg="mod ord">
          <ac:chgData name="Kaileen Cain" userId="21167d2d-fdf2-4320-ae3a-272888c89590" providerId="ADAL" clId="{226011A2-F409-47E6-A85D-4B8508834A91}" dt="2024-04-10T19:57:24.623" v="1872" actId="688"/>
          <ac:spMkLst>
            <pc:docMk/>
            <pc:sldMk cId="3008314543" sldId="2146846150"/>
            <ac:spMk id="38" creationId="{DEB6F193-1E0C-DC05-DA88-42872C675C6F}"/>
          </ac:spMkLst>
        </pc:spChg>
        <pc:spChg chg="mod ord">
          <ac:chgData name="Kaileen Cain" userId="21167d2d-fdf2-4320-ae3a-272888c89590" providerId="ADAL" clId="{226011A2-F409-47E6-A85D-4B8508834A91}" dt="2024-04-10T19:57:11.581" v="1867" actId="1035"/>
          <ac:spMkLst>
            <pc:docMk/>
            <pc:sldMk cId="3008314543" sldId="2146846150"/>
            <ac:spMk id="41" creationId="{ADD892B8-D4AE-66D6-A6C4-CA475D9C085E}"/>
          </ac:spMkLst>
        </pc:spChg>
        <pc:spChg chg="mod ord">
          <ac:chgData name="Kaileen Cain" userId="21167d2d-fdf2-4320-ae3a-272888c89590" providerId="ADAL" clId="{226011A2-F409-47E6-A85D-4B8508834A91}" dt="2024-04-10T19:58:28.157" v="1895" actId="20577"/>
          <ac:spMkLst>
            <pc:docMk/>
            <pc:sldMk cId="3008314543" sldId="2146846150"/>
            <ac:spMk id="42" creationId="{5BBB68E7-B035-658A-218F-3821960E202D}"/>
          </ac:spMkLst>
        </pc:spChg>
        <pc:graphicFrameChg chg="del mod">
          <ac:chgData name="Kaileen Cain" userId="21167d2d-fdf2-4320-ae3a-272888c89590" providerId="ADAL" clId="{226011A2-F409-47E6-A85D-4B8508834A91}" dt="2024-04-10T19:55:58.210" v="1833" actId="478"/>
          <ac:graphicFrameMkLst>
            <pc:docMk/>
            <pc:sldMk cId="3008314543" sldId="2146846150"/>
            <ac:graphicFrameMk id="18" creationId="{0C73C0EF-E9B2-6FBE-9D49-24AA8738FC0B}"/>
          </ac:graphicFrameMkLst>
        </pc:graphicFrameChg>
        <pc:picChg chg="add del mod">
          <ac:chgData name="Kaileen Cain" userId="21167d2d-fdf2-4320-ae3a-272888c89590" providerId="ADAL" clId="{226011A2-F409-47E6-A85D-4B8508834A91}" dt="2024-04-10T19:55:24.565" v="1824" actId="478"/>
          <ac:picMkLst>
            <pc:docMk/>
            <pc:sldMk cId="3008314543" sldId="2146846150"/>
            <ac:picMk id="7" creationId="{C0D46FDA-0B83-BBE7-09C8-300107F60198}"/>
          </ac:picMkLst>
        </pc:picChg>
        <pc:picChg chg="add mod ord">
          <ac:chgData name="Kaileen Cain" userId="21167d2d-fdf2-4320-ae3a-272888c89590" providerId="ADAL" clId="{226011A2-F409-47E6-A85D-4B8508834A91}" dt="2024-04-10T19:56:10.741" v="1836" actId="1076"/>
          <ac:picMkLst>
            <pc:docMk/>
            <pc:sldMk cId="3008314543" sldId="2146846150"/>
            <ac:picMk id="14" creationId="{9FD1136D-4746-70F3-1720-DE38B1CA8144}"/>
          </ac:picMkLst>
        </pc:picChg>
        <pc:picChg chg="add del mod modCrop">
          <ac:chgData name="Kaileen Cain" userId="21167d2d-fdf2-4320-ae3a-272888c89590" providerId="ADAL" clId="{226011A2-F409-47E6-A85D-4B8508834A91}" dt="2024-04-10T19:59:56.172" v="1917" actId="478"/>
          <ac:picMkLst>
            <pc:docMk/>
            <pc:sldMk cId="3008314543" sldId="2146846150"/>
            <ac:picMk id="19" creationId="{0EE8C2BF-1064-82E4-F190-2CAECB81716D}"/>
          </ac:picMkLst>
        </pc:picChg>
        <pc:picChg chg="add del mod">
          <ac:chgData name="Kaileen Cain" userId="21167d2d-fdf2-4320-ae3a-272888c89590" providerId="ADAL" clId="{226011A2-F409-47E6-A85D-4B8508834A91}" dt="2024-04-10T20:00:53.043" v="1926" actId="478"/>
          <ac:picMkLst>
            <pc:docMk/>
            <pc:sldMk cId="3008314543" sldId="2146846150"/>
            <ac:picMk id="21" creationId="{ADED0550-1438-9361-EEA8-0B6EC11B8C76}"/>
          </ac:picMkLst>
        </pc:picChg>
        <pc:picChg chg="add mod">
          <ac:chgData name="Kaileen Cain" userId="21167d2d-fdf2-4320-ae3a-272888c89590" providerId="ADAL" clId="{226011A2-F409-47E6-A85D-4B8508834A91}" dt="2024-04-10T20:09:54.769" v="2270"/>
          <ac:picMkLst>
            <pc:docMk/>
            <pc:sldMk cId="3008314543" sldId="2146846150"/>
            <ac:picMk id="23" creationId="{6E158C87-33AB-460E-301F-2E7CD6C57859}"/>
          </ac:picMkLst>
        </pc:picChg>
        <pc:picChg chg="del mod ord">
          <ac:chgData name="Kaileen Cain" userId="21167d2d-fdf2-4320-ae3a-272888c89590" providerId="ADAL" clId="{226011A2-F409-47E6-A85D-4B8508834A91}" dt="2024-04-11T18:30:54.810" v="5075" actId="478"/>
          <ac:picMkLst>
            <pc:docMk/>
            <pc:sldMk cId="3008314543" sldId="2146846150"/>
            <ac:picMk id="34" creationId="{E8F22456-1BF8-6E43-9BE9-E4FADCD8114F}"/>
          </ac:picMkLst>
        </pc:picChg>
        <pc:picChg chg="mod ord">
          <ac:chgData name="Kaileen Cain" userId="21167d2d-fdf2-4320-ae3a-272888c89590" providerId="ADAL" clId="{226011A2-F409-47E6-A85D-4B8508834A91}" dt="2024-04-10T19:58:18.262" v="1894" actId="1035"/>
          <ac:picMkLst>
            <pc:docMk/>
            <pc:sldMk cId="3008314543" sldId="2146846150"/>
            <ac:picMk id="36" creationId="{43C5C6AB-EEDF-7D00-62B0-E9E4B0C88077}"/>
          </ac:picMkLst>
        </pc:picChg>
        <pc:picChg chg="mod ord">
          <ac:chgData name="Kaileen Cain" userId="21167d2d-fdf2-4320-ae3a-272888c89590" providerId="ADAL" clId="{226011A2-F409-47E6-A85D-4B8508834A91}" dt="2024-04-10T19:57:56.685" v="1885" actId="1036"/>
          <ac:picMkLst>
            <pc:docMk/>
            <pc:sldMk cId="3008314543" sldId="2146846150"/>
            <ac:picMk id="40" creationId="{2915FD33-41A1-375C-C068-7014B39C8255}"/>
          </ac:picMkLst>
        </pc:picChg>
        <pc:picChg chg="mod ord">
          <ac:chgData name="Kaileen Cain" userId="21167d2d-fdf2-4320-ae3a-272888c89590" providerId="ADAL" clId="{226011A2-F409-47E6-A85D-4B8508834A91}" dt="2024-04-10T19:57:56.685" v="1885" actId="1036"/>
          <ac:picMkLst>
            <pc:docMk/>
            <pc:sldMk cId="3008314543" sldId="2146846150"/>
            <ac:picMk id="44" creationId="{C09A3EB1-A235-7188-D7A2-C901A65125B8}"/>
          </ac:picMkLst>
        </pc:picChg>
        <pc:picChg chg="mod ord">
          <ac:chgData name="Kaileen Cain" userId="21167d2d-fdf2-4320-ae3a-272888c89590" providerId="ADAL" clId="{226011A2-F409-47E6-A85D-4B8508834A91}" dt="2024-04-10T19:58:18.262" v="1894" actId="1035"/>
          <ac:picMkLst>
            <pc:docMk/>
            <pc:sldMk cId="3008314543" sldId="2146846150"/>
            <ac:picMk id="46" creationId="{5E56F1C9-3CDD-B166-D388-7E41A5F21754}"/>
          </ac:picMkLst>
        </pc:picChg>
      </pc:sldChg>
      <pc:sldChg chg="addSp delSp modSp add del mod">
        <pc:chgData name="Kaileen Cain" userId="21167d2d-fdf2-4320-ae3a-272888c89590" providerId="ADAL" clId="{226011A2-F409-47E6-A85D-4B8508834A91}" dt="2024-04-11T18:53:13.259" v="5207" actId="2696"/>
        <pc:sldMkLst>
          <pc:docMk/>
          <pc:sldMk cId="1524802782" sldId="2146846151"/>
        </pc:sldMkLst>
        <pc:spChg chg="add del mod">
          <ac:chgData name="Kaileen Cain" userId="21167d2d-fdf2-4320-ae3a-272888c89590" providerId="ADAL" clId="{226011A2-F409-47E6-A85D-4B8508834A91}" dt="2024-04-10T20:18:21.807" v="2282" actId="478"/>
          <ac:spMkLst>
            <pc:docMk/>
            <pc:sldMk cId="1524802782" sldId="2146846151"/>
            <ac:spMk id="3" creationId="{D62FE078-A5CE-0CD3-A2C8-D0BDBDB62454}"/>
          </ac:spMkLst>
        </pc:spChg>
        <pc:spChg chg="mod">
          <ac:chgData name="Kaileen Cain" userId="21167d2d-fdf2-4320-ae3a-272888c89590" providerId="ADAL" clId="{226011A2-F409-47E6-A85D-4B8508834A91}" dt="2024-04-10T20:06:10.867" v="2230" actId="1036"/>
          <ac:spMkLst>
            <pc:docMk/>
            <pc:sldMk cId="1524802782" sldId="2146846151"/>
            <ac:spMk id="8" creationId="{3351E766-DA40-FBC4-FFD4-06C9741793A3}"/>
          </ac:spMkLst>
        </pc:spChg>
        <pc:spChg chg="add mod">
          <ac:chgData name="Kaileen Cain" userId="21167d2d-fdf2-4320-ae3a-272888c89590" providerId="ADAL" clId="{226011A2-F409-47E6-A85D-4B8508834A91}" dt="2024-04-10T20:09:58.810" v="2272"/>
          <ac:spMkLst>
            <pc:docMk/>
            <pc:sldMk cId="1524802782" sldId="2146846151"/>
            <ac:spMk id="11" creationId="{24647094-0F00-E7AA-52F8-5713FEA1F1E8}"/>
          </ac:spMkLst>
        </pc:spChg>
        <pc:spChg chg="mod ord">
          <ac:chgData name="Kaileen Cain" userId="21167d2d-fdf2-4320-ae3a-272888c89590" providerId="ADAL" clId="{226011A2-F409-47E6-A85D-4B8508834A91}" dt="2024-04-11T18:31:07.919" v="5077" actId="207"/>
          <ac:spMkLst>
            <pc:docMk/>
            <pc:sldMk cId="1524802782" sldId="2146846151"/>
            <ac:spMk id="12" creationId="{23E36BBA-FC0A-6F20-83B4-D195AB7A9C1A}"/>
          </ac:spMkLst>
        </pc:spChg>
        <pc:spChg chg="del">
          <ac:chgData name="Kaileen Cain" userId="21167d2d-fdf2-4320-ae3a-272888c89590" providerId="ADAL" clId="{226011A2-F409-47E6-A85D-4B8508834A91}" dt="2024-04-10T20:09:58.353" v="2271" actId="478"/>
          <ac:spMkLst>
            <pc:docMk/>
            <pc:sldMk cId="1524802782" sldId="2146846151"/>
            <ac:spMk id="15" creationId="{3EFE656F-68F3-1E48-B2A3-7E0369245C70}"/>
          </ac:spMkLst>
        </pc:spChg>
        <pc:spChg chg="add mod">
          <ac:chgData name="Kaileen Cain" userId="21167d2d-fdf2-4320-ae3a-272888c89590" providerId="ADAL" clId="{226011A2-F409-47E6-A85D-4B8508834A91}" dt="2024-04-10T20:18:33.289" v="2288" actId="207"/>
          <ac:spMkLst>
            <pc:docMk/>
            <pc:sldMk cId="1524802782" sldId="2146846151"/>
            <ac:spMk id="16" creationId="{A00640E0-0A32-6616-5CE5-BEDF641E9978}"/>
          </ac:spMkLst>
        </pc:spChg>
        <pc:spChg chg="del">
          <ac:chgData name="Kaileen Cain" userId="21167d2d-fdf2-4320-ae3a-272888c89590" providerId="ADAL" clId="{226011A2-F409-47E6-A85D-4B8508834A91}" dt="2024-04-10T20:06:29.314" v="2231" actId="478"/>
          <ac:spMkLst>
            <pc:docMk/>
            <pc:sldMk cId="1524802782" sldId="2146846151"/>
            <ac:spMk id="17" creationId="{382F9621-97F5-2FE6-6467-BA90AAD6DB45}"/>
          </ac:spMkLst>
        </pc:spChg>
        <pc:spChg chg="mod">
          <ac:chgData name="Kaileen Cain" userId="21167d2d-fdf2-4320-ae3a-272888c89590" providerId="ADAL" clId="{226011A2-F409-47E6-A85D-4B8508834A91}" dt="2024-04-10T20:04:44.899" v="2092" actId="20577"/>
          <ac:spMkLst>
            <pc:docMk/>
            <pc:sldMk cId="1524802782" sldId="2146846151"/>
            <ac:spMk id="31" creationId="{36F9BD17-84AB-1EB5-2ACE-02B5975F0CDF}"/>
          </ac:spMkLst>
        </pc:spChg>
        <pc:spChg chg="mod">
          <ac:chgData name="Kaileen Cain" userId="21167d2d-fdf2-4320-ae3a-272888c89590" providerId="ADAL" clId="{226011A2-F409-47E6-A85D-4B8508834A91}" dt="2024-04-10T21:14:41.675" v="2388" actId="1037"/>
          <ac:spMkLst>
            <pc:docMk/>
            <pc:sldMk cId="1524802782" sldId="2146846151"/>
            <ac:spMk id="37" creationId="{DEFF65EB-8F1B-F06B-2326-F5188DD0954E}"/>
          </ac:spMkLst>
        </pc:spChg>
        <pc:spChg chg="mod">
          <ac:chgData name="Kaileen Cain" userId="21167d2d-fdf2-4320-ae3a-272888c89590" providerId="ADAL" clId="{226011A2-F409-47E6-A85D-4B8508834A91}" dt="2024-04-10T21:15:09.961" v="2416" actId="14100"/>
          <ac:spMkLst>
            <pc:docMk/>
            <pc:sldMk cId="1524802782" sldId="2146846151"/>
            <ac:spMk id="38" creationId="{DEB6F193-1E0C-DC05-DA88-42872C675C6F}"/>
          </ac:spMkLst>
        </pc:spChg>
        <pc:spChg chg="mod">
          <ac:chgData name="Kaileen Cain" userId="21167d2d-fdf2-4320-ae3a-272888c89590" providerId="ADAL" clId="{226011A2-F409-47E6-A85D-4B8508834A91}" dt="2024-04-10T21:15:14.729" v="2418" actId="14100"/>
          <ac:spMkLst>
            <pc:docMk/>
            <pc:sldMk cId="1524802782" sldId="2146846151"/>
            <ac:spMk id="41" creationId="{ADD892B8-D4AE-66D6-A6C4-CA475D9C085E}"/>
          </ac:spMkLst>
        </pc:spChg>
        <pc:spChg chg="mod">
          <ac:chgData name="Kaileen Cain" userId="21167d2d-fdf2-4320-ae3a-272888c89590" providerId="ADAL" clId="{226011A2-F409-47E6-A85D-4B8508834A91}" dt="2024-04-10T21:14:47.074" v="2390" actId="14100"/>
          <ac:spMkLst>
            <pc:docMk/>
            <pc:sldMk cId="1524802782" sldId="2146846151"/>
            <ac:spMk id="42" creationId="{5BBB68E7-B035-658A-218F-3821960E202D}"/>
          </ac:spMkLst>
        </pc:spChg>
        <pc:picChg chg="add mod">
          <ac:chgData name="Kaileen Cain" userId="21167d2d-fdf2-4320-ae3a-272888c89590" providerId="ADAL" clId="{226011A2-F409-47E6-A85D-4B8508834A91}" dt="2024-04-10T20:09:58.810" v="2272"/>
          <ac:picMkLst>
            <pc:docMk/>
            <pc:sldMk cId="1524802782" sldId="2146846151"/>
            <ac:picMk id="7" creationId="{8B1B125D-87D5-669E-1D1C-34E3516D34D1}"/>
          </ac:picMkLst>
        </pc:picChg>
        <pc:picChg chg="del">
          <ac:chgData name="Kaileen Cain" userId="21167d2d-fdf2-4320-ae3a-272888c89590" providerId="ADAL" clId="{226011A2-F409-47E6-A85D-4B8508834A91}" dt="2024-04-10T20:00:57.013" v="1927" actId="478"/>
          <ac:picMkLst>
            <pc:docMk/>
            <pc:sldMk cId="1524802782" sldId="2146846151"/>
            <ac:picMk id="14" creationId="{9FD1136D-4746-70F3-1720-DE38B1CA8144}"/>
          </ac:picMkLst>
        </pc:picChg>
        <pc:picChg chg="mod ord">
          <ac:chgData name="Kaileen Cain" userId="21167d2d-fdf2-4320-ae3a-272888c89590" providerId="ADAL" clId="{226011A2-F409-47E6-A85D-4B8508834A91}" dt="2024-04-10T21:14:37.053" v="2381" actId="1076"/>
          <ac:picMkLst>
            <pc:docMk/>
            <pc:sldMk cId="1524802782" sldId="2146846151"/>
            <ac:picMk id="21" creationId="{ADED0550-1438-9361-EEA8-0B6EC11B8C76}"/>
          </ac:picMkLst>
        </pc:picChg>
        <pc:picChg chg="mod">
          <ac:chgData name="Kaileen Cain" userId="21167d2d-fdf2-4320-ae3a-272888c89590" providerId="ADAL" clId="{226011A2-F409-47E6-A85D-4B8508834A91}" dt="2024-04-10T20:18:45.893" v="2290" actId="1076"/>
          <ac:picMkLst>
            <pc:docMk/>
            <pc:sldMk cId="1524802782" sldId="2146846151"/>
            <ac:picMk id="34" creationId="{E8F22456-1BF8-6E43-9BE9-E4FADCD8114F}"/>
          </ac:picMkLst>
        </pc:picChg>
        <pc:picChg chg="mod">
          <ac:chgData name="Kaileen Cain" userId="21167d2d-fdf2-4320-ae3a-272888c89590" providerId="ADAL" clId="{226011A2-F409-47E6-A85D-4B8508834A91}" dt="2024-04-10T21:14:57.169" v="2392" actId="1076"/>
          <ac:picMkLst>
            <pc:docMk/>
            <pc:sldMk cId="1524802782" sldId="2146846151"/>
            <ac:picMk id="36" creationId="{43C5C6AB-EEDF-7D00-62B0-E9E4B0C88077}"/>
          </ac:picMkLst>
        </pc:picChg>
        <pc:picChg chg="mod">
          <ac:chgData name="Kaileen Cain" userId="21167d2d-fdf2-4320-ae3a-272888c89590" providerId="ADAL" clId="{226011A2-F409-47E6-A85D-4B8508834A91}" dt="2024-04-10T21:15:04.570" v="2414" actId="1036"/>
          <ac:picMkLst>
            <pc:docMk/>
            <pc:sldMk cId="1524802782" sldId="2146846151"/>
            <ac:picMk id="40" creationId="{2915FD33-41A1-375C-C068-7014B39C8255}"/>
          </ac:picMkLst>
        </pc:picChg>
        <pc:picChg chg="mod">
          <ac:chgData name="Kaileen Cain" userId="21167d2d-fdf2-4320-ae3a-272888c89590" providerId="ADAL" clId="{226011A2-F409-47E6-A85D-4B8508834A91}" dt="2024-04-10T21:15:04.570" v="2414" actId="1036"/>
          <ac:picMkLst>
            <pc:docMk/>
            <pc:sldMk cId="1524802782" sldId="2146846151"/>
            <ac:picMk id="44" creationId="{C09A3EB1-A235-7188-D7A2-C901A65125B8}"/>
          </ac:picMkLst>
        </pc:picChg>
        <pc:picChg chg="mod">
          <ac:chgData name="Kaileen Cain" userId="21167d2d-fdf2-4320-ae3a-272888c89590" providerId="ADAL" clId="{226011A2-F409-47E6-A85D-4B8508834A91}" dt="2024-04-10T21:14:50.865" v="2391" actId="1076"/>
          <ac:picMkLst>
            <pc:docMk/>
            <pc:sldMk cId="1524802782" sldId="2146846151"/>
            <ac:picMk id="46" creationId="{5E56F1C9-3CDD-B166-D388-7E41A5F21754}"/>
          </ac:picMkLst>
        </pc:picChg>
      </pc:sldChg>
      <pc:sldChg chg="addSp delSp modSp add del mod ord">
        <pc:chgData name="Kaileen Cain" userId="21167d2d-fdf2-4320-ae3a-272888c89590" providerId="ADAL" clId="{226011A2-F409-47E6-A85D-4B8508834A91}" dt="2024-04-10T21:07:49.364" v="2298" actId="2696"/>
        <pc:sldMkLst>
          <pc:docMk/>
          <pc:sldMk cId="2261262215" sldId="2146846152"/>
        </pc:sldMkLst>
        <pc:spChg chg="del">
          <ac:chgData name="Kaileen Cain" userId="21167d2d-fdf2-4320-ae3a-272888c89590" providerId="ADAL" clId="{226011A2-F409-47E6-A85D-4B8508834A91}" dt="2024-04-10T21:07:39.623" v="2296" actId="478"/>
          <ac:spMkLst>
            <pc:docMk/>
            <pc:sldMk cId="2261262215" sldId="2146846152"/>
            <ac:spMk id="4" creationId="{1BF894CE-5EB9-4BB3-F6C7-477E37F6A6AA}"/>
          </ac:spMkLst>
        </pc:spChg>
        <pc:spChg chg="del">
          <ac:chgData name="Kaileen Cain" userId="21167d2d-fdf2-4320-ae3a-272888c89590" providerId="ADAL" clId="{226011A2-F409-47E6-A85D-4B8508834A91}" dt="2024-04-10T21:07:39.623" v="2296" actId="478"/>
          <ac:spMkLst>
            <pc:docMk/>
            <pc:sldMk cId="2261262215" sldId="2146846152"/>
            <ac:spMk id="6" creationId="{F048925F-35B0-FD1A-B31A-247B2A982548}"/>
          </ac:spMkLst>
        </pc:spChg>
        <pc:spChg chg="add mod">
          <ac:chgData name="Kaileen Cain" userId="21167d2d-fdf2-4320-ae3a-272888c89590" providerId="ADAL" clId="{226011A2-F409-47E6-A85D-4B8508834A91}" dt="2024-04-10T21:07:40.093" v="2297"/>
          <ac:spMkLst>
            <pc:docMk/>
            <pc:sldMk cId="2261262215" sldId="2146846152"/>
            <ac:spMk id="10" creationId="{2D0608A6-B08F-2A9D-5E24-7824E909B658}"/>
          </ac:spMkLst>
        </pc:spChg>
        <pc:spChg chg="add mod">
          <ac:chgData name="Kaileen Cain" userId="21167d2d-fdf2-4320-ae3a-272888c89590" providerId="ADAL" clId="{226011A2-F409-47E6-A85D-4B8508834A91}" dt="2024-04-10T21:07:40.093" v="2297"/>
          <ac:spMkLst>
            <pc:docMk/>
            <pc:sldMk cId="2261262215" sldId="2146846152"/>
            <ac:spMk id="14" creationId="{D68AF41B-2426-25E1-8CB8-9691502A8568}"/>
          </ac:spMkLst>
        </pc:spChg>
      </pc:sldChg>
      <pc:sldChg chg="addSp delSp modSp mod">
        <pc:chgData name="Kaileen Cain" userId="21167d2d-fdf2-4320-ae3a-272888c89590" providerId="ADAL" clId="{226011A2-F409-47E6-A85D-4B8508834A91}" dt="2024-04-11T19:32:38.850" v="5527" actId="478"/>
        <pc:sldMkLst>
          <pc:docMk/>
          <pc:sldMk cId="2297704088" sldId="2146846152"/>
        </pc:sldMkLst>
        <pc:spChg chg="mod">
          <ac:chgData name="Kaileen Cain" userId="21167d2d-fdf2-4320-ae3a-272888c89590" providerId="ADAL" clId="{226011A2-F409-47E6-A85D-4B8508834A91}" dt="2024-04-11T19:12:44.251" v="5446" actId="14100"/>
          <ac:spMkLst>
            <pc:docMk/>
            <pc:sldMk cId="2297704088" sldId="2146846152"/>
            <ac:spMk id="8" creationId="{3351E766-DA40-FBC4-FFD4-06C9741793A3}"/>
          </ac:spMkLst>
        </pc:spChg>
        <pc:spChg chg="del">
          <ac:chgData name="Kaileen Cain" userId="21167d2d-fdf2-4320-ae3a-272888c89590" providerId="ADAL" clId="{226011A2-F409-47E6-A85D-4B8508834A91}" dt="2024-04-11T19:02:45.451" v="5240" actId="478"/>
          <ac:spMkLst>
            <pc:docMk/>
            <pc:sldMk cId="2297704088" sldId="2146846152"/>
            <ac:spMk id="13" creationId="{2CA53E3A-CE50-E18F-F9AD-2EB795D71264}"/>
          </ac:spMkLst>
        </pc:spChg>
        <pc:spChg chg="add mod">
          <ac:chgData name="Kaileen Cain" userId="21167d2d-fdf2-4320-ae3a-272888c89590" providerId="ADAL" clId="{226011A2-F409-47E6-A85D-4B8508834A91}" dt="2024-04-11T19:04:52.415" v="5297" actId="20577"/>
          <ac:spMkLst>
            <pc:docMk/>
            <pc:sldMk cId="2297704088" sldId="2146846152"/>
            <ac:spMk id="14" creationId="{021AE723-F277-2391-BAB6-018116B6A388}"/>
          </ac:spMkLst>
        </pc:spChg>
        <pc:graphicFrameChg chg="add mod">
          <ac:chgData name="Kaileen Cain" userId="21167d2d-fdf2-4320-ae3a-272888c89590" providerId="ADAL" clId="{226011A2-F409-47E6-A85D-4B8508834A91}" dt="2024-04-11T19:30:38.478" v="5498" actId="1076"/>
          <ac:graphicFrameMkLst>
            <pc:docMk/>
            <pc:sldMk cId="2297704088" sldId="2146846152"/>
            <ac:graphicFrameMk id="11" creationId="{17EA8B70-EA87-3F2F-3905-743DBF7F9CB9}"/>
          </ac:graphicFrameMkLst>
        </pc:graphicFrameChg>
        <pc:picChg chg="del mod ord">
          <ac:chgData name="Kaileen Cain" userId="21167d2d-fdf2-4320-ae3a-272888c89590" providerId="ADAL" clId="{226011A2-F409-47E6-A85D-4B8508834A91}" dt="2024-04-11T19:32:38.850" v="5527" actId="478"/>
          <ac:picMkLst>
            <pc:docMk/>
            <pc:sldMk cId="2297704088" sldId="2146846152"/>
            <ac:picMk id="12" creationId="{3A5C0935-3BDD-D617-D7D5-B269D4351D9D}"/>
          </ac:picMkLst>
        </pc:picChg>
        <pc:picChg chg="add mod">
          <ac:chgData name="Kaileen Cain" userId="21167d2d-fdf2-4320-ae3a-272888c89590" providerId="ADAL" clId="{226011A2-F409-47E6-A85D-4B8508834A91}" dt="2024-04-11T19:32:15.699" v="5523" actId="12789"/>
          <ac:picMkLst>
            <pc:docMk/>
            <pc:sldMk cId="2297704088" sldId="2146846152"/>
            <ac:picMk id="15" creationId="{57B52317-D995-AAC5-F775-5DA6250849AE}"/>
          </ac:picMkLst>
        </pc:picChg>
        <pc:picChg chg="add mod">
          <ac:chgData name="Kaileen Cain" userId="21167d2d-fdf2-4320-ae3a-272888c89590" providerId="ADAL" clId="{226011A2-F409-47E6-A85D-4B8508834A91}" dt="2024-04-11T19:32:15.699" v="5523" actId="12789"/>
          <ac:picMkLst>
            <pc:docMk/>
            <pc:sldMk cId="2297704088" sldId="2146846152"/>
            <ac:picMk id="17" creationId="{D637881E-325F-4C23-47A2-0EEBD6C3602F}"/>
          </ac:picMkLst>
        </pc:picChg>
        <pc:picChg chg="add mod">
          <ac:chgData name="Kaileen Cain" userId="21167d2d-fdf2-4320-ae3a-272888c89590" providerId="ADAL" clId="{226011A2-F409-47E6-A85D-4B8508834A91}" dt="2024-04-11T19:32:15.699" v="5523" actId="12789"/>
          <ac:picMkLst>
            <pc:docMk/>
            <pc:sldMk cId="2297704088" sldId="2146846152"/>
            <ac:picMk id="18" creationId="{B0A5A424-BB6A-A806-288F-7165734CF1BE}"/>
          </ac:picMkLst>
        </pc:picChg>
        <pc:picChg chg="add mod">
          <ac:chgData name="Kaileen Cain" userId="21167d2d-fdf2-4320-ae3a-272888c89590" providerId="ADAL" clId="{226011A2-F409-47E6-A85D-4B8508834A91}" dt="2024-04-11T19:32:27.168" v="5526" actId="1076"/>
          <ac:picMkLst>
            <pc:docMk/>
            <pc:sldMk cId="2297704088" sldId="2146846152"/>
            <ac:picMk id="19" creationId="{B94B45B2-CB6C-E7C5-777C-8C37B5826FD9}"/>
          </ac:picMkLst>
        </pc:picChg>
        <pc:picChg chg="add del">
          <ac:chgData name="Kaileen Cain" userId="21167d2d-fdf2-4320-ae3a-272888c89590" providerId="ADAL" clId="{226011A2-F409-47E6-A85D-4B8508834A91}" dt="2024-04-11T19:19:52.546" v="5452" actId="478"/>
          <ac:picMkLst>
            <pc:docMk/>
            <pc:sldMk cId="2297704088" sldId="2146846152"/>
            <ac:picMk id="1026" creationId="{490007EE-C4B2-406D-FCD7-E1BA6C032E61}"/>
          </ac:picMkLst>
        </pc:picChg>
        <pc:picChg chg="add del mod">
          <ac:chgData name="Kaileen Cain" userId="21167d2d-fdf2-4320-ae3a-272888c89590" providerId="ADAL" clId="{226011A2-F409-47E6-A85D-4B8508834A91}" dt="2024-04-11T19:31:59.905" v="5521" actId="478"/>
          <ac:picMkLst>
            <pc:docMk/>
            <pc:sldMk cId="2297704088" sldId="2146846152"/>
            <ac:picMk id="1028" creationId="{576EBB0B-9AD8-011B-36B9-AA7472DF6F73}"/>
          </ac:picMkLst>
        </pc:picChg>
        <pc:picChg chg="add del mod">
          <ac:chgData name="Kaileen Cain" userId="21167d2d-fdf2-4320-ae3a-272888c89590" providerId="ADAL" clId="{226011A2-F409-47E6-A85D-4B8508834A91}" dt="2024-04-11T19:32:22.202" v="5524" actId="478"/>
          <ac:picMkLst>
            <pc:docMk/>
            <pc:sldMk cId="2297704088" sldId="2146846152"/>
            <ac:picMk id="1030" creationId="{1DC64FEC-9A04-8D15-7156-A32571F1AD82}"/>
          </ac:picMkLst>
        </pc:picChg>
        <pc:picChg chg="add mod">
          <ac:chgData name="Kaileen Cain" userId="21167d2d-fdf2-4320-ae3a-272888c89590" providerId="ADAL" clId="{226011A2-F409-47E6-A85D-4B8508834A91}" dt="2024-04-11T19:32:15.699" v="5523" actId="12789"/>
          <ac:picMkLst>
            <pc:docMk/>
            <pc:sldMk cId="2297704088" sldId="2146846152"/>
            <ac:picMk id="1032" creationId="{90CAC88F-0759-B3A8-BEA8-49538A8FA927}"/>
          </ac:picMkLst>
        </pc:picChg>
        <pc:picChg chg="add del">
          <ac:chgData name="Kaileen Cain" userId="21167d2d-fdf2-4320-ae3a-272888c89590" providerId="ADAL" clId="{226011A2-F409-47E6-A85D-4B8508834A91}" dt="2024-04-11T19:28:31.674" v="5483" actId="478"/>
          <ac:picMkLst>
            <pc:docMk/>
            <pc:sldMk cId="2297704088" sldId="2146846152"/>
            <ac:picMk id="1034" creationId="{88D0D067-AE87-D9F9-BBCD-BC798C5B5BBD}"/>
          </ac:picMkLst>
        </pc:picChg>
        <pc:picChg chg="add mod">
          <ac:chgData name="Kaileen Cain" userId="21167d2d-fdf2-4320-ae3a-272888c89590" providerId="ADAL" clId="{226011A2-F409-47E6-A85D-4B8508834A91}" dt="2024-04-11T19:32:15.699" v="5523" actId="12789"/>
          <ac:picMkLst>
            <pc:docMk/>
            <pc:sldMk cId="2297704088" sldId="2146846152"/>
            <ac:picMk id="1036" creationId="{C4A40E0B-C027-7F17-D7B1-ACB36E31BF2F}"/>
          </ac:picMkLst>
        </pc:picChg>
        <pc:picChg chg="add">
          <ac:chgData name="Kaileen Cain" userId="21167d2d-fdf2-4320-ae3a-272888c89590" providerId="ADAL" clId="{226011A2-F409-47E6-A85D-4B8508834A91}" dt="2024-04-11T19:29:02.222" v="5487"/>
          <ac:picMkLst>
            <pc:docMk/>
            <pc:sldMk cId="2297704088" sldId="2146846152"/>
            <ac:picMk id="1038" creationId="{2CDA9A20-D73D-EED2-FAC8-FA2A7E42B2D6}"/>
          </ac:picMkLst>
        </pc:picChg>
        <pc:picChg chg="add del">
          <ac:chgData name="Kaileen Cain" userId="21167d2d-fdf2-4320-ae3a-272888c89590" providerId="ADAL" clId="{226011A2-F409-47E6-A85D-4B8508834A91}" dt="2024-04-11T19:29:57.993" v="5491" actId="478"/>
          <ac:picMkLst>
            <pc:docMk/>
            <pc:sldMk cId="2297704088" sldId="2146846152"/>
            <ac:picMk id="1040" creationId="{C3BCE8DE-DBC3-697C-680E-128EB3651CC5}"/>
          </ac:picMkLst>
        </pc:picChg>
        <pc:picChg chg="add mod">
          <ac:chgData name="Kaileen Cain" userId="21167d2d-fdf2-4320-ae3a-272888c89590" providerId="ADAL" clId="{226011A2-F409-47E6-A85D-4B8508834A91}" dt="2024-04-11T19:32:15.699" v="5523" actId="12789"/>
          <ac:picMkLst>
            <pc:docMk/>
            <pc:sldMk cId="2297704088" sldId="2146846152"/>
            <ac:picMk id="1042" creationId="{F34AD896-7AD3-3529-B3D0-F7E5E0F2671E}"/>
          </ac:picMkLst>
        </pc:picChg>
        <pc:picChg chg="add mod">
          <ac:chgData name="Kaileen Cain" userId="21167d2d-fdf2-4320-ae3a-272888c89590" providerId="ADAL" clId="{226011A2-F409-47E6-A85D-4B8508834A91}" dt="2024-04-11T19:32:15.699" v="5523" actId="12789"/>
          <ac:picMkLst>
            <pc:docMk/>
            <pc:sldMk cId="2297704088" sldId="2146846152"/>
            <ac:picMk id="1044" creationId="{B78960E4-A262-B563-2D24-20A6DF5ADA73}"/>
          </ac:picMkLst>
        </pc:picChg>
      </pc:sldChg>
      <pc:sldChg chg="addSp delSp modSp add mod">
        <pc:chgData name="Kaileen Cain" userId="21167d2d-fdf2-4320-ae3a-272888c89590" providerId="ADAL" clId="{226011A2-F409-47E6-A85D-4B8508834A91}" dt="2024-04-11T18:30:15.541" v="5073" actId="14100"/>
        <pc:sldMkLst>
          <pc:docMk/>
          <pc:sldMk cId="913639366" sldId="2146846153"/>
        </pc:sldMkLst>
        <pc:spChg chg="del">
          <ac:chgData name="Kaileen Cain" userId="21167d2d-fdf2-4320-ae3a-272888c89590" providerId="ADAL" clId="{226011A2-F409-47E6-A85D-4B8508834A91}" dt="2024-04-11T16:52:19.600" v="4006" actId="478"/>
          <ac:spMkLst>
            <pc:docMk/>
            <pc:sldMk cId="913639366" sldId="2146846153"/>
            <ac:spMk id="3" creationId="{B0379F3F-BA16-EE09-5CCD-48B4C3D9E437}"/>
          </ac:spMkLst>
        </pc:spChg>
        <pc:spChg chg="del">
          <ac:chgData name="Kaileen Cain" userId="21167d2d-fdf2-4320-ae3a-272888c89590" providerId="ADAL" clId="{226011A2-F409-47E6-A85D-4B8508834A91}" dt="2024-04-11T18:28:26.224" v="5056" actId="478"/>
          <ac:spMkLst>
            <pc:docMk/>
            <pc:sldMk cId="913639366" sldId="2146846153"/>
            <ac:spMk id="6" creationId="{FD59FBEF-D031-5C65-6A56-908AE15AF854}"/>
          </ac:spMkLst>
        </pc:spChg>
        <pc:spChg chg="mod">
          <ac:chgData name="Kaileen Cain" userId="21167d2d-fdf2-4320-ae3a-272888c89590" providerId="ADAL" clId="{226011A2-F409-47E6-A85D-4B8508834A91}" dt="2024-04-11T16:52:24.732" v="4007" actId="14100"/>
          <ac:spMkLst>
            <pc:docMk/>
            <pc:sldMk cId="913639366" sldId="2146846153"/>
            <ac:spMk id="7" creationId="{BF552AD7-7F6F-4810-03DE-C115B33C9778}"/>
          </ac:spMkLst>
        </pc:spChg>
        <pc:spChg chg="mod">
          <ac:chgData name="Kaileen Cain" userId="21167d2d-fdf2-4320-ae3a-272888c89590" providerId="ADAL" clId="{226011A2-F409-47E6-A85D-4B8508834A91}" dt="2024-04-11T18:30:15.541" v="5073" actId="14100"/>
          <ac:spMkLst>
            <pc:docMk/>
            <pc:sldMk cId="913639366" sldId="2146846153"/>
            <ac:spMk id="8" creationId="{3351E766-DA40-FBC4-FFD4-06C9741793A3}"/>
          </ac:spMkLst>
        </pc:spChg>
        <pc:spChg chg="del">
          <ac:chgData name="Kaileen Cain" userId="21167d2d-fdf2-4320-ae3a-272888c89590" providerId="ADAL" clId="{226011A2-F409-47E6-A85D-4B8508834A91}" dt="2024-04-11T16:52:17.680" v="4005" actId="478"/>
          <ac:spMkLst>
            <pc:docMk/>
            <pc:sldMk cId="913639366" sldId="2146846153"/>
            <ac:spMk id="11" creationId="{3F601A1C-51FA-270E-8830-C718EE9BEB8D}"/>
          </ac:spMkLst>
        </pc:spChg>
        <pc:spChg chg="mod">
          <ac:chgData name="Kaileen Cain" userId="21167d2d-fdf2-4320-ae3a-272888c89590" providerId="ADAL" clId="{226011A2-F409-47E6-A85D-4B8508834A91}" dt="2024-04-11T16:53:44.611" v="4013" actId="14100"/>
          <ac:spMkLst>
            <pc:docMk/>
            <pc:sldMk cId="913639366" sldId="2146846153"/>
            <ac:spMk id="12" creationId="{C99B9255-E67F-2F4A-8ECF-248B99D008E8}"/>
          </ac:spMkLst>
        </pc:spChg>
        <pc:spChg chg="del">
          <ac:chgData name="Kaileen Cain" userId="21167d2d-fdf2-4320-ae3a-272888c89590" providerId="ADAL" clId="{226011A2-F409-47E6-A85D-4B8508834A91}" dt="2024-04-11T18:29:56.055" v="5067" actId="478"/>
          <ac:spMkLst>
            <pc:docMk/>
            <pc:sldMk cId="913639366" sldId="2146846153"/>
            <ac:spMk id="13" creationId="{25AECA34-E0EA-AB4F-CC73-8F4F7B6B41CD}"/>
          </ac:spMkLst>
        </pc:spChg>
        <pc:spChg chg="add del mod topLvl">
          <ac:chgData name="Kaileen Cain" userId="21167d2d-fdf2-4320-ae3a-272888c89590" providerId="ADAL" clId="{226011A2-F409-47E6-A85D-4B8508834A91}" dt="2024-04-11T18:13:55.924" v="4695" actId="478"/>
          <ac:spMkLst>
            <pc:docMk/>
            <pc:sldMk cId="913639366" sldId="2146846153"/>
            <ac:spMk id="17" creationId="{8D60C11F-367B-D6F2-25D1-1579D7DEC455}"/>
          </ac:spMkLst>
        </pc:spChg>
        <pc:spChg chg="add del mod">
          <ac:chgData name="Kaileen Cain" userId="21167d2d-fdf2-4320-ae3a-272888c89590" providerId="ADAL" clId="{226011A2-F409-47E6-A85D-4B8508834A91}" dt="2024-04-11T16:47:54.199" v="3970" actId="478"/>
          <ac:spMkLst>
            <pc:docMk/>
            <pc:sldMk cId="913639366" sldId="2146846153"/>
            <ac:spMk id="18" creationId="{46541CB9-9FDE-5116-4741-881E025F7D99}"/>
          </ac:spMkLst>
        </pc:spChg>
        <pc:spChg chg="add del mod">
          <ac:chgData name="Kaileen Cain" userId="21167d2d-fdf2-4320-ae3a-272888c89590" providerId="ADAL" clId="{226011A2-F409-47E6-A85D-4B8508834A91}" dt="2024-04-11T16:47:52.299" v="3969" actId="478"/>
          <ac:spMkLst>
            <pc:docMk/>
            <pc:sldMk cId="913639366" sldId="2146846153"/>
            <ac:spMk id="19" creationId="{94DAD3F4-452E-6408-1814-6B5FEAD05477}"/>
          </ac:spMkLst>
        </pc:spChg>
        <pc:spChg chg="add del mod topLvl">
          <ac:chgData name="Kaileen Cain" userId="21167d2d-fdf2-4320-ae3a-272888c89590" providerId="ADAL" clId="{226011A2-F409-47E6-A85D-4B8508834A91}" dt="2024-04-11T18:13:55.924" v="4695" actId="478"/>
          <ac:spMkLst>
            <pc:docMk/>
            <pc:sldMk cId="913639366" sldId="2146846153"/>
            <ac:spMk id="20" creationId="{940641E0-1EEC-4FE9-8B92-F95E49808EA9}"/>
          </ac:spMkLst>
        </pc:spChg>
        <pc:spChg chg="add del mod">
          <ac:chgData name="Kaileen Cain" userId="21167d2d-fdf2-4320-ae3a-272888c89590" providerId="ADAL" clId="{226011A2-F409-47E6-A85D-4B8508834A91}" dt="2024-04-11T18:13:55.924" v="4695" actId="478"/>
          <ac:spMkLst>
            <pc:docMk/>
            <pc:sldMk cId="913639366" sldId="2146846153"/>
            <ac:spMk id="21" creationId="{041F457A-DDB0-0746-AE03-124A65E9C929}"/>
          </ac:spMkLst>
        </pc:spChg>
        <pc:spChg chg="add del mod">
          <ac:chgData name="Kaileen Cain" userId="21167d2d-fdf2-4320-ae3a-272888c89590" providerId="ADAL" clId="{226011A2-F409-47E6-A85D-4B8508834A91}" dt="2024-04-11T18:13:52.738" v="4694" actId="478"/>
          <ac:spMkLst>
            <pc:docMk/>
            <pc:sldMk cId="913639366" sldId="2146846153"/>
            <ac:spMk id="25" creationId="{4052189B-6ED0-9C98-D5B8-A903F4DE211F}"/>
          </ac:spMkLst>
        </pc:spChg>
        <pc:spChg chg="add del mod">
          <ac:chgData name="Kaileen Cain" userId="21167d2d-fdf2-4320-ae3a-272888c89590" providerId="ADAL" clId="{226011A2-F409-47E6-A85D-4B8508834A91}" dt="2024-04-11T16:52:01.917" v="4002" actId="478"/>
          <ac:spMkLst>
            <pc:docMk/>
            <pc:sldMk cId="913639366" sldId="2146846153"/>
            <ac:spMk id="27" creationId="{F0E5A887-D7EA-4915-B1E4-497191F67537}"/>
          </ac:spMkLst>
        </pc:spChg>
        <pc:spChg chg="add del mod">
          <ac:chgData name="Kaileen Cain" userId="21167d2d-fdf2-4320-ae3a-272888c89590" providerId="ADAL" clId="{226011A2-F409-47E6-A85D-4B8508834A91}" dt="2024-04-11T16:52:01.917" v="4002" actId="478"/>
          <ac:spMkLst>
            <pc:docMk/>
            <pc:sldMk cId="913639366" sldId="2146846153"/>
            <ac:spMk id="29" creationId="{EC5E4B49-94D5-7650-DC56-68ADACEDC304}"/>
          </ac:spMkLst>
        </pc:spChg>
        <pc:spChg chg="add mod">
          <ac:chgData name="Kaileen Cain" userId="21167d2d-fdf2-4320-ae3a-272888c89590" providerId="ADAL" clId="{226011A2-F409-47E6-A85D-4B8508834A91}" dt="2024-04-11T18:07:37.252" v="4601" actId="20577"/>
          <ac:spMkLst>
            <pc:docMk/>
            <pc:sldMk cId="913639366" sldId="2146846153"/>
            <ac:spMk id="43" creationId="{6F98F8C6-66DC-859B-4F60-0031A9800B7F}"/>
          </ac:spMkLst>
        </pc:spChg>
        <pc:spChg chg="add mod">
          <ac:chgData name="Kaileen Cain" userId="21167d2d-fdf2-4320-ae3a-272888c89590" providerId="ADAL" clId="{226011A2-F409-47E6-A85D-4B8508834A91}" dt="2024-04-11T18:17:56.821" v="4799" actId="20577"/>
          <ac:spMkLst>
            <pc:docMk/>
            <pc:sldMk cId="913639366" sldId="2146846153"/>
            <ac:spMk id="44" creationId="{2417FE29-7059-9B09-CB87-1B03832B5F97}"/>
          </ac:spMkLst>
        </pc:spChg>
        <pc:spChg chg="add mod">
          <ac:chgData name="Kaileen Cain" userId="21167d2d-fdf2-4320-ae3a-272888c89590" providerId="ADAL" clId="{226011A2-F409-47E6-A85D-4B8508834A91}" dt="2024-04-11T18:18:03.269" v="4806" actId="20577"/>
          <ac:spMkLst>
            <pc:docMk/>
            <pc:sldMk cId="913639366" sldId="2146846153"/>
            <ac:spMk id="46" creationId="{8C9D6212-0EA6-735C-2BF0-FE68A0E328EE}"/>
          </ac:spMkLst>
        </pc:spChg>
        <pc:spChg chg="add mod">
          <ac:chgData name="Kaileen Cain" userId="21167d2d-fdf2-4320-ae3a-272888c89590" providerId="ADAL" clId="{226011A2-F409-47E6-A85D-4B8508834A91}" dt="2024-04-11T18:18:09.616" v="4811" actId="20577"/>
          <ac:spMkLst>
            <pc:docMk/>
            <pc:sldMk cId="913639366" sldId="2146846153"/>
            <ac:spMk id="47" creationId="{82ACBA54-39D5-8091-EF2F-551CDC433332}"/>
          </ac:spMkLst>
        </pc:spChg>
        <pc:spChg chg="add mod">
          <ac:chgData name="Kaileen Cain" userId="21167d2d-fdf2-4320-ae3a-272888c89590" providerId="ADAL" clId="{226011A2-F409-47E6-A85D-4B8508834A91}" dt="2024-04-11T18:14:01.439" v="4701" actId="20577"/>
          <ac:spMkLst>
            <pc:docMk/>
            <pc:sldMk cId="913639366" sldId="2146846153"/>
            <ac:spMk id="48" creationId="{B02FB6BC-5E98-564E-54E5-11F983DD43F9}"/>
          </ac:spMkLst>
        </pc:spChg>
        <pc:spChg chg="add mod">
          <ac:chgData name="Kaileen Cain" userId="21167d2d-fdf2-4320-ae3a-272888c89590" providerId="ADAL" clId="{226011A2-F409-47E6-A85D-4B8508834A91}" dt="2024-04-11T18:18:17.829" v="4816" actId="20577"/>
          <ac:spMkLst>
            <pc:docMk/>
            <pc:sldMk cId="913639366" sldId="2146846153"/>
            <ac:spMk id="50" creationId="{73F3D5A0-9D24-C0C9-25E6-126A6F20CE64}"/>
          </ac:spMkLst>
        </pc:spChg>
        <pc:spChg chg="add mod">
          <ac:chgData name="Kaileen Cain" userId="21167d2d-fdf2-4320-ae3a-272888c89590" providerId="ADAL" clId="{226011A2-F409-47E6-A85D-4B8508834A91}" dt="2024-04-11T18:18:24.354" v="4821" actId="20577"/>
          <ac:spMkLst>
            <pc:docMk/>
            <pc:sldMk cId="913639366" sldId="2146846153"/>
            <ac:spMk id="51" creationId="{9E91E47C-6763-D84B-6A19-5EA863189CC2}"/>
          </ac:spMkLst>
        </pc:spChg>
        <pc:spChg chg="add mod">
          <ac:chgData name="Kaileen Cain" userId="21167d2d-fdf2-4320-ae3a-272888c89590" providerId="ADAL" clId="{226011A2-F409-47E6-A85D-4B8508834A91}" dt="2024-04-11T18:18:29.725" v="4824" actId="20577"/>
          <ac:spMkLst>
            <pc:docMk/>
            <pc:sldMk cId="913639366" sldId="2146846153"/>
            <ac:spMk id="52" creationId="{EB0117A5-B14A-7828-C048-B8DC0810FF8D}"/>
          </ac:spMkLst>
        </pc:spChg>
        <pc:spChg chg="del mod ord topLvl">
          <ac:chgData name="Kaileen Cain" userId="21167d2d-fdf2-4320-ae3a-272888c89590" providerId="ADAL" clId="{226011A2-F409-47E6-A85D-4B8508834A91}" dt="2024-04-11T18:13:52.738" v="4694" actId="478"/>
          <ac:spMkLst>
            <pc:docMk/>
            <pc:sldMk cId="913639366" sldId="2146846153"/>
            <ac:spMk id="54" creationId="{BCA28BA6-18F2-119A-82CD-66592AF1BB9F}"/>
          </ac:spMkLst>
        </pc:spChg>
        <pc:spChg chg="mod ord topLvl">
          <ac:chgData name="Kaileen Cain" userId="21167d2d-fdf2-4320-ae3a-272888c89590" providerId="ADAL" clId="{226011A2-F409-47E6-A85D-4B8508834A91}" dt="2024-04-11T18:12:43.242" v="4683" actId="1037"/>
          <ac:spMkLst>
            <pc:docMk/>
            <pc:sldMk cId="913639366" sldId="2146846153"/>
            <ac:spMk id="55" creationId="{BCB24C77-0B5F-19C7-09DA-A7F72DB6F119}"/>
          </ac:spMkLst>
        </pc:spChg>
        <pc:spChg chg="del mod ord">
          <ac:chgData name="Kaileen Cain" userId="21167d2d-fdf2-4320-ae3a-272888c89590" providerId="ADAL" clId="{226011A2-F409-47E6-A85D-4B8508834A91}" dt="2024-04-11T18:14:08.313" v="4703" actId="478"/>
          <ac:spMkLst>
            <pc:docMk/>
            <pc:sldMk cId="913639366" sldId="2146846153"/>
            <ac:spMk id="56" creationId="{6981E654-40E1-1B6B-56FC-54CCC20F2BF1}"/>
          </ac:spMkLst>
        </pc:spChg>
        <pc:spChg chg="mod topLvl">
          <ac:chgData name="Kaileen Cain" userId="21167d2d-fdf2-4320-ae3a-272888c89590" providerId="ADAL" clId="{226011A2-F409-47E6-A85D-4B8508834A91}" dt="2024-04-11T18:05:17.400" v="4575" actId="14100"/>
          <ac:spMkLst>
            <pc:docMk/>
            <pc:sldMk cId="913639366" sldId="2146846153"/>
            <ac:spMk id="57" creationId="{D1B3D243-15B8-86FC-7E91-C2E56BB38D72}"/>
          </ac:spMkLst>
        </pc:spChg>
        <pc:spChg chg="mod topLvl">
          <ac:chgData name="Kaileen Cain" userId="21167d2d-fdf2-4320-ae3a-272888c89590" providerId="ADAL" clId="{226011A2-F409-47E6-A85D-4B8508834A91}" dt="2024-04-11T18:09:16.595" v="4617" actId="1035"/>
          <ac:spMkLst>
            <pc:docMk/>
            <pc:sldMk cId="913639366" sldId="2146846153"/>
            <ac:spMk id="58" creationId="{E62DC435-CFD2-378D-3F2D-992195C8FD00}"/>
          </ac:spMkLst>
        </pc:spChg>
        <pc:spChg chg="mod">
          <ac:chgData name="Kaileen Cain" userId="21167d2d-fdf2-4320-ae3a-272888c89590" providerId="ADAL" clId="{226011A2-F409-47E6-A85D-4B8508834A91}" dt="2024-04-11T18:14:32.209" v="4720" actId="1036"/>
          <ac:spMkLst>
            <pc:docMk/>
            <pc:sldMk cId="913639366" sldId="2146846153"/>
            <ac:spMk id="59" creationId="{DA77F24E-F081-5C74-61B2-4F8B52379942}"/>
          </ac:spMkLst>
        </pc:spChg>
        <pc:spChg chg="mod ord topLvl">
          <ac:chgData name="Kaileen Cain" userId="21167d2d-fdf2-4320-ae3a-272888c89590" providerId="ADAL" clId="{226011A2-F409-47E6-A85D-4B8508834A91}" dt="2024-04-11T18:07:24.629" v="4598" actId="12789"/>
          <ac:spMkLst>
            <pc:docMk/>
            <pc:sldMk cId="913639366" sldId="2146846153"/>
            <ac:spMk id="60" creationId="{D7121BDB-9AA6-9E5D-541A-1FDF75A0A073}"/>
          </ac:spMkLst>
        </pc:spChg>
        <pc:spChg chg="add mod">
          <ac:chgData name="Kaileen Cain" userId="21167d2d-fdf2-4320-ae3a-272888c89590" providerId="ADAL" clId="{226011A2-F409-47E6-A85D-4B8508834A91}" dt="2024-04-11T18:18:34.460" v="4827" actId="20577"/>
          <ac:spMkLst>
            <pc:docMk/>
            <pc:sldMk cId="913639366" sldId="2146846153"/>
            <ac:spMk id="61" creationId="{C22F1063-AD6F-9B36-DF1F-3098D8540889}"/>
          </ac:spMkLst>
        </pc:spChg>
        <pc:spChg chg="add mod">
          <ac:chgData name="Kaileen Cain" userId="21167d2d-fdf2-4320-ae3a-272888c89590" providerId="ADAL" clId="{226011A2-F409-47E6-A85D-4B8508834A91}" dt="2024-04-11T18:12:43.242" v="4683" actId="1037"/>
          <ac:spMkLst>
            <pc:docMk/>
            <pc:sldMk cId="913639366" sldId="2146846153"/>
            <ac:spMk id="62" creationId="{386ECDFD-FE21-06F0-5F71-06A7815D0957}"/>
          </ac:spMkLst>
        </pc:spChg>
        <pc:spChg chg="del">
          <ac:chgData name="Kaileen Cain" userId="21167d2d-fdf2-4320-ae3a-272888c89590" providerId="ADAL" clId="{226011A2-F409-47E6-A85D-4B8508834A91}" dt="2024-04-11T16:42:42.389" v="3771" actId="478"/>
          <ac:spMkLst>
            <pc:docMk/>
            <pc:sldMk cId="913639366" sldId="2146846153"/>
            <ac:spMk id="63" creationId="{3604AFCB-E10E-472F-7B53-F6ADFE0C45C8}"/>
          </ac:spMkLst>
        </pc:spChg>
        <pc:spChg chg="del">
          <ac:chgData name="Kaileen Cain" userId="21167d2d-fdf2-4320-ae3a-272888c89590" providerId="ADAL" clId="{226011A2-F409-47E6-A85D-4B8508834A91}" dt="2024-04-11T16:42:56.877" v="3775" actId="478"/>
          <ac:spMkLst>
            <pc:docMk/>
            <pc:sldMk cId="913639366" sldId="2146846153"/>
            <ac:spMk id="64" creationId="{D3F30AF9-4651-386E-F658-8CF5CB6A0715}"/>
          </ac:spMkLst>
        </pc:spChg>
        <pc:spChg chg="del mod">
          <ac:chgData name="Kaileen Cain" userId="21167d2d-fdf2-4320-ae3a-272888c89590" providerId="ADAL" clId="{226011A2-F409-47E6-A85D-4B8508834A91}" dt="2024-04-11T16:42:28.163" v="3768" actId="478"/>
          <ac:spMkLst>
            <pc:docMk/>
            <pc:sldMk cId="913639366" sldId="2146846153"/>
            <ac:spMk id="65" creationId="{7ED7CA2E-1CE7-DB9E-1D03-15EE94FBCBD4}"/>
          </ac:spMkLst>
        </pc:spChg>
        <pc:spChg chg="del mod topLvl">
          <ac:chgData name="Kaileen Cain" userId="21167d2d-fdf2-4320-ae3a-272888c89590" providerId="ADAL" clId="{226011A2-F409-47E6-A85D-4B8508834A91}" dt="2024-04-11T18:13:45.625" v="4692" actId="478"/>
          <ac:spMkLst>
            <pc:docMk/>
            <pc:sldMk cId="913639366" sldId="2146846153"/>
            <ac:spMk id="66" creationId="{895BF9D3-EA9A-D7AE-9E84-15B8ABF5CB98}"/>
          </ac:spMkLst>
        </pc:spChg>
        <pc:spChg chg="del mod ord">
          <ac:chgData name="Kaileen Cain" userId="21167d2d-fdf2-4320-ae3a-272888c89590" providerId="ADAL" clId="{226011A2-F409-47E6-A85D-4B8508834A91}" dt="2024-04-11T18:14:05.387" v="4702" actId="478"/>
          <ac:spMkLst>
            <pc:docMk/>
            <pc:sldMk cId="913639366" sldId="2146846153"/>
            <ac:spMk id="67" creationId="{4B0F2CDF-F900-1E92-889F-55BB28ED206F}"/>
          </ac:spMkLst>
        </pc:spChg>
        <pc:spChg chg="add mod">
          <ac:chgData name="Kaileen Cain" userId="21167d2d-fdf2-4320-ae3a-272888c89590" providerId="ADAL" clId="{226011A2-F409-47E6-A85D-4B8508834A91}" dt="2024-04-11T18:13:25.977" v="4688" actId="208"/>
          <ac:spMkLst>
            <pc:docMk/>
            <pc:sldMk cId="913639366" sldId="2146846153"/>
            <ac:spMk id="68" creationId="{20BAE454-80F7-480F-9513-1E9B636CB842}"/>
          </ac:spMkLst>
        </pc:spChg>
        <pc:spChg chg="add mod">
          <ac:chgData name="Kaileen Cain" userId="21167d2d-fdf2-4320-ae3a-272888c89590" providerId="ADAL" clId="{226011A2-F409-47E6-A85D-4B8508834A91}" dt="2024-04-11T18:13:25.977" v="4688" actId="208"/>
          <ac:spMkLst>
            <pc:docMk/>
            <pc:sldMk cId="913639366" sldId="2146846153"/>
            <ac:spMk id="69" creationId="{20D52E7A-53A3-E847-78B6-D222B95B5784}"/>
          </ac:spMkLst>
        </pc:spChg>
        <pc:spChg chg="add mod">
          <ac:chgData name="Kaileen Cain" userId="21167d2d-fdf2-4320-ae3a-272888c89590" providerId="ADAL" clId="{226011A2-F409-47E6-A85D-4B8508834A91}" dt="2024-04-11T18:13:25.977" v="4688" actId="208"/>
          <ac:spMkLst>
            <pc:docMk/>
            <pc:sldMk cId="913639366" sldId="2146846153"/>
            <ac:spMk id="70" creationId="{B2E8BBD2-1904-6FAC-C33A-D8AC9A02751C}"/>
          </ac:spMkLst>
        </pc:spChg>
        <pc:spChg chg="add mod">
          <ac:chgData name="Kaileen Cain" userId="21167d2d-fdf2-4320-ae3a-272888c89590" providerId="ADAL" clId="{226011A2-F409-47E6-A85D-4B8508834A91}" dt="2024-04-11T18:13:09.851" v="4686" actId="1076"/>
          <ac:spMkLst>
            <pc:docMk/>
            <pc:sldMk cId="913639366" sldId="2146846153"/>
            <ac:spMk id="71" creationId="{1277CA25-FA5E-0D88-284D-086B7929CC4A}"/>
          </ac:spMkLst>
        </pc:spChg>
        <pc:spChg chg="add mod">
          <ac:chgData name="Kaileen Cain" userId="21167d2d-fdf2-4320-ae3a-272888c89590" providerId="ADAL" clId="{226011A2-F409-47E6-A85D-4B8508834A91}" dt="2024-04-11T18:13:25.977" v="4688" actId="208"/>
          <ac:spMkLst>
            <pc:docMk/>
            <pc:sldMk cId="913639366" sldId="2146846153"/>
            <ac:spMk id="72" creationId="{0800CD5A-3D2C-094F-3CC3-A1260EE15A83}"/>
          </ac:spMkLst>
        </pc:spChg>
        <pc:spChg chg="add mod">
          <ac:chgData name="Kaileen Cain" userId="21167d2d-fdf2-4320-ae3a-272888c89590" providerId="ADAL" clId="{226011A2-F409-47E6-A85D-4B8508834A91}" dt="2024-04-11T18:13:25.977" v="4688" actId="208"/>
          <ac:spMkLst>
            <pc:docMk/>
            <pc:sldMk cId="913639366" sldId="2146846153"/>
            <ac:spMk id="73" creationId="{EE5BC9A6-A492-3163-67B6-8B8858064985}"/>
          </ac:spMkLst>
        </pc:spChg>
        <pc:spChg chg="add mod">
          <ac:chgData name="Kaileen Cain" userId="21167d2d-fdf2-4320-ae3a-272888c89590" providerId="ADAL" clId="{226011A2-F409-47E6-A85D-4B8508834A91}" dt="2024-04-11T18:13:25.977" v="4688" actId="208"/>
          <ac:spMkLst>
            <pc:docMk/>
            <pc:sldMk cId="913639366" sldId="2146846153"/>
            <ac:spMk id="74" creationId="{C0BFDE04-5D9E-E9A1-3C05-CCAD262B02DD}"/>
          </ac:spMkLst>
        </pc:spChg>
        <pc:spChg chg="add mod">
          <ac:chgData name="Kaileen Cain" userId="21167d2d-fdf2-4320-ae3a-272888c89590" providerId="ADAL" clId="{226011A2-F409-47E6-A85D-4B8508834A91}" dt="2024-04-11T18:13:25.977" v="4688" actId="208"/>
          <ac:spMkLst>
            <pc:docMk/>
            <pc:sldMk cId="913639366" sldId="2146846153"/>
            <ac:spMk id="75" creationId="{828BC293-46B5-560A-5269-5A1EE7CD303E}"/>
          </ac:spMkLst>
        </pc:spChg>
        <pc:spChg chg="add mod">
          <ac:chgData name="Kaileen Cain" userId="21167d2d-fdf2-4320-ae3a-272888c89590" providerId="ADAL" clId="{226011A2-F409-47E6-A85D-4B8508834A91}" dt="2024-04-11T18:12:13.599" v="4668" actId="571"/>
          <ac:spMkLst>
            <pc:docMk/>
            <pc:sldMk cId="913639366" sldId="2146846153"/>
            <ac:spMk id="76" creationId="{1330D380-9F53-B381-6F0D-50824AEDAB8E}"/>
          </ac:spMkLst>
        </pc:spChg>
        <pc:spChg chg="add mod">
          <ac:chgData name="Kaileen Cain" userId="21167d2d-fdf2-4320-ae3a-272888c89590" providerId="ADAL" clId="{226011A2-F409-47E6-A85D-4B8508834A91}" dt="2024-04-11T18:12:13.599" v="4668" actId="571"/>
          <ac:spMkLst>
            <pc:docMk/>
            <pc:sldMk cId="913639366" sldId="2146846153"/>
            <ac:spMk id="78" creationId="{1448CCF2-6D48-27C6-862F-1002F4B4A4C1}"/>
          </ac:spMkLst>
        </pc:spChg>
        <pc:spChg chg="add mod">
          <ac:chgData name="Kaileen Cain" userId="21167d2d-fdf2-4320-ae3a-272888c89590" providerId="ADAL" clId="{226011A2-F409-47E6-A85D-4B8508834A91}" dt="2024-04-11T18:12:13.599" v="4668" actId="571"/>
          <ac:spMkLst>
            <pc:docMk/>
            <pc:sldMk cId="913639366" sldId="2146846153"/>
            <ac:spMk id="79" creationId="{EAF1D150-CC14-7CC6-0535-0D7DE8BAEA5F}"/>
          </ac:spMkLst>
        </pc:spChg>
        <pc:spChg chg="add mod">
          <ac:chgData name="Kaileen Cain" userId="21167d2d-fdf2-4320-ae3a-272888c89590" providerId="ADAL" clId="{226011A2-F409-47E6-A85D-4B8508834A91}" dt="2024-04-11T18:12:13.599" v="4668" actId="571"/>
          <ac:spMkLst>
            <pc:docMk/>
            <pc:sldMk cId="913639366" sldId="2146846153"/>
            <ac:spMk id="80" creationId="{3B135E47-4DC8-AF32-1B67-1B6CE8C0466C}"/>
          </ac:spMkLst>
        </pc:spChg>
        <pc:spChg chg="add mod">
          <ac:chgData name="Kaileen Cain" userId="21167d2d-fdf2-4320-ae3a-272888c89590" providerId="ADAL" clId="{226011A2-F409-47E6-A85D-4B8508834A91}" dt="2024-04-11T18:12:13.599" v="4668" actId="571"/>
          <ac:spMkLst>
            <pc:docMk/>
            <pc:sldMk cId="913639366" sldId="2146846153"/>
            <ac:spMk id="81" creationId="{6FC88DF6-F2C7-705B-BF49-97B3E7D2543F}"/>
          </ac:spMkLst>
        </pc:spChg>
        <pc:spChg chg="add mod">
          <ac:chgData name="Kaileen Cain" userId="21167d2d-fdf2-4320-ae3a-272888c89590" providerId="ADAL" clId="{226011A2-F409-47E6-A85D-4B8508834A91}" dt="2024-04-11T18:12:13.599" v="4668" actId="571"/>
          <ac:spMkLst>
            <pc:docMk/>
            <pc:sldMk cId="913639366" sldId="2146846153"/>
            <ac:spMk id="82" creationId="{E17E37B2-39CC-9769-0961-97356F0B53C9}"/>
          </ac:spMkLst>
        </pc:spChg>
        <pc:spChg chg="add mod">
          <ac:chgData name="Kaileen Cain" userId="21167d2d-fdf2-4320-ae3a-272888c89590" providerId="ADAL" clId="{226011A2-F409-47E6-A85D-4B8508834A91}" dt="2024-04-11T18:12:13.599" v="4668" actId="571"/>
          <ac:spMkLst>
            <pc:docMk/>
            <pc:sldMk cId="913639366" sldId="2146846153"/>
            <ac:spMk id="83" creationId="{2A481A21-DDF1-1BB9-2EA1-CA29986E42BE}"/>
          </ac:spMkLst>
        </pc:spChg>
        <pc:spChg chg="add mod">
          <ac:chgData name="Kaileen Cain" userId="21167d2d-fdf2-4320-ae3a-272888c89590" providerId="ADAL" clId="{226011A2-F409-47E6-A85D-4B8508834A91}" dt="2024-04-11T18:12:13.599" v="4668" actId="571"/>
          <ac:spMkLst>
            <pc:docMk/>
            <pc:sldMk cId="913639366" sldId="2146846153"/>
            <ac:spMk id="84" creationId="{A264F3D1-C4BA-982A-AE80-5F85536479D2}"/>
          </ac:spMkLst>
        </pc:spChg>
        <pc:spChg chg="add mod">
          <ac:chgData name="Kaileen Cain" userId="21167d2d-fdf2-4320-ae3a-272888c89590" providerId="ADAL" clId="{226011A2-F409-47E6-A85D-4B8508834A91}" dt="2024-04-11T18:16:07.230" v="4783" actId="20577"/>
          <ac:spMkLst>
            <pc:docMk/>
            <pc:sldMk cId="913639366" sldId="2146846153"/>
            <ac:spMk id="85" creationId="{2ADBEDA9-12DD-207C-7F0A-B5FE6989AB37}"/>
          </ac:spMkLst>
        </pc:spChg>
        <pc:spChg chg="add mod">
          <ac:chgData name="Kaileen Cain" userId="21167d2d-fdf2-4320-ae3a-272888c89590" providerId="ADAL" clId="{226011A2-F409-47E6-A85D-4B8508834A91}" dt="2024-04-11T18:20:08.365" v="4888" actId="20577"/>
          <ac:spMkLst>
            <pc:docMk/>
            <pc:sldMk cId="913639366" sldId="2146846153"/>
            <ac:spMk id="86" creationId="{CBA8BDB2-23B4-7EAF-EF14-4729821CA687}"/>
          </ac:spMkLst>
        </pc:spChg>
        <pc:spChg chg="add mod">
          <ac:chgData name="Kaileen Cain" userId="21167d2d-fdf2-4320-ae3a-272888c89590" providerId="ADAL" clId="{226011A2-F409-47E6-A85D-4B8508834A91}" dt="2024-04-11T18:21:57.719" v="4917" actId="20577"/>
          <ac:spMkLst>
            <pc:docMk/>
            <pc:sldMk cId="913639366" sldId="2146846153"/>
            <ac:spMk id="87" creationId="{C15DC717-A33C-A335-0DAC-E788F8DFBF91}"/>
          </ac:spMkLst>
        </pc:spChg>
        <pc:spChg chg="add mod">
          <ac:chgData name="Kaileen Cain" userId="21167d2d-fdf2-4320-ae3a-272888c89590" providerId="ADAL" clId="{226011A2-F409-47E6-A85D-4B8508834A91}" dt="2024-04-11T18:24:28.184" v="4937"/>
          <ac:spMkLst>
            <pc:docMk/>
            <pc:sldMk cId="913639366" sldId="2146846153"/>
            <ac:spMk id="88" creationId="{F8C6C229-38D5-8037-DC3B-857B28ED02AA}"/>
          </ac:spMkLst>
        </pc:spChg>
        <pc:spChg chg="add mod">
          <ac:chgData name="Kaileen Cain" userId="21167d2d-fdf2-4320-ae3a-272888c89590" providerId="ADAL" clId="{226011A2-F409-47E6-A85D-4B8508834A91}" dt="2024-04-11T18:24:58.144" v="4978" actId="20577"/>
          <ac:spMkLst>
            <pc:docMk/>
            <pc:sldMk cId="913639366" sldId="2146846153"/>
            <ac:spMk id="89" creationId="{E2EAF9BA-A9F7-B7F2-3B2B-A49553C19189}"/>
          </ac:spMkLst>
        </pc:spChg>
        <pc:spChg chg="add mod">
          <ac:chgData name="Kaileen Cain" userId="21167d2d-fdf2-4320-ae3a-272888c89590" providerId="ADAL" clId="{226011A2-F409-47E6-A85D-4B8508834A91}" dt="2024-04-11T18:26:41.225" v="5022" actId="20577"/>
          <ac:spMkLst>
            <pc:docMk/>
            <pc:sldMk cId="913639366" sldId="2146846153"/>
            <ac:spMk id="90" creationId="{E2099DBB-C33F-316E-6D3C-DB70346CD839}"/>
          </ac:spMkLst>
        </pc:spChg>
        <pc:spChg chg="add mod">
          <ac:chgData name="Kaileen Cain" userId="21167d2d-fdf2-4320-ae3a-272888c89590" providerId="ADAL" clId="{226011A2-F409-47E6-A85D-4B8508834A91}" dt="2024-04-11T18:27:27.873" v="5047" actId="20577"/>
          <ac:spMkLst>
            <pc:docMk/>
            <pc:sldMk cId="913639366" sldId="2146846153"/>
            <ac:spMk id="91" creationId="{E4F8BCE5-B12A-8521-7D0F-3C54F3A8651F}"/>
          </ac:spMkLst>
        </pc:spChg>
        <pc:spChg chg="add mod">
          <ac:chgData name="Kaileen Cain" userId="21167d2d-fdf2-4320-ae3a-272888c89590" providerId="ADAL" clId="{226011A2-F409-47E6-A85D-4B8508834A91}" dt="2024-04-11T18:29:05.192" v="5061" actId="14100"/>
          <ac:spMkLst>
            <pc:docMk/>
            <pc:sldMk cId="913639366" sldId="2146846153"/>
            <ac:spMk id="93" creationId="{84C1D162-71D8-3DA2-B629-A8EB6252B40E}"/>
          </ac:spMkLst>
        </pc:spChg>
        <pc:spChg chg="add mod">
          <ac:chgData name="Kaileen Cain" userId="21167d2d-fdf2-4320-ae3a-272888c89590" providerId="ADAL" clId="{226011A2-F409-47E6-A85D-4B8508834A91}" dt="2024-04-11T18:29:25.583" v="5063" actId="14100"/>
          <ac:spMkLst>
            <pc:docMk/>
            <pc:sldMk cId="913639366" sldId="2146846153"/>
            <ac:spMk id="94" creationId="{86E46C42-8FAB-C444-4E72-93DE685EA4A0}"/>
          </ac:spMkLst>
        </pc:spChg>
        <pc:spChg chg="add mod">
          <ac:chgData name="Kaileen Cain" userId="21167d2d-fdf2-4320-ae3a-272888c89590" providerId="ADAL" clId="{226011A2-F409-47E6-A85D-4B8508834A91}" dt="2024-04-11T18:29:53.054" v="5066" actId="1076"/>
          <ac:spMkLst>
            <pc:docMk/>
            <pc:sldMk cId="913639366" sldId="2146846153"/>
            <ac:spMk id="95" creationId="{221A74F7-CAC8-5304-9FDB-EB668A88CDCC}"/>
          </ac:spMkLst>
        </pc:spChg>
        <pc:grpChg chg="add del mod">
          <ac:chgData name="Kaileen Cain" userId="21167d2d-fdf2-4320-ae3a-272888c89590" providerId="ADAL" clId="{226011A2-F409-47E6-A85D-4B8508834A91}" dt="2024-04-11T16:50:03.807" v="3981" actId="165"/>
          <ac:grpSpMkLst>
            <pc:docMk/>
            <pc:sldMk cId="913639366" sldId="2146846153"/>
            <ac:grpSpMk id="22" creationId="{188F9BB4-9DDD-7866-3243-4E38ACB454C5}"/>
          </ac:grpSpMkLst>
        </pc:grpChg>
        <pc:grpChg chg="add del mod">
          <ac:chgData name="Kaileen Cain" userId="21167d2d-fdf2-4320-ae3a-272888c89590" providerId="ADAL" clId="{226011A2-F409-47E6-A85D-4B8508834A91}" dt="2024-04-11T18:03:21.999" v="4524" actId="165"/>
          <ac:grpSpMkLst>
            <pc:docMk/>
            <pc:sldMk cId="913639366" sldId="2146846153"/>
            <ac:grpSpMk id="36" creationId="{8DC9FC1D-A915-831D-FF87-6A8BFF63C274}"/>
          </ac:grpSpMkLst>
        </pc:grpChg>
        <pc:grpChg chg="add del mod">
          <ac:chgData name="Kaileen Cain" userId="21167d2d-fdf2-4320-ae3a-272888c89590" providerId="ADAL" clId="{226011A2-F409-47E6-A85D-4B8508834A91}" dt="2024-04-11T18:03:34.991" v="4529" actId="165"/>
          <ac:grpSpMkLst>
            <pc:docMk/>
            <pc:sldMk cId="913639366" sldId="2146846153"/>
            <ac:grpSpMk id="42" creationId="{9A9F86DF-3B63-73FA-1904-27E7B93633EC}"/>
          </ac:grpSpMkLst>
        </pc:grpChg>
        <pc:grpChg chg="add del mod">
          <ac:chgData name="Kaileen Cain" userId="21167d2d-fdf2-4320-ae3a-272888c89590" providerId="ADAL" clId="{226011A2-F409-47E6-A85D-4B8508834A91}" dt="2024-04-11T18:23:17.702" v="4932" actId="165"/>
          <ac:grpSpMkLst>
            <pc:docMk/>
            <pc:sldMk cId="913639366" sldId="2146846153"/>
            <ac:grpSpMk id="92" creationId="{B6B17DF9-DE53-1D76-669B-CB48977C626F}"/>
          </ac:grpSpMkLst>
        </pc:grpChg>
        <pc:picChg chg="add del mod topLvl">
          <ac:chgData name="Kaileen Cain" userId="21167d2d-fdf2-4320-ae3a-272888c89590" providerId="ADAL" clId="{226011A2-F409-47E6-A85D-4B8508834A91}" dt="2024-04-11T18:13:43.368" v="4691" actId="478"/>
          <ac:picMkLst>
            <pc:docMk/>
            <pc:sldMk cId="913639366" sldId="2146846153"/>
            <ac:picMk id="14" creationId="{C62C5DD0-9022-3CEB-6038-F368410165AD}"/>
          </ac:picMkLst>
        </pc:picChg>
        <pc:picChg chg="add del mod topLvl">
          <ac:chgData name="Kaileen Cain" userId="21167d2d-fdf2-4320-ae3a-272888c89590" providerId="ADAL" clId="{226011A2-F409-47E6-A85D-4B8508834A91}" dt="2024-04-11T18:13:52.738" v="4694" actId="478"/>
          <ac:picMkLst>
            <pc:docMk/>
            <pc:sldMk cId="913639366" sldId="2146846153"/>
            <ac:picMk id="15" creationId="{F5CACF6E-6A9B-7263-3711-8B4B1FE6DDA4}"/>
          </ac:picMkLst>
        </pc:picChg>
        <pc:picChg chg="add del mod">
          <ac:chgData name="Kaileen Cain" userId="21167d2d-fdf2-4320-ae3a-272888c89590" providerId="ADAL" clId="{226011A2-F409-47E6-A85D-4B8508834A91}" dt="2024-04-11T18:14:08.313" v="4703" actId="478"/>
          <ac:picMkLst>
            <pc:docMk/>
            <pc:sldMk cId="913639366" sldId="2146846153"/>
            <ac:picMk id="16" creationId="{EE0CB20A-5D3D-E99C-58C0-C69BB1CB90B8}"/>
          </ac:picMkLst>
        </pc:picChg>
        <pc:picChg chg="add del mod">
          <ac:chgData name="Kaileen Cain" userId="21167d2d-fdf2-4320-ae3a-272888c89590" providerId="ADAL" clId="{226011A2-F409-47E6-A85D-4B8508834A91}" dt="2024-04-11T18:13:52.738" v="4694" actId="478"/>
          <ac:picMkLst>
            <pc:docMk/>
            <pc:sldMk cId="913639366" sldId="2146846153"/>
            <ac:picMk id="24" creationId="{08015410-BA16-FF66-3C66-59EA383FD46C}"/>
          </ac:picMkLst>
        </pc:picChg>
        <pc:picChg chg="add del mod">
          <ac:chgData name="Kaileen Cain" userId="21167d2d-fdf2-4320-ae3a-272888c89590" providerId="ADAL" clId="{226011A2-F409-47E6-A85D-4B8508834A91}" dt="2024-04-11T18:13:52.738" v="4694" actId="478"/>
          <ac:picMkLst>
            <pc:docMk/>
            <pc:sldMk cId="913639366" sldId="2146846153"/>
            <ac:picMk id="26" creationId="{5024ACA9-4AF9-3742-9D3A-762A80C1DEA0}"/>
          </ac:picMkLst>
        </pc:picChg>
        <pc:picChg chg="add del mod">
          <ac:chgData name="Kaileen Cain" userId="21167d2d-fdf2-4320-ae3a-272888c89590" providerId="ADAL" clId="{226011A2-F409-47E6-A85D-4B8508834A91}" dt="2024-04-11T18:13:52.738" v="4694" actId="478"/>
          <ac:picMkLst>
            <pc:docMk/>
            <pc:sldMk cId="913639366" sldId="2146846153"/>
            <ac:picMk id="28" creationId="{6FC78344-EA81-6995-BAE5-57909645EBBA}"/>
          </ac:picMkLst>
        </pc:picChg>
        <pc:picChg chg="add mod topLvl">
          <ac:chgData name="Kaileen Cain" userId="21167d2d-fdf2-4320-ae3a-272888c89590" providerId="ADAL" clId="{226011A2-F409-47E6-A85D-4B8508834A91}" dt="2024-04-11T18:23:17.702" v="4932" actId="165"/>
          <ac:picMkLst>
            <pc:docMk/>
            <pc:sldMk cId="913639366" sldId="2146846153"/>
            <ac:picMk id="31" creationId="{133B8E49-2D22-487F-A764-6CEDD1DDB060}"/>
          </ac:picMkLst>
        </pc:picChg>
        <pc:picChg chg="add mod topLvl modCrop">
          <ac:chgData name="Kaileen Cain" userId="21167d2d-fdf2-4320-ae3a-272888c89590" providerId="ADAL" clId="{226011A2-F409-47E6-A85D-4B8508834A91}" dt="2024-04-11T18:23:17.702" v="4932" actId="165"/>
          <ac:picMkLst>
            <pc:docMk/>
            <pc:sldMk cId="913639366" sldId="2146846153"/>
            <ac:picMk id="32" creationId="{9FF0C4F6-F5FB-035B-0ACF-07E41E771307}"/>
          </ac:picMkLst>
        </pc:picChg>
        <pc:picChg chg="add mod topLvl modCrop">
          <ac:chgData name="Kaileen Cain" userId="21167d2d-fdf2-4320-ae3a-272888c89590" providerId="ADAL" clId="{226011A2-F409-47E6-A85D-4B8508834A91}" dt="2024-04-11T18:23:17.702" v="4932" actId="165"/>
          <ac:picMkLst>
            <pc:docMk/>
            <pc:sldMk cId="913639366" sldId="2146846153"/>
            <ac:picMk id="33" creationId="{03EB095D-DE5A-6238-3F60-B63041BE352D}"/>
          </ac:picMkLst>
        </pc:picChg>
        <pc:picChg chg="add mod topLvl modCrop">
          <ac:chgData name="Kaileen Cain" userId="21167d2d-fdf2-4320-ae3a-272888c89590" providerId="ADAL" clId="{226011A2-F409-47E6-A85D-4B8508834A91}" dt="2024-04-11T18:23:17.702" v="4932" actId="165"/>
          <ac:picMkLst>
            <pc:docMk/>
            <pc:sldMk cId="913639366" sldId="2146846153"/>
            <ac:picMk id="34" creationId="{5AA34AE7-E8F0-2825-8416-ED12E4D2194D}"/>
          </ac:picMkLst>
        </pc:picChg>
        <pc:picChg chg="add mod topLvl modCrop">
          <ac:chgData name="Kaileen Cain" userId="21167d2d-fdf2-4320-ae3a-272888c89590" providerId="ADAL" clId="{226011A2-F409-47E6-A85D-4B8508834A91}" dt="2024-04-11T18:23:17.702" v="4932" actId="165"/>
          <ac:picMkLst>
            <pc:docMk/>
            <pc:sldMk cId="913639366" sldId="2146846153"/>
            <ac:picMk id="35" creationId="{09C00821-E6BA-3D52-4783-9531C4AC74F9}"/>
          </ac:picMkLst>
        </pc:picChg>
        <pc:picChg chg="add mod topLvl">
          <ac:chgData name="Kaileen Cain" userId="21167d2d-fdf2-4320-ae3a-272888c89590" providerId="ADAL" clId="{226011A2-F409-47E6-A85D-4B8508834A91}" dt="2024-04-11T18:28:17.835" v="5054" actId="12789"/>
          <ac:picMkLst>
            <pc:docMk/>
            <pc:sldMk cId="913639366" sldId="2146846153"/>
            <ac:picMk id="37" creationId="{EC15527C-45BF-3558-9535-198532576FA7}"/>
          </ac:picMkLst>
        </pc:picChg>
        <pc:picChg chg="add mod topLvl">
          <ac:chgData name="Kaileen Cain" userId="21167d2d-fdf2-4320-ae3a-272888c89590" providerId="ADAL" clId="{226011A2-F409-47E6-A85D-4B8508834A91}" dt="2024-04-11T18:28:19.530" v="5055" actId="408"/>
          <ac:picMkLst>
            <pc:docMk/>
            <pc:sldMk cId="913639366" sldId="2146846153"/>
            <ac:picMk id="38" creationId="{AB39C45F-FBF6-94D6-187B-BD6EB26DB412}"/>
          </ac:picMkLst>
        </pc:picChg>
        <pc:picChg chg="add mod topLvl modCrop">
          <ac:chgData name="Kaileen Cain" userId="21167d2d-fdf2-4320-ae3a-272888c89590" providerId="ADAL" clId="{226011A2-F409-47E6-A85D-4B8508834A91}" dt="2024-04-11T18:28:19.530" v="5055" actId="408"/>
          <ac:picMkLst>
            <pc:docMk/>
            <pc:sldMk cId="913639366" sldId="2146846153"/>
            <ac:picMk id="39" creationId="{BCBF21DE-F15A-3067-C852-F950F698CA25}"/>
          </ac:picMkLst>
        </pc:picChg>
        <pc:picChg chg="add mod topLvl modCrop">
          <ac:chgData name="Kaileen Cain" userId="21167d2d-fdf2-4320-ae3a-272888c89590" providerId="ADAL" clId="{226011A2-F409-47E6-A85D-4B8508834A91}" dt="2024-04-11T18:28:19.530" v="5055" actId="408"/>
          <ac:picMkLst>
            <pc:docMk/>
            <pc:sldMk cId="913639366" sldId="2146846153"/>
            <ac:picMk id="40" creationId="{AEFB46B6-5DFB-759D-B329-499118063BE9}"/>
          </ac:picMkLst>
        </pc:picChg>
        <pc:picChg chg="add mod topLvl modCrop">
          <ac:chgData name="Kaileen Cain" userId="21167d2d-fdf2-4320-ae3a-272888c89590" providerId="ADAL" clId="{226011A2-F409-47E6-A85D-4B8508834A91}" dt="2024-04-11T18:28:17.835" v="5054" actId="12789"/>
          <ac:picMkLst>
            <pc:docMk/>
            <pc:sldMk cId="913639366" sldId="2146846153"/>
            <ac:picMk id="41" creationId="{8456143A-EB62-1427-915C-F21C4488FAD3}"/>
          </ac:picMkLst>
        </pc:picChg>
        <pc:picChg chg="del">
          <ac:chgData name="Kaileen Cain" userId="21167d2d-fdf2-4320-ae3a-272888c89590" providerId="ADAL" clId="{226011A2-F409-47E6-A85D-4B8508834A91}" dt="2024-04-11T16:39:42.167" v="3720" actId="478"/>
          <ac:picMkLst>
            <pc:docMk/>
            <pc:sldMk cId="913639366" sldId="2146846153"/>
            <ac:picMk id="45" creationId="{D391CC24-D331-FCA3-D754-BE15771BFF47}"/>
          </ac:picMkLst>
        </pc:picChg>
        <pc:picChg chg="del">
          <ac:chgData name="Kaileen Cain" userId="21167d2d-fdf2-4320-ae3a-272888c89590" providerId="ADAL" clId="{226011A2-F409-47E6-A85D-4B8508834A91}" dt="2024-04-11T16:39:42.167" v="3720" actId="478"/>
          <ac:picMkLst>
            <pc:docMk/>
            <pc:sldMk cId="913639366" sldId="2146846153"/>
            <ac:picMk id="49" creationId="{9D2F8B27-D2D2-4D1E-9876-845F5E6D7048}"/>
          </ac:picMkLst>
        </pc:picChg>
        <pc:picChg chg="del">
          <ac:chgData name="Kaileen Cain" userId="21167d2d-fdf2-4320-ae3a-272888c89590" providerId="ADAL" clId="{226011A2-F409-47E6-A85D-4B8508834A91}" dt="2024-04-11T16:39:44.919" v="3721" actId="478"/>
          <ac:picMkLst>
            <pc:docMk/>
            <pc:sldMk cId="913639366" sldId="2146846153"/>
            <ac:picMk id="53" creationId="{45B075EE-3B4E-7204-C6EA-72851D98362F}"/>
          </ac:picMkLst>
        </pc:picChg>
        <pc:picChg chg="add mod">
          <ac:chgData name="Kaileen Cain" userId="21167d2d-fdf2-4320-ae3a-272888c89590" providerId="ADAL" clId="{226011A2-F409-47E6-A85D-4B8508834A91}" dt="2024-04-11T18:12:13.599" v="4668" actId="571"/>
          <ac:picMkLst>
            <pc:docMk/>
            <pc:sldMk cId="913639366" sldId="2146846153"/>
            <ac:picMk id="77" creationId="{0552F226-75B2-D8DB-C14D-33A570F26D78}"/>
          </ac:picMkLst>
        </pc:picChg>
      </pc:sldChg>
    </pc:docChg>
  </pc:docChgLst>
  <pc:docChgLst>
    <pc:chgData name="Reed Kiely" userId="768be38e-2fb5-40ce-925d-bd8e9d9e3c31" providerId="ADAL" clId="{24F8D8A9-B903-452F-99CC-C766B2843B11}"/>
    <pc:docChg chg="custSel modSld sldOrd">
      <pc:chgData name="Reed Kiely" userId="768be38e-2fb5-40ce-925d-bd8e9d9e3c31" providerId="ADAL" clId="{24F8D8A9-B903-452F-99CC-C766B2843B11}" dt="2024-04-12T02:19:50.299" v="433" actId="1076"/>
      <pc:docMkLst>
        <pc:docMk/>
      </pc:docMkLst>
      <pc:sldChg chg="addSp modSp mod">
        <pc:chgData name="Reed Kiely" userId="768be38e-2fb5-40ce-925d-bd8e9d9e3c31" providerId="ADAL" clId="{24F8D8A9-B903-452F-99CC-C766B2843B11}" dt="2024-04-12T02:19:50.299" v="433" actId="1076"/>
        <pc:sldMkLst>
          <pc:docMk/>
          <pc:sldMk cId="1457005887" sldId="2146846125"/>
        </pc:sldMkLst>
        <pc:spChg chg="add mod">
          <ac:chgData name="Reed Kiely" userId="768be38e-2fb5-40ce-925d-bd8e9d9e3c31" providerId="ADAL" clId="{24F8D8A9-B903-452F-99CC-C766B2843B11}" dt="2024-04-12T02:19:50.299" v="433" actId="1076"/>
          <ac:spMkLst>
            <pc:docMk/>
            <pc:sldMk cId="1457005887" sldId="2146846125"/>
            <ac:spMk id="3" creationId="{02FDEA4F-E734-8803-597F-26B28C8F16F4}"/>
          </ac:spMkLst>
        </pc:spChg>
      </pc:sldChg>
      <pc:sldChg chg="addSp delSp modSp mod addCm modCm">
        <pc:chgData name="Reed Kiely" userId="768be38e-2fb5-40ce-925d-bd8e9d9e3c31" providerId="ADAL" clId="{24F8D8A9-B903-452F-99CC-C766B2843B11}" dt="2024-04-12T02:14:19.250" v="344" actId="207"/>
        <pc:sldMkLst>
          <pc:docMk/>
          <pc:sldMk cId="59215846" sldId="2146846129"/>
        </pc:sldMkLst>
        <pc:spChg chg="del">
          <ac:chgData name="Reed Kiely" userId="768be38e-2fb5-40ce-925d-bd8e9d9e3c31" providerId="ADAL" clId="{24F8D8A9-B903-452F-99CC-C766B2843B11}" dt="2024-04-12T02:08:48.661" v="122" actId="478"/>
          <ac:spMkLst>
            <pc:docMk/>
            <pc:sldMk cId="59215846" sldId="2146846129"/>
            <ac:spMk id="3" creationId="{FCE51827-8EE2-268A-23BF-8173E5BAC1B7}"/>
          </ac:spMkLst>
        </pc:spChg>
        <pc:spChg chg="mod">
          <ac:chgData name="Reed Kiely" userId="768be38e-2fb5-40ce-925d-bd8e9d9e3c31" providerId="ADAL" clId="{24F8D8A9-B903-452F-99CC-C766B2843B11}" dt="2024-04-12T02:09:56.953" v="204" actId="1076"/>
          <ac:spMkLst>
            <pc:docMk/>
            <pc:sldMk cId="59215846" sldId="2146846129"/>
            <ac:spMk id="11" creationId="{15B2A8A5-9F7D-11C3-E34C-FDFF299F1251}"/>
          </ac:spMkLst>
        </pc:spChg>
        <pc:spChg chg="mod">
          <ac:chgData name="Reed Kiely" userId="768be38e-2fb5-40ce-925d-bd8e9d9e3c31" providerId="ADAL" clId="{24F8D8A9-B903-452F-99CC-C766B2843B11}" dt="2024-04-12T02:09:56.953" v="204" actId="1076"/>
          <ac:spMkLst>
            <pc:docMk/>
            <pc:sldMk cId="59215846" sldId="2146846129"/>
            <ac:spMk id="12" creationId="{FC362808-B413-D269-B7D4-E93AFE706EFB}"/>
          </ac:spMkLst>
        </pc:spChg>
        <pc:spChg chg="del">
          <ac:chgData name="Reed Kiely" userId="768be38e-2fb5-40ce-925d-bd8e9d9e3c31" providerId="ADAL" clId="{24F8D8A9-B903-452F-99CC-C766B2843B11}" dt="2024-04-12T02:07:33.950" v="7" actId="478"/>
          <ac:spMkLst>
            <pc:docMk/>
            <pc:sldMk cId="59215846" sldId="2146846129"/>
            <ac:spMk id="13" creationId="{25AECA34-E0EA-AB4F-CC73-8F4F7B6B41CD}"/>
          </ac:spMkLst>
        </pc:spChg>
        <pc:spChg chg="add mod">
          <ac:chgData name="Reed Kiely" userId="768be38e-2fb5-40ce-925d-bd8e9d9e3c31" providerId="ADAL" clId="{24F8D8A9-B903-452F-99CC-C766B2843B11}" dt="2024-04-12T02:09:53.851" v="203" actId="14100"/>
          <ac:spMkLst>
            <pc:docMk/>
            <pc:sldMk cId="59215846" sldId="2146846129"/>
            <ac:spMk id="14" creationId="{3352BA3C-CAAE-4C2F-AC2F-1B3114516978}"/>
          </ac:spMkLst>
        </pc:spChg>
        <pc:spChg chg="add mod">
          <ac:chgData name="Reed Kiely" userId="768be38e-2fb5-40ce-925d-bd8e9d9e3c31" providerId="ADAL" clId="{24F8D8A9-B903-452F-99CC-C766B2843B11}" dt="2024-04-12T02:13:18.823" v="304" actId="207"/>
          <ac:spMkLst>
            <pc:docMk/>
            <pc:sldMk cId="59215846" sldId="2146846129"/>
            <ac:spMk id="15" creationId="{B8BF27D4-AC21-20FC-AB12-CA43622F014C}"/>
          </ac:spMkLst>
        </pc:spChg>
        <pc:spChg chg="add mod">
          <ac:chgData name="Reed Kiely" userId="768be38e-2fb5-40ce-925d-bd8e9d9e3c31" providerId="ADAL" clId="{24F8D8A9-B903-452F-99CC-C766B2843B11}" dt="2024-04-12T02:14:19.250" v="344" actId="207"/>
          <ac:spMkLst>
            <pc:docMk/>
            <pc:sldMk cId="59215846" sldId="2146846129"/>
            <ac:spMk id="16" creationId="{852AB455-7990-51E3-23D1-7B6E32B3BEE5}"/>
          </ac:spMkLst>
        </pc:sp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24F8D8A9-B903-452F-99CC-C766B2843B11}" dt="2024-04-12T02:07:33.958" v="8" actId="2056"/>
              <pc2:cmMkLst xmlns:pc2="http://schemas.microsoft.com/office/powerpoint/2019/9/main/command">
                <pc:docMk/>
                <pc:sldMk cId="59215846" sldId="2146846129"/>
                <pc2:cmMk id="{316D082E-E67A-482E-A9DA-7EB01D908517}"/>
              </pc2:cmMkLst>
            </pc226:cmChg>
          </p:ext>
        </pc:extLst>
      </pc:sldChg>
      <pc:sldChg chg="modSp mod">
        <pc:chgData name="Reed Kiely" userId="768be38e-2fb5-40ce-925d-bd8e9d9e3c31" providerId="ADAL" clId="{24F8D8A9-B903-452F-99CC-C766B2843B11}" dt="2024-04-12T02:13:44.510" v="318" actId="114"/>
        <pc:sldMkLst>
          <pc:docMk/>
          <pc:sldMk cId="3529377804" sldId="2146846130"/>
        </pc:sldMkLst>
        <pc:spChg chg="mod">
          <ac:chgData name="Reed Kiely" userId="768be38e-2fb5-40ce-925d-bd8e9d9e3c31" providerId="ADAL" clId="{24F8D8A9-B903-452F-99CC-C766B2843B11}" dt="2024-04-12T02:13:44.510" v="318" actId="114"/>
          <ac:spMkLst>
            <pc:docMk/>
            <pc:sldMk cId="3529377804" sldId="2146846130"/>
            <ac:spMk id="11" creationId="{D904ACF2-57B0-80EF-A4BC-87F5837CE2A7}"/>
          </ac:spMkLst>
        </pc:spChg>
      </pc:sldChg>
      <pc:sldChg chg="modSp mod">
        <pc:chgData name="Reed Kiely" userId="768be38e-2fb5-40ce-925d-bd8e9d9e3c31" providerId="ADAL" clId="{24F8D8A9-B903-452F-99CC-C766B2843B11}" dt="2024-04-12T02:10:17.729" v="205" actId="207"/>
        <pc:sldMkLst>
          <pc:docMk/>
          <pc:sldMk cId="3105930944" sldId="2146846131"/>
        </pc:sldMkLst>
        <pc:spChg chg="mod">
          <ac:chgData name="Reed Kiely" userId="768be38e-2fb5-40ce-925d-bd8e9d9e3c31" providerId="ADAL" clId="{24F8D8A9-B903-452F-99CC-C766B2843B11}" dt="2024-04-12T02:10:17.729" v="205" actId="207"/>
          <ac:spMkLst>
            <pc:docMk/>
            <pc:sldMk cId="3105930944" sldId="2146846131"/>
            <ac:spMk id="19" creationId="{7CCC3E21-B13A-0F4A-87A3-041A764FB87E}"/>
          </ac:spMkLst>
        </pc:spChg>
      </pc:sldChg>
      <pc:sldChg chg="addSp modSp mod">
        <pc:chgData name="Reed Kiely" userId="768be38e-2fb5-40ce-925d-bd8e9d9e3c31" providerId="ADAL" clId="{24F8D8A9-B903-452F-99CC-C766B2843B11}" dt="2024-04-12T02:10:53.800" v="220" actId="207"/>
        <pc:sldMkLst>
          <pc:docMk/>
          <pc:sldMk cId="4089776340" sldId="2146846137"/>
        </pc:sldMkLst>
        <pc:spChg chg="add mod">
          <ac:chgData name="Reed Kiely" userId="768be38e-2fb5-40ce-925d-bd8e9d9e3c31" providerId="ADAL" clId="{24F8D8A9-B903-452F-99CC-C766B2843B11}" dt="2024-04-12T02:10:53.800" v="220" actId="207"/>
          <ac:spMkLst>
            <pc:docMk/>
            <pc:sldMk cId="4089776340" sldId="2146846137"/>
            <ac:spMk id="3" creationId="{915801C4-CEF4-C95A-D8DF-ABFD6F1BCED0}"/>
          </ac:spMkLst>
        </pc:spChg>
      </pc:sldChg>
      <pc:sldChg chg="addSp modSp mod">
        <pc:chgData name="Reed Kiely" userId="768be38e-2fb5-40ce-925d-bd8e9d9e3c31" providerId="ADAL" clId="{24F8D8A9-B903-452F-99CC-C766B2843B11}" dt="2024-04-12T02:15:54.767" v="415" actId="207"/>
        <pc:sldMkLst>
          <pc:docMk/>
          <pc:sldMk cId="3216674433" sldId="2146846140"/>
        </pc:sldMkLst>
        <pc:spChg chg="add mod">
          <ac:chgData name="Reed Kiely" userId="768be38e-2fb5-40ce-925d-bd8e9d9e3c31" providerId="ADAL" clId="{24F8D8A9-B903-452F-99CC-C766B2843B11}" dt="2024-04-12T02:15:54.767" v="415" actId="207"/>
          <ac:spMkLst>
            <pc:docMk/>
            <pc:sldMk cId="3216674433" sldId="2146846140"/>
            <ac:spMk id="3" creationId="{2D67A690-21FA-6788-7843-1E7E208740E2}"/>
          </ac:spMkLst>
        </pc:spChg>
      </pc:sldChg>
      <pc:sldChg chg="ord">
        <pc:chgData name="Reed Kiely" userId="768be38e-2fb5-40ce-925d-bd8e9d9e3c31" providerId="ADAL" clId="{24F8D8A9-B903-452F-99CC-C766B2843B11}" dt="2024-04-12T02:12:18.458" v="249"/>
        <pc:sldMkLst>
          <pc:docMk/>
          <pc:sldMk cId="379022240" sldId="2146846143"/>
        </pc:sldMkLst>
      </pc:sldChg>
      <pc:sldChg chg="addSp delSp modSp mod">
        <pc:chgData name="Reed Kiely" userId="768be38e-2fb5-40ce-925d-bd8e9d9e3c31" providerId="ADAL" clId="{24F8D8A9-B903-452F-99CC-C766B2843B11}" dt="2024-04-12T02:11:44.577" v="247" actId="1076"/>
        <pc:sldMkLst>
          <pc:docMk/>
          <pc:sldMk cId="2297704088" sldId="2146846152"/>
        </pc:sldMkLst>
        <pc:spChg chg="add mod">
          <ac:chgData name="Reed Kiely" userId="768be38e-2fb5-40ce-925d-bd8e9d9e3c31" providerId="ADAL" clId="{24F8D8A9-B903-452F-99CC-C766B2843B11}" dt="2024-04-12T02:11:44.577" v="247" actId="1076"/>
          <ac:spMkLst>
            <pc:docMk/>
            <pc:sldMk cId="2297704088" sldId="2146846152"/>
            <ac:spMk id="3" creationId="{90282E5D-AFB8-CD1E-3863-72288A015420}"/>
          </ac:spMkLst>
        </pc:spChg>
        <pc:picChg chg="del">
          <ac:chgData name="Reed Kiely" userId="768be38e-2fb5-40ce-925d-bd8e9d9e3c31" providerId="ADAL" clId="{24F8D8A9-B903-452F-99CC-C766B2843B11}" dt="2024-04-12T02:11:26.813" v="221" actId="478"/>
          <ac:picMkLst>
            <pc:docMk/>
            <pc:sldMk cId="2297704088" sldId="2146846152"/>
            <ac:picMk id="15" creationId="{57B52317-D995-AAC5-F775-5DA6250849AE}"/>
          </ac:picMkLst>
        </pc:picChg>
      </pc:sldChg>
      <pc:sldChg chg="modSp mod">
        <pc:chgData name="Reed Kiely" userId="768be38e-2fb5-40ce-925d-bd8e9d9e3c31" providerId="ADAL" clId="{24F8D8A9-B903-452F-99CC-C766B2843B11}" dt="2024-04-12T02:16:15.908" v="426" actId="1035"/>
        <pc:sldMkLst>
          <pc:docMk/>
          <pc:sldMk cId="3036935507" sldId="2146846157"/>
        </pc:sldMkLst>
        <pc:spChg chg="mod">
          <ac:chgData name="Reed Kiely" userId="768be38e-2fb5-40ce-925d-bd8e9d9e3c31" providerId="ADAL" clId="{24F8D8A9-B903-452F-99CC-C766B2843B11}" dt="2024-04-12T02:16:15.908" v="426" actId="1035"/>
          <ac:spMkLst>
            <pc:docMk/>
            <pc:sldMk cId="3036935507" sldId="2146846157"/>
            <ac:spMk id="26" creationId="{757A0A74-C267-BE05-9A2A-FF44E5624EF8}"/>
          </ac:spMkLst>
        </pc:spChg>
        <pc:spChg chg="mod">
          <ac:chgData name="Reed Kiely" userId="768be38e-2fb5-40ce-925d-bd8e9d9e3c31" providerId="ADAL" clId="{24F8D8A9-B903-452F-99CC-C766B2843B11}" dt="2024-04-12T02:16:15.908" v="426" actId="1035"/>
          <ac:spMkLst>
            <pc:docMk/>
            <pc:sldMk cId="3036935507" sldId="2146846157"/>
            <ac:spMk id="27" creationId="{3EBEB355-720B-6998-71A3-BBB9A2D23F81}"/>
          </ac:spMkLst>
        </pc:spChg>
        <pc:spChg chg="mod">
          <ac:chgData name="Reed Kiely" userId="768be38e-2fb5-40ce-925d-bd8e9d9e3c31" providerId="ADAL" clId="{24F8D8A9-B903-452F-99CC-C766B2843B11}" dt="2024-04-12T02:16:15.908" v="426" actId="1035"/>
          <ac:spMkLst>
            <pc:docMk/>
            <pc:sldMk cId="3036935507" sldId="2146846157"/>
            <ac:spMk id="28" creationId="{BD2B51D1-1A47-4178-9510-5E66AA11ED52}"/>
          </ac:spMkLst>
        </pc:spChg>
        <pc:spChg chg="mod">
          <ac:chgData name="Reed Kiely" userId="768be38e-2fb5-40ce-925d-bd8e9d9e3c31" providerId="ADAL" clId="{24F8D8A9-B903-452F-99CC-C766B2843B11}" dt="2024-04-12T02:16:15.908" v="426" actId="1035"/>
          <ac:spMkLst>
            <pc:docMk/>
            <pc:sldMk cId="3036935507" sldId="2146846157"/>
            <ac:spMk id="33" creationId="{FB858C3F-6F99-55BD-2BB7-2AE5BF2D76ED}"/>
          </ac:spMkLst>
        </pc:spChg>
      </pc:sldChg>
    </pc:docChg>
  </pc:docChgLst>
  <pc:docChgLst>
    <pc:chgData name="Kaileen Cain" userId="21167d2d-fdf2-4320-ae3a-272888c89590" providerId="ADAL" clId="{20F3AE72-42C9-46E7-8134-3877D91CE813}"/>
    <pc:docChg chg="custSel modSld">
      <pc:chgData name="Kaileen Cain" userId="21167d2d-fdf2-4320-ae3a-272888c89590" providerId="ADAL" clId="{20F3AE72-42C9-46E7-8134-3877D91CE813}" dt="2024-05-03T16:12:23.364" v="159" actId="18131"/>
      <pc:docMkLst>
        <pc:docMk/>
      </pc:docMkLst>
      <pc:sldChg chg="delSp modSp mod">
        <pc:chgData name="Kaileen Cain" userId="21167d2d-fdf2-4320-ae3a-272888c89590" providerId="ADAL" clId="{20F3AE72-42C9-46E7-8134-3877D91CE813}" dt="2024-05-03T15:38:35.149" v="60" actId="18131"/>
        <pc:sldMkLst>
          <pc:docMk/>
          <pc:sldMk cId="818852172" sldId="2146846136"/>
        </pc:sldMkLst>
        <pc:spChg chg="del">
          <ac:chgData name="Kaileen Cain" userId="21167d2d-fdf2-4320-ae3a-272888c89590" providerId="ADAL" clId="{20F3AE72-42C9-46E7-8134-3877D91CE813}" dt="2024-05-03T15:36:45.964" v="0" actId="478"/>
          <ac:spMkLst>
            <pc:docMk/>
            <pc:sldMk cId="818852172" sldId="2146846136"/>
            <ac:spMk id="17" creationId="{548B1F29-3F9C-ED65-FE85-0CEC596A1C97}"/>
          </ac:spMkLst>
        </pc:spChg>
        <pc:picChg chg="mod modCrop">
          <ac:chgData name="Kaileen Cain" userId="21167d2d-fdf2-4320-ae3a-272888c89590" providerId="ADAL" clId="{20F3AE72-42C9-46E7-8134-3877D91CE813}" dt="2024-05-03T15:38:35.149" v="60" actId="18131"/>
          <ac:picMkLst>
            <pc:docMk/>
            <pc:sldMk cId="818852172" sldId="2146846136"/>
            <ac:picMk id="16" creationId="{C0D0E228-0DFD-5BF8-AC42-9A3AD0A7B2D1}"/>
          </ac:picMkLst>
        </pc:picChg>
      </pc:sldChg>
      <pc:sldChg chg="addSp delSp modSp mod">
        <pc:chgData name="Kaileen Cain" userId="21167d2d-fdf2-4320-ae3a-272888c89590" providerId="ADAL" clId="{20F3AE72-42C9-46E7-8134-3877D91CE813}" dt="2024-05-03T16:12:23.364" v="159" actId="18131"/>
        <pc:sldMkLst>
          <pc:docMk/>
          <pc:sldMk cId="3813637556" sldId="2146846458"/>
        </pc:sldMkLst>
        <pc:spChg chg="ord">
          <ac:chgData name="Kaileen Cain" userId="21167d2d-fdf2-4320-ae3a-272888c89590" providerId="ADAL" clId="{20F3AE72-42C9-46E7-8134-3877D91CE813}" dt="2024-05-03T15:43:22.409" v="68" actId="167"/>
          <ac:spMkLst>
            <pc:docMk/>
            <pc:sldMk cId="3813637556" sldId="2146846458"/>
            <ac:spMk id="7" creationId="{BF552AD7-7F6F-4810-03DE-C115B33C9778}"/>
          </ac:spMkLst>
        </pc:spChg>
        <pc:spChg chg="del">
          <ac:chgData name="Kaileen Cain" userId="21167d2d-fdf2-4320-ae3a-272888c89590" providerId="ADAL" clId="{20F3AE72-42C9-46E7-8134-3877D91CE813}" dt="2024-05-03T15:42:47.030" v="62" actId="478"/>
          <ac:spMkLst>
            <pc:docMk/>
            <pc:sldMk cId="3813637556" sldId="2146846458"/>
            <ac:spMk id="10" creationId="{A4F22ECE-A3DD-19E2-8FFE-576DDEE0227F}"/>
          </ac:spMkLst>
        </pc:spChg>
        <pc:picChg chg="del mod ord modCrop">
          <ac:chgData name="Kaileen Cain" userId="21167d2d-fdf2-4320-ae3a-272888c89590" providerId="ADAL" clId="{20F3AE72-42C9-46E7-8134-3877D91CE813}" dt="2024-05-03T16:03:43.169" v="106" actId="478"/>
          <ac:picMkLst>
            <pc:docMk/>
            <pc:sldMk cId="3813637556" sldId="2146846458"/>
            <ac:picMk id="3" creationId="{C49F38C6-F12D-2CA4-CE83-8B822485C433}"/>
          </ac:picMkLst>
        </pc:picChg>
        <pc:picChg chg="add del mod modCrop">
          <ac:chgData name="Kaileen Cain" userId="21167d2d-fdf2-4320-ae3a-272888c89590" providerId="ADAL" clId="{20F3AE72-42C9-46E7-8134-3877D91CE813}" dt="2024-05-03T16:05:15.303" v="115" actId="478"/>
          <ac:picMkLst>
            <pc:docMk/>
            <pc:sldMk cId="3813637556" sldId="2146846458"/>
            <ac:picMk id="12" creationId="{7D43C270-2905-15A2-A33D-70D432858467}"/>
          </ac:picMkLst>
        </pc:picChg>
        <pc:picChg chg="add del mod modCrop">
          <ac:chgData name="Kaileen Cain" userId="21167d2d-fdf2-4320-ae3a-272888c89590" providerId="ADAL" clId="{20F3AE72-42C9-46E7-8134-3877D91CE813}" dt="2024-05-03T16:07:49.937" v="137" actId="478"/>
          <ac:picMkLst>
            <pc:docMk/>
            <pc:sldMk cId="3813637556" sldId="2146846458"/>
            <ac:picMk id="14" creationId="{EC344915-7F5A-9CBD-D44D-6B3A100FDF0F}"/>
          </ac:picMkLst>
        </pc:picChg>
        <pc:picChg chg="add del mod">
          <ac:chgData name="Kaileen Cain" userId="21167d2d-fdf2-4320-ae3a-272888c89590" providerId="ADAL" clId="{20F3AE72-42C9-46E7-8134-3877D91CE813}" dt="2024-05-03T16:08:16.583" v="143" actId="478"/>
          <ac:picMkLst>
            <pc:docMk/>
            <pc:sldMk cId="3813637556" sldId="2146846458"/>
            <ac:picMk id="16" creationId="{D4798B1D-458B-9DEF-CD04-F469C5146F1C}"/>
          </ac:picMkLst>
        </pc:picChg>
        <pc:picChg chg="add del mod">
          <ac:chgData name="Kaileen Cain" userId="21167d2d-fdf2-4320-ae3a-272888c89590" providerId="ADAL" clId="{20F3AE72-42C9-46E7-8134-3877D91CE813}" dt="2024-05-03T16:09:21.089" v="149" actId="478"/>
          <ac:picMkLst>
            <pc:docMk/>
            <pc:sldMk cId="3813637556" sldId="2146846458"/>
            <ac:picMk id="18" creationId="{C8574883-E5C0-8771-ADC0-7806434E50DC}"/>
          </ac:picMkLst>
        </pc:picChg>
        <pc:picChg chg="add mod modCrop">
          <ac:chgData name="Kaileen Cain" userId="21167d2d-fdf2-4320-ae3a-272888c89590" providerId="ADAL" clId="{20F3AE72-42C9-46E7-8134-3877D91CE813}" dt="2024-05-03T16:12:23.364" v="159" actId="18131"/>
          <ac:picMkLst>
            <pc:docMk/>
            <pc:sldMk cId="3813637556" sldId="2146846458"/>
            <ac:picMk id="23" creationId="{4EEC6567-0A21-B67B-9BC8-0210876FC838}"/>
          </ac:picMkLst>
        </pc:picChg>
      </pc:sldChg>
    </pc:docChg>
  </pc:docChgLst>
  <pc:docChgLst>
    <pc:chgData name="Jason Wiese" userId="4bff8d5b-7de6-4655-b397-69b0afc81113" providerId="ADAL" clId="{565BD1EF-553A-4C42-A8D6-E55DB6AB9244}"/>
    <pc:docChg chg="modSld">
      <pc:chgData name="Jason Wiese" userId="4bff8d5b-7de6-4655-b397-69b0afc81113" providerId="ADAL" clId="{565BD1EF-553A-4C42-A8D6-E55DB6AB9244}" dt="2023-10-02T22:59:55.023" v="7" actId="1037"/>
      <pc:docMkLst>
        <pc:docMk/>
      </pc:docMkLst>
      <pc:sldChg chg="addCm">
        <pc:chgData name="Jason Wiese" userId="4bff8d5b-7de6-4655-b397-69b0afc81113" providerId="ADAL" clId="{565BD1EF-553A-4C42-A8D6-E55DB6AB9244}" dt="2023-10-02T22:59:37.336" v="0"/>
        <pc:sldMkLst>
          <pc:docMk/>
          <pc:sldMk cId="3546189941" sldId="2146846098"/>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565BD1EF-553A-4C42-A8D6-E55DB6AB9244}" dt="2023-10-02T22:59:37.336" v="0"/>
              <pc2:cmMkLst xmlns:pc2="http://schemas.microsoft.com/office/powerpoint/2019/9/main/command">
                <pc:docMk/>
                <pc:sldMk cId="3546189941" sldId="2146846098"/>
                <pc2:cmMk id="{E2827B36-4F1A-4283-A887-B14239A11AE2}"/>
              </pc2:cmMkLst>
            </pc226:cmChg>
          </p:ext>
        </pc:extLst>
      </pc:sldChg>
      <pc:sldChg chg="modSp mod">
        <pc:chgData name="Jason Wiese" userId="4bff8d5b-7de6-4655-b397-69b0afc81113" providerId="ADAL" clId="{565BD1EF-553A-4C42-A8D6-E55DB6AB9244}" dt="2023-10-02T22:59:55.023" v="7" actId="1037"/>
        <pc:sldMkLst>
          <pc:docMk/>
          <pc:sldMk cId="1558658199" sldId="2146846127"/>
        </pc:sldMkLst>
        <pc:spChg chg="mod">
          <ac:chgData name="Jason Wiese" userId="4bff8d5b-7de6-4655-b397-69b0afc81113" providerId="ADAL" clId="{565BD1EF-553A-4C42-A8D6-E55DB6AB9244}" dt="2023-10-02T22:59:55.023" v="7" actId="1037"/>
          <ac:spMkLst>
            <pc:docMk/>
            <pc:sldMk cId="1558658199" sldId="2146846127"/>
            <ac:spMk id="2" creationId="{0113525B-E50B-0296-BEF1-BBC75BB9370B}"/>
          </ac:spMkLst>
        </pc:spChg>
      </pc:sldChg>
    </pc:docChg>
  </pc:docChgLst>
  <pc:docChgLst>
    <pc:chgData name="Kaileen Cain" userId="21167d2d-fdf2-4320-ae3a-272888c89590" providerId="ADAL" clId="{5A3EA97D-7AC5-4CC0-BB25-FF028D6A0A71}"/>
    <pc:docChg chg="undo redo custSel addSld delSld modSld">
      <pc:chgData name="Kaileen Cain" userId="21167d2d-fdf2-4320-ae3a-272888c89590" providerId="ADAL" clId="{5A3EA97D-7AC5-4CC0-BB25-FF028D6A0A71}" dt="2024-04-12T19:20:42.493" v="6132" actId="1076"/>
      <pc:docMkLst>
        <pc:docMk/>
      </pc:docMkLst>
      <pc:sldChg chg="addSp delSp modSp mod addCm">
        <pc:chgData name="Kaileen Cain" userId="21167d2d-fdf2-4320-ae3a-272888c89590" providerId="ADAL" clId="{5A3EA97D-7AC5-4CC0-BB25-FF028D6A0A71}" dt="2024-04-12T19:20:42.493" v="6132" actId="1076"/>
        <pc:sldMkLst>
          <pc:docMk/>
          <pc:sldMk cId="1334572820" sldId="2146846014"/>
        </pc:sldMkLst>
        <pc:spChg chg="del">
          <ac:chgData name="Kaileen Cain" userId="21167d2d-fdf2-4320-ae3a-272888c89590" providerId="ADAL" clId="{5A3EA97D-7AC5-4CC0-BB25-FF028D6A0A71}" dt="2024-04-12T19:00:10.255" v="5812" actId="478"/>
          <ac:spMkLst>
            <pc:docMk/>
            <pc:sldMk cId="1334572820" sldId="2146846014"/>
            <ac:spMk id="8" creationId="{40D86B27-498A-E77B-ADA4-683684D24475}"/>
          </ac:spMkLst>
        </pc:spChg>
        <pc:spChg chg="mod">
          <ac:chgData name="Kaileen Cain" userId="21167d2d-fdf2-4320-ae3a-272888c89590" providerId="ADAL" clId="{5A3EA97D-7AC5-4CC0-BB25-FF028D6A0A71}" dt="2024-04-12T19:06:05.579" v="6087" actId="12788"/>
          <ac:spMkLst>
            <pc:docMk/>
            <pc:sldMk cId="1334572820" sldId="2146846014"/>
            <ac:spMk id="9" creationId="{0C52276F-2517-3108-4A9D-281402473459}"/>
          </ac:spMkLst>
        </pc:spChg>
        <pc:spChg chg="del">
          <ac:chgData name="Kaileen Cain" userId="21167d2d-fdf2-4320-ae3a-272888c89590" providerId="ADAL" clId="{5A3EA97D-7AC5-4CC0-BB25-FF028D6A0A71}" dt="2024-04-12T18:59:42.861" v="5748" actId="478"/>
          <ac:spMkLst>
            <pc:docMk/>
            <pc:sldMk cId="1334572820" sldId="2146846014"/>
            <ac:spMk id="12" creationId="{BD9FAF0C-F234-6A30-0995-77E7AED5A68C}"/>
          </ac:spMkLst>
        </pc:spChg>
        <pc:spChg chg="mod">
          <ac:chgData name="Kaileen Cain" userId="21167d2d-fdf2-4320-ae3a-272888c89590" providerId="ADAL" clId="{5A3EA97D-7AC5-4CC0-BB25-FF028D6A0A71}" dt="2024-04-12T19:06:30.017" v="6089" actId="12788"/>
          <ac:spMkLst>
            <pc:docMk/>
            <pc:sldMk cId="1334572820" sldId="2146846014"/>
            <ac:spMk id="14" creationId="{042E91A4-8A33-9E41-D82B-750537882378}"/>
          </ac:spMkLst>
        </pc:spChg>
        <pc:spChg chg="mod ord">
          <ac:chgData name="Kaileen Cain" userId="21167d2d-fdf2-4320-ae3a-272888c89590" providerId="ADAL" clId="{5A3EA97D-7AC5-4CC0-BB25-FF028D6A0A71}" dt="2024-04-12T19:20:42.493" v="6132" actId="1076"/>
          <ac:spMkLst>
            <pc:docMk/>
            <pc:sldMk cId="1334572820" sldId="2146846014"/>
            <ac:spMk id="15" creationId="{04A38421-F142-30A7-2C19-4D941491A161}"/>
          </ac:spMkLst>
        </pc:spChg>
        <pc:spChg chg="add mod">
          <ac:chgData name="Kaileen Cain" userId="21167d2d-fdf2-4320-ae3a-272888c89590" providerId="ADAL" clId="{5A3EA97D-7AC5-4CC0-BB25-FF028D6A0A71}" dt="2024-04-12T19:07:55.731" v="6111"/>
          <ac:spMkLst>
            <pc:docMk/>
            <pc:sldMk cId="1334572820" sldId="2146846014"/>
            <ac:spMk id="28" creationId="{F831695A-FEA7-4254-0269-6E9F579A7BD7}"/>
          </ac:spMkLst>
        </pc:spChg>
        <pc:spChg chg="add mod">
          <ac:chgData name="Kaileen Cain" userId="21167d2d-fdf2-4320-ae3a-272888c89590" providerId="ADAL" clId="{5A3EA97D-7AC5-4CC0-BB25-FF028D6A0A71}" dt="2024-04-12T19:09:10.458" v="6123" actId="1038"/>
          <ac:spMkLst>
            <pc:docMk/>
            <pc:sldMk cId="1334572820" sldId="2146846014"/>
            <ac:spMk id="31" creationId="{DB1FB884-1D28-07E0-DC77-48F2734B7C32}"/>
          </ac:spMkLst>
        </pc:spChg>
        <pc:spChg chg="add mod">
          <ac:chgData name="Kaileen Cain" userId="21167d2d-fdf2-4320-ae3a-272888c89590" providerId="ADAL" clId="{5A3EA97D-7AC5-4CC0-BB25-FF028D6A0A71}" dt="2024-04-12T19:19:39.105" v="6128" actId="207"/>
          <ac:spMkLst>
            <pc:docMk/>
            <pc:sldMk cId="1334572820" sldId="2146846014"/>
            <ac:spMk id="32" creationId="{08F86BCE-3929-63DC-2473-27559273DCEB}"/>
          </ac:spMkLst>
        </pc:spChg>
        <pc:spChg chg="add del mod">
          <ac:chgData name="Kaileen Cain" userId="21167d2d-fdf2-4320-ae3a-272888c89590" providerId="ADAL" clId="{5A3EA97D-7AC5-4CC0-BB25-FF028D6A0A71}" dt="2024-04-12T19:19:25.023" v="6125" actId="478"/>
          <ac:spMkLst>
            <pc:docMk/>
            <pc:sldMk cId="1334572820" sldId="2146846014"/>
            <ac:spMk id="33" creationId="{2D3396FA-3AC4-841C-3199-280D8B082C3C}"/>
          </ac:spMkLst>
        </pc:spChg>
        <pc:spChg chg="mod">
          <ac:chgData name="Kaileen Cain" userId="21167d2d-fdf2-4320-ae3a-272888c89590" providerId="ADAL" clId="{5A3EA97D-7AC5-4CC0-BB25-FF028D6A0A71}" dt="2024-04-12T19:07:19.032" v="6110" actId="14100"/>
          <ac:spMkLst>
            <pc:docMk/>
            <pc:sldMk cId="1334572820" sldId="2146846014"/>
            <ac:spMk id="36" creationId="{E9CC5B6A-400E-12F5-12A4-D40F3421602B}"/>
          </ac:spMkLst>
        </pc:spChg>
        <pc:spChg chg="mod">
          <ac:chgData name="Kaileen Cain" userId="21167d2d-fdf2-4320-ae3a-272888c89590" providerId="ADAL" clId="{5A3EA97D-7AC5-4CC0-BB25-FF028D6A0A71}" dt="2024-04-12T19:07:04.480" v="6107" actId="1037"/>
          <ac:spMkLst>
            <pc:docMk/>
            <pc:sldMk cId="1334572820" sldId="2146846014"/>
            <ac:spMk id="52" creationId="{F054A44C-02EB-BF7B-1D65-8BBC63FC1978}"/>
          </ac:spMkLst>
        </pc:spChg>
        <pc:picChg chg="mod">
          <ac:chgData name="Kaileen Cain" userId="21167d2d-fdf2-4320-ae3a-272888c89590" providerId="ADAL" clId="{5A3EA97D-7AC5-4CC0-BB25-FF028D6A0A71}" dt="2024-04-12T19:06:05.579" v="6087" actId="12788"/>
          <ac:picMkLst>
            <pc:docMk/>
            <pc:sldMk cId="1334572820" sldId="2146846014"/>
            <ac:picMk id="3" creationId="{5CE14763-C0EB-B0D5-2A02-1A4295939325}"/>
          </ac:picMkLst>
        </pc:picChg>
        <pc:picChg chg="mod modCrop">
          <ac:chgData name="Kaileen Cain" userId="21167d2d-fdf2-4320-ae3a-272888c89590" providerId="ADAL" clId="{5A3EA97D-7AC5-4CC0-BB25-FF028D6A0A71}" dt="2024-04-12T19:06:30.017" v="6089" actId="12788"/>
          <ac:picMkLst>
            <pc:docMk/>
            <pc:sldMk cId="1334572820" sldId="2146846014"/>
            <ac:picMk id="5" creationId="{18AFB06F-6226-1C1B-433C-C892929DA748}"/>
          </ac:picMkLst>
        </pc:picChg>
        <pc:picChg chg="del">
          <ac:chgData name="Kaileen Cain" userId="21167d2d-fdf2-4320-ae3a-272888c89590" providerId="ADAL" clId="{5A3EA97D-7AC5-4CC0-BB25-FF028D6A0A71}" dt="2024-04-12T19:00:10.255" v="5812" actId="478"/>
          <ac:picMkLst>
            <pc:docMk/>
            <pc:sldMk cId="1334572820" sldId="2146846014"/>
            <ac:picMk id="7" creationId="{70F53802-CD88-EDED-C960-0214081C190E}"/>
          </ac:picMkLst>
        </pc:picChg>
        <pc:picChg chg="mod">
          <ac:chgData name="Kaileen Cain" userId="21167d2d-fdf2-4320-ae3a-272888c89590" providerId="ADAL" clId="{5A3EA97D-7AC5-4CC0-BB25-FF028D6A0A71}" dt="2024-04-12T19:06:30.017" v="6089" actId="12788"/>
          <ac:picMkLst>
            <pc:docMk/>
            <pc:sldMk cId="1334572820" sldId="2146846014"/>
            <ac:picMk id="20" creationId="{7E52DAC2-FC4F-6578-85B8-2132D28FF1E6}"/>
          </ac:picMkLst>
        </pc:picChg>
        <pc:picChg chg="del">
          <ac:chgData name="Kaileen Cain" userId="21167d2d-fdf2-4320-ae3a-272888c89590" providerId="ADAL" clId="{5A3EA97D-7AC5-4CC0-BB25-FF028D6A0A71}" dt="2024-04-12T18:59:42.861" v="5748" actId="478"/>
          <ac:picMkLst>
            <pc:docMk/>
            <pc:sldMk cId="1334572820" sldId="2146846014"/>
            <ac:picMk id="21" creationId="{C88C5B1B-B20D-2C09-A7B3-E2E392D738F8}"/>
          </ac:picMkLst>
        </pc:picChg>
        <pc:picChg chg="add mod">
          <ac:chgData name="Kaileen Cain" userId="21167d2d-fdf2-4320-ae3a-272888c89590" providerId="ADAL" clId="{5A3EA97D-7AC5-4CC0-BB25-FF028D6A0A71}" dt="2024-04-12T19:08:04.820" v="6112"/>
          <ac:picMkLst>
            <pc:docMk/>
            <pc:sldMk cId="1334572820" sldId="2146846014"/>
            <ac:picMk id="26" creationId="{AB009DBC-3C74-5725-76B3-BA4AAEA9AAE3}"/>
          </ac:picMkLst>
        </pc:picChg>
        <pc:picChg chg="mod modCrop">
          <ac:chgData name="Kaileen Cain" userId="21167d2d-fdf2-4320-ae3a-272888c89590" providerId="ADAL" clId="{5A3EA97D-7AC5-4CC0-BB25-FF028D6A0A71}" dt="2024-04-12T19:06:05.579" v="6087" actId="12788"/>
          <ac:picMkLst>
            <pc:docMk/>
            <pc:sldMk cId="1334572820" sldId="2146846014"/>
            <ac:picMk id="27" creationId="{2174A884-9B9A-C216-CEA3-3C8E51F509CA}"/>
          </ac:picMkLst>
        </pc:picChg>
        <pc:picChg chg="add mod">
          <ac:chgData name="Kaileen Cain" userId="21167d2d-fdf2-4320-ae3a-272888c89590" providerId="ADAL" clId="{5A3EA97D-7AC5-4CC0-BB25-FF028D6A0A71}" dt="2024-04-12T19:08:50.731" v="6113"/>
          <ac:picMkLst>
            <pc:docMk/>
            <pc:sldMk cId="1334572820" sldId="2146846014"/>
            <ac:picMk id="29" creationId="{9383BD58-E057-AD50-54B7-6929D01DDE7C}"/>
          </ac:picMkLst>
        </pc:pic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5A3EA97D-7AC5-4CC0-BB25-FF028D6A0A71}" dt="2024-04-12T19:20:33.721" v="6129"/>
              <pc2:cmMkLst xmlns:pc2="http://schemas.microsoft.com/office/powerpoint/2019/9/main/command">
                <pc:docMk/>
                <pc:sldMk cId="1334572820" sldId="2146846014"/>
                <pc2:cmMk id="{DEC584C7-04FE-42E9-9890-0725FB4CD0B1}"/>
              </pc2:cmMkLst>
            </pc226:cmChg>
          </p:ext>
        </pc:extLst>
      </pc:sldChg>
      <pc:sldChg chg="addSp delSp modSp mod modAnim">
        <pc:chgData name="Kaileen Cain" userId="21167d2d-fdf2-4320-ae3a-272888c89590" providerId="ADAL" clId="{5A3EA97D-7AC5-4CC0-BB25-FF028D6A0A71}" dt="2024-04-12T17:29:24.606" v="5742"/>
        <pc:sldMkLst>
          <pc:docMk/>
          <pc:sldMk cId="1457005887" sldId="2146846125"/>
        </pc:sldMkLst>
        <pc:spChg chg="del">
          <ac:chgData name="Kaileen Cain" userId="21167d2d-fdf2-4320-ae3a-272888c89590" providerId="ADAL" clId="{5A3EA97D-7AC5-4CC0-BB25-FF028D6A0A71}" dt="2024-04-05T15:47:32.103" v="3241" actId="478"/>
          <ac:spMkLst>
            <pc:docMk/>
            <pc:sldMk cId="1457005887" sldId="2146846125"/>
            <ac:spMk id="3" creationId="{3375AEF1-0FAC-BF87-8183-C14E5BDAC77F}"/>
          </ac:spMkLst>
        </pc:spChg>
        <pc:spChg chg="mod">
          <ac:chgData name="Kaileen Cain" userId="21167d2d-fdf2-4320-ae3a-272888c89590" providerId="ADAL" clId="{5A3EA97D-7AC5-4CC0-BB25-FF028D6A0A71}" dt="2024-04-12T15:40:53.805" v="5735" actId="14100"/>
          <ac:spMkLst>
            <pc:docMk/>
            <pc:sldMk cId="1457005887" sldId="2146846125"/>
            <ac:spMk id="6" creationId="{E63926DF-E7D5-ADF4-9A67-59AA39337104}"/>
          </ac:spMkLst>
        </pc:spChg>
        <pc:picChg chg="mod modCrop">
          <ac:chgData name="Kaileen Cain" userId="21167d2d-fdf2-4320-ae3a-272888c89590" providerId="ADAL" clId="{5A3EA97D-7AC5-4CC0-BB25-FF028D6A0A71}" dt="2024-04-05T15:47:23.628" v="3240" actId="732"/>
          <ac:picMkLst>
            <pc:docMk/>
            <pc:sldMk cId="1457005887" sldId="2146846125"/>
            <ac:picMk id="10" creationId="{051B6843-063D-0F8C-9CEE-5F460688DA83}"/>
          </ac:picMkLst>
        </pc:picChg>
        <pc:picChg chg="add mod">
          <ac:chgData name="Kaileen Cain" userId="21167d2d-fdf2-4320-ae3a-272888c89590" providerId="ADAL" clId="{5A3EA97D-7AC5-4CC0-BB25-FF028D6A0A71}" dt="2024-04-12T17:29:24.606" v="5742"/>
          <ac:picMkLst>
            <pc:docMk/>
            <pc:sldMk cId="1457005887" sldId="2146846125"/>
            <ac:picMk id="18" creationId="{8EBCE58D-070F-2DCC-89F2-09806DC8C880}"/>
          </ac:picMkLst>
        </pc:picChg>
      </pc:sldChg>
      <pc:sldChg chg="addSp delSp modSp mod modTransition">
        <pc:chgData name="Kaileen Cain" userId="21167d2d-fdf2-4320-ae3a-272888c89590" providerId="ADAL" clId="{5A3EA97D-7AC5-4CC0-BB25-FF028D6A0A71}" dt="2024-04-12T17:30:56.017" v="5743"/>
        <pc:sldMkLst>
          <pc:docMk/>
          <pc:sldMk cId="1558658199" sldId="2146846127"/>
        </pc:sldMkLst>
        <pc:spChg chg="del">
          <ac:chgData name="Kaileen Cain" userId="21167d2d-fdf2-4320-ae3a-272888c89590" providerId="ADAL" clId="{5A3EA97D-7AC5-4CC0-BB25-FF028D6A0A71}" dt="2024-04-05T15:48:19.162" v="3242" actId="478"/>
          <ac:spMkLst>
            <pc:docMk/>
            <pc:sldMk cId="1558658199" sldId="2146846127"/>
            <ac:spMk id="7" creationId="{F06CC916-5DCF-CEA5-E334-8843D936391B}"/>
          </ac:spMkLst>
        </pc:spChg>
        <pc:picChg chg="add mod ord modCrop">
          <ac:chgData name="Kaileen Cain" userId="21167d2d-fdf2-4320-ae3a-272888c89590" providerId="ADAL" clId="{5A3EA97D-7AC5-4CC0-BB25-FF028D6A0A71}" dt="2024-04-05T15:48:52.147" v="3249" actId="167"/>
          <ac:picMkLst>
            <pc:docMk/>
            <pc:sldMk cId="1558658199" sldId="2146846127"/>
            <ac:picMk id="10" creationId="{179CAD00-E2EF-B238-303B-6089080B4D3E}"/>
          </ac:picMkLst>
        </pc:picChg>
        <pc:picChg chg="del mod">
          <ac:chgData name="Kaileen Cain" userId="21167d2d-fdf2-4320-ae3a-272888c89590" providerId="ADAL" clId="{5A3EA97D-7AC5-4CC0-BB25-FF028D6A0A71}" dt="2024-04-05T15:48:54.974" v="3250" actId="478"/>
          <ac:picMkLst>
            <pc:docMk/>
            <pc:sldMk cId="1558658199" sldId="2146846127"/>
            <ac:picMk id="12" creationId="{086DDAB8-31D9-DC3E-1323-6DE6DE1BE543}"/>
          </ac:picMkLst>
        </pc:picChg>
      </pc:sldChg>
      <pc:sldChg chg="addSp delSp modSp mod">
        <pc:chgData name="Kaileen Cain" userId="21167d2d-fdf2-4320-ae3a-272888c89590" providerId="ADAL" clId="{5A3EA97D-7AC5-4CC0-BB25-FF028D6A0A71}" dt="2024-04-12T13:45:22.731" v="5532" actId="1036"/>
        <pc:sldMkLst>
          <pc:docMk/>
          <pc:sldMk cId="59215846" sldId="2146846129"/>
        </pc:sldMkLst>
        <pc:spChg chg="del mod">
          <ac:chgData name="Kaileen Cain" userId="21167d2d-fdf2-4320-ae3a-272888c89590" providerId="ADAL" clId="{5A3EA97D-7AC5-4CC0-BB25-FF028D6A0A71}" dt="2024-04-09T19:11:56.018" v="4772" actId="478"/>
          <ac:spMkLst>
            <pc:docMk/>
            <pc:sldMk cId="59215846" sldId="2146846129"/>
            <ac:spMk id="3" creationId="{46C3B319-AB1A-43F6-31E3-2A5E2EAF708D}"/>
          </ac:spMkLst>
        </pc:spChg>
        <pc:spChg chg="add mod ord">
          <ac:chgData name="Kaileen Cain" userId="21167d2d-fdf2-4320-ae3a-272888c89590" providerId="ADAL" clId="{5A3EA97D-7AC5-4CC0-BB25-FF028D6A0A71}" dt="2024-04-09T19:15:19.020" v="4818" actId="167"/>
          <ac:spMkLst>
            <pc:docMk/>
            <pc:sldMk cId="59215846" sldId="2146846129"/>
            <ac:spMk id="6" creationId="{94F84777-7305-2C09-0CEF-EE908543C57A}"/>
          </ac:spMkLst>
        </pc:spChg>
        <pc:spChg chg="mod ord">
          <ac:chgData name="Kaileen Cain" userId="21167d2d-fdf2-4320-ae3a-272888c89590" providerId="ADAL" clId="{5A3EA97D-7AC5-4CC0-BB25-FF028D6A0A71}" dt="2024-04-09T19:15:53.006" v="4830" actId="1076"/>
          <ac:spMkLst>
            <pc:docMk/>
            <pc:sldMk cId="59215846" sldId="2146846129"/>
            <ac:spMk id="7" creationId="{BF552AD7-7F6F-4810-03DE-C115B33C9778}"/>
          </ac:spMkLst>
        </pc:spChg>
        <pc:spChg chg="add mod ord">
          <ac:chgData name="Kaileen Cain" userId="21167d2d-fdf2-4320-ae3a-272888c89590" providerId="ADAL" clId="{5A3EA97D-7AC5-4CC0-BB25-FF028D6A0A71}" dt="2024-04-09T19:15:33.551" v="4827" actId="20577"/>
          <ac:spMkLst>
            <pc:docMk/>
            <pc:sldMk cId="59215846" sldId="2146846129"/>
            <ac:spMk id="11" creationId="{15B2A8A5-9F7D-11C3-E34C-FDFF299F1251}"/>
          </ac:spMkLst>
        </pc:spChg>
        <pc:spChg chg="add mod ord">
          <ac:chgData name="Kaileen Cain" userId="21167d2d-fdf2-4320-ae3a-272888c89590" providerId="ADAL" clId="{5A3EA97D-7AC5-4CC0-BB25-FF028D6A0A71}" dt="2024-04-09T19:15:25.286" v="4822" actId="20577"/>
          <ac:spMkLst>
            <pc:docMk/>
            <pc:sldMk cId="59215846" sldId="2146846129"/>
            <ac:spMk id="12" creationId="{FC362808-B413-D269-B7D4-E93AFE706EFB}"/>
          </ac:spMkLst>
        </pc:spChg>
        <pc:spChg chg="mod">
          <ac:chgData name="Kaileen Cain" userId="21167d2d-fdf2-4320-ae3a-272888c89590" providerId="ADAL" clId="{5A3EA97D-7AC5-4CC0-BB25-FF028D6A0A71}" dt="2024-04-09T19:15:31.726" v="4824" actId="1076"/>
          <ac:spMkLst>
            <pc:docMk/>
            <pc:sldMk cId="59215846" sldId="2146846129"/>
            <ac:spMk id="13" creationId="{25AECA34-E0EA-AB4F-CC73-8F4F7B6B41CD}"/>
          </ac:spMkLst>
        </pc:spChg>
        <pc:spChg chg="del">
          <ac:chgData name="Kaileen Cain" userId="21167d2d-fdf2-4320-ae3a-272888c89590" providerId="ADAL" clId="{5A3EA97D-7AC5-4CC0-BB25-FF028D6A0A71}" dt="2024-04-12T13:45:03.369" v="5525" actId="478"/>
          <ac:spMkLst>
            <pc:docMk/>
            <pc:sldMk cId="59215846" sldId="2146846129"/>
            <ac:spMk id="15" creationId="{B8BF27D4-AC21-20FC-AB12-CA43622F014C}"/>
          </ac:spMkLst>
        </pc:spChg>
        <pc:spChg chg="add mod">
          <ac:chgData name="Kaileen Cain" userId="21167d2d-fdf2-4320-ae3a-272888c89590" providerId="ADAL" clId="{5A3EA97D-7AC5-4CC0-BB25-FF028D6A0A71}" dt="2024-04-12T13:39:50.211" v="5368" actId="20577"/>
          <ac:spMkLst>
            <pc:docMk/>
            <pc:sldMk cId="59215846" sldId="2146846129"/>
            <ac:spMk id="17" creationId="{57CAEBC4-D147-122C-5333-1A078719FF68}"/>
          </ac:spMkLst>
        </pc:spChg>
        <pc:picChg chg="add mod">
          <ac:chgData name="Kaileen Cain" userId="21167d2d-fdf2-4320-ae3a-272888c89590" providerId="ADAL" clId="{5A3EA97D-7AC5-4CC0-BB25-FF028D6A0A71}" dt="2024-04-12T13:40:20.477" v="5393" actId="1036"/>
          <ac:picMkLst>
            <pc:docMk/>
            <pc:sldMk cId="59215846" sldId="2146846129"/>
            <ac:picMk id="1026" creationId="{F538105C-DE13-999F-C709-BB140F11C195}"/>
          </ac:picMkLst>
        </pc:picChg>
        <pc:picChg chg="add del mod">
          <ac:chgData name="Kaileen Cain" userId="21167d2d-fdf2-4320-ae3a-272888c89590" providerId="ADAL" clId="{5A3EA97D-7AC5-4CC0-BB25-FF028D6A0A71}" dt="2024-04-09T19:10:56.791" v="4760" actId="478"/>
          <ac:picMkLst>
            <pc:docMk/>
            <pc:sldMk cId="59215846" sldId="2146846129"/>
            <ac:picMk id="1028" creationId="{18AC88A1-AF6D-A8E9-43F6-3704846DD562}"/>
          </ac:picMkLst>
        </pc:picChg>
        <pc:picChg chg="add mod">
          <ac:chgData name="Kaileen Cain" userId="21167d2d-fdf2-4320-ae3a-272888c89590" providerId="ADAL" clId="{5A3EA97D-7AC5-4CC0-BB25-FF028D6A0A71}" dt="2024-04-12T13:45:13.055" v="5530" actId="1036"/>
          <ac:picMkLst>
            <pc:docMk/>
            <pc:sldMk cId="59215846" sldId="2146846129"/>
            <ac:picMk id="1030" creationId="{017DA4EF-F5FC-0841-0544-FAF230646C2B}"/>
          </ac:picMkLst>
        </pc:picChg>
        <pc:picChg chg="add mod">
          <ac:chgData name="Kaileen Cain" userId="21167d2d-fdf2-4320-ae3a-272888c89590" providerId="ADAL" clId="{5A3EA97D-7AC5-4CC0-BB25-FF028D6A0A71}" dt="2024-04-12T13:45:13.055" v="5530" actId="1036"/>
          <ac:picMkLst>
            <pc:docMk/>
            <pc:sldMk cId="59215846" sldId="2146846129"/>
            <ac:picMk id="1032" creationId="{13354AE5-560A-36ED-D073-0FA83B36BC98}"/>
          </ac:picMkLst>
        </pc:picChg>
        <pc:picChg chg="add del mod">
          <ac:chgData name="Kaileen Cain" userId="21167d2d-fdf2-4320-ae3a-272888c89590" providerId="ADAL" clId="{5A3EA97D-7AC5-4CC0-BB25-FF028D6A0A71}" dt="2024-04-09T19:10:52.933" v="4758" actId="478"/>
          <ac:picMkLst>
            <pc:docMk/>
            <pc:sldMk cId="59215846" sldId="2146846129"/>
            <ac:picMk id="1034" creationId="{FB6C15CC-018E-40F7-5510-5E85B941C961}"/>
          </ac:picMkLst>
        </pc:picChg>
        <pc:picChg chg="add del mod">
          <ac:chgData name="Kaileen Cain" userId="21167d2d-fdf2-4320-ae3a-272888c89590" providerId="ADAL" clId="{5A3EA97D-7AC5-4CC0-BB25-FF028D6A0A71}" dt="2024-04-09T19:08:49.111" v="4729" actId="478"/>
          <ac:picMkLst>
            <pc:docMk/>
            <pc:sldMk cId="59215846" sldId="2146846129"/>
            <ac:picMk id="1036" creationId="{0195AF00-AEB0-F927-B2A4-47B8D25AB545}"/>
          </ac:picMkLst>
        </pc:picChg>
        <pc:picChg chg="add mod">
          <ac:chgData name="Kaileen Cain" userId="21167d2d-fdf2-4320-ae3a-272888c89590" providerId="ADAL" clId="{5A3EA97D-7AC5-4CC0-BB25-FF028D6A0A71}" dt="2024-04-12T13:45:13.055" v="5530" actId="1036"/>
          <ac:picMkLst>
            <pc:docMk/>
            <pc:sldMk cId="59215846" sldId="2146846129"/>
            <ac:picMk id="1038" creationId="{72D352F8-83A1-7AD0-4ACF-7DC1C01252B7}"/>
          </ac:picMkLst>
        </pc:picChg>
        <pc:picChg chg="add del mod">
          <ac:chgData name="Kaileen Cain" userId="21167d2d-fdf2-4320-ae3a-272888c89590" providerId="ADAL" clId="{5A3EA97D-7AC5-4CC0-BB25-FF028D6A0A71}" dt="2024-04-09T19:09:16.049" v="4737" actId="478"/>
          <ac:picMkLst>
            <pc:docMk/>
            <pc:sldMk cId="59215846" sldId="2146846129"/>
            <ac:picMk id="1040" creationId="{A5B37A6A-F50C-6DD1-6037-38BD0ECA3492}"/>
          </ac:picMkLst>
        </pc:picChg>
        <pc:picChg chg="add del mod">
          <ac:chgData name="Kaileen Cain" userId="21167d2d-fdf2-4320-ae3a-272888c89590" providerId="ADAL" clId="{5A3EA97D-7AC5-4CC0-BB25-FF028D6A0A71}" dt="2024-04-09T19:06:45.500" v="4698" actId="478"/>
          <ac:picMkLst>
            <pc:docMk/>
            <pc:sldMk cId="59215846" sldId="2146846129"/>
            <ac:picMk id="1042" creationId="{8BAD37A3-DBAD-93AB-5FCC-1C1FCAC108C2}"/>
          </ac:picMkLst>
        </pc:picChg>
        <pc:picChg chg="add mod">
          <ac:chgData name="Kaileen Cain" userId="21167d2d-fdf2-4320-ae3a-272888c89590" providerId="ADAL" clId="{5A3EA97D-7AC5-4CC0-BB25-FF028D6A0A71}" dt="2024-04-12T13:43:30.139" v="5502" actId="1035"/>
          <ac:picMkLst>
            <pc:docMk/>
            <pc:sldMk cId="59215846" sldId="2146846129"/>
            <ac:picMk id="1044" creationId="{CCFB8396-A657-19D2-91E4-2B8770708B4C}"/>
          </ac:picMkLst>
        </pc:picChg>
        <pc:picChg chg="add del mod">
          <ac:chgData name="Kaileen Cain" userId="21167d2d-fdf2-4320-ae3a-272888c89590" providerId="ADAL" clId="{5A3EA97D-7AC5-4CC0-BB25-FF028D6A0A71}" dt="2024-04-09T19:08:17.991" v="4720" actId="478"/>
          <ac:picMkLst>
            <pc:docMk/>
            <pc:sldMk cId="59215846" sldId="2146846129"/>
            <ac:picMk id="1046" creationId="{AD782657-2C6D-044C-6065-3892F3EC3775}"/>
          </ac:picMkLst>
        </pc:picChg>
        <pc:picChg chg="add mod">
          <ac:chgData name="Kaileen Cain" userId="21167d2d-fdf2-4320-ae3a-272888c89590" providerId="ADAL" clId="{5A3EA97D-7AC5-4CC0-BB25-FF028D6A0A71}" dt="2024-04-12T13:40:12.115" v="5383" actId="1036"/>
          <ac:picMkLst>
            <pc:docMk/>
            <pc:sldMk cId="59215846" sldId="2146846129"/>
            <ac:picMk id="1048" creationId="{D1B804DA-7504-D9B4-0558-23BB57FCC6A2}"/>
          </ac:picMkLst>
        </pc:picChg>
        <pc:picChg chg="add del mod">
          <ac:chgData name="Kaileen Cain" userId="21167d2d-fdf2-4320-ae3a-272888c89590" providerId="ADAL" clId="{5A3EA97D-7AC5-4CC0-BB25-FF028D6A0A71}" dt="2024-04-09T19:07:07.692" v="4702" actId="478"/>
          <ac:picMkLst>
            <pc:docMk/>
            <pc:sldMk cId="59215846" sldId="2146846129"/>
            <ac:picMk id="1050" creationId="{90C1C180-4B69-7271-5E5D-EBF21FC2801E}"/>
          </ac:picMkLst>
        </pc:picChg>
        <pc:picChg chg="add mod">
          <ac:chgData name="Kaileen Cain" userId="21167d2d-fdf2-4320-ae3a-272888c89590" providerId="ADAL" clId="{5A3EA97D-7AC5-4CC0-BB25-FF028D6A0A71}" dt="2024-04-12T13:45:22.731" v="5532" actId="1036"/>
          <ac:picMkLst>
            <pc:docMk/>
            <pc:sldMk cId="59215846" sldId="2146846129"/>
            <ac:picMk id="1052" creationId="{DE839C3E-C76C-529C-A7D7-AC79666D9419}"/>
          </ac:picMkLst>
        </pc:picChg>
        <pc:picChg chg="add del mod">
          <ac:chgData name="Kaileen Cain" userId="21167d2d-fdf2-4320-ae3a-272888c89590" providerId="ADAL" clId="{5A3EA97D-7AC5-4CC0-BB25-FF028D6A0A71}" dt="2024-04-09T19:07:22.133" v="4706" actId="478"/>
          <ac:picMkLst>
            <pc:docMk/>
            <pc:sldMk cId="59215846" sldId="2146846129"/>
            <ac:picMk id="1054" creationId="{5D580E9A-F79D-7F8D-EF05-F0E26234FFC7}"/>
          </ac:picMkLst>
        </pc:picChg>
        <pc:picChg chg="add del mod">
          <ac:chgData name="Kaileen Cain" userId="21167d2d-fdf2-4320-ae3a-272888c89590" providerId="ADAL" clId="{5A3EA97D-7AC5-4CC0-BB25-FF028D6A0A71}" dt="2024-04-09T19:07:34.839" v="4709" actId="478"/>
          <ac:picMkLst>
            <pc:docMk/>
            <pc:sldMk cId="59215846" sldId="2146846129"/>
            <ac:picMk id="1056" creationId="{A9A933F6-4199-CA93-75C7-D7A38ABFEE77}"/>
          </ac:picMkLst>
        </pc:picChg>
        <pc:picChg chg="add del">
          <ac:chgData name="Kaileen Cain" userId="21167d2d-fdf2-4320-ae3a-272888c89590" providerId="ADAL" clId="{5A3EA97D-7AC5-4CC0-BB25-FF028D6A0A71}" dt="2024-04-09T19:18:54.925" v="5048" actId="478"/>
          <ac:picMkLst>
            <pc:docMk/>
            <pc:sldMk cId="59215846" sldId="2146846129"/>
            <ac:picMk id="1058" creationId="{5D4E9F6B-FF2F-10E0-10EB-9A5658BEBB7D}"/>
          </ac:picMkLst>
        </pc:picChg>
        <pc:picChg chg="add mod">
          <ac:chgData name="Kaileen Cain" userId="21167d2d-fdf2-4320-ae3a-272888c89590" providerId="ADAL" clId="{5A3EA97D-7AC5-4CC0-BB25-FF028D6A0A71}" dt="2024-04-12T13:45:22.731" v="5532" actId="1036"/>
          <ac:picMkLst>
            <pc:docMk/>
            <pc:sldMk cId="59215846" sldId="2146846129"/>
            <ac:picMk id="1060" creationId="{A7F6854D-68C8-8C1B-D1D7-7AADFBD3D89C}"/>
          </ac:picMkLst>
        </pc:picChg>
        <pc:picChg chg="add mod">
          <ac:chgData name="Kaileen Cain" userId="21167d2d-fdf2-4320-ae3a-272888c89590" providerId="ADAL" clId="{5A3EA97D-7AC5-4CC0-BB25-FF028D6A0A71}" dt="2024-04-12T13:45:22.731" v="5532" actId="1036"/>
          <ac:picMkLst>
            <pc:docMk/>
            <pc:sldMk cId="59215846" sldId="2146846129"/>
            <ac:picMk id="1062" creationId="{864F1461-EDDA-7D47-DDE0-49F7A795722D}"/>
          </ac:picMkLst>
        </pc:picChg>
      </pc:sldChg>
      <pc:sldChg chg="addSp modSp mod addCm">
        <pc:chgData name="Kaileen Cain" userId="21167d2d-fdf2-4320-ae3a-272888c89590" providerId="ADAL" clId="{5A3EA97D-7AC5-4CC0-BB25-FF028D6A0A71}" dt="2024-04-09T18:40:24.724" v="4677" actId="207"/>
        <pc:sldMkLst>
          <pc:docMk/>
          <pc:sldMk cId="3105930944" sldId="2146846131"/>
        </pc:sldMkLst>
        <pc:spChg chg="add mod">
          <ac:chgData name="Kaileen Cain" userId="21167d2d-fdf2-4320-ae3a-272888c89590" providerId="ADAL" clId="{5A3EA97D-7AC5-4CC0-BB25-FF028D6A0A71}" dt="2024-04-09T17:23:04.949" v="3410" actId="20577"/>
          <ac:spMkLst>
            <pc:docMk/>
            <pc:sldMk cId="3105930944" sldId="2146846131"/>
            <ac:spMk id="3" creationId="{63CA9384-7504-E5E2-22C1-7C09412454D2}"/>
          </ac:spMkLst>
        </pc:spChg>
        <pc:spChg chg="mod">
          <ac:chgData name="Kaileen Cain" userId="21167d2d-fdf2-4320-ae3a-272888c89590" providerId="ADAL" clId="{5A3EA97D-7AC5-4CC0-BB25-FF028D6A0A71}" dt="2024-04-09T17:23:31.793" v="3418" actId="14100"/>
          <ac:spMkLst>
            <pc:docMk/>
            <pc:sldMk cId="3105930944" sldId="2146846131"/>
            <ac:spMk id="6" creationId="{591E91A1-8B3B-AE58-49DD-F771CC50242D}"/>
          </ac:spMkLst>
        </pc:spChg>
        <pc:spChg chg="mod">
          <ac:chgData name="Kaileen Cain" userId="21167d2d-fdf2-4320-ae3a-272888c89590" providerId="ADAL" clId="{5A3EA97D-7AC5-4CC0-BB25-FF028D6A0A71}" dt="2024-04-09T18:40:24.724" v="4677" actId="207"/>
          <ac:spMkLst>
            <pc:docMk/>
            <pc:sldMk cId="3105930944" sldId="2146846131"/>
            <ac:spMk id="14" creationId="{879F44ED-6E63-8FC8-9744-6E34488F7981}"/>
          </ac:spMkLst>
        </pc:spChg>
        <pc:spChg chg="mod">
          <ac:chgData name="Kaileen Cain" userId="21167d2d-fdf2-4320-ae3a-272888c89590" providerId="ADAL" clId="{5A3EA97D-7AC5-4CC0-BB25-FF028D6A0A71}" dt="2024-04-09T17:22:50.318" v="3408" actId="20577"/>
          <ac:spMkLst>
            <pc:docMk/>
            <pc:sldMk cId="3105930944" sldId="2146846131"/>
            <ac:spMk id="15" creationId="{7701A236-0BC3-1C08-13DB-CF07B4179A43}"/>
          </ac:spMkLst>
        </pc:spChg>
        <pc:extLst>
          <p:ext xmlns:p="http://schemas.openxmlformats.org/presentationml/2006/main" uri="{D6D511B9-2390-475A-947B-AFAB55BFBCF1}">
            <pc226:cmChg xmlns:pc226="http://schemas.microsoft.com/office/powerpoint/2022/06/main/command" chg="add">
              <pc226:chgData name="Kaileen Cain" userId="21167d2d-fdf2-4320-ae3a-272888c89590" providerId="ADAL" clId="{5A3EA97D-7AC5-4CC0-BB25-FF028D6A0A71}" dt="2024-04-09T17:23:19.371" v="3411"/>
              <pc2:cmMkLst xmlns:pc2="http://schemas.microsoft.com/office/powerpoint/2019/9/main/command">
                <pc:docMk/>
                <pc:sldMk cId="3105930944" sldId="2146846131"/>
                <pc2:cmMk id="{E9301B70-400C-4055-8098-157FD7427AE1}"/>
              </pc2:cmMkLst>
            </pc226:cmChg>
          </p:ext>
        </pc:extLst>
      </pc:sldChg>
      <pc:sldChg chg="modSp mod modCm">
        <pc:chgData name="Kaileen Cain" userId="21167d2d-fdf2-4320-ae3a-272888c89590" providerId="ADAL" clId="{5A3EA97D-7AC5-4CC0-BB25-FF028D6A0A71}" dt="2024-04-12T13:43:43.728" v="5519" actId="2056"/>
        <pc:sldMkLst>
          <pc:docMk/>
          <pc:sldMk cId="2948945407" sldId="2146846132"/>
        </pc:sldMkLst>
        <pc:spChg chg="mod">
          <ac:chgData name="Kaileen Cain" userId="21167d2d-fdf2-4320-ae3a-272888c89590" providerId="ADAL" clId="{5A3EA97D-7AC5-4CC0-BB25-FF028D6A0A71}" dt="2024-04-09T18:16:58.756" v="4242" actId="207"/>
          <ac:spMkLst>
            <pc:docMk/>
            <pc:sldMk cId="2948945407" sldId="2146846132"/>
            <ac:spMk id="3" creationId="{AEFF1943-F1D0-9820-80B0-59AF47B96A4D}"/>
          </ac:spMkLst>
        </pc:spChg>
        <pc:spChg chg="mod">
          <ac:chgData name="Kaileen Cain" userId="21167d2d-fdf2-4320-ae3a-272888c89590" providerId="ADAL" clId="{5A3EA97D-7AC5-4CC0-BB25-FF028D6A0A71}" dt="2024-04-09T18:17:04.885" v="4243" actId="14100"/>
          <ac:spMkLst>
            <pc:docMk/>
            <pc:sldMk cId="2948945407" sldId="2146846132"/>
            <ac:spMk id="14" creationId="{A45B5B07-B44C-7494-2AD4-4F184061F757}"/>
          </ac:spMkLst>
        </pc:spChg>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5A3EA97D-7AC5-4CC0-BB25-FF028D6A0A71}" dt="2024-04-12T13:43:43.728" v="5519" actId="2056"/>
              <pc2:cmMkLst xmlns:pc2="http://schemas.microsoft.com/office/powerpoint/2019/9/main/command">
                <pc:docMk/>
                <pc:sldMk cId="2948945407" sldId="2146846132"/>
                <pc2:cmMk id="{A4AEBE38-D885-41E0-9D75-4A7D86FD942D}"/>
              </pc2:cmMkLst>
            </pc226:cmChg>
          </p:ext>
        </pc:extLst>
      </pc:sldChg>
      <pc:sldChg chg="addSp delSp modSp mod">
        <pc:chgData name="Kaileen Cain" userId="21167d2d-fdf2-4320-ae3a-272888c89590" providerId="ADAL" clId="{5A3EA97D-7AC5-4CC0-BB25-FF028D6A0A71}" dt="2024-04-09T18:40:06.849" v="4676" actId="1076"/>
        <pc:sldMkLst>
          <pc:docMk/>
          <pc:sldMk cId="312844939" sldId="2146846133"/>
        </pc:sldMkLst>
        <pc:spChg chg="mod">
          <ac:chgData name="Kaileen Cain" userId="21167d2d-fdf2-4320-ae3a-272888c89590" providerId="ADAL" clId="{5A3EA97D-7AC5-4CC0-BB25-FF028D6A0A71}" dt="2024-04-09T18:40:06.849" v="4676" actId="1076"/>
          <ac:spMkLst>
            <pc:docMk/>
            <pc:sldMk cId="312844939" sldId="2146846133"/>
            <ac:spMk id="3" creationId="{2FD38951-A7D0-810C-8399-9AF4BED12B99}"/>
          </ac:spMkLst>
        </pc:spChg>
        <pc:spChg chg="add del">
          <ac:chgData name="Kaileen Cain" userId="21167d2d-fdf2-4320-ae3a-272888c89590" providerId="ADAL" clId="{5A3EA97D-7AC5-4CC0-BB25-FF028D6A0A71}" dt="2024-04-05T19:29:54.393" v="3348" actId="478"/>
          <ac:spMkLst>
            <pc:docMk/>
            <pc:sldMk cId="312844939" sldId="2146846133"/>
            <ac:spMk id="11" creationId="{FE7727D4-66EF-512B-69B7-4DACCB29764A}"/>
          </ac:spMkLst>
        </pc:spChg>
        <pc:graphicFrameChg chg="add mod">
          <ac:chgData name="Kaileen Cain" userId="21167d2d-fdf2-4320-ae3a-272888c89590" providerId="ADAL" clId="{5A3EA97D-7AC5-4CC0-BB25-FF028D6A0A71}" dt="2024-04-05T19:30:08.435" v="3349" actId="1076"/>
          <ac:graphicFrameMkLst>
            <pc:docMk/>
            <pc:sldMk cId="312844939" sldId="2146846133"/>
            <ac:graphicFrameMk id="16" creationId="{CAC2E3F9-D59A-85E4-71E0-4774F8788B3A}"/>
          </ac:graphicFrameMkLst>
        </pc:graphicFrameChg>
        <pc:picChg chg="mod ord">
          <ac:chgData name="Kaileen Cain" userId="21167d2d-fdf2-4320-ae3a-272888c89590" providerId="ADAL" clId="{5A3EA97D-7AC5-4CC0-BB25-FF028D6A0A71}" dt="2024-04-05T19:27:59.775" v="3273" actId="1076"/>
          <ac:picMkLst>
            <pc:docMk/>
            <pc:sldMk cId="312844939" sldId="2146846133"/>
            <ac:picMk id="17" creationId="{6A3D7DA6-3804-61EF-7A4C-7A1C30954E7B}"/>
          </ac:picMkLst>
        </pc:picChg>
      </pc:sldChg>
      <pc:sldChg chg="del">
        <pc:chgData name="Kaileen Cain" userId="21167d2d-fdf2-4320-ae3a-272888c89590" providerId="ADAL" clId="{5A3EA97D-7AC5-4CC0-BB25-FF028D6A0A71}" dt="2024-04-12T18:32:04.559" v="5746" actId="2696"/>
        <pc:sldMkLst>
          <pc:docMk/>
          <pc:sldMk cId="981769769" sldId="2146846133"/>
        </pc:sldMkLst>
      </pc:sldChg>
      <pc:sldChg chg="addSp delSp modSp mod">
        <pc:chgData name="Kaileen Cain" userId="21167d2d-fdf2-4320-ae3a-272888c89590" providerId="ADAL" clId="{5A3EA97D-7AC5-4CC0-BB25-FF028D6A0A71}" dt="2024-04-09T17:36:42.298" v="3546" actId="12789"/>
        <pc:sldMkLst>
          <pc:docMk/>
          <pc:sldMk cId="3118163753" sldId="2146846134"/>
        </pc:sldMkLst>
        <pc:spChg chg="mod">
          <ac:chgData name="Kaileen Cain" userId="21167d2d-fdf2-4320-ae3a-272888c89590" providerId="ADAL" clId="{5A3EA97D-7AC5-4CC0-BB25-FF028D6A0A71}" dt="2024-04-05T15:45:27.913" v="3232" actId="14100"/>
          <ac:spMkLst>
            <pc:docMk/>
            <pc:sldMk cId="3118163753" sldId="2146846134"/>
            <ac:spMk id="3" creationId="{2FD38951-A7D0-810C-8399-9AF4BED12B99}"/>
          </ac:spMkLst>
        </pc:spChg>
        <pc:spChg chg="add mod ord">
          <ac:chgData name="Kaileen Cain" userId="21167d2d-fdf2-4320-ae3a-272888c89590" providerId="ADAL" clId="{5A3EA97D-7AC5-4CC0-BB25-FF028D6A0A71}" dt="2024-04-09T17:24:36.574" v="3448" actId="1036"/>
          <ac:spMkLst>
            <pc:docMk/>
            <pc:sldMk cId="3118163753" sldId="2146846134"/>
            <ac:spMk id="3" creationId="{55E6D7B8-D5BA-4EC1-78BB-8BD73CC0B7F5}"/>
          </ac:spMkLst>
        </pc:spChg>
        <pc:spChg chg="del mod">
          <ac:chgData name="Kaileen Cain" userId="21167d2d-fdf2-4320-ae3a-272888c89590" providerId="ADAL" clId="{5A3EA97D-7AC5-4CC0-BB25-FF028D6A0A71}" dt="2024-04-09T17:29:15.252" v="3534" actId="478"/>
          <ac:spMkLst>
            <pc:docMk/>
            <pc:sldMk cId="3118163753" sldId="2146846134"/>
            <ac:spMk id="6" creationId="{32533B7C-03AA-7C87-A110-148F1A0B4E56}"/>
          </ac:spMkLst>
        </pc:spChg>
        <pc:spChg chg="del">
          <ac:chgData name="Kaileen Cain" userId="21167d2d-fdf2-4320-ae3a-272888c89590" providerId="ADAL" clId="{5A3EA97D-7AC5-4CC0-BB25-FF028D6A0A71}" dt="2024-04-05T15:42:48.766" v="3182" actId="478"/>
          <ac:spMkLst>
            <pc:docMk/>
            <pc:sldMk cId="3118163753" sldId="2146846134"/>
            <ac:spMk id="6" creationId="{AB23D181-49A7-D2A4-6045-290F071F5962}"/>
          </ac:spMkLst>
        </pc:spChg>
        <pc:spChg chg="del mod">
          <ac:chgData name="Kaileen Cain" userId="21167d2d-fdf2-4320-ae3a-272888c89590" providerId="ADAL" clId="{5A3EA97D-7AC5-4CC0-BB25-FF028D6A0A71}" dt="2024-04-09T17:24:16.246" v="3420" actId="478"/>
          <ac:spMkLst>
            <pc:docMk/>
            <pc:sldMk cId="3118163753" sldId="2146846134"/>
            <ac:spMk id="7" creationId="{BF552AD7-7F6F-4810-03DE-C115B33C9778}"/>
          </ac:spMkLst>
        </pc:spChg>
        <pc:spChg chg="mod">
          <ac:chgData name="Kaileen Cain" userId="21167d2d-fdf2-4320-ae3a-272888c89590" providerId="ADAL" clId="{5A3EA97D-7AC5-4CC0-BB25-FF028D6A0A71}" dt="2024-04-09T17:29:11.259" v="3533" actId="20577"/>
          <ac:spMkLst>
            <pc:docMk/>
            <pc:sldMk cId="3118163753" sldId="2146846134"/>
            <ac:spMk id="8" creationId="{3351E766-DA40-FBC4-FFD4-06C9741793A3}"/>
          </ac:spMkLst>
        </pc:spChg>
        <pc:spChg chg="add del mod">
          <ac:chgData name="Kaileen Cain" userId="21167d2d-fdf2-4320-ae3a-272888c89590" providerId="ADAL" clId="{5A3EA97D-7AC5-4CC0-BB25-FF028D6A0A71}" dt="2024-04-09T17:25:37.490" v="3481" actId="478"/>
          <ac:spMkLst>
            <pc:docMk/>
            <pc:sldMk cId="3118163753" sldId="2146846134"/>
            <ac:spMk id="12" creationId="{33648426-E04F-E6B5-9532-EF0E4DFD41C1}"/>
          </ac:spMkLst>
        </pc:spChg>
        <pc:spChg chg="mod">
          <ac:chgData name="Kaileen Cain" userId="21167d2d-fdf2-4320-ae3a-272888c89590" providerId="ADAL" clId="{5A3EA97D-7AC5-4CC0-BB25-FF028D6A0A71}" dt="2024-04-05T15:45:03.870" v="3226" actId="1036"/>
          <ac:spMkLst>
            <pc:docMk/>
            <pc:sldMk cId="3118163753" sldId="2146846134"/>
            <ac:spMk id="13" creationId="{25AECA34-E0EA-AB4F-CC73-8F4F7B6B41CD}"/>
          </ac:spMkLst>
        </pc:spChg>
        <pc:spChg chg="add mod ord">
          <ac:chgData name="Kaileen Cain" userId="21167d2d-fdf2-4320-ae3a-272888c89590" providerId="ADAL" clId="{5A3EA97D-7AC5-4CC0-BB25-FF028D6A0A71}" dt="2024-04-09T17:28:37.942" v="3503" actId="207"/>
          <ac:spMkLst>
            <pc:docMk/>
            <pc:sldMk cId="3118163753" sldId="2146846134"/>
            <ac:spMk id="13" creationId="{E4224CE6-A40F-8C8C-A0AE-A531BA7E60B0}"/>
          </ac:spMkLst>
        </pc:spChg>
        <pc:spChg chg="add del mod">
          <ac:chgData name="Kaileen Cain" userId="21167d2d-fdf2-4320-ae3a-272888c89590" providerId="ADAL" clId="{5A3EA97D-7AC5-4CC0-BB25-FF028D6A0A71}" dt="2024-04-09T17:25:52.020" v="3484" actId="478"/>
          <ac:spMkLst>
            <pc:docMk/>
            <pc:sldMk cId="3118163753" sldId="2146846134"/>
            <ac:spMk id="14" creationId="{B59D9EC1-8544-A6D3-CA8C-0A0FAF54662A}"/>
          </ac:spMkLst>
        </pc:spChg>
        <pc:spChg chg="del">
          <ac:chgData name="Kaileen Cain" userId="21167d2d-fdf2-4320-ae3a-272888c89590" providerId="ADAL" clId="{5A3EA97D-7AC5-4CC0-BB25-FF028D6A0A71}" dt="2024-04-09T17:24:18.213" v="3421" actId="478"/>
          <ac:spMkLst>
            <pc:docMk/>
            <pc:sldMk cId="3118163753" sldId="2146846134"/>
            <ac:spMk id="15" creationId="{54443A03-BCFF-CA73-3966-FCEC0A5F2232}"/>
          </ac:spMkLst>
        </pc:spChg>
        <pc:spChg chg="add mod ord">
          <ac:chgData name="Kaileen Cain" userId="21167d2d-fdf2-4320-ae3a-272888c89590" providerId="ADAL" clId="{5A3EA97D-7AC5-4CC0-BB25-FF028D6A0A71}" dt="2024-04-09T17:29:38.985" v="3536" actId="207"/>
          <ac:spMkLst>
            <pc:docMk/>
            <pc:sldMk cId="3118163753" sldId="2146846134"/>
            <ac:spMk id="16" creationId="{2D102B69-5EFB-58E3-C271-0C293B75DE2A}"/>
          </ac:spMkLst>
        </pc:spChg>
        <pc:spChg chg="add mod ord">
          <ac:chgData name="Kaileen Cain" userId="21167d2d-fdf2-4320-ae3a-272888c89590" providerId="ADAL" clId="{5A3EA97D-7AC5-4CC0-BB25-FF028D6A0A71}" dt="2024-04-09T17:24:36.574" v="3448" actId="1036"/>
          <ac:spMkLst>
            <pc:docMk/>
            <pc:sldMk cId="3118163753" sldId="2146846134"/>
            <ac:spMk id="18" creationId="{A29AFE39-EAC1-DDE8-8D34-C1B69677B6D8}"/>
          </ac:spMkLst>
        </pc:spChg>
        <pc:spChg chg="add mod ord">
          <ac:chgData name="Kaileen Cain" userId="21167d2d-fdf2-4320-ae3a-272888c89590" providerId="ADAL" clId="{5A3EA97D-7AC5-4CC0-BB25-FF028D6A0A71}" dt="2024-04-09T17:28:31.284" v="3501" actId="207"/>
          <ac:spMkLst>
            <pc:docMk/>
            <pc:sldMk cId="3118163753" sldId="2146846134"/>
            <ac:spMk id="19" creationId="{0496A3CC-CD76-5D16-0771-90EAB66F4208}"/>
          </ac:spMkLst>
        </pc:spChg>
        <pc:spChg chg="add mod ord">
          <ac:chgData name="Kaileen Cain" userId="21167d2d-fdf2-4320-ae3a-272888c89590" providerId="ADAL" clId="{5A3EA97D-7AC5-4CC0-BB25-FF028D6A0A71}" dt="2024-04-09T17:29:48.546" v="3537" actId="207"/>
          <ac:spMkLst>
            <pc:docMk/>
            <pc:sldMk cId="3118163753" sldId="2146846134"/>
            <ac:spMk id="20" creationId="{532F695F-1A9B-A2B7-6749-DD3563888E72}"/>
          </ac:spMkLst>
        </pc:spChg>
        <pc:spChg chg="add mod ord">
          <ac:chgData name="Kaileen Cain" userId="21167d2d-fdf2-4320-ae3a-272888c89590" providerId="ADAL" clId="{5A3EA97D-7AC5-4CC0-BB25-FF028D6A0A71}" dt="2024-04-09T17:24:36.574" v="3448" actId="1036"/>
          <ac:spMkLst>
            <pc:docMk/>
            <pc:sldMk cId="3118163753" sldId="2146846134"/>
            <ac:spMk id="21" creationId="{FCDC160F-7965-F378-4511-9F4BA475B995}"/>
          </ac:spMkLst>
        </pc:spChg>
        <pc:spChg chg="add mod ord">
          <ac:chgData name="Kaileen Cain" userId="21167d2d-fdf2-4320-ae3a-272888c89590" providerId="ADAL" clId="{5A3EA97D-7AC5-4CC0-BB25-FF028D6A0A71}" dt="2024-04-09T17:28:24.120" v="3499" actId="20577"/>
          <ac:spMkLst>
            <pc:docMk/>
            <pc:sldMk cId="3118163753" sldId="2146846134"/>
            <ac:spMk id="22" creationId="{868408C8-58C0-0F7F-E424-D2079E578334}"/>
          </ac:spMkLst>
        </pc:spChg>
        <pc:spChg chg="add mod ord">
          <ac:chgData name="Kaileen Cain" userId="21167d2d-fdf2-4320-ae3a-272888c89590" providerId="ADAL" clId="{5A3EA97D-7AC5-4CC0-BB25-FF028D6A0A71}" dt="2024-04-09T17:29:58.227" v="3538" actId="207"/>
          <ac:spMkLst>
            <pc:docMk/>
            <pc:sldMk cId="3118163753" sldId="2146846134"/>
            <ac:spMk id="23" creationId="{DD43FA9B-884F-5B1C-592B-00FAFDD4FE70}"/>
          </ac:spMkLst>
        </pc:spChg>
        <pc:picChg chg="add mod">
          <ac:chgData name="Kaileen Cain" userId="21167d2d-fdf2-4320-ae3a-272888c89590" providerId="ADAL" clId="{5A3EA97D-7AC5-4CC0-BB25-FF028D6A0A71}" dt="2024-04-09T17:36:42.298" v="3546" actId="12789"/>
          <ac:picMkLst>
            <pc:docMk/>
            <pc:sldMk cId="3118163753" sldId="2146846134"/>
            <ac:picMk id="11" creationId="{5B032D53-0891-DA01-D381-22FDF708C533}"/>
          </ac:picMkLst>
        </pc:picChg>
        <pc:picChg chg="add del mod">
          <ac:chgData name="Kaileen Cain" userId="21167d2d-fdf2-4320-ae3a-272888c89590" providerId="ADAL" clId="{5A3EA97D-7AC5-4CC0-BB25-FF028D6A0A71}" dt="2024-04-05T15:43:51.562" v="3183" actId="478"/>
          <ac:picMkLst>
            <pc:docMk/>
            <pc:sldMk cId="3118163753" sldId="2146846134"/>
            <ac:picMk id="15" creationId="{AABC6F58-A8F1-EAB9-574D-9589FB56D8F6}"/>
          </ac:picMkLst>
        </pc:picChg>
        <pc:picChg chg="add mod">
          <ac:chgData name="Kaileen Cain" userId="21167d2d-fdf2-4320-ae3a-272888c89590" providerId="ADAL" clId="{5A3EA97D-7AC5-4CC0-BB25-FF028D6A0A71}" dt="2024-04-09T17:36:42.298" v="3546" actId="12789"/>
          <ac:picMkLst>
            <pc:docMk/>
            <pc:sldMk cId="3118163753" sldId="2146846134"/>
            <ac:picMk id="17" creationId="{1A7A3516-BE2A-3FB9-565B-57863324C22C}"/>
          </ac:picMkLst>
        </pc:picChg>
        <pc:picChg chg="add del mod ord">
          <ac:chgData name="Kaileen Cain" userId="21167d2d-fdf2-4320-ae3a-272888c89590" providerId="ADAL" clId="{5A3EA97D-7AC5-4CC0-BB25-FF028D6A0A71}" dt="2024-04-09T17:24:56.484" v="3474" actId="478"/>
          <ac:picMkLst>
            <pc:docMk/>
            <pc:sldMk cId="3118163753" sldId="2146846134"/>
            <ac:picMk id="24" creationId="{0816C8C2-F8EC-9C7A-F654-9DA9840B9247}"/>
          </ac:picMkLst>
        </pc:picChg>
        <pc:picChg chg="add del mod ord">
          <ac:chgData name="Kaileen Cain" userId="21167d2d-fdf2-4320-ae3a-272888c89590" providerId="ADAL" clId="{5A3EA97D-7AC5-4CC0-BB25-FF028D6A0A71}" dt="2024-04-09T17:24:56.484" v="3474" actId="478"/>
          <ac:picMkLst>
            <pc:docMk/>
            <pc:sldMk cId="3118163753" sldId="2146846134"/>
            <ac:picMk id="25" creationId="{E1E3F4E0-C620-034D-E270-38CA69975EF4}"/>
          </ac:picMkLst>
        </pc:picChg>
        <pc:picChg chg="add del mod ord">
          <ac:chgData name="Kaileen Cain" userId="21167d2d-fdf2-4320-ae3a-272888c89590" providerId="ADAL" clId="{5A3EA97D-7AC5-4CC0-BB25-FF028D6A0A71}" dt="2024-04-09T17:24:56.484" v="3474" actId="478"/>
          <ac:picMkLst>
            <pc:docMk/>
            <pc:sldMk cId="3118163753" sldId="2146846134"/>
            <ac:picMk id="26" creationId="{D8E93183-98F8-8584-E203-1A087483060E}"/>
          </ac:picMkLst>
        </pc:picChg>
        <pc:picChg chg="add del mod">
          <ac:chgData name="Kaileen Cain" userId="21167d2d-fdf2-4320-ae3a-272888c89590" providerId="ADAL" clId="{5A3EA97D-7AC5-4CC0-BB25-FF028D6A0A71}" dt="2024-04-09T17:36:04.408" v="3540" actId="478"/>
          <ac:picMkLst>
            <pc:docMk/>
            <pc:sldMk cId="3118163753" sldId="2146846134"/>
            <ac:picMk id="28" creationId="{411089D4-6C07-22A4-9D4E-9D7DBA050FD2}"/>
          </ac:picMkLst>
        </pc:picChg>
        <pc:picChg chg="add mod">
          <ac:chgData name="Kaileen Cain" userId="21167d2d-fdf2-4320-ae3a-272888c89590" providerId="ADAL" clId="{5A3EA97D-7AC5-4CC0-BB25-FF028D6A0A71}" dt="2024-04-09T17:36:42.298" v="3546" actId="12789"/>
          <ac:picMkLst>
            <pc:docMk/>
            <pc:sldMk cId="3118163753" sldId="2146846134"/>
            <ac:picMk id="30" creationId="{24382B4D-8098-03AE-0F52-9EEC87C6EAD7}"/>
          </ac:picMkLst>
        </pc:picChg>
      </pc:sldChg>
      <pc:sldChg chg="addSp delSp modSp mod modCm">
        <pc:chgData name="Kaileen Cain" userId="21167d2d-fdf2-4320-ae3a-272888c89590" providerId="ADAL" clId="{5A3EA97D-7AC5-4CC0-BB25-FF028D6A0A71}" dt="2024-04-12T15:25:44.357" v="5718" actId="1076"/>
        <pc:sldMkLst>
          <pc:docMk/>
          <pc:sldMk cId="818852172" sldId="2146846136"/>
        </pc:sldMkLst>
        <pc:spChg chg="add mod ord">
          <ac:chgData name="Kaileen Cain" userId="21167d2d-fdf2-4320-ae3a-272888c89590" providerId="ADAL" clId="{5A3EA97D-7AC5-4CC0-BB25-FF028D6A0A71}" dt="2024-04-05T15:31:07.740" v="2560" actId="1035"/>
          <ac:spMkLst>
            <pc:docMk/>
            <pc:sldMk cId="818852172" sldId="2146846136"/>
            <ac:spMk id="6" creationId="{9573D1ED-D7FD-77DD-1FC4-61FF3333398C}"/>
          </ac:spMkLst>
        </pc:spChg>
        <pc:spChg chg="ord">
          <ac:chgData name="Kaileen Cain" userId="21167d2d-fdf2-4320-ae3a-272888c89590" providerId="ADAL" clId="{5A3EA97D-7AC5-4CC0-BB25-FF028D6A0A71}" dt="2024-04-05T15:31:01.209" v="2558" actId="167"/>
          <ac:spMkLst>
            <pc:docMk/>
            <pc:sldMk cId="818852172" sldId="2146846136"/>
            <ac:spMk id="7" creationId="{BF552AD7-7F6F-4810-03DE-C115B33C9778}"/>
          </ac:spMkLst>
        </pc:spChg>
        <pc:spChg chg="mod">
          <ac:chgData name="Kaileen Cain" userId="21167d2d-fdf2-4320-ae3a-272888c89590" providerId="ADAL" clId="{5A3EA97D-7AC5-4CC0-BB25-FF028D6A0A71}" dt="2024-04-09T18:12:06.695" v="4237" actId="20577"/>
          <ac:spMkLst>
            <pc:docMk/>
            <pc:sldMk cId="818852172" sldId="2146846136"/>
            <ac:spMk id="8" creationId="{3351E766-DA40-FBC4-FFD4-06C9741793A3}"/>
          </ac:spMkLst>
        </pc:spChg>
        <pc:spChg chg="del mod ord">
          <ac:chgData name="Kaileen Cain" userId="21167d2d-fdf2-4320-ae3a-272888c89590" providerId="ADAL" clId="{5A3EA97D-7AC5-4CC0-BB25-FF028D6A0A71}" dt="2024-04-09T18:12:12.037" v="4238" actId="478"/>
          <ac:spMkLst>
            <pc:docMk/>
            <pc:sldMk cId="818852172" sldId="2146846136"/>
            <ac:spMk id="11" creationId="{14E3C4DB-09AE-2ED3-5B76-A2AC05C5FA9C}"/>
          </ac:spMkLst>
        </pc:spChg>
        <pc:spChg chg="del">
          <ac:chgData name="Kaileen Cain" userId="21167d2d-fdf2-4320-ae3a-272888c89590" providerId="ADAL" clId="{5A3EA97D-7AC5-4CC0-BB25-FF028D6A0A71}" dt="2024-04-05T15:39:29.896" v="2877" actId="478"/>
          <ac:spMkLst>
            <pc:docMk/>
            <pc:sldMk cId="818852172" sldId="2146846136"/>
            <ac:spMk id="11" creationId="{79B4D5A9-84A8-DD44-B125-0C3F5C83BF34}"/>
          </ac:spMkLst>
        </pc:spChg>
        <pc:spChg chg="del mod ord">
          <ac:chgData name="Kaileen Cain" userId="21167d2d-fdf2-4320-ae3a-272888c89590" providerId="ADAL" clId="{5A3EA97D-7AC5-4CC0-BB25-FF028D6A0A71}" dt="2024-04-09T18:12:12.037" v="4238" actId="478"/>
          <ac:spMkLst>
            <pc:docMk/>
            <pc:sldMk cId="818852172" sldId="2146846136"/>
            <ac:spMk id="12" creationId="{DAE43758-284A-5668-6704-27ADD3AFD39C}"/>
          </ac:spMkLst>
        </pc:spChg>
        <pc:spChg chg="del mod ord">
          <ac:chgData name="Kaileen Cain" userId="21167d2d-fdf2-4320-ae3a-272888c89590" providerId="ADAL" clId="{5A3EA97D-7AC5-4CC0-BB25-FF028D6A0A71}" dt="2024-04-09T18:01:23.921" v="3859" actId="478"/>
          <ac:spMkLst>
            <pc:docMk/>
            <pc:sldMk cId="818852172" sldId="2146846136"/>
            <ac:spMk id="13" creationId="{25AECA34-E0EA-AB4F-CC73-8F4F7B6B41CD}"/>
          </ac:spMkLst>
        </pc:spChg>
        <pc:spChg chg="add mod">
          <ac:chgData name="Kaileen Cain" userId="21167d2d-fdf2-4320-ae3a-272888c89590" providerId="ADAL" clId="{5A3EA97D-7AC5-4CC0-BB25-FF028D6A0A71}" dt="2024-04-09T18:09:09.421" v="4210" actId="207"/>
          <ac:spMkLst>
            <pc:docMk/>
            <pc:sldMk cId="818852172" sldId="2146846136"/>
            <ac:spMk id="14" creationId="{FF718FFC-3EAC-0A03-5C00-17994B14AB54}"/>
          </ac:spMkLst>
        </pc:spChg>
        <pc:spChg chg="add mod">
          <ac:chgData name="Kaileen Cain" userId="21167d2d-fdf2-4320-ae3a-272888c89590" providerId="ADAL" clId="{5A3EA97D-7AC5-4CC0-BB25-FF028D6A0A71}" dt="2024-04-05T15:39:19.481" v="2876" actId="20577"/>
          <ac:spMkLst>
            <pc:docMk/>
            <pc:sldMk cId="818852172" sldId="2146846136"/>
            <ac:spMk id="16" creationId="{F2FC5753-E8CC-36F0-8278-F64A3A73FB98}"/>
          </ac:spMkLst>
        </pc:spChg>
        <pc:spChg chg="add mod">
          <ac:chgData name="Kaileen Cain" userId="21167d2d-fdf2-4320-ae3a-272888c89590" providerId="ADAL" clId="{5A3EA97D-7AC5-4CC0-BB25-FF028D6A0A71}" dt="2024-04-09T18:05:23.116" v="4182" actId="12788"/>
          <ac:spMkLst>
            <pc:docMk/>
            <pc:sldMk cId="818852172" sldId="2146846136"/>
            <ac:spMk id="18" creationId="{CDB5F55D-9AA5-7EE8-C5B7-5BA85559B292}"/>
          </ac:spMkLst>
        </pc:spChg>
        <pc:spChg chg="add mod">
          <ac:chgData name="Kaileen Cain" userId="21167d2d-fdf2-4320-ae3a-272888c89590" providerId="ADAL" clId="{5A3EA97D-7AC5-4CC0-BB25-FF028D6A0A71}" dt="2024-04-09T18:08:28.278" v="4209" actId="12789"/>
          <ac:spMkLst>
            <pc:docMk/>
            <pc:sldMk cId="818852172" sldId="2146846136"/>
            <ac:spMk id="20" creationId="{29413E4D-334C-BC90-EF21-E31B6E8E0649}"/>
          </ac:spMkLst>
        </pc:spChg>
        <pc:spChg chg="add mod">
          <ac:chgData name="Kaileen Cain" userId="21167d2d-fdf2-4320-ae3a-272888c89590" providerId="ADAL" clId="{5A3EA97D-7AC5-4CC0-BB25-FF028D6A0A71}" dt="2024-04-09T18:05:32.599" v="4185" actId="1037"/>
          <ac:spMkLst>
            <pc:docMk/>
            <pc:sldMk cId="818852172" sldId="2146846136"/>
            <ac:spMk id="21" creationId="{82F484AF-FEBA-DC83-CE59-35EE69B8E37B}"/>
          </ac:spMkLst>
        </pc:spChg>
        <pc:spChg chg="add mod">
          <ac:chgData name="Kaileen Cain" userId="21167d2d-fdf2-4320-ae3a-272888c89590" providerId="ADAL" clId="{5A3EA97D-7AC5-4CC0-BB25-FF028D6A0A71}" dt="2024-04-09T18:08:28.278" v="4209" actId="12789"/>
          <ac:spMkLst>
            <pc:docMk/>
            <pc:sldMk cId="818852172" sldId="2146846136"/>
            <ac:spMk id="22" creationId="{A744B00D-A404-BE59-4E70-0D36B05B1992}"/>
          </ac:spMkLst>
        </pc:spChg>
        <pc:spChg chg="add mod">
          <ac:chgData name="Kaileen Cain" userId="21167d2d-fdf2-4320-ae3a-272888c89590" providerId="ADAL" clId="{5A3EA97D-7AC5-4CC0-BB25-FF028D6A0A71}" dt="2024-04-09T18:01:54.324" v="3860"/>
          <ac:spMkLst>
            <pc:docMk/>
            <pc:sldMk cId="818852172" sldId="2146846136"/>
            <ac:spMk id="23" creationId="{B5119504-28CA-E80B-BBEB-10BBCEA8D7BD}"/>
          </ac:spMkLst>
        </pc:spChg>
        <pc:spChg chg="del">
          <ac:chgData name="Kaileen Cain" userId="21167d2d-fdf2-4320-ae3a-272888c89590" providerId="ADAL" clId="{5A3EA97D-7AC5-4CC0-BB25-FF028D6A0A71}" dt="2024-04-12T15:25:22.885" v="5713" actId="478"/>
          <ac:spMkLst>
            <pc:docMk/>
            <pc:sldMk cId="818852172" sldId="2146846136"/>
            <ac:spMk id="28" creationId="{F7CF2DB1-35F0-4602-6CBE-799F578C0675}"/>
          </ac:spMkLst>
        </pc:spChg>
        <pc:spChg chg="del">
          <ac:chgData name="Kaileen Cain" userId="21167d2d-fdf2-4320-ae3a-272888c89590" providerId="ADAL" clId="{5A3EA97D-7AC5-4CC0-BB25-FF028D6A0A71}" dt="2024-04-12T15:22:00.499" v="5705" actId="478"/>
          <ac:spMkLst>
            <pc:docMk/>
            <pc:sldMk cId="818852172" sldId="2146846136"/>
            <ac:spMk id="29" creationId="{AED4BBF2-39E8-DD14-B0EC-0E041CEEB9FB}"/>
          </ac:spMkLst>
        </pc:spChg>
        <pc:picChg chg="add mod">
          <ac:chgData name="Kaileen Cain" userId="21167d2d-fdf2-4320-ae3a-272888c89590" providerId="ADAL" clId="{5A3EA97D-7AC5-4CC0-BB25-FF028D6A0A71}" dt="2024-04-09T18:13:34.017" v="4240" actId="14826"/>
          <ac:picMkLst>
            <pc:docMk/>
            <pc:sldMk cId="818852172" sldId="2146846136"/>
            <ac:picMk id="24" creationId="{AD21003B-FA14-BDBE-FBB5-83600A62DB15}"/>
          </ac:picMkLst>
        </pc:picChg>
        <pc:picChg chg="add mod">
          <ac:chgData name="Kaileen Cain" userId="21167d2d-fdf2-4320-ae3a-272888c89590" providerId="ADAL" clId="{5A3EA97D-7AC5-4CC0-BB25-FF028D6A0A71}" dt="2024-04-09T18:14:41.071" v="4241" actId="14826"/>
          <ac:picMkLst>
            <pc:docMk/>
            <pc:sldMk cId="818852172" sldId="2146846136"/>
            <ac:picMk id="25" creationId="{FEF922B9-F120-85D6-82B9-C8790A434571}"/>
          </ac:picMkLst>
        </pc:picChg>
        <pc:picChg chg="add mod">
          <ac:chgData name="Kaileen Cain" userId="21167d2d-fdf2-4320-ae3a-272888c89590" providerId="ADAL" clId="{5A3EA97D-7AC5-4CC0-BB25-FF028D6A0A71}" dt="2024-04-12T15:22:27.444" v="5712" actId="1076"/>
          <ac:picMkLst>
            <pc:docMk/>
            <pc:sldMk cId="818852172" sldId="2146846136"/>
            <ac:picMk id="26" creationId="{E2E2C55B-39CF-0982-B961-C8D7778435DF}"/>
          </ac:picMkLst>
        </pc:picChg>
        <pc:picChg chg="add mod">
          <ac:chgData name="Kaileen Cain" userId="21167d2d-fdf2-4320-ae3a-272888c89590" providerId="ADAL" clId="{5A3EA97D-7AC5-4CC0-BB25-FF028D6A0A71}" dt="2024-04-12T15:25:44.357" v="5718" actId="1076"/>
          <ac:picMkLst>
            <pc:docMk/>
            <pc:sldMk cId="818852172" sldId="2146846136"/>
            <ac:picMk id="30" creationId="{A8AEF78F-995E-8709-F3DB-E70B7D5CAFC0}"/>
          </ac:picMkLst>
        </pc:picChg>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5A3EA97D-7AC5-4CC0-BB25-FF028D6A0A71}" dt="2024-04-12T13:13:54.030" v="5327" actId="2056"/>
              <pc2:cmMkLst xmlns:pc2="http://schemas.microsoft.com/office/powerpoint/2019/9/main/command">
                <pc:docMk/>
                <pc:sldMk cId="818852172" sldId="2146846136"/>
                <pc2:cmMk id="{AE4168AC-2305-4009-A2C2-4EB4696C8F31}"/>
              </pc2:cmMkLst>
            </pc226:cmChg>
            <pc226:cmChg xmlns:pc226="http://schemas.microsoft.com/office/powerpoint/2022/06/main/command" chg="mod">
              <pc226:chgData name="Kaileen Cain" userId="21167d2d-fdf2-4320-ae3a-272888c89590" providerId="ADAL" clId="{5A3EA97D-7AC5-4CC0-BB25-FF028D6A0A71}" dt="2024-04-09T17:39:23.608" v="3627" actId="2056"/>
              <pc2:cmMkLst xmlns:pc2="http://schemas.microsoft.com/office/powerpoint/2019/9/main/command">
                <pc:docMk/>
                <pc:sldMk cId="818852172" sldId="2146846136"/>
                <pc2:cmMk id="{11243BB0-1F19-4D83-A643-2DFD96BAD821}"/>
              </pc2:cmMkLst>
            </pc226:cmChg>
          </p:ext>
        </pc:extLst>
      </pc:sldChg>
      <pc:sldChg chg="addSp delSp modSp mod">
        <pc:chgData name="Kaileen Cain" userId="21167d2d-fdf2-4320-ae3a-272888c89590" providerId="ADAL" clId="{5A3EA97D-7AC5-4CC0-BB25-FF028D6A0A71}" dt="2024-04-09T17:24:48.088" v="3473" actId="1036"/>
        <pc:sldMkLst>
          <pc:docMk/>
          <pc:sldMk cId="4089776340" sldId="2146846137"/>
        </pc:sldMkLst>
        <pc:spChg chg="del mod">
          <ac:chgData name="Kaileen Cain" userId="21167d2d-fdf2-4320-ae3a-272888c89590" providerId="ADAL" clId="{5A3EA97D-7AC5-4CC0-BB25-FF028D6A0A71}" dt="2024-04-09T17:24:03.191" v="3419" actId="478"/>
          <ac:spMkLst>
            <pc:docMk/>
            <pc:sldMk cId="4089776340" sldId="2146846137"/>
            <ac:spMk id="3" creationId="{E0D7A28E-AEF9-77D3-8EB2-104FBCD2579C}"/>
          </ac:spMkLst>
        </pc:spChg>
        <pc:spChg chg="del mod ord">
          <ac:chgData name="Kaileen Cain" userId="21167d2d-fdf2-4320-ae3a-272888c89590" providerId="ADAL" clId="{5A3EA97D-7AC5-4CC0-BB25-FF028D6A0A71}" dt="2024-04-03T14:40:18.044" v="942" actId="478"/>
          <ac:spMkLst>
            <pc:docMk/>
            <pc:sldMk cId="4089776340" sldId="2146846137"/>
            <ac:spMk id="6" creationId="{20BAA6E3-CB0C-B9DB-F98F-4CD9854EDFB9}"/>
          </ac:spMkLst>
        </pc:spChg>
        <pc:spChg chg="del mod ord">
          <ac:chgData name="Kaileen Cain" userId="21167d2d-fdf2-4320-ae3a-272888c89590" providerId="ADAL" clId="{5A3EA97D-7AC5-4CC0-BB25-FF028D6A0A71}" dt="2024-04-03T14:32:55.732" v="741" actId="478"/>
          <ac:spMkLst>
            <pc:docMk/>
            <pc:sldMk cId="4089776340" sldId="2146846137"/>
            <ac:spMk id="7" creationId="{BF552AD7-7F6F-4810-03DE-C115B33C9778}"/>
          </ac:spMkLst>
        </pc:spChg>
        <pc:spChg chg="mod">
          <ac:chgData name="Kaileen Cain" userId="21167d2d-fdf2-4320-ae3a-272888c89590" providerId="ADAL" clId="{5A3EA97D-7AC5-4CC0-BB25-FF028D6A0A71}" dt="2024-04-03T14:42:02.712" v="1049" actId="20577"/>
          <ac:spMkLst>
            <pc:docMk/>
            <pc:sldMk cId="4089776340" sldId="2146846137"/>
            <ac:spMk id="8" creationId="{3351E766-DA40-FBC4-FFD4-06C9741793A3}"/>
          </ac:spMkLst>
        </pc:spChg>
        <pc:spChg chg="add del mod ord">
          <ac:chgData name="Kaileen Cain" userId="21167d2d-fdf2-4320-ae3a-272888c89590" providerId="ADAL" clId="{5A3EA97D-7AC5-4CC0-BB25-FF028D6A0A71}" dt="2024-04-03T14:15:55.404" v="98" actId="478"/>
          <ac:spMkLst>
            <pc:docMk/>
            <pc:sldMk cId="4089776340" sldId="2146846137"/>
            <ac:spMk id="11" creationId="{D30CC685-9C9B-9DF7-D98D-EE07461FFE7E}"/>
          </ac:spMkLst>
        </pc:spChg>
        <pc:spChg chg="add del mod ord">
          <ac:chgData name="Kaileen Cain" userId="21167d2d-fdf2-4320-ae3a-272888c89590" providerId="ADAL" clId="{5A3EA97D-7AC5-4CC0-BB25-FF028D6A0A71}" dt="2024-04-03T14:19:36.291" v="188" actId="478"/>
          <ac:spMkLst>
            <pc:docMk/>
            <pc:sldMk cId="4089776340" sldId="2146846137"/>
            <ac:spMk id="12" creationId="{4B54C011-14E1-511D-D792-4478C8F92D60}"/>
          </ac:spMkLst>
        </pc:spChg>
        <pc:spChg chg="add del mod">
          <ac:chgData name="Kaileen Cain" userId="21167d2d-fdf2-4320-ae3a-272888c89590" providerId="ADAL" clId="{5A3EA97D-7AC5-4CC0-BB25-FF028D6A0A71}" dt="2024-04-03T14:32:54.308" v="740" actId="478"/>
          <ac:spMkLst>
            <pc:docMk/>
            <pc:sldMk cId="4089776340" sldId="2146846137"/>
            <ac:spMk id="13" creationId="{C3D088F5-F179-FADB-ECBF-55F4A1C1388B}"/>
          </ac:spMkLst>
        </pc:spChg>
        <pc:spChg chg="add del mod">
          <ac:chgData name="Kaileen Cain" userId="21167d2d-fdf2-4320-ae3a-272888c89590" providerId="ADAL" clId="{5A3EA97D-7AC5-4CC0-BB25-FF028D6A0A71}" dt="2024-04-03T14:32:54.308" v="740" actId="478"/>
          <ac:spMkLst>
            <pc:docMk/>
            <pc:sldMk cId="4089776340" sldId="2146846137"/>
            <ac:spMk id="14" creationId="{57CC6BE3-02CA-7A48-7E8A-CC5AC59C68E6}"/>
          </ac:spMkLst>
        </pc:spChg>
        <pc:spChg chg="add del mod ord topLvl">
          <ac:chgData name="Kaileen Cain" userId="21167d2d-fdf2-4320-ae3a-272888c89590" providerId="ADAL" clId="{5A3EA97D-7AC5-4CC0-BB25-FF028D6A0A71}" dt="2024-04-03T14:34:11.156" v="817" actId="478"/>
          <ac:spMkLst>
            <pc:docMk/>
            <pc:sldMk cId="4089776340" sldId="2146846137"/>
            <ac:spMk id="15" creationId="{E589DEB7-29E5-6FE8-09A8-139D31F5A702}"/>
          </ac:spMkLst>
        </pc:spChg>
        <pc:spChg chg="add del mod ord topLvl">
          <ac:chgData name="Kaileen Cain" userId="21167d2d-fdf2-4320-ae3a-272888c89590" providerId="ADAL" clId="{5A3EA97D-7AC5-4CC0-BB25-FF028D6A0A71}" dt="2024-04-03T14:40:46.152" v="949" actId="478"/>
          <ac:spMkLst>
            <pc:docMk/>
            <pc:sldMk cId="4089776340" sldId="2146846137"/>
            <ac:spMk id="16" creationId="{720E928D-BC5C-ADB2-6E28-77182B2AC757}"/>
          </ac:spMkLst>
        </pc:spChg>
        <pc:spChg chg="add del mod ord topLvl">
          <ac:chgData name="Kaileen Cain" userId="21167d2d-fdf2-4320-ae3a-272888c89590" providerId="ADAL" clId="{5A3EA97D-7AC5-4CC0-BB25-FF028D6A0A71}" dt="2024-04-03T14:32:54.308" v="740" actId="478"/>
          <ac:spMkLst>
            <pc:docMk/>
            <pc:sldMk cId="4089776340" sldId="2146846137"/>
            <ac:spMk id="17" creationId="{C87529C0-931F-A98D-1A36-608CF1EEAD65}"/>
          </ac:spMkLst>
        </pc:spChg>
        <pc:spChg chg="add del mod">
          <ac:chgData name="Kaileen Cain" userId="21167d2d-fdf2-4320-ae3a-272888c89590" providerId="ADAL" clId="{5A3EA97D-7AC5-4CC0-BB25-FF028D6A0A71}" dt="2024-04-03T14:34:11.156" v="817" actId="478"/>
          <ac:spMkLst>
            <pc:docMk/>
            <pc:sldMk cId="4089776340" sldId="2146846137"/>
            <ac:spMk id="19" creationId="{68680588-DC90-1E35-2D4D-BB82C9143F4D}"/>
          </ac:spMkLst>
        </pc:spChg>
        <pc:spChg chg="add del mod">
          <ac:chgData name="Kaileen Cain" userId="21167d2d-fdf2-4320-ae3a-272888c89590" providerId="ADAL" clId="{5A3EA97D-7AC5-4CC0-BB25-FF028D6A0A71}" dt="2024-04-03T14:34:11.156" v="817" actId="478"/>
          <ac:spMkLst>
            <pc:docMk/>
            <pc:sldMk cId="4089776340" sldId="2146846137"/>
            <ac:spMk id="20" creationId="{5A2AB3F3-13EB-05A0-35BC-AFE16A7084A1}"/>
          </ac:spMkLst>
        </pc:spChg>
        <pc:spChg chg="add del mod">
          <ac:chgData name="Kaileen Cain" userId="21167d2d-fdf2-4320-ae3a-272888c89590" providerId="ADAL" clId="{5A3EA97D-7AC5-4CC0-BB25-FF028D6A0A71}" dt="2024-04-03T14:40:46.152" v="949" actId="478"/>
          <ac:spMkLst>
            <pc:docMk/>
            <pc:sldMk cId="4089776340" sldId="2146846137"/>
            <ac:spMk id="21" creationId="{7AE43A7B-7DE9-5690-305B-3E1950A893F3}"/>
          </ac:spMkLst>
        </pc:spChg>
        <pc:spChg chg="add del mod">
          <ac:chgData name="Kaileen Cain" userId="21167d2d-fdf2-4320-ae3a-272888c89590" providerId="ADAL" clId="{5A3EA97D-7AC5-4CC0-BB25-FF028D6A0A71}" dt="2024-04-03T14:40:46.152" v="949" actId="478"/>
          <ac:spMkLst>
            <pc:docMk/>
            <pc:sldMk cId="4089776340" sldId="2146846137"/>
            <ac:spMk id="22" creationId="{67D919C2-5AAC-72D0-1A53-C1BCE4A8101E}"/>
          </ac:spMkLst>
        </pc:spChg>
        <pc:spChg chg="add del mod">
          <ac:chgData name="Kaileen Cain" userId="21167d2d-fdf2-4320-ae3a-272888c89590" providerId="ADAL" clId="{5A3EA97D-7AC5-4CC0-BB25-FF028D6A0A71}" dt="2024-04-03T14:34:11.156" v="817" actId="478"/>
          <ac:spMkLst>
            <pc:docMk/>
            <pc:sldMk cId="4089776340" sldId="2146846137"/>
            <ac:spMk id="24" creationId="{93C4E560-9021-7451-58B5-8D4155583BEB}"/>
          </ac:spMkLst>
        </pc:spChg>
        <pc:spChg chg="add mod">
          <ac:chgData name="Kaileen Cain" userId="21167d2d-fdf2-4320-ae3a-272888c89590" providerId="ADAL" clId="{5A3EA97D-7AC5-4CC0-BB25-FF028D6A0A71}" dt="2024-04-09T17:24:48.088" v="3473" actId="1036"/>
          <ac:spMkLst>
            <pc:docMk/>
            <pc:sldMk cId="4089776340" sldId="2146846137"/>
            <ac:spMk id="27" creationId="{F9028642-8C5D-6AAE-D8B0-121A4D22C1D2}"/>
          </ac:spMkLst>
        </pc:spChg>
        <pc:spChg chg="add mod">
          <ac:chgData name="Kaileen Cain" userId="21167d2d-fdf2-4320-ae3a-272888c89590" providerId="ADAL" clId="{5A3EA97D-7AC5-4CC0-BB25-FF028D6A0A71}" dt="2024-04-09T17:24:48.088" v="3473" actId="1036"/>
          <ac:spMkLst>
            <pc:docMk/>
            <pc:sldMk cId="4089776340" sldId="2146846137"/>
            <ac:spMk id="28" creationId="{D56A581C-9068-42D7-E48A-2339D424F394}"/>
          </ac:spMkLst>
        </pc:spChg>
        <pc:spChg chg="add mod">
          <ac:chgData name="Kaileen Cain" userId="21167d2d-fdf2-4320-ae3a-272888c89590" providerId="ADAL" clId="{5A3EA97D-7AC5-4CC0-BB25-FF028D6A0A71}" dt="2024-04-09T17:24:48.088" v="3473" actId="1036"/>
          <ac:spMkLst>
            <pc:docMk/>
            <pc:sldMk cId="4089776340" sldId="2146846137"/>
            <ac:spMk id="29" creationId="{07668C83-1D98-71E5-AF75-9C09BE339FC5}"/>
          </ac:spMkLst>
        </pc:spChg>
        <pc:spChg chg="add mod">
          <ac:chgData name="Kaileen Cain" userId="21167d2d-fdf2-4320-ae3a-272888c89590" providerId="ADAL" clId="{5A3EA97D-7AC5-4CC0-BB25-FF028D6A0A71}" dt="2024-04-09T17:24:48.088" v="3473" actId="1036"/>
          <ac:spMkLst>
            <pc:docMk/>
            <pc:sldMk cId="4089776340" sldId="2146846137"/>
            <ac:spMk id="30" creationId="{E220F4F1-61F0-7638-12A7-93E84EA90C5E}"/>
          </ac:spMkLst>
        </pc:spChg>
        <pc:spChg chg="add mod">
          <ac:chgData name="Kaileen Cain" userId="21167d2d-fdf2-4320-ae3a-272888c89590" providerId="ADAL" clId="{5A3EA97D-7AC5-4CC0-BB25-FF028D6A0A71}" dt="2024-04-09T17:24:48.088" v="3473" actId="1036"/>
          <ac:spMkLst>
            <pc:docMk/>
            <pc:sldMk cId="4089776340" sldId="2146846137"/>
            <ac:spMk id="31" creationId="{90F7BC01-F898-4DEE-3EC1-A15888BB16E4}"/>
          </ac:spMkLst>
        </pc:spChg>
        <pc:spChg chg="add mod">
          <ac:chgData name="Kaileen Cain" userId="21167d2d-fdf2-4320-ae3a-272888c89590" providerId="ADAL" clId="{5A3EA97D-7AC5-4CC0-BB25-FF028D6A0A71}" dt="2024-04-09T17:24:48.088" v="3473" actId="1036"/>
          <ac:spMkLst>
            <pc:docMk/>
            <pc:sldMk cId="4089776340" sldId="2146846137"/>
            <ac:spMk id="32" creationId="{1AA7A01E-29C1-83A7-2644-44446A912F73}"/>
          </ac:spMkLst>
        </pc:spChg>
        <pc:spChg chg="add mod">
          <ac:chgData name="Kaileen Cain" userId="21167d2d-fdf2-4320-ae3a-272888c89590" providerId="ADAL" clId="{5A3EA97D-7AC5-4CC0-BB25-FF028D6A0A71}" dt="2024-04-09T17:24:48.088" v="3473" actId="1036"/>
          <ac:spMkLst>
            <pc:docMk/>
            <pc:sldMk cId="4089776340" sldId="2146846137"/>
            <ac:spMk id="33" creationId="{E3C7F6DA-A9DC-F976-E963-3DD09D332AFA}"/>
          </ac:spMkLst>
        </pc:spChg>
        <pc:spChg chg="add mod">
          <ac:chgData name="Kaileen Cain" userId="21167d2d-fdf2-4320-ae3a-272888c89590" providerId="ADAL" clId="{5A3EA97D-7AC5-4CC0-BB25-FF028D6A0A71}" dt="2024-04-09T17:24:48.088" v="3473" actId="1036"/>
          <ac:spMkLst>
            <pc:docMk/>
            <pc:sldMk cId="4089776340" sldId="2146846137"/>
            <ac:spMk id="34" creationId="{36492FDD-289F-2888-2030-3B802082F80B}"/>
          </ac:spMkLst>
        </pc:spChg>
        <pc:spChg chg="add mod">
          <ac:chgData name="Kaileen Cain" userId="21167d2d-fdf2-4320-ae3a-272888c89590" providerId="ADAL" clId="{5A3EA97D-7AC5-4CC0-BB25-FF028D6A0A71}" dt="2024-04-09T17:24:48.088" v="3473" actId="1036"/>
          <ac:spMkLst>
            <pc:docMk/>
            <pc:sldMk cId="4089776340" sldId="2146846137"/>
            <ac:spMk id="35" creationId="{6970ADFF-5B84-0228-E235-4AAFECE4A922}"/>
          </ac:spMkLst>
        </pc:spChg>
        <pc:grpChg chg="add del mod">
          <ac:chgData name="Kaileen Cain" userId="21167d2d-fdf2-4320-ae3a-272888c89590" providerId="ADAL" clId="{5A3EA97D-7AC5-4CC0-BB25-FF028D6A0A71}" dt="2024-04-03T14:19:32.939" v="187" actId="165"/>
          <ac:grpSpMkLst>
            <pc:docMk/>
            <pc:sldMk cId="4089776340" sldId="2146846137"/>
            <ac:grpSpMk id="18" creationId="{F96D3949-26DE-7295-0738-6DFF4DEBC10E}"/>
          </ac:grpSpMkLst>
        </pc:grpChg>
        <pc:picChg chg="add del mod">
          <ac:chgData name="Kaileen Cain" userId="21167d2d-fdf2-4320-ae3a-272888c89590" providerId="ADAL" clId="{5A3EA97D-7AC5-4CC0-BB25-FF028D6A0A71}" dt="2024-04-03T14:38:01.793" v="932" actId="478"/>
          <ac:picMkLst>
            <pc:docMk/>
            <pc:sldMk cId="4089776340" sldId="2146846137"/>
            <ac:picMk id="23" creationId="{5A9B588F-CB4A-5B02-C5F9-143BAA9CF0BC}"/>
          </ac:picMkLst>
        </pc:picChg>
        <pc:picChg chg="add del mod">
          <ac:chgData name="Kaileen Cain" userId="21167d2d-fdf2-4320-ae3a-272888c89590" providerId="ADAL" clId="{5A3EA97D-7AC5-4CC0-BB25-FF028D6A0A71}" dt="2024-04-03T14:27:48.178" v="501" actId="478"/>
          <ac:picMkLst>
            <pc:docMk/>
            <pc:sldMk cId="4089776340" sldId="2146846137"/>
            <ac:picMk id="25" creationId="{AA93577B-DB63-F53D-2BB7-B50FD985E2CF}"/>
          </ac:picMkLst>
        </pc:picChg>
        <pc:picChg chg="add del mod">
          <ac:chgData name="Kaileen Cain" userId="21167d2d-fdf2-4320-ae3a-272888c89590" providerId="ADAL" clId="{5A3EA97D-7AC5-4CC0-BB25-FF028D6A0A71}" dt="2024-04-03T14:38:03.284" v="933" actId="478"/>
          <ac:picMkLst>
            <pc:docMk/>
            <pc:sldMk cId="4089776340" sldId="2146846137"/>
            <ac:picMk id="26" creationId="{E2BD9A3C-3449-F879-42B6-DDD0D4A9825E}"/>
          </ac:picMkLst>
        </pc:picChg>
        <pc:picChg chg="add del mod">
          <ac:chgData name="Kaileen Cain" userId="21167d2d-fdf2-4320-ae3a-272888c89590" providerId="ADAL" clId="{5A3EA97D-7AC5-4CC0-BB25-FF028D6A0A71}" dt="2024-04-03T14:38:49.819" v="941" actId="478"/>
          <ac:picMkLst>
            <pc:docMk/>
            <pc:sldMk cId="4089776340" sldId="2146846137"/>
            <ac:picMk id="36" creationId="{412EE86E-1ED5-99AE-009D-CE9BAB182CE7}"/>
          </ac:picMkLst>
        </pc:picChg>
        <pc:picChg chg="add del mod">
          <ac:chgData name="Kaileen Cain" userId="21167d2d-fdf2-4320-ae3a-272888c89590" providerId="ADAL" clId="{5A3EA97D-7AC5-4CC0-BB25-FF028D6A0A71}" dt="2024-04-03T14:36:08.911" v="926" actId="478"/>
          <ac:picMkLst>
            <pc:docMk/>
            <pc:sldMk cId="4089776340" sldId="2146846137"/>
            <ac:picMk id="37" creationId="{0CBF7F97-4493-8165-58CC-6F34458FD6A1}"/>
          </ac:picMkLst>
        </pc:picChg>
        <pc:picChg chg="add del mod">
          <ac:chgData name="Kaileen Cain" userId="21167d2d-fdf2-4320-ae3a-272888c89590" providerId="ADAL" clId="{5A3EA97D-7AC5-4CC0-BB25-FF028D6A0A71}" dt="2024-04-03T14:36:08.911" v="926" actId="478"/>
          <ac:picMkLst>
            <pc:docMk/>
            <pc:sldMk cId="4089776340" sldId="2146846137"/>
            <ac:picMk id="38" creationId="{5E78FE25-C2C0-26B5-32CF-F12C899F54DA}"/>
          </ac:picMkLst>
        </pc:picChg>
        <pc:picChg chg="add mod">
          <ac:chgData name="Kaileen Cain" userId="21167d2d-fdf2-4320-ae3a-272888c89590" providerId="ADAL" clId="{5A3EA97D-7AC5-4CC0-BB25-FF028D6A0A71}" dt="2024-04-09T17:24:48.088" v="3473" actId="1036"/>
          <ac:picMkLst>
            <pc:docMk/>
            <pc:sldMk cId="4089776340" sldId="2146846137"/>
            <ac:picMk id="40" creationId="{F9139F0E-E388-6103-38A4-7F8DADF35D86}"/>
          </ac:picMkLst>
        </pc:picChg>
        <pc:picChg chg="add mod">
          <ac:chgData name="Kaileen Cain" userId="21167d2d-fdf2-4320-ae3a-272888c89590" providerId="ADAL" clId="{5A3EA97D-7AC5-4CC0-BB25-FF028D6A0A71}" dt="2024-04-09T17:24:48.088" v="3473" actId="1036"/>
          <ac:picMkLst>
            <pc:docMk/>
            <pc:sldMk cId="4089776340" sldId="2146846137"/>
            <ac:picMk id="42" creationId="{03C26FBF-465C-D38A-6895-B1A4BD81EE62}"/>
          </ac:picMkLst>
        </pc:picChg>
        <pc:picChg chg="add mod">
          <ac:chgData name="Kaileen Cain" userId="21167d2d-fdf2-4320-ae3a-272888c89590" providerId="ADAL" clId="{5A3EA97D-7AC5-4CC0-BB25-FF028D6A0A71}" dt="2024-04-09T17:24:48.088" v="3473" actId="1036"/>
          <ac:picMkLst>
            <pc:docMk/>
            <pc:sldMk cId="4089776340" sldId="2146846137"/>
            <ac:picMk id="44" creationId="{96E35D53-C911-607E-06FF-6751E4DE2E07}"/>
          </ac:picMkLst>
        </pc:picChg>
      </pc:sldChg>
      <pc:sldChg chg="addSp delSp modSp del mod">
        <pc:chgData name="Kaileen Cain" userId="21167d2d-fdf2-4320-ae3a-272888c89590" providerId="ADAL" clId="{5A3EA97D-7AC5-4CC0-BB25-FF028D6A0A71}" dt="2024-04-12T18:32:04.559" v="5746" actId="2696"/>
        <pc:sldMkLst>
          <pc:docMk/>
          <pc:sldMk cId="571693479" sldId="2146846138"/>
        </pc:sldMkLst>
        <pc:spChg chg="del mod ord">
          <ac:chgData name="Kaileen Cain" userId="21167d2d-fdf2-4320-ae3a-272888c89590" providerId="ADAL" clId="{5A3EA97D-7AC5-4CC0-BB25-FF028D6A0A71}" dt="2024-04-09T17:37:22.539" v="3548" actId="478"/>
          <ac:spMkLst>
            <pc:docMk/>
            <pc:sldMk cId="571693479" sldId="2146846138"/>
            <ac:spMk id="3" creationId="{E0D7A28E-AEF9-77D3-8EB2-104FBCD2579C}"/>
          </ac:spMkLst>
        </pc:spChg>
        <pc:spChg chg="del mod">
          <ac:chgData name="Kaileen Cain" userId="21167d2d-fdf2-4320-ae3a-272888c89590" providerId="ADAL" clId="{5A3EA97D-7AC5-4CC0-BB25-FF028D6A0A71}" dt="2024-04-03T15:19:44.023" v="1507" actId="478"/>
          <ac:spMkLst>
            <pc:docMk/>
            <pc:sldMk cId="571693479" sldId="2146846138"/>
            <ac:spMk id="6" creationId="{20BAA6E3-CB0C-B9DB-F98F-4CD9854EDFB9}"/>
          </ac:spMkLst>
        </pc:spChg>
        <pc:spChg chg="mod">
          <ac:chgData name="Kaileen Cain" userId="21167d2d-fdf2-4320-ae3a-272888c89590" providerId="ADAL" clId="{5A3EA97D-7AC5-4CC0-BB25-FF028D6A0A71}" dt="2024-04-03T15:04:11.622" v="1068" actId="14100"/>
          <ac:spMkLst>
            <pc:docMk/>
            <pc:sldMk cId="571693479" sldId="2146846138"/>
            <ac:spMk id="7" creationId="{BF552AD7-7F6F-4810-03DE-C115B33C9778}"/>
          </ac:spMkLst>
        </pc:spChg>
        <pc:spChg chg="mod">
          <ac:chgData name="Kaileen Cain" userId="21167d2d-fdf2-4320-ae3a-272888c89590" providerId="ADAL" clId="{5A3EA97D-7AC5-4CC0-BB25-FF028D6A0A71}" dt="2024-04-03T15:19:31.669" v="1505" actId="20577"/>
          <ac:spMkLst>
            <pc:docMk/>
            <pc:sldMk cId="571693479" sldId="2146846138"/>
            <ac:spMk id="8" creationId="{3351E766-DA40-FBC4-FFD4-06C9741793A3}"/>
          </ac:spMkLst>
        </pc:spChg>
        <pc:spChg chg="add del">
          <ac:chgData name="Kaileen Cain" userId="21167d2d-fdf2-4320-ae3a-272888c89590" providerId="ADAL" clId="{5A3EA97D-7AC5-4CC0-BB25-FF028D6A0A71}" dt="2024-04-03T15:04:38.225" v="1074" actId="478"/>
          <ac:spMkLst>
            <pc:docMk/>
            <pc:sldMk cId="571693479" sldId="2146846138"/>
            <ac:spMk id="13" creationId="{974B91C5-57FA-397C-C2C6-49697EFE54D1}"/>
          </ac:spMkLst>
        </pc:spChg>
        <pc:spChg chg="add del mod">
          <ac:chgData name="Kaileen Cain" userId="21167d2d-fdf2-4320-ae3a-272888c89590" providerId="ADAL" clId="{5A3EA97D-7AC5-4CC0-BB25-FF028D6A0A71}" dt="2024-04-03T15:09:39.408" v="1126" actId="478"/>
          <ac:spMkLst>
            <pc:docMk/>
            <pc:sldMk cId="571693479" sldId="2146846138"/>
            <ac:spMk id="14" creationId="{30A5B8FC-B2D7-1EAE-E4D7-91F881948385}"/>
          </ac:spMkLst>
        </pc:spChg>
        <pc:spChg chg="add del mod">
          <ac:chgData name="Kaileen Cain" userId="21167d2d-fdf2-4320-ae3a-272888c89590" providerId="ADAL" clId="{5A3EA97D-7AC5-4CC0-BB25-FF028D6A0A71}" dt="2024-04-03T15:09:39.408" v="1126" actId="478"/>
          <ac:spMkLst>
            <pc:docMk/>
            <pc:sldMk cId="571693479" sldId="2146846138"/>
            <ac:spMk id="15" creationId="{AB77C4F1-5554-2878-3EDF-CB4582C82E3C}"/>
          </ac:spMkLst>
        </pc:spChg>
        <pc:spChg chg="add mod">
          <ac:chgData name="Kaileen Cain" userId="21167d2d-fdf2-4320-ae3a-272888c89590" providerId="ADAL" clId="{5A3EA97D-7AC5-4CC0-BB25-FF028D6A0A71}" dt="2024-04-03T15:13:28.048" v="1416" actId="207"/>
          <ac:spMkLst>
            <pc:docMk/>
            <pc:sldMk cId="571693479" sldId="2146846138"/>
            <ac:spMk id="16" creationId="{C6DDAA99-775D-CAEA-0A28-2BE6F5082F40}"/>
          </ac:spMkLst>
        </pc:spChg>
        <pc:spChg chg="add mod">
          <ac:chgData name="Kaileen Cain" userId="21167d2d-fdf2-4320-ae3a-272888c89590" providerId="ADAL" clId="{5A3EA97D-7AC5-4CC0-BB25-FF028D6A0A71}" dt="2024-04-03T15:18:40.022" v="1439" actId="20577"/>
          <ac:spMkLst>
            <pc:docMk/>
            <pc:sldMk cId="571693479" sldId="2146846138"/>
            <ac:spMk id="17" creationId="{6C232AB6-2BC2-22E5-88EC-247515111E1E}"/>
          </ac:spMkLst>
        </pc:spChg>
        <pc:spChg chg="add mod">
          <ac:chgData name="Kaileen Cain" userId="21167d2d-fdf2-4320-ae3a-272888c89590" providerId="ADAL" clId="{5A3EA97D-7AC5-4CC0-BB25-FF028D6A0A71}" dt="2024-04-03T15:18:37.683" v="1438" actId="20577"/>
          <ac:spMkLst>
            <pc:docMk/>
            <pc:sldMk cId="571693479" sldId="2146846138"/>
            <ac:spMk id="20" creationId="{B1D3F441-F219-20E7-F6B9-D4B325A2167B}"/>
          </ac:spMkLst>
        </pc:spChg>
        <pc:picChg chg="add mod modCrop">
          <ac:chgData name="Kaileen Cain" userId="21167d2d-fdf2-4320-ae3a-272888c89590" providerId="ADAL" clId="{5A3EA97D-7AC5-4CC0-BB25-FF028D6A0A71}" dt="2024-04-03T15:05:56.359" v="1120" actId="1037"/>
          <ac:picMkLst>
            <pc:docMk/>
            <pc:sldMk cId="571693479" sldId="2146846138"/>
            <ac:picMk id="12" creationId="{D80B206B-62F3-F871-B85C-7892732E9892}"/>
          </ac:picMkLst>
        </pc:picChg>
        <pc:picChg chg="add mod">
          <ac:chgData name="Kaileen Cain" userId="21167d2d-fdf2-4320-ae3a-272888c89590" providerId="ADAL" clId="{5A3EA97D-7AC5-4CC0-BB25-FF028D6A0A71}" dt="2024-04-03T15:14:33.874" v="1422" actId="14826"/>
          <ac:picMkLst>
            <pc:docMk/>
            <pc:sldMk cId="571693479" sldId="2146846138"/>
            <ac:picMk id="18" creationId="{8622620A-9F6E-B5DE-CC34-91C1917E11C5}"/>
          </ac:picMkLst>
        </pc:picChg>
        <pc:picChg chg="add del mod">
          <ac:chgData name="Kaileen Cain" userId="21167d2d-fdf2-4320-ae3a-272888c89590" providerId="ADAL" clId="{5A3EA97D-7AC5-4CC0-BB25-FF028D6A0A71}" dt="2024-04-03T15:17:59.877" v="1430" actId="478"/>
          <ac:picMkLst>
            <pc:docMk/>
            <pc:sldMk cId="571693479" sldId="2146846138"/>
            <ac:picMk id="19" creationId="{34F66497-1A07-FD7B-6C1C-C93C9F89DD2E}"/>
          </ac:picMkLst>
        </pc:picChg>
        <pc:picChg chg="add mod">
          <ac:chgData name="Kaileen Cain" userId="21167d2d-fdf2-4320-ae3a-272888c89590" providerId="ADAL" clId="{5A3EA97D-7AC5-4CC0-BB25-FF028D6A0A71}" dt="2024-04-03T15:16:42.274" v="1423" actId="14826"/>
          <ac:picMkLst>
            <pc:docMk/>
            <pc:sldMk cId="571693479" sldId="2146846138"/>
            <ac:picMk id="21" creationId="{1DCEE2C8-B1C0-F9A4-5332-EB9FC5E8C5BD}"/>
          </ac:picMkLst>
        </pc:picChg>
        <pc:picChg chg="add mod">
          <ac:chgData name="Kaileen Cain" userId="21167d2d-fdf2-4320-ae3a-272888c89590" providerId="ADAL" clId="{5A3EA97D-7AC5-4CC0-BB25-FF028D6A0A71}" dt="2024-04-03T15:18:17.603" v="1435" actId="1076"/>
          <ac:picMkLst>
            <pc:docMk/>
            <pc:sldMk cId="571693479" sldId="2146846138"/>
            <ac:picMk id="23" creationId="{6389D3A3-E7AC-95C1-0A39-9A063759C516}"/>
          </ac:picMkLst>
        </pc:picChg>
      </pc:sldChg>
      <pc:sldChg chg="modSp mod">
        <pc:chgData name="Kaileen Cain" userId="21167d2d-fdf2-4320-ae3a-272888c89590" providerId="ADAL" clId="{5A3EA97D-7AC5-4CC0-BB25-FF028D6A0A71}" dt="2024-04-12T14:51:09.622" v="5704" actId="1076"/>
        <pc:sldMkLst>
          <pc:docMk/>
          <pc:sldMk cId="3216674433" sldId="2146846140"/>
        </pc:sldMkLst>
        <pc:spChg chg="mod">
          <ac:chgData name="Kaileen Cain" userId="21167d2d-fdf2-4320-ae3a-272888c89590" providerId="ADAL" clId="{5A3EA97D-7AC5-4CC0-BB25-FF028D6A0A71}" dt="2024-04-12T14:51:09.622" v="5704" actId="1076"/>
          <ac:spMkLst>
            <pc:docMk/>
            <pc:sldMk cId="3216674433" sldId="2146846140"/>
            <ac:spMk id="3" creationId="{2D67A690-21FA-6788-7843-1E7E208740E2}"/>
          </ac:spMkLst>
        </pc:spChg>
      </pc:sldChg>
      <pc:sldChg chg="addSp delSp modSp mod">
        <pc:chgData name="Kaileen Cain" userId="21167d2d-fdf2-4320-ae3a-272888c89590" providerId="ADAL" clId="{5A3EA97D-7AC5-4CC0-BB25-FF028D6A0A71}" dt="2024-04-03T20:49:46.559" v="2440" actId="12789"/>
        <pc:sldMkLst>
          <pc:docMk/>
          <pc:sldMk cId="3434904769" sldId="2146846141"/>
        </pc:sldMkLst>
        <pc:spChg chg="mod">
          <ac:chgData name="Kaileen Cain" userId="21167d2d-fdf2-4320-ae3a-272888c89590" providerId="ADAL" clId="{5A3EA97D-7AC5-4CC0-BB25-FF028D6A0A71}" dt="2024-04-03T20:20:51.223" v="2087" actId="1036"/>
          <ac:spMkLst>
            <pc:docMk/>
            <pc:sldMk cId="3434904769" sldId="2146846141"/>
            <ac:spMk id="3" creationId="{E0D7A28E-AEF9-77D3-8EB2-104FBCD2579C}"/>
          </ac:spMkLst>
        </pc:spChg>
        <pc:spChg chg="del mod">
          <ac:chgData name="Kaileen Cain" userId="21167d2d-fdf2-4320-ae3a-272888c89590" providerId="ADAL" clId="{5A3EA97D-7AC5-4CC0-BB25-FF028D6A0A71}" dt="2024-04-03T20:20:56.073" v="2088" actId="478"/>
          <ac:spMkLst>
            <pc:docMk/>
            <pc:sldMk cId="3434904769" sldId="2146846141"/>
            <ac:spMk id="6" creationId="{20BAA6E3-CB0C-B9DB-F98F-4CD9854EDFB9}"/>
          </ac:spMkLst>
        </pc:spChg>
        <pc:spChg chg="del">
          <ac:chgData name="Kaileen Cain" userId="21167d2d-fdf2-4320-ae3a-272888c89590" providerId="ADAL" clId="{5A3EA97D-7AC5-4CC0-BB25-FF028D6A0A71}" dt="2024-04-03T20:12:33.392" v="1660" actId="478"/>
          <ac:spMkLst>
            <pc:docMk/>
            <pc:sldMk cId="3434904769" sldId="2146846141"/>
            <ac:spMk id="7" creationId="{BF552AD7-7F6F-4810-03DE-C115B33C9778}"/>
          </ac:spMkLst>
        </pc:spChg>
        <pc:spChg chg="add mod ord topLvl">
          <ac:chgData name="Kaileen Cain" userId="21167d2d-fdf2-4320-ae3a-272888c89590" providerId="ADAL" clId="{5A3EA97D-7AC5-4CC0-BB25-FF028D6A0A71}" dt="2024-04-03T20:24:10.978" v="2233" actId="1036"/>
          <ac:spMkLst>
            <pc:docMk/>
            <pc:sldMk cId="3434904769" sldId="2146846141"/>
            <ac:spMk id="11" creationId="{E051FD27-886A-FEC1-4FBD-18116B319888}"/>
          </ac:spMkLst>
        </pc:spChg>
        <pc:spChg chg="add mod ord">
          <ac:chgData name="Kaileen Cain" userId="21167d2d-fdf2-4320-ae3a-272888c89590" providerId="ADAL" clId="{5A3EA97D-7AC5-4CC0-BB25-FF028D6A0A71}" dt="2024-04-03T20:31:55.717" v="2287" actId="1036"/>
          <ac:spMkLst>
            <pc:docMk/>
            <pc:sldMk cId="3434904769" sldId="2146846141"/>
            <ac:spMk id="12" creationId="{23118679-C5BB-453F-376C-4BAFD6E8593E}"/>
          </ac:spMkLst>
        </pc:spChg>
        <pc:spChg chg="add mod ord">
          <ac:chgData name="Kaileen Cain" userId="21167d2d-fdf2-4320-ae3a-272888c89590" providerId="ADAL" clId="{5A3EA97D-7AC5-4CC0-BB25-FF028D6A0A71}" dt="2024-04-03T20:38:11.162" v="2423" actId="554"/>
          <ac:spMkLst>
            <pc:docMk/>
            <pc:sldMk cId="3434904769" sldId="2146846141"/>
            <ac:spMk id="13" creationId="{25587F70-61BC-AC7E-5D3E-0FC3D31DEEFC}"/>
          </ac:spMkLst>
        </pc:spChg>
        <pc:spChg chg="add del mod ord">
          <ac:chgData name="Kaileen Cain" userId="21167d2d-fdf2-4320-ae3a-272888c89590" providerId="ADAL" clId="{5A3EA97D-7AC5-4CC0-BB25-FF028D6A0A71}" dt="2024-04-03T20:22:34.856" v="2149" actId="478"/>
          <ac:spMkLst>
            <pc:docMk/>
            <pc:sldMk cId="3434904769" sldId="2146846141"/>
            <ac:spMk id="14" creationId="{A902AC3F-B83A-6A9A-51DA-EC0F1F539981}"/>
          </ac:spMkLst>
        </pc:spChg>
        <pc:spChg chg="add mod ord">
          <ac:chgData name="Kaileen Cain" userId="21167d2d-fdf2-4320-ae3a-272888c89590" providerId="ADAL" clId="{5A3EA97D-7AC5-4CC0-BB25-FF028D6A0A71}" dt="2024-04-03T20:31:55.717" v="2287" actId="1036"/>
          <ac:spMkLst>
            <pc:docMk/>
            <pc:sldMk cId="3434904769" sldId="2146846141"/>
            <ac:spMk id="15" creationId="{22A729C0-8E65-67B0-06E4-BFA67CB2E36C}"/>
          </ac:spMkLst>
        </pc:spChg>
        <pc:spChg chg="add mod ord">
          <ac:chgData name="Kaileen Cain" userId="21167d2d-fdf2-4320-ae3a-272888c89590" providerId="ADAL" clId="{5A3EA97D-7AC5-4CC0-BB25-FF028D6A0A71}" dt="2024-04-03T20:38:11.162" v="2423" actId="554"/>
          <ac:spMkLst>
            <pc:docMk/>
            <pc:sldMk cId="3434904769" sldId="2146846141"/>
            <ac:spMk id="16" creationId="{FCCC6181-C53D-3EF0-3276-1D6DB1A356AF}"/>
          </ac:spMkLst>
        </pc:spChg>
        <pc:spChg chg="add del mod ord">
          <ac:chgData name="Kaileen Cain" userId="21167d2d-fdf2-4320-ae3a-272888c89590" providerId="ADAL" clId="{5A3EA97D-7AC5-4CC0-BB25-FF028D6A0A71}" dt="2024-04-03T20:22:34.856" v="2149" actId="478"/>
          <ac:spMkLst>
            <pc:docMk/>
            <pc:sldMk cId="3434904769" sldId="2146846141"/>
            <ac:spMk id="17" creationId="{D038902B-00CB-FD01-F937-86389355A146}"/>
          </ac:spMkLst>
        </pc:spChg>
        <pc:spChg chg="add mod ord">
          <ac:chgData name="Kaileen Cain" userId="21167d2d-fdf2-4320-ae3a-272888c89590" providerId="ADAL" clId="{5A3EA97D-7AC5-4CC0-BB25-FF028D6A0A71}" dt="2024-04-03T20:32:58.464" v="2314" actId="20577"/>
          <ac:spMkLst>
            <pc:docMk/>
            <pc:sldMk cId="3434904769" sldId="2146846141"/>
            <ac:spMk id="18" creationId="{A17DB4B0-222A-5856-0F08-0582D03AA4E9}"/>
          </ac:spMkLst>
        </pc:spChg>
        <pc:spChg chg="add mod ord">
          <ac:chgData name="Kaileen Cain" userId="21167d2d-fdf2-4320-ae3a-272888c89590" providerId="ADAL" clId="{5A3EA97D-7AC5-4CC0-BB25-FF028D6A0A71}" dt="2024-04-03T20:38:11.162" v="2423" actId="554"/>
          <ac:spMkLst>
            <pc:docMk/>
            <pc:sldMk cId="3434904769" sldId="2146846141"/>
            <ac:spMk id="19" creationId="{016EF51F-C631-66E8-DEFD-02BCBC10DC9C}"/>
          </ac:spMkLst>
        </pc:spChg>
        <pc:spChg chg="add mod topLvl">
          <ac:chgData name="Kaileen Cain" userId="21167d2d-fdf2-4320-ae3a-272888c89590" providerId="ADAL" clId="{5A3EA97D-7AC5-4CC0-BB25-FF028D6A0A71}" dt="2024-04-03T20:24:10.978" v="2233" actId="1036"/>
          <ac:spMkLst>
            <pc:docMk/>
            <pc:sldMk cId="3434904769" sldId="2146846141"/>
            <ac:spMk id="23" creationId="{759CB6F2-84AE-8217-4CCC-780454BCB43B}"/>
          </ac:spMkLst>
        </pc:spChg>
        <pc:spChg chg="add mod topLvl">
          <ac:chgData name="Kaileen Cain" userId="21167d2d-fdf2-4320-ae3a-272888c89590" providerId="ADAL" clId="{5A3EA97D-7AC5-4CC0-BB25-FF028D6A0A71}" dt="2024-04-03T20:24:10.978" v="2233" actId="1036"/>
          <ac:spMkLst>
            <pc:docMk/>
            <pc:sldMk cId="3434904769" sldId="2146846141"/>
            <ac:spMk id="24" creationId="{023F20BD-2319-4C0F-7766-399E046675AC}"/>
          </ac:spMkLst>
        </pc:spChg>
        <pc:spChg chg="add mod topLvl">
          <ac:chgData name="Kaileen Cain" userId="21167d2d-fdf2-4320-ae3a-272888c89590" providerId="ADAL" clId="{5A3EA97D-7AC5-4CC0-BB25-FF028D6A0A71}" dt="2024-04-03T20:24:10.978" v="2233" actId="1036"/>
          <ac:spMkLst>
            <pc:docMk/>
            <pc:sldMk cId="3434904769" sldId="2146846141"/>
            <ac:spMk id="25" creationId="{86460E67-FC6A-D7D7-C099-DF95B3378EE0}"/>
          </ac:spMkLst>
        </pc:spChg>
        <pc:spChg chg="add del mod">
          <ac:chgData name="Kaileen Cain" userId="21167d2d-fdf2-4320-ae3a-272888c89590" providerId="ADAL" clId="{5A3EA97D-7AC5-4CC0-BB25-FF028D6A0A71}" dt="2024-04-03T20:23:45.485" v="2201" actId="478"/>
          <ac:spMkLst>
            <pc:docMk/>
            <pc:sldMk cId="3434904769" sldId="2146846141"/>
            <ac:spMk id="27" creationId="{D771CF6D-9194-7976-A610-9BC746ED93A5}"/>
          </ac:spMkLst>
        </pc:spChg>
        <pc:spChg chg="add mod ord">
          <ac:chgData name="Kaileen Cain" userId="21167d2d-fdf2-4320-ae3a-272888c89590" providerId="ADAL" clId="{5A3EA97D-7AC5-4CC0-BB25-FF028D6A0A71}" dt="2024-04-03T20:24:02.503" v="2213" actId="167"/>
          <ac:spMkLst>
            <pc:docMk/>
            <pc:sldMk cId="3434904769" sldId="2146846141"/>
            <ac:spMk id="28" creationId="{90A0E60E-3D56-2B96-F970-927D6F374BA8}"/>
          </ac:spMkLst>
        </pc:spChg>
        <pc:spChg chg="add mod">
          <ac:chgData name="Kaileen Cain" userId="21167d2d-fdf2-4320-ae3a-272888c89590" providerId="ADAL" clId="{5A3EA97D-7AC5-4CC0-BB25-FF028D6A0A71}" dt="2024-04-03T20:35:33.457" v="2315" actId="207"/>
          <ac:spMkLst>
            <pc:docMk/>
            <pc:sldMk cId="3434904769" sldId="2146846141"/>
            <ac:spMk id="29" creationId="{868512FD-A483-0E47-7B7D-E5ADD96025F5}"/>
          </ac:spMkLst>
        </pc:spChg>
        <pc:spChg chg="add mod">
          <ac:chgData name="Kaileen Cain" userId="21167d2d-fdf2-4320-ae3a-272888c89590" providerId="ADAL" clId="{5A3EA97D-7AC5-4CC0-BB25-FF028D6A0A71}" dt="2024-04-03T20:38:11.162" v="2423" actId="554"/>
          <ac:spMkLst>
            <pc:docMk/>
            <pc:sldMk cId="3434904769" sldId="2146846141"/>
            <ac:spMk id="30" creationId="{3CB43041-A7D6-74C5-489B-6A13E55ACBEF}"/>
          </ac:spMkLst>
        </pc:spChg>
        <pc:grpChg chg="add del mod ord">
          <ac:chgData name="Kaileen Cain" userId="21167d2d-fdf2-4320-ae3a-272888c89590" providerId="ADAL" clId="{5A3EA97D-7AC5-4CC0-BB25-FF028D6A0A71}" dt="2024-04-03T20:23:30.316" v="2197" actId="165"/>
          <ac:grpSpMkLst>
            <pc:docMk/>
            <pc:sldMk cId="3434904769" sldId="2146846141"/>
            <ac:grpSpMk id="26" creationId="{65D79FC0-169B-75B2-C2EE-0D55DA658B1A}"/>
          </ac:grpSpMkLst>
        </pc:grpChg>
        <pc:picChg chg="add mod">
          <ac:chgData name="Kaileen Cain" userId="21167d2d-fdf2-4320-ae3a-272888c89590" providerId="ADAL" clId="{5A3EA97D-7AC5-4CC0-BB25-FF028D6A0A71}" dt="2024-04-03T20:49:46.559" v="2440" actId="12789"/>
          <ac:picMkLst>
            <pc:docMk/>
            <pc:sldMk cId="3434904769" sldId="2146846141"/>
            <ac:picMk id="7" creationId="{E673B953-7A1E-4596-B3E2-2FCA02DB42A3}"/>
          </ac:picMkLst>
        </pc:picChg>
        <pc:picChg chg="add mod">
          <ac:chgData name="Kaileen Cain" userId="21167d2d-fdf2-4320-ae3a-272888c89590" providerId="ADAL" clId="{5A3EA97D-7AC5-4CC0-BB25-FF028D6A0A71}" dt="2024-04-03T20:49:46.559" v="2440" actId="12789"/>
          <ac:picMkLst>
            <pc:docMk/>
            <pc:sldMk cId="3434904769" sldId="2146846141"/>
            <ac:picMk id="17" creationId="{445A49E8-B6EE-2DD3-9043-72B4241FF8C8}"/>
          </ac:picMkLst>
        </pc:picChg>
        <pc:picChg chg="add del mod ord">
          <ac:chgData name="Kaileen Cain" userId="21167d2d-fdf2-4320-ae3a-272888c89590" providerId="ADAL" clId="{5A3EA97D-7AC5-4CC0-BB25-FF028D6A0A71}" dt="2024-04-03T20:43:27.578" v="2424" actId="478"/>
          <ac:picMkLst>
            <pc:docMk/>
            <pc:sldMk cId="3434904769" sldId="2146846141"/>
            <ac:picMk id="20" creationId="{142F97CE-B634-2196-4DBB-E81D26C0D8C6}"/>
          </ac:picMkLst>
        </pc:picChg>
        <pc:picChg chg="add del mod ord">
          <ac:chgData name="Kaileen Cain" userId="21167d2d-fdf2-4320-ae3a-272888c89590" providerId="ADAL" clId="{5A3EA97D-7AC5-4CC0-BB25-FF028D6A0A71}" dt="2024-04-03T20:46:10.332" v="2431" actId="478"/>
          <ac:picMkLst>
            <pc:docMk/>
            <pc:sldMk cId="3434904769" sldId="2146846141"/>
            <ac:picMk id="21" creationId="{91E5DA71-BB75-016A-3B1E-24C8FB2AB982}"/>
          </ac:picMkLst>
        </pc:picChg>
        <pc:picChg chg="add mod ord">
          <ac:chgData name="Kaileen Cain" userId="21167d2d-fdf2-4320-ae3a-272888c89590" providerId="ADAL" clId="{5A3EA97D-7AC5-4CC0-BB25-FF028D6A0A71}" dt="2024-04-03T20:49:40.147" v="2438" actId="1076"/>
          <ac:picMkLst>
            <pc:docMk/>
            <pc:sldMk cId="3434904769" sldId="2146846141"/>
            <ac:picMk id="22" creationId="{211A165F-4779-5D90-204A-329B540673A8}"/>
          </ac:picMkLst>
        </pc:picChg>
        <pc:picChg chg="add del mod">
          <ac:chgData name="Kaileen Cain" userId="21167d2d-fdf2-4320-ae3a-272888c89590" providerId="ADAL" clId="{5A3EA97D-7AC5-4CC0-BB25-FF028D6A0A71}" dt="2024-04-03T20:49:41.566" v="2439" actId="478"/>
          <ac:picMkLst>
            <pc:docMk/>
            <pc:sldMk cId="3434904769" sldId="2146846141"/>
            <ac:picMk id="31" creationId="{2C436023-30D2-E62E-65C9-14B3B6825335}"/>
          </ac:picMkLst>
        </pc:picChg>
      </pc:sldChg>
      <pc:sldChg chg="addSp delSp modSp mod">
        <pc:chgData name="Kaileen Cain" userId="21167d2d-fdf2-4320-ae3a-272888c89590" providerId="ADAL" clId="{5A3EA97D-7AC5-4CC0-BB25-FF028D6A0A71}" dt="2024-04-09T17:37:43.223" v="3550" actId="478"/>
        <pc:sldMkLst>
          <pc:docMk/>
          <pc:sldMk cId="4290955298" sldId="2146846142"/>
        </pc:sldMkLst>
        <pc:spChg chg="del mod">
          <ac:chgData name="Kaileen Cain" userId="21167d2d-fdf2-4320-ae3a-272888c89590" providerId="ADAL" clId="{5A3EA97D-7AC5-4CC0-BB25-FF028D6A0A71}" dt="2024-04-09T17:37:43.223" v="3550" actId="478"/>
          <ac:spMkLst>
            <pc:docMk/>
            <pc:sldMk cId="4290955298" sldId="2146846142"/>
            <ac:spMk id="3" creationId="{E0D7A28E-AEF9-77D3-8EB2-104FBCD2579C}"/>
          </ac:spMkLst>
        </pc:spChg>
        <pc:spChg chg="add del mod">
          <ac:chgData name="Kaileen Cain" userId="21167d2d-fdf2-4320-ae3a-272888c89590" providerId="ADAL" clId="{5A3EA97D-7AC5-4CC0-BB25-FF028D6A0A71}" dt="2024-04-09T17:37:39.657" v="3549" actId="478"/>
          <ac:spMkLst>
            <pc:docMk/>
            <pc:sldMk cId="4290955298" sldId="2146846142"/>
            <ac:spMk id="6" creationId="{8B4A22C2-8DC6-5DEC-5408-28D3538FE9CC}"/>
          </ac:spMkLst>
        </pc:spChg>
        <pc:spChg chg="del">
          <ac:chgData name="Kaileen Cain" userId="21167d2d-fdf2-4320-ae3a-272888c89590" providerId="ADAL" clId="{5A3EA97D-7AC5-4CC0-BB25-FF028D6A0A71}" dt="2024-04-03T16:41:06.834" v="1508" actId="478"/>
          <ac:spMkLst>
            <pc:docMk/>
            <pc:sldMk cId="4290955298" sldId="2146846142"/>
            <ac:spMk id="6" creationId="{D943F2D6-4766-E419-19E4-4138965D4C53}"/>
          </ac:spMkLst>
        </pc:spChg>
        <pc:spChg chg="ord">
          <ac:chgData name="Kaileen Cain" userId="21167d2d-fdf2-4320-ae3a-272888c89590" providerId="ADAL" clId="{5A3EA97D-7AC5-4CC0-BB25-FF028D6A0A71}" dt="2024-04-03T16:41:55.550" v="1609" actId="167"/>
          <ac:spMkLst>
            <pc:docMk/>
            <pc:sldMk cId="4290955298" sldId="2146846142"/>
            <ac:spMk id="7" creationId="{BF552AD7-7F6F-4810-03DE-C115B33C9778}"/>
          </ac:spMkLst>
        </pc:spChg>
        <pc:spChg chg="mod">
          <ac:chgData name="Kaileen Cain" userId="21167d2d-fdf2-4320-ae3a-272888c89590" providerId="ADAL" clId="{5A3EA97D-7AC5-4CC0-BB25-FF028D6A0A71}" dt="2024-04-03T16:42:06.614" v="1621" actId="1038"/>
          <ac:spMkLst>
            <pc:docMk/>
            <pc:sldMk cId="4290955298" sldId="2146846142"/>
            <ac:spMk id="8" creationId="{3351E766-DA40-FBC4-FFD4-06C9741793A3}"/>
          </ac:spMkLst>
        </pc:spChg>
        <pc:spChg chg="add mod ord">
          <ac:chgData name="Kaileen Cain" userId="21167d2d-fdf2-4320-ae3a-272888c89590" providerId="ADAL" clId="{5A3EA97D-7AC5-4CC0-BB25-FF028D6A0A71}" dt="2024-04-03T16:42:02.670" v="1610" actId="14100"/>
          <ac:spMkLst>
            <pc:docMk/>
            <pc:sldMk cId="4290955298" sldId="2146846142"/>
            <ac:spMk id="11" creationId="{245F4EF9-7C91-33C1-EFFD-3F1B8FF9EE84}"/>
          </ac:spMkLst>
        </pc:spChg>
        <pc:spChg chg="add mod">
          <ac:chgData name="Kaileen Cain" userId="21167d2d-fdf2-4320-ae3a-272888c89590" providerId="ADAL" clId="{5A3EA97D-7AC5-4CC0-BB25-FF028D6A0A71}" dt="2024-04-03T16:48:53.321" v="1642" actId="122"/>
          <ac:spMkLst>
            <pc:docMk/>
            <pc:sldMk cId="4290955298" sldId="2146846142"/>
            <ac:spMk id="12" creationId="{9F981B68-6083-ED3B-18A5-F981E6887F66}"/>
          </ac:spMkLst>
        </pc:spChg>
        <pc:spChg chg="add mod">
          <ac:chgData name="Kaileen Cain" userId="21167d2d-fdf2-4320-ae3a-272888c89590" providerId="ADAL" clId="{5A3EA97D-7AC5-4CC0-BB25-FF028D6A0A71}" dt="2024-04-03T20:11:31.567" v="1656" actId="1076"/>
          <ac:spMkLst>
            <pc:docMk/>
            <pc:sldMk cId="4290955298" sldId="2146846142"/>
            <ac:spMk id="13" creationId="{161D165B-C23B-0754-A82B-91CB9741A212}"/>
          </ac:spMkLst>
        </pc:spChg>
        <pc:spChg chg="add mod">
          <ac:chgData name="Kaileen Cain" userId="21167d2d-fdf2-4320-ae3a-272888c89590" providerId="ADAL" clId="{5A3EA97D-7AC5-4CC0-BB25-FF028D6A0A71}" dt="2024-04-03T20:11:31.567" v="1656" actId="1076"/>
          <ac:spMkLst>
            <pc:docMk/>
            <pc:sldMk cId="4290955298" sldId="2146846142"/>
            <ac:spMk id="14" creationId="{0B00F72D-7EB0-48B3-53F3-2F56526BDE2F}"/>
          </ac:spMkLst>
        </pc:spChg>
        <pc:spChg chg="add del mod">
          <ac:chgData name="Kaileen Cain" userId="21167d2d-fdf2-4320-ae3a-272888c89590" providerId="ADAL" clId="{5A3EA97D-7AC5-4CC0-BB25-FF028D6A0A71}" dt="2024-04-03T20:12:04.201" v="1659"/>
          <ac:spMkLst>
            <pc:docMk/>
            <pc:sldMk cId="4290955298" sldId="2146846142"/>
            <ac:spMk id="15" creationId="{6F3C86FB-2BB2-2456-2518-52B9FF7B8663}"/>
          </ac:spMkLst>
        </pc:spChg>
      </pc:sldChg>
      <pc:sldChg chg="addSp delSp modSp del mod">
        <pc:chgData name="Kaileen Cain" userId="21167d2d-fdf2-4320-ae3a-272888c89590" providerId="ADAL" clId="{5A3EA97D-7AC5-4CC0-BB25-FF028D6A0A71}" dt="2024-04-12T18:32:04.559" v="5746" actId="2696"/>
        <pc:sldMkLst>
          <pc:docMk/>
          <pc:sldMk cId="379022240" sldId="2146846143"/>
        </pc:sldMkLst>
        <pc:spChg chg="mod ord">
          <ac:chgData name="Kaileen Cain" userId="21167d2d-fdf2-4320-ae3a-272888c89590" providerId="ADAL" clId="{5A3EA97D-7AC5-4CC0-BB25-FF028D6A0A71}" dt="2024-04-09T20:23:38.752" v="5325" actId="1076"/>
          <ac:spMkLst>
            <pc:docMk/>
            <pc:sldMk cId="379022240" sldId="2146846143"/>
            <ac:spMk id="3" creationId="{E0D7A28E-AEF9-77D3-8EB2-104FBCD2579C}"/>
          </ac:spMkLst>
        </pc:spChg>
        <pc:spChg chg="ord">
          <ac:chgData name="Kaileen Cain" userId="21167d2d-fdf2-4320-ae3a-272888c89590" providerId="ADAL" clId="{5A3EA97D-7AC5-4CC0-BB25-FF028D6A0A71}" dt="2024-04-09T20:05:50.948" v="5068" actId="167"/>
          <ac:spMkLst>
            <pc:docMk/>
            <pc:sldMk cId="379022240" sldId="2146846143"/>
            <ac:spMk id="5" creationId="{BDE1BC5F-BB63-0916-3A60-3B803226C478}"/>
          </ac:spMkLst>
        </pc:spChg>
        <pc:spChg chg="add mod ord">
          <ac:chgData name="Kaileen Cain" userId="21167d2d-fdf2-4320-ae3a-272888c89590" providerId="ADAL" clId="{5A3EA97D-7AC5-4CC0-BB25-FF028D6A0A71}" dt="2024-04-09T20:23:17.762" v="5321" actId="167"/>
          <ac:spMkLst>
            <pc:docMk/>
            <pc:sldMk cId="379022240" sldId="2146846143"/>
            <ac:spMk id="6" creationId="{852BB068-271F-982F-E064-8575D79758CC}"/>
          </ac:spMkLst>
        </pc:spChg>
        <pc:spChg chg="del ord">
          <ac:chgData name="Kaileen Cain" userId="21167d2d-fdf2-4320-ae3a-272888c89590" providerId="ADAL" clId="{5A3EA97D-7AC5-4CC0-BB25-FF028D6A0A71}" dt="2024-04-09T20:23:30.861" v="5324" actId="478"/>
          <ac:spMkLst>
            <pc:docMk/>
            <pc:sldMk cId="379022240" sldId="2146846143"/>
            <ac:spMk id="7" creationId="{BF552AD7-7F6F-4810-03DE-C115B33C9778}"/>
          </ac:spMkLst>
        </pc:spChg>
        <pc:spChg chg="del ord">
          <ac:chgData name="Kaileen Cain" userId="21167d2d-fdf2-4320-ae3a-272888c89590" providerId="ADAL" clId="{5A3EA97D-7AC5-4CC0-BB25-FF028D6A0A71}" dt="2024-04-09T20:06:27.496" v="5263" actId="478"/>
          <ac:spMkLst>
            <pc:docMk/>
            <pc:sldMk cId="379022240" sldId="2146846143"/>
            <ac:spMk id="8" creationId="{3351E766-DA40-FBC4-FFD4-06C9741793A3}"/>
          </ac:spMkLst>
        </pc:spChg>
        <pc:spChg chg="ord">
          <ac:chgData name="Kaileen Cain" userId="21167d2d-fdf2-4320-ae3a-272888c89590" providerId="ADAL" clId="{5A3EA97D-7AC5-4CC0-BB25-FF028D6A0A71}" dt="2024-04-09T20:05:50.948" v="5068" actId="167"/>
          <ac:spMkLst>
            <pc:docMk/>
            <pc:sldMk cId="379022240" sldId="2146846143"/>
            <ac:spMk id="9" creationId="{1E957BC7-FFD0-73CE-08EA-C2A979729B8D}"/>
          </ac:spMkLst>
        </pc:spChg>
        <pc:spChg chg="add mod ord">
          <ac:chgData name="Kaileen Cain" userId="21167d2d-fdf2-4320-ae3a-272888c89590" providerId="ADAL" clId="{5A3EA97D-7AC5-4CC0-BB25-FF028D6A0A71}" dt="2024-04-09T20:05:50.948" v="5068" actId="167"/>
          <ac:spMkLst>
            <pc:docMk/>
            <pc:sldMk cId="379022240" sldId="2146846143"/>
            <ac:spMk id="11" creationId="{D8D584BF-17D8-266A-B21B-EE9D3AA718AC}"/>
          </ac:spMkLst>
        </pc:spChg>
        <pc:spChg chg="add mod ord">
          <ac:chgData name="Kaileen Cain" userId="21167d2d-fdf2-4320-ae3a-272888c89590" providerId="ADAL" clId="{5A3EA97D-7AC5-4CC0-BB25-FF028D6A0A71}" dt="2024-04-09T20:06:50.876" v="5285" actId="20577"/>
          <ac:spMkLst>
            <pc:docMk/>
            <pc:sldMk cId="379022240" sldId="2146846143"/>
            <ac:spMk id="12" creationId="{72143D5C-4A75-287D-E7EA-191FB676E772}"/>
          </ac:spMkLst>
        </pc:spChg>
        <pc:spChg chg="add mod ord">
          <ac:chgData name="Kaileen Cain" userId="21167d2d-fdf2-4320-ae3a-272888c89590" providerId="ADAL" clId="{5A3EA97D-7AC5-4CC0-BB25-FF028D6A0A71}" dt="2024-04-09T20:05:50.948" v="5068" actId="167"/>
          <ac:spMkLst>
            <pc:docMk/>
            <pc:sldMk cId="379022240" sldId="2146846143"/>
            <ac:spMk id="13" creationId="{A39A4017-8D4D-95E5-2CF5-6CCB92969BE5}"/>
          </ac:spMkLst>
        </pc:spChg>
        <pc:spChg chg="add mod ord">
          <ac:chgData name="Kaileen Cain" userId="21167d2d-fdf2-4320-ae3a-272888c89590" providerId="ADAL" clId="{5A3EA97D-7AC5-4CC0-BB25-FF028D6A0A71}" dt="2024-04-09T20:05:50.948" v="5068" actId="167"/>
          <ac:spMkLst>
            <pc:docMk/>
            <pc:sldMk cId="379022240" sldId="2146846143"/>
            <ac:spMk id="14" creationId="{A0C8F737-E062-195A-A63D-2FA56CA02325}"/>
          </ac:spMkLst>
        </pc:spChg>
        <pc:spChg chg="add mod ord">
          <ac:chgData name="Kaileen Cain" userId="21167d2d-fdf2-4320-ae3a-272888c89590" providerId="ADAL" clId="{5A3EA97D-7AC5-4CC0-BB25-FF028D6A0A71}" dt="2024-04-09T20:06:43.989" v="5275" actId="20577"/>
          <ac:spMkLst>
            <pc:docMk/>
            <pc:sldMk cId="379022240" sldId="2146846143"/>
            <ac:spMk id="15" creationId="{7D2A0A51-B579-1712-9579-A3BF529BB97E}"/>
          </ac:spMkLst>
        </pc:spChg>
        <pc:spChg chg="add mod ord">
          <ac:chgData name="Kaileen Cain" userId="21167d2d-fdf2-4320-ae3a-272888c89590" providerId="ADAL" clId="{5A3EA97D-7AC5-4CC0-BB25-FF028D6A0A71}" dt="2024-04-09T20:06:21.786" v="5261" actId="167"/>
          <ac:spMkLst>
            <pc:docMk/>
            <pc:sldMk cId="379022240" sldId="2146846143"/>
            <ac:spMk id="18" creationId="{819B1AEB-7481-0CBC-3D92-56DFF2A91610}"/>
          </ac:spMkLst>
        </pc:spChg>
        <pc:spChg chg="add">
          <ac:chgData name="Kaileen Cain" userId="21167d2d-fdf2-4320-ae3a-272888c89590" providerId="ADAL" clId="{5A3EA97D-7AC5-4CC0-BB25-FF028D6A0A71}" dt="2024-04-09T20:09:31.793" v="5287"/>
          <ac:spMkLst>
            <pc:docMk/>
            <pc:sldMk cId="379022240" sldId="2146846143"/>
            <ac:spMk id="19" creationId="{ADB0383F-58C0-F3C3-E413-6E3A1FE0A367}"/>
          </ac:spMkLst>
        </pc:spChg>
        <pc:picChg chg="ord">
          <ac:chgData name="Kaileen Cain" userId="21167d2d-fdf2-4320-ae3a-272888c89590" providerId="ADAL" clId="{5A3EA97D-7AC5-4CC0-BB25-FF028D6A0A71}" dt="2024-04-09T20:05:50.948" v="5068" actId="167"/>
          <ac:picMkLst>
            <pc:docMk/>
            <pc:sldMk cId="379022240" sldId="2146846143"/>
            <ac:picMk id="2" creationId="{06CEDF0A-D03C-E28C-8382-06185E8D0B55}"/>
          </ac:picMkLst>
        </pc:picChg>
        <pc:picChg chg="add mod ord">
          <ac:chgData name="Kaileen Cain" userId="21167d2d-fdf2-4320-ae3a-272888c89590" providerId="ADAL" clId="{5A3EA97D-7AC5-4CC0-BB25-FF028D6A0A71}" dt="2024-04-09T20:05:50.948" v="5068" actId="167"/>
          <ac:picMkLst>
            <pc:docMk/>
            <pc:sldMk cId="379022240" sldId="2146846143"/>
            <ac:picMk id="16" creationId="{EBCF8B9F-B842-9C05-CFED-2212837930DD}"/>
          </ac:picMkLst>
        </pc:picChg>
        <pc:picChg chg="add mod ord">
          <ac:chgData name="Kaileen Cain" userId="21167d2d-fdf2-4320-ae3a-272888c89590" providerId="ADAL" clId="{5A3EA97D-7AC5-4CC0-BB25-FF028D6A0A71}" dt="2024-04-09T20:05:50.948" v="5068" actId="167"/>
          <ac:picMkLst>
            <pc:docMk/>
            <pc:sldMk cId="379022240" sldId="2146846143"/>
            <ac:picMk id="17" creationId="{355ECFE1-AAB3-30BF-FE63-6169C9BD0613}"/>
          </ac:picMkLst>
        </pc:picChg>
        <pc:picChg chg="add mod ord modCrop">
          <ac:chgData name="Kaileen Cain" userId="21167d2d-fdf2-4320-ae3a-272888c89590" providerId="ADAL" clId="{5A3EA97D-7AC5-4CC0-BB25-FF028D6A0A71}" dt="2024-04-09T20:23:29.389" v="5323" actId="167"/>
          <ac:picMkLst>
            <pc:docMk/>
            <pc:sldMk cId="379022240" sldId="2146846143"/>
            <ac:picMk id="20" creationId="{CDD44281-B8AC-5613-55F1-C179A532A5B8}"/>
          </ac:picMkLst>
        </pc:picChg>
      </pc:sldChg>
      <pc:sldChg chg="addSp delSp modSp mod modCm">
        <pc:chgData name="Kaileen Cain" userId="21167d2d-fdf2-4320-ae3a-272888c89590" providerId="ADAL" clId="{5A3EA97D-7AC5-4CC0-BB25-FF028D6A0A71}" dt="2024-04-12T13:13:54.030" v="5327" actId="2056"/>
        <pc:sldMkLst>
          <pc:docMk/>
          <pc:sldMk cId="3541066609" sldId="2146846144"/>
        </pc:sldMkLst>
        <pc:spChg chg="mod">
          <ac:chgData name="Kaileen Cain" userId="21167d2d-fdf2-4320-ae3a-272888c89590" providerId="ADAL" clId="{5A3EA97D-7AC5-4CC0-BB25-FF028D6A0A71}" dt="2024-04-09T17:59:34.003" v="3858" actId="1076"/>
          <ac:spMkLst>
            <pc:docMk/>
            <pc:sldMk cId="3541066609" sldId="2146846144"/>
            <ac:spMk id="3" creationId="{E0D7A28E-AEF9-77D3-8EB2-104FBCD2579C}"/>
          </ac:spMkLst>
        </pc:spChg>
        <pc:spChg chg="mod">
          <ac:chgData name="Kaileen Cain" userId="21167d2d-fdf2-4320-ae3a-272888c89590" providerId="ADAL" clId="{5A3EA97D-7AC5-4CC0-BB25-FF028D6A0A71}" dt="2024-04-09T17:40:37.689" v="3816" actId="1076"/>
          <ac:spMkLst>
            <pc:docMk/>
            <pc:sldMk cId="3541066609" sldId="2146846144"/>
            <ac:spMk id="6" creationId="{290FA0B2-2D50-D27E-026D-05676EA660F9}"/>
          </ac:spMkLst>
        </pc:spChg>
        <pc:spChg chg="del">
          <ac:chgData name="Kaileen Cain" userId="21167d2d-fdf2-4320-ae3a-272888c89590" providerId="ADAL" clId="{5A3EA97D-7AC5-4CC0-BB25-FF028D6A0A71}" dt="2024-04-09T17:39:01.316" v="3575" actId="478"/>
          <ac:spMkLst>
            <pc:docMk/>
            <pc:sldMk cId="3541066609" sldId="2146846144"/>
            <ac:spMk id="7" creationId="{BF552AD7-7F6F-4810-03DE-C115B33C9778}"/>
          </ac:spMkLst>
        </pc:spChg>
        <pc:spChg chg="add del mod">
          <ac:chgData name="Kaileen Cain" userId="21167d2d-fdf2-4320-ae3a-272888c89590" providerId="ADAL" clId="{5A3EA97D-7AC5-4CC0-BB25-FF028D6A0A71}" dt="2024-04-09T17:38:59.908" v="3574" actId="478"/>
          <ac:spMkLst>
            <pc:docMk/>
            <pc:sldMk cId="3541066609" sldId="2146846144"/>
            <ac:spMk id="11" creationId="{655E8F2C-0513-1142-6480-4A8941CD9D48}"/>
          </ac:spMkLst>
        </pc:spChg>
        <pc:spChg chg="add del mod">
          <ac:chgData name="Kaileen Cain" userId="21167d2d-fdf2-4320-ae3a-272888c89590" providerId="ADAL" clId="{5A3EA97D-7AC5-4CC0-BB25-FF028D6A0A71}" dt="2024-04-09T17:38:59.908" v="3574" actId="478"/>
          <ac:spMkLst>
            <pc:docMk/>
            <pc:sldMk cId="3541066609" sldId="2146846144"/>
            <ac:spMk id="12" creationId="{B3E6B1F6-F22E-76CA-5096-4E87BC6A3525}"/>
          </ac:spMkLst>
        </pc:spChg>
        <pc:spChg chg="add del mod">
          <ac:chgData name="Kaileen Cain" userId="21167d2d-fdf2-4320-ae3a-272888c89590" providerId="ADAL" clId="{5A3EA97D-7AC5-4CC0-BB25-FF028D6A0A71}" dt="2024-04-09T17:38:59.908" v="3574" actId="478"/>
          <ac:spMkLst>
            <pc:docMk/>
            <pc:sldMk cId="3541066609" sldId="2146846144"/>
            <ac:spMk id="13" creationId="{F6F537FB-71D9-A7F2-EA14-0D6491538B2A}"/>
          </ac:spMkLst>
        </pc:spChg>
        <pc:spChg chg="add del mod">
          <ac:chgData name="Kaileen Cain" userId="21167d2d-fdf2-4320-ae3a-272888c89590" providerId="ADAL" clId="{5A3EA97D-7AC5-4CC0-BB25-FF028D6A0A71}" dt="2024-04-09T17:38:59.908" v="3574" actId="478"/>
          <ac:spMkLst>
            <pc:docMk/>
            <pc:sldMk cId="3541066609" sldId="2146846144"/>
            <ac:spMk id="14" creationId="{ACEE8334-BD85-9827-041A-5EAF1A25E084}"/>
          </ac:spMkLst>
        </pc:spChg>
        <pc:spChg chg="add del mod">
          <ac:chgData name="Kaileen Cain" userId="21167d2d-fdf2-4320-ae3a-272888c89590" providerId="ADAL" clId="{5A3EA97D-7AC5-4CC0-BB25-FF028D6A0A71}" dt="2024-04-09T17:38:59.908" v="3574" actId="478"/>
          <ac:spMkLst>
            <pc:docMk/>
            <pc:sldMk cId="3541066609" sldId="2146846144"/>
            <ac:spMk id="15" creationId="{0ACBECA7-C649-7B91-D839-3E3537C02EEF}"/>
          </ac:spMkLst>
        </pc:spChg>
        <pc:spChg chg="add del mod">
          <ac:chgData name="Kaileen Cain" userId="21167d2d-fdf2-4320-ae3a-272888c89590" providerId="ADAL" clId="{5A3EA97D-7AC5-4CC0-BB25-FF028D6A0A71}" dt="2024-04-09T17:38:59.908" v="3574" actId="478"/>
          <ac:spMkLst>
            <pc:docMk/>
            <pc:sldMk cId="3541066609" sldId="2146846144"/>
            <ac:spMk id="16" creationId="{E887D132-9BC3-3DE1-FBCD-3172E8D0C16F}"/>
          </ac:spMkLst>
        </pc:spChg>
        <pc:spChg chg="add mod">
          <ac:chgData name="Kaileen Cain" userId="21167d2d-fdf2-4320-ae3a-272888c89590" providerId="ADAL" clId="{5A3EA97D-7AC5-4CC0-BB25-FF028D6A0A71}" dt="2024-04-09T17:39:01.886" v="3576"/>
          <ac:spMkLst>
            <pc:docMk/>
            <pc:sldMk cId="3541066609" sldId="2146846144"/>
            <ac:spMk id="20" creationId="{3AB52121-D70A-07FA-8FDB-76326CF2F671}"/>
          </ac:spMkLst>
        </pc:spChg>
        <pc:spChg chg="add mod">
          <ac:chgData name="Kaileen Cain" userId="21167d2d-fdf2-4320-ae3a-272888c89590" providerId="ADAL" clId="{5A3EA97D-7AC5-4CC0-BB25-FF028D6A0A71}" dt="2024-04-09T17:39:21.332" v="3626" actId="20577"/>
          <ac:spMkLst>
            <pc:docMk/>
            <pc:sldMk cId="3541066609" sldId="2146846144"/>
            <ac:spMk id="22" creationId="{769E51EC-90F1-94C7-40C9-8C3FBFAD4240}"/>
          </ac:spMkLst>
        </pc:spChg>
        <pc:spChg chg="add mod">
          <ac:chgData name="Kaileen Cain" userId="21167d2d-fdf2-4320-ae3a-272888c89590" providerId="ADAL" clId="{5A3EA97D-7AC5-4CC0-BB25-FF028D6A0A71}" dt="2024-04-09T17:40:14.163" v="3814" actId="20577"/>
          <ac:spMkLst>
            <pc:docMk/>
            <pc:sldMk cId="3541066609" sldId="2146846144"/>
            <ac:spMk id="23" creationId="{B1B67CB2-245F-9E55-9722-5B2B61B3B28C}"/>
          </ac:spMkLst>
        </pc:spChg>
        <pc:spChg chg="add mod">
          <ac:chgData name="Kaileen Cain" userId="21167d2d-fdf2-4320-ae3a-272888c89590" providerId="ADAL" clId="{5A3EA97D-7AC5-4CC0-BB25-FF028D6A0A71}" dt="2024-04-09T17:40:08.167" v="3812" actId="20577"/>
          <ac:spMkLst>
            <pc:docMk/>
            <pc:sldMk cId="3541066609" sldId="2146846144"/>
            <ac:spMk id="25" creationId="{BA8D1907-81B1-E91B-E658-8192FBB1F921}"/>
          </ac:spMkLst>
        </pc:spChg>
        <pc:picChg chg="add del mod">
          <ac:chgData name="Kaileen Cain" userId="21167d2d-fdf2-4320-ae3a-272888c89590" providerId="ADAL" clId="{5A3EA97D-7AC5-4CC0-BB25-FF028D6A0A71}" dt="2024-04-09T17:38:59.908" v="3574" actId="478"/>
          <ac:picMkLst>
            <pc:docMk/>
            <pc:sldMk cId="3541066609" sldId="2146846144"/>
            <ac:picMk id="17" creationId="{2A587113-C941-E51B-50DA-086BE07CD2EC}"/>
          </ac:picMkLst>
        </pc:picChg>
        <pc:picChg chg="add del mod">
          <ac:chgData name="Kaileen Cain" userId="21167d2d-fdf2-4320-ae3a-272888c89590" providerId="ADAL" clId="{5A3EA97D-7AC5-4CC0-BB25-FF028D6A0A71}" dt="2024-04-09T17:38:59.908" v="3574" actId="478"/>
          <ac:picMkLst>
            <pc:docMk/>
            <pc:sldMk cId="3541066609" sldId="2146846144"/>
            <ac:picMk id="18" creationId="{36CECBF9-CA83-EF07-C41F-6C6B01E3D2DE}"/>
          </ac:picMkLst>
        </pc:picChg>
        <pc:picChg chg="add del mod">
          <ac:chgData name="Kaileen Cain" userId="21167d2d-fdf2-4320-ae3a-272888c89590" providerId="ADAL" clId="{5A3EA97D-7AC5-4CC0-BB25-FF028D6A0A71}" dt="2024-04-09T17:38:59.908" v="3574" actId="478"/>
          <ac:picMkLst>
            <pc:docMk/>
            <pc:sldMk cId="3541066609" sldId="2146846144"/>
            <ac:picMk id="19" creationId="{0C9A41B3-12CE-8E44-B219-5A8400B30CF7}"/>
          </ac:picMkLst>
        </pc:picChg>
        <pc:picChg chg="add mod">
          <ac:chgData name="Kaileen Cain" userId="21167d2d-fdf2-4320-ae3a-272888c89590" providerId="ADAL" clId="{5A3EA97D-7AC5-4CC0-BB25-FF028D6A0A71}" dt="2024-04-09T17:52:13.814" v="3857" actId="14826"/>
          <ac:picMkLst>
            <pc:docMk/>
            <pc:sldMk cId="3541066609" sldId="2146846144"/>
            <ac:picMk id="21" creationId="{C0A67179-79CF-82EE-A5A1-0FB41C513D7C}"/>
          </ac:picMkLst>
        </pc:picChg>
        <pc:picChg chg="add mod">
          <ac:chgData name="Kaileen Cain" userId="21167d2d-fdf2-4320-ae3a-272888c89590" providerId="ADAL" clId="{5A3EA97D-7AC5-4CC0-BB25-FF028D6A0A71}" dt="2024-04-09T17:41:21.544" v="3817" actId="14826"/>
          <ac:picMkLst>
            <pc:docMk/>
            <pc:sldMk cId="3541066609" sldId="2146846144"/>
            <ac:picMk id="24" creationId="{4B6F9ECF-5E62-08DA-0849-5F5A0FDDB2B4}"/>
          </ac:picMkLst>
        </pc:picChg>
        <pc:picChg chg="add mod">
          <ac:chgData name="Kaileen Cain" userId="21167d2d-fdf2-4320-ae3a-272888c89590" providerId="ADAL" clId="{5A3EA97D-7AC5-4CC0-BB25-FF028D6A0A71}" dt="2024-04-09T17:42:07.648" v="3818" actId="14826"/>
          <ac:picMkLst>
            <pc:docMk/>
            <pc:sldMk cId="3541066609" sldId="2146846144"/>
            <ac:picMk id="26" creationId="{59685C5B-4E53-A5D0-F5E5-831F9BDD8B01}"/>
          </ac:picMkLst>
        </pc:picChg>
        <pc:picChg chg="add mod">
          <ac:chgData name="Kaileen Cain" userId="21167d2d-fdf2-4320-ae3a-272888c89590" providerId="ADAL" clId="{5A3EA97D-7AC5-4CC0-BB25-FF028D6A0A71}" dt="2024-04-09T17:46:32.601" v="3819" actId="14826"/>
          <ac:picMkLst>
            <pc:docMk/>
            <pc:sldMk cId="3541066609" sldId="2146846144"/>
            <ac:picMk id="27" creationId="{FEC9D70D-68FE-12E6-DC81-79C2322C7E33}"/>
          </ac:picMkLst>
        </pc:picChg>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5A3EA97D-7AC5-4CC0-BB25-FF028D6A0A71}" dt="2024-04-12T13:13:54.030" v="5327" actId="2056"/>
              <pc2:cmMkLst xmlns:pc2="http://schemas.microsoft.com/office/powerpoint/2019/9/main/command">
                <pc:docMk/>
                <pc:sldMk cId="3541066609" sldId="2146846144"/>
                <pc2:cmMk id="{A51D2F5D-3937-4486-B543-66936E2B859E}"/>
              </pc2:cmMkLst>
            </pc226:cmChg>
            <pc226:cmChg xmlns:pc226="http://schemas.microsoft.com/office/powerpoint/2022/06/main/command" chg="mod">
              <pc226:chgData name="Kaileen Cain" userId="21167d2d-fdf2-4320-ae3a-272888c89590" providerId="ADAL" clId="{5A3EA97D-7AC5-4CC0-BB25-FF028D6A0A71}" dt="2024-04-12T13:13:54.030" v="5327" actId="2056"/>
              <pc2:cmMkLst xmlns:pc2="http://schemas.microsoft.com/office/powerpoint/2019/9/main/command">
                <pc:docMk/>
                <pc:sldMk cId="3541066609" sldId="2146846144"/>
                <pc2:cmMk id="{B662E3B0-BB4A-4B1A-9CC9-6AEA2C7EB07D}"/>
              </pc2:cmMkLst>
            </pc226:cmChg>
          </p:ext>
        </pc:extLst>
      </pc:sldChg>
      <pc:sldChg chg="modSp mod">
        <pc:chgData name="Kaileen Cain" userId="21167d2d-fdf2-4320-ae3a-272888c89590" providerId="ADAL" clId="{5A3EA97D-7AC5-4CC0-BB25-FF028D6A0A71}" dt="2024-04-12T18:42:40.208" v="5747" actId="207"/>
        <pc:sldMkLst>
          <pc:docMk/>
          <pc:sldMk cId="1462115356" sldId="2146846145"/>
        </pc:sldMkLst>
        <pc:spChg chg="mod">
          <ac:chgData name="Kaileen Cain" userId="21167d2d-fdf2-4320-ae3a-272888c89590" providerId="ADAL" clId="{5A3EA97D-7AC5-4CC0-BB25-FF028D6A0A71}" dt="2024-04-12T18:42:40.208" v="5747" actId="207"/>
          <ac:spMkLst>
            <pc:docMk/>
            <pc:sldMk cId="1462115356" sldId="2146846145"/>
            <ac:spMk id="15" creationId="{F9250F6B-3D59-6F38-A27A-87DA441A1C30}"/>
          </ac:spMkLst>
        </pc:spChg>
      </pc:sldChg>
      <pc:sldChg chg="del">
        <pc:chgData name="Kaileen Cain" userId="21167d2d-fdf2-4320-ae3a-272888c89590" providerId="ADAL" clId="{5A3EA97D-7AC5-4CC0-BB25-FF028D6A0A71}" dt="2024-04-12T18:32:04.559" v="5746" actId="2696"/>
        <pc:sldMkLst>
          <pc:docMk/>
          <pc:sldMk cId="4029492618" sldId="2146846146"/>
        </pc:sldMkLst>
      </pc:sldChg>
      <pc:sldChg chg="delSp modSp mod modCm">
        <pc:chgData name="Kaileen Cain" userId="21167d2d-fdf2-4320-ae3a-272888c89590" providerId="ADAL" clId="{5A3EA97D-7AC5-4CC0-BB25-FF028D6A0A71}" dt="2024-04-12T16:29:08.854" v="5736" actId="2056"/>
        <pc:sldMkLst>
          <pc:docMk/>
          <pc:sldMk cId="2518340127" sldId="2146846147"/>
        </pc:sldMkLst>
        <pc:spChg chg="del mod">
          <ac:chgData name="Kaileen Cain" userId="21167d2d-fdf2-4320-ae3a-272888c89590" providerId="ADAL" clId="{5A3EA97D-7AC5-4CC0-BB25-FF028D6A0A71}" dt="2024-04-09T17:37:49.376" v="3552" actId="478"/>
          <ac:spMkLst>
            <pc:docMk/>
            <pc:sldMk cId="2518340127" sldId="2146846147"/>
            <ac:spMk id="3" creationId="{E0D7A28E-AEF9-77D3-8EB2-104FBCD2579C}"/>
          </ac:spMkLst>
        </pc:spChg>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5A3EA97D-7AC5-4CC0-BB25-FF028D6A0A71}" dt="2024-04-12T16:29:08.854" v="5736" actId="2056"/>
              <pc2:cmMkLst xmlns:pc2="http://schemas.microsoft.com/office/powerpoint/2019/9/main/command">
                <pc:docMk/>
                <pc:sldMk cId="2518340127" sldId="2146846147"/>
                <pc2:cmMk id="{12C94460-F8D7-4093-A1E8-66F685750D83}"/>
              </pc2:cmMkLst>
            </pc226:cmChg>
          </p:ext>
        </pc:extLst>
      </pc:sldChg>
      <pc:sldChg chg="addSp delSp modSp del mod">
        <pc:chgData name="Kaileen Cain" userId="21167d2d-fdf2-4320-ae3a-272888c89590" providerId="ADAL" clId="{5A3EA97D-7AC5-4CC0-BB25-FF028D6A0A71}" dt="2024-04-12T18:32:04.559" v="5746" actId="2696"/>
        <pc:sldMkLst>
          <pc:docMk/>
          <pc:sldMk cId="3453776144" sldId="2146846148"/>
        </pc:sldMkLst>
        <pc:spChg chg="mod">
          <ac:chgData name="Kaileen Cain" userId="21167d2d-fdf2-4320-ae3a-272888c89590" providerId="ADAL" clId="{5A3EA97D-7AC5-4CC0-BB25-FF028D6A0A71}" dt="2024-04-09T18:18:47.339" v="4246" actId="207"/>
          <ac:spMkLst>
            <pc:docMk/>
            <pc:sldMk cId="3453776144" sldId="2146846148"/>
            <ac:spMk id="6" creationId="{5F529BD7-9DBA-C5FD-E14B-1D5E3D763D3B}"/>
          </ac:spMkLst>
        </pc:spChg>
        <pc:spChg chg="add mod ord">
          <ac:chgData name="Kaileen Cain" userId="21167d2d-fdf2-4320-ae3a-272888c89590" providerId="ADAL" clId="{5A3EA97D-7AC5-4CC0-BB25-FF028D6A0A71}" dt="2024-04-09T18:39:19.581" v="4675" actId="1036"/>
          <ac:spMkLst>
            <pc:docMk/>
            <pc:sldMk cId="3453776144" sldId="2146846148"/>
            <ac:spMk id="11" creationId="{992FBFF3-DE58-CA84-FC92-A3FFAF310685}"/>
          </ac:spMkLst>
        </pc:spChg>
        <pc:spChg chg="add del mod">
          <ac:chgData name="Kaileen Cain" userId="21167d2d-fdf2-4320-ae3a-272888c89590" providerId="ADAL" clId="{5A3EA97D-7AC5-4CC0-BB25-FF028D6A0A71}" dt="2024-04-09T18:18:33.960" v="4245" actId="478"/>
          <ac:spMkLst>
            <pc:docMk/>
            <pc:sldMk cId="3453776144" sldId="2146846148"/>
            <ac:spMk id="14" creationId="{8C53D1FC-DD1E-F201-9926-62FE2967E085}"/>
          </ac:spMkLst>
        </pc:spChg>
        <pc:spChg chg="mod">
          <ac:chgData name="Kaileen Cain" userId="21167d2d-fdf2-4320-ae3a-272888c89590" providerId="ADAL" clId="{5A3EA97D-7AC5-4CC0-BB25-FF028D6A0A71}" dt="2024-04-09T18:24:56.251" v="4663" actId="20577"/>
          <ac:spMkLst>
            <pc:docMk/>
            <pc:sldMk cId="3453776144" sldId="2146846148"/>
            <ac:spMk id="15" creationId="{CCC7D64C-5BDB-9B74-3262-9D5D4FE3C437}"/>
          </ac:spMkLst>
        </pc:spChg>
        <pc:spChg chg="add mod">
          <ac:chgData name="Kaileen Cain" userId="21167d2d-fdf2-4320-ae3a-272888c89590" providerId="ADAL" clId="{5A3EA97D-7AC5-4CC0-BB25-FF028D6A0A71}" dt="2024-04-09T18:39:19.581" v="4675" actId="1036"/>
          <ac:spMkLst>
            <pc:docMk/>
            <pc:sldMk cId="3453776144" sldId="2146846148"/>
            <ac:spMk id="16" creationId="{FAE03D4B-0538-9607-1463-584111031FA4}"/>
          </ac:spMkLst>
        </pc:spChg>
        <pc:spChg chg="del mod ord">
          <ac:chgData name="Kaileen Cain" userId="21167d2d-fdf2-4320-ae3a-272888c89590" providerId="ADAL" clId="{5A3EA97D-7AC5-4CC0-BB25-FF028D6A0A71}" dt="2024-04-09T18:25:04.060" v="4664" actId="478"/>
          <ac:spMkLst>
            <pc:docMk/>
            <pc:sldMk cId="3453776144" sldId="2146846148"/>
            <ac:spMk id="20" creationId="{D6A99103-50EB-9A4A-5D39-A7AAB1B8C049}"/>
          </ac:spMkLst>
        </pc:spChg>
        <pc:spChg chg="del mod ord">
          <ac:chgData name="Kaileen Cain" userId="21167d2d-fdf2-4320-ae3a-272888c89590" providerId="ADAL" clId="{5A3EA97D-7AC5-4CC0-BB25-FF028D6A0A71}" dt="2024-04-09T18:25:04.060" v="4664" actId="478"/>
          <ac:spMkLst>
            <pc:docMk/>
            <pc:sldMk cId="3453776144" sldId="2146846148"/>
            <ac:spMk id="21" creationId="{50BC53BD-8E26-AD1D-3325-8CEA9151C03B}"/>
          </ac:spMkLst>
        </pc:spChg>
        <pc:picChg chg="add mod">
          <ac:chgData name="Kaileen Cain" userId="21167d2d-fdf2-4320-ae3a-272888c89590" providerId="ADAL" clId="{5A3EA97D-7AC5-4CC0-BB25-FF028D6A0A71}" dt="2024-04-09T18:35:02.051" v="4669" actId="1076"/>
          <ac:picMkLst>
            <pc:docMk/>
            <pc:sldMk cId="3453776144" sldId="2146846148"/>
            <ac:picMk id="3" creationId="{CDAC5B24-A9E8-E22E-0F00-391898E199A7}"/>
          </ac:picMkLst>
        </pc:picChg>
        <pc:picChg chg="add mod">
          <ac:chgData name="Kaileen Cain" userId="21167d2d-fdf2-4320-ae3a-272888c89590" providerId="ADAL" clId="{5A3EA97D-7AC5-4CC0-BB25-FF028D6A0A71}" dt="2024-04-09T18:35:06.963" v="4670" actId="1076"/>
          <ac:picMkLst>
            <pc:docMk/>
            <pc:sldMk cId="3453776144" sldId="2146846148"/>
            <ac:picMk id="17" creationId="{AEC73940-BE0A-07F6-0B75-26656FC1F17F}"/>
          </ac:picMkLst>
        </pc:picChg>
      </pc:sldChg>
      <pc:sldChg chg="new del">
        <pc:chgData name="Kaileen Cain" userId="21167d2d-fdf2-4320-ae3a-272888c89590" providerId="ADAL" clId="{5A3EA97D-7AC5-4CC0-BB25-FF028D6A0A71}" dt="2024-04-09T18:48:03.792" v="4679" actId="680"/>
        <pc:sldMkLst>
          <pc:docMk/>
          <pc:sldMk cId="2781400716" sldId="2146846149"/>
        </pc:sldMkLst>
      </pc:sldChg>
      <pc:sldChg chg="addSp delSp modSp mod">
        <pc:chgData name="Kaileen Cain" userId="21167d2d-fdf2-4320-ae3a-272888c89590" providerId="ADAL" clId="{5A3EA97D-7AC5-4CC0-BB25-FF028D6A0A71}" dt="2024-04-12T14:17:41.077" v="5566" actId="12789"/>
        <pc:sldMkLst>
          <pc:docMk/>
          <pc:sldMk cId="2297704088" sldId="2146846152"/>
        </pc:sldMkLst>
        <pc:spChg chg="del">
          <ac:chgData name="Kaileen Cain" userId="21167d2d-fdf2-4320-ae3a-272888c89590" providerId="ADAL" clId="{5A3EA97D-7AC5-4CC0-BB25-FF028D6A0A71}" dt="2024-04-12T13:15:07.356" v="5328" actId="478"/>
          <ac:spMkLst>
            <pc:docMk/>
            <pc:sldMk cId="2297704088" sldId="2146846152"/>
            <ac:spMk id="3" creationId="{90282E5D-AFB8-CD1E-3863-72288A015420}"/>
          </ac:spMkLst>
        </pc:spChg>
        <pc:picChg chg="add mod">
          <ac:chgData name="Kaileen Cain" userId="21167d2d-fdf2-4320-ae3a-272888c89590" providerId="ADAL" clId="{5A3EA97D-7AC5-4CC0-BB25-FF028D6A0A71}" dt="2024-04-12T14:17:41.077" v="5566" actId="12789"/>
          <ac:picMkLst>
            <pc:docMk/>
            <pc:sldMk cId="2297704088" sldId="2146846152"/>
            <ac:picMk id="10" creationId="{A91222F9-46A8-3701-C81C-54A96070DF55}"/>
          </ac:picMkLst>
        </pc:picChg>
        <pc:picChg chg="mod">
          <ac:chgData name="Kaileen Cain" userId="21167d2d-fdf2-4320-ae3a-272888c89590" providerId="ADAL" clId="{5A3EA97D-7AC5-4CC0-BB25-FF028D6A0A71}" dt="2024-04-12T14:17:41.077" v="5566" actId="12789"/>
          <ac:picMkLst>
            <pc:docMk/>
            <pc:sldMk cId="2297704088" sldId="2146846152"/>
            <ac:picMk id="17" creationId="{D637881E-325F-4C23-47A2-0EEBD6C3602F}"/>
          </ac:picMkLst>
        </pc:picChg>
        <pc:picChg chg="mod">
          <ac:chgData name="Kaileen Cain" userId="21167d2d-fdf2-4320-ae3a-272888c89590" providerId="ADAL" clId="{5A3EA97D-7AC5-4CC0-BB25-FF028D6A0A71}" dt="2024-04-12T14:17:41.077" v="5566" actId="12789"/>
          <ac:picMkLst>
            <pc:docMk/>
            <pc:sldMk cId="2297704088" sldId="2146846152"/>
            <ac:picMk id="18" creationId="{B0A5A424-BB6A-A806-288F-7165734CF1BE}"/>
          </ac:picMkLst>
        </pc:picChg>
        <pc:picChg chg="mod">
          <ac:chgData name="Kaileen Cain" userId="21167d2d-fdf2-4320-ae3a-272888c89590" providerId="ADAL" clId="{5A3EA97D-7AC5-4CC0-BB25-FF028D6A0A71}" dt="2024-04-12T14:17:41.077" v="5566" actId="12789"/>
          <ac:picMkLst>
            <pc:docMk/>
            <pc:sldMk cId="2297704088" sldId="2146846152"/>
            <ac:picMk id="19" creationId="{B94B45B2-CB6C-E7C5-777C-8C37B5826FD9}"/>
          </ac:picMkLst>
        </pc:picChg>
        <pc:picChg chg="mod">
          <ac:chgData name="Kaileen Cain" userId="21167d2d-fdf2-4320-ae3a-272888c89590" providerId="ADAL" clId="{5A3EA97D-7AC5-4CC0-BB25-FF028D6A0A71}" dt="2024-04-12T14:17:41.077" v="5566" actId="12789"/>
          <ac:picMkLst>
            <pc:docMk/>
            <pc:sldMk cId="2297704088" sldId="2146846152"/>
            <ac:picMk id="1032" creationId="{90CAC88F-0759-B3A8-BEA8-49538A8FA927}"/>
          </ac:picMkLst>
        </pc:picChg>
        <pc:picChg chg="mod">
          <ac:chgData name="Kaileen Cain" userId="21167d2d-fdf2-4320-ae3a-272888c89590" providerId="ADAL" clId="{5A3EA97D-7AC5-4CC0-BB25-FF028D6A0A71}" dt="2024-04-12T14:17:41.077" v="5566" actId="12789"/>
          <ac:picMkLst>
            <pc:docMk/>
            <pc:sldMk cId="2297704088" sldId="2146846152"/>
            <ac:picMk id="1036" creationId="{C4A40E0B-C027-7F17-D7B1-ACB36E31BF2F}"/>
          </ac:picMkLst>
        </pc:picChg>
        <pc:picChg chg="mod">
          <ac:chgData name="Kaileen Cain" userId="21167d2d-fdf2-4320-ae3a-272888c89590" providerId="ADAL" clId="{5A3EA97D-7AC5-4CC0-BB25-FF028D6A0A71}" dt="2024-04-12T14:17:41.077" v="5566" actId="12789"/>
          <ac:picMkLst>
            <pc:docMk/>
            <pc:sldMk cId="2297704088" sldId="2146846152"/>
            <ac:picMk id="1042" creationId="{F34AD896-7AD3-3529-B3D0-F7E5E0F2671E}"/>
          </ac:picMkLst>
        </pc:picChg>
        <pc:picChg chg="mod">
          <ac:chgData name="Kaileen Cain" userId="21167d2d-fdf2-4320-ae3a-272888c89590" providerId="ADAL" clId="{5A3EA97D-7AC5-4CC0-BB25-FF028D6A0A71}" dt="2024-04-12T14:17:41.077" v="5566" actId="12789"/>
          <ac:picMkLst>
            <pc:docMk/>
            <pc:sldMk cId="2297704088" sldId="2146846152"/>
            <ac:picMk id="1044" creationId="{B78960E4-A262-B563-2D24-20A6DF5ADA73}"/>
          </ac:picMkLst>
        </pc:picChg>
      </pc:sldChg>
      <pc:sldChg chg="del">
        <pc:chgData name="Kaileen Cain" userId="21167d2d-fdf2-4320-ae3a-272888c89590" providerId="ADAL" clId="{5A3EA97D-7AC5-4CC0-BB25-FF028D6A0A71}" dt="2024-04-12T18:32:04.559" v="5746" actId="2696"/>
        <pc:sldMkLst>
          <pc:docMk/>
          <pc:sldMk cId="914153516" sldId="2146846154"/>
        </pc:sldMkLst>
      </pc:sldChg>
      <pc:sldChg chg="del">
        <pc:chgData name="Kaileen Cain" userId="21167d2d-fdf2-4320-ae3a-272888c89590" providerId="ADAL" clId="{5A3EA97D-7AC5-4CC0-BB25-FF028D6A0A71}" dt="2024-04-12T18:32:04.559" v="5746" actId="2696"/>
        <pc:sldMkLst>
          <pc:docMk/>
          <pc:sldMk cId="769288088" sldId="2146846155"/>
        </pc:sldMkLst>
      </pc:sldChg>
      <pc:sldChg chg="del">
        <pc:chgData name="Kaileen Cain" userId="21167d2d-fdf2-4320-ae3a-272888c89590" providerId="ADAL" clId="{5A3EA97D-7AC5-4CC0-BB25-FF028D6A0A71}" dt="2024-04-12T18:32:04.559" v="5746" actId="2696"/>
        <pc:sldMkLst>
          <pc:docMk/>
          <pc:sldMk cId="2177659752" sldId="2146846156"/>
        </pc:sldMkLst>
      </pc:sldChg>
      <pc:sldChg chg="delSp modSp mod">
        <pc:chgData name="Kaileen Cain" userId="21167d2d-fdf2-4320-ae3a-272888c89590" providerId="ADAL" clId="{5A3EA97D-7AC5-4CC0-BB25-FF028D6A0A71}" dt="2024-04-12T14:17:02.670" v="5565" actId="1035"/>
        <pc:sldMkLst>
          <pc:docMk/>
          <pc:sldMk cId="3036935507" sldId="2146846157"/>
        </pc:sldMkLst>
        <pc:spChg chg="mod">
          <ac:chgData name="Kaileen Cain" userId="21167d2d-fdf2-4320-ae3a-272888c89590" providerId="ADAL" clId="{5A3EA97D-7AC5-4CC0-BB25-FF028D6A0A71}" dt="2024-04-12T14:16:54.176" v="5556" actId="1035"/>
          <ac:spMkLst>
            <pc:docMk/>
            <pc:sldMk cId="3036935507" sldId="2146846157"/>
            <ac:spMk id="7" creationId="{253B3759-8AAF-7AC9-205D-5DAF82CA37DB}"/>
          </ac:spMkLst>
        </pc:spChg>
        <pc:spChg chg="mod">
          <ac:chgData name="Kaileen Cain" userId="21167d2d-fdf2-4320-ae3a-272888c89590" providerId="ADAL" clId="{5A3EA97D-7AC5-4CC0-BB25-FF028D6A0A71}" dt="2024-04-12T14:17:02.670" v="5565" actId="1035"/>
          <ac:spMkLst>
            <pc:docMk/>
            <pc:sldMk cId="3036935507" sldId="2146846157"/>
            <ac:spMk id="14" creationId="{EAEF5595-F772-4987-DA89-0C610B9CE49D}"/>
          </ac:spMkLst>
        </pc:spChg>
        <pc:spChg chg="mod">
          <ac:chgData name="Kaileen Cain" userId="21167d2d-fdf2-4320-ae3a-272888c89590" providerId="ADAL" clId="{5A3EA97D-7AC5-4CC0-BB25-FF028D6A0A71}" dt="2024-04-12T14:17:02.670" v="5565" actId="1035"/>
          <ac:spMkLst>
            <pc:docMk/>
            <pc:sldMk cId="3036935507" sldId="2146846157"/>
            <ac:spMk id="15" creationId="{09AFE061-CD40-2051-0B3B-DFAF37BD01A8}"/>
          </ac:spMkLst>
        </pc:spChg>
        <pc:spChg chg="mod">
          <ac:chgData name="Kaileen Cain" userId="21167d2d-fdf2-4320-ae3a-272888c89590" providerId="ADAL" clId="{5A3EA97D-7AC5-4CC0-BB25-FF028D6A0A71}" dt="2024-04-12T14:17:02.670" v="5565" actId="1035"/>
          <ac:spMkLst>
            <pc:docMk/>
            <pc:sldMk cId="3036935507" sldId="2146846157"/>
            <ac:spMk id="16" creationId="{CA1A0702-8F40-A180-4B38-3BE6887C3C25}"/>
          </ac:spMkLst>
        </pc:spChg>
        <pc:spChg chg="mod">
          <ac:chgData name="Kaileen Cain" userId="21167d2d-fdf2-4320-ae3a-272888c89590" providerId="ADAL" clId="{5A3EA97D-7AC5-4CC0-BB25-FF028D6A0A71}" dt="2024-04-12T14:17:02.670" v="5565" actId="1035"/>
          <ac:spMkLst>
            <pc:docMk/>
            <pc:sldMk cId="3036935507" sldId="2146846157"/>
            <ac:spMk id="17" creationId="{EBAA18F1-F152-DF8C-B86F-21552CC58B1F}"/>
          </ac:spMkLst>
        </pc:spChg>
        <pc:spChg chg="del">
          <ac:chgData name="Kaileen Cain" userId="21167d2d-fdf2-4320-ae3a-272888c89590" providerId="ADAL" clId="{5A3EA97D-7AC5-4CC0-BB25-FF028D6A0A71}" dt="2024-04-12T13:59:03.434" v="5535" actId="478"/>
          <ac:spMkLst>
            <pc:docMk/>
            <pc:sldMk cId="3036935507" sldId="2146846157"/>
            <ac:spMk id="23" creationId="{D8A0C86F-C780-28EC-473B-7EACC3EF0365}"/>
          </ac:spMkLst>
        </pc:spChg>
        <pc:spChg chg="del">
          <ac:chgData name="Kaileen Cain" userId="21167d2d-fdf2-4320-ae3a-272888c89590" providerId="ADAL" clId="{5A3EA97D-7AC5-4CC0-BB25-FF028D6A0A71}" dt="2024-04-12T14:00:21.874" v="5537" actId="478"/>
          <ac:spMkLst>
            <pc:docMk/>
            <pc:sldMk cId="3036935507" sldId="2146846157"/>
            <ac:spMk id="24" creationId="{FA707F33-45A4-EB3C-8834-1752E748FA2A}"/>
          </ac:spMkLst>
        </pc:spChg>
        <pc:spChg chg="del">
          <ac:chgData name="Kaileen Cain" userId="21167d2d-fdf2-4320-ae3a-272888c89590" providerId="ADAL" clId="{5A3EA97D-7AC5-4CC0-BB25-FF028D6A0A71}" dt="2024-04-12T14:16:25.894" v="5539" actId="478"/>
          <ac:spMkLst>
            <pc:docMk/>
            <pc:sldMk cId="3036935507" sldId="2146846157"/>
            <ac:spMk id="25" creationId="{9B005C4C-0868-81E8-486D-02A6C9B84B45}"/>
          </ac:spMkLst>
        </pc:spChg>
        <pc:spChg chg="mod">
          <ac:chgData name="Kaileen Cain" userId="21167d2d-fdf2-4320-ae3a-272888c89590" providerId="ADAL" clId="{5A3EA97D-7AC5-4CC0-BB25-FF028D6A0A71}" dt="2024-04-12T14:17:02.670" v="5565" actId="1035"/>
          <ac:spMkLst>
            <pc:docMk/>
            <pc:sldMk cId="3036935507" sldId="2146846157"/>
            <ac:spMk id="26" creationId="{757A0A74-C267-BE05-9A2A-FF44E5624EF8}"/>
          </ac:spMkLst>
        </pc:spChg>
        <pc:spChg chg="mod">
          <ac:chgData name="Kaileen Cain" userId="21167d2d-fdf2-4320-ae3a-272888c89590" providerId="ADAL" clId="{5A3EA97D-7AC5-4CC0-BB25-FF028D6A0A71}" dt="2024-04-12T14:17:02.670" v="5565" actId="1035"/>
          <ac:spMkLst>
            <pc:docMk/>
            <pc:sldMk cId="3036935507" sldId="2146846157"/>
            <ac:spMk id="27" creationId="{3EBEB355-720B-6998-71A3-BBB9A2D23F81}"/>
          </ac:spMkLst>
        </pc:spChg>
        <pc:spChg chg="mod">
          <ac:chgData name="Kaileen Cain" userId="21167d2d-fdf2-4320-ae3a-272888c89590" providerId="ADAL" clId="{5A3EA97D-7AC5-4CC0-BB25-FF028D6A0A71}" dt="2024-04-12T14:17:02.670" v="5565" actId="1035"/>
          <ac:spMkLst>
            <pc:docMk/>
            <pc:sldMk cId="3036935507" sldId="2146846157"/>
            <ac:spMk id="28" creationId="{BD2B51D1-1A47-4178-9510-5E66AA11ED52}"/>
          </ac:spMkLst>
        </pc:spChg>
        <pc:spChg chg="mod">
          <ac:chgData name="Kaileen Cain" userId="21167d2d-fdf2-4320-ae3a-272888c89590" providerId="ADAL" clId="{5A3EA97D-7AC5-4CC0-BB25-FF028D6A0A71}" dt="2024-04-12T14:17:02.670" v="5565" actId="1035"/>
          <ac:spMkLst>
            <pc:docMk/>
            <pc:sldMk cId="3036935507" sldId="2146846157"/>
            <ac:spMk id="29" creationId="{681A6A8C-2226-CA3D-AB26-59C077AA4621}"/>
          </ac:spMkLst>
        </pc:spChg>
        <pc:spChg chg="mod">
          <ac:chgData name="Kaileen Cain" userId="21167d2d-fdf2-4320-ae3a-272888c89590" providerId="ADAL" clId="{5A3EA97D-7AC5-4CC0-BB25-FF028D6A0A71}" dt="2024-04-12T14:17:02.670" v="5565" actId="1035"/>
          <ac:spMkLst>
            <pc:docMk/>
            <pc:sldMk cId="3036935507" sldId="2146846157"/>
            <ac:spMk id="30" creationId="{2345C137-28A6-DAE6-5506-F030D4D46400}"/>
          </ac:spMkLst>
        </pc:spChg>
        <pc:spChg chg="del">
          <ac:chgData name="Kaileen Cain" userId="21167d2d-fdf2-4320-ae3a-272888c89590" providerId="ADAL" clId="{5A3EA97D-7AC5-4CC0-BB25-FF028D6A0A71}" dt="2024-04-12T13:58:44.104" v="5533" actId="478"/>
          <ac:spMkLst>
            <pc:docMk/>
            <pc:sldMk cId="3036935507" sldId="2146846157"/>
            <ac:spMk id="32" creationId="{7A44E432-1124-DD83-8D8F-AAEEB6962AAA}"/>
          </ac:spMkLst>
        </pc:spChg>
        <pc:spChg chg="mod">
          <ac:chgData name="Kaileen Cain" userId="21167d2d-fdf2-4320-ae3a-272888c89590" providerId="ADAL" clId="{5A3EA97D-7AC5-4CC0-BB25-FF028D6A0A71}" dt="2024-04-12T14:17:02.670" v="5565" actId="1035"/>
          <ac:spMkLst>
            <pc:docMk/>
            <pc:sldMk cId="3036935507" sldId="2146846157"/>
            <ac:spMk id="33" creationId="{FB858C3F-6F99-55BD-2BB7-2AE5BF2D76ED}"/>
          </ac:spMkLst>
        </pc:spChg>
        <pc:picChg chg="mod">
          <ac:chgData name="Kaileen Cain" userId="21167d2d-fdf2-4320-ae3a-272888c89590" providerId="ADAL" clId="{5A3EA97D-7AC5-4CC0-BB25-FF028D6A0A71}" dt="2024-04-12T14:17:02.670" v="5565" actId="1035"/>
          <ac:picMkLst>
            <pc:docMk/>
            <pc:sldMk cId="3036935507" sldId="2146846157"/>
            <ac:picMk id="19" creationId="{E292EB32-6CB5-35C6-1F38-0BE0ECA2ABEC}"/>
          </ac:picMkLst>
        </pc:picChg>
        <pc:picChg chg="mod">
          <ac:chgData name="Kaileen Cain" userId="21167d2d-fdf2-4320-ae3a-272888c89590" providerId="ADAL" clId="{5A3EA97D-7AC5-4CC0-BB25-FF028D6A0A71}" dt="2024-04-12T14:17:02.670" v="5565" actId="1035"/>
          <ac:picMkLst>
            <pc:docMk/>
            <pc:sldMk cId="3036935507" sldId="2146846157"/>
            <ac:picMk id="21" creationId="{B381FE37-F5FA-047B-FE7B-69C0F67F9ECC}"/>
          </ac:picMkLst>
        </pc:picChg>
        <pc:picChg chg="mod">
          <ac:chgData name="Kaileen Cain" userId="21167d2d-fdf2-4320-ae3a-272888c89590" providerId="ADAL" clId="{5A3EA97D-7AC5-4CC0-BB25-FF028D6A0A71}" dt="2024-04-12T14:17:02.670" v="5565" actId="1035"/>
          <ac:picMkLst>
            <pc:docMk/>
            <pc:sldMk cId="3036935507" sldId="2146846157"/>
            <ac:picMk id="22" creationId="{D9F49CB3-A4E0-8E53-5C7E-1C6F0D8CE410}"/>
          </ac:picMkLst>
        </pc:picChg>
        <pc:picChg chg="mod">
          <ac:chgData name="Kaileen Cain" userId="21167d2d-fdf2-4320-ae3a-272888c89590" providerId="ADAL" clId="{5A3EA97D-7AC5-4CC0-BB25-FF028D6A0A71}" dt="2024-04-12T14:17:02.670" v="5565" actId="1035"/>
          <ac:picMkLst>
            <pc:docMk/>
            <pc:sldMk cId="3036935507" sldId="2146846157"/>
            <ac:picMk id="31" creationId="{D41C0EF5-773F-7DCC-8377-5BF2DCD8FE2F}"/>
          </ac:picMkLst>
        </pc:picChg>
        <pc:cxnChg chg="mod">
          <ac:chgData name="Kaileen Cain" userId="21167d2d-fdf2-4320-ae3a-272888c89590" providerId="ADAL" clId="{5A3EA97D-7AC5-4CC0-BB25-FF028D6A0A71}" dt="2024-04-12T14:17:02.670" v="5565" actId="1035"/>
          <ac:cxnSpMkLst>
            <pc:docMk/>
            <pc:sldMk cId="3036935507" sldId="2146846157"/>
            <ac:cxnSpMk id="37" creationId="{239D2CFC-8678-5016-2FAC-820585B5E726}"/>
          </ac:cxnSpMkLst>
        </pc:cxnChg>
        <pc:cxnChg chg="mod">
          <ac:chgData name="Kaileen Cain" userId="21167d2d-fdf2-4320-ae3a-272888c89590" providerId="ADAL" clId="{5A3EA97D-7AC5-4CC0-BB25-FF028D6A0A71}" dt="2024-04-12T14:17:02.670" v="5565" actId="1035"/>
          <ac:cxnSpMkLst>
            <pc:docMk/>
            <pc:sldMk cId="3036935507" sldId="2146846157"/>
            <ac:cxnSpMk id="40" creationId="{4426E0F1-3BCF-C071-B863-D27AB6732550}"/>
          </ac:cxnSpMkLst>
        </pc:cxnChg>
      </pc:sldChg>
      <pc:sldChg chg="addSp delSp modSp mod">
        <pc:chgData name="Kaileen Cain" userId="21167d2d-fdf2-4320-ae3a-272888c89590" providerId="ADAL" clId="{5A3EA97D-7AC5-4CC0-BB25-FF028D6A0A71}" dt="2024-04-12T14:50:52.014" v="5703" actId="478"/>
        <pc:sldMkLst>
          <pc:docMk/>
          <pc:sldMk cId="3548260278" sldId="2146846159"/>
        </pc:sldMkLst>
        <pc:spChg chg="mod">
          <ac:chgData name="Kaileen Cain" userId="21167d2d-fdf2-4320-ae3a-272888c89590" providerId="ADAL" clId="{5A3EA97D-7AC5-4CC0-BB25-FF028D6A0A71}" dt="2024-04-12T14:26:18.402" v="5664" actId="1038"/>
          <ac:spMkLst>
            <pc:docMk/>
            <pc:sldMk cId="3548260278" sldId="2146846159"/>
            <ac:spMk id="3" creationId="{656DE91A-5502-2266-4819-106BADF4B636}"/>
          </ac:spMkLst>
        </pc:spChg>
        <pc:spChg chg="add mod ord">
          <ac:chgData name="Kaileen Cain" userId="21167d2d-fdf2-4320-ae3a-272888c89590" providerId="ADAL" clId="{5A3EA97D-7AC5-4CC0-BB25-FF028D6A0A71}" dt="2024-04-12T14:26:06.007" v="5654" actId="14100"/>
          <ac:spMkLst>
            <pc:docMk/>
            <pc:sldMk cId="3548260278" sldId="2146846159"/>
            <ac:spMk id="7" creationId="{9445A248-7B6D-7E4A-6B4B-823E0D802471}"/>
          </ac:spMkLst>
        </pc:spChg>
        <pc:spChg chg="mod">
          <ac:chgData name="Kaileen Cain" userId="21167d2d-fdf2-4320-ae3a-272888c89590" providerId="ADAL" clId="{5A3EA97D-7AC5-4CC0-BB25-FF028D6A0A71}" dt="2024-04-12T14:50:24.261" v="5700" actId="1035"/>
          <ac:spMkLst>
            <pc:docMk/>
            <pc:sldMk cId="3548260278" sldId="2146846159"/>
            <ac:spMk id="8" creationId="{7B173994-8C2A-E5FF-97C0-C481B05E6CE0}"/>
          </ac:spMkLst>
        </pc:spChg>
        <pc:spChg chg="del">
          <ac:chgData name="Kaileen Cain" userId="21167d2d-fdf2-4320-ae3a-272888c89590" providerId="ADAL" clId="{5A3EA97D-7AC5-4CC0-BB25-FF028D6A0A71}" dt="2024-04-12T14:50:52.014" v="5703" actId="478"/>
          <ac:spMkLst>
            <pc:docMk/>
            <pc:sldMk cId="3548260278" sldId="2146846159"/>
            <ac:spMk id="10" creationId="{9938733E-B2D9-1A2A-EF9B-B95F96D6A66C}"/>
          </ac:spMkLst>
        </pc:spChg>
        <pc:spChg chg="add mod">
          <ac:chgData name="Kaileen Cain" userId="21167d2d-fdf2-4320-ae3a-272888c89590" providerId="ADAL" clId="{5A3EA97D-7AC5-4CC0-BB25-FF028D6A0A71}" dt="2024-04-12T14:50:08.086" v="5695" actId="12789"/>
          <ac:spMkLst>
            <pc:docMk/>
            <pc:sldMk cId="3548260278" sldId="2146846159"/>
            <ac:spMk id="11" creationId="{8DA4C476-018B-1987-21AF-06966B22367E}"/>
          </ac:spMkLst>
        </pc:spChg>
        <pc:spChg chg="add mod">
          <ac:chgData name="Kaileen Cain" userId="21167d2d-fdf2-4320-ae3a-272888c89590" providerId="ADAL" clId="{5A3EA97D-7AC5-4CC0-BB25-FF028D6A0A71}" dt="2024-04-12T14:50:08.086" v="5695" actId="12789"/>
          <ac:spMkLst>
            <pc:docMk/>
            <pc:sldMk cId="3548260278" sldId="2146846159"/>
            <ac:spMk id="14" creationId="{B6EC9175-5B4F-2E16-E891-06DDF0CFDD91}"/>
          </ac:spMkLst>
        </pc:spChg>
        <pc:spChg chg="mod ord">
          <ac:chgData name="Kaileen Cain" userId="21167d2d-fdf2-4320-ae3a-272888c89590" providerId="ADAL" clId="{5A3EA97D-7AC5-4CC0-BB25-FF028D6A0A71}" dt="2024-04-12T14:50:24.261" v="5700" actId="1035"/>
          <ac:spMkLst>
            <pc:docMk/>
            <pc:sldMk cId="3548260278" sldId="2146846159"/>
            <ac:spMk id="37" creationId="{DEFF65EB-8F1B-F06B-2326-F5188DD0954E}"/>
          </ac:spMkLst>
        </pc:spChg>
        <pc:spChg chg="mod ord">
          <ac:chgData name="Kaileen Cain" userId="21167d2d-fdf2-4320-ae3a-272888c89590" providerId="ADAL" clId="{5A3EA97D-7AC5-4CC0-BB25-FF028D6A0A71}" dt="2024-04-12T14:50:00.055" v="5694" actId="1035"/>
          <ac:spMkLst>
            <pc:docMk/>
            <pc:sldMk cId="3548260278" sldId="2146846159"/>
            <ac:spMk id="38" creationId="{DEB6F193-1E0C-DC05-DA88-42872C675C6F}"/>
          </ac:spMkLst>
        </pc:spChg>
        <pc:spChg chg="mod ord">
          <ac:chgData name="Kaileen Cain" userId="21167d2d-fdf2-4320-ae3a-272888c89590" providerId="ADAL" clId="{5A3EA97D-7AC5-4CC0-BB25-FF028D6A0A71}" dt="2024-04-12T14:50:00.055" v="5694" actId="1035"/>
          <ac:spMkLst>
            <pc:docMk/>
            <pc:sldMk cId="3548260278" sldId="2146846159"/>
            <ac:spMk id="41" creationId="{ADD892B8-D4AE-66D6-A6C4-CA475D9C085E}"/>
          </ac:spMkLst>
        </pc:spChg>
        <pc:picChg chg="mod ord">
          <ac:chgData name="Kaileen Cain" userId="21167d2d-fdf2-4320-ae3a-272888c89590" providerId="ADAL" clId="{5A3EA97D-7AC5-4CC0-BB25-FF028D6A0A71}" dt="2024-04-12T14:50:32.851" v="5701" actId="1076"/>
          <ac:picMkLst>
            <pc:docMk/>
            <pc:sldMk cId="3548260278" sldId="2146846159"/>
            <ac:picMk id="36" creationId="{43C5C6AB-EEDF-7D00-62B0-E9E4B0C88077}"/>
          </ac:picMkLst>
        </pc:picChg>
        <pc:picChg chg="mod ord">
          <ac:chgData name="Kaileen Cain" userId="21167d2d-fdf2-4320-ae3a-272888c89590" providerId="ADAL" clId="{5A3EA97D-7AC5-4CC0-BB25-FF028D6A0A71}" dt="2024-04-12T14:50:39.491" v="5702" actId="1076"/>
          <ac:picMkLst>
            <pc:docMk/>
            <pc:sldMk cId="3548260278" sldId="2146846159"/>
            <ac:picMk id="40" creationId="{2915FD33-41A1-375C-C068-7014B39C8255}"/>
          </ac:picMkLst>
        </pc:picChg>
        <pc:picChg chg="mod ord">
          <ac:chgData name="Kaileen Cain" userId="21167d2d-fdf2-4320-ae3a-272888c89590" providerId="ADAL" clId="{5A3EA97D-7AC5-4CC0-BB25-FF028D6A0A71}" dt="2024-04-12T14:27:04.302" v="5692" actId="12789"/>
          <ac:picMkLst>
            <pc:docMk/>
            <pc:sldMk cId="3548260278" sldId="2146846159"/>
            <ac:picMk id="44" creationId="{C09A3EB1-A235-7188-D7A2-C901A65125B8}"/>
          </ac:picMkLst>
        </pc:picChg>
      </pc:sldChg>
      <pc:sldChg chg="del">
        <pc:chgData name="Kaileen Cain" userId="21167d2d-fdf2-4320-ae3a-272888c89590" providerId="ADAL" clId="{5A3EA97D-7AC5-4CC0-BB25-FF028D6A0A71}" dt="2024-04-12T18:32:04.559" v="5746" actId="2696"/>
        <pc:sldMkLst>
          <pc:docMk/>
          <pc:sldMk cId="917717977" sldId="2146846160"/>
        </pc:sldMkLst>
      </pc:sldChg>
    </pc:docChg>
  </pc:docChgLst>
  <pc:docChgLst>
    <pc:chgData name="Reed Kiely" userId="768be38e-2fb5-40ce-925d-bd8e9d9e3c31" providerId="ADAL" clId="{94B86A59-1CCB-4866-A364-29C92C6686C9}"/>
    <pc:docChg chg="undo custSel addSld delSld modSld">
      <pc:chgData name="Reed Kiely" userId="768be38e-2fb5-40ce-925d-bd8e9d9e3c31" providerId="ADAL" clId="{94B86A59-1CCB-4866-A364-29C92C6686C9}" dt="2024-04-26T18:32:40.862" v="519" actId="1036"/>
      <pc:docMkLst>
        <pc:docMk/>
      </pc:docMkLst>
      <pc:sldChg chg="modSp mod">
        <pc:chgData name="Reed Kiely" userId="768be38e-2fb5-40ce-925d-bd8e9d9e3c31" providerId="ADAL" clId="{94B86A59-1CCB-4866-A364-29C92C6686C9}" dt="2024-04-24T16:00:03.945" v="1" actId="1076"/>
        <pc:sldMkLst>
          <pc:docMk/>
          <pc:sldMk cId="1457005887" sldId="2146846125"/>
        </pc:sldMkLst>
        <pc:picChg chg="mod">
          <ac:chgData name="Reed Kiely" userId="768be38e-2fb5-40ce-925d-bd8e9d9e3c31" providerId="ADAL" clId="{94B86A59-1CCB-4866-A364-29C92C6686C9}" dt="2024-04-24T16:00:03.945" v="1" actId="1076"/>
          <ac:picMkLst>
            <pc:docMk/>
            <pc:sldMk cId="1457005887" sldId="2146846125"/>
            <ac:picMk id="10" creationId="{051B6843-063D-0F8C-9CEE-5F460688DA83}"/>
          </ac:picMkLst>
        </pc:picChg>
      </pc:sldChg>
      <pc:sldChg chg="modSp mod">
        <pc:chgData name="Reed Kiely" userId="768be38e-2fb5-40ce-925d-bd8e9d9e3c31" providerId="ADAL" clId="{94B86A59-1CCB-4866-A364-29C92C6686C9}" dt="2024-04-24T16:25:29.918" v="17" actId="6549"/>
        <pc:sldMkLst>
          <pc:docMk/>
          <pc:sldMk cId="2948945407" sldId="2146846132"/>
        </pc:sldMkLst>
        <pc:spChg chg="mod">
          <ac:chgData name="Reed Kiely" userId="768be38e-2fb5-40ce-925d-bd8e9d9e3c31" providerId="ADAL" clId="{94B86A59-1CCB-4866-A364-29C92C6686C9}" dt="2024-04-24T16:25:29.918" v="17" actId="6549"/>
          <ac:spMkLst>
            <pc:docMk/>
            <pc:sldMk cId="2948945407" sldId="2146846132"/>
            <ac:spMk id="8" creationId="{3351E766-DA40-FBC4-FFD4-06C9741793A3}"/>
          </ac:spMkLst>
        </pc:spChg>
      </pc:sldChg>
      <pc:sldChg chg="addSp delSp modSp mod addCm">
        <pc:chgData name="Reed Kiely" userId="768be38e-2fb5-40ce-925d-bd8e9d9e3c31" providerId="ADAL" clId="{94B86A59-1CCB-4866-A364-29C92C6686C9}" dt="2024-04-26T18:25:01.206" v="518" actId="1076"/>
        <pc:sldMkLst>
          <pc:docMk/>
          <pc:sldMk cId="4089776340" sldId="2146846137"/>
        </pc:sldMkLst>
        <pc:spChg chg="mod">
          <ac:chgData name="Reed Kiely" userId="768be38e-2fb5-40ce-925d-bd8e9d9e3c31" providerId="ADAL" clId="{94B86A59-1CCB-4866-A364-29C92C6686C9}" dt="2024-04-26T17:39:06.080" v="241" actId="207"/>
          <ac:spMkLst>
            <pc:docMk/>
            <pc:sldMk cId="4089776340" sldId="2146846137"/>
            <ac:spMk id="4" creationId="{1BF894CE-5EB9-4BB3-F6C7-477E37F6A6AA}"/>
          </ac:spMkLst>
        </pc:spChg>
        <pc:spChg chg="del">
          <ac:chgData name="Reed Kiely" userId="768be38e-2fb5-40ce-925d-bd8e9d9e3c31" providerId="ADAL" clId="{94B86A59-1CCB-4866-A364-29C92C6686C9}" dt="2024-04-26T17:39:21.989" v="243" actId="478"/>
          <ac:spMkLst>
            <pc:docMk/>
            <pc:sldMk cId="4089776340" sldId="2146846137"/>
            <ac:spMk id="7" creationId="{543256CF-20B2-4AF1-B46F-5B9E553215A2}"/>
          </ac:spMkLst>
        </pc:spChg>
        <pc:spChg chg="mod">
          <ac:chgData name="Reed Kiely" userId="768be38e-2fb5-40ce-925d-bd8e9d9e3c31" providerId="ADAL" clId="{94B86A59-1CCB-4866-A364-29C92C6686C9}" dt="2024-04-26T18:04:03.972" v="499" actId="1035"/>
          <ac:spMkLst>
            <pc:docMk/>
            <pc:sldMk cId="4089776340" sldId="2146846137"/>
            <ac:spMk id="8" creationId="{3351E766-DA40-FBC4-FFD4-06C9741793A3}"/>
          </ac:spMkLst>
        </pc:spChg>
        <pc:spChg chg="add del mod">
          <ac:chgData name="Reed Kiely" userId="768be38e-2fb5-40ce-925d-bd8e9d9e3c31" providerId="ADAL" clId="{94B86A59-1CCB-4866-A364-29C92C6686C9}" dt="2024-04-26T17:43:48.381" v="455" actId="478"/>
          <ac:spMkLst>
            <pc:docMk/>
            <pc:sldMk cId="4089776340" sldId="2146846137"/>
            <ac:spMk id="11" creationId="{63BC0437-80BB-A4D4-3E4C-3C2CD7F06CB8}"/>
          </ac:spMkLst>
        </pc:spChg>
        <pc:spChg chg="del">
          <ac:chgData name="Reed Kiely" userId="768be38e-2fb5-40ce-925d-bd8e9d9e3c31" providerId="ADAL" clId="{94B86A59-1CCB-4866-A364-29C92C6686C9}" dt="2024-04-26T17:39:21.989" v="243" actId="478"/>
          <ac:spMkLst>
            <pc:docMk/>
            <pc:sldMk cId="4089776340" sldId="2146846137"/>
            <ac:spMk id="12" creationId="{E7642DE1-C61F-3940-60DD-3B142BE8741C}"/>
          </ac:spMkLst>
        </pc:spChg>
        <pc:spChg chg="del">
          <ac:chgData name="Reed Kiely" userId="768be38e-2fb5-40ce-925d-bd8e9d9e3c31" providerId="ADAL" clId="{94B86A59-1CCB-4866-A364-29C92C6686C9}" dt="2024-04-26T17:39:21.989" v="243" actId="478"/>
          <ac:spMkLst>
            <pc:docMk/>
            <pc:sldMk cId="4089776340" sldId="2146846137"/>
            <ac:spMk id="13" creationId="{D9EFB409-7CC4-7BFE-C693-44C07593DDFF}"/>
          </ac:spMkLst>
        </pc:spChg>
        <pc:spChg chg="del">
          <ac:chgData name="Reed Kiely" userId="768be38e-2fb5-40ce-925d-bd8e9d9e3c31" providerId="ADAL" clId="{94B86A59-1CCB-4866-A364-29C92C6686C9}" dt="2024-04-26T17:39:21.989" v="243" actId="478"/>
          <ac:spMkLst>
            <pc:docMk/>
            <pc:sldMk cId="4089776340" sldId="2146846137"/>
            <ac:spMk id="15" creationId="{C6A0E468-8024-8A85-1054-72090AC49E8D}"/>
          </ac:spMkLst>
        </pc:spChg>
        <pc:spChg chg="del">
          <ac:chgData name="Reed Kiely" userId="768be38e-2fb5-40ce-925d-bd8e9d9e3c31" providerId="ADAL" clId="{94B86A59-1CCB-4866-A364-29C92C6686C9}" dt="2024-04-26T17:39:21.989" v="243" actId="478"/>
          <ac:spMkLst>
            <pc:docMk/>
            <pc:sldMk cId="4089776340" sldId="2146846137"/>
            <ac:spMk id="16" creationId="{C7A5C65D-70A7-F8C1-54E6-AB5F30878CE0}"/>
          </ac:spMkLst>
        </pc:spChg>
        <pc:spChg chg="del">
          <ac:chgData name="Reed Kiely" userId="768be38e-2fb5-40ce-925d-bd8e9d9e3c31" providerId="ADAL" clId="{94B86A59-1CCB-4866-A364-29C92C6686C9}" dt="2024-04-26T17:39:21.989" v="243" actId="478"/>
          <ac:spMkLst>
            <pc:docMk/>
            <pc:sldMk cId="4089776340" sldId="2146846137"/>
            <ac:spMk id="17" creationId="{517B3774-DBB8-E4CC-BF9B-FEFC2FDB2578}"/>
          </ac:spMkLst>
        </pc:spChg>
        <pc:spChg chg="del">
          <ac:chgData name="Reed Kiely" userId="768be38e-2fb5-40ce-925d-bd8e9d9e3c31" providerId="ADAL" clId="{94B86A59-1CCB-4866-A364-29C92C6686C9}" dt="2024-04-26T17:39:21.989" v="243" actId="478"/>
          <ac:spMkLst>
            <pc:docMk/>
            <pc:sldMk cId="4089776340" sldId="2146846137"/>
            <ac:spMk id="18" creationId="{664E8545-2964-BCD8-D91E-AF8AF2BC5EA5}"/>
          </ac:spMkLst>
        </pc:spChg>
        <pc:spChg chg="del">
          <ac:chgData name="Reed Kiely" userId="768be38e-2fb5-40ce-925d-bd8e9d9e3c31" providerId="ADAL" clId="{94B86A59-1CCB-4866-A364-29C92C6686C9}" dt="2024-04-26T17:39:21.989" v="243" actId="478"/>
          <ac:spMkLst>
            <pc:docMk/>
            <pc:sldMk cId="4089776340" sldId="2146846137"/>
            <ac:spMk id="19" creationId="{4D38FD5B-D088-031F-BCA5-A0B8CBBB71C5}"/>
          </ac:spMkLst>
        </pc:spChg>
        <pc:spChg chg="add mod ord">
          <ac:chgData name="Reed Kiely" userId="768be38e-2fb5-40ce-925d-bd8e9d9e3c31" providerId="ADAL" clId="{94B86A59-1CCB-4866-A364-29C92C6686C9}" dt="2024-04-26T18:04:20.205" v="505" actId="1076"/>
          <ac:spMkLst>
            <pc:docMk/>
            <pc:sldMk cId="4089776340" sldId="2146846137"/>
            <ac:spMk id="20" creationId="{B5E8AA41-5503-A268-35A6-DFC9CD820986}"/>
          </ac:spMkLst>
        </pc:spChg>
        <pc:spChg chg="add mod ord">
          <ac:chgData name="Reed Kiely" userId="768be38e-2fb5-40ce-925d-bd8e9d9e3c31" providerId="ADAL" clId="{94B86A59-1CCB-4866-A364-29C92C6686C9}" dt="2024-04-26T18:04:18.594" v="503" actId="1076"/>
          <ac:spMkLst>
            <pc:docMk/>
            <pc:sldMk cId="4089776340" sldId="2146846137"/>
            <ac:spMk id="21" creationId="{268856F6-FBE0-5230-B120-405565AEA286}"/>
          </ac:spMkLst>
        </pc:spChg>
        <pc:spChg chg="del">
          <ac:chgData name="Reed Kiely" userId="768be38e-2fb5-40ce-925d-bd8e9d9e3c31" providerId="ADAL" clId="{94B86A59-1CCB-4866-A364-29C92C6686C9}" dt="2024-04-26T17:39:21.989" v="243" actId="478"/>
          <ac:spMkLst>
            <pc:docMk/>
            <pc:sldMk cId="4089776340" sldId="2146846137"/>
            <ac:spMk id="22" creationId="{36F53CDC-26A1-ECFC-7457-4DCAAD6C66AE}"/>
          </ac:spMkLst>
        </pc:spChg>
        <pc:spChg chg="add mod ord">
          <ac:chgData name="Reed Kiely" userId="768be38e-2fb5-40ce-925d-bd8e9d9e3c31" providerId="ADAL" clId="{94B86A59-1CCB-4866-A364-29C92C6686C9}" dt="2024-04-26T18:01:30.250" v="479" actId="1076"/>
          <ac:spMkLst>
            <pc:docMk/>
            <pc:sldMk cId="4089776340" sldId="2146846137"/>
            <ac:spMk id="23" creationId="{E56C6FDC-519C-3442-9EE1-435782732728}"/>
          </ac:spMkLst>
        </pc:spChg>
        <pc:spChg chg="del">
          <ac:chgData name="Reed Kiely" userId="768be38e-2fb5-40ce-925d-bd8e9d9e3c31" providerId="ADAL" clId="{94B86A59-1CCB-4866-A364-29C92C6686C9}" dt="2024-04-26T17:39:21.989" v="243" actId="478"/>
          <ac:spMkLst>
            <pc:docMk/>
            <pc:sldMk cId="4089776340" sldId="2146846137"/>
            <ac:spMk id="24" creationId="{C6C7DF5E-670A-31A0-8286-97C2B58808C2}"/>
          </ac:spMkLst>
        </pc:spChg>
        <pc:spChg chg="add del mod">
          <ac:chgData name="Reed Kiely" userId="768be38e-2fb5-40ce-925d-bd8e9d9e3c31" providerId="ADAL" clId="{94B86A59-1CCB-4866-A364-29C92C6686C9}" dt="2024-04-26T17:43:44.893" v="454" actId="478"/>
          <ac:spMkLst>
            <pc:docMk/>
            <pc:sldMk cId="4089776340" sldId="2146846137"/>
            <ac:spMk id="25" creationId="{6D8698F2-56EA-3CC6-08BD-10548C8FE2BA}"/>
          </ac:spMkLst>
        </pc:spChg>
        <pc:spChg chg="add mod">
          <ac:chgData name="Reed Kiely" userId="768be38e-2fb5-40ce-925d-bd8e9d9e3c31" providerId="ADAL" clId="{94B86A59-1CCB-4866-A364-29C92C6686C9}" dt="2024-04-26T17:41:56.663" v="348"/>
          <ac:spMkLst>
            <pc:docMk/>
            <pc:sldMk cId="4089776340" sldId="2146846137"/>
            <ac:spMk id="26" creationId="{11B993B8-1404-BDC6-AA1B-E19E09EA0C3B}"/>
          </ac:spMkLst>
        </pc:spChg>
        <pc:spChg chg="add mod">
          <ac:chgData name="Reed Kiely" userId="768be38e-2fb5-40ce-925d-bd8e9d9e3c31" providerId="ADAL" clId="{94B86A59-1CCB-4866-A364-29C92C6686C9}" dt="2024-04-26T18:04:22.157" v="506" actId="1076"/>
          <ac:spMkLst>
            <pc:docMk/>
            <pc:sldMk cId="4089776340" sldId="2146846137"/>
            <ac:spMk id="27" creationId="{1491930C-DA48-D2AA-9F90-AD8DC4A98CA5}"/>
          </ac:spMkLst>
        </pc:spChg>
        <pc:spChg chg="del">
          <ac:chgData name="Reed Kiely" userId="768be38e-2fb5-40ce-925d-bd8e9d9e3c31" providerId="ADAL" clId="{94B86A59-1CCB-4866-A364-29C92C6686C9}" dt="2024-04-26T17:39:21.989" v="243" actId="478"/>
          <ac:spMkLst>
            <pc:docMk/>
            <pc:sldMk cId="4089776340" sldId="2146846137"/>
            <ac:spMk id="28" creationId="{C2E51962-3B81-331A-1BC2-AF4B30780134}"/>
          </ac:spMkLst>
        </pc:spChg>
        <pc:spChg chg="del">
          <ac:chgData name="Reed Kiely" userId="768be38e-2fb5-40ce-925d-bd8e9d9e3c31" providerId="ADAL" clId="{94B86A59-1CCB-4866-A364-29C92C6686C9}" dt="2024-04-26T17:39:21.989" v="243" actId="478"/>
          <ac:spMkLst>
            <pc:docMk/>
            <pc:sldMk cId="4089776340" sldId="2146846137"/>
            <ac:spMk id="29" creationId="{2007A3C5-99A8-B14D-430B-6DC2F66F6E82}"/>
          </ac:spMkLst>
        </pc:spChg>
        <pc:spChg chg="del">
          <ac:chgData name="Reed Kiely" userId="768be38e-2fb5-40ce-925d-bd8e9d9e3c31" providerId="ADAL" clId="{94B86A59-1CCB-4866-A364-29C92C6686C9}" dt="2024-04-26T17:39:21.989" v="243" actId="478"/>
          <ac:spMkLst>
            <pc:docMk/>
            <pc:sldMk cId="4089776340" sldId="2146846137"/>
            <ac:spMk id="30" creationId="{E220F4F1-61F0-7638-12A7-93E84EA90C5E}"/>
          </ac:spMkLst>
        </pc:spChg>
        <pc:spChg chg="del">
          <ac:chgData name="Reed Kiely" userId="768be38e-2fb5-40ce-925d-bd8e9d9e3c31" providerId="ADAL" clId="{94B86A59-1CCB-4866-A364-29C92C6686C9}" dt="2024-04-26T17:39:21.989" v="243" actId="478"/>
          <ac:spMkLst>
            <pc:docMk/>
            <pc:sldMk cId="4089776340" sldId="2146846137"/>
            <ac:spMk id="31" creationId="{3ACE9FC2-111E-3798-55AD-AB2DA5D0CD36}"/>
          </ac:spMkLst>
        </pc:spChg>
        <pc:spChg chg="del">
          <ac:chgData name="Reed Kiely" userId="768be38e-2fb5-40ce-925d-bd8e9d9e3c31" providerId="ADAL" clId="{94B86A59-1CCB-4866-A364-29C92C6686C9}" dt="2024-04-26T17:39:21.989" v="243" actId="478"/>
          <ac:spMkLst>
            <pc:docMk/>
            <pc:sldMk cId="4089776340" sldId="2146846137"/>
            <ac:spMk id="32" creationId="{13333BE4-474B-0A63-E83B-B769B67956B4}"/>
          </ac:spMkLst>
        </pc:spChg>
        <pc:spChg chg="del">
          <ac:chgData name="Reed Kiely" userId="768be38e-2fb5-40ce-925d-bd8e9d9e3c31" providerId="ADAL" clId="{94B86A59-1CCB-4866-A364-29C92C6686C9}" dt="2024-04-26T17:39:21.989" v="243" actId="478"/>
          <ac:spMkLst>
            <pc:docMk/>
            <pc:sldMk cId="4089776340" sldId="2146846137"/>
            <ac:spMk id="33" creationId="{E3C7F6DA-A9DC-F976-E963-3DD09D332AFA}"/>
          </ac:spMkLst>
        </pc:spChg>
        <pc:spChg chg="add mod">
          <ac:chgData name="Reed Kiely" userId="768be38e-2fb5-40ce-925d-bd8e9d9e3c31" providerId="ADAL" clId="{94B86A59-1CCB-4866-A364-29C92C6686C9}" dt="2024-04-26T18:04:24.916" v="507" actId="1076"/>
          <ac:spMkLst>
            <pc:docMk/>
            <pc:sldMk cId="4089776340" sldId="2146846137"/>
            <ac:spMk id="34" creationId="{686F0B39-2489-975A-AA7B-27F94529B72F}"/>
          </ac:spMkLst>
        </pc:spChg>
        <pc:spChg chg="add del mod">
          <ac:chgData name="Reed Kiely" userId="768be38e-2fb5-40ce-925d-bd8e9d9e3c31" providerId="ADAL" clId="{94B86A59-1CCB-4866-A364-29C92C6686C9}" dt="2024-04-26T18:03:59.355" v="498" actId="478"/>
          <ac:spMkLst>
            <pc:docMk/>
            <pc:sldMk cId="4089776340" sldId="2146846137"/>
            <ac:spMk id="35" creationId="{C0B35BD3-1591-C85E-CCA4-6088A4FD4DE5}"/>
          </ac:spMkLst>
        </pc:spChg>
        <pc:picChg chg="del">
          <ac:chgData name="Reed Kiely" userId="768be38e-2fb5-40ce-925d-bd8e9d9e3c31" providerId="ADAL" clId="{94B86A59-1CCB-4866-A364-29C92C6686C9}" dt="2024-04-26T17:39:21.989" v="243" actId="478"/>
          <ac:picMkLst>
            <pc:docMk/>
            <pc:sldMk cId="4089776340" sldId="2146846137"/>
            <ac:picMk id="3" creationId="{2EEAAC33-B286-7B52-35E5-DEF26811045A}"/>
          </ac:picMkLst>
        </pc:picChg>
        <pc:picChg chg="del">
          <ac:chgData name="Reed Kiely" userId="768be38e-2fb5-40ce-925d-bd8e9d9e3c31" providerId="ADAL" clId="{94B86A59-1CCB-4866-A364-29C92C6686C9}" dt="2024-04-26T17:39:21.989" v="243" actId="478"/>
          <ac:picMkLst>
            <pc:docMk/>
            <pc:sldMk cId="4089776340" sldId="2146846137"/>
            <ac:picMk id="6" creationId="{503C462E-F54C-C956-502A-57E8ED3E9691}"/>
          </ac:picMkLst>
        </pc:picChg>
        <pc:picChg chg="add mod">
          <ac:chgData name="Reed Kiely" userId="768be38e-2fb5-40ce-925d-bd8e9d9e3c31" providerId="ADAL" clId="{94B86A59-1CCB-4866-A364-29C92C6686C9}" dt="2024-04-26T18:25:01.206" v="518" actId="1076"/>
          <ac:picMkLst>
            <pc:docMk/>
            <pc:sldMk cId="4089776340" sldId="2146846137"/>
            <ac:picMk id="6" creationId="{738A9931-009D-D663-881C-47CE89825AEB}"/>
          </ac:picMkLst>
        </pc:picChg>
        <pc:picChg chg="add del mod ord">
          <ac:chgData name="Reed Kiely" userId="768be38e-2fb5-40ce-925d-bd8e9d9e3c31" providerId="ADAL" clId="{94B86A59-1CCB-4866-A364-29C92C6686C9}" dt="2024-04-26T17:40:05.438" v="276" actId="478"/>
          <ac:picMkLst>
            <pc:docMk/>
            <pc:sldMk cId="4089776340" sldId="2146846137"/>
            <ac:picMk id="14" creationId="{050899C2-6952-DA4C-A6C1-F4F2A8113A62}"/>
          </ac:picMkLst>
        </pc:picChg>
        <pc:picChg chg="add mod ord modCrop">
          <ac:chgData name="Reed Kiely" userId="768be38e-2fb5-40ce-925d-bd8e9d9e3c31" providerId="ADAL" clId="{94B86A59-1CCB-4866-A364-29C92C6686C9}" dt="2024-04-26T18:03:56.560" v="497" actId="732"/>
          <ac:picMkLst>
            <pc:docMk/>
            <pc:sldMk cId="4089776340" sldId="2146846137"/>
            <ac:picMk id="37" creationId="{E21BF80B-EC59-AFC5-764E-1FC16A4BF5D7}"/>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94B86A59-1CCB-4866-A364-29C92C6686C9}" dt="2024-04-26T18:06:47.611" v="509"/>
              <pc2:cmMkLst xmlns:pc2="http://schemas.microsoft.com/office/powerpoint/2019/9/main/command">
                <pc:docMk/>
                <pc:sldMk cId="4089776340" sldId="2146846137"/>
                <pc2:cmMk id="{E342AE0D-5ACD-40A3-9CCA-B8E4B6560788}"/>
              </pc2:cmMkLst>
            </pc226:cmChg>
          </p:ext>
        </pc:extLst>
      </pc:sldChg>
      <pc:sldChg chg="addSp delSp modSp mod addCm">
        <pc:chgData name="Reed Kiely" userId="768be38e-2fb5-40ce-925d-bd8e9d9e3c31" providerId="ADAL" clId="{94B86A59-1CCB-4866-A364-29C92C6686C9}" dt="2024-04-26T18:32:40.862" v="519" actId="1036"/>
        <pc:sldMkLst>
          <pc:docMk/>
          <pc:sldMk cId="3434904769" sldId="2146846141"/>
        </pc:sldMkLst>
        <pc:spChg chg="mod">
          <ac:chgData name="Reed Kiely" userId="768be38e-2fb5-40ce-925d-bd8e9d9e3c31" providerId="ADAL" clId="{94B86A59-1CCB-4866-A364-29C92C6686C9}" dt="2024-04-26T18:32:40.862" v="519" actId="1036"/>
          <ac:spMkLst>
            <pc:docMk/>
            <pc:sldMk cId="3434904769" sldId="2146846141"/>
            <ac:spMk id="8" creationId="{3351E766-DA40-FBC4-FFD4-06C9741793A3}"/>
          </ac:spMkLst>
        </pc:spChg>
        <pc:picChg chg="add del mod">
          <ac:chgData name="Reed Kiely" userId="768be38e-2fb5-40ce-925d-bd8e9d9e3c31" providerId="ADAL" clId="{94B86A59-1CCB-4866-A364-29C92C6686C9}" dt="2024-04-25T20:55:05.695" v="113" actId="478"/>
          <ac:picMkLst>
            <pc:docMk/>
            <pc:sldMk cId="3434904769" sldId="2146846141"/>
            <ac:picMk id="6" creationId="{76F27004-BF68-89BD-65B6-98EB44D39BCD}"/>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94B86A59-1CCB-4866-A364-29C92C6686C9}" dt="2024-04-25T20:55:19.276" v="114"/>
              <pc2:cmMkLst xmlns:pc2="http://schemas.microsoft.com/office/powerpoint/2019/9/main/command">
                <pc:docMk/>
                <pc:sldMk cId="3434904769" sldId="2146846141"/>
                <pc2:cmMk id="{49EA690A-50F7-4679-A916-AF7FFC2B7A91}"/>
              </pc2:cmMkLst>
            </pc226:cmChg>
          </p:ext>
        </pc:extLst>
      </pc:sldChg>
      <pc:sldChg chg="modSp mod">
        <pc:chgData name="Reed Kiely" userId="768be38e-2fb5-40ce-925d-bd8e9d9e3c31" providerId="ADAL" clId="{94B86A59-1CCB-4866-A364-29C92C6686C9}" dt="2024-04-24T16:31:51.898" v="18" actId="20577"/>
        <pc:sldMkLst>
          <pc:docMk/>
          <pc:sldMk cId="249782791" sldId="2146846158"/>
        </pc:sldMkLst>
        <pc:spChg chg="mod">
          <ac:chgData name="Reed Kiely" userId="768be38e-2fb5-40ce-925d-bd8e9d9e3c31" providerId="ADAL" clId="{94B86A59-1CCB-4866-A364-29C92C6686C9}" dt="2024-04-24T16:31:51.898" v="18" actId="20577"/>
          <ac:spMkLst>
            <pc:docMk/>
            <pc:sldMk cId="249782791" sldId="2146846158"/>
            <ac:spMk id="8" creationId="{3351E766-DA40-FBC4-FFD4-06C9741793A3}"/>
          </ac:spMkLst>
        </pc:spChg>
      </pc:sldChg>
      <pc:sldChg chg="modSp mod addCm">
        <pc:chgData name="Reed Kiely" userId="768be38e-2fb5-40ce-925d-bd8e9d9e3c31" providerId="ADAL" clId="{94B86A59-1CCB-4866-A364-29C92C6686C9}" dt="2024-04-26T16:58:25.355" v="181"/>
        <pc:sldMkLst>
          <pc:docMk/>
          <pc:sldMk cId="1267757117" sldId="2146846442"/>
        </pc:sldMkLst>
        <pc:spChg chg="mod">
          <ac:chgData name="Reed Kiely" userId="768be38e-2fb5-40ce-925d-bd8e9d9e3c31" providerId="ADAL" clId="{94B86A59-1CCB-4866-A364-29C92C6686C9}" dt="2024-04-26T16:58:14.538" v="180" actId="20577"/>
          <ac:spMkLst>
            <pc:docMk/>
            <pc:sldMk cId="1267757117" sldId="2146846442"/>
            <ac:spMk id="8" creationId="{3351E766-DA40-FBC4-FFD4-06C9741793A3}"/>
          </ac:spMkLst>
        </pc:spChg>
        <pc:spChg chg="mod">
          <ac:chgData name="Reed Kiely" userId="768be38e-2fb5-40ce-925d-bd8e9d9e3c31" providerId="ADAL" clId="{94B86A59-1CCB-4866-A364-29C92C6686C9}" dt="2024-04-26T16:57:53.316" v="123" actId="20577"/>
          <ac:spMkLst>
            <pc:docMk/>
            <pc:sldMk cId="1267757117" sldId="2146846442"/>
            <ac:spMk id="12" creationId="{0BDD0049-ED12-4E15-F5C6-7B15A4EBC83A}"/>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94B86A59-1CCB-4866-A364-29C92C6686C9}" dt="2024-04-26T16:58:25.355" v="181"/>
              <pc2:cmMkLst xmlns:pc2="http://schemas.microsoft.com/office/powerpoint/2019/9/main/command">
                <pc:docMk/>
                <pc:sldMk cId="1267757117" sldId="2146846442"/>
                <pc2:cmMk id="{7A13D765-B7D2-45E3-9A84-CA06E552C66F}"/>
              </pc2:cmMkLst>
            </pc226:cmChg>
          </p:ext>
        </pc:extLst>
      </pc:sldChg>
      <pc:sldChg chg="modSp mod addCm delCm">
        <pc:chgData name="Reed Kiely" userId="768be38e-2fb5-40ce-925d-bd8e9d9e3c31" providerId="ADAL" clId="{94B86A59-1CCB-4866-A364-29C92C6686C9}" dt="2024-04-26T18:06:08.750" v="508" actId="1076"/>
        <pc:sldMkLst>
          <pc:docMk/>
          <pc:sldMk cId="518500594" sldId="2146846443"/>
        </pc:sldMkLst>
        <pc:spChg chg="mod">
          <ac:chgData name="Reed Kiely" userId="768be38e-2fb5-40ce-925d-bd8e9d9e3c31" providerId="ADAL" clId="{94B86A59-1CCB-4866-A364-29C92C6686C9}" dt="2024-04-26T18:06:08.750" v="508" actId="1076"/>
          <ac:spMkLst>
            <pc:docMk/>
            <pc:sldMk cId="518500594" sldId="2146846443"/>
            <ac:spMk id="3" creationId="{1033027A-7833-F9ED-715B-DADF504A6136}"/>
          </ac:spMkLst>
        </pc:spChg>
        <pc:spChg chg="mod">
          <ac:chgData name="Reed Kiely" userId="768be38e-2fb5-40ce-925d-bd8e9d9e3c31" providerId="ADAL" clId="{94B86A59-1CCB-4866-A364-29C92C6686C9}" dt="2024-04-25T20:53:20.391" v="48" actId="14100"/>
          <ac:spMkLst>
            <pc:docMk/>
            <pc:sldMk cId="518500594" sldId="2146846443"/>
            <ac:spMk id="8" creationId="{3351E766-DA40-FBC4-FFD4-06C9741793A3}"/>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94B86A59-1CCB-4866-A364-29C92C6686C9}" dt="2024-04-25T20:53:34.378" v="50"/>
              <pc2:cmMkLst xmlns:pc2="http://schemas.microsoft.com/office/powerpoint/2019/9/main/command">
                <pc:docMk/>
                <pc:sldMk cId="518500594" sldId="2146846443"/>
                <pc2:cmMk id="{D798845C-0A76-45A2-9391-66E40104483E}"/>
              </pc2:cmMkLst>
            </pc226:cmChg>
            <pc226:cmChg xmlns:pc226="http://schemas.microsoft.com/office/powerpoint/2022/06/main/command" chg="del">
              <pc226:chgData name="Reed Kiely" userId="768be38e-2fb5-40ce-925d-bd8e9d9e3c31" providerId="ADAL" clId="{94B86A59-1CCB-4866-A364-29C92C6686C9}" dt="2024-04-25T20:53:23.239" v="49"/>
              <pc2:cmMkLst xmlns:pc2="http://schemas.microsoft.com/office/powerpoint/2019/9/main/command">
                <pc:docMk/>
                <pc:sldMk cId="518500594" sldId="2146846443"/>
                <pc2:cmMk id="{E61B066A-5BFF-40FE-885D-ABE9FA4DFFED}"/>
              </pc2:cmMkLst>
            </pc226:cmChg>
          </p:ext>
        </pc:extLst>
      </pc:sldChg>
      <pc:sldChg chg="modSp mod">
        <pc:chgData name="Reed Kiely" userId="768be38e-2fb5-40ce-925d-bd8e9d9e3c31" providerId="ADAL" clId="{94B86A59-1CCB-4866-A364-29C92C6686C9}" dt="2024-04-24T16:35:45.505" v="20" actId="14100"/>
        <pc:sldMkLst>
          <pc:docMk/>
          <pc:sldMk cId="1955397490" sldId="2146846455"/>
        </pc:sldMkLst>
        <pc:spChg chg="mod">
          <ac:chgData name="Reed Kiely" userId="768be38e-2fb5-40ce-925d-bd8e9d9e3c31" providerId="ADAL" clId="{94B86A59-1CCB-4866-A364-29C92C6686C9}" dt="2024-04-24T16:35:45.505" v="20" actId="14100"/>
          <ac:spMkLst>
            <pc:docMk/>
            <pc:sldMk cId="1955397490" sldId="2146846455"/>
            <ac:spMk id="29" creationId="{2E828D0C-6E67-49E8-6CB1-A2FCC11438A0}"/>
          </ac:spMkLst>
        </pc:spChg>
      </pc:sldChg>
      <pc:sldChg chg="addSp modSp mod">
        <pc:chgData name="Reed Kiely" userId="768be38e-2fb5-40ce-925d-bd8e9d9e3c31" providerId="ADAL" clId="{94B86A59-1CCB-4866-A364-29C92C6686C9}" dt="2024-04-25T21:07:22.909" v="122" actId="1076"/>
        <pc:sldMkLst>
          <pc:docMk/>
          <pc:sldMk cId="2636821069" sldId="2146846456"/>
        </pc:sldMkLst>
        <pc:picChg chg="add mod">
          <ac:chgData name="Reed Kiely" userId="768be38e-2fb5-40ce-925d-bd8e9d9e3c31" providerId="ADAL" clId="{94B86A59-1CCB-4866-A364-29C92C6686C9}" dt="2024-04-25T21:07:22.909" v="122" actId="1076"/>
          <ac:picMkLst>
            <pc:docMk/>
            <pc:sldMk cId="2636821069" sldId="2146846456"/>
            <ac:picMk id="22" creationId="{4FB55CB6-B3A3-8F06-E146-7ECA86562067}"/>
          </ac:picMkLst>
        </pc:picChg>
      </pc:sldChg>
      <pc:sldChg chg="add del">
        <pc:chgData name="Reed Kiely" userId="768be38e-2fb5-40ce-925d-bd8e9d9e3c31" providerId="ADAL" clId="{94B86A59-1CCB-4866-A364-29C92C6686C9}" dt="2024-04-24T16:15:37.301" v="3"/>
        <pc:sldMkLst>
          <pc:docMk/>
          <pc:sldMk cId="3661659422" sldId="2146846458"/>
        </pc:sldMkLst>
      </pc:sldChg>
    </pc:docChg>
  </pc:docChgLst>
  <pc:docChgLst>
    <pc:chgData name="Karolina Guillen" userId="c1c08796-a0be-47c6-af52-5d31fd96ec50" providerId="ADAL" clId="{53B85235-FACC-45E8-A7AA-EB15176C2223}"/>
    <pc:docChg chg="undo custSel modSld">
      <pc:chgData name="Karolina Guillen" userId="c1c08796-a0be-47c6-af52-5d31fd96ec50" providerId="ADAL" clId="{53B85235-FACC-45E8-A7AA-EB15176C2223}" dt="2024-04-12T20:21:02.530" v="1062" actId="2056"/>
      <pc:docMkLst>
        <pc:docMk/>
      </pc:docMkLst>
      <pc:sldChg chg="addSp delSp modSp mod">
        <pc:chgData name="Karolina Guillen" userId="c1c08796-a0be-47c6-af52-5d31fd96ec50" providerId="ADAL" clId="{53B85235-FACC-45E8-A7AA-EB15176C2223}" dt="2024-04-12T19:59:56.740" v="1061" actId="478"/>
        <pc:sldMkLst>
          <pc:docMk/>
          <pc:sldMk cId="1334572820" sldId="2146846014"/>
        </pc:sldMkLst>
        <pc:spChg chg="add del">
          <ac:chgData name="Karolina Guillen" userId="c1c08796-a0be-47c6-af52-5d31fd96ec50" providerId="ADAL" clId="{53B85235-FACC-45E8-A7AA-EB15176C2223}" dt="2024-04-12T19:40:21.127" v="802" actId="478"/>
          <ac:spMkLst>
            <pc:docMk/>
            <pc:sldMk cId="1334572820" sldId="2146846014"/>
            <ac:spMk id="14" creationId="{042E91A4-8A33-9E41-D82B-750537882378}"/>
          </ac:spMkLst>
        </pc:spChg>
        <pc:spChg chg="del mod">
          <ac:chgData name="Karolina Guillen" userId="c1c08796-a0be-47c6-af52-5d31fd96ec50" providerId="ADAL" clId="{53B85235-FACC-45E8-A7AA-EB15176C2223}" dt="2024-04-12T19:59:56.740" v="1061" actId="478"/>
          <ac:spMkLst>
            <pc:docMk/>
            <pc:sldMk cId="1334572820" sldId="2146846014"/>
            <ac:spMk id="15" creationId="{04A38421-F142-30A7-2C19-4D941491A161}"/>
          </ac:spMkLst>
        </pc:spChg>
        <pc:spChg chg="mod">
          <ac:chgData name="Karolina Guillen" userId="c1c08796-a0be-47c6-af52-5d31fd96ec50" providerId="ADAL" clId="{53B85235-FACC-45E8-A7AA-EB15176C2223}" dt="2024-04-12T19:57:29.032" v="1060" actId="20577"/>
          <ac:spMkLst>
            <pc:docMk/>
            <pc:sldMk cId="1334572820" sldId="2146846014"/>
            <ac:spMk id="32" creationId="{08F86BCE-3929-63DC-2473-27559273DCEB}"/>
          </ac:spMkLst>
        </pc:spChg>
        <pc:picChg chg="add del">
          <ac:chgData name="Karolina Guillen" userId="c1c08796-a0be-47c6-af52-5d31fd96ec50" providerId="ADAL" clId="{53B85235-FACC-45E8-A7AA-EB15176C2223}" dt="2024-04-12T19:40:21.127" v="802" actId="478"/>
          <ac:picMkLst>
            <pc:docMk/>
            <pc:sldMk cId="1334572820" sldId="2146846014"/>
            <ac:picMk id="20" creationId="{7E52DAC2-FC4F-6578-85B8-2132D28FF1E6}"/>
          </ac:picMkLst>
        </pc:picChg>
      </pc:sldChg>
      <pc:sldChg chg="addSp modSp mod">
        <pc:chgData name="Karolina Guillen" userId="c1c08796-a0be-47c6-af52-5d31fd96ec50" providerId="ADAL" clId="{53B85235-FACC-45E8-A7AA-EB15176C2223}" dt="2024-04-12T18:47:37.589" v="800" actId="12"/>
        <pc:sldMkLst>
          <pc:docMk/>
          <pc:sldMk cId="1361776334" sldId="2146846091"/>
        </pc:sldMkLst>
        <pc:spChg chg="add mod">
          <ac:chgData name="Karolina Guillen" userId="c1c08796-a0be-47c6-af52-5d31fd96ec50" providerId="ADAL" clId="{53B85235-FACC-45E8-A7AA-EB15176C2223}" dt="2024-04-12T18:47:37.589" v="800" actId="12"/>
          <ac:spMkLst>
            <pc:docMk/>
            <pc:sldMk cId="1361776334" sldId="2146846091"/>
            <ac:spMk id="3" creationId="{F7778217-B581-A742-4167-09E71DB5CEF3}"/>
          </ac:spMkLst>
        </pc:spChg>
      </pc:sldChg>
      <pc:sldChg chg="modCm">
        <pc:chgData name="Karolina Guillen" userId="c1c08796-a0be-47c6-af52-5d31fd96ec50" providerId="ADAL" clId="{53B85235-FACC-45E8-A7AA-EB15176C2223}" dt="2024-04-12T20:21:02.530" v="1062" actId="2056"/>
        <pc:sldMkLst>
          <pc:docMk/>
          <pc:sldMk cId="1457005887" sldId="2146846125"/>
        </pc:sldMkLst>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53B85235-FACC-45E8-A7AA-EB15176C2223}" dt="2024-04-12T20:21:02.530" v="1062" actId="2056"/>
              <pc2:cmMkLst xmlns:pc2="http://schemas.microsoft.com/office/powerpoint/2019/9/main/command">
                <pc:docMk/>
                <pc:sldMk cId="1457005887" sldId="2146846125"/>
                <pc2:cmMk id="{34B87D4D-6DE9-45B7-A9F5-988FB1D486DF}"/>
              </pc2:cmMkLst>
            </pc226:cmChg>
            <pc226:cmChg xmlns:pc226="http://schemas.microsoft.com/office/powerpoint/2022/06/main/command" chg="mod">
              <pc226:chgData name="Karolina Guillen" userId="c1c08796-a0be-47c6-af52-5d31fd96ec50" providerId="ADAL" clId="{53B85235-FACC-45E8-A7AA-EB15176C2223}" dt="2024-04-12T20:21:02.530" v="1062" actId="2056"/>
              <pc2:cmMkLst xmlns:pc2="http://schemas.microsoft.com/office/powerpoint/2019/9/main/command">
                <pc:docMk/>
                <pc:sldMk cId="1457005887" sldId="2146846125"/>
                <pc2:cmMk id="{73515BE0-5F9B-4FE4-B530-D46D782152FD}"/>
              </pc2:cmMkLst>
            </pc226:cmChg>
          </p:ext>
        </pc:extLst>
      </pc:sldChg>
      <pc:sldChg chg="modSp mod">
        <pc:chgData name="Karolina Guillen" userId="c1c08796-a0be-47c6-af52-5d31fd96ec50" providerId="ADAL" clId="{53B85235-FACC-45E8-A7AA-EB15176C2223}" dt="2024-04-12T18:30:53.651" v="518" actId="20577"/>
        <pc:sldMkLst>
          <pc:docMk/>
          <pc:sldMk cId="1558658199" sldId="2146846127"/>
        </pc:sldMkLst>
        <pc:spChg chg="mod">
          <ac:chgData name="Karolina Guillen" userId="c1c08796-a0be-47c6-af52-5d31fd96ec50" providerId="ADAL" clId="{53B85235-FACC-45E8-A7AA-EB15176C2223}" dt="2024-04-12T18:30:53.651" v="518" actId="20577"/>
          <ac:spMkLst>
            <pc:docMk/>
            <pc:sldMk cId="1558658199" sldId="2146846127"/>
            <ac:spMk id="2" creationId="{0113525B-E50B-0296-BEF1-BBC75BB9370B}"/>
          </ac:spMkLst>
        </pc:spChg>
      </pc:sldChg>
      <pc:sldChg chg="addSp delSp modSp mod modCm">
        <pc:chgData name="Karolina Guillen" userId="c1c08796-a0be-47c6-af52-5d31fd96ec50" providerId="ADAL" clId="{53B85235-FACC-45E8-A7AA-EB15176C2223}" dt="2024-04-12T15:47:21.257" v="293"/>
        <pc:sldMkLst>
          <pc:docMk/>
          <pc:sldMk cId="3216674433" sldId="2146846140"/>
        </pc:sldMkLst>
        <pc:spChg chg="del mod">
          <ac:chgData name="Karolina Guillen" userId="c1c08796-a0be-47c6-af52-5d31fd96ec50" providerId="ADAL" clId="{53B85235-FACC-45E8-A7AA-EB15176C2223}" dt="2024-04-12T15:47:02.016" v="291" actId="478"/>
          <ac:spMkLst>
            <pc:docMk/>
            <pc:sldMk cId="3216674433" sldId="2146846140"/>
            <ac:spMk id="3" creationId="{2D67A690-21FA-6788-7843-1E7E208740E2}"/>
          </ac:spMkLst>
        </pc:spChg>
        <pc:spChg chg="mod">
          <ac:chgData name="Karolina Guillen" userId="c1c08796-a0be-47c6-af52-5d31fd96ec50" providerId="ADAL" clId="{53B85235-FACC-45E8-A7AA-EB15176C2223}" dt="2024-04-12T14:38:07.336" v="125" actId="12788"/>
          <ac:spMkLst>
            <pc:docMk/>
            <pc:sldMk cId="3216674433" sldId="2146846140"/>
            <ac:spMk id="7" creationId="{BF552AD7-7F6F-4810-03DE-C115B33C9778}"/>
          </ac:spMkLst>
        </pc:spChg>
        <pc:spChg chg="mod">
          <ac:chgData name="Karolina Guillen" userId="c1c08796-a0be-47c6-af52-5d31fd96ec50" providerId="ADAL" clId="{53B85235-FACC-45E8-A7AA-EB15176C2223}" dt="2024-04-12T15:47:11.854" v="292" actId="207"/>
          <ac:spMkLst>
            <pc:docMk/>
            <pc:sldMk cId="3216674433" sldId="2146846140"/>
            <ac:spMk id="8" creationId="{3351E766-DA40-FBC4-FFD4-06C9741793A3}"/>
          </ac:spMkLst>
        </pc:spChg>
        <pc:spChg chg="del">
          <ac:chgData name="Karolina Guillen" userId="c1c08796-a0be-47c6-af52-5d31fd96ec50" providerId="ADAL" clId="{53B85235-FACC-45E8-A7AA-EB15176C2223}" dt="2024-04-12T14:36:09.143" v="89" actId="478"/>
          <ac:spMkLst>
            <pc:docMk/>
            <pc:sldMk cId="3216674433" sldId="2146846140"/>
            <ac:spMk id="10" creationId="{93AA795C-8501-B59F-C66B-2F258CD5B9AB}"/>
          </ac:spMkLst>
        </pc:spChg>
        <pc:spChg chg="del mod">
          <ac:chgData name="Karolina Guillen" userId="c1c08796-a0be-47c6-af52-5d31fd96ec50" providerId="ADAL" clId="{53B85235-FACC-45E8-A7AA-EB15176C2223}" dt="2024-04-12T14:39:45.724" v="208" actId="478"/>
          <ac:spMkLst>
            <pc:docMk/>
            <pc:sldMk cId="3216674433" sldId="2146846140"/>
            <ac:spMk id="11" creationId="{9CB261FC-B7BD-9559-E0FC-42EF7FBA3689}"/>
          </ac:spMkLst>
        </pc:spChg>
        <pc:spChg chg="add mod ord">
          <ac:chgData name="Karolina Guillen" userId="c1c08796-a0be-47c6-af52-5d31fd96ec50" providerId="ADAL" clId="{53B85235-FACC-45E8-A7AA-EB15176C2223}" dt="2024-04-12T14:38:03.017" v="124" actId="12788"/>
          <ac:spMkLst>
            <pc:docMk/>
            <pc:sldMk cId="3216674433" sldId="2146846140"/>
            <ac:spMk id="12" creationId="{4502E8AE-204F-F4FF-5767-50017BBCEFEF}"/>
          </ac:spMkLst>
        </pc:spChg>
        <pc:spChg chg="add mod">
          <ac:chgData name="Karolina Guillen" userId="c1c08796-a0be-47c6-af52-5d31fd96ec50" providerId="ADAL" clId="{53B85235-FACC-45E8-A7AA-EB15176C2223}" dt="2024-04-12T15:34:23.986" v="281" actId="555"/>
          <ac:spMkLst>
            <pc:docMk/>
            <pc:sldMk cId="3216674433" sldId="2146846140"/>
            <ac:spMk id="13" creationId="{72161149-076A-848D-83D0-460119629FDD}"/>
          </ac:spMkLst>
        </pc:spChg>
        <pc:spChg chg="add mod">
          <ac:chgData name="Karolina Guillen" userId="c1c08796-a0be-47c6-af52-5d31fd96ec50" providerId="ADAL" clId="{53B85235-FACC-45E8-A7AA-EB15176C2223}" dt="2024-04-12T14:39:59.327" v="250" actId="1036"/>
          <ac:spMkLst>
            <pc:docMk/>
            <pc:sldMk cId="3216674433" sldId="2146846140"/>
            <ac:spMk id="14" creationId="{B8F8D033-68FB-F4F5-E1D5-329C130ABEBB}"/>
          </ac:spMkLst>
        </pc:spChg>
        <pc:spChg chg="add mod">
          <ac:chgData name="Karolina Guillen" userId="c1c08796-a0be-47c6-af52-5d31fd96ec50" providerId="ADAL" clId="{53B85235-FACC-45E8-A7AA-EB15176C2223}" dt="2024-04-12T15:46:59.799" v="290" actId="12788"/>
          <ac:spMkLst>
            <pc:docMk/>
            <pc:sldMk cId="3216674433" sldId="2146846140"/>
            <ac:spMk id="15" creationId="{9628E95B-D970-A0D0-3097-4D09AC6849BE}"/>
          </ac:spMkLst>
        </pc:spChg>
        <pc:spChg chg="add mod">
          <ac:chgData name="Karolina Guillen" userId="c1c08796-a0be-47c6-af52-5d31fd96ec50" providerId="ADAL" clId="{53B85235-FACC-45E8-A7AA-EB15176C2223}" dt="2024-04-12T14:39:59.327" v="250" actId="1036"/>
          <ac:spMkLst>
            <pc:docMk/>
            <pc:sldMk cId="3216674433" sldId="2146846140"/>
            <ac:spMk id="18" creationId="{8ABAA5C1-24C1-3229-ED7A-2014426ADA8B}"/>
          </ac:spMkLst>
        </pc:spChg>
        <pc:graphicFrameChg chg="del">
          <ac:chgData name="Karolina Guillen" userId="c1c08796-a0be-47c6-af52-5d31fd96ec50" providerId="ADAL" clId="{53B85235-FACC-45E8-A7AA-EB15176C2223}" dt="2024-04-12T14:34:14.992" v="1" actId="478"/>
          <ac:graphicFrameMkLst>
            <pc:docMk/>
            <pc:sldMk cId="3216674433" sldId="2146846140"/>
            <ac:graphicFrameMk id="16" creationId="{714079A8-E789-F5CE-3410-678F5ED4EE80}"/>
          </ac:graphicFrameMkLst>
        </pc:graphicFrameChg>
        <pc:graphicFrameChg chg="del">
          <ac:chgData name="Karolina Guillen" userId="c1c08796-a0be-47c6-af52-5d31fd96ec50" providerId="ADAL" clId="{53B85235-FACC-45E8-A7AA-EB15176C2223}" dt="2024-04-12T14:34:12.876" v="0" actId="478"/>
          <ac:graphicFrameMkLst>
            <pc:docMk/>
            <pc:sldMk cId="3216674433" sldId="2146846140"/>
            <ac:graphicFrameMk id="17" creationId="{C25FD348-C803-A5C8-30C6-8A73C4B69A13}"/>
          </ac:graphicFrameMkLst>
        </pc:graphicFrameChg>
        <pc:picChg chg="add mod">
          <ac:chgData name="Karolina Guillen" userId="c1c08796-a0be-47c6-af52-5d31fd96ec50" providerId="ADAL" clId="{53B85235-FACC-45E8-A7AA-EB15176C2223}" dt="2024-04-12T15:34:37.006" v="284" actId="1076"/>
          <ac:picMkLst>
            <pc:docMk/>
            <pc:sldMk cId="3216674433" sldId="2146846140"/>
            <ac:picMk id="20" creationId="{2FCDFF61-146D-C979-6945-3A0FF435DDD5}"/>
          </ac:picMkLst>
        </pc:picChg>
        <pc:picChg chg="add mod">
          <ac:chgData name="Karolina Guillen" userId="c1c08796-a0be-47c6-af52-5d31fd96ec50" providerId="ADAL" clId="{53B85235-FACC-45E8-A7AA-EB15176C2223}" dt="2024-04-12T15:46:59.799" v="290" actId="12788"/>
          <ac:picMkLst>
            <pc:docMk/>
            <pc:sldMk cId="3216674433" sldId="2146846140"/>
            <ac:picMk id="22" creationId="{449ABDC6-3973-A047-5460-917C12558DD3}"/>
          </ac:picMkLst>
        </pc:pic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53B85235-FACC-45E8-A7AA-EB15176C2223}" dt="2024-04-12T15:47:21.257" v="293"/>
              <pc2:cmMkLst xmlns:pc2="http://schemas.microsoft.com/office/powerpoint/2019/9/main/command">
                <pc:docMk/>
                <pc:sldMk cId="3216674433" sldId="2146846140"/>
                <pc2:cmMk id="{F6AA1A6E-A68D-4AAE-9E1C-F6841F03A3DE}"/>
              </pc2:cmMkLst>
              <pc226:cmRplyChg chg="add">
                <pc226:chgData name="Karolina Guillen" userId="c1c08796-a0be-47c6-af52-5d31fd96ec50" providerId="ADAL" clId="{53B85235-FACC-45E8-A7AA-EB15176C2223}" dt="2024-04-12T15:47:21.257" v="293"/>
                <pc2:cmRplyMkLst xmlns:pc2="http://schemas.microsoft.com/office/powerpoint/2019/9/main/command">
                  <pc:docMk/>
                  <pc:sldMk cId="3216674433" sldId="2146846140"/>
                  <pc2:cmMk id="{F6AA1A6E-A68D-4AAE-9E1C-F6841F03A3DE}"/>
                  <pc2:cmRplyMk id="{70B1B622-CB72-4989-8449-9DD5CF286451}"/>
                </pc2:cmRplyMkLst>
              </pc226:cmRplyChg>
            </pc226:cmChg>
          </p:ext>
        </pc:extLst>
      </pc:sldChg>
      <pc:sldChg chg="modCm">
        <pc:chgData name="Karolina Guillen" userId="c1c08796-a0be-47c6-af52-5d31fd96ec50" providerId="ADAL" clId="{53B85235-FACC-45E8-A7AA-EB15176C2223}" dt="2024-04-12T16:28:23.958" v="294" actId="2056"/>
        <pc:sldMkLst>
          <pc:docMk/>
          <pc:sldMk cId="2518340127" sldId="2146846147"/>
        </pc:sldMkLst>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53B85235-FACC-45E8-A7AA-EB15176C2223}" dt="2024-04-12T16:28:23.958" v="294" actId="2056"/>
              <pc2:cmMkLst xmlns:pc2="http://schemas.microsoft.com/office/powerpoint/2019/9/main/command">
                <pc:docMk/>
                <pc:sldMk cId="2518340127" sldId="2146846147"/>
                <pc2:cmMk id="{12C94460-F8D7-4093-A1E8-66F685750D83}"/>
              </pc2:cmMkLst>
            </pc226:cmChg>
          </p:ext>
        </pc:extLst>
      </pc:sldChg>
    </pc:docChg>
  </pc:docChgLst>
  <pc:docChgLst>
    <pc:chgData name="Karolina Guillen" userId="c1c08796-a0be-47c6-af52-5d31fd96ec50" providerId="ADAL" clId="{1AA935B4-B855-4681-AB08-89A435883F0B}"/>
    <pc:docChg chg="undo redo custSel modSld">
      <pc:chgData name="Karolina Guillen" userId="c1c08796-a0be-47c6-af52-5d31fd96ec50" providerId="ADAL" clId="{1AA935B4-B855-4681-AB08-89A435883F0B}" dt="2024-04-11T21:03:24.891" v="565" actId="554"/>
      <pc:docMkLst>
        <pc:docMk/>
      </pc:docMkLst>
      <pc:sldChg chg="addSp delSp modSp mod modCm">
        <pc:chgData name="Karolina Guillen" userId="c1c08796-a0be-47c6-af52-5d31fd96ec50" providerId="ADAL" clId="{1AA935B4-B855-4681-AB08-89A435883F0B}" dt="2024-04-11T20:57:08.743" v="429" actId="20577"/>
        <pc:sldMkLst>
          <pc:docMk/>
          <pc:sldMk cId="3529377804" sldId="2146846130"/>
        </pc:sldMkLst>
        <pc:spChg chg="del mod">
          <ac:chgData name="Karolina Guillen" userId="c1c08796-a0be-47c6-af52-5d31fd96ec50" providerId="ADAL" clId="{1AA935B4-B855-4681-AB08-89A435883F0B}" dt="2024-04-11T20:56:53.641" v="426" actId="478"/>
          <ac:spMkLst>
            <pc:docMk/>
            <pc:sldMk cId="3529377804" sldId="2146846130"/>
            <ac:spMk id="3" creationId="{5949D208-4015-F974-3488-F99831A1D58D}"/>
          </ac:spMkLst>
        </pc:spChg>
        <pc:spChg chg="add mod">
          <ac:chgData name="Karolina Guillen" userId="c1c08796-a0be-47c6-af52-5d31fd96ec50" providerId="ADAL" clId="{1AA935B4-B855-4681-AB08-89A435883F0B}" dt="2024-04-11T20:56:51.686" v="425" actId="20577"/>
          <ac:spMkLst>
            <pc:docMk/>
            <pc:sldMk cId="3529377804" sldId="2146846130"/>
            <ac:spMk id="11" creationId="{D904ACF2-57B0-80EF-A4BC-87F5837CE2A7}"/>
          </ac:spMkLst>
        </pc:spChg>
        <pc:spChg chg="mod">
          <ac:chgData name="Karolina Guillen" userId="c1c08796-a0be-47c6-af52-5d31fd96ec50" providerId="ADAL" clId="{1AA935B4-B855-4681-AB08-89A435883F0B}" dt="2024-04-11T20:57:08.743" v="429" actId="20577"/>
          <ac:spMkLst>
            <pc:docMk/>
            <pc:sldMk cId="3529377804" sldId="2146846130"/>
            <ac:spMk id="71" creationId="{76EFD7E0-AC08-38AA-F616-49614F7BA3D4}"/>
          </ac:spMkLst>
        </pc:spChg>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1AA935B4-B855-4681-AB08-89A435883F0B}" dt="2024-04-11T18:30:00.824" v="90" actId="2056"/>
              <pc2:cmMkLst xmlns:pc2="http://schemas.microsoft.com/office/powerpoint/2019/9/main/command">
                <pc:docMk/>
                <pc:sldMk cId="3529377804" sldId="2146846130"/>
                <pc2:cmMk id="{16857D70-BBE7-48F8-ACE8-8D63AE2E677F}"/>
              </pc2:cmMkLst>
            </pc226:cmChg>
          </p:ext>
        </pc:extLst>
      </pc:sldChg>
      <pc:sldChg chg="delSp mod">
        <pc:chgData name="Karolina Guillen" userId="c1c08796-a0be-47c6-af52-5d31fd96ec50" providerId="ADAL" clId="{1AA935B4-B855-4681-AB08-89A435883F0B}" dt="2024-04-11T18:42:00.619" v="133" actId="478"/>
        <pc:sldMkLst>
          <pc:docMk/>
          <pc:sldMk cId="3105930944" sldId="2146846131"/>
        </pc:sldMkLst>
        <pc:spChg chg="del">
          <ac:chgData name="Karolina Guillen" userId="c1c08796-a0be-47c6-af52-5d31fd96ec50" providerId="ADAL" clId="{1AA935B4-B855-4681-AB08-89A435883F0B}" dt="2024-04-11T18:42:00.619" v="133" actId="478"/>
          <ac:spMkLst>
            <pc:docMk/>
            <pc:sldMk cId="3105930944" sldId="2146846131"/>
            <ac:spMk id="20" creationId="{B2EF8871-7093-A196-4822-3DE929DC14AC}"/>
          </ac:spMkLst>
        </pc:spChg>
      </pc:sldChg>
      <pc:sldChg chg="addSp delSp modSp mod">
        <pc:chgData name="Karolina Guillen" userId="c1c08796-a0be-47c6-af52-5d31fd96ec50" providerId="ADAL" clId="{1AA935B4-B855-4681-AB08-89A435883F0B}" dt="2024-04-11T19:02:35.342" v="243" actId="1036"/>
        <pc:sldMkLst>
          <pc:docMk/>
          <pc:sldMk cId="2948945407" sldId="2146846132"/>
        </pc:sldMkLst>
        <pc:spChg chg="mod">
          <ac:chgData name="Karolina Guillen" userId="c1c08796-a0be-47c6-af52-5d31fd96ec50" providerId="ADAL" clId="{1AA935B4-B855-4681-AB08-89A435883F0B}" dt="2024-04-11T19:02:35.342" v="243" actId="1036"/>
          <ac:spMkLst>
            <pc:docMk/>
            <pc:sldMk cId="2948945407" sldId="2146846132"/>
            <ac:spMk id="4" creationId="{1BF894CE-5EB9-4BB3-F6C7-477E37F6A6AA}"/>
          </ac:spMkLst>
        </pc:spChg>
        <pc:spChg chg="mod">
          <ac:chgData name="Karolina Guillen" userId="c1c08796-a0be-47c6-af52-5d31fd96ec50" providerId="ADAL" clId="{1AA935B4-B855-4681-AB08-89A435883F0B}" dt="2024-04-11T18:25:06.206" v="0" actId="14100"/>
          <ac:spMkLst>
            <pc:docMk/>
            <pc:sldMk cId="2948945407" sldId="2146846132"/>
            <ac:spMk id="7" creationId="{BF552AD7-7F6F-4810-03DE-C115B33C9778}"/>
          </ac:spMkLst>
        </pc:spChg>
        <pc:spChg chg="mod">
          <ac:chgData name="Karolina Guillen" userId="c1c08796-a0be-47c6-af52-5d31fd96ec50" providerId="ADAL" clId="{1AA935B4-B855-4681-AB08-89A435883F0B}" dt="2024-04-11T19:01:41.375" v="230" actId="207"/>
          <ac:spMkLst>
            <pc:docMk/>
            <pc:sldMk cId="2948945407" sldId="2146846132"/>
            <ac:spMk id="14" creationId="{A45B5B07-B44C-7494-2AD4-4F184061F757}"/>
          </ac:spMkLst>
        </pc:spChg>
        <pc:spChg chg="del">
          <ac:chgData name="Karolina Guillen" userId="c1c08796-a0be-47c6-af52-5d31fd96ec50" providerId="ADAL" clId="{1AA935B4-B855-4681-AB08-89A435883F0B}" dt="2024-04-11T18:55:48.447" v="213" actId="478"/>
          <ac:spMkLst>
            <pc:docMk/>
            <pc:sldMk cId="2948945407" sldId="2146846132"/>
            <ac:spMk id="15" creationId="{AC1DF2C4-B2F5-93AA-FD75-595BCC584AB7}"/>
          </ac:spMkLst>
        </pc:spChg>
        <pc:spChg chg="del">
          <ac:chgData name="Karolina Guillen" userId="c1c08796-a0be-47c6-af52-5d31fd96ec50" providerId="ADAL" clId="{1AA935B4-B855-4681-AB08-89A435883F0B}" dt="2024-04-11T18:55:48.859" v="214" actId="478"/>
          <ac:spMkLst>
            <pc:docMk/>
            <pc:sldMk cId="2948945407" sldId="2146846132"/>
            <ac:spMk id="16" creationId="{A634DA7B-531A-4F00-26C4-63B513C5B170}"/>
          </ac:spMkLst>
        </pc:spChg>
        <pc:spChg chg="mod">
          <ac:chgData name="Karolina Guillen" userId="c1c08796-a0be-47c6-af52-5d31fd96ec50" providerId="ADAL" clId="{1AA935B4-B855-4681-AB08-89A435883F0B}" dt="2024-04-11T18:31:05.970" v="100" actId="207"/>
          <ac:spMkLst>
            <pc:docMk/>
            <pc:sldMk cId="2948945407" sldId="2146846132"/>
            <ac:spMk id="29" creationId="{1B3ACA3C-0DD2-C370-7302-F8E827BEDB6B}"/>
          </ac:spMkLst>
        </pc:spChg>
        <pc:spChg chg="mod">
          <ac:chgData name="Karolina Guillen" userId="c1c08796-a0be-47c6-af52-5d31fd96ec50" providerId="ADAL" clId="{1AA935B4-B855-4681-AB08-89A435883F0B}" dt="2024-04-11T18:33:02.299" v="121" actId="207"/>
          <ac:spMkLst>
            <pc:docMk/>
            <pc:sldMk cId="2948945407" sldId="2146846132"/>
            <ac:spMk id="30" creationId="{98AB6A17-4E54-BD64-C28A-340E1C5635EF}"/>
          </ac:spMkLst>
        </pc:spChg>
        <pc:spChg chg="mod">
          <ac:chgData name="Karolina Guillen" userId="c1c08796-a0be-47c6-af52-5d31fd96ec50" providerId="ADAL" clId="{1AA935B4-B855-4681-AB08-89A435883F0B}" dt="2024-04-11T19:01:09.694" v="224" actId="207"/>
          <ac:spMkLst>
            <pc:docMk/>
            <pc:sldMk cId="2948945407" sldId="2146846132"/>
            <ac:spMk id="31" creationId="{B3C91B93-1976-45F5-6ACB-ED37363DD051}"/>
          </ac:spMkLst>
        </pc:spChg>
        <pc:spChg chg="mod">
          <ac:chgData name="Karolina Guillen" userId="c1c08796-a0be-47c6-af52-5d31fd96ec50" providerId="ADAL" clId="{1AA935B4-B855-4681-AB08-89A435883F0B}" dt="2024-04-11T19:01:26.275" v="227" actId="207"/>
          <ac:spMkLst>
            <pc:docMk/>
            <pc:sldMk cId="2948945407" sldId="2146846132"/>
            <ac:spMk id="32" creationId="{07F3DBD7-D606-3480-346B-91B3C81E9DE0}"/>
          </ac:spMkLst>
        </pc:spChg>
        <pc:spChg chg="mod">
          <ac:chgData name="Karolina Guillen" userId="c1c08796-a0be-47c6-af52-5d31fd96ec50" providerId="ADAL" clId="{1AA935B4-B855-4681-AB08-89A435883F0B}" dt="2024-04-11T19:01:20.985" v="226" actId="207"/>
          <ac:spMkLst>
            <pc:docMk/>
            <pc:sldMk cId="2948945407" sldId="2146846132"/>
            <ac:spMk id="33" creationId="{4CF95491-BC38-4831-4D96-B09F300EABDE}"/>
          </ac:spMkLst>
        </pc:spChg>
        <pc:spChg chg="mod">
          <ac:chgData name="Karolina Guillen" userId="c1c08796-a0be-47c6-af52-5d31fd96ec50" providerId="ADAL" clId="{1AA935B4-B855-4681-AB08-89A435883F0B}" dt="2024-04-11T19:01:14.496" v="225" actId="207"/>
          <ac:spMkLst>
            <pc:docMk/>
            <pc:sldMk cId="2948945407" sldId="2146846132"/>
            <ac:spMk id="34" creationId="{6070C42A-7235-39A6-C834-2D5E33FD05CF}"/>
          </ac:spMkLst>
        </pc:spChg>
        <pc:spChg chg="mod">
          <ac:chgData name="Karolina Guillen" userId="c1c08796-a0be-47c6-af52-5d31fd96ec50" providerId="ADAL" clId="{1AA935B4-B855-4681-AB08-89A435883F0B}" dt="2024-04-11T18:33:32.136" v="132" actId="20577"/>
          <ac:spMkLst>
            <pc:docMk/>
            <pc:sldMk cId="2948945407" sldId="2146846132"/>
            <ac:spMk id="35" creationId="{52789D61-59EC-6193-C98A-997649C2570B}"/>
          </ac:spMkLst>
        </pc:spChg>
        <pc:spChg chg="mod">
          <ac:chgData name="Karolina Guillen" userId="c1c08796-a0be-47c6-af52-5d31fd96ec50" providerId="ADAL" clId="{1AA935B4-B855-4681-AB08-89A435883F0B}" dt="2024-04-11T19:01:49.657" v="232" actId="207"/>
          <ac:spMkLst>
            <pc:docMk/>
            <pc:sldMk cId="2948945407" sldId="2146846132"/>
            <ac:spMk id="36" creationId="{7DC0064C-0297-2B51-FBDB-00F8C4479954}"/>
          </ac:spMkLst>
        </pc:spChg>
        <pc:picChg chg="add mod modCrop">
          <ac:chgData name="Karolina Guillen" userId="c1c08796-a0be-47c6-af52-5d31fd96ec50" providerId="ADAL" clId="{1AA935B4-B855-4681-AB08-89A435883F0B}" dt="2024-04-11T18:32:57.064" v="120" actId="14100"/>
          <ac:picMkLst>
            <pc:docMk/>
            <pc:sldMk cId="2948945407" sldId="2146846132"/>
            <ac:picMk id="6" creationId="{2805D302-FFB5-4FE6-3CE9-BCC307402551}"/>
          </ac:picMkLst>
        </pc:picChg>
        <pc:picChg chg="del">
          <ac:chgData name="Karolina Guillen" userId="c1c08796-a0be-47c6-af52-5d31fd96ec50" providerId="ADAL" clId="{1AA935B4-B855-4681-AB08-89A435883F0B}" dt="2024-04-11T18:55:46.254" v="212" actId="478"/>
          <ac:picMkLst>
            <pc:docMk/>
            <pc:sldMk cId="2948945407" sldId="2146846132"/>
            <ac:picMk id="11" creationId="{4EC222C4-69EF-0541-1761-B67FD5F23AA0}"/>
          </ac:picMkLst>
        </pc:picChg>
        <pc:picChg chg="add mod modCrop">
          <ac:chgData name="Karolina Guillen" userId="c1c08796-a0be-47c6-af52-5d31fd96ec50" providerId="ADAL" clId="{1AA935B4-B855-4681-AB08-89A435883F0B}" dt="2024-04-11T18:32:38.912" v="116" actId="14100"/>
          <ac:picMkLst>
            <pc:docMk/>
            <pc:sldMk cId="2948945407" sldId="2146846132"/>
            <ac:picMk id="13" creationId="{86EFBEAA-13C7-9389-9C7F-85AF003D54C2}"/>
          </ac:picMkLst>
        </pc:picChg>
        <pc:picChg chg="add mod modCrop">
          <ac:chgData name="Karolina Guillen" userId="c1c08796-a0be-47c6-af52-5d31fd96ec50" providerId="ADAL" clId="{1AA935B4-B855-4681-AB08-89A435883F0B}" dt="2024-04-11T19:00:59.494" v="221" actId="732"/>
          <ac:picMkLst>
            <pc:docMk/>
            <pc:sldMk cId="2948945407" sldId="2146846132"/>
            <ac:picMk id="18" creationId="{9384ABAA-21D9-E847-155B-243C3212DCC7}"/>
          </ac:picMkLst>
        </pc:picChg>
      </pc:sldChg>
      <pc:sldChg chg="addSp delSp modSp mod">
        <pc:chgData name="Karolina Guillen" userId="c1c08796-a0be-47c6-af52-5d31fd96ec50" providerId="ADAL" clId="{1AA935B4-B855-4681-AB08-89A435883F0B}" dt="2024-04-11T21:03:24.891" v="565" actId="554"/>
        <pc:sldMkLst>
          <pc:docMk/>
          <pc:sldMk cId="818852172" sldId="2146846136"/>
        </pc:sldMkLst>
        <pc:spChg chg="del">
          <ac:chgData name="Karolina Guillen" userId="c1c08796-a0be-47c6-af52-5d31fd96ec50" providerId="ADAL" clId="{1AA935B4-B855-4681-AB08-89A435883F0B}" dt="2024-04-11T21:02:40.921" v="510" actId="478"/>
          <ac:spMkLst>
            <pc:docMk/>
            <pc:sldMk cId="818852172" sldId="2146846136"/>
            <ac:spMk id="3" creationId="{B40FAB47-1791-6932-20A4-43412CB47903}"/>
          </ac:spMkLst>
        </pc:spChg>
        <pc:spChg chg="add del">
          <ac:chgData name="Karolina Guillen" userId="c1c08796-a0be-47c6-af52-5d31fd96ec50" providerId="ADAL" clId="{1AA935B4-B855-4681-AB08-89A435883F0B}" dt="2024-04-11T21:03:07.935" v="534" actId="478"/>
          <ac:spMkLst>
            <pc:docMk/>
            <pc:sldMk cId="818852172" sldId="2146846136"/>
            <ac:spMk id="11" creationId="{0A404A28-7A05-F103-C9B2-B5E05119D6B2}"/>
          </ac:spMkLst>
        </pc:spChg>
        <pc:spChg chg="mod">
          <ac:chgData name="Karolina Guillen" userId="c1c08796-a0be-47c6-af52-5d31fd96ec50" providerId="ADAL" clId="{1AA935B4-B855-4681-AB08-89A435883F0B}" dt="2024-04-11T21:02:27.381" v="507" actId="20577"/>
          <ac:spMkLst>
            <pc:docMk/>
            <pc:sldMk cId="818852172" sldId="2146846136"/>
            <ac:spMk id="18" creationId="{CDB5F55D-9AA5-7EE8-C5B7-5BA85559B292}"/>
          </ac:spMkLst>
        </pc:spChg>
        <pc:spChg chg="mod">
          <ac:chgData name="Karolina Guillen" userId="c1c08796-a0be-47c6-af52-5d31fd96ec50" providerId="ADAL" clId="{1AA935B4-B855-4681-AB08-89A435883F0B}" dt="2024-04-11T21:03:24.891" v="565" actId="554"/>
          <ac:spMkLst>
            <pc:docMk/>
            <pc:sldMk cId="818852172" sldId="2146846136"/>
            <ac:spMk id="20" creationId="{29413E4D-334C-BC90-EF21-E31B6E8E0649}"/>
          </ac:spMkLst>
        </pc:spChg>
        <pc:spChg chg="mod">
          <ac:chgData name="Karolina Guillen" userId="c1c08796-a0be-47c6-af52-5d31fd96ec50" providerId="ADAL" clId="{1AA935B4-B855-4681-AB08-89A435883F0B}" dt="2024-04-11T21:02:45.221" v="516" actId="20577"/>
          <ac:spMkLst>
            <pc:docMk/>
            <pc:sldMk cId="818852172" sldId="2146846136"/>
            <ac:spMk id="21" creationId="{82F484AF-FEBA-DC83-CE59-35EE69B8E37B}"/>
          </ac:spMkLst>
        </pc:spChg>
        <pc:spChg chg="mod">
          <ac:chgData name="Karolina Guillen" userId="c1c08796-a0be-47c6-af52-5d31fd96ec50" providerId="ADAL" clId="{1AA935B4-B855-4681-AB08-89A435883F0B}" dt="2024-04-11T21:03:24.891" v="565" actId="554"/>
          <ac:spMkLst>
            <pc:docMk/>
            <pc:sldMk cId="818852172" sldId="2146846136"/>
            <ac:spMk id="22" creationId="{A744B00D-A404-BE59-4E70-0D36B05B1992}"/>
          </ac:spMkLst>
        </pc:spChg>
      </pc:sldChg>
      <pc:sldChg chg="delSp modSp mod">
        <pc:chgData name="Karolina Guillen" userId="c1c08796-a0be-47c6-af52-5d31fd96ec50" providerId="ADAL" clId="{1AA935B4-B855-4681-AB08-89A435883F0B}" dt="2024-04-11T18:47:41.093" v="208" actId="1036"/>
        <pc:sldMkLst>
          <pc:docMk/>
          <pc:sldMk cId="4018461781" sldId="2146846139"/>
        </pc:sldMkLst>
        <pc:spChg chg="del">
          <ac:chgData name="Karolina Guillen" userId="c1c08796-a0be-47c6-af52-5d31fd96ec50" providerId="ADAL" clId="{1AA935B4-B855-4681-AB08-89A435883F0B}" dt="2024-04-11T18:47:39.079" v="201" actId="478"/>
          <ac:spMkLst>
            <pc:docMk/>
            <pc:sldMk cId="4018461781" sldId="2146846139"/>
            <ac:spMk id="8" creationId="{3351E766-DA40-FBC4-FFD4-06C9741793A3}"/>
          </ac:spMkLst>
        </pc:spChg>
        <pc:spChg chg="mod">
          <ac:chgData name="Karolina Guillen" userId="c1c08796-a0be-47c6-af52-5d31fd96ec50" providerId="ADAL" clId="{1AA935B4-B855-4681-AB08-89A435883F0B}" dt="2024-04-11T18:46:02.071" v="169" actId="1076"/>
          <ac:spMkLst>
            <pc:docMk/>
            <pc:sldMk cId="4018461781" sldId="2146846139"/>
            <ac:spMk id="10" creationId="{8553DD44-6106-B39D-A066-8C3635EA3D92}"/>
          </ac:spMkLst>
        </pc:spChg>
        <pc:spChg chg="mod">
          <ac:chgData name="Karolina Guillen" userId="c1c08796-a0be-47c6-af52-5d31fd96ec50" providerId="ADAL" clId="{1AA935B4-B855-4681-AB08-89A435883F0B}" dt="2024-04-11T18:46:44.316" v="187" actId="12788"/>
          <ac:spMkLst>
            <pc:docMk/>
            <pc:sldMk cId="4018461781" sldId="2146846139"/>
            <ac:spMk id="13" creationId="{12A2B1BA-7D9A-FCD4-55B2-899241AA1CC5}"/>
          </ac:spMkLst>
        </pc:spChg>
        <pc:spChg chg="mod">
          <ac:chgData name="Karolina Guillen" userId="c1c08796-a0be-47c6-af52-5d31fd96ec50" providerId="ADAL" clId="{1AA935B4-B855-4681-AB08-89A435883F0B}" dt="2024-04-11T18:44:04.483" v="146" actId="207"/>
          <ac:spMkLst>
            <pc:docMk/>
            <pc:sldMk cId="4018461781" sldId="2146846139"/>
            <ac:spMk id="31" creationId="{36F9BD17-84AB-1EB5-2ACE-02B5975F0CDF}"/>
          </ac:spMkLst>
        </pc:spChg>
        <pc:spChg chg="mod">
          <ac:chgData name="Karolina Guillen" userId="c1c08796-a0be-47c6-af52-5d31fd96ec50" providerId="ADAL" clId="{1AA935B4-B855-4681-AB08-89A435883F0B}" dt="2024-04-11T18:47:08.642" v="193" actId="207"/>
          <ac:spMkLst>
            <pc:docMk/>
            <pc:sldMk cId="4018461781" sldId="2146846139"/>
            <ac:spMk id="32" creationId="{285689BC-2814-B6BC-779F-9B66CC70FEC0}"/>
          </ac:spMkLst>
        </pc:spChg>
        <pc:spChg chg="mod">
          <ac:chgData name="Karolina Guillen" userId="c1c08796-a0be-47c6-af52-5d31fd96ec50" providerId="ADAL" clId="{1AA935B4-B855-4681-AB08-89A435883F0B}" dt="2024-04-11T18:47:27.994" v="199" actId="403"/>
          <ac:spMkLst>
            <pc:docMk/>
            <pc:sldMk cId="4018461781" sldId="2146846139"/>
            <ac:spMk id="37" creationId="{DEFF65EB-8F1B-F06B-2326-F5188DD0954E}"/>
          </ac:spMkLst>
        </pc:spChg>
        <pc:spChg chg="mod">
          <ac:chgData name="Karolina Guillen" userId="c1c08796-a0be-47c6-af52-5d31fd96ec50" providerId="ADAL" clId="{1AA935B4-B855-4681-AB08-89A435883F0B}" dt="2024-04-11T18:47:27.994" v="199" actId="403"/>
          <ac:spMkLst>
            <pc:docMk/>
            <pc:sldMk cId="4018461781" sldId="2146846139"/>
            <ac:spMk id="38" creationId="{DEB6F193-1E0C-DC05-DA88-42872C675C6F}"/>
          </ac:spMkLst>
        </pc:spChg>
        <pc:spChg chg="mod">
          <ac:chgData name="Karolina Guillen" userId="c1c08796-a0be-47c6-af52-5d31fd96ec50" providerId="ADAL" clId="{1AA935B4-B855-4681-AB08-89A435883F0B}" dt="2024-04-11T18:47:27.994" v="199" actId="403"/>
          <ac:spMkLst>
            <pc:docMk/>
            <pc:sldMk cId="4018461781" sldId="2146846139"/>
            <ac:spMk id="41" creationId="{ADD892B8-D4AE-66D6-A6C4-CA475D9C085E}"/>
          </ac:spMkLst>
        </pc:spChg>
        <pc:spChg chg="mod">
          <ac:chgData name="Karolina Guillen" userId="c1c08796-a0be-47c6-af52-5d31fd96ec50" providerId="ADAL" clId="{1AA935B4-B855-4681-AB08-89A435883F0B}" dt="2024-04-11T18:47:27.994" v="199" actId="403"/>
          <ac:spMkLst>
            <pc:docMk/>
            <pc:sldMk cId="4018461781" sldId="2146846139"/>
            <ac:spMk id="42" creationId="{5BBB68E7-B035-658A-218F-3821960E202D}"/>
          </ac:spMkLst>
        </pc:spChg>
        <pc:spChg chg="del">
          <ac:chgData name="Karolina Guillen" userId="c1c08796-a0be-47c6-af52-5d31fd96ec50" providerId="ADAL" clId="{1AA935B4-B855-4681-AB08-89A435883F0B}" dt="2024-04-11T18:45:01.183" v="158" actId="478"/>
          <ac:spMkLst>
            <pc:docMk/>
            <pc:sldMk cId="4018461781" sldId="2146846139"/>
            <ac:spMk id="49" creationId="{04E392E5-F184-7BDA-9AFF-53ABE7933E3D}"/>
          </ac:spMkLst>
        </pc:spChg>
        <pc:spChg chg="mod">
          <ac:chgData name="Karolina Guillen" userId="c1c08796-a0be-47c6-af52-5d31fd96ec50" providerId="ADAL" clId="{1AA935B4-B855-4681-AB08-89A435883F0B}" dt="2024-04-11T18:47:41.093" v="208" actId="1036"/>
          <ac:spMkLst>
            <pc:docMk/>
            <pc:sldMk cId="4018461781" sldId="2146846139"/>
            <ac:spMk id="50" creationId="{EDFC4822-2637-629D-F6A3-0087FE403010}"/>
          </ac:spMkLst>
        </pc:spChg>
        <pc:spChg chg="mod">
          <ac:chgData name="Karolina Guillen" userId="c1c08796-a0be-47c6-af52-5d31fd96ec50" providerId="ADAL" clId="{1AA935B4-B855-4681-AB08-89A435883F0B}" dt="2024-04-11T18:46:51.178" v="191" actId="207"/>
          <ac:spMkLst>
            <pc:docMk/>
            <pc:sldMk cId="4018461781" sldId="2146846139"/>
            <ac:spMk id="51" creationId="{C6C35EFE-5B1E-5E33-D347-48D8012A01EC}"/>
          </ac:spMkLst>
        </pc:spChg>
        <pc:graphicFrameChg chg="mod">
          <ac:chgData name="Karolina Guillen" userId="c1c08796-a0be-47c6-af52-5d31fd96ec50" providerId="ADAL" clId="{1AA935B4-B855-4681-AB08-89A435883F0B}" dt="2024-04-11T18:47:03.968" v="192" actId="207"/>
          <ac:graphicFrameMkLst>
            <pc:docMk/>
            <pc:sldMk cId="4018461781" sldId="2146846139"/>
            <ac:graphicFrameMk id="18" creationId="{0C73C0EF-E9B2-6FBE-9D49-24AA8738FC0B}"/>
          </ac:graphicFrameMkLst>
        </pc:graphicFrameChg>
        <pc:picChg chg="mod">
          <ac:chgData name="Karolina Guillen" userId="c1c08796-a0be-47c6-af52-5d31fd96ec50" providerId="ADAL" clId="{1AA935B4-B855-4681-AB08-89A435883F0B}" dt="2024-04-11T18:46:00.198" v="168" actId="1076"/>
          <ac:picMkLst>
            <pc:docMk/>
            <pc:sldMk cId="4018461781" sldId="2146846139"/>
            <ac:picMk id="47" creationId="{EF2BC473-CFDA-3BB2-9174-F8148266566D}"/>
          </ac:picMkLst>
        </pc:picChg>
      </pc:sldChg>
      <pc:sldChg chg="addSp modSp mod">
        <pc:chgData name="Karolina Guillen" userId="c1c08796-a0be-47c6-af52-5d31fd96ec50" providerId="ADAL" clId="{1AA935B4-B855-4681-AB08-89A435883F0B}" dt="2024-04-11T19:13:35.540" v="290" actId="27918"/>
        <pc:sldMkLst>
          <pc:docMk/>
          <pc:sldMk cId="3216674433" sldId="2146846140"/>
        </pc:sldMkLst>
        <pc:spChg chg="mod">
          <ac:chgData name="Karolina Guillen" userId="c1c08796-a0be-47c6-af52-5d31fd96ec50" providerId="ADAL" clId="{1AA935B4-B855-4681-AB08-89A435883F0B}" dt="2024-04-11T19:11:52.182" v="262" actId="20577"/>
          <ac:spMkLst>
            <pc:docMk/>
            <pc:sldMk cId="3216674433" sldId="2146846140"/>
            <ac:spMk id="8" creationId="{3351E766-DA40-FBC4-FFD4-06C9741793A3}"/>
          </ac:spMkLst>
        </pc:spChg>
        <pc:spChg chg="mod">
          <ac:chgData name="Karolina Guillen" userId="c1c08796-a0be-47c6-af52-5d31fd96ec50" providerId="ADAL" clId="{1AA935B4-B855-4681-AB08-89A435883F0B}" dt="2024-04-11T19:12:03.634" v="265" actId="1076"/>
          <ac:spMkLst>
            <pc:docMk/>
            <pc:sldMk cId="3216674433" sldId="2146846140"/>
            <ac:spMk id="10" creationId="{93AA795C-8501-B59F-C66B-2F258CD5B9AB}"/>
          </ac:spMkLst>
        </pc:spChg>
        <pc:spChg chg="mod">
          <ac:chgData name="Karolina Guillen" userId="c1c08796-a0be-47c6-af52-5d31fd96ec50" providerId="ADAL" clId="{1AA935B4-B855-4681-AB08-89A435883F0B}" dt="2024-04-11T19:12:56.898" v="277" actId="14100"/>
          <ac:spMkLst>
            <pc:docMk/>
            <pc:sldMk cId="3216674433" sldId="2146846140"/>
            <ac:spMk id="11" creationId="{9CB261FC-B7BD-9559-E0FC-42EF7FBA3689}"/>
          </ac:spMkLst>
        </pc:spChg>
        <pc:graphicFrameChg chg="add mod">
          <ac:chgData name="Karolina Guillen" userId="c1c08796-a0be-47c6-af52-5d31fd96ec50" providerId="ADAL" clId="{1AA935B4-B855-4681-AB08-89A435883F0B}" dt="2024-04-11T19:13:12.374" v="282" actId="554"/>
          <ac:graphicFrameMkLst>
            <pc:docMk/>
            <pc:sldMk cId="3216674433" sldId="2146846140"/>
            <ac:graphicFrameMk id="16" creationId="{714079A8-E789-F5CE-3410-678F5ED4EE80}"/>
          </ac:graphicFrameMkLst>
        </pc:graphicFrameChg>
        <pc:graphicFrameChg chg="add mod">
          <ac:chgData name="Karolina Guillen" userId="c1c08796-a0be-47c6-af52-5d31fd96ec50" providerId="ADAL" clId="{1AA935B4-B855-4681-AB08-89A435883F0B}" dt="2024-04-11T19:13:12.374" v="282" actId="554"/>
          <ac:graphicFrameMkLst>
            <pc:docMk/>
            <pc:sldMk cId="3216674433" sldId="2146846140"/>
            <ac:graphicFrameMk id="17" creationId="{C25FD348-C803-A5C8-30C6-8A73C4B69A13}"/>
          </ac:graphicFrameMkLst>
        </pc:graphicFrameChg>
      </pc:sldChg>
      <pc:sldChg chg="mod modShow">
        <pc:chgData name="Karolina Guillen" userId="c1c08796-a0be-47c6-af52-5d31fd96ec50" providerId="ADAL" clId="{1AA935B4-B855-4681-AB08-89A435883F0B}" dt="2024-04-11T18:48:48.822" v="209" actId="729"/>
        <pc:sldMkLst>
          <pc:docMk/>
          <pc:sldMk cId="4290955298" sldId="2146846142"/>
        </pc:sldMkLst>
      </pc:sldChg>
      <pc:sldChg chg="modCm">
        <pc:chgData name="Karolina Guillen" userId="c1c08796-a0be-47c6-af52-5d31fd96ec50" providerId="ADAL" clId="{1AA935B4-B855-4681-AB08-89A435883F0B}" dt="2024-04-11T20:53:48.784" v="291" actId="2056"/>
        <pc:sldMkLst>
          <pc:docMk/>
          <pc:sldMk cId="3541066609" sldId="2146846144"/>
        </pc:sldMkLst>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1AA935B4-B855-4681-AB08-89A435883F0B}" dt="2024-04-11T18:32:01.621" v="109" actId="2056"/>
              <pc2:cmMkLst xmlns:pc2="http://schemas.microsoft.com/office/powerpoint/2019/9/main/command">
                <pc:docMk/>
                <pc:sldMk cId="3541066609" sldId="2146846144"/>
                <pc2:cmMk id="{A51D2F5D-3937-4486-B543-66936E2B859E}"/>
              </pc2:cmMkLst>
            </pc226:cmChg>
            <pc226:cmChg xmlns:pc226="http://schemas.microsoft.com/office/powerpoint/2022/06/main/command" chg="mod">
              <pc226:chgData name="Karolina Guillen" userId="c1c08796-a0be-47c6-af52-5d31fd96ec50" providerId="ADAL" clId="{1AA935B4-B855-4681-AB08-89A435883F0B}" dt="2024-04-11T20:53:48.784" v="291" actId="2056"/>
              <pc2:cmMkLst xmlns:pc2="http://schemas.microsoft.com/office/powerpoint/2019/9/main/command">
                <pc:docMk/>
                <pc:sldMk cId="3541066609" sldId="2146846144"/>
                <pc2:cmMk id="{B662E3B0-BB4A-4B1A-9CC9-6AEA2C7EB07D}"/>
              </pc2:cmMkLst>
            </pc226:cmChg>
          </p:ext>
        </pc:extLst>
      </pc:sldChg>
      <pc:sldChg chg="delSp modSp mod">
        <pc:chgData name="Karolina Guillen" userId="c1c08796-a0be-47c6-af52-5d31fd96ec50" providerId="ADAL" clId="{1AA935B4-B855-4681-AB08-89A435883F0B}" dt="2024-04-11T21:02:17.717" v="505" actId="20577"/>
        <pc:sldMkLst>
          <pc:docMk/>
          <pc:sldMk cId="3453776144" sldId="2146846148"/>
        </pc:sldMkLst>
        <pc:spChg chg="del">
          <ac:chgData name="Karolina Guillen" userId="c1c08796-a0be-47c6-af52-5d31fd96ec50" providerId="ADAL" clId="{1AA935B4-B855-4681-AB08-89A435883F0B}" dt="2024-04-11T21:01:10.909" v="431" actId="478"/>
          <ac:spMkLst>
            <pc:docMk/>
            <pc:sldMk cId="3453776144" sldId="2146846148"/>
            <ac:spMk id="14" creationId="{6995C368-0619-0167-9467-1F9203AD6BBA}"/>
          </ac:spMkLst>
        </pc:spChg>
        <pc:spChg chg="mod">
          <ac:chgData name="Karolina Guillen" userId="c1c08796-a0be-47c6-af52-5d31fd96ec50" providerId="ADAL" clId="{1AA935B4-B855-4681-AB08-89A435883F0B}" dt="2024-04-11T21:02:17.717" v="505" actId="20577"/>
          <ac:spMkLst>
            <pc:docMk/>
            <pc:sldMk cId="3453776144" sldId="2146846148"/>
            <ac:spMk id="15" creationId="{CCC7D64C-5BDB-9B74-3262-9D5D4FE3C437}"/>
          </ac:spMkLst>
        </pc:spChg>
      </pc:sldChg>
      <pc:sldChg chg="mod modShow">
        <pc:chgData name="Karolina Guillen" userId="c1c08796-a0be-47c6-af52-5d31fd96ec50" providerId="ADAL" clId="{1AA935B4-B855-4681-AB08-89A435883F0B}" dt="2024-04-11T18:48:54.525" v="211" actId="729"/>
        <pc:sldMkLst>
          <pc:docMk/>
          <pc:sldMk cId="3008314543" sldId="2146846150"/>
        </pc:sldMkLst>
      </pc:sldChg>
      <pc:sldChg chg="mod modShow">
        <pc:chgData name="Karolina Guillen" userId="c1c08796-a0be-47c6-af52-5d31fd96ec50" providerId="ADAL" clId="{1AA935B4-B855-4681-AB08-89A435883F0B}" dt="2024-04-11T18:48:52.302" v="210" actId="729"/>
        <pc:sldMkLst>
          <pc:docMk/>
          <pc:sldMk cId="1524802782" sldId="2146846151"/>
        </pc:sldMkLst>
      </pc:sldChg>
      <pc:sldChg chg="addSp delSp modSp mod">
        <pc:chgData name="Karolina Guillen" userId="c1c08796-a0be-47c6-af52-5d31fd96ec50" providerId="ADAL" clId="{1AA935B4-B855-4681-AB08-89A435883F0B}" dt="2024-04-11T20:57:27.575" v="430" actId="20577"/>
        <pc:sldMkLst>
          <pc:docMk/>
          <pc:sldMk cId="913639366" sldId="2146846153"/>
        </pc:sldMkLst>
        <pc:spChg chg="del">
          <ac:chgData name="Karolina Guillen" userId="c1c08796-a0be-47c6-af52-5d31fd96ec50" providerId="ADAL" clId="{1AA935B4-B855-4681-AB08-89A435883F0B}" dt="2024-04-11T20:56:59.703" v="427" actId="478"/>
          <ac:spMkLst>
            <pc:docMk/>
            <pc:sldMk cId="913639366" sldId="2146846153"/>
            <ac:spMk id="3" creationId="{EEAA3182-158F-927C-E6EB-E7D2ED47B4F4}"/>
          </ac:spMkLst>
        </pc:spChg>
        <pc:spChg chg="add mod">
          <ac:chgData name="Karolina Guillen" userId="c1c08796-a0be-47c6-af52-5d31fd96ec50" providerId="ADAL" clId="{1AA935B4-B855-4681-AB08-89A435883F0B}" dt="2024-04-11T20:57:00.168" v="428"/>
          <ac:spMkLst>
            <pc:docMk/>
            <pc:sldMk cId="913639366" sldId="2146846153"/>
            <ac:spMk id="6" creationId="{2DE310AD-E3CC-3CC2-9BCB-8FF3203010E6}"/>
          </ac:spMkLst>
        </pc:spChg>
        <pc:spChg chg="mod">
          <ac:chgData name="Karolina Guillen" userId="c1c08796-a0be-47c6-af52-5d31fd96ec50" providerId="ADAL" clId="{1AA935B4-B855-4681-AB08-89A435883F0B}" dt="2024-04-11T20:57:27.575" v="430" actId="20577"/>
          <ac:spMkLst>
            <pc:docMk/>
            <pc:sldMk cId="913639366" sldId="2146846153"/>
            <ac:spMk id="57" creationId="{D1B3D243-15B8-86FC-7E91-C2E56BB38D72}"/>
          </ac:spMkLst>
        </pc:spChg>
      </pc:sldChg>
    </pc:docChg>
  </pc:docChgLst>
  <pc:docChgLst>
    <pc:chgData name="Reed Kiely" userId="768be38e-2fb5-40ce-925d-bd8e9d9e3c31" providerId="ADAL" clId="{7D4544BA-1846-4480-AD2B-B300E71FFAA8}"/>
    <pc:docChg chg="undo redo custSel addSld delSld modSld sldOrd">
      <pc:chgData name="Reed Kiely" userId="768be38e-2fb5-40ce-925d-bd8e9d9e3c31" providerId="ADAL" clId="{7D4544BA-1846-4480-AD2B-B300E71FFAA8}" dt="2024-04-23T22:57:03.120" v="29084" actId="12788"/>
      <pc:docMkLst>
        <pc:docMk/>
      </pc:docMkLst>
      <pc:sldChg chg="addSp delSp modSp mod modCm">
        <pc:chgData name="Reed Kiely" userId="768be38e-2fb5-40ce-925d-bd8e9d9e3c31" providerId="ADAL" clId="{7D4544BA-1846-4480-AD2B-B300E71FFAA8}" dt="2024-04-23T21:54:36.712" v="28514" actId="478"/>
        <pc:sldMkLst>
          <pc:docMk/>
          <pc:sldMk cId="2616088967" sldId="2144328357"/>
        </pc:sldMkLst>
        <pc:spChg chg="mod">
          <ac:chgData name="Reed Kiely" userId="768be38e-2fb5-40ce-925d-bd8e9d9e3c31" providerId="ADAL" clId="{7D4544BA-1846-4480-AD2B-B300E71FFAA8}" dt="2024-04-23T21:54:34.284" v="28513" actId="1076"/>
          <ac:spMkLst>
            <pc:docMk/>
            <pc:sldMk cId="2616088967" sldId="2144328357"/>
            <ac:spMk id="3" creationId="{A3BCDCAB-8089-0911-D196-1294754BC35A}"/>
          </ac:spMkLst>
        </pc:spChg>
        <pc:spChg chg="add del mod">
          <ac:chgData name="Reed Kiely" userId="768be38e-2fb5-40ce-925d-bd8e9d9e3c31" providerId="ADAL" clId="{7D4544BA-1846-4480-AD2B-B300E71FFAA8}" dt="2024-04-23T21:51:57.480" v="28256" actId="478"/>
          <ac:spMkLst>
            <pc:docMk/>
            <pc:sldMk cId="2616088967" sldId="2144328357"/>
            <ac:spMk id="9" creationId="{62C503C7-8F77-E3B0-3B17-2EE4C9A621A5}"/>
          </ac:spMkLst>
        </pc:spChg>
        <pc:spChg chg="add del mod">
          <ac:chgData name="Reed Kiely" userId="768be38e-2fb5-40ce-925d-bd8e9d9e3c31" providerId="ADAL" clId="{7D4544BA-1846-4480-AD2B-B300E71FFAA8}" dt="2024-04-23T21:54:36.712" v="28514" actId="478"/>
          <ac:spMkLst>
            <pc:docMk/>
            <pc:sldMk cId="2616088967" sldId="2144328357"/>
            <ac:spMk id="10" creationId="{55D521F7-A7D8-F3F3-6B92-BFC51BBC1D32}"/>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7D4544BA-1846-4480-AD2B-B300E71FFAA8}" dt="2024-04-23T21:54:28.740" v="28512" actId="20577"/>
              <pc2:cmMkLst xmlns:pc2="http://schemas.microsoft.com/office/powerpoint/2019/9/main/command">
                <pc:docMk/>
                <pc:sldMk cId="2616088967" sldId="2144328357"/>
                <pc2:cmMk id="{02AA5A0D-A391-43C4-BF33-D791262C5EDB}"/>
              </pc2:cmMkLst>
              <pc226:cmRplyChg chg="add">
                <pc226:chgData name="Reed Kiely" userId="768be38e-2fb5-40ce-925d-bd8e9d9e3c31" providerId="ADAL" clId="{7D4544BA-1846-4480-AD2B-B300E71FFAA8}" dt="2024-04-23T21:51:55.791" v="28255"/>
                <pc2:cmRplyMkLst xmlns:pc2="http://schemas.microsoft.com/office/powerpoint/2019/9/main/command">
                  <pc:docMk/>
                  <pc:sldMk cId="2616088967" sldId="2144328357"/>
                  <pc2:cmMk id="{02AA5A0D-A391-43C4-BF33-D791262C5EDB}"/>
                  <pc2:cmRplyMk id="{A7CF9A60-48C7-4F4B-8D91-2975705826C2}"/>
                </pc2:cmRplyMkLst>
              </pc226:cmRplyChg>
            </pc226:cmChg>
          </p:ext>
        </pc:extLst>
      </pc:sldChg>
      <pc:sldChg chg="del">
        <pc:chgData name="Reed Kiely" userId="768be38e-2fb5-40ce-925d-bd8e9d9e3c31" providerId="ADAL" clId="{7D4544BA-1846-4480-AD2B-B300E71FFAA8}" dt="2024-04-03T13:35:13.654" v="96" actId="47"/>
        <pc:sldMkLst>
          <pc:docMk/>
          <pc:sldMk cId="721638649" sldId="2144328363"/>
        </pc:sldMkLst>
      </pc:sldChg>
      <pc:sldChg chg="addSp delSp modSp mod delCm modCm">
        <pc:chgData name="Reed Kiely" userId="768be38e-2fb5-40ce-925d-bd8e9d9e3c31" providerId="ADAL" clId="{7D4544BA-1846-4480-AD2B-B300E71FFAA8}" dt="2024-04-17T20:43:48.755" v="19184" actId="207"/>
        <pc:sldMkLst>
          <pc:docMk/>
          <pc:sldMk cId="1334572820" sldId="2146846014"/>
        </pc:sldMkLst>
        <pc:spChg chg="mod">
          <ac:chgData name="Reed Kiely" userId="768be38e-2fb5-40ce-925d-bd8e9d9e3c31" providerId="ADAL" clId="{7D4544BA-1846-4480-AD2B-B300E71FFAA8}" dt="2024-04-12T20:15:28.229" v="12741" actId="1076"/>
          <ac:spMkLst>
            <pc:docMk/>
            <pc:sldMk cId="1334572820" sldId="2146846014"/>
            <ac:spMk id="2" creationId="{892812D1-C2E7-6145-8C2A-95A25EFCD80C}"/>
          </ac:spMkLst>
        </pc:spChg>
        <pc:spChg chg="add mod">
          <ac:chgData name="Reed Kiely" userId="768be38e-2fb5-40ce-925d-bd8e9d9e3c31" providerId="ADAL" clId="{7D4544BA-1846-4480-AD2B-B300E71FFAA8}" dt="2024-04-15T20:55:20.292" v="13806" actId="14100"/>
          <ac:spMkLst>
            <pc:docMk/>
            <pc:sldMk cId="1334572820" sldId="2146846014"/>
            <ac:spMk id="4" creationId="{D0506AFC-E053-77FE-A84F-0F2F29AC8FAD}"/>
          </ac:spMkLst>
        </pc:spChg>
        <pc:spChg chg="add del mod">
          <ac:chgData name="Reed Kiely" userId="768be38e-2fb5-40ce-925d-bd8e9d9e3c31" providerId="ADAL" clId="{7D4544BA-1846-4480-AD2B-B300E71FFAA8}" dt="2024-04-17T20:42:52.132" v="19158" actId="478"/>
          <ac:spMkLst>
            <pc:docMk/>
            <pc:sldMk cId="1334572820" sldId="2146846014"/>
            <ac:spMk id="6" creationId="{1976CE1D-5854-2C96-3A13-5BD842C7AA26}"/>
          </ac:spMkLst>
        </pc:spChg>
        <pc:spChg chg="add del mod">
          <ac:chgData name="Reed Kiely" userId="768be38e-2fb5-40ce-925d-bd8e9d9e3c31" providerId="ADAL" clId="{7D4544BA-1846-4480-AD2B-B300E71FFAA8}" dt="2024-04-17T20:43:19.427" v="19165" actId="478"/>
          <ac:spMkLst>
            <pc:docMk/>
            <pc:sldMk cId="1334572820" sldId="2146846014"/>
            <ac:spMk id="7" creationId="{26296706-D698-BDDE-F482-DA42E6952933}"/>
          </ac:spMkLst>
        </pc:spChg>
        <pc:spChg chg="mod">
          <ac:chgData name="Reed Kiely" userId="768be38e-2fb5-40ce-925d-bd8e9d9e3c31" providerId="ADAL" clId="{7D4544BA-1846-4480-AD2B-B300E71FFAA8}" dt="2024-04-17T20:43:45.065" v="19183" actId="1036"/>
          <ac:spMkLst>
            <pc:docMk/>
            <pc:sldMk cId="1334572820" sldId="2146846014"/>
            <ac:spMk id="9" creationId="{0C52276F-2517-3108-4A9D-281402473459}"/>
          </ac:spMkLst>
        </pc:spChg>
        <pc:spChg chg="mod">
          <ac:chgData name="Reed Kiely" userId="768be38e-2fb5-40ce-925d-bd8e9d9e3c31" providerId="ADAL" clId="{7D4544BA-1846-4480-AD2B-B300E71FFAA8}" dt="2024-04-17T20:43:45.065" v="19183" actId="1036"/>
          <ac:spMkLst>
            <pc:docMk/>
            <pc:sldMk cId="1334572820" sldId="2146846014"/>
            <ac:spMk id="14" creationId="{042E91A4-8A33-9E41-D82B-750537882378}"/>
          </ac:spMkLst>
        </pc:spChg>
        <pc:spChg chg="add mod">
          <ac:chgData name="Reed Kiely" userId="768be38e-2fb5-40ce-925d-bd8e9d9e3c31" providerId="ADAL" clId="{7D4544BA-1846-4480-AD2B-B300E71FFAA8}" dt="2024-04-12T19:50:18.790" v="12424" actId="1076"/>
          <ac:spMkLst>
            <pc:docMk/>
            <pc:sldMk cId="1334572820" sldId="2146846014"/>
            <ac:spMk id="15" creationId="{04A38421-F142-30A7-2C19-4D941491A161}"/>
          </ac:spMkLst>
        </pc:spChg>
        <pc:spChg chg="add mod">
          <ac:chgData name="Reed Kiely" userId="768be38e-2fb5-40ce-925d-bd8e9d9e3c31" providerId="ADAL" clId="{7D4544BA-1846-4480-AD2B-B300E71FFAA8}" dt="2024-04-03T14:06:37.747" v="432" actId="1076"/>
          <ac:spMkLst>
            <pc:docMk/>
            <pc:sldMk cId="1334572820" sldId="2146846014"/>
            <ac:spMk id="16" creationId="{443678F2-71A5-CD6F-80D2-F3FDD38D6E40}"/>
          </ac:spMkLst>
        </pc:spChg>
        <pc:spChg chg="mod">
          <ac:chgData name="Reed Kiely" userId="768be38e-2fb5-40ce-925d-bd8e9d9e3c31" providerId="ADAL" clId="{7D4544BA-1846-4480-AD2B-B300E71FFAA8}" dt="2024-04-17T20:43:48.755" v="19184" actId="207"/>
          <ac:spMkLst>
            <pc:docMk/>
            <pc:sldMk cId="1334572820" sldId="2146846014"/>
            <ac:spMk id="17" creationId="{233B3C66-BB54-4899-9837-0457B0BFA117}"/>
          </ac:spMkLst>
        </pc:spChg>
        <pc:spChg chg="mod">
          <ac:chgData name="Reed Kiely" userId="768be38e-2fb5-40ce-925d-bd8e9d9e3c31" providerId="ADAL" clId="{7D4544BA-1846-4480-AD2B-B300E71FFAA8}" dt="2024-04-17T20:43:45.065" v="19183" actId="1036"/>
          <ac:spMkLst>
            <pc:docMk/>
            <pc:sldMk cId="1334572820" sldId="2146846014"/>
            <ac:spMk id="28" creationId="{F831695A-FEA7-4254-0269-6E9F579A7BD7}"/>
          </ac:spMkLst>
        </pc:spChg>
        <pc:spChg chg="mod">
          <ac:chgData name="Reed Kiely" userId="768be38e-2fb5-40ce-925d-bd8e9d9e3c31" providerId="ADAL" clId="{7D4544BA-1846-4480-AD2B-B300E71FFAA8}" dt="2024-04-17T20:43:45.065" v="19183" actId="1036"/>
          <ac:spMkLst>
            <pc:docMk/>
            <pc:sldMk cId="1334572820" sldId="2146846014"/>
            <ac:spMk id="31" creationId="{DB1FB884-1D28-07E0-DC77-48F2734B7C32}"/>
          </ac:spMkLst>
        </pc:spChg>
        <pc:spChg chg="del">
          <ac:chgData name="Reed Kiely" userId="768be38e-2fb5-40ce-925d-bd8e9d9e3c31" providerId="ADAL" clId="{7D4544BA-1846-4480-AD2B-B300E71FFAA8}" dt="2024-04-12T20:50:20.850" v="12792" actId="478"/>
          <ac:spMkLst>
            <pc:docMk/>
            <pc:sldMk cId="1334572820" sldId="2146846014"/>
            <ac:spMk id="32" creationId="{08F86BCE-3929-63DC-2473-27559273DCEB}"/>
          </ac:spMkLst>
        </pc:spChg>
        <pc:spChg chg="mod">
          <ac:chgData name="Reed Kiely" userId="768be38e-2fb5-40ce-925d-bd8e9d9e3c31" providerId="ADAL" clId="{7D4544BA-1846-4480-AD2B-B300E71FFAA8}" dt="2024-04-17T20:43:45.065" v="19183" actId="1036"/>
          <ac:spMkLst>
            <pc:docMk/>
            <pc:sldMk cId="1334572820" sldId="2146846014"/>
            <ac:spMk id="36" creationId="{E9CC5B6A-400E-12F5-12A4-D40F3421602B}"/>
          </ac:spMkLst>
        </pc:spChg>
        <pc:spChg chg="mod">
          <ac:chgData name="Reed Kiely" userId="768be38e-2fb5-40ce-925d-bd8e9d9e3c31" providerId="ADAL" clId="{7D4544BA-1846-4480-AD2B-B300E71FFAA8}" dt="2024-04-17T20:43:45.065" v="19183" actId="1036"/>
          <ac:spMkLst>
            <pc:docMk/>
            <pc:sldMk cId="1334572820" sldId="2146846014"/>
            <ac:spMk id="52" creationId="{F054A44C-02EB-BF7B-1D65-8BBC63FC1978}"/>
          </ac:spMkLst>
        </pc:spChg>
        <pc:spChg chg="mod">
          <ac:chgData name="Reed Kiely" userId="768be38e-2fb5-40ce-925d-bd8e9d9e3c31" providerId="ADAL" clId="{7D4544BA-1846-4480-AD2B-B300E71FFAA8}" dt="2024-04-12T20:50:24.358" v="12795" actId="1076"/>
          <ac:spMkLst>
            <pc:docMk/>
            <pc:sldMk cId="1334572820" sldId="2146846014"/>
            <ac:spMk id="53" creationId="{C2B422BA-B563-997E-7AF1-1A4C8656C115}"/>
          </ac:spMkLst>
        </pc:spChg>
        <pc:picChg chg="mod">
          <ac:chgData name="Reed Kiely" userId="768be38e-2fb5-40ce-925d-bd8e9d9e3c31" providerId="ADAL" clId="{7D4544BA-1846-4480-AD2B-B300E71FFAA8}" dt="2024-04-17T20:43:45.065" v="19183" actId="1036"/>
          <ac:picMkLst>
            <pc:docMk/>
            <pc:sldMk cId="1334572820" sldId="2146846014"/>
            <ac:picMk id="3" creationId="{5CE14763-C0EB-B0D5-2A02-1A4295939325}"/>
          </ac:picMkLst>
        </pc:picChg>
        <pc:picChg chg="mod">
          <ac:chgData name="Reed Kiely" userId="768be38e-2fb5-40ce-925d-bd8e9d9e3c31" providerId="ADAL" clId="{7D4544BA-1846-4480-AD2B-B300E71FFAA8}" dt="2024-04-17T20:43:45.065" v="19183" actId="1036"/>
          <ac:picMkLst>
            <pc:docMk/>
            <pc:sldMk cId="1334572820" sldId="2146846014"/>
            <ac:picMk id="5" creationId="{18AFB06F-6226-1C1B-433C-C892929DA748}"/>
          </ac:picMkLst>
        </pc:picChg>
        <pc:picChg chg="mod">
          <ac:chgData name="Reed Kiely" userId="768be38e-2fb5-40ce-925d-bd8e9d9e3c31" providerId="ADAL" clId="{7D4544BA-1846-4480-AD2B-B300E71FFAA8}" dt="2024-04-17T20:43:45.065" v="19183" actId="1036"/>
          <ac:picMkLst>
            <pc:docMk/>
            <pc:sldMk cId="1334572820" sldId="2146846014"/>
            <ac:picMk id="8" creationId="{F93942E7-1B2E-CE98-4C4C-B5749B8C1BB9}"/>
          </ac:picMkLst>
        </pc:picChg>
        <pc:picChg chg="mod">
          <ac:chgData name="Reed Kiely" userId="768be38e-2fb5-40ce-925d-bd8e9d9e3c31" providerId="ADAL" clId="{7D4544BA-1846-4480-AD2B-B300E71FFAA8}" dt="2024-04-12T20:16:24.177" v="12772" actId="1038"/>
          <ac:picMkLst>
            <pc:docMk/>
            <pc:sldMk cId="1334572820" sldId="2146846014"/>
            <ac:picMk id="20" creationId="{7E52DAC2-FC4F-6578-85B8-2132D28FF1E6}"/>
          </ac:picMkLst>
        </pc:picChg>
        <pc:picChg chg="mod">
          <ac:chgData name="Reed Kiely" userId="768be38e-2fb5-40ce-925d-bd8e9d9e3c31" providerId="ADAL" clId="{7D4544BA-1846-4480-AD2B-B300E71FFAA8}" dt="2024-04-17T20:43:45.065" v="19183" actId="1036"/>
          <ac:picMkLst>
            <pc:docMk/>
            <pc:sldMk cId="1334572820" sldId="2146846014"/>
            <ac:picMk id="26" creationId="{AB009DBC-3C74-5725-76B3-BA4AAEA9AAE3}"/>
          </ac:picMkLst>
        </pc:picChg>
        <pc:picChg chg="mod">
          <ac:chgData name="Reed Kiely" userId="768be38e-2fb5-40ce-925d-bd8e9d9e3c31" providerId="ADAL" clId="{7D4544BA-1846-4480-AD2B-B300E71FFAA8}" dt="2024-04-17T20:43:45.065" v="19183" actId="1036"/>
          <ac:picMkLst>
            <pc:docMk/>
            <pc:sldMk cId="1334572820" sldId="2146846014"/>
            <ac:picMk id="27" creationId="{2174A884-9B9A-C216-CEA3-3C8E51F509CA}"/>
          </ac:picMkLst>
        </pc:picChg>
        <pc:picChg chg="mod">
          <ac:chgData name="Reed Kiely" userId="768be38e-2fb5-40ce-925d-bd8e9d9e3c31" providerId="ADAL" clId="{7D4544BA-1846-4480-AD2B-B300E71FFAA8}" dt="2024-04-17T20:43:45.065" v="19183" actId="1036"/>
          <ac:picMkLst>
            <pc:docMk/>
            <pc:sldMk cId="1334572820" sldId="2146846014"/>
            <ac:picMk id="29" creationId="{9383BD58-E057-AD50-54B7-6929D01DDE7C}"/>
          </ac:picMkLst>
        </pc:pic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7D4544BA-1846-4480-AD2B-B300E71FFAA8}" dt="2024-04-12T20:50:22.870" v="12794"/>
              <pc2:cmMkLst xmlns:pc2="http://schemas.microsoft.com/office/powerpoint/2019/9/main/command">
                <pc:docMk/>
                <pc:sldMk cId="1334572820" sldId="2146846014"/>
                <pc2:cmMk id="{DEC584C7-04FE-42E9-9890-0725FB4CD0B1}"/>
              </pc2:cmMkLst>
            </pc226:cmChg>
          </p:ext>
        </pc:extLst>
      </pc:sldChg>
      <pc:sldChg chg="del">
        <pc:chgData name="Reed Kiely" userId="768be38e-2fb5-40ce-925d-bd8e9d9e3c31" providerId="ADAL" clId="{7D4544BA-1846-4480-AD2B-B300E71FFAA8}" dt="2024-04-03T13:35:13.654" v="96" actId="47"/>
        <pc:sldMkLst>
          <pc:docMk/>
          <pc:sldMk cId="1641375282" sldId="2146846055"/>
        </pc:sldMkLst>
      </pc:sldChg>
      <pc:sldChg chg="del">
        <pc:chgData name="Reed Kiely" userId="768be38e-2fb5-40ce-925d-bd8e9d9e3c31" providerId="ADAL" clId="{7D4544BA-1846-4480-AD2B-B300E71FFAA8}" dt="2024-04-03T13:35:13.654" v="96" actId="47"/>
        <pc:sldMkLst>
          <pc:docMk/>
          <pc:sldMk cId="3782993858" sldId="2146846067"/>
        </pc:sldMkLst>
      </pc:sldChg>
      <pc:sldChg chg="del">
        <pc:chgData name="Reed Kiely" userId="768be38e-2fb5-40ce-925d-bd8e9d9e3c31" providerId="ADAL" clId="{7D4544BA-1846-4480-AD2B-B300E71FFAA8}" dt="2024-04-03T13:35:13.654" v="96" actId="47"/>
        <pc:sldMkLst>
          <pc:docMk/>
          <pc:sldMk cId="1607622486" sldId="2146846074"/>
        </pc:sldMkLst>
      </pc:sldChg>
      <pc:sldChg chg="del">
        <pc:chgData name="Reed Kiely" userId="768be38e-2fb5-40ce-925d-bd8e9d9e3c31" providerId="ADAL" clId="{7D4544BA-1846-4480-AD2B-B300E71FFAA8}" dt="2024-04-03T13:35:13.654" v="96" actId="47"/>
        <pc:sldMkLst>
          <pc:docMk/>
          <pc:sldMk cId="3195360722" sldId="2146846075"/>
        </pc:sldMkLst>
      </pc:sldChg>
      <pc:sldChg chg="del">
        <pc:chgData name="Reed Kiely" userId="768be38e-2fb5-40ce-925d-bd8e9d9e3c31" providerId="ADAL" clId="{7D4544BA-1846-4480-AD2B-B300E71FFAA8}" dt="2024-04-03T13:35:13.654" v="96" actId="47"/>
        <pc:sldMkLst>
          <pc:docMk/>
          <pc:sldMk cId="2833012674" sldId="2146846076"/>
        </pc:sldMkLst>
      </pc:sldChg>
      <pc:sldChg chg="del">
        <pc:chgData name="Reed Kiely" userId="768be38e-2fb5-40ce-925d-bd8e9d9e3c31" providerId="ADAL" clId="{7D4544BA-1846-4480-AD2B-B300E71FFAA8}" dt="2024-04-03T13:35:13.654" v="96" actId="47"/>
        <pc:sldMkLst>
          <pc:docMk/>
          <pc:sldMk cId="1826075340" sldId="2146846077"/>
        </pc:sldMkLst>
      </pc:sldChg>
      <pc:sldChg chg="del">
        <pc:chgData name="Reed Kiely" userId="768be38e-2fb5-40ce-925d-bd8e9d9e3c31" providerId="ADAL" clId="{7D4544BA-1846-4480-AD2B-B300E71FFAA8}" dt="2024-04-03T13:35:13.654" v="96" actId="47"/>
        <pc:sldMkLst>
          <pc:docMk/>
          <pc:sldMk cId="784509576" sldId="2146846084"/>
        </pc:sldMkLst>
      </pc:sldChg>
      <pc:sldChg chg="del">
        <pc:chgData name="Reed Kiely" userId="768be38e-2fb5-40ce-925d-bd8e9d9e3c31" providerId="ADAL" clId="{7D4544BA-1846-4480-AD2B-B300E71FFAA8}" dt="2024-04-03T13:35:13.654" v="96" actId="47"/>
        <pc:sldMkLst>
          <pc:docMk/>
          <pc:sldMk cId="1451219017" sldId="2146846085"/>
        </pc:sldMkLst>
      </pc:sldChg>
      <pc:sldChg chg="del">
        <pc:chgData name="Reed Kiely" userId="768be38e-2fb5-40ce-925d-bd8e9d9e3c31" providerId="ADAL" clId="{7D4544BA-1846-4480-AD2B-B300E71FFAA8}" dt="2024-04-03T13:35:13.654" v="96" actId="47"/>
        <pc:sldMkLst>
          <pc:docMk/>
          <pc:sldMk cId="1866776636" sldId="2146846086"/>
        </pc:sldMkLst>
      </pc:sldChg>
      <pc:sldChg chg="del">
        <pc:chgData name="Reed Kiely" userId="768be38e-2fb5-40ce-925d-bd8e9d9e3c31" providerId="ADAL" clId="{7D4544BA-1846-4480-AD2B-B300E71FFAA8}" dt="2024-04-03T13:35:13.654" v="96" actId="47"/>
        <pc:sldMkLst>
          <pc:docMk/>
          <pc:sldMk cId="2601641228" sldId="2146846087"/>
        </pc:sldMkLst>
      </pc:sldChg>
      <pc:sldChg chg="del">
        <pc:chgData name="Reed Kiely" userId="768be38e-2fb5-40ce-925d-bd8e9d9e3c31" providerId="ADAL" clId="{7D4544BA-1846-4480-AD2B-B300E71FFAA8}" dt="2024-04-03T13:35:13.654" v="96" actId="47"/>
        <pc:sldMkLst>
          <pc:docMk/>
          <pc:sldMk cId="625461455" sldId="2146846088"/>
        </pc:sldMkLst>
      </pc:sldChg>
      <pc:sldChg chg="del">
        <pc:chgData name="Reed Kiely" userId="768be38e-2fb5-40ce-925d-bd8e9d9e3c31" providerId="ADAL" clId="{7D4544BA-1846-4480-AD2B-B300E71FFAA8}" dt="2024-04-03T13:35:13.654" v="96" actId="47"/>
        <pc:sldMkLst>
          <pc:docMk/>
          <pc:sldMk cId="323972599" sldId="2146846089"/>
        </pc:sldMkLst>
      </pc:sldChg>
      <pc:sldChg chg="addSp delSp modSp del mod addCm">
        <pc:chgData name="Reed Kiely" userId="768be38e-2fb5-40ce-925d-bd8e9d9e3c31" providerId="ADAL" clId="{7D4544BA-1846-4480-AD2B-B300E71FFAA8}" dt="2024-04-16T20:53:30.866" v="15259" actId="2696"/>
        <pc:sldMkLst>
          <pc:docMk/>
          <pc:sldMk cId="1361776334" sldId="2146846091"/>
        </pc:sldMkLst>
        <pc:spChg chg="mod">
          <ac:chgData name="Reed Kiely" userId="768be38e-2fb5-40ce-925d-bd8e9d9e3c31" providerId="ADAL" clId="{7D4544BA-1846-4480-AD2B-B300E71FFAA8}" dt="2024-04-12T18:52:33.776" v="12364" actId="20577"/>
          <ac:spMkLst>
            <pc:docMk/>
            <pc:sldMk cId="1361776334" sldId="2146846091"/>
            <ac:spMk id="3" creationId="{F7778217-B581-A742-4167-09E71DB5CEF3}"/>
          </ac:spMkLst>
        </pc:spChg>
        <pc:spChg chg="mod">
          <ac:chgData name="Reed Kiely" userId="768be38e-2fb5-40ce-925d-bd8e9d9e3c31" providerId="ADAL" clId="{7D4544BA-1846-4480-AD2B-B300E71FFAA8}" dt="2024-04-12T18:31:18.462" v="11473" actId="207"/>
          <ac:spMkLst>
            <pc:docMk/>
            <pc:sldMk cId="1361776334" sldId="2146846091"/>
            <ac:spMk id="4" creationId="{1BF894CE-5EB9-4BB3-F6C7-477E37F6A6AA}"/>
          </ac:spMkLst>
        </pc:spChg>
        <pc:spChg chg="add del mod">
          <ac:chgData name="Reed Kiely" userId="768be38e-2fb5-40ce-925d-bd8e9d9e3c31" providerId="ADAL" clId="{7D4544BA-1846-4480-AD2B-B300E71FFAA8}" dt="2024-04-04T20:44:01.952" v="1112" actId="478"/>
          <ac:spMkLst>
            <pc:docMk/>
            <pc:sldMk cId="1361776334" sldId="2146846091"/>
            <ac:spMk id="6" creationId="{F7861808-1164-2A6A-8142-8FF529F46D80}"/>
          </ac:spMkLst>
        </pc:spChg>
        <pc:spChg chg="add del mod">
          <ac:chgData name="Reed Kiely" userId="768be38e-2fb5-40ce-925d-bd8e9d9e3c31" providerId="ADAL" clId="{7D4544BA-1846-4480-AD2B-B300E71FFAA8}" dt="2024-04-16T20:53:29.122" v="15258" actId="478"/>
          <ac:spMkLst>
            <pc:docMk/>
            <pc:sldMk cId="1361776334" sldId="2146846091"/>
            <ac:spMk id="6" creationId="{FF51AA69-6046-7EF2-471A-4088899CBC4B}"/>
          </ac:spMkLst>
        </pc:spChg>
        <pc:spChg chg="mod ord">
          <ac:chgData name="Reed Kiely" userId="768be38e-2fb5-40ce-925d-bd8e9d9e3c31" providerId="ADAL" clId="{7D4544BA-1846-4480-AD2B-B300E71FFAA8}" dt="2024-04-04T20:52:32.318" v="1222" actId="167"/>
          <ac:spMkLst>
            <pc:docMk/>
            <pc:sldMk cId="1361776334" sldId="2146846091"/>
            <ac:spMk id="7" creationId="{BF552AD7-7F6F-4810-03DE-C115B33C9778}"/>
          </ac:spMkLst>
        </pc:spChg>
        <pc:spChg chg="add mod">
          <ac:chgData name="Reed Kiely" userId="768be38e-2fb5-40ce-925d-bd8e9d9e3c31" providerId="ADAL" clId="{7D4544BA-1846-4480-AD2B-B300E71FFAA8}" dt="2024-04-15T21:08:11.805" v="13951"/>
          <ac:spMkLst>
            <pc:docMk/>
            <pc:sldMk cId="1361776334" sldId="2146846091"/>
            <ac:spMk id="8" creationId="{D2D209DF-F691-055D-5BB7-39F24E648FA1}"/>
          </ac:spMkLst>
        </pc:spChg>
        <pc:spChg chg="del">
          <ac:chgData name="Reed Kiely" userId="768be38e-2fb5-40ce-925d-bd8e9d9e3c31" providerId="ADAL" clId="{7D4544BA-1846-4480-AD2B-B300E71FFAA8}" dt="2024-04-02T20:41:50.628" v="60" actId="478"/>
          <ac:spMkLst>
            <pc:docMk/>
            <pc:sldMk cId="1361776334" sldId="2146846091"/>
            <ac:spMk id="12" creationId="{10C15A2B-4E4B-6470-3AF8-0F7ECFB26870}"/>
          </ac:spMkLst>
        </pc:spChg>
        <pc:spChg chg="del">
          <ac:chgData name="Reed Kiely" userId="768be38e-2fb5-40ce-925d-bd8e9d9e3c31" providerId="ADAL" clId="{7D4544BA-1846-4480-AD2B-B300E71FFAA8}" dt="2024-04-02T20:41:56.161" v="63" actId="478"/>
          <ac:spMkLst>
            <pc:docMk/>
            <pc:sldMk cId="1361776334" sldId="2146846091"/>
            <ac:spMk id="14" creationId="{0D3317A6-0E60-F7DE-CFD5-E41AFD6D01FF}"/>
          </ac:spMkLst>
        </pc:spChg>
        <pc:spChg chg="add del">
          <ac:chgData name="Reed Kiely" userId="768be38e-2fb5-40ce-925d-bd8e9d9e3c31" providerId="ADAL" clId="{7D4544BA-1846-4480-AD2B-B300E71FFAA8}" dt="2024-04-04T20:37:07.535" v="794" actId="11529"/>
          <ac:spMkLst>
            <pc:docMk/>
            <pc:sldMk cId="1361776334" sldId="2146846091"/>
            <ac:spMk id="14" creationId="{1AEBDBE9-F8E5-B4CE-BAD7-686C3445E628}"/>
          </ac:spMkLst>
        </pc:spChg>
        <pc:spChg chg="del">
          <ac:chgData name="Reed Kiely" userId="768be38e-2fb5-40ce-925d-bd8e9d9e3c31" providerId="ADAL" clId="{7D4544BA-1846-4480-AD2B-B300E71FFAA8}" dt="2024-04-02T20:41:50.628" v="60" actId="478"/>
          <ac:spMkLst>
            <pc:docMk/>
            <pc:sldMk cId="1361776334" sldId="2146846091"/>
            <ac:spMk id="15" creationId="{2136AD2C-22F3-133E-4EF4-FF76254746B8}"/>
          </ac:spMkLst>
        </pc:spChg>
        <pc:spChg chg="add mod">
          <ac:chgData name="Reed Kiely" userId="768be38e-2fb5-40ce-925d-bd8e9d9e3c31" providerId="ADAL" clId="{7D4544BA-1846-4480-AD2B-B300E71FFAA8}" dt="2024-04-12T18:05:31.999" v="11331" actId="1036"/>
          <ac:spMkLst>
            <pc:docMk/>
            <pc:sldMk cId="1361776334" sldId="2146846091"/>
            <ac:spMk id="15" creationId="{4A345244-3C71-2F7E-0784-6B60BA458C78}"/>
          </ac:spMkLst>
        </pc:spChg>
        <pc:spChg chg="add del mod">
          <ac:chgData name="Reed Kiely" userId="768be38e-2fb5-40ce-925d-bd8e9d9e3c31" providerId="ADAL" clId="{7D4544BA-1846-4480-AD2B-B300E71FFAA8}" dt="2024-04-04T20:37:54.648" v="858" actId="478"/>
          <ac:spMkLst>
            <pc:docMk/>
            <pc:sldMk cId="1361776334" sldId="2146846091"/>
            <ac:spMk id="16" creationId="{39E174FA-5783-C540-8B40-13C314130831}"/>
          </ac:spMkLst>
        </pc:spChg>
        <pc:spChg chg="add mod">
          <ac:chgData name="Reed Kiely" userId="768be38e-2fb5-40ce-925d-bd8e9d9e3c31" providerId="ADAL" clId="{7D4544BA-1846-4480-AD2B-B300E71FFAA8}" dt="2024-04-04T20:54:41.125" v="1280" actId="1076"/>
          <ac:spMkLst>
            <pc:docMk/>
            <pc:sldMk cId="1361776334" sldId="2146846091"/>
            <ac:spMk id="17" creationId="{CD798DA4-BABC-5B8D-B0E3-ECCC22AB037A}"/>
          </ac:spMkLst>
        </pc:spChg>
        <pc:spChg chg="del">
          <ac:chgData name="Reed Kiely" userId="768be38e-2fb5-40ce-925d-bd8e9d9e3c31" providerId="ADAL" clId="{7D4544BA-1846-4480-AD2B-B300E71FFAA8}" dt="2024-04-02T20:41:54.530" v="62" actId="478"/>
          <ac:spMkLst>
            <pc:docMk/>
            <pc:sldMk cId="1361776334" sldId="2146846091"/>
            <ac:spMk id="18" creationId="{332F56AC-665F-48D6-FFFA-F81B63B3872F}"/>
          </ac:spMkLst>
        </pc:spChg>
        <pc:spChg chg="del">
          <ac:chgData name="Reed Kiely" userId="768be38e-2fb5-40ce-925d-bd8e9d9e3c31" providerId="ADAL" clId="{7D4544BA-1846-4480-AD2B-B300E71FFAA8}" dt="2024-04-02T20:41:50.628" v="60" actId="478"/>
          <ac:spMkLst>
            <pc:docMk/>
            <pc:sldMk cId="1361776334" sldId="2146846091"/>
            <ac:spMk id="19" creationId="{83389755-8CCD-E9C6-B969-28EFD7D5C0C9}"/>
          </ac:spMkLst>
        </pc:spChg>
        <pc:spChg chg="add mod">
          <ac:chgData name="Reed Kiely" userId="768be38e-2fb5-40ce-925d-bd8e9d9e3c31" providerId="ADAL" clId="{7D4544BA-1846-4480-AD2B-B300E71FFAA8}" dt="2024-04-04T20:54:41.125" v="1280" actId="1076"/>
          <ac:spMkLst>
            <pc:docMk/>
            <pc:sldMk cId="1361776334" sldId="2146846091"/>
            <ac:spMk id="19" creationId="{9805ED4C-00EE-55F4-735A-FACC9B4E39B0}"/>
          </ac:spMkLst>
        </pc:spChg>
        <pc:spChg chg="add mod">
          <ac:chgData name="Reed Kiely" userId="768be38e-2fb5-40ce-925d-bd8e9d9e3c31" providerId="ADAL" clId="{7D4544BA-1846-4480-AD2B-B300E71FFAA8}" dt="2024-04-04T20:54:41.125" v="1280" actId="1076"/>
          <ac:spMkLst>
            <pc:docMk/>
            <pc:sldMk cId="1361776334" sldId="2146846091"/>
            <ac:spMk id="20" creationId="{515DEDE8-A69D-15C6-E1E3-95572EECF804}"/>
          </ac:spMkLst>
        </pc:spChg>
        <pc:spChg chg="del">
          <ac:chgData name="Reed Kiely" userId="768be38e-2fb5-40ce-925d-bd8e9d9e3c31" providerId="ADAL" clId="{7D4544BA-1846-4480-AD2B-B300E71FFAA8}" dt="2024-04-02T20:41:50.628" v="60" actId="478"/>
          <ac:spMkLst>
            <pc:docMk/>
            <pc:sldMk cId="1361776334" sldId="2146846091"/>
            <ac:spMk id="20" creationId="{DD2BE826-8618-82DD-851F-4A983B597056}"/>
          </ac:spMkLst>
        </pc:spChg>
        <pc:spChg chg="del">
          <ac:chgData name="Reed Kiely" userId="768be38e-2fb5-40ce-925d-bd8e9d9e3c31" providerId="ADAL" clId="{7D4544BA-1846-4480-AD2B-B300E71FFAA8}" dt="2024-04-02T20:41:50.628" v="60" actId="478"/>
          <ac:spMkLst>
            <pc:docMk/>
            <pc:sldMk cId="1361776334" sldId="2146846091"/>
            <ac:spMk id="21" creationId="{4902907D-28C3-9F95-674F-971157B01AD2}"/>
          </ac:spMkLst>
        </pc:spChg>
        <pc:spChg chg="add mod">
          <ac:chgData name="Reed Kiely" userId="768be38e-2fb5-40ce-925d-bd8e9d9e3c31" providerId="ADAL" clId="{7D4544BA-1846-4480-AD2B-B300E71FFAA8}" dt="2024-04-04T20:54:41.125" v="1280" actId="1076"/>
          <ac:spMkLst>
            <pc:docMk/>
            <pc:sldMk cId="1361776334" sldId="2146846091"/>
            <ac:spMk id="21" creationId="{719E27BF-CABF-9C60-95E8-287F7D9BE469}"/>
          </ac:spMkLst>
        </pc:spChg>
        <pc:spChg chg="add mod">
          <ac:chgData name="Reed Kiely" userId="768be38e-2fb5-40ce-925d-bd8e9d9e3c31" providerId="ADAL" clId="{7D4544BA-1846-4480-AD2B-B300E71FFAA8}" dt="2024-04-04T20:54:41.125" v="1280" actId="1076"/>
          <ac:spMkLst>
            <pc:docMk/>
            <pc:sldMk cId="1361776334" sldId="2146846091"/>
            <ac:spMk id="22" creationId="{5351D9CC-DFB6-3F44-84AE-108AE7882989}"/>
          </ac:spMkLst>
        </pc:spChg>
        <pc:spChg chg="del">
          <ac:chgData name="Reed Kiely" userId="768be38e-2fb5-40ce-925d-bd8e9d9e3c31" providerId="ADAL" clId="{7D4544BA-1846-4480-AD2B-B300E71FFAA8}" dt="2024-04-02T20:41:50.628" v="60" actId="478"/>
          <ac:spMkLst>
            <pc:docMk/>
            <pc:sldMk cId="1361776334" sldId="2146846091"/>
            <ac:spMk id="22" creationId="{92B31049-C02C-CE91-E64A-B06A124C92DD}"/>
          </ac:spMkLst>
        </pc:spChg>
        <pc:spChg chg="add mod">
          <ac:chgData name="Reed Kiely" userId="768be38e-2fb5-40ce-925d-bd8e9d9e3c31" providerId="ADAL" clId="{7D4544BA-1846-4480-AD2B-B300E71FFAA8}" dt="2024-04-04T20:54:41.125" v="1280" actId="1076"/>
          <ac:spMkLst>
            <pc:docMk/>
            <pc:sldMk cId="1361776334" sldId="2146846091"/>
            <ac:spMk id="23" creationId="{82FCF3D6-CE96-74A7-7B8B-BAEE72182E45}"/>
          </ac:spMkLst>
        </pc:spChg>
        <pc:spChg chg="add mod">
          <ac:chgData name="Reed Kiely" userId="768be38e-2fb5-40ce-925d-bd8e9d9e3c31" providerId="ADAL" clId="{7D4544BA-1846-4480-AD2B-B300E71FFAA8}" dt="2024-04-04T20:54:41.125" v="1280" actId="1076"/>
          <ac:spMkLst>
            <pc:docMk/>
            <pc:sldMk cId="1361776334" sldId="2146846091"/>
            <ac:spMk id="24" creationId="{F20E1A44-FF95-B64D-A658-B80E1AEF9B2E}"/>
          </ac:spMkLst>
        </pc:spChg>
        <pc:spChg chg="add mod">
          <ac:chgData name="Reed Kiely" userId="768be38e-2fb5-40ce-925d-bd8e9d9e3c31" providerId="ADAL" clId="{7D4544BA-1846-4480-AD2B-B300E71FFAA8}" dt="2024-04-15T20:17:35.292" v="12889" actId="20577"/>
          <ac:spMkLst>
            <pc:docMk/>
            <pc:sldMk cId="1361776334" sldId="2146846091"/>
            <ac:spMk id="25" creationId="{970DD085-FF1A-9BDF-A977-8DF60B0628DF}"/>
          </ac:spMkLst>
        </pc:spChg>
        <pc:spChg chg="add mod">
          <ac:chgData name="Reed Kiely" userId="768be38e-2fb5-40ce-925d-bd8e9d9e3c31" providerId="ADAL" clId="{7D4544BA-1846-4480-AD2B-B300E71FFAA8}" dt="2024-04-04T20:54:41.125" v="1280" actId="1076"/>
          <ac:spMkLst>
            <pc:docMk/>
            <pc:sldMk cId="1361776334" sldId="2146846091"/>
            <ac:spMk id="26" creationId="{06B9FB87-9F66-4F86-901A-5FA27B6AF939}"/>
          </ac:spMkLst>
        </pc:spChg>
        <pc:spChg chg="add mod">
          <ac:chgData name="Reed Kiely" userId="768be38e-2fb5-40ce-925d-bd8e9d9e3c31" providerId="ADAL" clId="{7D4544BA-1846-4480-AD2B-B300E71FFAA8}" dt="2024-04-04T20:54:41.125" v="1280" actId="1076"/>
          <ac:spMkLst>
            <pc:docMk/>
            <pc:sldMk cId="1361776334" sldId="2146846091"/>
            <ac:spMk id="27" creationId="{B7B27CC9-E5D9-E7BF-D3F0-A6ADA8B8956E}"/>
          </ac:spMkLst>
        </pc:spChg>
        <pc:spChg chg="add mod">
          <ac:chgData name="Reed Kiely" userId="768be38e-2fb5-40ce-925d-bd8e9d9e3c31" providerId="ADAL" clId="{7D4544BA-1846-4480-AD2B-B300E71FFAA8}" dt="2024-04-04T20:54:41.125" v="1280" actId="1076"/>
          <ac:spMkLst>
            <pc:docMk/>
            <pc:sldMk cId="1361776334" sldId="2146846091"/>
            <ac:spMk id="28" creationId="{CC359021-A824-02FD-A24A-8093FE3BD0FE}"/>
          </ac:spMkLst>
        </pc:spChg>
        <pc:spChg chg="add mod">
          <ac:chgData name="Reed Kiely" userId="768be38e-2fb5-40ce-925d-bd8e9d9e3c31" providerId="ADAL" clId="{7D4544BA-1846-4480-AD2B-B300E71FFAA8}" dt="2024-04-04T20:55:09.606" v="1287" actId="1038"/>
          <ac:spMkLst>
            <pc:docMk/>
            <pc:sldMk cId="1361776334" sldId="2146846091"/>
            <ac:spMk id="29" creationId="{16C779A5-3FCF-BA2A-FA3D-A8326976C03C}"/>
          </ac:spMkLst>
        </pc:spChg>
        <pc:spChg chg="add mod">
          <ac:chgData name="Reed Kiely" userId="768be38e-2fb5-40ce-925d-bd8e9d9e3c31" providerId="ADAL" clId="{7D4544BA-1846-4480-AD2B-B300E71FFAA8}" dt="2024-04-04T20:54:41.125" v="1280" actId="1076"/>
          <ac:spMkLst>
            <pc:docMk/>
            <pc:sldMk cId="1361776334" sldId="2146846091"/>
            <ac:spMk id="30" creationId="{5C301E13-202F-8BE6-2B84-F5CB545458EF}"/>
          </ac:spMkLst>
        </pc:spChg>
        <pc:spChg chg="add mod">
          <ac:chgData name="Reed Kiely" userId="768be38e-2fb5-40ce-925d-bd8e9d9e3c31" providerId="ADAL" clId="{7D4544BA-1846-4480-AD2B-B300E71FFAA8}" dt="2024-04-04T20:55:13.036" v="1288" actId="1038"/>
          <ac:spMkLst>
            <pc:docMk/>
            <pc:sldMk cId="1361776334" sldId="2146846091"/>
            <ac:spMk id="31" creationId="{04F09391-E3FB-39DD-E5F4-3639DD9137B3}"/>
          </ac:spMkLst>
        </pc:spChg>
        <pc:spChg chg="add mod">
          <ac:chgData name="Reed Kiely" userId="768be38e-2fb5-40ce-925d-bd8e9d9e3c31" providerId="ADAL" clId="{7D4544BA-1846-4480-AD2B-B300E71FFAA8}" dt="2024-04-04T20:55:17.957" v="1291" actId="14100"/>
          <ac:spMkLst>
            <pc:docMk/>
            <pc:sldMk cId="1361776334" sldId="2146846091"/>
            <ac:spMk id="32" creationId="{4A7E9FA5-F951-176A-099A-28221FC53884}"/>
          </ac:spMkLst>
        </pc:spChg>
        <pc:spChg chg="add mod">
          <ac:chgData name="Reed Kiely" userId="768be38e-2fb5-40ce-925d-bd8e9d9e3c31" providerId="ADAL" clId="{7D4544BA-1846-4480-AD2B-B300E71FFAA8}" dt="2024-04-04T20:54:41.125" v="1280" actId="1076"/>
          <ac:spMkLst>
            <pc:docMk/>
            <pc:sldMk cId="1361776334" sldId="2146846091"/>
            <ac:spMk id="33" creationId="{8F371E73-9FAD-F574-06C7-EF128631C850}"/>
          </ac:spMkLst>
        </pc:spChg>
        <pc:spChg chg="add mod">
          <ac:chgData name="Reed Kiely" userId="768be38e-2fb5-40ce-925d-bd8e9d9e3c31" providerId="ADAL" clId="{7D4544BA-1846-4480-AD2B-B300E71FFAA8}" dt="2024-04-04T20:54:41.125" v="1280" actId="1076"/>
          <ac:spMkLst>
            <pc:docMk/>
            <pc:sldMk cId="1361776334" sldId="2146846091"/>
            <ac:spMk id="34" creationId="{50CCA817-730C-7C9C-FF4F-7B539EC494DF}"/>
          </ac:spMkLst>
        </pc:spChg>
        <pc:spChg chg="add mod">
          <ac:chgData name="Reed Kiely" userId="768be38e-2fb5-40ce-925d-bd8e9d9e3c31" providerId="ADAL" clId="{7D4544BA-1846-4480-AD2B-B300E71FFAA8}" dt="2024-04-04T20:54:41.125" v="1280" actId="1076"/>
          <ac:spMkLst>
            <pc:docMk/>
            <pc:sldMk cId="1361776334" sldId="2146846091"/>
            <ac:spMk id="35" creationId="{03779E91-2035-A949-652B-EF4E7A19479B}"/>
          </ac:spMkLst>
        </pc:spChg>
        <pc:spChg chg="add mod">
          <ac:chgData name="Reed Kiely" userId="768be38e-2fb5-40ce-925d-bd8e9d9e3c31" providerId="ADAL" clId="{7D4544BA-1846-4480-AD2B-B300E71FFAA8}" dt="2024-04-04T20:54:53.212" v="1281" actId="1038"/>
          <ac:spMkLst>
            <pc:docMk/>
            <pc:sldMk cId="1361776334" sldId="2146846091"/>
            <ac:spMk id="36" creationId="{588C7723-EA0E-CC38-E16E-878127BFB2C2}"/>
          </ac:spMkLst>
        </pc:spChg>
        <pc:spChg chg="add mod">
          <ac:chgData name="Reed Kiely" userId="768be38e-2fb5-40ce-925d-bd8e9d9e3c31" providerId="ADAL" clId="{7D4544BA-1846-4480-AD2B-B300E71FFAA8}" dt="2024-04-04T20:54:58.163" v="1285" actId="14100"/>
          <ac:spMkLst>
            <pc:docMk/>
            <pc:sldMk cId="1361776334" sldId="2146846091"/>
            <ac:spMk id="37" creationId="{0D71EA59-79BD-8641-FB51-16C061783423}"/>
          </ac:spMkLst>
        </pc:spChg>
        <pc:graphicFrameChg chg="del">
          <ac:chgData name="Reed Kiely" userId="768be38e-2fb5-40ce-925d-bd8e9d9e3c31" providerId="ADAL" clId="{7D4544BA-1846-4480-AD2B-B300E71FFAA8}" dt="2024-04-02T20:41:50.628" v="60" actId="478"/>
          <ac:graphicFrameMkLst>
            <pc:docMk/>
            <pc:sldMk cId="1361776334" sldId="2146846091"/>
            <ac:graphicFrameMk id="11" creationId="{E877C02D-C975-5D76-05BE-BB6224864252}"/>
          </ac:graphicFrameMkLst>
        </pc:graphicFrameChg>
        <pc:picChg chg="add del mod">
          <ac:chgData name="Reed Kiely" userId="768be38e-2fb5-40ce-925d-bd8e9d9e3c31" providerId="ADAL" clId="{7D4544BA-1846-4480-AD2B-B300E71FFAA8}" dt="2024-04-04T20:44:01.952" v="1112" actId="478"/>
          <ac:picMkLst>
            <pc:docMk/>
            <pc:sldMk cId="1361776334" sldId="2146846091"/>
            <ac:picMk id="3" creationId="{B8EE0C63-426D-5B92-24ED-ECF0E88D25A9}"/>
          </ac:picMkLst>
        </pc:picChg>
        <pc:picChg chg="add del mod modCrop">
          <ac:chgData name="Reed Kiely" userId="768be38e-2fb5-40ce-925d-bd8e9d9e3c31" providerId="ADAL" clId="{7D4544BA-1846-4480-AD2B-B300E71FFAA8}" dt="2024-04-04T20:36:18.368" v="780" actId="478"/>
          <ac:picMkLst>
            <pc:docMk/>
            <pc:sldMk cId="1361776334" sldId="2146846091"/>
            <ac:picMk id="10" creationId="{0B37BBF4-B260-C951-87FA-4C12CB0BAB08}"/>
          </ac:picMkLst>
        </pc:picChg>
        <pc:picChg chg="add del mod modCrop">
          <ac:chgData name="Reed Kiely" userId="768be38e-2fb5-40ce-925d-bd8e9d9e3c31" providerId="ADAL" clId="{7D4544BA-1846-4480-AD2B-B300E71FFAA8}" dt="2024-04-04T20:36:16.739" v="779" actId="478"/>
          <ac:picMkLst>
            <pc:docMk/>
            <pc:sldMk cId="1361776334" sldId="2146846091"/>
            <ac:picMk id="11" creationId="{8C5EF03C-3913-4EA8-8D65-AFC81DF06673}"/>
          </ac:picMkLst>
        </pc:picChg>
        <pc:picChg chg="add del mod ord">
          <ac:chgData name="Reed Kiely" userId="768be38e-2fb5-40ce-925d-bd8e9d9e3c31" providerId="ADAL" clId="{7D4544BA-1846-4480-AD2B-B300E71FFAA8}" dt="2024-04-04T20:52:36.577" v="1226" actId="478"/>
          <ac:picMkLst>
            <pc:docMk/>
            <pc:sldMk cId="1361776334" sldId="2146846091"/>
            <ac:picMk id="12" creationId="{DBE4A4B3-10C4-6B03-E1D7-CDDAACFE88EC}"/>
          </ac:picMkLst>
        </pc:picChg>
        <pc:picChg chg="add del mod">
          <ac:chgData name="Reed Kiely" userId="768be38e-2fb5-40ce-925d-bd8e9d9e3c31" providerId="ADAL" clId="{7D4544BA-1846-4480-AD2B-B300E71FFAA8}" dt="2024-04-04T20:52:45.171" v="1231" actId="478"/>
          <ac:picMkLst>
            <pc:docMk/>
            <pc:sldMk cId="1361776334" sldId="2146846091"/>
            <ac:picMk id="13" creationId="{F8798E96-FC23-EDE0-8913-9C20CE7253C4}"/>
          </ac:picMkLst>
        </pc:picChg>
        <pc:picChg chg="add mod">
          <ac:chgData name="Reed Kiely" userId="768be38e-2fb5-40ce-925d-bd8e9d9e3c31" providerId="ADAL" clId="{7D4544BA-1846-4480-AD2B-B300E71FFAA8}" dt="2024-04-04T20:38:26.499" v="881"/>
          <ac:picMkLst>
            <pc:docMk/>
            <pc:sldMk cId="1361776334" sldId="2146846091"/>
            <ac:picMk id="18" creationId="{3A58A1F6-100E-E586-FD56-380C3EAE6881}"/>
          </ac:picMkLst>
        </pc:picChg>
        <pc:picChg chg="del">
          <ac:chgData name="Reed Kiely" userId="768be38e-2fb5-40ce-925d-bd8e9d9e3c31" providerId="ADAL" clId="{7D4544BA-1846-4480-AD2B-B300E71FFAA8}" dt="2024-04-02T20:41:50.628" v="60" actId="478"/>
          <ac:picMkLst>
            <pc:docMk/>
            <pc:sldMk cId="1361776334" sldId="2146846091"/>
            <ac:picMk id="30" creationId="{82B62143-28B3-15B8-D5B3-1B13D1057FA8}"/>
          </ac:picMkLst>
        </pc:picChg>
        <pc:picChg chg="del">
          <ac:chgData name="Reed Kiely" userId="768be38e-2fb5-40ce-925d-bd8e9d9e3c31" providerId="ADAL" clId="{7D4544BA-1846-4480-AD2B-B300E71FFAA8}" dt="2024-04-02T20:41:50.628" v="60" actId="478"/>
          <ac:picMkLst>
            <pc:docMk/>
            <pc:sldMk cId="1361776334" sldId="2146846091"/>
            <ac:picMk id="32" creationId="{F68D68C6-B1E2-7A6F-5E45-7F7EC054132C}"/>
          </ac:picMkLst>
        </pc:picChg>
        <pc:picChg chg="add del mod ord modCrop">
          <ac:chgData name="Reed Kiely" userId="768be38e-2fb5-40ce-925d-bd8e9d9e3c31" providerId="ADAL" clId="{7D4544BA-1846-4480-AD2B-B300E71FFAA8}" dt="2024-04-04T20:52:35.682" v="1225" actId="478"/>
          <ac:picMkLst>
            <pc:docMk/>
            <pc:sldMk cId="1361776334" sldId="2146846091"/>
            <ac:picMk id="39" creationId="{0C8AF90D-FDB4-3D60-EB8A-766C6C571D8B}"/>
          </ac:picMkLst>
        </pc:picChg>
        <pc:picChg chg="del">
          <ac:chgData name="Reed Kiely" userId="768be38e-2fb5-40ce-925d-bd8e9d9e3c31" providerId="ADAL" clId="{7D4544BA-1846-4480-AD2B-B300E71FFAA8}" dt="2024-04-02T20:41:50.628" v="60" actId="478"/>
          <ac:picMkLst>
            <pc:docMk/>
            <pc:sldMk cId="1361776334" sldId="2146846091"/>
            <ac:picMk id="40" creationId="{E5746175-0B02-B7FA-EFCE-F05267E2C8CF}"/>
          </ac:picMkLst>
        </pc:picChg>
        <pc:picChg chg="add mod">
          <ac:chgData name="Reed Kiely" userId="768be38e-2fb5-40ce-925d-bd8e9d9e3c31" providerId="ADAL" clId="{7D4544BA-1846-4480-AD2B-B300E71FFAA8}" dt="2024-04-04T20:49:08.146" v="1167" actId="1076"/>
          <ac:picMkLst>
            <pc:docMk/>
            <pc:sldMk cId="1361776334" sldId="2146846091"/>
            <ac:picMk id="40" creationId="{EB294C79-6200-5918-28A2-43BAEEEA61C8}"/>
          </ac:picMkLst>
        </pc:picChg>
        <pc:picChg chg="del">
          <ac:chgData name="Reed Kiely" userId="768be38e-2fb5-40ce-925d-bd8e9d9e3c31" providerId="ADAL" clId="{7D4544BA-1846-4480-AD2B-B300E71FFAA8}" dt="2024-04-02T20:41:50.628" v="60" actId="478"/>
          <ac:picMkLst>
            <pc:docMk/>
            <pc:sldMk cId="1361776334" sldId="2146846091"/>
            <ac:picMk id="42" creationId="{167FD45D-A424-CE96-8B91-666F91A5773C}"/>
          </ac:picMkLst>
        </pc:picChg>
        <pc:picChg chg="add mod ord modCrop">
          <ac:chgData name="Reed Kiely" userId="768be38e-2fb5-40ce-925d-bd8e9d9e3c31" providerId="ADAL" clId="{7D4544BA-1846-4480-AD2B-B300E71FFAA8}" dt="2024-04-04T20:54:41.125" v="1280" actId="1076"/>
          <ac:picMkLst>
            <pc:docMk/>
            <pc:sldMk cId="1361776334" sldId="2146846091"/>
            <ac:picMk id="42" creationId="{C232F80C-4EF4-6A7F-F610-30F2F3CDA460}"/>
          </ac:picMkLst>
        </pc:picChg>
        <pc:picChg chg="add mod ord">
          <ac:chgData name="Reed Kiely" userId="768be38e-2fb5-40ce-925d-bd8e9d9e3c31" providerId="ADAL" clId="{7D4544BA-1846-4480-AD2B-B300E71FFAA8}" dt="2024-04-04T20:54:41.125" v="1280" actId="1076"/>
          <ac:picMkLst>
            <pc:docMk/>
            <pc:sldMk cId="1361776334" sldId="2146846091"/>
            <ac:picMk id="43" creationId="{F518C820-DCB5-04F5-CDCC-8043C9770FB6}"/>
          </ac:picMkLst>
        </pc:picChg>
        <pc:picChg chg="del">
          <ac:chgData name="Reed Kiely" userId="768be38e-2fb5-40ce-925d-bd8e9d9e3c31" providerId="ADAL" clId="{7D4544BA-1846-4480-AD2B-B300E71FFAA8}" dt="2024-04-02T20:41:50.628" v="60" actId="478"/>
          <ac:picMkLst>
            <pc:docMk/>
            <pc:sldMk cId="1361776334" sldId="2146846091"/>
            <ac:picMk id="44" creationId="{CD97E572-A401-0BCB-E20F-B4E0FF958622}"/>
          </ac:picMkLst>
        </pc:picChg>
        <pc:picChg chg="del">
          <ac:chgData name="Reed Kiely" userId="768be38e-2fb5-40ce-925d-bd8e9d9e3c31" providerId="ADAL" clId="{7D4544BA-1846-4480-AD2B-B300E71FFAA8}" dt="2024-04-02T20:41:50.628" v="60" actId="478"/>
          <ac:picMkLst>
            <pc:docMk/>
            <pc:sldMk cId="1361776334" sldId="2146846091"/>
            <ac:picMk id="46" creationId="{9629E22B-FFB6-C5E2-6C2F-3E0CDB317B20}"/>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7D4544BA-1846-4480-AD2B-B300E71FFAA8}" dt="2024-04-15T20:18:17.629" v="12890"/>
              <pc2:cmMkLst xmlns:pc2="http://schemas.microsoft.com/office/powerpoint/2019/9/main/command">
                <pc:docMk/>
                <pc:sldMk cId="1361776334" sldId="2146846091"/>
                <pc2:cmMk id="{C8A8802C-428A-4D12-A1D6-0BD775165301}"/>
              </pc2:cmMkLst>
            </pc226:cmChg>
          </p:ext>
        </pc:extLst>
      </pc:sldChg>
      <pc:sldChg chg="del">
        <pc:chgData name="Reed Kiely" userId="768be38e-2fb5-40ce-925d-bd8e9d9e3c31" providerId="ADAL" clId="{7D4544BA-1846-4480-AD2B-B300E71FFAA8}" dt="2024-04-03T13:35:13.654" v="96" actId="47"/>
        <pc:sldMkLst>
          <pc:docMk/>
          <pc:sldMk cId="4029090573" sldId="2146846094"/>
        </pc:sldMkLst>
      </pc:sldChg>
      <pc:sldChg chg="del">
        <pc:chgData name="Reed Kiely" userId="768be38e-2fb5-40ce-925d-bd8e9d9e3c31" providerId="ADAL" clId="{7D4544BA-1846-4480-AD2B-B300E71FFAA8}" dt="2024-04-03T13:35:13.654" v="96" actId="47"/>
        <pc:sldMkLst>
          <pc:docMk/>
          <pc:sldMk cId="1514570064" sldId="2146846096"/>
        </pc:sldMkLst>
      </pc:sldChg>
      <pc:sldChg chg="del">
        <pc:chgData name="Reed Kiely" userId="768be38e-2fb5-40ce-925d-bd8e9d9e3c31" providerId="ADAL" clId="{7D4544BA-1846-4480-AD2B-B300E71FFAA8}" dt="2024-04-03T13:35:13.654" v="96" actId="47"/>
        <pc:sldMkLst>
          <pc:docMk/>
          <pc:sldMk cId="3546189941" sldId="2146846098"/>
        </pc:sldMkLst>
      </pc:sldChg>
      <pc:sldChg chg="del">
        <pc:chgData name="Reed Kiely" userId="768be38e-2fb5-40ce-925d-bd8e9d9e3c31" providerId="ADAL" clId="{7D4544BA-1846-4480-AD2B-B300E71FFAA8}" dt="2024-04-03T13:35:13.654" v="96" actId="47"/>
        <pc:sldMkLst>
          <pc:docMk/>
          <pc:sldMk cId="842633046" sldId="2146846099"/>
        </pc:sldMkLst>
      </pc:sldChg>
      <pc:sldChg chg="del">
        <pc:chgData name="Reed Kiely" userId="768be38e-2fb5-40ce-925d-bd8e9d9e3c31" providerId="ADAL" clId="{7D4544BA-1846-4480-AD2B-B300E71FFAA8}" dt="2024-04-03T13:35:13.654" v="96" actId="47"/>
        <pc:sldMkLst>
          <pc:docMk/>
          <pc:sldMk cId="1871734376" sldId="2146846104"/>
        </pc:sldMkLst>
      </pc:sldChg>
      <pc:sldChg chg="del">
        <pc:chgData name="Reed Kiely" userId="768be38e-2fb5-40ce-925d-bd8e9d9e3c31" providerId="ADAL" clId="{7D4544BA-1846-4480-AD2B-B300E71FFAA8}" dt="2024-04-03T13:35:13.654" v="96" actId="47"/>
        <pc:sldMkLst>
          <pc:docMk/>
          <pc:sldMk cId="4249457020" sldId="2146846109"/>
        </pc:sldMkLst>
      </pc:sldChg>
      <pc:sldChg chg="del">
        <pc:chgData name="Reed Kiely" userId="768be38e-2fb5-40ce-925d-bd8e9d9e3c31" providerId="ADAL" clId="{7D4544BA-1846-4480-AD2B-B300E71FFAA8}" dt="2024-04-03T13:35:13.654" v="96" actId="47"/>
        <pc:sldMkLst>
          <pc:docMk/>
          <pc:sldMk cId="2428295482" sldId="2146846112"/>
        </pc:sldMkLst>
      </pc:sldChg>
      <pc:sldChg chg="del">
        <pc:chgData name="Reed Kiely" userId="768be38e-2fb5-40ce-925d-bd8e9d9e3c31" providerId="ADAL" clId="{7D4544BA-1846-4480-AD2B-B300E71FFAA8}" dt="2024-04-03T13:35:13.654" v="96" actId="47"/>
        <pc:sldMkLst>
          <pc:docMk/>
          <pc:sldMk cId="2200508966" sldId="2146846113"/>
        </pc:sldMkLst>
      </pc:sldChg>
      <pc:sldChg chg="del">
        <pc:chgData name="Reed Kiely" userId="768be38e-2fb5-40ce-925d-bd8e9d9e3c31" providerId="ADAL" clId="{7D4544BA-1846-4480-AD2B-B300E71FFAA8}" dt="2024-04-03T13:35:13.654" v="96" actId="47"/>
        <pc:sldMkLst>
          <pc:docMk/>
          <pc:sldMk cId="2899653899" sldId="2146846118"/>
        </pc:sldMkLst>
      </pc:sldChg>
      <pc:sldChg chg="del">
        <pc:chgData name="Reed Kiely" userId="768be38e-2fb5-40ce-925d-bd8e9d9e3c31" providerId="ADAL" clId="{7D4544BA-1846-4480-AD2B-B300E71FFAA8}" dt="2024-04-03T13:33:37.558" v="68" actId="47"/>
        <pc:sldMkLst>
          <pc:docMk/>
          <pc:sldMk cId="1864772422" sldId="2146846119"/>
        </pc:sldMkLst>
      </pc:sldChg>
      <pc:sldChg chg="del">
        <pc:chgData name="Reed Kiely" userId="768be38e-2fb5-40ce-925d-bd8e9d9e3c31" providerId="ADAL" clId="{7D4544BA-1846-4480-AD2B-B300E71FFAA8}" dt="2024-04-03T13:35:13.654" v="96" actId="47"/>
        <pc:sldMkLst>
          <pc:docMk/>
          <pc:sldMk cId="1174378855" sldId="2146846120"/>
        </pc:sldMkLst>
      </pc:sldChg>
      <pc:sldChg chg="del">
        <pc:chgData name="Reed Kiely" userId="768be38e-2fb5-40ce-925d-bd8e9d9e3c31" providerId="ADAL" clId="{7D4544BA-1846-4480-AD2B-B300E71FFAA8}" dt="2024-04-03T13:35:13.654" v="96" actId="47"/>
        <pc:sldMkLst>
          <pc:docMk/>
          <pc:sldMk cId="2926680954" sldId="2146846121"/>
        </pc:sldMkLst>
      </pc:sldChg>
      <pc:sldChg chg="del">
        <pc:chgData name="Reed Kiely" userId="768be38e-2fb5-40ce-925d-bd8e9d9e3c31" providerId="ADAL" clId="{7D4544BA-1846-4480-AD2B-B300E71FFAA8}" dt="2024-04-03T13:35:13.654" v="96" actId="47"/>
        <pc:sldMkLst>
          <pc:docMk/>
          <pc:sldMk cId="1859175081" sldId="2146846122"/>
        </pc:sldMkLst>
      </pc:sldChg>
      <pc:sldChg chg="del">
        <pc:chgData name="Reed Kiely" userId="768be38e-2fb5-40ce-925d-bd8e9d9e3c31" providerId="ADAL" clId="{7D4544BA-1846-4480-AD2B-B300E71FFAA8}" dt="2024-04-03T13:35:13.654" v="96" actId="47"/>
        <pc:sldMkLst>
          <pc:docMk/>
          <pc:sldMk cId="3301301676" sldId="2146846123"/>
        </pc:sldMkLst>
      </pc:sldChg>
      <pc:sldChg chg="del">
        <pc:chgData name="Reed Kiely" userId="768be38e-2fb5-40ce-925d-bd8e9d9e3c31" providerId="ADAL" clId="{7D4544BA-1846-4480-AD2B-B300E71FFAA8}" dt="2024-04-03T13:35:13.654" v="96" actId="47"/>
        <pc:sldMkLst>
          <pc:docMk/>
          <pc:sldMk cId="665089427" sldId="2146846124"/>
        </pc:sldMkLst>
      </pc:sldChg>
      <pc:sldChg chg="addSp delSp modSp mod addCm delCm modCm">
        <pc:chgData name="Reed Kiely" userId="768be38e-2fb5-40ce-925d-bd8e9d9e3c31" providerId="ADAL" clId="{7D4544BA-1846-4480-AD2B-B300E71FFAA8}" dt="2024-04-23T21:55:11.489" v="28515" actId="478"/>
        <pc:sldMkLst>
          <pc:docMk/>
          <pc:sldMk cId="1457005887" sldId="2146846125"/>
        </pc:sldMkLst>
        <pc:spChg chg="del mod">
          <ac:chgData name="Reed Kiely" userId="768be38e-2fb5-40ce-925d-bd8e9d9e3c31" providerId="ADAL" clId="{7D4544BA-1846-4480-AD2B-B300E71FFAA8}" dt="2024-04-12T20:21:01.022" v="12777" actId="478"/>
          <ac:spMkLst>
            <pc:docMk/>
            <pc:sldMk cId="1457005887" sldId="2146846125"/>
            <ac:spMk id="3" creationId="{02FDEA4F-E734-8803-597F-26B28C8F16F4}"/>
          </ac:spMkLst>
        </pc:spChg>
        <pc:spChg chg="add mod">
          <ac:chgData name="Reed Kiely" userId="768be38e-2fb5-40ce-925d-bd8e9d9e3c31" providerId="ADAL" clId="{7D4544BA-1846-4480-AD2B-B300E71FFAA8}" dt="2024-04-04T17:10:45.470" v="540" actId="207"/>
          <ac:spMkLst>
            <pc:docMk/>
            <pc:sldMk cId="1457005887" sldId="2146846125"/>
            <ac:spMk id="3" creationId="{3375AEF1-0FAC-BF87-8183-C14E5BDAC77F}"/>
          </ac:spMkLst>
        </pc:spChg>
        <pc:spChg chg="add del mod">
          <ac:chgData name="Reed Kiely" userId="768be38e-2fb5-40ce-925d-bd8e9d9e3c31" providerId="ADAL" clId="{7D4544BA-1846-4480-AD2B-B300E71FFAA8}" dt="2024-04-23T21:55:11.489" v="28515" actId="478"/>
          <ac:spMkLst>
            <pc:docMk/>
            <pc:sldMk cId="1457005887" sldId="2146846125"/>
            <ac:spMk id="3" creationId="{7953D7B5-A6A3-ECB7-B605-BDEBA9C2F475}"/>
          </ac:spMkLst>
        </pc:spChg>
        <pc:spChg chg="add mod">
          <ac:chgData name="Reed Kiely" userId="768be38e-2fb5-40ce-925d-bd8e9d9e3c31" providerId="ADAL" clId="{7D4544BA-1846-4480-AD2B-B300E71FFAA8}" dt="2024-04-15T19:47:25.338" v="12869" actId="208"/>
          <ac:spMkLst>
            <pc:docMk/>
            <pc:sldMk cId="1457005887" sldId="2146846125"/>
            <ac:spMk id="3" creationId="{9BEDD359-476F-EF67-750E-ECCC966CFFB7}"/>
          </ac:spMkLst>
        </pc:spChg>
        <pc:spChg chg="add del mod">
          <ac:chgData name="Reed Kiely" userId="768be38e-2fb5-40ce-925d-bd8e9d9e3c31" providerId="ADAL" clId="{7D4544BA-1846-4480-AD2B-B300E71FFAA8}" dt="2024-04-15T21:07:55.115" v="13945" actId="478"/>
          <ac:spMkLst>
            <pc:docMk/>
            <pc:sldMk cId="1457005887" sldId="2146846125"/>
            <ac:spMk id="4" creationId="{B1910999-1B76-CE7E-B25B-303E64796277}"/>
          </ac:spMkLst>
        </pc:spChg>
        <pc:spChg chg="del">
          <ac:chgData name="Reed Kiely" userId="768be38e-2fb5-40ce-925d-bd8e9d9e3c31" providerId="ADAL" clId="{7D4544BA-1846-4480-AD2B-B300E71FFAA8}" dt="2024-04-12T17:10:32.210" v="11110" actId="478"/>
          <ac:spMkLst>
            <pc:docMk/>
            <pc:sldMk cId="1457005887" sldId="2146846125"/>
            <ac:spMk id="4" creationId="{CC8D8B8A-0681-C94C-4291-6371EF833906}"/>
          </ac:spMkLst>
        </pc:spChg>
        <pc:spChg chg="mod">
          <ac:chgData name="Reed Kiely" userId="768be38e-2fb5-40ce-925d-bd8e9d9e3c31" providerId="ADAL" clId="{7D4544BA-1846-4480-AD2B-B300E71FFAA8}" dt="2024-04-15T20:15:44.803" v="12886" actId="1076"/>
          <ac:spMkLst>
            <pc:docMk/>
            <pc:sldMk cId="1457005887" sldId="2146846125"/>
            <ac:spMk id="5" creationId="{584CAE49-136D-A4E4-568A-6AA3FFF53EE8}"/>
          </ac:spMkLst>
        </pc:spChg>
        <pc:spChg chg="add del mod">
          <ac:chgData name="Reed Kiely" userId="768be38e-2fb5-40ce-925d-bd8e9d9e3c31" providerId="ADAL" clId="{7D4544BA-1846-4480-AD2B-B300E71FFAA8}" dt="2024-04-12T20:21:02.072" v="12779" actId="478"/>
          <ac:spMkLst>
            <pc:docMk/>
            <pc:sldMk cId="1457005887" sldId="2146846125"/>
            <ac:spMk id="6" creationId="{E63926DF-E7D5-ADF4-9A67-59AA39337104}"/>
          </ac:spMkLst>
        </pc:spChg>
        <pc:spChg chg="mod">
          <ac:chgData name="Reed Kiely" userId="768be38e-2fb5-40ce-925d-bd8e9d9e3c31" providerId="ADAL" clId="{7D4544BA-1846-4480-AD2B-B300E71FFAA8}" dt="2024-04-17T21:39:27.972" v="20286"/>
          <ac:spMkLst>
            <pc:docMk/>
            <pc:sldMk cId="1457005887" sldId="2146846125"/>
            <ac:spMk id="9" creationId="{2FE9D625-F5A2-71C4-8F43-385B5B046311}"/>
          </ac:spMkLst>
        </pc:spChg>
        <pc:spChg chg="add del mod">
          <ac:chgData name="Reed Kiely" userId="768be38e-2fb5-40ce-925d-bd8e9d9e3c31" providerId="ADAL" clId="{7D4544BA-1846-4480-AD2B-B300E71FFAA8}" dt="2024-04-12T14:28:08.362" v="8436" actId="478"/>
          <ac:spMkLst>
            <pc:docMk/>
            <pc:sldMk cId="1457005887" sldId="2146846125"/>
            <ac:spMk id="11" creationId="{18BFA928-180B-31CC-FC86-A2EA2D4C957F}"/>
          </ac:spMkLst>
        </pc:spChg>
        <pc:picChg chg="mod">
          <ac:chgData name="Reed Kiely" userId="768be38e-2fb5-40ce-925d-bd8e9d9e3c31" providerId="ADAL" clId="{7D4544BA-1846-4480-AD2B-B300E71FFAA8}" dt="2024-04-12T17:11:35.261" v="11158" actId="1076"/>
          <ac:picMkLst>
            <pc:docMk/>
            <pc:sldMk cId="1457005887" sldId="2146846125"/>
            <ac:picMk id="10" creationId="{051B6843-063D-0F8C-9CEE-5F460688DA83}"/>
          </ac:picMkLst>
        </pc:pic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7D4544BA-1846-4480-AD2B-B300E71FFAA8}" dt="2024-04-17T21:51:21.312" v="20309"/>
              <pc2:cmMkLst xmlns:pc2="http://schemas.microsoft.com/office/powerpoint/2019/9/main/command">
                <pc:docMk/>
                <pc:sldMk cId="1457005887" sldId="2146846125"/>
                <pc2:cmMk id="{9B48C506-8DA2-4347-8587-03FFFCE15E4E}"/>
              </pc2:cmMkLst>
            </pc226:cmChg>
            <pc226:cmChg xmlns:pc226="http://schemas.microsoft.com/office/powerpoint/2022/06/main/command" chg="del">
              <pc226:chgData name="Reed Kiely" userId="768be38e-2fb5-40ce-925d-bd8e9d9e3c31" providerId="ADAL" clId="{7D4544BA-1846-4480-AD2B-B300E71FFAA8}" dt="2024-04-12T20:21:06.715" v="12781"/>
              <pc2:cmMkLst xmlns:pc2="http://schemas.microsoft.com/office/powerpoint/2019/9/main/command">
                <pc:docMk/>
                <pc:sldMk cId="1457005887" sldId="2146846125"/>
                <pc2:cmMk id="{7B8A6143-490E-4D09-BAB1-3D341102D875}"/>
              </pc2:cmMkLst>
            </pc226:cmChg>
            <pc226:cmChg xmlns:pc226="http://schemas.microsoft.com/office/powerpoint/2022/06/main/command" chg="add del mod">
              <pc226:chgData name="Reed Kiely" userId="768be38e-2fb5-40ce-925d-bd8e9d9e3c31" providerId="ADAL" clId="{7D4544BA-1846-4480-AD2B-B300E71FFAA8}" dt="2024-04-12T20:21:08.101" v="12782"/>
              <pc2:cmMkLst xmlns:pc2="http://schemas.microsoft.com/office/powerpoint/2019/9/main/command">
                <pc:docMk/>
                <pc:sldMk cId="1457005887" sldId="2146846125"/>
                <pc2:cmMk id="{34B87D4D-6DE9-45B7-A9F5-988FB1D486DF}"/>
              </pc2:cmMkLst>
            </pc226:cmChg>
            <pc226:cmChg xmlns:pc226="http://schemas.microsoft.com/office/powerpoint/2022/06/main/command" chg="add mod">
              <pc226:chgData name="Reed Kiely" userId="768be38e-2fb5-40ce-925d-bd8e9d9e3c31" providerId="ADAL" clId="{7D4544BA-1846-4480-AD2B-B300E71FFAA8}" dt="2024-04-12T20:21:02.073" v="12780" actId="2056"/>
              <pc2:cmMkLst xmlns:pc2="http://schemas.microsoft.com/office/powerpoint/2019/9/main/command">
                <pc:docMk/>
                <pc:sldMk cId="1457005887" sldId="2146846125"/>
                <pc2:cmMk id="{73515BE0-5F9B-4FE4-B530-D46D782152FD}"/>
              </pc2:cmMkLst>
            </pc226:cmChg>
          </p:ext>
        </pc:extLst>
      </pc:sldChg>
      <pc:sldChg chg="del">
        <pc:chgData name="Reed Kiely" userId="768be38e-2fb5-40ce-925d-bd8e9d9e3c31" providerId="ADAL" clId="{7D4544BA-1846-4480-AD2B-B300E71FFAA8}" dt="2024-04-03T13:35:13.654" v="96" actId="47"/>
        <pc:sldMkLst>
          <pc:docMk/>
          <pc:sldMk cId="3916546839" sldId="2146846126"/>
        </pc:sldMkLst>
      </pc:sldChg>
      <pc:sldChg chg="addSp delSp modSp mod addCm modCm">
        <pc:chgData name="Reed Kiely" userId="768be38e-2fb5-40ce-925d-bd8e9d9e3c31" providerId="ADAL" clId="{7D4544BA-1846-4480-AD2B-B300E71FFAA8}" dt="2024-04-23T21:57:07.218" v="28630" actId="20577"/>
        <pc:sldMkLst>
          <pc:docMk/>
          <pc:sldMk cId="1558658199" sldId="2146846127"/>
        </pc:sldMkLst>
        <pc:spChg chg="mod">
          <ac:chgData name="Reed Kiely" userId="768be38e-2fb5-40ce-925d-bd8e9d9e3c31" providerId="ADAL" clId="{7D4544BA-1846-4480-AD2B-B300E71FFAA8}" dt="2024-04-23T21:57:07.218" v="28630" actId="20577"/>
          <ac:spMkLst>
            <pc:docMk/>
            <pc:sldMk cId="1558658199" sldId="2146846127"/>
            <ac:spMk id="2" creationId="{0113525B-E50B-0296-BEF1-BBC75BB9370B}"/>
          </ac:spMkLst>
        </pc:spChg>
        <pc:spChg chg="mod">
          <ac:chgData name="Reed Kiely" userId="768be38e-2fb5-40ce-925d-bd8e9d9e3c31" providerId="ADAL" clId="{7D4544BA-1846-4480-AD2B-B300E71FFAA8}" dt="2024-04-23T21:49:11.530" v="28202" actId="1076"/>
          <ac:spMkLst>
            <pc:docMk/>
            <pc:sldMk cId="1558658199" sldId="2146846127"/>
            <ac:spMk id="3" creationId="{622A2013-09D5-22BE-0227-864F3B519CC3}"/>
          </ac:spMkLst>
        </pc:spChg>
        <pc:spChg chg="add del">
          <ac:chgData name="Reed Kiely" userId="768be38e-2fb5-40ce-925d-bd8e9d9e3c31" providerId="ADAL" clId="{7D4544BA-1846-4480-AD2B-B300E71FFAA8}" dt="2024-04-11T16:51:30.863" v="4523" actId="478"/>
          <ac:spMkLst>
            <pc:docMk/>
            <pc:sldMk cId="1558658199" sldId="2146846127"/>
            <ac:spMk id="4" creationId="{3E03C457-B60F-E374-AB48-9838F8BCD632}"/>
          </ac:spMkLst>
        </pc:spChg>
        <pc:spChg chg="del mod">
          <ac:chgData name="Reed Kiely" userId="768be38e-2fb5-40ce-925d-bd8e9d9e3c31" providerId="ADAL" clId="{7D4544BA-1846-4480-AD2B-B300E71FFAA8}" dt="2024-04-23T21:48:35.868" v="28199" actId="478"/>
          <ac:spMkLst>
            <pc:docMk/>
            <pc:sldMk cId="1558658199" sldId="2146846127"/>
            <ac:spMk id="4" creationId="{709465DF-3187-1629-72C4-46BF793C3642}"/>
          </ac:spMkLst>
        </pc:spChg>
        <pc:spChg chg="add del mod">
          <ac:chgData name="Reed Kiely" userId="768be38e-2fb5-40ce-925d-bd8e9d9e3c31" providerId="ADAL" clId="{7D4544BA-1846-4480-AD2B-B300E71FFAA8}" dt="2024-04-04T17:10:47.657" v="541" actId="478"/>
          <ac:spMkLst>
            <pc:docMk/>
            <pc:sldMk cId="1558658199" sldId="2146846127"/>
            <ac:spMk id="4" creationId="{C2F04710-F804-4F2B-E0E7-492D9E353EE4}"/>
          </ac:spMkLst>
        </pc:spChg>
        <pc:spChg chg="add del mod">
          <ac:chgData name="Reed Kiely" userId="768be38e-2fb5-40ce-925d-bd8e9d9e3c31" providerId="ADAL" clId="{7D4544BA-1846-4480-AD2B-B300E71FFAA8}" dt="2024-04-23T21:25:47.123" v="26044" actId="478"/>
          <ac:spMkLst>
            <pc:docMk/>
            <pc:sldMk cId="1558658199" sldId="2146846127"/>
            <ac:spMk id="7" creationId="{C372CB42-8F8F-2A3F-E9CC-5B5F54DEC088}"/>
          </ac:spMkLst>
        </pc:spChg>
        <pc:spChg chg="add del mod">
          <ac:chgData name="Reed Kiely" userId="768be38e-2fb5-40ce-925d-bd8e9d9e3c31" providerId="ADAL" clId="{7D4544BA-1846-4480-AD2B-B300E71FFAA8}" dt="2024-04-12T16:56:16.909" v="10993" actId="478"/>
          <ac:spMkLst>
            <pc:docMk/>
            <pc:sldMk cId="1558658199" sldId="2146846127"/>
            <ac:spMk id="7" creationId="{E86E0DEB-2B13-D94D-98C9-ADC5A208E7D8}"/>
          </ac:spMkLst>
        </pc:spChg>
        <pc:spChg chg="add mod">
          <ac:chgData name="Reed Kiely" userId="768be38e-2fb5-40ce-925d-bd8e9d9e3c31" providerId="ADAL" clId="{7D4544BA-1846-4480-AD2B-B300E71FFAA8}" dt="2024-04-04T17:10:49.723" v="543" actId="1076"/>
          <ac:spMkLst>
            <pc:docMk/>
            <pc:sldMk cId="1558658199" sldId="2146846127"/>
            <ac:spMk id="7" creationId="{F06CC916-5DCF-CEA5-E334-8843D936391B}"/>
          </ac:spMkLst>
        </pc:sp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7D4544BA-1846-4480-AD2B-B300E71FFAA8}" dt="2024-04-23T21:57:07.218" v="28630" actId="20577"/>
              <pc2:cmMkLst xmlns:pc2="http://schemas.microsoft.com/office/powerpoint/2019/9/main/command">
                <pc:docMk/>
                <pc:sldMk cId="1558658199" sldId="2146846127"/>
                <pc2:cmMk id="{5E30B221-FF65-4BD3-8B8D-4A7DBB950C56}"/>
              </pc2:cmMkLst>
            </pc226:cmChg>
          </p:ext>
        </pc:extLst>
      </pc:sldChg>
      <pc:sldChg chg="modSp mod">
        <pc:chgData name="Reed Kiely" userId="768be38e-2fb5-40ce-925d-bd8e9d9e3c31" providerId="ADAL" clId="{7D4544BA-1846-4480-AD2B-B300E71FFAA8}" dt="2024-04-11T17:56:19.808" v="4549" actId="15"/>
        <pc:sldMkLst>
          <pc:docMk/>
          <pc:sldMk cId="3881638318" sldId="2146846128"/>
        </pc:sldMkLst>
        <pc:spChg chg="mod">
          <ac:chgData name="Reed Kiely" userId="768be38e-2fb5-40ce-925d-bd8e9d9e3c31" providerId="ADAL" clId="{7D4544BA-1846-4480-AD2B-B300E71FFAA8}" dt="2024-04-11T17:56:19.808" v="4549" actId="15"/>
          <ac:spMkLst>
            <pc:docMk/>
            <pc:sldMk cId="3881638318" sldId="2146846128"/>
            <ac:spMk id="2" creationId="{6FB14815-07B9-42AB-B09B-0447810891B3}"/>
          </ac:spMkLst>
        </pc:spChg>
      </pc:sldChg>
      <pc:sldChg chg="addSp delSp modSp add mod addCm delCm modCm">
        <pc:chgData name="Reed Kiely" userId="768be38e-2fb5-40ce-925d-bd8e9d9e3c31" providerId="ADAL" clId="{7D4544BA-1846-4480-AD2B-B300E71FFAA8}" dt="2024-04-23T21:27:19.980" v="26052" actId="478"/>
        <pc:sldMkLst>
          <pc:docMk/>
          <pc:sldMk cId="59215846" sldId="2146846129"/>
        </pc:sldMkLst>
        <pc:spChg chg="add del mod">
          <ac:chgData name="Reed Kiely" userId="768be38e-2fb5-40ce-925d-bd8e9d9e3c31" providerId="ADAL" clId="{7D4544BA-1846-4480-AD2B-B300E71FFAA8}" dt="2024-04-16T17:53:39.730" v="14384" actId="478"/>
          <ac:spMkLst>
            <pc:docMk/>
            <pc:sldMk cId="59215846" sldId="2146846129"/>
            <ac:spMk id="3" creationId="{0760A805-4903-E0FA-7FA3-0F33F72FE1A1}"/>
          </ac:spMkLst>
        </pc:spChg>
        <pc:spChg chg="add mod">
          <ac:chgData name="Reed Kiely" userId="768be38e-2fb5-40ce-925d-bd8e9d9e3c31" providerId="ADAL" clId="{7D4544BA-1846-4480-AD2B-B300E71FFAA8}" dt="2024-04-09T18:41:16.471" v="3115" actId="207"/>
          <ac:spMkLst>
            <pc:docMk/>
            <pc:sldMk cId="59215846" sldId="2146846129"/>
            <ac:spMk id="3" creationId="{46C3B319-AB1A-43F6-31E3-2A5E2EAF708D}"/>
          </ac:spMkLst>
        </pc:spChg>
        <pc:spChg chg="add mod">
          <ac:chgData name="Reed Kiely" userId="768be38e-2fb5-40ce-925d-bd8e9d9e3c31" providerId="ADAL" clId="{7D4544BA-1846-4480-AD2B-B300E71FFAA8}" dt="2024-04-10T13:28:11.093" v="3124" actId="207"/>
          <ac:spMkLst>
            <pc:docMk/>
            <pc:sldMk cId="59215846" sldId="2146846129"/>
            <ac:spMk id="3" creationId="{FCE51827-8EE2-268A-23BF-8173E5BAC1B7}"/>
          </ac:spMkLst>
        </pc:spChg>
        <pc:spChg chg="add del mod">
          <ac:chgData name="Reed Kiely" userId="768be38e-2fb5-40ce-925d-bd8e9d9e3c31" providerId="ADAL" clId="{7D4544BA-1846-4480-AD2B-B300E71FFAA8}" dt="2024-04-12T13:38:21.518" v="7721" actId="478"/>
          <ac:spMkLst>
            <pc:docMk/>
            <pc:sldMk cId="59215846" sldId="2146846129"/>
            <ac:spMk id="3" creationId="{FD5D9411-DBB5-65F1-9ACC-DA7DFB60576C}"/>
          </ac:spMkLst>
        </pc:spChg>
        <pc:spChg chg="mod">
          <ac:chgData name="Reed Kiely" userId="768be38e-2fb5-40ce-925d-bd8e9d9e3c31" providerId="ADAL" clId="{7D4544BA-1846-4480-AD2B-B300E71FFAA8}" dt="2024-04-03T13:54:29.756" v="114" actId="207"/>
          <ac:spMkLst>
            <pc:docMk/>
            <pc:sldMk cId="59215846" sldId="2146846129"/>
            <ac:spMk id="4" creationId="{1BF894CE-5EB9-4BB3-F6C7-477E37F6A6AA}"/>
          </ac:spMkLst>
        </pc:spChg>
        <pc:spChg chg="del">
          <ac:chgData name="Reed Kiely" userId="768be38e-2fb5-40ce-925d-bd8e9d9e3c31" providerId="ADAL" clId="{7D4544BA-1846-4480-AD2B-B300E71FFAA8}" dt="2024-04-16T17:54:02.514" v="14392" actId="478"/>
          <ac:spMkLst>
            <pc:docMk/>
            <pc:sldMk cId="59215846" sldId="2146846129"/>
            <ac:spMk id="6" creationId="{94F84777-7305-2C09-0CEF-EE908543C57A}"/>
          </ac:spMkLst>
        </pc:spChg>
        <pc:spChg chg="del">
          <ac:chgData name="Reed Kiely" userId="768be38e-2fb5-40ce-925d-bd8e9d9e3c31" providerId="ADAL" clId="{7D4544BA-1846-4480-AD2B-B300E71FFAA8}" dt="2024-04-03T13:35:18.409" v="98" actId="478"/>
          <ac:spMkLst>
            <pc:docMk/>
            <pc:sldMk cId="59215846" sldId="2146846129"/>
            <ac:spMk id="6" creationId="{F7861808-1164-2A6A-8142-8FF529F46D80}"/>
          </ac:spMkLst>
        </pc:spChg>
        <pc:spChg chg="add del mod">
          <ac:chgData name="Reed Kiely" userId="768be38e-2fb5-40ce-925d-bd8e9d9e3c31" providerId="ADAL" clId="{7D4544BA-1846-4480-AD2B-B300E71FFAA8}" dt="2024-04-23T21:27:19.980" v="26052" actId="478"/>
          <ac:spMkLst>
            <pc:docMk/>
            <pc:sldMk cId="59215846" sldId="2146846129"/>
            <ac:spMk id="8" creationId="{0D9A1227-1F9C-0795-EBC7-D12FEC2F4D4A}"/>
          </ac:spMkLst>
        </pc:spChg>
        <pc:spChg chg="add del mod">
          <ac:chgData name="Reed Kiely" userId="768be38e-2fb5-40ce-925d-bd8e9d9e3c31" providerId="ADAL" clId="{7D4544BA-1846-4480-AD2B-B300E71FFAA8}" dt="2024-04-16T17:54:04.961" v="14393" actId="478"/>
          <ac:spMkLst>
            <pc:docMk/>
            <pc:sldMk cId="59215846" sldId="2146846129"/>
            <ac:spMk id="8" creationId="{3351E766-DA40-FBC4-FFD4-06C9741793A3}"/>
          </ac:spMkLst>
        </pc:spChg>
        <pc:spChg chg="mod">
          <ac:chgData name="Reed Kiely" userId="768be38e-2fb5-40ce-925d-bd8e9d9e3c31" providerId="ADAL" clId="{7D4544BA-1846-4480-AD2B-B300E71FFAA8}" dt="2024-04-17T21:14:35.588" v="19444" actId="1076"/>
          <ac:spMkLst>
            <pc:docMk/>
            <pc:sldMk cId="59215846" sldId="2146846129"/>
            <ac:spMk id="9" creationId="{1E957BC7-FFD0-73CE-08EA-C2A979729B8D}"/>
          </ac:spMkLst>
        </pc:spChg>
        <pc:spChg chg="add mod">
          <ac:chgData name="Reed Kiely" userId="768be38e-2fb5-40ce-925d-bd8e9d9e3c31" providerId="ADAL" clId="{7D4544BA-1846-4480-AD2B-B300E71FFAA8}" dt="2024-04-23T21:27:17.557" v="26051" actId="14100"/>
          <ac:spMkLst>
            <pc:docMk/>
            <pc:sldMk cId="59215846" sldId="2146846129"/>
            <ac:spMk id="10" creationId="{6207CC1A-CFD7-697D-86E8-81F0633D371C}"/>
          </ac:spMkLst>
        </pc:spChg>
        <pc:spChg chg="del mod">
          <ac:chgData name="Reed Kiely" userId="768be38e-2fb5-40ce-925d-bd8e9d9e3c31" providerId="ADAL" clId="{7D4544BA-1846-4480-AD2B-B300E71FFAA8}" dt="2024-04-16T17:54:01.104" v="14391" actId="478"/>
          <ac:spMkLst>
            <pc:docMk/>
            <pc:sldMk cId="59215846" sldId="2146846129"/>
            <ac:spMk id="11" creationId="{15B2A8A5-9F7D-11C3-E34C-FDFF299F1251}"/>
          </ac:spMkLst>
        </pc:spChg>
        <pc:spChg chg="add del">
          <ac:chgData name="Reed Kiely" userId="768be38e-2fb5-40ce-925d-bd8e9d9e3c31" providerId="ADAL" clId="{7D4544BA-1846-4480-AD2B-B300E71FFAA8}" dt="2024-04-03T13:55:15.630" v="134" actId="478"/>
          <ac:spMkLst>
            <pc:docMk/>
            <pc:sldMk cId="59215846" sldId="2146846129"/>
            <ac:spMk id="12" creationId="{FA450434-F57C-A273-B8D7-D003D0E501B1}"/>
          </ac:spMkLst>
        </pc:spChg>
        <pc:spChg chg="del mod">
          <ac:chgData name="Reed Kiely" userId="768be38e-2fb5-40ce-925d-bd8e9d9e3c31" providerId="ADAL" clId="{7D4544BA-1846-4480-AD2B-B300E71FFAA8}" dt="2024-04-16T17:54:01.104" v="14391" actId="478"/>
          <ac:spMkLst>
            <pc:docMk/>
            <pc:sldMk cId="59215846" sldId="2146846129"/>
            <ac:spMk id="12" creationId="{FC362808-B413-D269-B7D4-E93AFE706EFB}"/>
          </ac:spMkLst>
        </pc:spChg>
        <pc:spChg chg="add del mod">
          <ac:chgData name="Reed Kiely" userId="768be38e-2fb5-40ce-925d-bd8e9d9e3c31" providerId="ADAL" clId="{7D4544BA-1846-4480-AD2B-B300E71FFAA8}" dt="2024-04-17T21:14:25.040" v="19441" actId="478"/>
          <ac:spMkLst>
            <pc:docMk/>
            <pc:sldMk cId="59215846" sldId="2146846129"/>
            <ac:spMk id="13" creationId="{159AD2A6-B512-A3D0-4F9D-D2CD4900876B}"/>
          </ac:spMkLst>
        </pc:spChg>
        <pc:spChg chg="add mod">
          <ac:chgData name="Reed Kiely" userId="768be38e-2fb5-40ce-925d-bd8e9d9e3c31" providerId="ADAL" clId="{7D4544BA-1846-4480-AD2B-B300E71FFAA8}" dt="2024-04-09T18:40:15.133" v="2862" actId="1076"/>
          <ac:spMkLst>
            <pc:docMk/>
            <pc:sldMk cId="59215846" sldId="2146846129"/>
            <ac:spMk id="13" creationId="{25AECA34-E0EA-AB4F-CC73-8F4F7B6B41CD}"/>
          </ac:spMkLst>
        </pc:spChg>
        <pc:spChg chg="add del mod">
          <ac:chgData name="Reed Kiely" userId="768be38e-2fb5-40ce-925d-bd8e9d9e3c31" providerId="ADAL" clId="{7D4544BA-1846-4480-AD2B-B300E71FFAA8}" dt="2024-04-12T13:38:21.518" v="7721" actId="478"/>
          <ac:spMkLst>
            <pc:docMk/>
            <pc:sldMk cId="59215846" sldId="2146846129"/>
            <ac:spMk id="13" creationId="{E42A9303-55C2-AB84-4286-B2B2B77E6B6D}"/>
          </ac:spMkLst>
        </pc:spChg>
        <pc:spChg chg="del mod">
          <ac:chgData name="Reed Kiely" userId="768be38e-2fb5-40ce-925d-bd8e9d9e3c31" providerId="ADAL" clId="{7D4544BA-1846-4480-AD2B-B300E71FFAA8}" dt="2024-04-16T17:53:41.193" v="14385" actId="478"/>
          <ac:spMkLst>
            <pc:docMk/>
            <pc:sldMk cId="59215846" sldId="2146846129"/>
            <ac:spMk id="14" creationId="{3352BA3C-CAAE-4C2F-AC2F-1B3114516978}"/>
          </ac:spMkLst>
        </pc:spChg>
        <pc:spChg chg="add mod">
          <ac:chgData name="Reed Kiely" userId="768be38e-2fb5-40ce-925d-bd8e9d9e3c31" providerId="ADAL" clId="{7D4544BA-1846-4480-AD2B-B300E71FFAA8}" dt="2024-04-15T21:24:30.328" v="14368"/>
          <ac:spMkLst>
            <pc:docMk/>
            <pc:sldMk cId="59215846" sldId="2146846129"/>
            <ac:spMk id="15" creationId="{738A5F97-49E5-C5F9-5808-4DCCE08212F3}"/>
          </ac:spMkLst>
        </pc:spChg>
        <pc:spChg chg="add del mod">
          <ac:chgData name="Reed Kiely" userId="768be38e-2fb5-40ce-925d-bd8e9d9e3c31" providerId="ADAL" clId="{7D4544BA-1846-4480-AD2B-B300E71FFAA8}" dt="2024-04-17T20:23:10.286" v="18156" actId="478"/>
          <ac:spMkLst>
            <pc:docMk/>
            <pc:sldMk cId="59215846" sldId="2146846129"/>
            <ac:spMk id="15" creationId="{C769E654-E178-DD66-C5CA-AD156426BE93}"/>
          </ac:spMkLst>
        </pc:spChg>
        <pc:spChg chg="del">
          <ac:chgData name="Reed Kiely" userId="768be38e-2fb5-40ce-925d-bd8e9d9e3c31" providerId="ADAL" clId="{7D4544BA-1846-4480-AD2B-B300E71FFAA8}" dt="2024-04-12T13:38:24.408" v="7722" actId="478"/>
          <ac:spMkLst>
            <pc:docMk/>
            <pc:sldMk cId="59215846" sldId="2146846129"/>
            <ac:spMk id="16" creationId="{852AB455-7990-51E3-23D1-7B6E32B3BEE5}"/>
          </ac:spMkLst>
        </pc:spChg>
        <pc:spChg chg="mod">
          <ac:chgData name="Reed Kiely" userId="768be38e-2fb5-40ce-925d-bd8e9d9e3c31" providerId="ADAL" clId="{7D4544BA-1846-4480-AD2B-B300E71FFAA8}" dt="2024-04-16T17:55:16.522" v="14421" actId="207"/>
          <ac:spMkLst>
            <pc:docMk/>
            <pc:sldMk cId="59215846" sldId="2146846129"/>
            <ac:spMk id="17" creationId="{57CAEBC4-D147-122C-5333-1A078719FF68}"/>
          </ac:spMkLst>
        </pc:spChg>
        <pc:spChg chg="add del mod">
          <ac:chgData name="Reed Kiely" userId="768be38e-2fb5-40ce-925d-bd8e9d9e3c31" providerId="ADAL" clId="{7D4544BA-1846-4480-AD2B-B300E71FFAA8}" dt="2024-04-12T16:10:38.883" v="9303" actId="478"/>
          <ac:spMkLst>
            <pc:docMk/>
            <pc:sldMk cId="59215846" sldId="2146846129"/>
            <ac:spMk id="19" creationId="{E73B66A8-A1EB-5C9D-657D-820F3E1361A7}"/>
          </ac:spMkLst>
        </pc:spChg>
        <pc:spChg chg="add mod">
          <ac:chgData name="Reed Kiely" userId="768be38e-2fb5-40ce-925d-bd8e9d9e3c31" providerId="ADAL" clId="{7D4544BA-1846-4480-AD2B-B300E71FFAA8}" dt="2024-04-17T21:19:45.198" v="19752"/>
          <ac:spMkLst>
            <pc:docMk/>
            <pc:sldMk cId="59215846" sldId="2146846129"/>
            <ac:spMk id="33" creationId="{7D7934AC-4286-3A2D-4E6C-B2A2F064949E}"/>
          </ac:spMkLst>
        </pc:spChg>
        <pc:spChg chg="add del mod">
          <ac:chgData name="Reed Kiely" userId="768be38e-2fb5-40ce-925d-bd8e9d9e3c31" providerId="ADAL" clId="{7D4544BA-1846-4480-AD2B-B300E71FFAA8}" dt="2024-04-17T21:40:34.968" v="20308" actId="478"/>
          <ac:spMkLst>
            <pc:docMk/>
            <pc:sldMk cId="59215846" sldId="2146846129"/>
            <ac:spMk id="38" creationId="{C4D9B6F6-0350-E1D0-AEB1-C1E5DC6F58EB}"/>
          </ac:spMkLst>
        </pc:spChg>
        <pc:spChg chg="mod">
          <ac:chgData name="Reed Kiely" userId="768be38e-2fb5-40ce-925d-bd8e9d9e3c31" providerId="ADAL" clId="{7D4544BA-1846-4480-AD2B-B300E71FFAA8}" dt="2024-04-17T21:15:29.376" v="19464" actId="14100"/>
          <ac:spMkLst>
            <pc:docMk/>
            <pc:sldMk cId="59215846" sldId="2146846129"/>
            <ac:spMk id="39" creationId="{06267231-7B1F-E66F-128E-F9352140C14F}"/>
          </ac:spMkLst>
        </pc:spChg>
        <pc:spChg chg="mod">
          <ac:chgData name="Reed Kiely" userId="768be38e-2fb5-40ce-925d-bd8e9d9e3c31" providerId="ADAL" clId="{7D4544BA-1846-4480-AD2B-B300E71FFAA8}" dt="2024-04-17T21:15:32.383" v="19465" actId="14100"/>
          <ac:spMkLst>
            <pc:docMk/>
            <pc:sldMk cId="59215846" sldId="2146846129"/>
            <ac:spMk id="42" creationId="{08AE824F-D36C-0F94-93A9-FF526D5E25B9}"/>
          </ac:spMkLst>
        </pc:spChg>
        <pc:spChg chg="mod">
          <ac:chgData name="Reed Kiely" userId="768be38e-2fb5-40ce-925d-bd8e9d9e3c31" providerId="ADAL" clId="{7D4544BA-1846-4480-AD2B-B300E71FFAA8}" dt="2024-04-17T21:15:32.383" v="19465" actId="14100"/>
          <ac:spMkLst>
            <pc:docMk/>
            <pc:sldMk cId="59215846" sldId="2146846129"/>
            <ac:spMk id="43" creationId="{507D74FC-72B7-5DF8-F648-272943919813}"/>
          </ac:spMkLst>
        </pc:spChg>
        <pc:spChg chg="mod">
          <ac:chgData name="Reed Kiely" userId="768be38e-2fb5-40ce-925d-bd8e9d9e3c31" providerId="ADAL" clId="{7D4544BA-1846-4480-AD2B-B300E71FFAA8}" dt="2024-04-17T21:15:29.376" v="19464" actId="14100"/>
          <ac:spMkLst>
            <pc:docMk/>
            <pc:sldMk cId="59215846" sldId="2146846129"/>
            <ac:spMk id="46" creationId="{92891063-676C-474F-6795-66E8903E8C5A}"/>
          </ac:spMkLst>
        </pc:spChg>
        <pc:spChg chg="mod">
          <ac:chgData name="Reed Kiely" userId="768be38e-2fb5-40ce-925d-bd8e9d9e3c31" providerId="ADAL" clId="{7D4544BA-1846-4480-AD2B-B300E71FFAA8}" dt="2024-04-17T21:15:29.376" v="19464" actId="14100"/>
          <ac:spMkLst>
            <pc:docMk/>
            <pc:sldMk cId="59215846" sldId="2146846129"/>
            <ac:spMk id="47" creationId="{B87CC636-02F0-09AE-9329-3A98BF95DD88}"/>
          </ac:spMkLst>
        </pc:spChg>
        <pc:spChg chg="mod">
          <ac:chgData name="Reed Kiely" userId="768be38e-2fb5-40ce-925d-bd8e9d9e3c31" providerId="ADAL" clId="{7D4544BA-1846-4480-AD2B-B300E71FFAA8}" dt="2024-04-17T21:15:35.774" v="19467" actId="1076"/>
          <ac:spMkLst>
            <pc:docMk/>
            <pc:sldMk cId="59215846" sldId="2146846129"/>
            <ac:spMk id="49" creationId="{716E59B2-9E1B-0801-FA81-FEC3DA742CDC}"/>
          </ac:spMkLst>
        </pc:spChg>
        <pc:spChg chg="mod">
          <ac:chgData name="Reed Kiely" userId="768be38e-2fb5-40ce-925d-bd8e9d9e3c31" providerId="ADAL" clId="{7D4544BA-1846-4480-AD2B-B300E71FFAA8}" dt="2024-04-17T21:15:35.774" v="19467" actId="1076"/>
          <ac:spMkLst>
            <pc:docMk/>
            <pc:sldMk cId="59215846" sldId="2146846129"/>
            <ac:spMk id="50" creationId="{B9174591-FE4A-0090-1237-71B42A6F625C}"/>
          </ac:spMkLst>
        </pc:spChg>
        <pc:spChg chg="mod">
          <ac:chgData name="Reed Kiely" userId="768be38e-2fb5-40ce-925d-bd8e9d9e3c31" providerId="ADAL" clId="{7D4544BA-1846-4480-AD2B-B300E71FFAA8}" dt="2024-04-17T21:15:19.192" v="19463" actId="1036"/>
          <ac:spMkLst>
            <pc:docMk/>
            <pc:sldMk cId="59215846" sldId="2146846129"/>
            <ac:spMk id="63" creationId="{6D2C0ABA-898D-B286-F710-2E142864E636}"/>
          </ac:spMkLst>
        </pc:spChg>
        <pc:spChg chg="mod">
          <ac:chgData name="Reed Kiely" userId="768be38e-2fb5-40ce-925d-bd8e9d9e3c31" providerId="ADAL" clId="{7D4544BA-1846-4480-AD2B-B300E71FFAA8}" dt="2024-04-17T21:15:19.192" v="19463" actId="1036"/>
          <ac:spMkLst>
            <pc:docMk/>
            <pc:sldMk cId="59215846" sldId="2146846129"/>
            <ac:spMk id="1024" creationId="{E2BB00F4-4C25-FC49-2FFA-72669D2F1159}"/>
          </ac:spMkLst>
        </pc:spChg>
        <pc:spChg chg="mod">
          <ac:chgData name="Reed Kiely" userId="768be38e-2fb5-40ce-925d-bd8e9d9e3c31" providerId="ADAL" clId="{7D4544BA-1846-4480-AD2B-B300E71FFAA8}" dt="2024-04-17T21:15:19.192" v="19463" actId="1036"/>
          <ac:spMkLst>
            <pc:docMk/>
            <pc:sldMk cId="59215846" sldId="2146846129"/>
            <ac:spMk id="1025" creationId="{E8868CD7-AA6A-735D-8022-93390528E551}"/>
          </ac:spMkLst>
        </pc:spChg>
        <pc:grpChg chg="mod">
          <ac:chgData name="Reed Kiely" userId="768be38e-2fb5-40ce-925d-bd8e9d9e3c31" providerId="ADAL" clId="{7D4544BA-1846-4480-AD2B-B300E71FFAA8}" dt="2024-04-17T21:15:32.383" v="19465" actId="14100"/>
          <ac:grpSpMkLst>
            <pc:docMk/>
            <pc:sldMk cId="59215846" sldId="2146846129"/>
            <ac:grpSpMk id="54" creationId="{9510837E-4737-DCC1-98F6-412E7893E10C}"/>
          </ac:grpSpMkLst>
        </pc:grpChg>
        <pc:grpChg chg="mod">
          <ac:chgData name="Reed Kiely" userId="768be38e-2fb5-40ce-925d-bd8e9d9e3c31" providerId="ADAL" clId="{7D4544BA-1846-4480-AD2B-B300E71FFAA8}" dt="2024-04-17T21:15:29.376" v="19464" actId="14100"/>
          <ac:grpSpMkLst>
            <pc:docMk/>
            <pc:sldMk cId="59215846" sldId="2146846129"/>
            <ac:grpSpMk id="55" creationId="{AB1C22D2-34EE-E2D4-76D7-732F642100DA}"/>
          </ac:grpSpMkLst>
        </pc:grpChg>
        <pc:grpChg chg="mod">
          <ac:chgData name="Reed Kiely" userId="768be38e-2fb5-40ce-925d-bd8e9d9e3c31" providerId="ADAL" clId="{7D4544BA-1846-4480-AD2B-B300E71FFAA8}" dt="2024-04-17T21:14:44.130" v="19448" actId="1037"/>
          <ac:grpSpMkLst>
            <pc:docMk/>
            <pc:sldMk cId="59215846" sldId="2146846129"/>
            <ac:grpSpMk id="57" creationId="{2961D017-4044-9BDA-3E3B-10FEB22C677A}"/>
          </ac:grpSpMkLst>
        </pc:grpChg>
        <pc:grpChg chg="mod">
          <ac:chgData name="Reed Kiely" userId="768be38e-2fb5-40ce-925d-bd8e9d9e3c31" providerId="ADAL" clId="{7D4544BA-1846-4480-AD2B-B300E71FFAA8}" dt="2024-04-17T21:15:35.774" v="19467" actId="1076"/>
          <ac:grpSpMkLst>
            <pc:docMk/>
            <pc:sldMk cId="59215846" sldId="2146846129"/>
            <ac:grpSpMk id="58" creationId="{4D27942E-2CEE-F88C-6AB4-EEDB088873D6}"/>
          </ac:grpSpMkLst>
        </pc:grpChg>
        <pc:picChg chg="del">
          <ac:chgData name="Reed Kiely" userId="768be38e-2fb5-40ce-925d-bd8e9d9e3c31" providerId="ADAL" clId="{7D4544BA-1846-4480-AD2B-B300E71FFAA8}" dt="2024-04-03T13:35:18.409" v="98" actId="478"/>
          <ac:picMkLst>
            <pc:docMk/>
            <pc:sldMk cId="59215846" sldId="2146846129"/>
            <ac:picMk id="3" creationId="{B8EE0C63-426D-5B92-24ED-ECF0E88D25A9}"/>
          </ac:picMkLst>
        </pc:picChg>
        <pc:picChg chg="mod">
          <ac:chgData name="Reed Kiely" userId="768be38e-2fb5-40ce-925d-bd8e9d9e3c31" providerId="ADAL" clId="{7D4544BA-1846-4480-AD2B-B300E71FFAA8}" dt="2024-04-17T21:15:32.383" v="19465" actId="14100"/>
          <ac:picMkLst>
            <pc:docMk/>
            <pc:sldMk cId="59215846" sldId="2146846129"/>
            <ac:picMk id="34" creationId="{9B3E6FE5-5E63-D144-F398-7E132E139E11}"/>
          </ac:picMkLst>
        </pc:picChg>
        <pc:picChg chg="mod">
          <ac:chgData name="Reed Kiely" userId="768be38e-2fb5-40ce-925d-bd8e9d9e3c31" providerId="ADAL" clId="{7D4544BA-1846-4480-AD2B-B300E71FFAA8}" dt="2024-04-17T21:14:44.130" v="19448" actId="1037"/>
          <ac:picMkLst>
            <pc:docMk/>
            <pc:sldMk cId="59215846" sldId="2146846129"/>
            <ac:picMk id="36" creationId="{B64F68E4-B4A2-8744-79B5-6F33D5848D41}"/>
          </ac:picMkLst>
        </pc:picChg>
        <pc:picChg chg="mod">
          <ac:chgData name="Reed Kiely" userId="768be38e-2fb5-40ce-925d-bd8e9d9e3c31" providerId="ADAL" clId="{7D4544BA-1846-4480-AD2B-B300E71FFAA8}" dt="2024-04-17T20:21:33.793" v="18149" actId="1076"/>
          <ac:picMkLst>
            <pc:docMk/>
            <pc:sldMk cId="59215846" sldId="2146846129"/>
            <ac:picMk id="37" creationId="{01D2C2F6-7424-72E2-3B6A-CF09FFD5C875}"/>
          </ac:picMkLst>
        </pc:picChg>
        <pc:picChg chg="mod">
          <ac:chgData name="Reed Kiely" userId="768be38e-2fb5-40ce-925d-bd8e9d9e3c31" providerId="ADAL" clId="{7D4544BA-1846-4480-AD2B-B300E71FFAA8}" dt="2024-04-17T21:15:47.304" v="19474" actId="1038"/>
          <ac:picMkLst>
            <pc:docMk/>
            <pc:sldMk cId="59215846" sldId="2146846129"/>
            <ac:picMk id="41" creationId="{73B47BCD-A0FC-A154-6B85-C192D5C52205}"/>
          </ac:picMkLst>
        </pc:picChg>
        <pc:picChg chg="mod">
          <ac:chgData name="Reed Kiely" userId="768be38e-2fb5-40ce-925d-bd8e9d9e3c31" providerId="ADAL" clId="{7D4544BA-1846-4480-AD2B-B300E71FFAA8}" dt="2024-04-17T21:15:29.376" v="19464" actId="14100"/>
          <ac:picMkLst>
            <pc:docMk/>
            <pc:sldMk cId="59215846" sldId="2146846129"/>
            <ac:picMk id="48" creationId="{38FE9224-E4B4-4041-9505-918A763056FA}"/>
          </ac:picMkLst>
        </pc:picChg>
        <pc:picChg chg="del mod">
          <ac:chgData name="Reed Kiely" userId="768be38e-2fb5-40ce-925d-bd8e9d9e3c31" providerId="ADAL" clId="{7D4544BA-1846-4480-AD2B-B300E71FFAA8}" dt="2024-04-16T17:54:19.726" v="14398" actId="478"/>
          <ac:picMkLst>
            <pc:docMk/>
            <pc:sldMk cId="59215846" sldId="2146846129"/>
            <ac:picMk id="1026" creationId="{F538105C-DE13-999F-C709-BB140F11C195}"/>
          </ac:picMkLst>
        </pc:picChg>
        <pc:picChg chg="mod">
          <ac:chgData name="Reed Kiely" userId="768be38e-2fb5-40ce-925d-bd8e9d9e3c31" providerId="ADAL" clId="{7D4544BA-1846-4480-AD2B-B300E71FFAA8}" dt="2024-04-17T21:14:38.975" v="19446" actId="1076"/>
          <ac:picMkLst>
            <pc:docMk/>
            <pc:sldMk cId="59215846" sldId="2146846129"/>
            <ac:picMk id="1030" creationId="{017DA4EF-F5FC-0841-0544-FAF230646C2B}"/>
          </ac:picMkLst>
        </pc:picChg>
        <pc:picChg chg="mod">
          <ac:chgData name="Reed Kiely" userId="768be38e-2fb5-40ce-925d-bd8e9d9e3c31" providerId="ADAL" clId="{7D4544BA-1846-4480-AD2B-B300E71FFAA8}" dt="2024-04-23T13:13:06.816" v="21089" actId="1076"/>
          <ac:picMkLst>
            <pc:docMk/>
            <pc:sldMk cId="59215846" sldId="2146846129"/>
            <ac:picMk id="1031" creationId="{AEF728E7-AB3A-383A-6A7F-E3CCAC945095}"/>
          </ac:picMkLst>
        </pc:picChg>
        <pc:picChg chg="del">
          <ac:chgData name="Reed Kiely" userId="768be38e-2fb5-40ce-925d-bd8e9d9e3c31" providerId="ADAL" clId="{7D4544BA-1846-4480-AD2B-B300E71FFAA8}" dt="2024-04-16T17:54:24.438" v="14399" actId="478"/>
          <ac:picMkLst>
            <pc:docMk/>
            <pc:sldMk cId="59215846" sldId="2146846129"/>
            <ac:picMk id="1032" creationId="{13354AE5-560A-36ED-D073-0FA83B36BC98}"/>
          </ac:picMkLst>
        </pc:picChg>
        <pc:picChg chg="mod">
          <ac:chgData name="Reed Kiely" userId="768be38e-2fb5-40ce-925d-bd8e9d9e3c31" providerId="ADAL" clId="{7D4544BA-1846-4480-AD2B-B300E71FFAA8}" dt="2024-04-17T21:14:44.130" v="19448" actId="1037"/>
          <ac:picMkLst>
            <pc:docMk/>
            <pc:sldMk cId="59215846" sldId="2146846129"/>
            <ac:picMk id="1032" creationId="{A6B3DA58-4A94-9DAD-1158-2B4C77162ECE}"/>
          </ac:picMkLst>
        </pc:picChg>
        <pc:picChg chg="mod">
          <ac:chgData name="Reed Kiely" userId="768be38e-2fb5-40ce-925d-bd8e9d9e3c31" providerId="ADAL" clId="{7D4544BA-1846-4480-AD2B-B300E71FFAA8}" dt="2024-04-17T20:21:34.948" v="18150" actId="1076"/>
          <ac:picMkLst>
            <pc:docMk/>
            <pc:sldMk cId="59215846" sldId="2146846129"/>
            <ac:picMk id="1036" creationId="{A28F6A9D-6BCE-71A3-144E-E0752B475C07}"/>
          </ac:picMkLst>
        </pc:picChg>
        <pc:picChg chg="mod">
          <ac:chgData name="Reed Kiely" userId="768be38e-2fb5-40ce-925d-bd8e9d9e3c31" providerId="ADAL" clId="{7D4544BA-1846-4480-AD2B-B300E71FFAA8}" dt="2024-04-16T17:55:12.474" v="14419" actId="1076"/>
          <ac:picMkLst>
            <pc:docMk/>
            <pc:sldMk cId="59215846" sldId="2146846129"/>
            <ac:picMk id="1038" creationId="{72D352F8-83A1-7AD0-4ACF-7DC1C01252B7}"/>
          </ac:picMkLst>
        </pc:picChg>
        <pc:picChg chg="mod">
          <ac:chgData name="Reed Kiely" userId="768be38e-2fb5-40ce-925d-bd8e9d9e3c31" providerId="ADAL" clId="{7D4544BA-1846-4480-AD2B-B300E71FFAA8}" dt="2024-04-17T21:15:32.383" v="19465" actId="14100"/>
          <ac:picMkLst>
            <pc:docMk/>
            <pc:sldMk cId="59215846" sldId="2146846129"/>
            <ac:picMk id="1040" creationId="{7922ABE7-94EA-C22D-63E1-195E13098568}"/>
          </ac:picMkLst>
        </pc:picChg>
        <pc:picChg chg="mod">
          <ac:chgData name="Reed Kiely" userId="768be38e-2fb5-40ce-925d-bd8e9d9e3c31" providerId="ADAL" clId="{7D4544BA-1846-4480-AD2B-B300E71FFAA8}" dt="2024-04-16T17:55:12.474" v="14419" actId="1076"/>
          <ac:picMkLst>
            <pc:docMk/>
            <pc:sldMk cId="59215846" sldId="2146846129"/>
            <ac:picMk id="1044" creationId="{CCFB8396-A657-19D2-91E4-2B8770708B4C}"/>
          </ac:picMkLst>
        </pc:picChg>
        <pc:picChg chg="mod">
          <ac:chgData name="Reed Kiely" userId="768be38e-2fb5-40ce-925d-bd8e9d9e3c31" providerId="ADAL" clId="{7D4544BA-1846-4480-AD2B-B300E71FFAA8}" dt="2024-04-17T21:15:35.774" v="19467" actId="1076"/>
          <ac:picMkLst>
            <pc:docMk/>
            <pc:sldMk cId="59215846" sldId="2146846129"/>
            <ac:picMk id="1046" creationId="{FD34A688-C8A6-BE98-3A38-6B52379C98F9}"/>
          </ac:picMkLst>
        </pc:picChg>
        <pc:picChg chg="mod">
          <ac:chgData name="Reed Kiely" userId="768be38e-2fb5-40ce-925d-bd8e9d9e3c31" providerId="ADAL" clId="{7D4544BA-1846-4480-AD2B-B300E71FFAA8}" dt="2024-04-17T20:21:32.257" v="18148" actId="1076"/>
          <ac:picMkLst>
            <pc:docMk/>
            <pc:sldMk cId="59215846" sldId="2146846129"/>
            <ac:picMk id="1048" creationId="{D1B804DA-7504-D9B4-0558-23BB57FCC6A2}"/>
          </ac:picMkLst>
        </pc:picChg>
        <pc:picChg chg="mod">
          <ac:chgData name="Reed Kiely" userId="768be38e-2fb5-40ce-925d-bd8e9d9e3c31" providerId="ADAL" clId="{7D4544BA-1846-4480-AD2B-B300E71FFAA8}" dt="2024-04-16T17:55:12.474" v="14419" actId="1076"/>
          <ac:picMkLst>
            <pc:docMk/>
            <pc:sldMk cId="59215846" sldId="2146846129"/>
            <ac:picMk id="1052" creationId="{DE839C3E-C76C-529C-A7D7-AC79666D9419}"/>
          </ac:picMkLst>
        </pc:picChg>
        <pc:picChg chg="del mod">
          <ac:chgData name="Reed Kiely" userId="768be38e-2fb5-40ce-925d-bd8e9d9e3c31" providerId="ADAL" clId="{7D4544BA-1846-4480-AD2B-B300E71FFAA8}" dt="2024-04-16T17:55:00.212" v="14414" actId="478"/>
          <ac:picMkLst>
            <pc:docMk/>
            <pc:sldMk cId="59215846" sldId="2146846129"/>
            <ac:picMk id="1060" creationId="{A7F6854D-68C8-8C1B-D1D7-7AADFBD3D89C}"/>
          </ac:picMkLst>
        </pc:picChg>
        <pc:picChg chg="del mod">
          <ac:chgData name="Reed Kiely" userId="768be38e-2fb5-40ce-925d-bd8e9d9e3c31" providerId="ADAL" clId="{7D4544BA-1846-4480-AD2B-B300E71FFAA8}" dt="2024-04-17T20:21:28.395" v="18146" actId="478"/>
          <ac:picMkLst>
            <pc:docMk/>
            <pc:sldMk cId="59215846" sldId="2146846129"/>
            <ac:picMk id="1062" creationId="{864F1461-EDDA-7D47-DDE0-49F7A795722D}"/>
          </ac:picMkLst>
        </pc:picChg>
        <pc:cxnChg chg="add mod">
          <ac:chgData name="Reed Kiely" userId="768be38e-2fb5-40ce-925d-bd8e9d9e3c31" providerId="ADAL" clId="{7D4544BA-1846-4480-AD2B-B300E71FFAA8}" dt="2024-04-17T21:26:10.337" v="19804" actId="693"/>
          <ac:cxnSpMkLst>
            <pc:docMk/>
            <pc:sldMk cId="59215846" sldId="2146846129"/>
            <ac:cxnSpMk id="29" creationId="{C4717D20-95BD-86A9-D2A5-23A0881319F9}"/>
          </ac:cxnSpMkLst>
        </pc:cxnChg>
        <pc:cxnChg chg="add mod">
          <ac:chgData name="Reed Kiely" userId="768be38e-2fb5-40ce-925d-bd8e9d9e3c31" providerId="ADAL" clId="{7D4544BA-1846-4480-AD2B-B300E71FFAA8}" dt="2024-04-17T21:26:16.945" v="19805" actId="1038"/>
          <ac:cxnSpMkLst>
            <pc:docMk/>
            <pc:sldMk cId="59215846" sldId="2146846129"/>
            <ac:cxnSpMk id="31" creationId="{57C10F03-11FE-0689-1B76-451361A77829}"/>
          </ac:cxnSpMkLst>
        </pc:cxn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7D4544BA-1846-4480-AD2B-B300E71FFAA8}" dt="2024-04-12T17:17:46.467" v="11239"/>
              <pc2:cmMkLst xmlns:pc2="http://schemas.microsoft.com/office/powerpoint/2019/9/main/command">
                <pc:docMk/>
                <pc:sldMk cId="59215846" sldId="2146846129"/>
                <pc2:cmMk id="{316D082E-E67A-482E-A9DA-7EB01D908517}"/>
              </pc2:cmMkLst>
            </pc226:cmChg>
            <pc226:cmChg xmlns:pc226="http://schemas.microsoft.com/office/powerpoint/2022/06/main/command" chg="add del">
              <pc226:chgData name="Reed Kiely" userId="768be38e-2fb5-40ce-925d-bd8e9d9e3c31" providerId="ADAL" clId="{7D4544BA-1846-4480-AD2B-B300E71FFAA8}" dt="2024-04-17T21:16:12.499" v="19478"/>
              <pc2:cmMkLst xmlns:pc2="http://schemas.microsoft.com/office/powerpoint/2019/9/main/command">
                <pc:docMk/>
                <pc:sldMk cId="59215846" sldId="2146846129"/>
                <pc2:cmMk id="{D7D9E46F-F210-4327-A862-22CA29F4429A}"/>
              </pc2:cmMkLst>
            </pc226:cmChg>
            <pc226:cmChg xmlns:pc226="http://schemas.microsoft.com/office/powerpoint/2022/06/main/command" chg="add del">
              <pc226:chgData name="Reed Kiely" userId="768be38e-2fb5-40ce-925d-bd8e9d9e3c31" providerId="ADAL" clId="{7D4544BA-1846-4480-AD2B-B300E71FFAA8}" dt="2024-04-17T21:16:11.229" v="19477"/>
              <pc2:cmMkLst xmlns:pc2="http://schemas.microsoft.com/office/powerpoint/2019/9/main/command">
                <pc:docMk/>
                <pc:sldMk cId="59215846" sldId="2146846129"/>
                <pc2:cmMk id="{11F46071-775F-4BE6-B87B-D78B3D7F0A47}"/>
              </pc2:cmMkLst>
            </pc226:cmChg>
            <pc226:cmChg xmlns:pc226="http://schemas.microsoft.com/office/powerpoint/2022/06/main/command" chg="add del">
              <pc226:chgData name="Reed Kiely" userId="768be38e-2fb5-40ce-925d-bd8e9d9e3c31" providerId="ADAL" clId="{7D4544BA-1846-4480-AD2B-B300E71FFAA8}" dt="2024-04-17T21:16:13.724" v="19479"/>
              <pc2:cmMkLst xmlns:pc2="http://schemas.microsoft.com/office/powerpoint/2019/9/main/command">
                <pc:docMk/>
                <pc:sldMk cId="59215846" sldId="2146846129"/>
                <pc2:cmMk id="{A29654A0-AFBC-4A44-BD84-DC14BBD7D1CA}"/>
              </pc2:cmMkLst>
            </pc226:cmChg>
          </p:ext>
        </pc:extLst>
      </pc:sldChg>
      <pc:sldChg chg="del">
        <pc:chgData name="Reed Kiely" userId="768be38e-2fb5-40ce-925d-bd8e9d9e3c31" providerId="ADAL" clId="{7D4544BA-1846-4480-AD2B-B300E71FFAA8}" dt="2024-04-03T13:35:13.654" v="96" actId="47"/>
        <pc:sldMkLst>
          <pc:docMk/>
          <pc:sldMk cId="3672396669" sldId="2146846129"/>
        </pc:sldMkLst>
      </pc:sldChg>
      <pc:sldChg chg="ord">
        <pc:chgData name="Reed Kiely" userId="768be38e-2fb5-40ce-925d-bd8e9d9e3c31" providerId="ADAL" clId="{7D4544BA-1846-4480-AD2B-B300E71FFAA8}" dt="2024-04-17T20:22:44.877" v="18154"/>
        <pc:sldMkLst>
          <pc:docMk/>
          <pc:sldMk cId="406629804" sldId="2146846130"/>
        </pc:sldMkLst>
      </pc:sldChg>
      <pc:sldChg chg="del">
        <pc:chgData name="Reed Kiely" userId="768be38e-2fb5-40ce-925d-bd8e9d9e3c31" providerId="ADAL" clId="{7D4544BA-1846-4480-AD2B-B300E71FFAA8}" dt="2024-04-03T13:35:13.654" v="96" actId="47"/>
        <pc:sldMkLst>
          <pc:docMk/>
          <pc:sldMk cId="724793367" sldId="2146846130"/>
        </pc:sldMkLst>
      </pc:sldChg>
      <pc:sldChg chg="add del">
        <pc:chgData name="Reed Kiely" userId="768be38e-2fb5-40ce-925d-bd8e9d9e3c31" providerId="ADAL" clId="{7D4544BA-1846-4480-AD2B-B300E71FFAA8}" dt="2024-04-12T16:11:32.748" v="9329"/>
        <pc:sldMkLst>
          <pc:docMk/>
          <pc:sldMk cId="1570477195" sldId="2146846130"/>
        </pc:sldMkLst>
      </pc:sldChg>
      <pc:sldChg chg="addSp modSp add del mod ord">
        <pc:chgData name="Reed Kiely" userId="768be38e-2fb5-40ce-925d-bd8e9d9e3c31" providerId="ADAL" clId="{7D4544BA-1846-4480-AD2B-B300E71FFAA8}" dt="2024-04-12T16:11:43.432" v="9333" actId="2696"/>
        <pc:sldMkLst>
          <pc:docMk/>
          <pc:sldMk cId="3529377804" sldId="2146846130"/>
        </pc:sldMkLst>
        <pc:spChg chg="add mod">
          <ac:chgData name="Reed Kiely" userId="768be38e-2fb5-40ce-925d-bd8e9d9e3c31" providerId="ADAL" clId="{7D4544BA-1846-4480-AD2B-B300E71FFAA8}" dt="2024-04-11T19:52:57.261" v="5753"/>
          <ac:spMkLst>
            <pc:docMk/>
            <pc:sldMk cId="3529377804" sldId="2146846130"/>
            <ac:spMk id="3" creationId="{5949D208-4015-F974-3488-F99831A1D58D}"/>
          </ac:spMkLst>
        </pc:spChg>
        <pc:spChg chg="add mod">
          <ac:chgData name="Reed Kiely" userId="768be38e-2fb5-40ce-925d-bd8e9d9e3c31" providerId="ADAL" clId="{7D4544BA-1846-4480-AD2B-B300E71FFAA8}" dt="2024-04-10T13:28:18.103" v="3127" actId="1076"/>
          <ac:spMkLst>
            <pc:docMk/>
            <pc:sldMk cId="3529377804" sldId="2146846130"/>
            <ac:spMk id="3" creationId="{B0379F3F-BA16-EE09-5CCD-48B4C3D9E437}"/>
          </ac:spMkLst>
        </pc:spChg>
        <pc:spChg chg="add mod">
          <ac:chgData name="Reed Kiely" userId="768be38e-2fb5-40ce-925d-bd8e9d9e3c31" providerId="ADAL" clId="{7D4544BA-1846-4480-AD2B-B300E71FFAA8}" dt="2024-04-12T16:11:24.640" v="9326" actId="20577"/>
          <ac:spMkLst>
            <pc:docMk/>
            <pc:sldMk cId="3529377804" sldId="2146846130"/>
            <ac:spMk id="3" creationId="{D86E4DAE-146B-BC4F-E188-435BA2AAB4A9}"/>
          </ac:spMkLst>
        </pc:spChg>
        <pc:spChg chg="mod">
          <ac:chgData name="Reed Kiely" userId="768be38e-2fb5-40ce-925d-bd8e9d9e3c31" providerId="ADAL" clId="{7D4544BA-1846-4480-AD2B-B300E71FFAA8}" dt="2024-04-03T13:55:36.616" v="143"/>
          <ac:spMkLst>
            <pc:docMk/>
            <pc:sldMk cId="3529377804" sldId="2146846130"/>
            <ac:spMk id="4" creationId="{1BF894CE-5EB9-4BB3-F6C7-477E37F6A6AA}"/>
          </ac:spMkLst>
        </pc:spChg>
        <pc:spChg chg="add mod">
          <ac:chgData name="Reed Kiely" userId="768be38e-2fb5-40ce-925d-bd8e9d9e3c31" providerId="ADAL" clId="{7D4544BA-1846-4480-AD2B-B300E71FFAA8}" dt="2024-04-10T16:34:25.280" v="3755" actId="1076"/>
          <ac:spMkLst>
            <pc:docMk/>
            <pc:sldMk cId="3529377804" sldId="2146846130"/>
            <ac:spMk id="6" creationId="{FD59FBEF-D031-5C65-6A56-908AE15AF854}"/>
          </ac:spMkLst>
        </pc:spChg>
        <pc:spChg chg="mod">
          <ac:chgData name="Reed Kiely" userId="768be38e-2fb5-40ce-925d-bd8e9d9e3c31" providerId="ADAL" clId="{7D4544BA-1846-4480-AD2B-B300E71FFAA8}" dt="2024-04-12T16:10:57.290" v="9320" actId="313"/>
          <ac:spMkLst>
            <pc:docMk/>
            <pc:sldMk cId="3529377804" sldId="2146846130"/>
            <ac:spMk id="8" creationId="{3351E766-DA40-FBC4-FFD4-06C9741793A3}"/>
          </ac:spMkLst>
        </pc:spChg>
        <pc:spChg chg="mod">
          <ac:chgData name="Reed Kiely" userId="768be38e-2fb5-40ce-925d-bd8e9d9e3c31" providerId="ADAL" clId="{7D4544BA-1846-4480-AD2B-B300E71FFAA8}" dt="2024-04-03T13:55:32.291" v="142" actId="20577"/>
          <ac:spMkLst>
            <pc:docMk/>
            <pc:sldMk cId="3529377804" sldId="2146846130"/>
            <ac:spMk id="10" creationId="{6207CC1A-CFD7-697D-86E8-81F0633D371C}"/>
          </ac:spMkLst>
        </pc:spChg>
        <pc:spChg chg="mod">
          <ac:chgData name="Reed Kiely" userId="768be38e-2fb5-40ce-925d-bd8e9d9e3c31" providerId="ADAL" clId="{7D4544BA-1846-4480-AD2B-B300E71FFAA8}" dt="2024-04-09T14:59:14.477" v="1537" actId="207"/>
          <ac:spMkLst>
            <pc:docMk/>
            <pc:sldMk cId="3529377804" sldId="2146846130"/>
            <ac:spMk id="13" creationId="{25AECA34-E0EA-AB4F-CC73-8F4F7B6B41CD}"/>
          </ac:spMkLst>
        </pc:spChg>
      </pc:sldChg>
      <pc:sldChg chg="addSp delSp modSp add del mod addCm delCm">
        <pc:chgData name="Reed Kiely" userId="768be38e-2fb5-40ce-925d-bd8e9d9e3c31" providerId="ADAL" clId="{7D4544BA-1846-4480-AD2B-B300E71FFAA8}" dt="2024-04-16T20:37:27.345" v="15017" actId="2696"/>
        <pc:sldMkLst>
          <pc:docMk/>
          <pc:sldMk cId="3105930944" sldId="2146846131"/>
        </pc:sldMkLst>
        <pc:spChg chg="add del mod">
          <ac:chgData name="Reed Kiely" userId="768be38e-2fb5-40ce-925d-bd8e9d9e3c31" providerId="ADAL" clId="{7D4544BA-1846-4480-AD2B-B300E71FFAA8}" dt="2024-04-09T15:29:00.194" v="1706" actId="478"/>
          <ac:spMkLst>
            <pc:docMk/>
            <pc:sldMk cId="3105930944" sldId="2146846131"/>
            <ac:spMk id="3" creationId="{2E058108-A673-5BEA-B783-0C9D46BF2310}"/>
          </ac:spMkLst>
        </pc:spChg>
        <pc:spChg chg="mod">
          <ac:chgData name="Reed Kiely" userId="768be38e-2fb5-40ce-925d-bd8e9d9e3c31" providerId="ADAL" clId="{7D4544BA-1846-4480-AD2B-B300E71FFAA8}" dt="2024-04-09T17:36:10.709" v="2484" actId="20577"/>
          <ac:spMkLst>
            <pc:docMk/>
            <pc:sldMk cId="3105930944" sldId="2146846131"/>
            <ac:spMk id="3" creationId="{63CA9384-7504-E5E2-22C1-7C09412454D2}"/>
          </ac:spMkLst>
        </pc:spChg>
        <pc:spChg chg="add mod">
          <ac:chgData name="Reed Kiely" userId="768be38e-2fb5-40ce-925d-bd8e9d9e3c31" providerId="ADAL" clId="{7D4544BA-1846-4480-AD2B-B300E71FFAA8}" dt="2024-04-11T19:54:50.814" v="5864" actId="1035"/>
          <ac:spMkLst>
            <pc:docMk/>
            <pc:sldMk cId="3105930944" sldId="2146846131"/>
            <ac:spMk id="3" creationId="{7A30BF8C-E797-301D-7DDC-7AB92E244CF4}"/>
          </ac:spMkLst>
        </pc:spChg>
        <pc:spChg chg="mod">
          <ac:chgData name="Reed Kiely" userId="768be38e-2fb5-40ce-925d-bd8e9d9e3c31" providerId="ADAL" clId="{7D4544BA-1846-4480-AD2B-B300E71FFAA8}" dt="2024-04-12T14:04:56.079" v="8060" actId="20577"/>
          <ac:spMkLst>
            <pc:docMk/>
            <pc:sldMk cId="3105930944" sldId="2146846131"/>
            <ac:spMk id="4" creationId="{1BF894CE-5EB9-4BB3-F6C7-477E37F6A6AA}"/>
          </ac:spMkLst>
        </pc:spChg>
        <pc:spChg chg="add mod">
          <ac:chgData name="Reed Kiely" userId="768be38e-2fb5-40ce-925d-bd8e9d9e3c31" providerId="ADAL" clId="{7D4544BA-1846-4480-AD2B-B300E71FFAA8}" dt="2024-04-16T20:30:09.794" v="14960" actId="1076"/>
          <ac:spMkLst>
            <pc:docMk/>
            <pc:sldMk cId="3105930944" sldId="2146846131"/>
            <ac:spMk id="6" creationId="{37C7B2A0-A386-3AA5-852B-74A8AB5798CD}"/>
          </ac:spMkLst>
        </pc:spChg>
        <pc:spChg chg="add del mod ord">
          <ac:chgData name="Reed Kiely" userId="768be38e-2fb5-40ce-925d-bd8e9d9e3c31" providerId="ADAL" clId="{7D4544BA-1846-4480-AD2B-B300E71FFAA8}" dt="2024-04-09T17:36:14.775" v="2486" actId="478"/>
          <ac:spMkLst>
            <pc:docMk/>
            <pc:sldMk cId="3105930944" sldId="2146846131"/>
            <ac:spMk id="6" creationId="{591E91A1-8B3B-AE58-49DD-F771CC50242D}"/>
          </ac:spMkLst>
        </pc:spChg>
        <pc:spChg chg="add del mod">
          <ac:chgData name="Reed Kiely" userId="768be38e-2fb5-40ce-925d-bd8e9d9e3c31" providerId="ADAL" clId="{7D4544BA-1846-4480-AD2B-B300E71FFAA8}" dt="2024-04-12T13:36:03.394" v="7658" actId="478"/>
          <ac:spMkLst>
            <pc:docMk/>
            <pc:sldMk cId="3105930944" sldId="2146846131"/>
            <ac:spMk id="6" creationId="{C8BBAFDE-560A-676F-E62A-FEDAE01C8C0F}"/>
          </ac:spMkLst>
        </pc:spChg>
        <pc:spChg chg="add mod">
          <ac:chgData name="Reed Kiely" userId="768be38e-2fb5-40ce-925d-bd8e9d9e3c31" providerId="ADAL" clId="{7D4544BA-1846-4480-AD2B-B300E71FFAA8}" dt="2024-04-10T13:28:23.280" v="3129" actId="1076"/>
          <ac:spMkLst>
            <pc:docMk/>
            <pc:sldMk cId="3105930944" sldId="2146846131"/>
            <ac:spMk id="6" creationId="{D067DE7C-EA9B-EEFC-8DEE-5350566D7754}"/>
          </ac:spMkLst>
        </pc:spChg>
        <pc:spChg chg="add mod">
          <ac:chgData name="Reed Kiely" userId="768be38e-2fb5-40ce-925d-bd8e9d9e3c31" providerId="ADAL" clId="{7D4544BA-1846-4480-AD2B-B300E71FFAA8}" dt="2024-04-16T20:30:08.231" v="14959" actId="1076"/>
          <ac:spMkLst>
            <pc:docMk/>
            <pc:sldMk cId="3105930944" sldId="2146846131"/>
            <ac:spMk id="7" creationId="{98E31527-3D58-A750-715A-FDAED1809DB5}"/>
          </ac:spMkLst>
        </pc:spChg>
        <pc:spChg chg="add del mod">
          <ac:chgData name="Reed Kiely" userId="768be38e-2fb5-40ce-925d-bd8e9d9e3c31" providerId="ADAL" clId="{7D4544BA-1846-4480-AD2B-B300E71FFAA8}" dt="2024-04-12T13:36:02.623" v="7657" actId="478"/>
          <ac:spMkLst>
            <pc:docMk/>
            <pc:sldMk cId="3105930944" sldId="2146846131"/>
            <ac:spMk id="7" creationId="{A4CA9E7F-8E5C-5630-42D3-83C5CE6182AB}"/>
          </ac:spMkLst>
        </pc:spChg>
        <pc:spChg chg="del">
          <ac:chgData name="Reed Kiely" userId="768be38e-2fb5-40ce-925d-bd8e9d9e3c31" providerId="ADAL" clId="{7D4544BA-1846-4480-AD2B-B300E71FFAA8}" dt="2024-04-11T16:09:40.480" v="4021" actId="478"/>
          <ac:spMkLst>
            <pc:docMk/>
            <pc:sldMk cId="3105930944" sldId="2146846131"/>
            <ac:spMk id="7" creationId="{BF552AD7-7F6F-4810-03DE-C115B33C9778}"/>
          </ac:spMkLst>
        </pc:spChg>
        <pc:spChg chg="mod">
          <ac:chgData name="Reed Kiely" userId="768be38e-2fb5-40ce-925d-bd8e9d9e3c31" providerId="ADAL" clId="{7D4544BA-1846-4480-AD2B-B300E71FFAA8}" dt="2024-04-12T16:16:35.832" v="9559" actId="20577"/>
          <ac:spMkLst>
            <pc:docMk/>
            <pc:sldMk cId="3105930944" sldId="2146846131"/>
            <ac:spMk id="8" creationId="{3351E766-DA40-FBC4-FFD4-06C9741793A3}"/>
          </ac:spMkLst>
        </pc:spChg>
        <pc:spChg chg="mod">
          <ac:chgData name="Reed Kiely" userId="768be38e-2fb5-40ce-925d-bd8e9d9e3c31" providerId="ADAL" clId="{7D4544BA-1846-4480-AD2B-B300E71FFAA8}" dt="2024-04-12T17:13:21.508" v="11200" actId="108"/>
          <ac:spMkLst>
            <pc:docMk/>
            <pc:sldMk cId="3105930944" sldId="2146846131"/>
            <ac:spMk id="10" creationId="{6207CC1A-CFD7-697D-86E8-81F0633D371C}"/>
          </ac:spMkLst>
        </pc:spChg>
        <pc:spChg chg="add mod">
          <ac:chgData name="Reed Kiely" userId="768be38e-2fb5-40ce-925d-bd8e9d9e3c31" providerId="ADAL" clId="{7D4544BA-1846-4480-AD2B-B300E71FFAA8}" dt="2024-04-10T19:21:06.760" v="3835" actId="1076"/>
          <ac:spMkLst>
            <pc:docMk/>
            <pc:sldMk cId="3105930944" sldId="2146846131"/>
            <ac:spMk id="11" creationId="{A61DAE7A-3FD5-CF7C-48BD-1EF79C1D0FB6}"/>
          </ac:spMkLst>
        </pc:spChg>
        <pc:spChg chg="add mod">
          <ac:chgData name="Reed Kiely" userId="768be38e-2fb5-40ce-925d-bd8e9d9e3c31" providerId="ADAL" clId="{7D4544BA-1846-4480-AD2B-B300E71FFAA8}" dt="2024-04-09T15:28:45.845" v="1701"/>
          <ac:spMkLst>
            <pc:docMk/>
            <pc:sldMk cId="3105930944" sldId="2146846131"/>
            <ac:spMk id="11" creationId="{E7215CD9-BCD8-476F-8308-67206D9DF602}"/>
          </ac:spMkLst>
        </pc:spChg>
        <pc:spChg chg="add mod">
          <ac:chgData name="Reed Kiely" userId="768be38e-2fb5-40ce-925d-bd8e9d9e3c31" providerId="ADAL" clId="{7D4544BA-1846-4480-AD2B-B300E71FFAA8}" dt="2024-04-15T21:24:33.080" v="14370"/>
          <ac:spMkLst>
            <pc:docMk/>
            <pc:sldMk cId="3105930944" sldId="2146846131"/>
            <ac:spMk id="11" creationId="{F7DF23D1-5950-3F4B-251D-0B6A5D0A59DF}"/>
          </ac:spMkLst>
        </pc:spChg>
        <pc:spChg chg="add mod">
          <ac:chgData name="Reed Kiely" userId="768be38e-2fb5-40ce-925d-bd8e9d9e3c31" providerId="ADAL" clId="{7D4544BA-1846-4480-AD2B-B300E71FFAA8}" dt="2024-04-09T15:28:52.737" v="1703"/>
          <ac:spMkLst>
            <pc:docMk/>
            <pc:sldMk cId="3105930944" sldId="2146846131"/>
            <ac:spMk id="12" creationId="{BAD0D979-F8ED-A0DC-DB12-A5A53D98BCAF}"/>
          </ac:spMkLst>
        </pc:spChg>
        <pc:spChg chg="del mod">
          <ac:chgData name="Reed Kiely" userId="768be38e-2fb5-40ce-925d-bd8e9d9e3c31" providerId="ADAL" clId="{7D4544BA-1846-4480-AD2B-B300E71FFAA8}" dt="2024-04-11T16:10:12.208" v="4024" actId="478"/>
          <ac:spMkLst>
            <pc:docMk/>
            <pc:sldMk cId="3105930944" sldId="2146846131"/>
            <ac:spMk id="13" creationId="{25AECA34-E0EA-AB4F-CC73-8F4F7B6B41CD}"/>
          </ac:spMkLst>
        </pc:spChg>
        <pc:spChg chg="add mod">
          <ac:chgData name="Reed Kiely" userId="768be38e-2fb5-40ce-925d-bd8e9d9e3c31" providerId="ADAL" clId="{7D4544BA-1846-4480-AD2B-B300E71FFAA8}" dt="2024-04-09T15:28:52.737" v="1703"/>
          <ac:spMkLst>
            <pc:docMk/>
            <pc:sldMk cId="3105930944" sldId="2146846131"/>
            <ac:spMk id="14" creationId="{879F44ED-6E63-8FC8-9744-6E34488F7981}"/>
          </ac:spMkLst>
        </pc:spChg>
        <pc:spChg chg="add mod">
          <ac:chgData name="Reed Kiely" userId="768be38e-2fb5-40ce-925d-bd8e9d9e3c31" providerId="ADAL" clId="{7D4544BA-1846-4480-AD2B-B300E71FFAA8}" dt="2024-04-09T17:35:13.540" v="2438" actId="20577"/>
          <ac:spMkLst>
            <pc:docMk/>
            <pc:sldMk cId="3105930944" sldId="2146846131"/>
            <ac:spMk id="15" creationId="{7701A236-0BC3-1C08-13DB-CF07B4179A43}"/>
          </ac:spMkLst>
        </pc:spChg>
        <pc:spChg chg="add del mod">
          <ac:chgData name="Reed Kiely" userId="768be38e-2fb5-40ce-925d-bd8e9d9e3c31" providerId="ADAL" clId="{7D4544BA-1846-4480-AD2B-B300E71FFAA8}" dt="2024-04-11T16:09:43.896" v="4022" actId="478"/>
          <ac:spMkLst>
            <pc:docMk/>
            <pc:sldMk cId="3105930944" sldId="2146846131"/>
            <ac:spMk id="16" creationId="{1DA704DF-AC3C-3FAF-7E52-0079AA2A885B}"/>
          </ac:spMkLst>
        </pc:spChg>
        <pc:spChg chg="add mod">
          <ac:chgData name="Reed Kiely" userId="768be38e-2fb5-40ce-925d-bd8e9d9e3c31" providerId="ADAL" clId="{7D4544BA-1846-4480-AD2B-B300E71FFAA8}" dt="2024-04-11T16:10:27.893" v="4075" actId="207"/>
          <ac:spMkLst>
            <pc:docMk/>
            <pc:sldMk cId="3105930944" sldId="2146846131"/>
            <ac:spMk id="17" creationId="{13EEDC71-E4AD-F1E8-A5CC-556E8DB372DF}"/>
          </ac:spMkLst>
        </pc:spChg>
        <pc:spChg chg="mod">
          <ac:chgData name="Reed Kiely" userId="768be38e-2fb5-40ce-925d-bd8e9d9e3c31" providerId="ADAL" clId="{7D4544BA-1846-4480-AD2B-B300E71FFAA8}" dt="2024-04-12T13:31:58.574" v="7590" actId="208"/>
          <ac:spMkLst>
            <pc:docMk/>
            <pc:sldMk cId="3105930944" sldId="2146846131"/>
            <ac:spMk id="19" creationId="{7CCC3E21-B13A-0F4A-87A3-041A764FB87E}"/>
          </ac:spMkLst>
        </pc:spChg>
        <pc:spChg chg="mod">
          <ac:chgData name="Reed Kiely" userId="768be38e-2fb5-40ce-925d-bd8e9d9e3c31" providerId="ADAL" clId="{7D4544BA-1846-4480-AD2B-B300E71FFAA8}" dt="2024-04-11T19:53:20.770" v="5754" actId="207"/>
          <ac:spMkLst>
            <pc:docMk/>
            <pc:sldMk cId="3105930944" sldId="2146846131"/>
            <ac:spMk id="22" creationId="{04B1B892-52D2-4863-BCF3-CB537716F8C8}"/>
          </ac:spMkLst>
        </pc:spChg>
        <pc:spChg chg="mod">
          <ac:chgData name="Reed Kiely" userId="768be38e-2fb5-40ce-925d-bd8e9d9e3c31" providerId="ADAL" clId="{7D4544BA-1846-4480-AD2B-B300E71FFAA8}" dt="2024-04-11T19:55:29.385" v="5885" actId="1076"/>
          <ac:spMkLst>
            <pc:docMk/>
            <pc:sldMk cId="3105930944" sldId="2146846131"/>
            <ac:spMk id="23" creationId="{747D63BE-FDD4-B692-3787-2C22B7AE5266}"/>
          </ac:spMkLst>
        </pc:spChg>
        <pc:spChg chg="mod">
          <ac:chgData name="Reed Kiely" userId="768be38e-2fb5-40ce-925d-bd8e9d9e3c31" providerId="ADAL" clId="{7D4544BA-1846-4480-AD2B-B300E71FFAA8}" dt="2024-04-11T17:39:24.047" v="4527" actId="20577"/>
          <ac:spMkLst>
            <pc:docMk/>
            <pc:sldMk cId="3105930944" sldId="2146846131"/>
            <ac:spMk id="25" creationId="{04D98946-8066-9581-DD40-0883176FEE94}"/>
          </ac:spMkLst>
        </pc:spChg>
        <pc:spChg chg="mod">
          <ac:chgData name="Reed Kiely" userId="768be38e-2fb5-40ce-925d-bd8e9d9e3c31" providerId="ADAL" clId="{7D4544BA-1846-4480-AD2B-B300E71FFAA8}" dt="2024-04-11T19:55:29.385" v="5885" actId="1076"/>
          <ac:spMkLst>
            <pc:docMk/>
            <pc:sldMk cId="3105930944" sldId="2146846131"/>
            <ac:spMk id="26" creationId="{7D7B2B2D-6D91-09B3-E417-6F5075042A47}"/>
          </ac:spMkLst>
        </pc:sp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7D4544BA-1846-4480-AD2B-B300E71FFAA8}" dt="2024-04-11T19:55:43.798" v="5890"/>
              <pc2:cmMkLst xmlns:pc2="http://schemas.microsoft.com/office/powerpoint/2019/9/main/command">
                <pc:docMk/>
                <pc:sldMk cId="3105930944" sldId="2146846131"/>
                <pc2:cmMk id="{6D233E04-AFFB-48D9-8637-823A890D5EFC}"/>
              </pc2:cmMkLst>
            </pc226:cmChg>
            <pc226:cmChg xmlns:pc226="http://schemas.microsoft.com/office/powerpoint/2022/06/main/command" chg="add">
              <pc226:chgData name="Reed Kiely" userId="768be38e-2fb5-40ce-925d-bd8e9d9e3c31" providerId="ADAL" clId="{7D4544BA-1846-4480-AD2B-B300E71FFAA8}" dt="2024-04-11T16:10:10.081" v="4023"/>
              <pc2:cmMkLst xmlns:pc2="http://schemas.microsoft.com/office/powerpoint/2019/9/main/command">
                <pc:docMk/>
                <pc:sldMk cId="3105930944" sldId="2146846131"/>
                <pc2:cmMk id="{66FC425C-582E-445B-B443-A3A4D0B6ADE0}"/>
              </pc2:cmMkLst>
            </pc226:cmChg>
            <pc226:cmChg xmlns:pc226="http://schemas.microsoft.com/office/powerpoint/2022/06/main/command" chg="del">
              <pc226:chgData name="Reed Kiely" userId="768be38e-2fb5-40ce-925d-bd8e9d9e3c31" providerId="ADAL" clId="{7D4544BA-1846-4480-AD2B-B300E71FFAA8}" dt="2024-04-09T17:36:12.942" v="2485"/>
              <pc2:cmMkLst xmlns:pc2="http://schemas.microsoft.com/office/powerpoint/2019/9/main/command">
                <pc:docMk/>
                <pc:sldMk cId="3105930944" sldId="2146846131"/>
                <pc2:cmMk id="{E9301B70-400C-4055-8098-157FD7427AE1}"/>
              </pc2:cmMkLst>
            </pc226:cmChg>
          </p:ext>
        </pc:extLst>
      </pc:sldChg>
      <pc:sldChg chg="del">
        <pc:chgData name="Reed Kiely" userId="768be38e-2fb5-40ce-925d-bd8e9d9e3c31" providerId="ADAL" clId="{7D4544BA-1846-4480-AD2B-B300E71FFAA8}" dt="2024-04-03T13:35:13.654" v="96" actId="47"/>
        <pc:sldMkLst>
          <pc:docMk/>
          <pc:sldMk cId="3427304599" sldId="2146846131"/>
        </pc:sldMkLst>
      </pc:sldChg>
      <pc:sldChg chg="del">
        <pc:chgData name="Reed Kiely" userId="768be38e-2fb5-40ce-925d-bd8e9d9e3c31" providerId="ADAL" clId="{7D4544BA-1846-4480-AD2B-B300E71FFAA8}" dt="2024-04-17T20:22:51.148" v="18155" actId="2696"/>
        <pc:sldMkLst>
          <pc:docMk/>
          <pc:sldMk cId="3494400171" sldId="2146846131"/>
        </pc:sldMkLst>
      </pc:sldChg>
      <pc:sldChg chg="addSp delSp modSp add mod addCm delCm modCm">
        <pc:chgData name="Reed Kiely" userId="768be38e-2fb5-40ce-925d-bd8e9d9e3c31" providerId="ADAL" clId="{7D4544BA-1846-4480-AD2B-B300E71FFAA8}" dt="2024-04-23T22:03:54.368" v="28656" actId="207"/>
        <pc:sldMkLst>
          <pc:docMk/>
          <pc:sldMk cId="2948945407" sldId="2146846132"/>
        </pc:sldMkLst>
        <pc:spChg chg="del mod">
          <ac:chgData name="Reed Kiely" userId="768be38e-2fb5-40ce-925d-bd8e9d9e3c31" providerId="ADAL" clId="{7D4544BA-1846-4480-AD2B-B300E71FFAA8}" dt="2024-04-23T16:48:02.806" v="23135" actId="478"/>
          <ac:spMkLst>
            <pc:docMk/>
            <pc:sldMk cId="2948945407" sldId="2146846132"/>
            <ac:spMk id="3" creationId="{0D460169-C361-CAED-0343-3544F104DDB4}"/>
          </ac:spMkLst>
        </pc:spChg>
        <pc:spChg chg="add mod">
          <ac:chgData name="Reed Kiely" userId="768be38e-2fb5-40ce-925d-bd8e9d9e3c31" providerId="ADAL" clId="{7D4544BA-1846-4480-AD2B-B300E71FFAA8}" dt="2024-04-17T21:19:41.527" v="19749"/>
          <ac:spMkLst>
            <pc:docMk/>
            <pc:sldMk cId="2948945407" sldId="2146846132"/>
            <ac:spMk id="3" creationId="{30A7DCFE-AF15-2C87-BBEF-8F064BDFE1B3}"/>
          </ac:spMkLst>
        </pc:spChg>
        <pc:spChg chg="add del mod">
          <ac:chgData name="Reed Kiely" userId="768be38e-2fb5-40ce-925d-bd8e9d9e3c31" providerId="ADAL" clId="{7D4544BA-1846-4480-AD2B-B300E71FFAA8}" dt="2024-04-12T14:07:44.713" v="8106" actId="478"/>
          <ac:spMkLst>
            <pc:docMk/>
            <pc:sldMk cId="2948945407" sldId="2146846132"/>
            <ac:spMk id="3" creationId="{527507E6-C6BC-7B6D-C0CE-F111BFC8982F}"/>
          </ac:spMkLst>
        </pc:spChg>
        <pc:spChg chg="add del mod">
          <ac:chgData name="Reed Kiely" userId="768be38e-2fb5-40ce-925d-bd8e9d9e3c31" providerId="ADAL" clId="{7D4544BA-1846-4480-AD2B-B300E71FFAA8}" dt="2024-04-16T21:02:51.471" v="15265" actId="478"/>
          <ac:spMkLst>
            <pc:docMk/>
            <pc:sldMk cId="2948945407" sldId="2146846132"/>
            <ac:spMk id="3" creationId="{5C528957-6063-E1D0-3ABC-C46B02D88B21}"/>
          </ac:spMkLst>
        </pc:spChg>
        <pc:spChg chg="add del mod">
          <ac:chgData name="Reed Kiely" userId="768be38e-2fb5-40ce-925d-bd8e9d9e3c31" providerId="ADAL" clId="{7D4544BA-1846-4480-AD2B-B300E71FFAA8}" dt="2024-04-23T21:23:02.565" v="25942" actId="478"/>
          <ac:spMkLst>
            <pc:docMk/>
            <pc:sldMk cId="2948945407" sldId="2146846132"/>
            <ac:spMk id="3" creationId="{84AB5FFB-4016-A3F1-4919-9FF7100C79AF}"/>
          </ac:spMkLst>
        </pc:spChg>
        <pc:spChg chg="add mod ord">
          <ac:chgData name="Reed Kiely" userId="768be38e-2fb5-40ce-925d-bd8e9d9e3c31" providerId="ADAL" clId="{7D4544BA-1846-4480-AD2B-B300E71FFAA8}" dt="2024-04-03T13:57:17.042" v="172" actId="2085"/>
          <ac:spMkLst>
            <pc:docMk/>
            <pc:sldMk cId="2948945407" sldId="2146846132"/>
            <ac:spMk id="3" creationId="{AEFF1943-F1D0-9820-80B0-59AF47B96A4D}"/>
          </ac:spMkLst>
        </pc:spChg>
        <pc:spChg chg="mod">
          <ac:chgData name="Reed Kiely" userId="768be38e-2fb5-40ce-925d-bd8e9d9e3c31" providerId="ADAL" clId="{7D4544BA-1846-4480-AD2B-B300E71FFAA8}" dt="2024-04-23T22:03:54.368" v="28656" actId="207"/>
          <ac:spMkLst>
            <pc:docMk/>
            <pc:sldMk cId="2948945407" sldId="2146846132"/>
            <ac:spMk id="4" creationId="{1BF894CE-5EB9-4BB3-F6C7-477E37F6A6AA}"/>
          </ac:spMkLst>
        </pc:spChg>
        <pc:spChg chg="add mod">
          <ac:chgData name="Reed Kiely" userId="768be38e-2fb5-40ce-925d-bd8e9d9e3c31" providerId="ADAL" clId="{7D4544BA-1846-4480-AD2B-B300E71FFAA8}" dt="2024-04-23T21:24:56.114" v="26037" actId="1038"/>
          <ac:spMkLst>
            <pc:docMk/>
            <pc:sldMk cId="2948945407" sldId="2146846132"/>
            <ac:spMk id="6" creationId="{1A2E7E62-269A-72BE-01B9-99CBFF9E0CD0}"/>
          </ac:spMkLst>
        </pc:spChg>
        <pc:spChg chg="add del mod">
          <ac:chgData name="Reed Kiely" userId="768be38e-2fb5-40ce-925d-bd8e9d9e3c31" providerId="ADAL" clId="{7D4544BA-1846-4480-AD2B-B300E71FFAA8}" dt="2024-04-11T16:12:39.360" v="4125" actId="478"/>
          <ac:spMkLst>
            <pc:docMk/>
            <pc:sldMk cId="2948945407" sldId="2146846132"/>
            <ac:spMk id="6" creationId="{2D8E850D-C314-C06F-429B-836DBFE9767B}"/>
          </ac:spMkLst>
        </pc:spChg>
        <pc:spChg chg="add mod">
          <ac:chgData name="Reed Kiely" userId="768be38e-2fb5-40ce-925d-bd8e9d9e3c31" providerId="ADAL" clId="{7D4544BA-1846-4480-AD2B-B300E71FFAA8}" dt="2024-04-04T17:28:43.423" v="739" actId="207"/>
          <ac:spMkLst>
            <pc:docMk/>
            <pc:sldMk cId="2948945407" sldId="2146846132"/>
            <ac:spMk id="6" creationId="{3BF10B57-D19E-85A9-A4AE-19C5D20F8B68}"/>
          </ac:spMkLst>
        </pc:spChg>
        <pc:spChg chg="mod">
          <ac:chgData name="Reed Kiely" userId="768be38e-2fb5-40ce-925d-bd8e9d9e3c31" providerId="ADAL" clId="{7D4544BA-1846-4480-AD2B-B300E71FFAA8}" dt="2024-04-23T21:13:18.207" v="25771" actId="14100"/>
          <ac:spMkLst>
            <pc:docMk/>
            <pc:sldMk cId="2948945407" sldId="2146846132"/>
            <ac:spMk id="7" creationId="{BF552AD7-7F6F-4810-03DE-C115B33C9778}"/>
          </ac:spMkLst>
        </pc:spChg>
        <pc:spChg chg="mod">
          <ac:chgData name="Reed Kiely" userId="768be38e-2fb5-40ce-925d-bd8e9d9e3c31" providerId="ADAL" clId="{7D4544BA-1846-4480-AD2B-B300E71FFAA8}" dt="2024-04-23T21:22:56.990" v="25935" actId="20577"/>
          <ac:spMkLst>
            <pc:docMk/>
            <pc:sldMk cId="2948945407" sldId="2146846132"/>
            <ac:spMk id="8" creationId="{3351E766-DA40-FBC4-FFD4-06C9741793A3}"/>
          </ac:spMkLst>
        </pc:spChg>
        <pc:spChg chg="del mod">
          <ac:chgData name="Reed Kiely" userId="768be38e-2fb5-40ce-925d-bd8e9d9e3c31" providerId="ADAL" clId="{7D4544BA-1846-4480-AD2B-B300E71FFAA8}" dt="2024-04-16T20:48:38.704" v="15167" actId="478"/>
          <ac:spMkLst>
            <pc:docMk/>
            <pc:sldMk cId="2948945407" sldId="2146846132"/>
            <ac:spMk id="10" creationId="{6207CC1A-CFD7-697D-86E8-81F0633D371C}"/>
          </ac:spMkLst>
        </pc:spChg>
        <pc:spChg chg="add del mod">
          <ac:chgData name="Reed Kiely" userId="768be38e-2fb5-40ce-925d-bd8e9d9e3c31" providerId="ADAL" clId="{7D4544BA-1846-4480-AD2B-B300E71FFAA8}" dt="2024-04-17T21:40:13.306" v="20299" actId="478"/>
          <ac:spMkLst>
            <pc:docMk/>
            <pc:sldMk cId="2948945407" sldId="2146846132"/>
            <ac:spMk id="10" creationId="{DF5185A2-76B7-F205-9EF9-5A7102500BD3}"/>
          </ac:spMkLst>
        </pc:spChg>
        <pc:spChg chg="add del mod">
          <ac:chgData name="Reed Kiely" userId="768be38e-2fb5-40ce-925d-bd8e9d9e3c31" providerId="ADAL" clId="{7D4544BA-1846-4480-AD2B-B300E71FFAA8}" dt="2024-04-12T13:37:48.583" v="7677" actId="478"/>
          <ac:spMkLst>
            <pc:docMk/>
            <pc:sldMk cId="2948945407" sldId="2146846132"/>
            <ac:spMk id="11" creationId="{2C615DF9-DAD2-B0A1-0B6D-92AA67682476}"/>
          </ac:spMkLst>
        </pc:spChg>
        <pc:spChg chg="add mod">
          <ac:chgData name="Reed Kiely" userId="768be38e-2fb5-40ce-925d-bd8e9d9e3c31" providerId="ADAL" clId="{7D4544BA-1846-4480-AD2B-B300E71FFAA8}" dt="2024-04-04T17:28:43.423" v="739" actId="207"/>
          <ac:spMkLst>
            <pc:docMk/>
            <pc:sldMk cId="2948945407" sldId="2146846132"/>
            <ac:spMk id="11" creationId="{52CF08DD-D3AF-5940-3F9F-EE27C95088A3}"/>
          </ac:spMkLst>
        </pc:spChg>
        <pc:spChg chg="del mod">
          <ac:chgData name="Reed Kiely" userId="768be38e-2fb5-40ce-925d-bd8e9d9e3c31" providerId="ADAL" clId="{7D4544BA-1846-4480-AD2B-B300E71FFAA8}" dt="2024-04-23T21:13:30.188" v="25776" actId="478"/>
          <ac:spMkLst>
            <pc:docMk/>
            <pc:sldMk cId="2948945407" sldId="2146846132"/>
            <ac:spMk id="11" creationId="{8918E204-DDE4-5277-E121-6CC4478398CE}"/>
          </ac:spMkLst>
        </pc:spChg>
        <pc:spChg chg="add del mod">
          <ac:chgData name="Reed Kiely" userId="768be38e-2fb5-40ce-925d-bd8e9d9e3c31" providerId="ADAL" clId="{7D4544BA-1846-4480-AD2B-B300E71FFAA8}" dt="2024-04-16T20:48:38.704" v="15167" actId="478"/>
          <ac:spMkLst>
            <pc:docMk/>
            <pc:sldMk cId="2948945407" sldId="2146846132"/>
            <ac:spMk id="11" creationId="{AE3E3D34-7E4C-2431-1721-219929F20F90}"/>
          </ac:spMkLst>
        </pc:spChg>
        <pc:spChg chg="add mod">
          <ac:chgData name="Reed Kiely" userId="768be38e-2fb5-40ce-925d-bd8e9d9e3c31" providerId="ADAL" clId="{7D4544BA-1846-4480-AD2B-B300E71FFAA8}" dt="2024-04-23T21:23:07.833" v="25943" actId="1076"/>
          <ac:spMkLst>
            <pc:docMk/>
            <pc:sldMk cId="2948945407" sldId="2146846132"/>
            <ac:spMk id="12" creationId="{D0C79B4F-DD57-1C4C-4235-1EFE8117259F}"/>
          </ac:spMkLst>
        </pc:spChg>
        <pc:spChg chg="del mod">
          <ac:chgData name="Reed Kiely" userId="768be38e-2fb5-40ce-925d-bd8e9d9e3c31" providerId="ADAL" clId="{7D4544BA-1846-4480-AD2B-B300E71FFAA8}" dt="2024-04-11T16:12:37.256" v="4124" actId="478"/>
          <ac:spMkLst>
            <pc:docMk/>
            <pc:sldMk cId="2948945407" sldId="2146846132"/>
            <ac:spMk id="13" creationId="{25AECA34-E0EA-AB4F-CC73-8F4F7B6B41CD}"/>
          </ac:spMkLst>
        </pc:spChg>
        <pc:spChg chg="add mod">
          <ac:chgData name="Reed Kiely" userId="768be38e-2fb5-40ce-925d-bd8e9d9e3c31" providerId="ADAL" clId="{7D4544BA-1846-4480-AD2B-B300E71FFAA8}" dt="2024-04-23T21:24:50.597" v="26031" actId="1076"/>
          <ac:spMkLst>
            <pc:docMk/>
            <pc:sldMk cId="2948945407" sldId="2146846132"/>
            <ac:spMk id="13" creationId="{FE132429-51C2-3E42-9229-554E22F481EC}"/>
          </ac:spMkLst>
        </pc:spChg>
        <pc:spChg chg="mod">
          <ac:chgData name="Reed Kiely" userId="768be38e-2fb5-40ce-925d-bd8e9d9e3c31" providerId="ADAL" clId="{7D4544BA-1846-4480-AD2B-B300E71FFAA8}" dt="2024-04-23T21:14:50.731" v="25808" actId="1076"/>
          <ac:spMkLst>
            <pc:docMk/>
            <pc:sldMk cId="2948945407" sldId="2146846132"/>
            <ac:spMk id="14" creationId="{A45B5B07-B44C-7494-2AD4-4F184061F757}"/>
          </ac:spMkLst>
        </pc:spChg>
        <pc:spChg chg="add del mod">
          <ac:chgData name="Reed Kiely" userId="768be38e-2fb5-40ce-925d-bd8e9d9e3c31" providerId="ADAL" clId="{7D4544BA-1846-4480-AD2B-B300E71FFAA8}" dt="2024-04-23T21:13:31.036" v="25777" actId="478"/>
          <ac:spMkLst>
            <pc:docMk/>
            <pc:sldMk cId="2948945407" sldId="2146846132"/>
            <ac:spMk id="15" creationId="{3693371D-F8FA-CE17-BF70-A185D7510A76}"/>
          </ac:spMkLst>
        </pc:spChg>
        <pc:spChg chg="add del mod">
          <ac:chgData name="Reed Kiely" userId="768be38e-2fb5-40ce-925d-bd8e9d9e3c31" providerId="ADAL" clId="{7D4544BA-1846-4480-AD2B-B300E71FFAA8}" dt="2024-04-16T21:05:27.926" v="15305" actId="478"/>
          <ac:spMkLst>
            <pc:docMk/>
            <pc:sldMk cId="2948945407" sldId="2146846132"/>
            <ac:spMk id="15" creationId="{A5903FA5-F398-0213-84B7-FD8F1B219804}"/>
          </ac:spMkLst>
        </pc:spChg>
        <pc:spChg chg="add mod">
          <ac:chgData name="Reed Kiely" userId="768be38e-2fb5-40ce-925d-bd8e9d9e3c31" providerId="ADAL" clId="{7D4544BA-1846-4480-AD2B-B300E71FFAA8}" dt="2024-04-11T16:13:07.207" v="4135" actId="1076"/>
          <ac:spMkLst>
            <pc:docMk/>
            <pc:sldMk cId="2948945407" sldId="2146846132"/>
            <ac:spMk id="15" creationId="{AC1DF2C4-B2F5-93AA-FD75-595BCC584AB7}"/>
          </ac:spMkLst>
        </pc:spChg>
        <pc:spChg chg="add del mod">
          <ac:chgData name="Reed Kiely" userId="768be38e-2fb5-40ce-925d-bd8e9d9e3c31" providerId="ADAL" clId="{7D4544BA-1846-4480-AD2B-B300E71FFAA8}" dt="2024-04-12T13:41:36.988" v="7837" actId="478"/>
          <ac:spMkLst>
            <pc:docMk/>
            <pc:sldMk cId="2948945407" sldId="2146846132"/>
            <ac:spMk id="15" creationId="{E4D24A0C-5244-440D-4197-9BF2B91DFFDE}"/>
          </ac:spMkLst>
        </pc:spChg>
        <pc:spChg chg="add del mod">
          <ac:chgData name="Reed Kiely" userId="768be38e-2fb5-40ce-925d-bd8e9d9e3c31" providerId="ADAL" clId="{7D4544BA-1846-4480-AD2B-B300E71FFAA8}" dt="2024-04-23T19:23:57.264" v="24399" actId="478"/>
          <ac:spMkLst>
            <pc:docMk/>
            <pc:sldMk cId="2948945407" sldId="2146846132"/>
            <ac:spMk id="16" creationId="{85DB9C02-60E0-BFBD-8C17-2325D3523AA9}"/>
          </ac:spMkLst>
        </pc:spChg>
        <pc:spChg chg="add mod">
          <ac:chgData name="Reed Kiely" userId="768be38e-2fb5-40ce-925d-bd8e9d9e3c31" providerId="ADAL" clId="{7D4544BA-1846-4480-AD2B-B300E71FFAA8}" dt="2024-04-11T16:13:38.332" v="4224" actId="14100"/>
          <ac:spMkLst>
            <pc:docMk/>
            <pc:sldMk cId="2948945407" sldId="2146846132"/>
            <ac:spMk id="16" creationId="{A634DA7B-531A-4F00-26C4-63B513C5B170}"/>
          </ac:spMkLst>
        </pc:spChg>
        <pc:spChg chg="add del mod">
          <ac:chgData name="Reed Kiely" userId="768be38e-2fb5-40ce-925d-bd8e9d9e3c31" providerId="ADAL" clId="{7D4544BA-1846-4480-AD2B-B300E71FFAA8}" dt="2024-04-16T21:05:27.926" v="15305" actId="478"/>
          <ac:spMkLst>
            <pc:docMk/>
            <pc:sldMk cId="2948945407" sldId="2146846132"/>
            <ac:spMk id="16" creationId="{D2A94951-24E5-1624-670C-765EA7E40D04}"/>
          </ac:spMkLst>
        </pc:spChg>
        <pc:spChg chg="add del mod">
          <ac:chgData name="Reed Kiely" userId="768be38e-2fb5-40ce-925d-bd8e9d9e3c31" providerId="ADAL" clId="{7D4544BA-1846-4480-AD2B-B300E71FFAA8}" dt="2024-04-12T13:43:37.108" v="7877" actId="478"/>
          <ac:spMkLst>
            <pc:docMk/>
            <pc:sldMk cId="2948945407" sldId="2146846132"/>
            <ac:spMk id="16" creationId="{D402DEBB-C149-3CDB-CBD1-0950B15B4ED7}"/>
          </ac:spMkLst>
        </pc:spChg>
        <pc:spChg chg="add del mod ord">
          <ac:chgData name="Reed Kiely" userId="768be38e-2fb5-40ce-925d-bd8e9d9e3c31" providerId="ADAL" clId="{7D4544BA-1846-4480-AD2B-B300E71FFAA8}" dt="2024-04-23T21:12:54.084" v="25740" actId="478"/>
          <ac:spMkLst>
            <pc:docMk/>
            <pc:sldMk cId="2948945407" sldId="2146846132"/>
            <ac:spMk id="17" creationId="{BBB7D2C1-FFCD-8517-9A23-B010DDFACCE8}"/>
          </ac:spMkLst>
        </pc:spChg>
        <pc:spChg chg="add del mod">
          <ac:chgData name="Reed Kiely" userId="768be38e-2fb5-40ce-925d-bd8e9d9e3c31" providerId="ADAL" clId="{7D4544BA-1846-4480-AD2B-B300E71FFAA8}" dt="2024-04-23T21:12:54.084" v="25740" actId="478"/>
          <ac:spMkLst>
            <pc:docMk/>
            <pc:sldMk cId="2948945407" sldId="2146846132"/>
            <ac:spMk id="19" creationId="{0AD9BAB5-67ED-62AE-D3FA-D0FF419FD90E}"/>
          </ac:spMkLst>
        </pc:spChg>
        <pc:spChg chg="add mod">
          <ac:chgData name="Reed Kiely" userId="768be38e-2fb5-40ce-925d-bd8e9d9e3c31" providerId="ADAL" clId="{7D4544BA-1846-4480-AD2B-B300E71FFAA8}" dt="2024-04-16T20:30:27.065" v="14963" actId="1076"/>
          <ac:spMkLst>
            <pc:docMk/>
            <pc:sldMk cId="2948945407" sldId="2146846132"/>
            <ac:spMk id="19" creationId="{8C1A8E40-9ECA-4E2C-80C9-088606A101F0}"/>
          </ac:spMkLst>
        </pc:spChg>
        <pc:spChg chg="add del mod">
          <ac:chgData name="Reed Kiely" userId="768be38e-2fb5-40ce-925d-bd8e9d9e3c31" providerId="ADAL" clId="{7D4544BA-1846-4480-AD2B-B300E71FFAA8}" dt="2024-04-23T19:24:02.464" v="24401" actId="478"/>
          <ac:spMkLst>
            <pc:docMk/>
            <pc:sldMk cId="2948945407" sldId="2146846132"/>
            <ac:spMk id="20" creationId="{0C378F5A-0A7D-A3AD-91F8-2A7D7E94B460}"/>
          </ac:spMkLst>
        </pc:spChg>
        <pc:spChg chg="add mod">
          <ac:chgData name="Reed Kiely" userId="768be38e-2fb5-40ce-925d-bd8e9d9e3c31" providerId="ADAL" clId="{7D4544BA-1846-4480-AD2B-B300E71FFAA8}" dt="2024-04-16T20:30:27.065" v="14963" actId="1076"/>
          <ac:spMkLst>
            <pc:docMk/>
            <pc:sldMk cId="2948945407" sldId="2146846132"/>
            <ac:spMk id="20" creationId="{5D5E5E93-7164-08F2-57B1-7E80F1EADABA}"/>
          </ac:spMkLst>
        </pc:spChg>
        <pc:spChg chg="add mod">
          <ac:chgData name="Reed Kiely" userId="768be38e-2fb5-40ce-925d-bd8e9d9e3c31" providerId="ADAL" clId="{7D4544BA-1846-4480-AD2B-B300E71FFAA8}" dt="2024-04-23T21:24:56.114" v="26037" actId="1038"/>
          <ac:spMkLst>
            <pc:docMk/>
            <pc:sldMk cId="2948945407" sldId="2146846132"/>
            <ac:spMk id="20" creationId="{BF134ED0-F4D1-2865-2C04-93093C59CDA2}"/>
          </ac:spMkLst>
        </pc:spChg>
        <pc:spChg chg="add mod">
          <ac:chgData name="Reed Kiely" userId="768be38e-2fb5-40ce-925d-bd8e9d9e3c31" providerId="ADAL" clId="{7D4544BA-1846-4480-AD2B-B300E71FFAA8}" dt="2024-04-23T21:27:29.707" v="26056" actId="14100"/>
          <ac:spMkLst>
            <pc:docMk/>
            <pc:sldMk cId="2948945407" sldId="2146846132"/>
            <ac:spMk id="21" creationId="{F301837C-8ECA-DD20-0986-525CC3FF17DD}"/>
          </ac:spMkLst>
        </pc:spChg>
        <pc:spChg chg="add del mod">
          <ac:chgData name="Reed Kiely" userId="768be38e-2fb5-40ce-925d-bd8e9d9e3c31" providerId="ADAL" clId="{7D4544BA-1846-4480-AD2B-B300E71FFAA8}" dt="2024-04-23T20:56:24.630" v="25521" actId="478"/>
          <ac:spMkLst>
            <pc:docMk/>
            <pc:sldMk cId="2948945407" sldId="2146846132"/>
            <ac:spMk id="22" creationId="{15DC9731-8937-A570-82D1-E1B3054AD79F}"/>
          </ac:spMkLst>
        </pc:spChg>
        <pc:spChg chg="add mod">
          <ac:chgData name="Reed Kiely" userId="768be38e-2fb5-40ce-925d-bd8e9d9e3c31" providerId="ADAL" clId="{7D4544BA-1846-4480-AD2B-B300E71FFAA8}" dt="2024-04-23T21:24:50.597" v="26031" actId="1076"/>
          <ac:spMkLst>
            <pc:docMk/>
            <pc:sldMk cId="2948945407" sldId="2146846132"/>
            <ac:spMk id="22" creationId="{C34C8926-0234-37D9-31B3-504B4EC95332}"/>
          </ac:spMkLst>
        </pc:spChg>
        <pc:spChg chg="add del mod">
          <ac:chgData name="Reed Kiely" userId="768be38e-2fb5-40ce-925d-bd8e9d9e3c31" providerId="ADAL" clId="{7D4544BA-1846-4480-AD2B-B300E71FFAA8}" dt="2024-04-23T19:23:15.351" v="24398" actId="478"/>
          <ac:spMkLst>
            <pc:docMk/>
            <pc:sldMk cId="2948945407" sldId="2146846132"/>
            <ac:spMk id="23" creationId="{35B82A30-0D15-017C-AF9F-C17D03634A8C}"/>
          </ac:spMkLst>
        </pc:spChg>
        <pc:spChg chg="add del mod">
          <ac:chgData name="Reed Kiely" userId="768be38e-2fb5-40ce-925d-bd8e9d9e3c31" providerId="ADAL" clId="{7D4544BA-1846-4480-AD2B-B300E71FFAA8}" dt="2024-04-23T21:27:33.691" v="26057" actId="478"/>
          <ac:spMkLst>
            <pc:docMk/>
            <pc:sldMk cId="2948945407" sldId="2146846132"/>
            <ac:spMk id="23" creationId="{590B336C-9A83-10E5-0193-E83378B01F2B}"/>
          </ac:spMkLst>
        </pc:spChg>
        <pc:spChg chg="add del mod">
          <ac:chgData name="Reed Kiely" userId="768be38e-2fb5-40ce-925d-bd8e9d9e3c31" providerId="ADAL" clId="{7D4544BA-1846-4480-AD2B-B300E71FFAA8}" dt="2024-04-23T20:56:36.182" v="25529" actId="478"/>
          <ac:spMkLst>
            <pc:docMk/>
            <pc:sldMk cId="2948945407" sldId="2146846132"/>
            <ac:spMk id="24" creationId="{CA196EE6-CA9B-D2C3-4121-B539A0D925DE}"/>
          </ac:spMkLst>
        </pc:spChg>
        <pc:spChg chg="mod ord">
          <ac:chgData name="Reed Kiely" userId="768be38e-2fb5-40ce-925d-bd8e9d9e3c31" providerId="ADAL" clId="{7D4544BA-1846-4480-AD2B-B300E71FFAA8}" dt="2024-04-23T21:15:04.093" v="25814" actId="207"/>
          <ac:spMkLst>
            <pc:docMk/>
            <pc:sldMk cId="2948945407" sldId="2146846132"/>
            <ac:spMk id="29" creationId="{1B3ACA3C-0DD2-C370-7302-F8E827BEDB6B}"/>
          </ac:spMkLst>
        </pc:spChg>
        <pc:spChg chg="del mod">
          <ac:chgData name="Reed Kiely" userId="768be38e-2fb5-40ce-925d-bd8e9d9e3c31" providerId="ADAL" clId="{7D4544BA-1846-4480-AD2B-B300E71FFAA8}" dt="2024-04-23T16:48:39.749" v="23154" actId="478"/>
          <ac:spMkLst>
            <pc:docMk/>
            <pc:sldMk cId="2948945407" sldId="2146846132"/>
            <ac:spMk id="30" creationId="{98AB6A17-4E54-BD64-C28A-340E1C5635EF}"/>
          </ac:spMkLst>
        </pc:spChg>
        <pc:spChg chg="del mod">
          <ac:chgData name="Reed Kiely" userId="768be38e-2fb5-40ce-925d-bd8e9d9e3c31" providerId="ADAL" clId="{7D4544BA-1846-4480-AD2B-B300E71FFAA8}" dt="2024-04-23T16:48:26.166" v="23148" actId="478"/>
          <ac:spMkLst>
            <pc:docMk/>
            <pc:sldMk cId="2948945407" sldId="2146846132"/>
            <ac:spMk id="31" creationId="{B3C91B93-1976-45F5-6ACB-ED37363DD051}"/>
          </ac:spMkLst>
        </pc:spChg>
        <pc:spChg chg="mod">
          <ac:chgData name="Reed Kiely" userId="768be38e-2fb5-40ce-925d-bd8e9d9e3c31" providerId="ADAL" clId="{7D4544BA-1846-4480-AD2B-B300E71FFAA8}" dt="2024-04-23T21:23:23.077" v="25949" actId="1076"/>
          <ac:spMkLst>
            <pc:docMk/>
            <pc:sldMk cId="2948945407" sldId="2146846132"/>
            <ac:spMk id="32" creationId="{07F3DBD7-D606-3480-346B-91B3C81E9DE0}"/>
          </ac:spMkLst>
        </pc:spChg>
        <pc:spChg chg="del mod">
          <ac:chgData name="Reed Kiely" userId="768be38e-2fb5-40ce-925d-bd8e9d9e3c31" providerId="ADAL" clId="{7D4544BA-1846-4480-AD2B-B300E71FFAA8}" dt="2024-04-23T16:48:38.246" v="23152" actId="478"/>
          <ac:spMkLst>
            <pc:docMk/>
            <pc:sldMk cId="2948945407" sldId="2146846132"/>
            <ac:spMk id="33" creationId="{4CF95491-BC38-4831-4D96-B09F300EABDE}"/>
          </ac:spMkLst>
        </pc:spChg>
        <pc:spChg chg="del mod">
          <ac:chgData name="Reed Kiely" userId="768be38e-2fb5-40ce-925d-bd8e9d9e3c31" providerId="ADAL" clId="{7D4544BA-1846-4480-AD2B-B300E71FFAA8}" dt="2024-04-23T16:48:24.758" v="23145" actId="478"/>
          <ac:spMkLst>
            <pc:docMk/>
            <pc:sldMk cId="2948945407" sldId="2146846132"/>
            <ac:spMk id="34" creationId="{6070C42A-7235-39A6-C834-2D5E33FD05CF}"/>
          </ac:spMkLst>
        </pc:spChg>
        <pc:spChg chg="del mod">
          <ac:chgData name="Reed Kiely" userId="768be38e-2fb5-40ce-925d-bd8e9d9e3c31" providerId="ADAL" clId="{7D4544BA-1846-4480-AD2B-B300E71FFAA8}" dt="2024-04-23T16:48:39.342" v="23153" actId="478"/>
          <ac:spMkLst>
            <pc:docMk/>
            <pc:sldMk cId="2948945407" sldId="2146846132"/>
            <ac:spMk id="35" creationId="{52789D61-59EC-6193-C98A-997649C2570B}"/>
          </ac:spMkLst>
        </pc:spChg>
        <pc:spChg chg="del mod">
          <ac:chgData name="Reed Kiely" userId="768be38e-2fb5-40ce-925d-bd8e9d9e3c31" providerId="ADAL" clId="{7D4544BA-1846-4480-AD2B-B300E71FFAA8}" dt="2024-04-23T16:48:25.791" v="23146" actId="478"/>
          <ac:spMkLst>
            <pc:docMk/>
            <pc:sldMk cId="2948945407" sldId="2146846132"/>
            <ac:spMk id="36" creationId="{7DC0064C-0297-2B51-FBDB-00F8C4479954}"/>
          </ac:spMkLst>
        </pc:spChg>
        <pc:spChg chg="add del mod">
          <ac:chgData name="Reed Kiely" userId="768be38e-2fb5-40ce-925d-bd8e9d9e3c31" providerId="ADAL" clId="{7D4544BA-1846-4480-AD2B-B300E71FFAA8}" dt="2024-04-23T21:14:54.724" v="25809" actId="478"/>
          <ac:spMkLst>
            <pc:docMk/>
            <pc:sldMk cId="2948945407" sldId="2146846132"/>
            <ac:spMk id="40" creationId="{9A49022F-9971-4FFE-2BF5-6C36A0119C3D}"/>
          </ac:spMkLst>
        </pc:spChg>
        <pc:picChg chg="del mod">
          <ac:chgData name="Reed Kiely" userId="768be38e-2fb5-40ce-925d-bd8e9d9e3c31" providerId="ADAL" clId="{7D4544BA-1846-4480-AD2B-B300E71FFAA8}" dt="2024-04-23T16:48:38.246" v="23152" actId="478"/>
          <ac:picMkLst>
            <pc:docMk/>
            <pc:sldMk cId="2948945407" sldId="2146846132"/>
            <ac:picMk id="6" creationId="{2805D302-FFB5-4FE6-3CE9-BCC307402551}"/>
          </ac:picMkLst>
        </pc:picChg>
        <pc:picChg chg="add del mod ord">
          <ac:chgData name="Reed Kiely" userId="768be38e-2fb5-40ce-925d-bd8e9d9e3c31" providerId="ADAL" clId="{7D4544BA-1846-4480-AD2B-B300E71FFAA8}" dt="2024-04-23T21:23:00.483" v="25941" actId="478"/>
          <ac:picMkLst>
            <pc:docMk/>
            <pc:sldMk cId="2948945407" sldId="2146846132"/>
            <ac:picMk id="10" creationId="{084BC09A-CD61-2261-C63E-9A56C3C00BE2}"/>
          </ac:picMkLst>
        </pc:picChg>
        <pc:picChg chg="add mod modCrop">
          <ac:chgData name="Reed Kiely" userId="768be38e-2fb5-40ce-925d-bd8e9d9e3c31" providerId="ADAL" clId="{7D4544BA-1846-4480-AD2B-B300E71FFAA8}" dt="2024-04-11T16:13:08.033" v="4136" actId="1076"/>
          <ac:picMkLst>
            <pc:docMk/>
            <pc:sldMk cId="2948945407" sldId="2146846132"/>
            <ac:picMk id="11" creationId="{4EC222C4-69EF-0541-1761-B67FD5F23AA0}"/>
          </ac:picMkLst>
        </pc:picChg>
        <pc:picChg chg="del mod">
          <ac:chgData name="Reed Kiely" userId="768be38e-2fb5-40ce-925d-bd8e9d9e3c31" providerId="ADAL" clId="{7D4544BA-1846-4480-AD2B-B300E71FFAA8}" dt="2024-04-23T19:20:07.327" v="24326" actId="478"/>
          <ac:picMkLst>
            <pc:docMk/>
            <pc:sldMk cId="2948945407" sldId="2146846132"/>
            <ac:picMk id="13" creationId="{86EFBEAA-13C7-9389-9C7F-85AF003D54C2}"/>
          </ac:picMkLst>
        </pc:picChg>
        <pc:picChg chg="add mod">
          <ac:chgData name="Reed Kiely" userId="768be38e-2fb5-40ce-925d-bd8e9d9e3c31" providerId="ADAL" clId="{7D4544BA-1846-4480-AD2B-B300E71FFAA8}" dt="2024-04-16T20:30:27.065" v="14963" actId="1076"/>
          <ac:picMkLst>
            <pc:docMk/>
            <pc:sldMk cId="2948945407" sldId="2146846132"/>
            <ac:picMk id="17" creationId="{E25B971D-CCF3-79FF-4539-D14189AA38B4}"/>
          </ac:picMkLst>
        </pc:picChg>
        <pc:picChg chg="del mod">
          <ac:chgData name="Reed Kiely" userId="768be38e-2fb5-40ce-925d-bd8e9d9e3c31" providerId="ADAL" clId="{7D4544BA-1846-4480-AD2B-B300E71FFAA8}" dt="2024-04-23T16:48:24.758" v="23145" actId="478"/>
          <ac:picMkLst>
            <pc:docMk/>
            <pc:sldMk cId="2948945407" sldId="2146846132"/>
            <ac:picMk id="18" creationId="{9384ABAA-21D9-E847-155B-243C3212DCC7}"/>
          </ac:picMkLst>
        </pc:picChg>
        <pc:picChg chg="add del mod">
          <ac:chgData name="Reed Kiely" userId="768be38e-2fb5-40ce-925d-bd8e9d9e3c31" providerId="ADAL" clId="{7D4544BA-1846-4480-AD2B-B300E71FFAA8}" dt="2024-04-23T20:56:20.646" v="25516" actId="478"/>
          <ac:picMkLst>
            <pc:docMk/>
            <pc:sldMk cId="2948945407" sldId="2146846132"/>
            <ac:picMk id="26" creationId="{D6210685-311A-B002-3D42-D40C3CB97578}"/>
          </ac:picMkLst>
        </pc:picChg>
        <pc:picChg chg="add mod">
          <ac:chgData name="Reed Kiely" userId="768be38e-2fb5-40ce-925d-bd8e9d9e3c31" providerId="ADAL" clId="{7D4544BA-1846-4480-AD2B-B300E71FFAA8}" dt="2024-04-23T20:56:19.600" v="25515"/>
          <ac:picMkLst>
            <pc:docMk/>
            <pc:sldMk cId="2948945407" sldId="2146846132"/>
            <ac:picMk id="28" creationId="{0A6B9BD2-E8C9-565A-5A79-16116853D900}"/>
          </ac:picMkLst>
        </pc:picChg>
        <pc:picChg chg="add mod">
          <ac:chgData name="Reed Kiely" userId="768be38e-2fb5-40ce-925d-bd8e9d9e3c31" providerId="ADAL" clId="{7D4544BA-1846-4480-AD2B-B300E71FFAA8}" dt="2024-04-23T21:22:58.757" v="25940" actId="1076"/>
          <ac:picMkLst>
            <pc:docMk/>
            <pc:sldMk cId="2948945407" sldId="2146846132"/>
            <ac:picMk id="38" creationId="{522FA404-6354-6AC4-A09E-905354991360}"/>
          </ac:picMkLst>
        </pc:picChg>
        <pc:picChg chg="add mod">
          <ac:chgData name="Reed Kiely" userId="768be38e-2fb5-40ce-925d-bd8e9d9e3c31" providerId="ADAL" clId="{7D4544BA-1846-4480-AD2B-B300E71FFAA8}" dt="2024-04-23T21:24:48.445" v="26029" actId="12788"/>
          <ac:picMkLst>
            <pc:docMk/>
            <pc:sldMk cId="2948945407" sldId="2146846132"/>
            <ac:picMk id="39" creationId="{264A0981-51D4-4582-F1B3-C50904AE573C}"/>
          </ac:picMkLst>
        </pc:picChg>
        <pc:picChg chg="add mod">
          <ac:chgData name="Reed Kiely" userId="768be38e-2fb5-40ce-925d-bd8e9d9e3c31" providerId="ADAL" clId="{7D4544BA-1846-4480-AD2B-B300E71FFAA8}" dt="2024-04-23T21:24:56.114" v="26037" actId="1038"/>
          <ac:picMkLst>
            <pc:docMk/>
            <pc:sldMk cId="2948945407" sldId="2146846132"/>
            <ac:picMk id="1026" creationId="{D0215307-E208-B2D0-2EE0-502D422F095E}"/>
          </ac:picMkLst>
        </pc:picChg>
        <pc:cxnChg chg="add del">
          <ac:chgData name="Reed Kiely" userId="768be38e-2fb5-40ce-925d-bd8e9d9e3c31" providerId="ADAL" clId="{7D4544BA-1846-4480-AD2B-B300E71FFAA8}" dt="2024-04-23T21:14:31.557" v="25800" actId="478"/>
          <ac:cxnSpMkLst>
            <pc:docMk/>
            <pc:sldMk cId="2948945407" sldId="2146846132"/>
            <ac:cxnSpMk id="18" creationId="{28AAD027-5B98-C85C-BCF6-DC78EAD65FCE}"/>
          </ac:cxnSpMkLst>
        </pc:cxnChg>
        <pc:extLst>
          <p:ext xmlns:p="http://schemas.openxmlformats.org/presentationml/2006/main" uri="{D6D511B9-2390-475A-947B-AFAB55BFBCF1}">
            <pc226:cmChg xmlns:pc226="http://schemas.microsoft.com/office/powerpoint/2022/06/main/command" chg="add del mod">
              <pc226:chgData name="Reed Kiely" userId="768be38e-2fb5-40ce-925d-bd8e9d9e3c31" providerId="ADAL" clId="{7D4544BA-1846-4480-AD2B-B300E71FFAA8}" dt="2024-04-23T16:48:30.695" v="23149"/>
              <pc2:cmMkLst xmlns:pc2="http://schemas.microsoft.com/office/powerpoint/2019/9/main/command">
                <pc:docMk/>
                <pc:sldMk cId="2948945407" sldId="2146846132"/>
                <pc2:cmMk id="{A4AEBE38-D885-41E0-9D75-4A7D86FD942D}"/>
              </pc2:cmMkLst>
            </pc226:cmChg>
            <pc226:cmChg xmlns:pc226="http://schemas.microsoft.com/office/powerpoint/2022/06/main/command" chg="add del mod">
              <pc226:chgData name="Reed Kiely" userId="768be38e-2fb5-40ce-925d-bd8e9d9e3c31" providerId="ADAL" clId="{7D4544BA-1846-4480-AD2B-B300E71FFAA8}" dt="2024-04-23T21:21:43.166" v="25906"/>
              <pc2:cmMkLst xmlns:pc2="http://schemas.microsoft.com/office/powerpoint/2019/9/main/command">
                <pc:docMk/>
                <pc:sldMk cId="2948945407" sldId="2146846132"/>
                <pc2:cmMk id="{75807D56-1A26-469F-A371-92B89349B5EF}"/>
              </pc2:cmMkLst>
              <pc226:cmRplyChg chg="add">
                <pc226:chgData name="Reed Kiely" userId="768be38e-2fb5-40ce-925d-bd8e9d9e3c31" providerId="ADAL" clId="{7D4544BA-1846-4480-AD2B-B300E71FFAA8}" dt="2024-04-23T13:06:57.355" v="20924"/>
                <pc2:cmRplyMkLst xmlns:pc2="http://schemas.microsoft.com/office/powerpoint/2019/9/main/command">
                  <pc:docMk/>
                  <pc:sldMk cId="2948945407" sldId="2146846132"/>
                  <pc2:cmMk id="{75807D56-1A26-469F-A371-92B89349B5EF}"/>
                  <pc2:cmRplyMk id="{DDBB62A4-6D79-4FEC-948B-B38FD9765AF6}"/>
                </pc2:cmRplyMkLst>
              </pc226:cmRplyChg>
            </pc226:cmChg>
          </p:ext>
        </pc:extLst>
      </pc:sldChg>
      <pc:sldChg chg="add del">
        <pc:chgData name="Reed Kiely" userId="768be38e-2fb5-40ce-925d-bd8e9d9e3c31" providerId="ADAL" clId="{7D4544BA-1846-4480-AD2B-B300E71FFAA8}" dt="2024-04-09T18:54:48.259" v="3119"/>
        <pc:sldMkLst>
          <pc:docMk/>
          <pc:sldMk cId="135505250" sldId="2146846133"/>
        </pc:sldMkLst>
      </pc:sldChg>
      <pc:sldChg chg="addSp delSp modSp add del mod ord">
        <pc:chgData name="Reed Kiely" userId="768be38e-2fb5-40ce-925d-bd8e9d9e3c31" providerId="ADAL" clId="{7D4544BA-1846-4480-AD2B-B300E71FFAA8}" dt="2024-04-09T18:54:38.750" v="3116" actId="2696"/>
        <pc:sldMkLst>
          <pc:docMk/>
          <pc:sldMk cId="312844939" sldId="2146846133"/>
        </pc:sldMkLst>
        <pc:spChg chg="add mod">
          <ac:chgData name="Reed Kiely" userId="768be38e-2fb5-40ce-925d-bd8e9d9e3c31" providerId="ADAL" clId="{7D4544BA-1846-4480-AD2B-B300E71FFAA8}" dt="2024-04-05T15:32:19.876" v="1517" actId="1076"/>
          <ac:spMkLst>
            <pc:docMk/>
            <pc:sldMk cId="312844939" sldId="2146846133"/>
            <ac:spMk id="3" creationId="{2FD38951-A7D0-810C-8399-9AF4BED12B99}"/>
          </ac:spMkLst>
        </pc:spChg>
        <pc:spChg chg="mod">
          <ac:chgData name="Reed Kiely" userId="768be38e-2fb5-40ce-925d-bd8e9d9e3c31" providerId="ADAL" clId="{7D4544BA-1846-4480-AD2B-B300E71FFAA8}" dt="2024-04-03T13:58:03.625" v="182"/>
          <ac:spMkLst>
            <pc:docMk/>
            <pc:sldMk cId="312844939" sldId="2146846133"/>
            <ac:spMk id="4" creationId="{1BF894CE-5EB9-4BB3-F6C7-477E37F6A6AA}"/>
          </ac:spMkLst>
        </pc:spChg>
        <pc:spChg chg="add mod">
          <ac:chgData name="Reed Kiely" userId="768be38e-2fb5-40ce-925d-bd8e9d9e3c31" providerId="ADAL" clId="{7D4544BA-1846-4480-AD2B-B300E71FFAA8}" dt="2024-04-04T17:28:12.350" v="671"/>
          <ac:spMkLst>
            <pc:docMk/>
            <pc:sldMk cId="312844939" sldId="2146846133"/>
            <ac:spMk id="6" creationId="{7B05B0E9-9B46-CE46-C400-F06D5519615A}"/>
          </ac:spMkLst>
        </pc:spChg>
        <pc:spChg chg="mod">
          <ac:chgData name="Reed Kiely" userId="768be38e-2fb5-40ce-925d-bd8e9d9e3c31" providerId="ADAL" clId="{7D4544BA-1846-4480-AD2B-B300E71FFAA8}" dt="2024-04-03T13:57:58.136" v="181" actId="20577"/>
          <ac:spMkLst>
            <pc:docMk/>
            <pc:sldMk cId="312844939" sldId="2146846133"/>
            <ac:spMk id="10" creationId="{6207CC1A-CFD7-697D-86E8-81F0633D371C}"/>
          </ac:spMkLst>
        </pc:spChg>
        <pc:spChg chg="add mod">
          <ac:chgData name="Reed Kiely" userId="768be38e-2fb5-40ce-925d-bd8e9d9e3c31" providerId="ADAL" clId="{7D4544BA-1846-4480-AD2B-B300E71FFAA8}" dt="2024-04-04T17:28:27.176" v="724" actId="14100"/>
          <ac:spMkLst>
            <pc:docMk/>
            <pc:sldMk cId="312844939" sldId="2146846133"/>
            <ac:spMk id="11" creationId="{FE7727D4-66EF-512B-69B7-4DACCB29764A}"/>
          </ac:spMkLst>
        </pc:spChg>
        <pc:spChg chg="add mod">
          <ac:chgData name="Reed Kiely" userId="768be38e-2fb5-40ce-925d-bd8e9d9e3c31" providerId="ADAL" clId="{7D4544BA-1846-4480-AD2B-B300E71FFAA8}" dt="2024-04-09T15:31:01.235" v="1716" actId="1076"/>
          <ac:spMkLst>
            <pc:docMk/>
            <pc:sldMk cId="312844939" sldId="2146846133"/>
            <ac:spMk id="12" creationId="{3FF11457-F215-B9EE-528F-FE33CB40A078}"/>
          </ac:spMkLst>
        </pc:spChg>
        <pc:spChg chg="mod">
          <ac:chgData name="Reed Kiely" userId="768be38e-2fb5-40ce-925d-bd8e9d9e3c31" providerId="ADAL" clId="{7D4544BA-1846-4480-AD2B-B300E71FFAA8}" dt="2024-04-03T13:58:16.637" v="185" actId="1076"/>
          <ac:spMkLst>
            <pc:docMk/>
            <pc:sldMk cId="312844939" sldId="2146846133"/>
            <ac:spMk id="13" creationId="{25AECA34-E0EA-AB4F-CC73-8F4F7B6B41CD}"/>
          </ac:spMkLst>
        </pc:spChg>
        <pc:picChg chg="add del">
          <ac:chgData name="Reed Kiely" userId="768be38e-2fb5-40ce-925d-bd8e9d9e3c31" providerId="ADAL" clId="{7D4544BA-1846-4480-AD2B-B300E71FFAA8}" dt="2024-04-05T13:49:26.702" v="1383" actId="22"/>
          <ac:picMkLst>
            <pc:docMk/>
            <pc:sldMk cId="312844939" sldId="2146846133"/>
            <ac:picMk id="13" creationId="{3CD8BAFF-D494-A5E7-F590-7F4C5B3BC1F7}"/>
          </ac:picMkLst>
        </pc:picChg>
        <pc:picChg chg="add mod">
          <ac:chgData name="Reed Kiely" userId="768be38e-2fb5-40ce-925d-bd8e9d9e3c31" providerId="ADAL" clId="{7D4544BA-1846-4480-AD2B-B300E71FFAA8}" dt="2024-04-05T15:02:02.145" v="1443" actId="1076"/>
          <ac:picMkLst>
            <pc:docMk/>
            <pc:sldMk cId="312844939" sldId="2146846133"/>
            <ac:picMk id="17" creationId="{6A3D7DA6-3804-61EF-7A4C-7A1C30954E7B}"/>
          </ac:picMkLst>
        </pc:picChg>
        <pc:picChg chg="add del">
          <ac:chgData name="Reed Kiely" userId="768be38e-2fb5-40ce-925d-bd8e9d9e3c31" providerId="ADAL" clId="{7D4544BA-1846-4480-AD2B-B300E71FFAA8}" dt="2024-04-05T13:51:50.758" v="1415" actId="22"/>
          <ac:picMkLst>
            <pc:docMk/>
            <pc:sldMk cId="312844939" sldId="2146846133"/>
            <ac:picMk id="19" creationId="{96C7FCE2-AEB9-6F3F-4936-0BE74C6FA7ED}"/>
          </ac:picMkLst>
        </pc:picChg>
      </pc:sldChg>
      <pc:sldChg chg="addSp delSp modSp add mod addCm delCm modCm">
        <pc:chgData name="Reed Kiely" userId="768be38e-2fb5-40ce-925d-bd8e9d9e3c31" providerId="ADAL" clId="{7D4544BA-1846-4480-AD2B-B300E71FFAA8}" dt="2024-04-23T22:04:32.954" v="28657" actId="113"/>
        <pc:sldMkLst>
          <pc:docMk/>
          <pc:sldMk cId="3118163753" sldId="2146846134"/>
        </pc:sldMkLst>
        <pc:spChg chg="add del mod">
          <ac:chgData name="Reed Kiely" userId="768be38e-2fb5-40ce-925d-bd8e9d9e3c31" providerId="ADAL" clId="{7D4544BA-1846-4480-AD2B-B300E71FFAA8}" dt="2024-04-23T19:04:02.826" v="24127" actId="1036"/>
          <ac:spMkLst>
            <pc:docMk/>
            <pc:sldMk cId="3118163753" sldId="2146846134"/>
            <ac:spMk id="3" creationId="{24F09902-BDFE-1F6C-A28F-98C74BD932C7}"/>
          </ac:spMkLst>
        </pc:spChg>
        <pc:spChg chg="del mod">
          <ac:chgData name="Reed Kiely" userId="768be38e-2fb5-40ce-925d-bd8e9d9e3c31" providerId="ADAL" clId="{7D4544BA-1846-4480-AD2B-B300E71FFAA8}" dt="2024-04-09T16:13:29.714" v="2429" actId="478"/>
          <ac:spMkLst>
            <pc:docMk/>
            <pc:sldMk cId="3118163753" sldId="2146846134"/>
            <ac:spMk id="3" creationId="{2FD38951-A7D0-810C-8399-9AF4BED12B99}"/>
          </ac:spMkLst>
        </pc:spChg>
        <pc:spChg chg="del mod">
          <ac:chgData name="Reed Kiely" userId="768be38e-2fb5-40ce-925d-bd8e9d9e3c31" providerId="ADAL" clId="{7D4544BA-1846-4480-AD2B-B300E71FFAA8}" dt="2024-04-12T14:53:39.548" v="8997" actId="478"/>
          <ac:spMkLst>
            <pc:docMk/>
            <pc:sldMk cId="3118163753" sldId="2146846134"/>
            <ac:spMk id="3" creationId="{55E6D7B8-D5BA-4EC1-78BB-8BD73CC0B7F5}"/>
          </ac:spMkLst>
        </pc:spChg>
        <pc:spChg chg="add del mod">
          <ac:chgData name="Reed Kiely" userId="768be38e-2fb5-40ce-925d-bd8e9d9e3c31" providerId="ADAL" clId="{7D4544BA-1846-4480-AD2B-B300E71FFAA8}" dt="2024-04-16T20:50:20.043" v="15208" actId="478"/>
          <ac:spMkLst>
            <pc:docMk/>
            <pc:sldMk cId="3118163753" sldId="2146846134"/>
            <ac:spMk id="3" creationId="{88782754-9BDE-D245-8486-16A73179F2C4}"/>
          </ac:spMkLst>
        </pc:spChg>
        <pc:spChg chg="add mod">
          <ac:chgData name="Reed Kiely" userId="768be38e-2fb5-40ce-925d-bd8e9d9e3c31" providerId="ADAL" clId="{7D4544BA-1846-4480-AD2B-B300E71FFAA8}" dt="2024-04-17T21:19:38.746" v="19747"/>
          <ac:spMkLst>
            <pc:docMk/>
            <pc:sldMk cId="3118163753" sldId="2146846134"/>
            <ac:spMk id="3" creationId="{DA1FF854-4EA9-FBF6-DB1C-AAC60A87FE6F}"/>
          </ac:spMkLst>
        </pc:spChg>
        <pc:spChg chg="mod">
          <ac:chgData name="Reed Kiely" userId="768be38e-2fb5-40ce-925d-bd8e9d9e3c31" providerId="ADAL" clId="{7D4544BA-1846-4480-AD2B-B300E71FFAA8}" dt="2024-04-12T18:33:37.965" v="11548" actId="20577"/>
          <ac:spMkLst>
            <pc:docMk/>
            <pc:sldMk cId="3118163753" sldId="2146846134"/>
            <ac:spMk id="4" creationId="{1BF894CE-5EB9-4BB3-F6C7-477E37F6A6AA}"/>
          </ac:spMkLst>
        </pc:spChg>
        <pc:spChg chg="add mod">
          <ac:chgData name="Reed Kiely" userId="768be38e-2fb5-40ce-925d-bd8e9d9e3c31" providerId="ADAL" clId="{7D4544BA-1846-4480-AD2B-B300E71FFAA8}" dt="2024-04-09T16:13:31.364" v="2431" actId="1076"/>
          <ac:spMkLst>
            <pc:docMk/>
            <pc:sldMk cId="3118163753" sldId="2146846134"/>
            <ac:spMk id="6" creationId="{32533B7C-03AA-7C87-A110-148F1A0B4E56}"/>
          </ac:spMkLst>
        </pc:spChg>
        <pc:spChg chg="add mod">
          <ac:chgData name="Reed Kiely" userId="768be38e-2fb5-40ce-925d-bd8e9d9e3c31" providerId="ADAL" clId="{7D4544BA-1846-4480-AD2B-B300E71FFAA8}" dt="2024-04-23T21:57:40.232" v="28638" actId="1036"/>
          <ac:spMkLst>
            <pc:docMk/>
            <pc:sldMk cId="3118163753" sldId="2146846134"/>
            <ac:spMk id="6" creationId="{5D744663-9A95-05C3-6D3F-D1EB5C2E41C7}"/>
          </ac:spMkLst>
        </pc:spChg>
        <pc:spChg chg="add mod">
          <ac:chgData name="Reed Kiely" userId="768be38e-2fb5-40ce-925d-bd8e9d9e3c31" providerId="ADAL" clId="{7D4544BA-1846-4480-AD2B-B300E71FFAA8}" dt="2024-04-04T17:27:41.350" v="663" actId="207"/>
          <ac:spMkLst>
            <pc:docMk/>
            <pc:sldMk cId="3118163753" sldId="2146846134"/>
            <ac:spMk id="6" creationId="{AB23D181-49A7-D2A4-6045-290F071F5962}"/>
          </ac:spMkLst>
        </pc:spChg>
        <pc:spChg chg="add mod">
          <ac:chgData name="Reed Kiely" userId="768be38e-2fb5-40ce-925d-bd8e9d9e3c31" providerId="ADAL" clId="{7D4544BA-1846-4480-AD2B-B300E71FFAA8}" dt="2024-04-10T19:23:04.601" v="3884" actId="207"/>
          <ac:spMkLst>
            <pc:docMk/>
            <pc:sldMk cId="3118163753" sldId="2146846134"/>
            <ac:spMk id="6" creationId="{BF352503-F346-B415-02A2-F0DAAE05E53E}"/>
          </ac:spMkLst>
        </pc:spChg>
        <pc:spChg chg="add mod">
          <ac:chgData name="Reed Kiely" userId="768be38e-2fb5-40ce-925d-bd8e9d9e3c31" providerId="ADAL" clId="{7D4544BA-1846-4480-AD2B-B300E71FFAA8}" dt="2024-04-23T21:28:00.532" v="26072" actId="14100"/>
          <ac:spMkLst>
            <pc:docMk/>
            <pc:sldMk cId="3118163753" sldId="2146846134"/>
            <ac:spMk id="7" creationId="{CC29B89C-2063-EFD4-241C-1653F8B24E71}"/>
          </ac:spMkLst>
        </pc:spChg>
        <pc:spChg chg="add del mod ord">
          <ac:chgData name="Reed Kiely" userId="768be38e-2fb5-40ce-925d-bd8e9d9e3c31" providerId="ADAL" clId="{7D4544BA-1846-4480-AD2B-B300E71FFAA8}" dt="2024-04-12T14:54:09.138" v="9010" actId="478"/>
          <ac:spMkLst>
            <pc:docMk/>
            <pc:sldMk cId="3118163753" sldId="2146846134"/>
            <ac:spMk id="7" creationId="{EBE9432B-F6FD-8A03-D75A-406A8109029E}"/>
          </ac:spMkLst>
        </pc:spChg>
        <pc:spChg chg="mod">
          <ac:chgData name="Reed Kiely" userId="768be38e-2fb5-40ce-925d-bd8e9d9e3c31" providerId="ADAL" clId="{7D4544BA-1846-4480-AD2B-B300E71FFAA8}" dt="2024-04-23T22:04:32.954" v="28657" actId="113"/>
          <ac:spMkLst>
            <pc:docMk/>
            <pc:sldMk cId="3118163753" sldId="2146846134"/>
            <ac:spMk id="8" creationId="{3351E766-DA40-FBC4-FFD4-06C9741793A3}"/>
          </ac:spMkLst>
        </pc:spChg>
        <pc:spChg chg="add del mod">
          <ac:chgData name="Reed Kiely" userId="768be38e-2fb5-40ce-925d-bd8e9d9e3c31" providerId="ADAL" clId="{7D4544BA-1846-4480-AD2B-B300E71FFAA8}" dt="2024-04-23T21:28:07.123" v="26075" actId="478"/>
          <ac:spMkLst>
            <pc:docMk/>
            <pc:sldMk cId="3118163753" sldId="2146846134"/>
            <ac:spMk id="10" creationId="{2DA3FA10-8B66-56D3-5AF9-16D39251B1D9}"/>
          </ac:spMkLst>
        </pc:spChg>
        <pc:spChg chg="del mod">
          <ac:chgData name="Reed Kiely" userId="768be38e-2fb5-40ce-925d-bd8e9d9e3c31" providerId="ADAL" clId="{7D4544BA-1846-4480-AD2B-B300E71FFAA8}" dt="2024-04-16T20:50:20.043" v="15208" actId="478"/>
          <ac:spMkLst>
            <pc:docMk/>
            <pc:sldMk cId="3118163753" sldId="2146846134"/>
            <ac:spMk id="10" creationId="{6207CC1A-CFD7-697D-86E8-81F0633D371C}"/>
          </ac:spMkLst>
        </pc:spChg>
        <pc:spChg chg="add del mod">
          <ac:chgData name="Reed Kiely" userId="768be38e-2fb5-40ce-925d-bd8e9d9e3c31" providerId="ADAL" clId="{7D4544BA-1846-4480-AD2B-B300E71FFAA8}" dt="2024-04-17T21:39:59.833" v="20293" actId="478"/>
          <ac:spMkLst>
            <pc:docMk/>
            <pc:sldMk cId="3118163753" sldId="2146846134"/>
            <ac:spMk id="10" creationId="{89B2100D-79DF-6DF1-D10A-74C59693471E}"/>
          </ac:spMkLst>
        </pc:spChg>
        <pc:spChg chg="del mod">
          <ac:chgData name="Reed Kiely" userId="768be38e-2fb5-40ce-925d-bd8e9d9e3c31" providerId="ADAL" clId="{7D4544BA-1846-4480-AD2B-B300E71FFAA8}" dt="2024-04-23T16:12:51.489" v="22871" actId="478"/>
          <ac:spMkLst>
            <pc:docMk/>
            <pc:sldMk cId="3118163753" sldId="2146846134"/>
            <ac:spMk id="10" creationId="{FA547FD2-7939-8CF6-0F1F-0EA4E417A4FC}"/>
          </ac:spMkLst>
        </pc:spChg>
        <pc:spChg chg="del mod">
          <ac:chgData name="Reed Kiely" userId="768be38e-2fb5-40ce-925d-bd8e9d9e3c31" providerId="ADAL" clId="{7D4544BA-1846-4480-AD2B-B300E71FFAA8}" dt="2024-04-23T16:12:54.481" v="22872" actId="478"/>
          <ac:spMkLst>
            <pc:docMk/>
            <pc:sldMk cId="3118163753" sldId="2146846134"/>
            <ac:spMk id="12" creationId="{B2C8EAF5-7803-B4F8-D8B3-168071D237FC}"/>
          </ac:spMkLst>
        </pc:spChg>
        <pc:spChg chg="del mod">
          <ac:chgData name="Reed Kiely" userId="768be38e-2fb5-40ce-925d-bd8e9d9e3c31" providerId="ADAL" clId="{7D4544BA-1846-4480-AD2B-B300E71FFAA8}" dt="2024-04-09T16:13:21.932" v="2427" actId="478"/>
          <ac:spMkLst>
            <pc:docMk/>
            <pc:sldMk cId="3118163753" sldId="2146846134"/>
            <ac:spMk id="13" creationId="{25AECA34-E0EA-AB4F-CC73-8F4F7B6B41CD}"/>
          </ac:spMkLst>
        </pc:spChg>
        <pc:spChg chg="del mod ord">
          <ac:chgData name="Reed Kiely" userId="768be38e-2fb5-40ce-925d-bd8e9d9e3c31" providerId="ADAL" clId="{7D4544BA-1846-4480-AD2B-B300E71FFAA8}" dt="2024-04-23T16:12:56.474" v="22874" actId="478"/>
          <ac:spMkLst>
            <pc:docMk/>
            <pc:sldMk cId="3118163753" sldId="2146846134"/>
            <ac:spMk id="13" creationId="{E4224CE6-A40F-8C8C-A0AE-A531BA7E60B0}"/>
          </ac:spMkLst>
        </pc:spChg>
        <pc:spChg chg="add del mod">
          <ac:chgData name="Reed Kiely" userId="768be38e-2fb5-40ce-925d-bd8e9d9e3c31" providerId="ADAL" clId="{7D4544BA-1846-4480-AD2B-B300E71FFAA8}" dt="2024-04-23T19:03:25.985" v="24111" actId="478"/>
          <ac:spMkLst>
            <pc:docMk/>
            <pc:sldMk cId="3118163753" sldId="2146846134"/>
            <ac:spMk id="15" creationId="{035C1391-6D65-A672-36A3-1AD77C36B5D5}"/>
          </ac:spMkLst>
        </pc:spChg>
        <pc:spChg chg="add mod">
          <ac:chgData name="Reed Kiely" userId="768be38e-2fb5-40ce-925d-bd8e9d9e3c31" providerId="ADAL" clId="{7D4544BA-1846-4480-AD2B-B300E71FFAA8}" dt="2024-04-09T16:13:32.212" v="2432" actId="1076"/>
          <ac:spMkLst>
            <pc:docMk/>
            <pc:sldMk cId="3118163753" sldId="2146846134"/>
            <ac:spMk id="15" creationId="{54443A03-BCFF-CA73-3966-FCEC0A5F2232}"/>
          </ac:spMkLst>
        </pc:spChg>
        <pc:spChg chg="add del mod">
          <ac:chgData name="Reed Kiely" userId="768be38e-2fb5-40ce-925d-bd8e9d9e3c31" providerId="ADAL" clId="{7D4544BA-1846-4480-AD2B-B300E71FFAA8}" dt="2024-04-12T15:39:13.532" v="9082" actId="478"/>
          <ac:spMkLst>
            <pc:docMk/>
            <pc:sldMk cId="3118163753" sldId="2146846134"/>
            <ac:spMk id="15" creationId="{6066CACD-BD9B-D28C-9286-972F3CE75631}"/>
          </ac:spMkLst>
        </pc:spChg>
        <pc:spChg chg="del mod ord">
          <ac:chgData name="Reed Kiely" userId="768be38e-2fb5-40ce-925d-bd8e9d9e3c31" providerId="ADAL" clId="{7D4544BA-1846-4480-AD2B-B300E71FFAA8}" dt="2024-04-23T16:12:58.177" v="22875" actId="478"/>
          <ac:spMkLst>
            <pc:docMk/>
            <pc:sldMk cId="3118163753" sldId="2146846134"/>
            <ac:spMk id="16" creationId="{2D102B69-5EFB-58E3-C271-0C293B75DE2A}"/>
          </ac:spMkLst>
        </pc:spChg>
        <pc:spChg chg="add del mod">
          <ac:chgData name="Reed Kiely" userId="768be38e-2fb5-40ce-925d-bd8e9d9e3c31" providerId="ADAL" clId="{7D4544BA-1846-4480-AD2B-B300E71FFAA8}" dt="2024-04-23T19:03:28.121" v="24112" actId="478"/>
          <ac:spMkLst>
            <pc:docMk/>
            <pc:sldMk cId="3118163753" sldId="2146846134"/>
            <ac:spMk id="17" creationId="{7F7EDA39-D217-91B8-A3A6-7426D33650F2}"/>
          </ac:spMkLst>
        </pc:spChg>
        <pc:spChg chg="add mod">
          <ac:chgData name="Reed Kiely" userId="768be38e-2fb5-40ce-925d-bd8e9d9e3c31" providerId="ADAL" clId="{7D4544BA-1846-4480-AD2B-B300E71FFAA8}" dt="2024-04-23T18:59:51.316" v="23970" actId="1076"/>
          <ac:spMkLst>
            <pc:docMk/>
            <pc:sldMk cId="3118163753" sldId="2146846134"/>
            <ac:spMk id="18" creationId="{570B1D90-C046-4E7B-D46A-B02FAD4201AB}"/>
          </ac:spMkLst>
        </pc:spChg>
        <pc:spChg chg="del mod">
          <ac:chgData name="Reed Kiely" userId="768be38e-2fb5-40ce-925d-bd8e9d9e3c31" providerId="ADAL" clId="{7D4544BA-1846-4480-AD2B-B300E71FFAA8}" dt="2024-04-12T14:53:21.328" v="8991" actId="478"/>
          <ac:spMkLst>
            <pc:docMk/>
            <pc:sldMk cId="3118163753" sldId="2146846134"/>
            <ac:spMk id="18" creationId="{A29AFE39-EAC1-DDE8-8D34-C1B69677B6D8}"/>
          </ac:spMkLst>
        </pc:spChg>
        <pc:spChg chg="del mod">
          <ac:chgData name="Reed Kiely" userId="768be38e-2fb5-40ce-925d-bd8e9d9e3c31" providerId="ADAL" clId="{7D4544BA-1846-4480-AD2B-B300E71FFAA8}" dt="2024-04-12T14:53:19.598" v="8990" actId="478"/>
          <ac:spMkLst>
            <pc:docMk/>
            <pc:sldMk cId="3118163753" sldId="2146846134"/>
            <ac:spMk id="19" creationId="{0496A3CC-CD76-5D16-0771-90EAB66F4208}"/>
          </ac:spMkLst>
        </pc:spChg>
        <pc:spChg chg="add mod ord">
          <ac:chgData name="Reed Kiely" userId="768be38e-2fb5-40ce-925d-bd8e9d9e3c31" providerId="ADAL" clId="{7D4544BA-1846-4480-AD2B-B300E71FFAA8}" dt="2024-04-23T19:04:25.316" v="24134" actId="12788"/>
          <ac:spMkLst>
            <pc:docMk/>
            <pc:sldMk cId="3118163753" sldId="2146846134"/>
            <ac:spMk id="19" creationId="{F5CD1295-9CDB-FA50-00B1-B780A2C73B47}"/>
          </ac:spMkLst>
        </pc:spChg>
        <pc:spChg chg="del mod">
          <ac:chgData name="Reed Kiely" userId="768be38e-2fb5-40ce-925d-bd8e9d9e3c31" providerId="ADAL" clId="{7D4544BA-1846-4480-AD2B-B300E71FFAA8}" dt="2024-04-12T14:53:19.598" v="8990" actId="478"/>
          <ac:spMkLst>
            <pc:docMk/>
            <pc:sldMk cId="3118163753" sldId="2146846134"/>
            <ac:spMk id="20" creationId="{532F695F-1A9B-A2B7-6749-DD3563888E72}"/>
          </ac:spMkLst>
        </pc:spChg>
        <pc:spChg chg="add mod">
          <ac:chgData name="Reed Kiely" userId="768be38e-2fb5-40ce-925d-bd8e9d9e3c31" providerId="ADAL" clId="{7D4544BA-1846-4480-AD2B-B300E71FFAA8}" dt="2024-04-23T19:04:02.826" v="24127" actId="1036"/>
          <ac:spMkLst>
            <pc:docMk/>
            <pc:sldMk cId="3118163753" sldId="2146846134"/>
            <ac:spMk id="20" creationId="{B407EE54-0035-8B54-277F-A9900A26DAC1}"/>
          </ac:spMkLst>
        </pc:spChg>
        <pc:spChg chg="mod">
          <ac:chgData name="Reed Kiely" userId="768be38e-2fb5-40ce-925d-bd8e9d9e3c31" providerId="ADAL" clId="{7D4544BA-1846-4480-AD2B-B300E71FFAA8}" dt="2024-04-23T19:04:25.316" v="24134" actId="12788"/>
          <ac:spMkLst>
            <pc:docMk/>
            <pc:sldMk cId="3118163753" sldId="2146846134"/>
            <ac:spMk id="21" creationId="{FCDC160F-7965-F378-4511-9F4BA475B995}"/>
          </ac:spMkLst>
        </pc:spChg>
        <pc:spChg chg="add del mod">
          <ac:chgData name="Reed Kiely" userId="768be38e-2fb5-40ce-925d-bd8e9d9e3c31" providerId="ADAL" clId="{7D4544BA-1846-4480-AD2B-B300E71FFAA8}" dt="2024-04-23T21:57:53.842" v="28642" actId="403"/>
          <ac:spMkLst>
            <pc:docMk/>
            <pc:sldMk cId="3118163753" sldId="2146846134"/>
            <ac:spMk id="22" creationId="{868408C8-58C0-0F7F-E424-D2079E578334}"/>
          </ac:spMkLst>
        </pc:spChg>
        <pc:spChg chg="mod ord">
          <ac:chgData name="Reed Kiely" userId="768be38e-2fb5-40ce-925d-bd8e9d9e3c31" providerId="ADAL" clId="{7D4544BA-1846-4480-AD2B-B300E71FFAA8}" dt="2024-04-23T19:04:02.826" v="24127" actId="1036"/>
          <ac:spMkLst>
            <pc:docMk/>
            <pc:sldMk cId="3118163753" sldId="2146846134"/>
            <ac:spMk id="23" creationId="{DD43FA9B-884F-5B1C-592B-00FAFDD4FE70}"/>
          </ac:spMkLst>
        </pc:spChg>
        <pc:spChg chg="add mod">
          <ac:chgData name="Reed Kiely" userId="768be38e-2fb5-40ce-925d-bd8e9d9e3c31" providerId="ADAL" clId="{7D4544BA-1846-4480-AD2B-B300E71FFAA8}" dt="2024-04-23T19:01:18.417" v="24027"/>
          <ac:spMkLst>
            <pc:docMk/>
            <pc:sldMk cId="3118163753" sldId="2146846134"/>
            <ac:spMk id="24" creationId="{24F09902-BDFE-1F6C-A28F-98C74BD932C7}"/>
          </ac:spMkLst>
        </pc:spChg>
        <pc:spChg chg="add mod">
          <ac:chgData name="Reed Kiely" userId="768be38e-2fb5-40ce-925d-bd8e9d9e3c31" providerId="ADAL" clId="{7D4544BA-1846-4480-AD2B-B300E71FFAA8}" dt="2024-04-23T19:01:18.417" v="24027"/>
          <ac:spMkLst>
            <pc:docMk/>
            <pc:sldMk cId="3118163753" sldId="2146846134"/>
            <ac:spMk id="25" creationId="{868408C8-58C0-0F7F-E424-D2079E578334}"/>
          </ac:spMkLst>
        </pc:spChg>
        <pc:spChg chg="add del mod">
          <ac:chgData name="Reed Kiely" userId="768be38e-2fb5-40ce-925d-bd8e9d9e3c31" providerId="ADAL" clId="{7D4544BA-1846-4480-AD2B-B300E71FFAA8}" dt="2024-04-23T19:04:25.316" v="24134" actId="12788"/>
          <ac:spMkLst>
            <pc:docMk/>
            <pc:sldMk cId="3118163753" sldId="2146846134"/>
            <ac:spMk id="26" creationId="{1F63F952-878B-EDC9-D0A9-E59C0B3C4467}"/>
          </ac:spMkLst>
        </pc:spChg>
        <pc:spChg chg="add del mod">
          <ac:chgData name="Reed Kiely" userId="768be38e-2fb5-40ce-925d-bd8e9d9e3c31" providerId="ADAL" clId="{7D4544BA-1846-4480-AD2B-B300E71FFAA8}" dt="2024-04-23T21:57:53.842" v="28642" actId="403"/>
          <ac:spMkLst>
            <pc:docMk/>
            <pc:sldMk cId="3118163753" sldId="2146846134"/>
            <ac:spMk id="27" creationId="{E76D46A2-6419-068B-9B82-22B901123B86}"/>
          </ac:spMkLst>
        </pc:spChg>
        <pc:spChg chg="add mod">
          <ac:chgData name="Reed Kiely" userId="768be38e-2fb5-40ce-925d-bd8e9d9e3c31" providerId="ADAL" clId="{7D4544BA-1846-4480-AD2B-B300E71FFAA8}" dt="2024-04-23T19:01:25.603" v="24032"/>
          <ac:spMkLst>
            <pc:docMk/>
            <pc:sldMk cId="3118163753" sldId="2146846134"/>
            <ac:spMk id="28" creationId="{1F63F952-878B-EDC9-D0A9-E59C0B3C4467}"/>
          </ac:spMkLst>
        </pc:spChg>
        <pc:spChg chg="add mod">
          <ac:chgData name="Reed Kiely" userId="768be38e-2fb5-40ce-925d-bd8e9d9e3c31" providerId="ADAL" clId="{7D4544BA-1846-4480-AD2B-B300E71FFAA8}" dt="2024-04-23T19:01:25.603" v="24032"/>
          <ac:spMkLst>
            <pc:docMk/>
            <pc:sldMk cId="3118163753" sldId="2146846134"/>
            <ac:spMk id="29" creationId="{E76D46A2-6419-068B-9B82-22B901123B86}"/>
          </ac:spMkLst>
        </pc:spChg>
        <pc:spChg chg="add mod">
          <ac:chgData name="Reed Kiely" userId="768be38e-2fb5-40ce-925d-bd8e9d9e3c31" providerId="ADAL" clId="{7D4544BA-1846-4480-AD2B-B300E71FFAA8}" dt="2024-04-23T19:04:02.826" v="24127" actId="1036"/>
          <ac:spMkLst>
            <pc:docMk/>
            <pc:sldMk cId="3118163753" sldId="2146846134"/>
            <ac:spMk id="31" creationId="{C09B9AB4-FC23-A6F8-8FE0-39AC234E2370}"/>
          </ac:spMkLst>
        </pc:spChg>
        <pc:spChg chg="add mod">
          <ac:chgData name="Reed Kiely" userId="768be38e-2fb5-40ce-925d-bd8e9d9e3c31" providerId="ADAL" clId="{7D4544BA-1846-4480-AD2B-B300E71FFAA8}" dt="2024-04-23T21:57:53.842" v="28642" actId="403"/>
          <ac:spMkLst>
            <pc:docMk/>
            <pc:sldMk cId="3118163753" sldId="2146846134"/>
            <ac:spMk id="32" creationId="{272CA08B-AD10-55F7-34C0-0E8FC27088E6}"/>
          </ac:spMkLst>
        </pc:spChg>
        <pc:picChg chg="del mod ord">
          <ac:chgData name="Reed Kiely" userId="768be38e-2fb5-40ce-925d-bd8e9d9e3c31" providerId="ADAL" clId="{7D4544BA-1846-4480-AD2B-B300E71FFAA8}" dt="2024-04-23T16:12:54.481" v="22872" actId="478"/>
          <ac:picMkLst>
            <pc:docMk/>
            <pc:sldMk cId="3118163753" sldId="2146846134"/>
            <ac:picMk id="11" creationId="{5B032D53-0891-DA01-D381-22FDF708C533}"/>
          </ac:picMkLst>
        </pc:picChg>
        <pc:picChg chg="add del mod">
          <ac:chgData name="Reed Kiely" userId="768be38e-2fb5-40ce-925d-bd8e9d9e3c31" providerId="ADAL" clId="{7D4544BA-1846-4480-AD2B-B300E71FFAA8}" dt="2024-04-05T13:49:37.182" v="1387" actId="22"/>
          <ac:picMkLst>
            <pc:docMk/>
            <pc:sldMk cId="3118163753" sldId="2146846134"/>
            <ac:picMk id="12" creationId="{F627C652-0481-B592-839E-B1C9CFF06522}"/>
          </ac:picMkLst>
        </pc:picChg>
        <pc:picChg chg="add mod ord modCrop">
          <ac:chgData name="Reed Kiely" userId="768be38e-2fb5-40ce-925d-bd8e9d9e3c31" providerId="ADAL" clId="{7D4544BA-1846-4480-AD2B-B300E71FFAA8}" dt="2024-04-12T14:56:27.893" v="9027" actId="14100"/>
          <ac:picMkLst>
            <pc:docMk/>
            <pc:sldMk cId="3118163753" sldId="2146846134"/>
            <ac:picMk id="14" creationId="{10B89929-0541-2BAB-3C74-12FD6098CF41}"/>
          </ac:picMkLst>
        </pc:picChg>
        <pc:picChg chg="add del">
          <ac:chgData name="Reed Kiely" userId="768be38e-2fb5-40ce-925d-bd8e9d9e3c31" providerId="ADAL" clId="{7D4544BA-1846-4480-AD2B-B300E71FFAA8}" dt="2024-04-05T13:50:13.892" v="1393" actId="22"/>
          <ac:picMkLst>
            <pc:docMk/>
            <pc:sldMk cId="3118163753" sldId="2146846134"/>
            <ac:picMk id="15" creationId="{97E89053-8A63-959D-6FDB-A9E2373E2DC3}"/>
          </ac:picMkLst>
        </pc:picChg>
        <pc:picChg chg="del mod">
          <ac:chgData name="Reed Kiely" userId="768be38e-2fb5-40ce-925d-bd8e9d9e3c31" providerId="ADAL" clId="{7D4544BA-1846-4480-AD2B-B300E71FFAA8}" dt="2024-04-12T14:53:19.598" v="8990" actId="478"/>
          <ac:picMkLst>
            <pc:docMk/>
            <pc:sldMk cId="3118163753" sldId="2146846134"/>
            <ac:picMk id="17" creationId="{1A7A3516-BE2A-3FB9-565B-57863324C22C}"/>
          </ac:picMkLst>
        </pc:picChg>
        <pc:picChg chg="mod">
          <ac:chgData name="Reed Kiely" userId="768be38e-2fb5-40ce-925d-bd8e9d9e3c31" providerId="ADAL" clId="{7D4544BA-1846-4480-AD2B-B300E71FFAA8}" dt="2024-04-23T21:57:41.984" v="28639" actId="1036"/>
          <ac:picMkLst>
            <pc:docMk/>
            <pc:sldMk cId="3118163753" sldId="2146846134"/>
            <ac:picMk id="30" creationId="{24382B4D-8098-03AE-0F52-9EEC87C6EAD7}"/>
          </ac:picMkLst>
        </pc:pic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7D4544BA-1846-4480-AD2B-B300E71FFAA8}" dt="2024-04-23T19:03:52.258" v="24121"/>
              <pc2:cmMkLst xmlns:pc2="http://schemas.microsoft.com/office/powerpoint/2019/9/main/command">
                <pc:docMk/>
                <pc:sldMk cId="3118163753" sldId="2146846134"/>
                <pc2:cmMk id="{E9CFF680-15E4-41EA-89E8-D26A6F458AC4}"/>
              </pc2:cmMkLst>
            </pc226:cmChg>
            <pc226:cmChg xmlns:pc226="http://schemas.microsoft.com/office/powerpoint/2022/06/main/command" chg="add del mod">
              <pc226:chgData name="Reed Kiely" userId="768be38e-2fb5-40ce-925d-bd8e9d9e3c31" providerId="ADAL" clId="{7D4544BA-1846-4480-AD2B-B300E71FFAA8}" dt="2024-04-12T17:17:31.190" v="11237"/>
              <pc2:cmMkLst xmlns:pc2="http://schemas.microsoft.com/office/powerpoint/2019/9/main/command">
                <pc:docMk/>
                <pc:sldMk cId="3118163753" sldId="2146846134"/>
                <pc2:cmMk id="{5871CBCE-2C2F-4CC0-88A1-E262B284F0F2}"/>
              </pc2:cmMkLst>
            </pc226:cmChg>
          </p:ext>
        </pc:extLst>
      </pc:sldChg>
      <pc:sldChg chg="addSp delSp modSp add mod addCm delCm modCm">
        <pc:chgData name="Reed Kiely" userId="768be38e-2fb5-40ce-925d-bd8e9d9e3c31" providerId="ADAL" clId="{7D4544BA-1846-4480-AD2B-B300E71FFAA8}" dt="2024-04-17T21:39:53.720" v="20290" actId="478"/>
        <pc:sldMkLst>
          <pc:docMk/>
          <pc:sldMk cId="3591259284" sldId="2146846135"/>
        </pc:sldMkLst>
        <pc:spChg chg="del">
          <ac:chgData name="Reed Kiely" userId="768be38e-2fb5-40ce-925d-bd8e9d9e3c31" providerId="ADAL" clId="{7D4544BA-1846-4480-AD2B-B300E71FFAA8}" dt="2024-04-03T13:59:24.811" v="204" actId="478"/>
          <ac:spMkLst>
            <pc:docMk/>
            <pc:sldMk cId="3591259284" sldId="2146846135"/>
            <ac:spMk id="3" creationId="{2FD38951-A7D0-810C-8399-9AF4BED12B99}"/>
          </ac:spMkLst>
        </pc:spChg>
        <pc:spChg chg="add del mod">
          <ac:chgData name="Reed Kiely" userId="768be38e-2fb5-40ce-925d-bd8e9d9e3c31" providerId="ADAL" clId="{7D4544BA-1846-4480-AD2B-B300E71FFAA8}" dt="2024-04-10T16:27:06.412" v="3156" actId="478"/>
          <ac:spMkLst>
            <pc:docMk/>
            <pc:sldMk cId="3591259284" sldId="2146846135"/>
            <ac:spMk id="3" creationId="{A550D090-FFE5-1F63-8C16-C34301241D52}"/>
          </ac:spMkLst>
        </pc:spChg>
        <pc:spChg chg="mod">
          <ac:chgData name="Reed Kiely" userId="768be38e-2fb5-40ce-925d-bd8e9d9e3c31" providerId="ADAL" clId="{7D4544BA-1846-4480-AD2B-B300E71FFAA8}" dt="2024-04-12T13:44:31.449" v="7888" actId="1076"/>
          <ac:spMkLst>
            <pc:docMk/>
            <pc:sldMk cId="3591259284" sldId="2146846135"/>
            <ac:spMk id="3" creationId="{F5E04880-1679-9E6B-402D-CB504E40147E}"/>
          </ac:spMkLst>
        </pc:spChg>
        <pc:spChg chg="mod">
          <ac:chgData name="Reed Kiely" userId="768be38e-2fb5-40ce-925d-bd8e9d9e3c31" providerId="ADAL" clId="{7D4544BA-1846-4480-AD2B-B300E71FFAA8}" dt="2024-04-12T18:34:25.554" v="11663" actId="20577"/>
          <ac:spMkLst>
            <pc:docMk/>
            <pc:sldMk cId="3591259284" sldId="2146846135"/>
            <ac:spMk id="4" creationId="{1BF894CE-5EB9-4BB3-F6C7-477E37F6A6AA}"/>
          </ac:spMkLst>
        </pc:spChg>
        <pc:spChg chg="mod">
          <ac:chgData name="Reed Kiely" userId="768be38e-2fb5-40ce-925d-bd8e9d9e3c31" providerId="ADAL" clId="{7D4544BA-1846-4480-AD2B-B300E71FFAA8}" dt="2024-04-11T17:45:55.111" v="4546" actId="1037"/>
          <ac:spMkLst>
            <pc:docMk/>
            <pc:sldMk cId="3591259284" sldId="2146846135"/>
            <ac:spMk id="5" creationId="{BDE1BC5F-BB63-0916-3A60-3B803226C478}"/>
          </ac:spMkLst>
        </pc:spChg>
        <pc:spChg chg="add del mod">
          <ac:chgData name="Reed Kiely" userId="768be38e-2fb5-40ce-925d-bd8e9d9e3c31" providerId="ADAL" clId="{7D4544BA-1846-4480-AD2B-B300E71FFAA8}" dt="2024-04-12T16:56:53.526" v="11002" actId="478"/>
          <ac:spMkLst>
            <pc:docMk/>
            <pc:sldMk cId="3591259284" sldId="2146846135"/>
            <ac:spMk id="6" creationId="{7742BC3A-B3B8-1682-AD86-05F58D08CC49}"/>
          </ac:spMkLst>
        </pc:spChg>
        <pc:spChg chg="add mod">
          <ac:chgData name="Reed Kiely" userId="768be38e-2fb5-40ce-925d-bd8e9d9e3c31" providerId="ADAL" clId="{7D4544BA-1846-4480-AD2B-B300E71FFAA8}" dt="2024-04-17T21:19:19.434" v="19741"/>
          <ac:spMkLst>
            <pc:docMk/>
            <pc:sldMk cId="3591259284" sldId="2146846135"/>
            <ac:spMk id="6" creationId="{8427A8ED-3A32-0113-0E01-E124DF1951E9}"/>
          </ac:spMkLst>
        </pc:spChg>
        <pc:spChg chg="add del mod">
          <ac:chgData name="Reed Kiely" userId="768be38e-2fb5-40ce-925d-bd8e9d9e3c31" providerId="ADAL" clId="{7D4544BA-1846-4480-AD2B-B300E71FFAA8}" dt="2024-04-16T20:51:33.516" v="15243" actId="478"/>
          <ac:spMkLst>
            <pc:docMk/>
            <pc:sldMk cId="3591259284" sldId="2146846135"/>
            <ac:spMk id="6" creationId="{94D094FD-7C4C-D71B-8FDE-106BCC5F9B2B}"/>
          </ac:spMkLst>
        </pc:spChg>
        <pc:spChg chg="del">
          <ac:chgData name="Reed Kiely" userId="768be38e-2fb5-40ce-925d-bd8e9d9e3c31" providerId="ADAL" clId="{7D4544BA-1846-4480-AD2B-B300E71FFAA8}" dt="2024-04-10T16:29:03.752" v="3195" actId="478"/>
          <ac:spMkLst>
            <pc:docMk/>
            <pc:sldMk cId="3591259284" sldId="2146846135"/>
            <ac:spMk id="7" creationId="{BF552AD7-7F6F-4810-03DE-C115B33C9778}"/>
          </ac:spMkLst>
        </pc:spChg>
        <pc:spChg chg="add mod">
          <ac:chgData name="Reed Kiely" userId="768be38e-2fb5-40ce-925d-bd8e9d9e3c31" providerId="ADAL" clId="{7D4544BA-1846-4480-AD2B-B300E71FFAA8}" dt="2024-04-17T21:39:51.648" v="20289" actId="14100"/>
          <ac:spMkLst>
            <pc:docMk/>
            <pc:sldMk cId="3591259284" sldId="2146846135"/>
            <ac:spMk id="7" creationId="{C35D68F5-5E99-8E1A-4F10-D1AB253B4271}"/>
          </ac:spMkLst>
        </pc:spChg>
        <pc:spChg chg="mod">
          <ac:chgData name="Reed Kiely" userId="768be38e-2fb5-40ce-925d-bd8e9d9e3c31" providerId="ADAL" clId="{7D4544BA-1846-4480-AD2B-B300E71FFAA8}" dt="2024-04-12T20:37:49.632" v="12783" actId="2"/>
          <ac:spMkLst>
            <pc:docMk/>
            <pc:sldMk cId="3591259284" sldId="2146846135"/>
            <ac:spMk id="8" creationId="{3351E766-DA40-FBC4-FFD4-06C9741793A3}"/>
          </ac:spMkLst>
        </pc:spChg>
        <pc:spChg chg="mod">
          <ac:chgData name="Reed Kiely" userId="768be38e-2fb5-40ce-925d-bd8e9d9e3c31" providerId="ADAL" clId="{7D4544BA-1846-4480-AD2B-B300E71FFAA8}" dt="2024-04-11T17:45:55.111" v="4546" actId="1037"/>
          <ac:spMkLst>
            <pc:docMk/>
            <pc:sldMk cId="3591259284" sldId="2146846135"/>
            <ac:spMk id="9" creationId="{1E957BC7-FFD0-73CE-08EA-C2A979729B8D}"/>
          </ac:spMkLst>
        </pc:spChg>
        <pc:spChg chg="add del">
          <ac:chgData name="Reed Kiely" userId="768be38e-2fb5-40ce-925d-bd8e9d9e3c31" providerId="ADAL" clId="{7D4544BA-1846-4480-AD2B-B300E71FFAA8}" dt="2024-04-17T21:39:37.572" v="20287" actId="478"/>
          <ac:spMkLst>
            <pc:docMk/>
            <pc:sldMk cId="3591259284" sldId="2146846135"/>
            <ac:spMk id="10" creationId="{04CBA59A-7296-5572-917D-0CA1F8BF6A1F}"/>
          </ac:spMkLst>
        </pc:spChg>
        <pc:spChg chg="del mod">
          <ac:chgData name="Reed Kiely" userId="768be38e-2fb5-40ce-925d-bd8e9d9e3c31" providerId="ADAL" clId="{7D4544BA-1846-4480-AD2B-B300E71FFAA8}" dt="2024-04-16T20:51:33.516" v="15243" actId="478"/>
          <ac:spMkLst>
            <pc:docMk/>
            <pc:sldMk cId="3591259284" sldId="2146846135"/>
            <ac:spMk id="10" creationId="{6207CC1A-CFD7-697D-86E8-81F0633D371C}"/>
          </ac:spMkLst>
        </pc:spChg>
        <pc:spChg chg="add mod">
          <ac:chgData name="Reed Kiely" userId="768be38e-2fb5-40ce-925d-bd8e9d9e3c31" providerId="ADAL" clId="{7D4544BA-1846-4480-AD2B-B300E71FFAA8}" dt="2024-04-12T20:39:27.235" v="12791" actId="20577"/>
          <ac:spMkLst>
            <pc:docMk/>
            <pc:sldMk cId="3591259284" sldId="2146846135"/>
            <ac:spMk id="12" creationId="{0BDD0049-ED12-4E15-F5C6-7B15A4EBC83A}"/>
          </ac:spMkLst>
        </pc:spChg>
        <pc:spChg chg="del mod">
          <ac:chgData name="Reed Kiely" userId="768be38e-2fb5-40ce-925d-bd8e9d9e3c31" providerId="ADAL" clId="{7D4544BA-1846-4480-AD2B-B300E71FFAA8}" dt="2024-04-10T16:30:57.235" v="3380" actId="478"/>
          <ac:spMkLst>
            <pc:docMk/>
            <pc:sldMk cId="3591259284" sldId="2146846135"/>
            <ac:spMk id="13" creationId="{25AECA34-E0EA-AB4F-CC73-8F4F7B6B41CD}"/>
          </ac:spMkLst>
        </pc:spChg>
        <pc:spChg chg="add mod">
          <ac:chgData name="Reed Kiely" userId="768be38e-2fb5-40ce-925d-bd8e9d9e3c31" providerId="ADAL" clId="{7D4544BA-1846-4480-AD2B-B300E71FFAA8}" dt="2024-04-17T21:19:37.446" v="19746"/>
          <ac:spMkLst>
            <pc:docMk/>
            <pc:sldMk cId="3591259284" sldId="2146846135"/>
            <ac:spMk id="13" creationId="{CB258A66-C89A-79D8-A87C-4272935CEA5A}"/>
          </ac:spMkLst>
        </pc:spChg>
        <pc:spChg chg="add del mod">
          <ac:chgData name="Reed Kiely" userId="768be38e-2fb5-40ce-925d-bd8e9d9e3c31" providerId="ADAL" clId="{7D4544BA-1846-4480-AD2B-B300E71FFAA8}" dt="2024-04-17T21:39:53.720" v="20290" actId="478"/>
          <ac:spMkLst>
            <pc:docMk/>
            <pc:sldMk cId="3591259284" sldId="2146846135"/>
            <ac:spMk id="14" creationId="{9B2AF997-F587-53B3-12B1-027EBDAF64FA}"/>
          </ac:spMkLst>
        </pc:spChg>
        <pc:spChg chg="add del mod">
          <ac:chgData name="Reed Kiely" userId="768be38e-2fb5-40ce-925d-bd8e9d9e3c31" providerId="ADAL" clId="{7D4544BA-1846-4480-AD2B-B300E71FFAA8}" dt="2024-04-11T13:40:09.180" v="4007" actId="478"/>
          <ac:spMkLst>
            <pc:docMk/>
            <pc:sldMk cId="3591259284" sldId="2146846135"/>
            <ac:spMk id="14" creationId="{BF0B0353-4B75-6EE0-581A-6F31973B5EFF}"/>
          </ac:spMkLst>
        </pc:spChg>
        <pc:picChg chg="mod">
          <ac:chgData name="Reed Kiely" userId="768be38e-2fb5-40ce-925d-bd8e9d9e3c31" providerId="ADAL" clId="{7D4544BA-1846-4480-AD2B-B300E71FFAA8}" dt="2024-04-11T17:45:55.111" v="4546" actId="1037"/>
          <ac:picMkLst>
            <pc:docMk/>
            <pc:sldMk cId="3591259284" sldId="2146846135"/>
            <ac:picMk id="2" creationId="{06CEDF0A-D03C-E28C-8382-06185E8D0B55}"/>
          </ac:picMkLst>
        </pc:picChg>
        <pc:picChg chg="add mod ord modCrop">
          <ac:chgData name="Reed Kiely" userId="768be38e-2fb5-40ce-925d-bd8e9d9e3c31" providerId="ADAL" clId="{7D4544BA-1846-4480-AD2B-B300E71FFAA8}" dt="2024-04-12T13:44:27.338" v="7887" actId="196"/>
          <ac:picMkLst>
            <pc:docMk/>
            <pc:sldMk cId="3591259284" sldId="2146846135"/>
            <ac:picMk id="11" creationId="{4E13AE19-C4BF-BA13-DAF8-850D36FD1FD9}"/>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7D4544BA-1846-4480-AD2B-B300E71FFAA8}" dt="2024-04-10T16:31:25.700" v="3381"/>
              <pc2:cmMkLst xmlns:pc2="http://schemas.microsoft.com/office/powerpoint/2019/9/main/command">
                <pc:docMk/>
                <pc:sldMk cId="3591259284" sldId="2146846135"/>
                <pc2:cmMk id="{9C50711E-CE55-4D47-AA75-0916F2358530}"/>
              </pc2:cmMkLst>
            </pc226:cmChg>
            <pc226:cmChg xmlns:pc226="http://schemas.microsoft.com/office/powerpoint/2022/06/main/command" chg="del mod">
              <pc226:chgData name="Reed Kiely" userId="768be38e-2fb5-40ce-925d-bd8e9d9e3c31" providerId="ADAL" clId="{7D4544BA-1846-4480-AD2B-B300E71FFAA8}" dt="2024-04-11T13:40:12.070" v="4009"/>
              <pc2:cmMkLst xmlns:pc2="http://schemas.microsoft.com/office/powerpoint/2019/9/main/command">
                <pc:docMk/>
                <pc:sldMk cId="3591259284" sldId="2146846135"/>
                <pc2:cmMk id="{D86474A3-AFEE-4E7B-B8A9-1EC30F37BF04}"/>
              </pc2:cmMkLst>
            </pc226:cmChg>
          </p:ext>
        </pc:extLst>
      </pc:sldChg>
      <pc:sldChg chg="addSp delSp modSp add mod addCm delCm modCm">
        <pc:chgData name="Reed Kiely" userId="768be38e-2fb5-40ce-925d-bd8e9d9e3c31" providerId="ADAL" clId="{7D4544BA-1846-4480-AD2B-B300E71FFAA8}" dt="2024-04-23T19:07:27.016" v="24148" actId="1076"/>
        <pc:sldMkLst>
          <pc:docMk/>
          <pc:sldMk cId="818852172" sldId="2146846136"/>
        </pc:sldMkLst>
        <pc:spChg chg="add mod ord">
          <ac:chgData name="Reed Kiely" userId="768be38e-2fb5-40ce-925d-bd8e9d9e3c31" providerId="ADAL" clId="{7D4544BA-1846-4480-AD2B-B300E71FFAA8}" dt="2024-04-18T20:45:49.255" v="20907" actId="1076"/>
          <ac:spMkLst>
            <pc:docMk/>
            <pc:sldMk cId="818852172" sldId="2146846136"/>
            <ac:spMk id="3" creationId="{1033027A-7833-F9ED-715B-DADF504A6136}"/>
          </ac:spMkLst>
        </pc:spChg>
        <pc:spChg chg="add del mod">
          <ac:chgData name="Reed Kiely" userId="768be38e-2fb5-40ce-925d-bd8e9d9e3c31" providerId="ADAL" clId="{7D4544BA-1846-4480-AD2B-B300E71FFAA8}" dt="2024-04-12T14:33:28.576" v="8586" actId="478"/>
          <ac:spMkLst>
            <pc:docMk/>
            <pc:sldMk cId="818852172" sldId="2146846136"/>
            <ac:spMk id="3" creationId="{5E191411-528F-3FE6-32B3-CDDD8A46B28C}"/>
          </ac:spMkLst>
        </pc:spChg>
        <pc:spChg chg="add del mod">
          <ac:chgData name="Reed Kiely" userId="768be38e-2fb5-40ce-925d-bd8e9d9e3c31" providerId="ADAL" clId="{7D4544BA-1846-4480-AD2B-B300E71FFAA8}" dt="2024-04-23T18:25:47.876" v="23895" actId="478"/>
          <ac:spMkLst>
            <pc:docMk/>
            <pc:sldMk cId="818852172" sldId="2146846136"/>
            <ac:spMk id="3" creationId="{73B09E0C-B459-AA94-E4E3-D0DBAE9C84F8}"/>
          </ac:spMkLst>
        </pc:spChg>
        <pc:spChg chg="add del mod">
          <ac:chgData name="Reed Kiely" userId="768be38e-2fb5-40ce-925d-bd8e9d9e3c31" providerId="ADAL" clId="{7D4544BA-1846-4480-AD2B-B300E71FFAA8}" dt="2024-04-17T18:33:41.040" v="17359" actId="478"/>
          <ac:spMkLst>
            <pc:docMk/>
            <pc:sldMk cId="818852172" sldId="2146846136"/>
            <ac:spMk id="3" creationId="{9384E499-11C2-8532-4DD3-808F1CB7D7CD}"/>
          </ac:spMkLst>
        </pc:spChg>
        <pc:spChg chg="add mod">
          <ac:chgData name="Reed Kiely" userId="768be38e-2fb5-40ce-925d-bd8e9d9e3c31" providerId="ADAL" clId="{7D4544BA-1846-4480-AD2B-B300E71FFAA8}" dt="2024-04-11T19:45:13" v="5658" actId="207"/>
          <ac:spMkLst>
            <pc:docMk/>
            <pc:sldMk cId="818852172" sldId="2146846136"/>
            <ac:spMk id="3" creationId="{B40FAB47-1791-6932-20A4-43412CB47903}"/>
          </ac:spMkLst>
        </pc:spChg>
        <pc:spChg chg="add mod">
          <ac:chgData name="Reed Kiely" userId="768be38e-2fb5-40ce-925d-bd8e9d9e3c31" providerId="ADAL" clId="{7D4544BA-1846-4480-AD2B-B300E71FFAA8}" dt="2024-04-09T17:42:26.108" v="2860" actId="1076"/>
          <ac:spMkLst>
            <pc:docMk/>
            <pc:sldMk cId="818852172" sldId="2146846136"/>
            <ac:spMk id="3" creationId="{E0D7A28E-AEF9-77D3-8EB2-104FBCD2579C}"/>
          </ac:spMkLst>
        </pc:spChg>
        <pc:spChg chg="mod">
          <ac:chgData name="Reed Kiely" userId="768be38e-2fb5-40ce-925d-bd8e9d9e3c31" providerId="ADAL" clId="{7D4544BA-1846-4480-AD2B-B300E71FFAA8}" dt="2024-04-18T20:45:59.181" v="20918" actId="20577"/>
          <ac:spMkLst>
            <pc:docMk/>
            <pc:sldMk cId="818852172" sldId="2146846136"/>
            <ac:spMk id="4" creationId="{1BF894CE-5EB9-4BB3-F6C7-477E37F6A6AA}"/>
          </ac:spMkLst>
        </pc:spChg>
        <pc:spChg chg="del mod">
          <ac:chgData name="Reed Kiely" userId="768be38e-2fb5-40ce-925d-bd8e9d9e3c31" providerId="ADAL" clId="{7D4544BA-1846-4480-AD2B-B300E71FFAA8}" dt="2024-04-12T14:33:48.276" v="8587" actId="478"/>
          <ac:spMkLst>
            <pc:docMk/>
            <pc:sldMk cId="818852172" sldId="2146846136"/>
            <ac:spMk id="6" creationId="{9573D1ED-D7FD-77DD-1FC4-61FF3333398C}"/>
          </ac:spMkLst>
        </pc:spChg>
        <pc:spChg chg="add mod ord">
          <ac:chgData name="Reed Kiely" userId="768be38e-2fb5-40ce-925d-bd8e9d9e3c31" providerId="ADAL" clId="{7D4544BA-1846-4480-AD2B-B300E71FFAA8}" dt="2024-04-23T17:47:15.419" v="23774" actId="14100"/>
          <ac:spMkLst>
            <pc:docMk/>
            <pc:sldMk cId="818852172" sldId="2146846136"/>
            <ac:spMk id="6" creationId="{D50BA7F7-5E9D-F7A2-A0F1-779B940D13E0}"/>
          </ac:spMkLst>
        </pc:spChg>
        <pc:spChg chg="add del mod">
          <ac:chgData name="Reed Kiely" userId="768be38e-2fb5-40ce-925d-bd8e9d9e3c31" providerId="ADAL" clId="{7D4544BA-1846-4480-AD2B-B300E71FFAA8}" dt="2024-04-04T17:27:50.370" v="666" actId="478"/>
          <ac:spMkLst>
            <pc:docMk/>
            <pc:sldMk cId="818852172" sldId="2146846136"/>
            <ac:spMk id="6" creationId="{DB4393BF-46C9-9327-D548-9C87F9F24398}"/>
          </ac:spMkLst>
        </pc:spChg>
        <pc:spChg chg="mod ord">
          <ac:chgData name="Reed Kiely" userId="768be38e-2fb5-40ce-925d-bd8e9d9e3c31" providerId="ADAL" clId="{7D4544BA-1846-4480-AD2B-B300E71FFAA8}" dt="2024-04-17T18:40:48.622" v="17538" actId="167"/>
          <ac:spMkLst>
            <pc:docMk/>
            <pc:sldMk cId="818852172" sldId="2146846136"/>
            <ac:spMk id="7" creationId="{BF552AD7-7F6F-4810-03DE-C115B33C9778}"/>
          </ac:spMkLst>
        </pc:spChg>
        <pc:spChg chg="mod">
          <ac:chgData name="Reed Kiely" userId="768be38e-2fb5-40ce-925d-bd8e9d9e3c31" providerId="ADAL" clId="{7D4544BA-1846-4480-AD2B-B300E71FFAA8}" dt="2024-04-23T18:25:31.365" v="23892" actId="20577"/>
          <ac:spMkLst>
            <pc:docMk/>
            <pc:sldMk cId="818852172" sldId="2146846136"/>
            <ac:spMk id="8" creationId="{3351E766-DA40-FBC4-FFD4-06C9741793A3}"/>
          </ac:spMkLst>
        </pc:spChg>
        <pc:spChg chg="add mod">
          <ac:chgData name="Reed Kiely" userId="768be38e-2fb5-40ce-925d-bd8e9d9e3c31" providerId="ADAL" clId="{7D4544BA-1846-4480-AD2B-B300E71FFAA8}" dt="2024-04-23T17:11:07.450" v="23381"/>
          <ac:spMkLst>
            <pc:docMk/>
            <pc:sldMk cId="818852172" sldId="2146846136"/>
            <ac:spMk id="10" creationId="{54E829CA-2434-DC6A-833E-4DF72A0B8908}"/>
          </ac:spMkLst>
        </pc:spChg>
        <pc:spChg chg="mod">
          <ac:chgData name="Reed Kiely" userId="768be38e-2fb5-40ce-925d-bd8e9d9e3c31" providerId="ADAL" clId="{7D4544BA-1846-4480-AD2B-B300E71FFAA8}" dt="2024-04-05T14:36:38.594" v="1423" actId="207"/>
          <ac:spMkLst>
            <pc:docMk/>
            <pc:sldMk cId="818852172" sldId="2146846136"/>
            <ac:spMk id="10" creationId="{6207CC1A-CFD7-697D-86E8-81F0633D371C}"/>
          </ac:spMkLst>
        </pc:spChg>
        <pc:spChg chg="add mod">
          <ac:chgData name="Reed Kiely" userId="768be38e-2fb5-40ce-925d-bd8e9d9e3c31" providerId="ADAL" clId="{7D4544BA-1846-4480-AD2B-B300E71FFAA8}" dt="2024-04-11T19:45:13" v="5658" actId="207"/>
          <ac:spMkLst>
            <pc:docMk/>
            <pc:sldMk cId="818852172" sldId="2146846136"/>
            <ac:spMk id="11" creationId="{0A404A28-7A05-F103-C9B2-B5E05119D6B2}"/>
          </ac:spMkLst>
        </pc:spChg>
        <pc:spChg chg="add mod">
          <ac:chgData name="Reed Kiely" userId="768be38e-2fb5-40ce-925d-bd8e9d9e3c31" providerId="ADAL" clId="{7D4544BA-1846-4480-AD2B-B300E71FFAA8}" dt="2024-04-09T17:42:15.166" v="2857" actId="1076"/>
          <ac:spMkLst>
            <pc:docMk/>
            <pc:sldMk cId="818852172" sldId="2146846136"/>
            <ac:spMk id="11" creationId="{14E3C4DB-09AE-2ED3-5B76-A2AC05C5FA9C}"/>
          </ac:spMkLst>
        </pc:spChg>
        <pc:spChg chg="add del mod ord">
          <ac:chgData name="Reed Kiely" userId="768be38e-2fb5-40ce-925d-bd8e9d9e3c31" providerId="ADAL" clId="{7D4544BA-1846-4480-AD2B-B300E71FFAA8}" dt="2024-04-18T20:46:04.517" v="20919" actId="478"/>
          <ac:spMkLst>
            <pc:docMk/>
            <pc:sldMk cId="818852172" sldId="2146846136"/>
            <ac:spMk id="11" creationId="{5CD1CC2B-4AE2-25D5-D895-E9EFAAD3D135}"/>
          </ac:spMkLst>
        </pc:spChg>
        <pc:spChg chg="add mod">
          <ac:chgData name="Reed Kiely" userId="768be38e-2fb5-40ce-925d-bd8e9d9e3c31" providerId="ADAL" clId="{7D4544BA-1846-4480-AD2B-B300E71FFAA8}" dt="2024-04-04T17:28:01.195" v="669" actId="1076"/>
          <ac:spMkLst>
            <pc:docMk/>
            <pc:sldMk cId="818852172" sldId="2146846136"/>
            <ac:spMk id="11" creationId="{79B4D5A9-84A8-DD44-B125-0C3F5C83BF34}"/>
          </ac:spMkLst>
        </pc:spChg>
        <pc:spChg chg="add del mod">
          <ac:chgData name="Reed Kiely" userId="768be38e-2fb5-40ce-925d-bd8e9d9e3c31" providerId="ADAL" clId="{7D4544BA-1846-4480-AD2B-B300E71FFAA8}" dt="2024-04-12T14:42:25.211" v="8880" actId="478"/>
          <ac:spMkLst>
            <pc:docMk/>
            <pc:sldMk cId="818852172" sldId="2146846136"/>
            <ac:spMk id="11" creationId="{FE15ACFE-AB8D-2C96-53B1-6BAA5390FC60}"/>
          </ac:spMkLst>
        </pc:spChg>
        <pc:spChg chg="add del mod">
          <ac:chgData name="Reed Kiely" userId="768be38e-2fb5-40ce-925d-bd8e9d9e3c31" providerId="ADAL" clId="{7D4544BA-1846-4480-AD2B-B300E71FFAA8}" dt="2024-04-23T17:40:51.745" v="23525" actId="478"/>
          <ac:spMkLst>
            <pc:docMk/>
            <pc:sldMk cId="818852172" sldId="2146846136"/>
            <ac:spMk id="12" creationId="{04ACE0AB-0942-143F-041F-F9E8510F8778}"/>
          </ac:spMkLst>
        </pc:spChg>
        <pc:spChg chg="add del mod">
          <ac:chgData name="Reed Kiely" userId="768be38e-2fb5-40ce-925d-bd8e9d9e3c31" providerId="ADAL" clId="{7D4544BA-1846-4480-AD2B-B300E71FFAA8}" dt="2024-04-12T14:33:50.236" v="8588" actId="478"/>
          <ac:spMkLst>
            <pc:docMk/>
            <pc:sldMk cId="818852172" sldId="2146846136"/>
            <ac:spMk id="12" creationId="{1E4470D9-3505-4FF0-1A58-A8E552C4CE8B}"/>
          </ac:spMkLst>
        </pc:spChg>
        <pc:spChg chg="add mod ord">
          <ac:chgData name="Reed Kiely" userId="768be38e-2fb5-40ce-925d-bd8e9d9e3c31" providerId="ADAL" clId="{7D4544BA-1846-4480-AD2B-B300E71FFAA8}" dt="2024-04-18T20:45:49.255" v="20907" actId="1076"/>
          <ac:spMkLst>
            <pc:docMk/>
            <pc:sldMk cId="818852172" sldId="2146846136"/>
            <ac:spMk id="12" creationId="{5BBCB191-40A7-1699-D903-E9E1E7670E97}"/>
          </ac:spMkLst>
        </pc:spChg>
        <pc:spChg chg="add del mod">
          <ac:chgData name="Reed Kiely" userId="768be38e-2fb5-40ce-925d-bd8e9d9e3c31" providerId="ADAL" clId="{7D4544BA-1846-4480-AD2B-B300E71FFAA8}" dt="2024-04-05T15:02:32.583" v="1451" actId="478"/>
          <ac:spMkLst>
            <pc:docMk/>
            <pc:sldMk cId="818852172" sldId="2146846136"/>
            <ac:spMk id="12" creationId="{A0F97BBB-9811-8730-B982-7185AE26869C}"/>
          </ac:spMkLst>
        </pc:spChg>
        <pc:spChg chg="add mod">
          <ac:chgData name="Reed Kiely" userId="768be38e-2fb5-40ce-925d-bd8e9d9e3c31" providerId="ADAL" clId="{7D4544BA-1846-4480-AD2B-B300E71FFAA8}" dt="2024-04-09T17:42:19.690" v="2859" actId="313"/>
          <ac:spMkLst>
            <pc:docMk/>
            <pc:sldMk cId="818852172" sldId="2146846136"/>
            <ac:spMk id="12" creationId="{DAE43758-284A-5668-6704-27ADD3AFD39C}"/>
          </ac:spMkLst>
        </pc:spChg>
        <pc:spChg chg="add del mod">
          <ac:chgData name="Reed Kiely" userId="768be38e-2fb5-40ce-925d-bd8e9d9e3c31" providerId="ADAL" clId="{7D4544BA-1846-4480-AD2B-B300E71FFAA8}" dt="2024-04-17T21:19:24.880" v="19743" actId="478"/>
          <ac:spMkLst>
            <pc:docMk/>
            <pc:sldMk cId="818852172" sldId="2146846136"/>
            <ac:spMk id="12" creationId="{F05F81D6-F04B-5D5F-43C0-17CE30F96D28}"/>
          </ac:spMkLst>
        </pc:spChg>
        <pc:spChg chg="mod">
          <ac:chgData name="Reed Kiely" userId="768be38e-2fb5-40ce-925d-bd8e9d9e3c31" providerId="ADAL" clId="{7D4544BA-1846-4480-AD2B-B300E71FFAA8}" dt="2024-04-05T13:50:26.702" v="1397" actId="14100"/>
          <ac:spMkLst>
            <pc:docMk/>
            <pc:sldMk cId="818852172" sldId="2146846136"/>
            <ac:spMk id="13" creationId="{25AECA34-E0EA-AB4F-CC73-8F4F7B6B41CD}"/>
          </ac:spMkLst>
        </pc:spChg>
        <pc:spChg chg="add mod">
          <ac:chgData name="Reed Kiely" userId="768be38e-2fb5-40ce-925d-bd8e9d9e3c31" providerId="ADAL" clId="{7D4544BA-1846-4480-AD2B-B300E71FFAA8}" dt="2024-04-17T21:19:34.677" v="19745"/>
          <ac:spMkLst>
            <pc:docMk/>
            <pc:sldMk cId="818852172" sldId="2146846136"/>
            <ac:spMk id="13" creationId="{74357360-7240-D603-E276-A6B614B3D19C}"/>
          </ac:spMkLst>
        </pc:spChg>
        <pc:spChg chg="add mod">
          <ac:chgData name="Reed Kiely" userId="768be38e-2fb5-40ce-925d-bd8e9d9e3c31" providerId="ADAL" clId="{7D4544BA-1846-4480-AD2B-B300E71FFAA8}" dt="2024-04-23T18:43:40.808" v="23899" actId="208"/>
          <ac:spMkLst>
            <pc:docMk/>
            <pc:sldMk cId="818852172" sldId="2146846136"/>
            <ac:spMk id="13" creationId="{97542886-3287-490A-0037-26C1802DA99E}"/>
          </ac:spMkLst>
        </pc:spChg>
        <pc:spChg chg="add mod">
          <ac:chgData name="Reed Kiely" userId="768be38e-2fb5-40ce-925d-bd8e9d9e3c31" providerId="ADAL" clId="{7D4544BA-1846-4480-AD2B-B300E71FFAA8}" dt="2024-04-11T20:39:13.470" v="6603"/>
          <ac:spMkLst>
            <pc:docMk/>
            <pc:sldMk cId="818852172" sldId="2146846136"/>
            <ac:spMk id="13" creationId="{FF1C2F52-890E-3CD4-9F48-0AB41BF73A10}"/>
          </ac:spMkLst>
        </pc:spChg>
        <pc:spChg chg="add mod">
          <ac:chgData name="Reed Kiely" userId="768be38e-2fb5-40ce-925d-bd8e9d9e3c31" providerId="ADAL" clId="{7D4544BA-1846-4480-AD2B-B300E71FFAA8}" dt="2024-04-23T18:23:25.168" v="23797" actId="1076"/>
          <ac:spMkLst>
            <pc:docMk/>
            <pc:sldMk cId="818852172" sldId="2146846136"/>
            <ac:spMk id="14" creationId="{5B218423-0328-1D54-5079-4DA0115D8A37}"/>
          </ac:spMkLst>
        </pc:spChg>
        <pc:spChg chg="del">
          <ac:chgData name="Reed Kiely" userId="768be38e-2fb5-40ce-925d-bd8e9d9e3c31" providerId="ADAL" clId="{7D4544BA-1846-4480-AD2B-B300E71FFAA8}" dt="2024-04-12T14:33:55.426" v="8591" actId="478"/>
          <ac:spMkLst>
            <pc:docMk/>
            <pc:sldMk cId="818852172" sldId="2146846136"/>
            <ac:spMk id="14" creationId="{FF718FFC-3EAC-0A03-5C00-17994B14AB54}"/>
          </ac:spMkLst>
        </pc:spChg>
        <pc:spChg chg="add mod">
          <ac:chgData name="Reed Kiely" userId="768be38e-2fb5-40ce-925d-bd8e9d9e3c31" providerId="ADAL" clId="{7D4544BA-1846-4480-AD2B-B300E71FFAA8}" dt="2024-04-23T18:23:31.309" v="23800" actId="1035"/>
          <ac:spMkLst>
            <pc:docMk/>
            <pc:sldMk cId="818852172" sldId="2146846136"/>
            <ac:spMk id="15" creationId="{1C97ACA9-C445-49DF-4D41-44B157D74188}"/>
          </ac:spMkLst>
        </pc:spChg>
        <pc:spChg chg="add mod">
          <ac:chgData name="Reed Kiely" userId="768be38e-2fb5-40ce-925d-bd8e9d9e3c31" providerId="ADAL" clId="{7D4544BA-1846-4480-AD2B-B300E71FFAA8}" dt="2024-04-11T20:39:16.734" v="6604"/>
          <ac:spMkLst>
            <pc:docMk/>
            <pc:sldMk cId="818852172" sldId="2146846136"/>
            <ac:spMk id="15" creationId="{E3D69A40-A820-8DB1-8BEF-CEB20D23E483}"/>
          </ac:spMkLst>
        </pc:spChg>
        <pc:spChg chg="add del mod ord">
          <ac:chgData name="Reed Kiely" userId="768be38e-2fb5-40ce-925d-bd8e9d9e3c31" providerId="ADAL" clId="{7D4544BA-1846-4480-AD2B-B300E71FFAA8}" dt="2024-04-23T18:25:46.989" v="23894" actId="478"/>
          <ac:spMkLst>
            <pc:docMk/>
            <pc:sldMk cId="818852172" sldId="2146846136"/>
            <ac:spMk id="16" creationId="{9DCE8DA5-1670-5C1D-41C3-BD1C7F7A1AE6}"/>
          </ac:spMkLst>
        </pc:spChg>
        <pc:spChg chg="del">
          <ac:chgData name="Reed Kiely" userId="768be38e-2fb5-40ce-925d-bd8e9d9e3c31" providerId="ADAL" clId="{7D4544BA-1846-4480-AD2B-B300E71FFAA8}" dt="2024-04-12T14:33:57.206" v="8592" actId="478"/>
          <ac:spMkLst>
            <pc:docMk/>
            <pc:sldMk cId="818852172" sldId="2146846136"/>
            <ac:spMk id="16" creationId="{F2FC5753-E8CC-36F0-8278-F64A3A73FB98}"/>
          </ac:spMkLst>
        </pc:spChg>
        <pc:spChg chg="add mod">
          <ac:chgData name="Reed Kiely" userId="768be38e-2fb5-40ce-925d-bd8e9d9e3c31" providerId="ADAL" clId="{7D4544BA-1846-4480-AD2B-B300E71FFAA8}" dt="2024-04-18T20:45:44.638" v="20905" actId="12788"/>
          <ac:spMkLst>
            <pc:docMk/>
            <pc:sldMk cId="818852172" sldId="2146846136"/>
            <ac:spMk id="17" creationId="{321240B0-4EB1-8864-40FA-4F7E2BE5690A}"/>
          </ac:spMkLst>
        </pc:spChg>
        <pc:spChg chg="add del mod">
          <ac:chgData name="Reed Kiely" userId="768be38e-2fb5-40ce-925d-bd8e9d9e3c31" providerId="ADAL" clId="{7D4544BA-1846-4480-AD2B-B300E71FFAA8}" dt="2024-04-16T21:09:40.656" v="15334" actId="478"/>
          <ac:spMkLst>
            <pc:docMk/>
            <pc:sldMk cId="818852172" sldId="2146846136"/>
            <ac:spMk id="17" creationId="{B4478403-0FD3-0BB6-346D-C90AFD49255E}"/>
          </ac:spMkLst>
        </pc:spChg>
        <pc:spChg chg="add del mod">
          <ac:chgData name="Reed Kiely" userId="768be38e-2fb5-40ce-925d-bd8e9d9e3c31" providerId="ADAL" clId="{7D4544BA-1846-4480-AD2B-B300E71FFAA8}" dt="2024-04-23T18:25:44.949" v="23893" actId="478"/>
          <ac:spMkLst>
            <pc:docMk/>
            <pc:sldMk cId="818852172" sldId="2146846136"/>
            <ac:spMk id="17" creationId="{C384FB7F-A911-0CD0-E13D-40058E3BB011}"/>
          </ac:spMkLst>
        </pc:spChg>
        <pc:spChg chg="mod">
          <ac:chgData name="Reed Kiely" userId="768be38e-2fb5-40ce-925d-bd8e9d9e3c31" providerId="ADAL" clId="{7D4544BA-1846-4480-AD2B-B300E71FFAA8}" dt="2024-04-23T18:23:25.168" v="23797" actId="1076"/>
          <ac:spMkLst>
            <pc:docMk/>
            <pc:sldMk cId="818852172" sldId="2146846136"/>
            <ac:spMk id="18" creationId="{CDB5F55D-9AA5-7EE8-C5B7-5BA85559B292}"/>
          </ac:spMkLst>
        </pc:spChg>
        <pc:spChg chg="add mod">
          <ac:chgData name="Reed Kiely" userId="768be38e-2fb5-40ce-925d-bd8e9d9e3c31" providerId="ADAL" clId="{7D4544BA-1846-4480-AD2B-B300E71FFAA8}" dt="2024-04-23T18:23:39.138" v="23801" actId="12788"/>
          <ac:spMkLst>
            <pc:docMk/>
            <pc:sldMk cId="818852172" sldId="2146846136"/>
            <ac:spMk id="19" creationId="{3283600D-F348-6C9C-8CEF-3ED24B0CA312}"/>
          </ac:spMkLst>
        </pc:spChg>
        <pc:spChg chg="add del mod">
          <ac:chgData name="Reed Kiely" userId="768be38e-2fb5-40ce-925d-bd8e9d9e3c31" providerId="ADAL" clId="{7D4544BA-1846-4480-AD2B-B300E71FFAA8}" dt="2024-04-16T21:09:40.656" v="15334" actId="478"/>
          <ac:spMkLst>
            <pc:docMk/>
            <pc:sldMk cId="818852172" sldId="2146846136"/>
            <ac:spMk id="19" creationId="{C836C2E5-6608-FA79-A816-D598D9A7FBF3}"/>
          </ac:spMkLst>
        </pc:spChg>
        <pc:spChg chg="mod">
          <ac:chgData name="Reed Kiely" userId="768be38e-2fb5-40ce-925d-bd8e9d9e3c31" providerId="ADAL" clId="{7D4544BA-1846-4480-AD2B-B300E71FFAA8}" dt="2024-04-23T18:23:31.309" v="23800" actId="1035"/>
          <ac:spMkLst>
            <pc:docMk/>
            <pc:sldMk cId="818852172" sldId="2146846136"/>
            <ac:spMk id="20" creationId="{29413E4D-334C-BC90-EF21-E31B6E8E0649}"/>
          </ac:spMkLst>
        </pc:spChg>
        <pc:spChg chg="add mod">
          <ac:chgData name="Reed Kiely" userId="768be38e-2fb5-40ce-925d-bd8e9d9e3c31" providerId="ADAL" clId="{7D4544BA-1846-4480-AD2B-B300E71FFAA8}" dt="2024-04-23T19:04:38.722" v="24139" actId="20577"/>
          <ac:spMkLst>
            <pc:docMk/>
            <pc:sldMk cId="818852172" sldId="2146846136"/>
            <ac:spMk id="21" creationId="{7AB24AE7-3560-B8C5-E16D-13B903D9723D}"/>
          </ac:spMkLst>
        </pc:spChg>
        <pc:spChg chg="del mod">
          <ac:chgData name="Reed Kiely" userId="768be38e-2fb5-40ce-925d-bd8e9d9e3c31" providerId="ADAL" clId="{7D4544BA-1846-4480-AD2B-B300E71FFAA8}" dt="2024-04-18T20:46:04.517" v="20919" actId="478"/>
          <ac:spMkLst>
            <pc:docMk/>
            <pc:sldMk cId="818852172" sldId="2146846136"/>
            <ac:spMk id="21" creationId="{82F484AF-FEBA-DC83-CE59-35EE69B8E37B}"/>
          </ac:spMkLst>
        </pc:spChg>
        <pc:spChg chg="add mod">
          <ac:chgData name="Reed Kiely" userId="768be38e-2fb5-40ce-925d-bd8e9d9e3c31" providerId="ADAL" clId="{7D4544BA-1846-4480-AD2B-B300E71FFAA8}" dt="2024-04-23T18:23:49.584" v="23804" actId="113"/>
          <ac:spMkLst>
            <pc:docMk/>
            <pc:sldMk cId="818852172" sldId="2146846136"/>
            <ac:spMk id="22" creationId="{0D4C8123-9838-F440-FB3C-185A1EC8556E}"/>
          </ac:spMkLst>
        </pc:spChg>
        <pc:spChg chg="del mod">
          <ac:chgData name="Reed Kiely" userId="768be38e-2fb5-40ce-925d-bd8e9d9e3c31" providerId="ADAL" clId="{7D4544BA-1846-4480-AD2B-B300E71FFAA8}" dt="2024-04-18T20:46:04.517" v="20919" actId="478"/>
          <ac:spMkLst>
            <pc:docMk/>
            <pc:sldMk cId="818852172" sldId="2146846136"/>
            <ac:spMk id="22" creationId="{A744B00D-A404-BE59-4E70-0D36B05B1992}"/>
          </ac:spMkLst>
        </pc:spChg>
        <pc:spChg chg="del mod">
          <ac:chgData name="Reed Kiely" userId="768be38e-2fb5-40ce-925d-bd8e9d9e3c31" providerId="ADAL" clId="{7D4544BA-1846-4480-AD2B-B300E71FFAA8}" dt="2024-04-23T17:43:30.985" v="23612" actId="478"/>
          <ac:spMkLst>
            <pc:docMk/>
            <pc:sldMk cId="818852172" sldId="2146846136"/>
            <ac:spMk id="23" creationId="{B5119504-28CA-E80B-BBEB-10BBCEA8D7BD}"/>
          </ac:spMkLst>
        </pc:spChg>
        <pc:spChg chg="add del mod">
          <ac:chgData name="Reed Kiely" userId="768be38e-2fb5-40ce-925d-bd8e9d9e3c31" providerId="ADAL" clId="{7D4544BA-1846-4480-AD2B-B300E71FFAA8}" dt="2024-04-23T18:25:52.796" v="23897" actId="478"/>
          <ac:spMkLst>
            <pc:docMk/>
            <pc:sldMk cId="818852172" sldId="2146846136"/>
            <ac:spMk id="25" creationId="{96C2BA95-3AC1-20A9-CDB3-F3A38E3AAC56}"/>
          </ac:spMkLst>
        </pc:spChg>
        <pc:spChg chg="add mod">
          <ac:chgData name="Reed Kiely" userId="768be38e-2fb5-40ce-925d-bd8e9d9e3c31" providerId="ADAL" clId="{7D4544BA-1846-4480-AD2B-B300E71FFAA8}" dt="2024-04-12T14:34:11.946" v="8598"/>
          <ac:spMkLst>
            <pc:docMk/>
            <pc:sldMk cId="818852172" sldId="2146846136"/>
            <ac:spMk id="26" creationId="{0DFEE180-D4D3-E37B-8539-8172C5A9667F}"/>
          </ac:spMkLst>
        </pc:spChg>
        <pc:spChg chg="add del mod">
          <ac:chgData name="Reed Kiely" userId="768be38e-2fb5-40ce-925d-bd8e9d9e3c31" providerId="ADAL" clId="{7D4544BA-1846-4480-AD2B-B300E71FFAA8}" dt="2024-04-23T19:07:25.473" v="24147" actId="478"/>
          <ac:spMkLst>
            <pc:docMk/>
            <pc:sldMk cId="818852172" sldId="2146846136"/>
            <ac:spMk id="27" creationId="{80C9226F-594F-1CBD-7DBD-B1898E6C9DD0}"/>
          </ac:spMkLst>
        </pc:spChg>
        <pc:spChg chg="add mod">
          <ac:chgData name="Reed Kiely" userId="768be38e-2fb5-40ce-925d-bd8e9d9e3c31" providerId="ADAL" clId="{7D4544BA-1846-4480-AD2B-B300E71FFAA8}" dt="2024-04-12T14:34:11.946" v="8598"/>
          <ac:spMkLst>
            <pc:docMk/>
            <pc:sldMk cId="818852172" sldId="2146846136"/>
            <ac:spMk id="27" creationId="{99F03561-0C60-145F-0F5A-40EE0CCD079F}"/>
          </ac:spMkLst>
        </pc:spChg>
        <pc:spChg chg="add mod">
          <ac:chgData name="Reed Kiely" userId="768be38e-2fb5-40ce-925d-bd8e9d9e3c31" providerId="ADAL" clId="{7D4544BA-1846-4480-AD2B-B300E71FFAA8}" dt="2024-04-12T14:40:24.819" v="8843" actId="1076"/>
          <ac:spMkLst>
            <pc:docMk/>
            <pc:sldMk cId="818852172" sldId="2146846136"/>
            <ac:spMk id="28" creationId="{F7CF2DB1-35F0-4602-6CBE-799F578C0675}"/>
          </ac:spMkLst>
        </pc:spChg>
        <pc:spChg chg="add mod">
          <ac:chgData name="Reed Kiely" userId="768be38e-2fb5-40ce-925d-bd8e9d9e3c31" providerId="ADAL" clId="{7D4544BA-1846-4480-AD2B-B300E71FFAA8}" dt="2024-04-12T14:40:24.819" v="8843" actId="1076"/>
          <ac:spMkLst>
            <pc:docMk/>
            <pc:sldMk cId="818852172" sldId="2146846136"/>
            <ac:spMk id="29" creationId="{AED4BBF2-39E8-DD14-B0EC-0E041CEEB9FB}"/>
          </ac:spMkLst>
        </pc:spChg>
        <pc:graphicFrameChg chg="add mod">
          <ac:chgData name="Reed Kiely" userId="768be38e-2fb5-40ce-925d-bd8e9d9e3c31" providerId="ADAL" clId="{7D4544BA-1846-4480-AD2B-B300E71FFAA8}" dt="2024-04-12T14:32:18.455" v="8515"/>
          <ac:graphicFrameMkLst>
            <pc:docMk/>
            <pc:sldMk cId="818852172" sldId="2146846136"/>
            <ac:graphicFrameMk id="13" creationId="{7C2A9D7D-A098-F5F4-6AEF-75204AFCA5AC}"/>
          </ac:graphicFrameMkLst>
        </pc:graphicFrameChg>
        <pc:graphicFrameChg chg="add del mod">
          <ac:chgData name="Reed Kiely" userId="768be38e-2fb5-40ce-925d-bd8e9d9e3c31" providerId="ADAL" clId="{7D4544BA-1846-4480-AD2B-B300E71FFAA8}" dt="2024-04-12T14:32:24.556" v="8518" actId="478"/>
          <ac:graphicFrameMkLst>
            <pc:docMk/>
            <pc:sldMk cId="818852172" sldId="2146846136"/>
            <ac:graphicFrameMk id="15" creationId="{1A2D623F-9E24-0F5B-4284-3F8B3647A15B}"/>
          </ac:graphicFrameMkLst>
        </pc:graphicFrameChg>
        <pc:picChg chg="add del mod ord">
          <ac:chgData name="Reed Kiely" userId="768be38e-2fb5-40ce-925d-bd8e9d9e3c31" providerId="ADAL" clId="{7D4544BA-1846-4480-AD2B-B300E71FFAA8}" dt="2024-04-09T17:40:27.687" v="2695" actId="478"/>
          <ac:picMkLst>
            <pc:docMk/>
            <pc:sldMk cId="818852172" sldId="2146846136"/>
            <ac:picMk id="15" creationId="{27C102BC-4255-A02F-B035-6AF0076EC2EE}"/>
          </ac:picMkLst>
        </pc:picChg>
        <pc:picChg chg="add del mod">
          <ac:chgData name="Reed Kiely" userId="768be38e-2fb5-40ce-925d-bd8e9d9e3c31" providerId="ADAL" clId="{7D4544BA-1846-4480-AD2B-B300E71FFAA8}" dt="2024-04-18T20:43:35.221" v="20855" actId="478"/>
          <ac:picMkLst>
            <pc:docMk/>
            <pc:sldMk cId="818852172" sldId="2146846136"/>
            <ac:picMk id="16" creationId="{F6A28273-F58C-1B7E-966E-F883A1947694}"/>
          </ac:picMkLst>
        </pc:picChg>
        <pc:picChg chg="add del mod">
          <ac:chgData name="Reed Kiely" userId="768be38e-2fb5-40ce-925d-bd8e9d9e3c31" providerId="ADAL" clId="{7D4544BA-1846-4480-AD2B-B300E71FFAA8}" dt="2024-04-09T17:42:12.887" v="2856" actId="478"/>
          <ac:picMkLst>
            <pc:docMk/>
            <pc:sldMk cId="818852172" sldId="2146846136"/>
            <ac:picMk id="17" creationId="{FD82A574-28E6-B5E8-E2B9-0E7B2437746C}"/>
          </ac:picMkLst>
        </pc:picChg>
        <pc:picChg chg="add del mod">
          <ac:chgData name="Reed Kiely" userId="768be38e-2fb5-40ce-925d-bd8e9d9e3c31" providerId="ADAL" clId="{7D4544BA-1846-4480-AD2B-B300E71FFAA8}" dt="2024-04-09T17:39:18.559" v="2492" actId="478"/>
          <ac:picMkLst>
            <pc:docMk/>
            <pc:sldMk cId="818852172" sldId="2146846136"/>
            <ac:picMk id="19" creationId="{46D26BEF-7F88-68CD-74AD-61A6DE7C47FA}"/>
          </ac:picMkLst>
        </pc:picChg>
        <pc:picChg chg="add del mod">
          <ac:chgData name="Reed Kiely" userId="768be38e-2fb5-40ce-925d-bd8e9d9e3c31" providerId="ADAL" clId="{7D4544BA-1846-4480-AD2B-B300E71FFAA8}" dt="2024-04-23T17:47:36.408" v="23781" actId="478"/>
          <ac:picMkLst>
            <pc:docMk/>
            <pc:sldMk cId="818852172" sldId="2146846136"/>
            <ac:picMk id="24" creationId="{39E4C641-AA38-0C94-CF03-0E6BDFF9C937}"/>
          </ac:picMkLst>
        </pc:picChg>
        <pc:picChg chg="del mod">
          <ac:chgData name="Reed Kiely" userId="768be38e-2fb5-40ce-925d-bd8e9d9e3c31" providerId="ADAL" clId="{7D4544BA-1846-4480-AD2B-B300E71FFAA8}" dt="2024-04-12T14:38:59.519" v="8747" actId="478"/>
          <ac:picMkLst>
            <pc:docMk/>
            <pc:sldMk cId="818852172" sldId="2146846136"/>
            <ac:picMk id="24" creationId="{AD21003B-FA14-BDBE-FBB5-83600A62DB15}"/>
          </ac:picMkLst>
        </pc:picChg>
        <pc:picChg chg="del mod">
          <ac:chgData name="Reed Kiely" userId="768be38e-2fb5-40ce-925d-bd8e9d9e3c31" providerId="ADAL" clId="{7D4544BA-1846-4480-AD2B-B300E71FFAA8}" dt="2024-04-16T21:09:40.656" v="15334" actId="478"/>
          <ac:picMkLst>
            <pc:docMk/>
            <pc:sldMk cId="818852172" sldId="2146846136"/>
            <ac:picMk id="25" creationId="{FEF922B9-F120-85D6-82B9-C8790A434571}"/>
          </ac:picMkLst>
        </pc:picChg>
        <pc:picChg chg="mod">
          <ac:chgData name="Reed Kiely" userId="768be38e-2fb5-40ce-925d-bd8e9d9e3c31" providerId="ADAL" clId="{7D4544BA-1846-4480-AD2B-B300E71FFAA8}" dt="2024-04-23T18:23:23.428" v="23796" actId="1076"/>
          <ac:picMkLst>
            <pc:docMk/>
            <pc:sldMk cId="818852172" sldId="2146846136"/>
            <ac:picMk id="26" creationId="{E2E2C55B-39CF-0982-B961-C8D7778435DF}"/>
          </ac:picMkLst>
        </pc:picChg>
        <pc:picChg chg="add mod">
          <ac:chgData name="Reed Kiely" userId="768be38e-2fb5-40ce-925d-bd8e9d9e3c31" providerId="ADAL" clId="{7D4544BA-1846-4480-AD2B-B300E71FFAA8}" dt="2024-04-23T19:07:27.016" v="24148" actId="1076"/>
          <ac:picMkLst>
            <pc:docMk/>
            <pc:sldMk cId="818852172" sldId="2146846136"/>
            <ac:picMk id="29" creationId="{5594B226-94EA-4AFA-EA89-11DC4769D3F3}"/>
          </ac:picMkLst>
        </pc:picChg>
        <pc:picChg chg="mod ord">
          <ac:chgData name="Reed Kiely" userId="768be38e-2fb5-40ce-925d-bd8e9d9e3c31" providerId="ADAL" clId="{7D4544BA-1846-4480-AD2B-B300E71FFAA8}" dt="2024-04-23T18:23:23.428" v="23796" actId="1076"/>
          <ac:picMkLst>
            <pc:docMk/>
            <pc:sldMk cId="818852172" sldId="2146846136"/>
            <ac:picMk id="30" creationId="{A8AEF78F-995E-8709-F3DB-E70B7D5CAFC0}"/>
          </ac:picMkLst>
        </pc:pic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7D4544BA-1846-4480-AD2B-B300E71FFAA8}" dt="2024-04-18T20:34:27.074" v="20751"/>
              <pc2:cmMkLst xmlns:pc2="http://schemas.microsoft.com/office/powerpoint/2019/9/main/command">
                <pc:docMk/>
                <pc:sldMk cId="818852172" sldId="2146846136"/>
                <pc2:cmMk id="{6E0B3B57-D4E7-4FFF-84E9-FCCC3CE6871B}"/>
              </pc2:cmMkLst>
            </pc226:cmChg>
            <pc226:cmChg xmlns:pc226="http://schemas.microsoft.com/office/powerpoint/2022/06/main/command" chg="add del mod">
              <pc226:chgData name="Reed Kiely" userId="768be38e-2fb5-40ce-925d-bd8e9d9e3c31" providerId="ADAL" clId="{7D4544BA-1846-4480-AD2B-B300E71FFAA8}" dt="2024-04-12T19:58:08.530" v="12499"/>
              <pc2:cmMkLst xmlns:pc2="http://schemas.microsoft.com/office/powerpoint/2019/9/main/command">
                <pc:docMk/>
                <pc:sldMk cId="818852172" sldId="2146846136"/>
                <pc2:cmMk id="{AE4168AC-2305-4009-A2C2-4EB4696C8F31}"/>
              </pc2:cmMkLst>
            </pc226:cmChg>
            <pc226:cmChg xmlns:pc226="http://schemas.microsoft.com/office/powerpoint/2022/06/main/command" chg="add del mod">
              <pc226:chgData name="Reed Kiely" userId="768be38e-2fb5-40ce-925d-bd8e9d9e3c31" providerId="ADAL" clId="{7D4544BA-1846-4480-AD2B-B300E71FFAA8}" dt="2024-04-17T15:13:10.523" v="16264"/>
              <pc2:cmMkLst xmlns:pc2="http://schemas.microsoft.com/office/powerpoint/2019/9/main/command">
                <pc:docMk/>
                <pc:sldMk cId="818852172" sldId="2146846136"/>
                <pc2:cmMk id="{11243BB0-1F19-4D83-A643-2DFD96BAD821}"/>
              </pc2:cmMkLst>
            </pc226:cmChg>
          </p:ext>
        </pc:extLst>
      </pc:sldChg>
      <pc:sldChg chg="addSp delSp modSp add mod addCm delCm modCm">
        <pc:chgData name="Reed Kiely" userId="768be38e-2fb5-40ce-925d-bd8e9d9e3c31" providerId="ADAL" clId="{7D4544BA-1846-4480-AD2B-B300E71FFAA8}" dt="2024-04-23T22:49:26.100" v="28888" actId="478"/>
        <pc:sldMkLst>
          <pc:docMk/>
          <pc:sldMk cId="4089776340" sldId="2146846137"/>
        </pc:sldMkLst>
        <pc:spChg chg="add del mod">
          <ac:chgData name="Reed Kiely" userId="768be38e-2fb5-40ce-925d-bd8e9d9e3c31" providerId="ADAL" clId="{7D4544BA-1846-4480-AD2B-B300E71FFAA8}" dt="2024-04-23T22:49:26.100" v="28888" actId="478"/>
          <ac:spMkLst>
            <pc:docMk/>
            <pc:sldMk cId="4089776340" sldId="2146846137"/>
            <ac:spMk id="3" creationId="{2F01BDED-57E4-B167-CF39-D92ABBCE6E5A}"/>
          </ac:spMkLst>
        </pc:spChg>
        <pc:spChg chg="del mod">
          <ac:chgData name="Reed Kiely" userId="768be38e-2fb5-40ce-925d-bd8e9d9e3c31" providerId="ADAL" clId="{7D4544BA-1846-4480-AD2B-B300E71FFAA8}" dt="2024-04-12T14:43:49.561" v="8904" actId="478"/>
          <ac:spMkLst>
            <pc:docMk/>
            <pc:sldMk cId="4089776340" sldId="2146846137"/>
            <ac:spMk id="3" creationId="{915801C4-CEF4-C95A-D8DF-ABFD6F1BCED0}"/>
          </ac:spMkLst>
        </pc:spChg>
        <pc:spChg chg="add del mod">
          <ac:chgData name="Reed Kiely" userId="768be38e-2fb5-40ce-925d-bd8e9d9e3c31" providerId="ADAL" clId="{7D4544BA-1846-4480-AD2B-B300E71FFAA8}" dt="2024-04-11T20:35:03.384" v="6533" actId="478"/>
          <ac:spMkLst>
            <pc:docMk/>
            <pc:sldMk cId="4089776340" sldId="2146846137"/>
            <ac:spMk id="3" creationId="{D6288055-FF69-67CE-5897-4B963178739F}"/>
          </ac:spMkLst>
        </pc:spChg>
        <pc:spChg chg="mod">
          <ac:chgData name="Reed Kiely" userId="768be38e-2fb5-40ce-925d-bd8e9d9e3c31" providerId="ADAL" clId="{7D4544BA-1846-4480-AD2B-B300E71FFAA8}" dt="2024-04-03T14:00:27.900" v="234" actId="1076"/>
          <ac:spMkLst>
            <pc:docMk/>
            <pc:sldMk cId="4089776340" sldId="2146846137"/>
            <ac:spMk id="3" creationId="{E0D7A28E-AEF9-77D3-8EB2-104FBCD2579C}"/>
          </ac:spMkLst>
        </pc:spChg>
        <pc:spChg chg="del mod">
          <ac:chgData name="Reed Kiely" userId="768be38e-2fb5-40ce-925d-bd8e9d9e3c31" providerId="ADAL" clId="{7D4544BA-1846-4480-AD2B-B300E71FFAA8}" dt="2024-04-23T19:58:30.117" v="25053" actId="478"/>
          <ac:spMkLst>
            <pc:docMk/>
            <pc:sldMk cId="4089776340" sldId="2146846137"/>
            <ac:spMk id="3" creationId="{E750E9C8-E37C-C849-F32B-2F599FDF6983}"/>
          </ac:spMkLst>
        </pc:spChg>
        <pc:spChg chg="add del mod">
          <ac:chgData name="Reed Kiely" userId="768be38e-2fb5-40ce-925d-bd8e9d9e3c31" providerId="ADAL" clId="{7D4544BA-1846-4480-AD2B-B300E71FFAA8}" dt="2024-04-17T20:00:53.772" v="17804" actId="478"/>
          <ac:spMkLst>
            <pc:docMk/>
            <pc:sldMk cId="4089776340" sldId="2146846137"/>
            <ac:spMk id="3" creationId="{ECDEB32C-31C9-0507-859B-2029247B1FC4}"/>
          </ac:spMkLst>
        </pc:spChg>
        <pc:spChg chg="mod">
          <ac:chgData name="Reed Kiely" userId="768be38e-2fb5-40ce-925d-bd8e9d9e3c31" providerId="ADAL" clId="{7D4544BA-1846-4480-AD2B-B300E71FFAA8}" dt="2024-04-12T18:39:02.719" v="12346" actId="20577"/>
          <ac:spMkLst>
            <pc:docMk/>
            <pc:sldMk cId="4089776340" sldId="2146846137"/>
            <ac:spMk id="4" creationId="{1BF894CE-5EB9-4BB3-F6C7-477E37F6A6AA}"/>
          </ac:spMkLst>
        </pc:spChg>
        <pc:spChg chg="add del mod">
          <ac:chgData name="Reed Kiely" userId="768be38e-2fb5-40ce-925d-bd8e9d9e3c31" providerId="ADAL" clId="{7D4544BA-1846-4480-AD2B-B300E71FFAA8}" dt="2024-04-23T19:59:37.411" v="25113" actId="478"/>
          <ac:spMkLst>
            <pc:docMk/>
            <pc:sldMk cId="4089776340" sldId="2146846137"/>
            <ac:spMk id="6" creationId="{0487EA73-06DE-B19E-5E79-89587BD0A973}"/>
          </ac:spMkLst>
        </pc:spChg>
        <pc:spChg chg="add mod">
          <ac:chgData name="Reed Kiely" userId="768be38e-2fb5-40ce-925d-bd8e9d9e3c31" providerId="ADAL" clId="{7D4544BA-1846-4480-AD2B-B300E71FFAA8}" dt="2024-04-03T14:00:39.389" v="258" actId="1076"/>
          <ac:spMkLst>
            <pc:docMk/>
            <pc:sldMk cId="4089776340" sldId="2146846137"/>
            <ac:spMk id="6" creationId="{20BAA6E3-CB0C-B9DB-F98F-4CD9854EDFB9}"/>
          </ac:spMkLst>
        </pc:spChg>
        <pc:spChg chg="add mod">
          <ac:chgData name="Reed Kiely" userId="768be38e-2fb5-40ce-925d-bd8e9d9e3c31" providerId="ADAL" clId="{7D4544BA-1846-4480-AD2B-B300E71FFAA8}" dt="2024-04-05T14:36:42.300" v="1425"/>
          <ac:spMkLst>
            <pc:docMk/>
            <pc:sldMk cId="4089776340" sldId="2146846137"/>
            <ac:spMk id="6" creationId="{84BB771F-79BD-9F21-4164-14D78020B1EF}"/>
          </ac:spMkLst>
        </pc:spChg>
        <pc:spChg chg="add mod">
          <ac:chgData name="Reed Kiely" userId="768be38e-2fb5-40ce-925d-bd8e9d9e3c31" providerId="ADAL" clId="{7D4544BA-1846-4480-AD2B-B300E71FFAA8}" dt="2024-04-23T19:59:42.057" v="25114" actId="1076"/>
          <ac:spMkLst>
            <pc:docMk/>
            <pc:sldMk cId="4089776340" sldId="2146846137"/>
            <ac:spMk id="7" creationId="{543256CF-20B2-4AF1-B46F-5B9E553215A2}"/>
          </ac:spMkLst>
        </pc:spChg>
        <pc:spChg chg="add mod">
          <ac:chgData name="Reed Kiely" userId="768be38e-2fb5-40ce-925d-bd8e9d9e3c31" providerId="ADAL" clId="{7D4544BA-1846-4480-AD2B-B300E71FFAA8}" dt="2024-04-11T20:35:56.033" v="6555" actId="20577"/>
          <ac:spMkLst>
            <pc:docMk/>
            <pc:sldMk cId="4089776340" sldId="2146846137"/>
            <ac:spMk id="7" creationId="{99058CA4-F50E-9AFB-B788-D1F64A232E0C}"/>
          </ac:spMkLst>
        </pc:spChg>
        <pc:spChg chg="mod">
          <ac:chgData name="Reed Kiely" userId="768be38e-2fb5-40ce-925d-bd8e9d9e3c31" providerId="ADAL" clId="{7D4544BA-1846-4480-AD2B-B300E71FFAA8}" dt="2024-04-23T20:24:01.624" v="25226" actId="1036"/>
          <ac:spMkLst>
            <pc:docMk/>
            <pc:sldMk cId="4089776340" sldId="2146846137"/>
            <ac:spMk id="8" creationId="{3351E766-DA40-FBC4-FFD4-06C9741793A3}"/>
          </ac:spMkLst>
        </pc:spChg>
        <pc:spChg chg="add mod">
          <ac:chgData name="Reed Kiely" userId="768be38e-2fb5-40ce-925d-bd8e9d9e3c31" providerId="ADAL" clId="{7D4544BA-1846-4480-AD2B-B300E71FFAA8}" dt="2024-04-11T20:39:25.452" v="6606" actId="1076"/>
          <ac:spMkLst>
            <pc:docMk/>
            <pc:sldMk cId="4089776340" sldId="2146846137"/>
            <ac:spMk id="10" creationId="{5A262B6B-478B-2C4A-F085-149CDF59024B}"/>
          </ac:spMkLst>
        </pc:spChg>
        <pc:spChg chg="del">
          <ac:chgData name="Reed Kiely" userId="768be38e-2fb5-40ce-925d-bd8e9d9e3c31" providerId="ADAL" clId="{7D4544BA-1846-4480-AD2B-B300E71FFAA8}" dt="2024-04-05T14:36:42.134" v="1424" actId="478"/>
          <ac:spMkLst>
            <pc:docMk/>
            <pc:sldMk cId="4089776340" sldId="2146846137"/>
            <ac:spMk id="10" creationId="{6207CC1A-CFD7-697D-86E8-81F0633D371C}"/>
          </ac:spMkLst>
        </pc:spChg>
        <pc:spChg chg="add mod">
          <ac:chgData name="Reed Kiely" userId="768be38e-2fb5-40ce-925d-bd8e9d9e3c31" providerId="ADAL" clId="{7D4544BA-1846-4480-AD2B-B300E71FFAA8}" dt="2024-04-11T20:39:23.561" v="6605" actId="1076"/>
          <ac:spMkLst>
            <pc:docMk/>
            <pc:sldMk cId="4089776340" sldId="2146846137"/>
            <ac:spMk id="11" creationId="{5CF4D6CF-E177-41E9-97E0-C7454FB21624}"/>
          </ac:spMkLst>
        </pc:spChg>
        <pc:spChg chg="add del mod">
          <ac:chgData name="Reed Kiely" userId="768be38e-2fb5-40ce-925d-bd8e9d9e3c31" providerId="ADAL" clId="{7D4544BA-1846-4480-AD2B-B300E71FFAA8}" dt="2024-04-23T19:59:07.067" v="25066" actId="478"/>
          <ac:spMkLst>
            <pc:docMk/>
            <pc:sldMk cId="4089776340" sldId="2146846137"/>
            <ac:spMk id="11" creationId="{CB6A46BE-A088-68EA-0075-991BF7C68AFC}"/>
          </ac:spMkLst>
        </pc:spChg>
        <pc:spChg chg="add del mod">
          <ac:chgData name="Reed Kiely" userId="768be38e-2fb5-40ce-925d-bd8e9d9e3c31" providerId="ADAL" clId="{7D4544BA-1846-4480-AD2B-B300E71FFAA8}" dt="2024-04-23T19:59:07.067" v="25066" actId="478"/>
          <ac:spMkLst>
            <pc:docMk/>
            <pc:sldMk cId="4089776340" sldId="2146846137"/>
            <ac:spMk id="12" creationId="{2D0C4C5D-0953-1BF9-9024-0107D5BE436F}"/>
          </ac:spMkLst>
        </pc:spChg>
        <pc:spChg chg="add mod ord">
          <ac:chgData name="Reed Kiely" userId="768be38e-2fb5-40ce-925d-bd8e9d9e3c31" providerId="ADAL" clId="{7D4544BA-1846-4480-AD2B-B300E71FFAA8}" dt="2024-04-23T22:45:40.717" v="28781" actId="167"/>
          <ac:spMkLst>
            <pc:docMk/>
            <pc:sldMk cId="4089776340" sldId="2146846137"/>
            <ac:spMk id="12" creationId="{C741FC79-A0D9-9850-2E54-B2F9EF54690A}"/>
          </ac:spMkLst>
        </pc:spChg>
        <pc:spChg chg="add mod">
          <ac:chgData name="Reed Kiely" userId="768be38e-2fb5-40ce-925d-bd8e9d9e3c31" providerId="ADAL" clId="{7D4544BA-1846-4480-AD2B-B300E71FFAA8}" dt="2024-04-11T20:38:57.926" v="6601" actId="1076"/>
          <ac:spMkLst>
            <pc:docMk/>
            <pc:sldMk cId="4089776340" sldId="2146846137"/>
            <ac:spMk id="12" creationId="{F83ECA79-4504-9402-3AFC-3022CE730B14}"/>
          </ac:spMkLst>
        </pc:spChg>
        <pc:spChg chg="del">
          <ac:chgData name="Reed Kiely" userId="768be38e-2fb5-40ce-925d-bd8e9d9e3c31" providerId="ADAL" clId="{7D4544BA-1846-4480-AD2B-B300E71FFAA8}" dt="2024-04-03T14:00:26.155" v="233" actId="478"/>
          <ac:spMkLst>
            <pc:docMk/>
            <pc:sldMk cId="4089776340" sldId="2146846137"/>
            <ac:spMk id="13" creationId="{25AECA34-E0EA-AB4F-CC73-8F4F7B6B41CD}"/>
          </ac:spMkLst>
        </pc:spChg>
        <pc:spChg chg="add mod">
          <ac:chgData name="Reed Kiely" userId="768be38e-2fb5-40ce-925d-bd8e9d9e3c31" providerId="ADAL" clId="{7D4544BA-1846-4480-AD2B-B300E71FFAA8}" dt="2024-04-23T22:48:04.170" v="28842" actId="1076"/>
          <ac:spMkLst>
            <pc:docMk/>
            <pc:sldMk cId="4089776340" sldId="2146846137"/>
            <ac:spMk id="13" creationId="{D9EFB409-7CC4-7BFE-C693-44C07593DDFF}"/>
          </ac:spMkLst>
        </pc:spChg>
        <pc:spChg chg="add mod">
          <ac:chgData name="Reed Kiely" userId="768be38e-2fb5-40ce-925d-bd8e9d9e3c31" providerId="ADAL" clId="{7D4544BA-1846-4480-AD2B-B300E71FFAA8}" dt="2024-04-23T22:47:35.629" v="28819"/>
          <ac:spMkLst>
            <pc:docMk/>
            <pc:sldMk cId="4089776340" sldId="2146846137"/>
            <ac:spMk id="14" creationId="{9E6F4FD1-E2CB-3919-9660-D76495B307BD}"/>
          </ac:spMkLst>
        </pc:spChg>
        <pc:spChg chg="add del mod">
          <ac:chgData name="Reed Kiely" userId="768be38e-2fb5-40ce-925d-bd8e9d9e3c31" providerId="ADAL" clId="{7D4544BA-1846-4480-AD2B-B300E71FFAA8}" dt="2024-04-23T19:48:32.036" v="24790" actId="478"/>
          <ac:spMkLst>
            <pc:docMk/>
            <pc:sldMk cId="4089776340" sldId="2146846137"/>
            <ac:spMk id="14" creationId="{C14A7F99-F261-EA8F-C711-018E02DA38B3}"/>
          </ac:spMkLst>
        </pc:spChg>
        <pc:spChg chg="add mod">
          <ac:chgData name="Reed Kiely" userId="768be38e-2fb5-40ce-925d-bd8e9d9e3c31" providerId="ADAL" clId="{7D4544BA-1846-4480-AD2B-B300E71FFAA8}" dt="2024-04-23T22:48:04.170" v="28842" actId="1076"/>
          <ac:spMkLst>
            <pc:docMk/>
            <pc:sldMk cId="4089776340" sldId="2146846137"/>
            <ac:spMk id="15" creationId="{C6A0E468-8024-8A85-1054-72090AC49E8D}"/>
          </ac:spMkLst>
        </pc:spChg>
        <pc:spChg chg="add mod">
          <ac:chgData name="Reed Kiely" userId="768be38e-2fb5-40ce-925d-bd8e9d9e3c31" providerId="ADAL" clId="{7D4544BA-1846-4480-AD2B-B300E71FFAA8}" dt="2024-04-17T20:00:45.689" v="17803" actId="20577"/>
          <ac:spMkLst>
            <pc:docMk/>
            <pc:sldMk cId="4089776340" sldId="2146846137"/>
            <ac:spMk id="16" creationId="{48860D61-7813-D983-6419-9B57FA8850D2}"/>
          </ac:spMkLst>
        </pc:spChg>
        <pc:spChg chg="add del mod">
          <ac:chgData name="Reed Kiely" userId="768be38e-2fb5-40ce-925d-bd8e9d9e3c31" providerId="ADAL" clId="{7D4544BA-1846-4480-AD2B-B300E71FFAA8}" dt="2024-04-12T18:38:28.464" v="12304" actId="478"/>
          <ac:spMkLst>
            <pc:docMk/>
            <pc:sldMk cId="4089776340" sldId="2146846137"/>
            <ac:spMk id="16" creationId="{80098020-FD69-F09B-7914-5A23BC0B46A1}"/>
          </ac:spMkLst>
        </pc:spChg>
        <pc:spChg chg="add mod">
          <ac:chgData name="Reed Kiely" userId="768be38e-2fb5-40ce-925d-bd8e9d9e3c31" providerId="ADAL" clId="{7D4544BA-1846-4480-AD2B-B300E71FFAA8}" dt="2024-04-23T22:48:04.170" v="28842" actId="1076"/>
          <ac:spMkLst>
            <pc:docMk/>
            <pc:sldMk cId="4089776340" sldId="2146846137"/>
            <ac:spMk id="16" creationId="{C7A5C65D-70A7-F8C1-54E6-AB5F30878CE0}"/>
          </ac:spMkLst>
        </pc:spChg>
        <pc:spChg chg="add mod">
          <ac:chgData name="Reed Kiely" userId="768be38e-2fb5-40ce-925d-bd8e9d9e3c31" providerId="ADAL" clId="{7D4544BA-1846-4480-AD2B-B300E71FFAA8}" dt="2024-04-23T22:48:04.170" v="28842" actId="1076"/>
          <ac:spMkLst>
            <pc:docMk/>
            <pc:sldMk cId="4089776340" sldId="2146846137"/>
            <ac:spMk id="17" creationId="{517B3774-DBB8-E4CC-BF9B-FEFC2FDB2578}"/>
          </ac:spMkLst>
        </pc:spChg>
        <pc:spChg chg="add mod">
          <ac:chgData name="Reed Kiely" userId="768be38e-2fb5-40ce-925d-bd8e9d9e3c31" providerId="ADAL" clId="{7D4544BA-1846-4480-AD2B-B300E71FFAA8}" dt="2024-04-17T20:00:01.308" v="17790"/>
          <ac:spMkLst>
            <pc:docMk/>
            <pc:sldMk cId="4089776340" sldId="2146846137"/>
            <ac:spMk id="18" creationId="{60A79543-FB65-9C99-4BA6-A7E0C912BF0F}"/>
          </ac:spMkLst>
        </pc:spChg>
        <pc:spChg chg="add mod">
          <ac:chgData name="Reed Kiely" userId="768be38e-2fb5-40ce-925d-bd8e9d9e3c31" providerId="ADAL" clId="{7D4544BA-1846-4480-AD2B-B300E71FFAA8}" dt="2024-04-23T22:49:18.975" v="28886" actId="12789"/>
          <ac:spMkLst>
            <pc:docMk/>
            <pc:sldMk cId="4089776340" sldId="2146846137"/>
            <ac:spMk id="18" creationId="{664E8545-2964-BCD8-D91E-AF8AF2BC5EA5}"/>
          </ac:spMkLst>
        </pc:spChg>
        <pc:spChg chg="add mod">
          <ac:chgData name="Reed Kiely" userId="768be38e-2fb5-40ce-925d-bd8e9d9e3c31" providerId="ADAL" clId="{7D4544BA-1846-4480-AD2B-B300E71FFAA8}" dt="2024-04-23T22:48:04.170" v="28842" actId="1076"/>
          <ac:spMkLst>
            <pc:docMk/>
            <pc:sldMk cId="4089776340" sldId="2146846137"/>
            <ac:spMk id="19" creationId="{4D38FD5B-D088-031F-BCA5-A0B8CBBB71C5}"/>
          </ac:spMkLst>
        </pc:spChg>
        <pc:spChg chg="add del mod">
          <ac:chgData name="Reed Kiely" userId="768be38e-2fb5-40ce-925d-bd8e9d9e3c31" providerId="ADAL" clId="{7D4544BA-1846-4480-AD2B-B300E71FFAA8}" dt="2024-04-17T20:00:22.094" v="17798" actId="478"/>
          <ac:spMkLst>
            <pc:docMk/>
            <pc:sldMk cId="4089776340" sldId="2146846137"/>
            <ac:spMk id="19" creationId="{F77809B6-E665-3F89-44EC-0D63A905622F}"/>
          </ac:spMkLst>
        </pc:spChg>
        <pc:spChg chg="add del mod">
          <ac:chgData name="Reed Kiely" userId="768be38e-2fb5-40ce-925d-bd8e9d9e3c31" providerId="ADAL" clId="{7D4544BA-1846-4480-AD2B-B300E71FFAA8}" dt="2024-04-23T22:49:23.724" v="28887" actId="478"/>
          <ac:spMkLst>
            <pc:docMk/>
            <pc:sldMk cId="4089776340" sldId="2146846137"/>
            <ac:spMk id="20" creationId="{B64DBFB6-91C2-9302-379A-8FFBA948DB5B}"/>
          </ac:spMkLst>
        </pc:spChg>
        <pc:spChg chg="add mod">
          <ac:chgData name="Reed Kiely" userId="768be38e-2fb5-40ce-925d-bd8e9d9e3c31" providerId="ADAL" clId="{7D4544BA-1846-4480-AD2B-B300E71FFAA8}" dt="2024-04-17T20:30:47.491" v="18675" actId="208"/>
          <ac:spMkLst>
            <pc:docMk/>
            <pc:sldMk cId="4089776340" sldId="2146846137"/>
            <ac:spMk id="20" creationId="{C6DD793E-D620-C231-A1AE-778790543629}"/>
          </ac:spMkLst>
        </pc:spChg>
        <pc:spChg chg="add del mod">
          <ac:chgData name="Reed Kiely" userId="768be38e-2fb5-40ce-925d-bd8e9d9e3c31" providerId="ADAL" clId="{7D4544BA-1846-4480-AD2B-B300E71FFAA8}" dt="2024-04-23T22:49:23.724" v="28887" actId="478"/>
          <ac:spMkLst>
            <pc:docMk/>
            <pc:sldMk cId="4089776340" sldId="2146846137"/>
            <ac:spMk id="21" creationId="{BA77AB50-452C-9E9B-B09E-B54E00649589}"/>
          </ac:spMkLst>
        </pc:spChg>
        <pc:spChg chg="add mod">
          <ac:chgData name="Reed Kiely" userId="768be38e-2fb5-40ce-925d-bd8e9d9e3c31" providerId="ADAL" clId="{7D4544BA-1846-4480-AD2B-B300E71FFAA8}" dt="2024-04-23T22:49:18.975" v="28886" actId="12789"/>
          <ac:spMkLst>
            <pc:docMk/>
            <pc:sldMk cId="4089776340" sldId="2146846137"/>
            <ac:spMk id="22" creationId="{36F53CDC-26A1-ECFC-7457-4DCAAD6C66AE}"/>
          </ac:spMkLst>
        </pc:spChg>
        <pc:spChg chg="add mod">
          <ac:chgData name="Reed Kiely" userId="768be38e-2fb5-40ce-925d-bd8e9d9e3c31" providerId="ADAL" clId="{7D4544BA-1846-4480-AD2B-B300E71FFAA8}" dt="2024-04-23T19:55:24.685" v="24950"/>
          <ac:spMkLst>
            <pc:docMk/>
            <pc:sldMk cId="4089776340" sldId="2146846137"/>
            <ac:spMk id="22" creationId="{8D17EA7B-8A8A-E953-A74F-900ECF23D288}"/>
          </ac:spMkLst>
        </pc:spChg>
        <pc:spChg chg="add mod">
          <ac:chgData name="Reed Kiely" userId="768be38e-2fb5-40ce-925d-bd8e9d9e3c31" providerId="ADAL" clId="{7D4544BA-1846-4480-AD2B-B300E71FFAA8}" dt="2024-04-23T22:48:04.170" v="28842" actId="1076"/>
          <ac:spMkLst>
            <pc:docMk/>
            <pc:sldMk cId="4089776340" sldId="2146846137"/>
            <ac:spMk id="23" creationId="{FF98045D-7207-61BD-F953-6444178331A8}"/>
          </ac:spMkLst>
        </pc:spChg>
        <pc:spChg chg="add mod">
          <ac:chgData name="Reed Kiely" userId="768be38e-2fb5-40ce-925d-bd8e9d9e3c31" providerId="ADAL" clId="{7D4544BA-1846-4480-AD2B-B300E71FFAA8}" dt="2024-04-23T22:48:04.170" v="28842" actId="1076"/>
          <ac:spMkLst>
            <pc:docMk/>
            <pc:sldMk cId="4089776340" sldId="2146846137"/>
            <ac:spMk id="24" creationId="{C6C7DF5E-670A-31A0-8286-97C2B58808C2}"/>
          </ac:spMkLst>
        </pc:spChg>
        <pc:spChg chg="add del mod">
          <ac:chgData name="Reed Kiely" userId="768be38e-2fb5-40ce-925d-bd8e9d9e3c31" providerId="ADAL" clId="{7D4544BA-1846-4480-AD2B-B300E71FFAA8}" dt="2024-04-23T22:47:59.884" v="28841" actId="478"/>
          <ac:spMkLst>
            <pc:docMk/>
            <pc:sldMk cId="4089776340" sldId="2146846137"/>
            <ac:spMk id="25" creationId="{9A873E77-BD7B-3564-DA00-0C442A818A05}"/>
          </ac:spMkLst>
        </pc:spChg>
        <pc:spChg chg="add del mod">
          <ac:chgData name="Reed Kiely" userId="768be38e-2fb5-40ce-925d-bd8e9d9e3c31" providerId="ADAL" clId="{7D4544BA-1846-4480-AD2B-B300E71FFAA8}" dt="2024-04-23T22:47:59.884" v="28841" actId="478"/>
          <ac:spMkLst>
            <pc:docMk/>
            <pc:sldMk cId="4089776340" sldId="2146846137"/>
            <ac:spMk id="26" creationId="{DE76E35B-EAAD-9ED6-660D-890FFBB8B45F}"/>
          </ac:spMkLst>
        </pc:spChg>
        <pc:spChg chg="add del mod">
          <ac:chgData name="Reed Kiely" userId="768be38e-2fb5-40ce-925d-bd8e9d9e3c31" providerId="ADAL" clId="{7D4544BA-1846-4480-AD2B-B300E71FFAA8}" dt="2024-04-23T22:47:59.884" v="28841" actId="478"/>
          <ac:spMkLst>
            <pc:docMk/>
            <pc:sldMk cId="4089776340" sldId="2146846137"/>
            <ac:spMk id="27" creationId="{3B2D6BC0-08AE-CD90-2398-725DC8620F97}"/>
          </ac:spMkLst>
        </pc:spChg>
        <pc:spChg chg="mod">
          <ac:chgData name="Reed Kiely" userId="768be38e-2fb5-40ce-925d-bd8e9d9e3c31" providerId="ADAL" clId="{7D4544BA-1846-4480-AD2B-B300E71FFAA8}" dt="2024-04-17T21:33:09.495" v="20285" actId="14100"/>
          <ac:spMkLst>
            <pc:docMk/>
            <pc:sldMk cId="4089776340" sldId="2146846137"/>
            <ac:spMk id="27" creationId="{F9028642-8C5D-6AAE-D8B0-121A4D22C1D2}"/>
          </ac:spMkLst>
        </pc:spChg>
        <pc:spChg chg="add mod">
          <ac:chgData name="Reed Kiely" userId="768be38e-2fb5-40ce-925d-bd8e9d9e3c31" providerId="ADAL" clId="{7D4544BA-1846-4480-AD2B-B300E71FFAA8}" dt="2024-04-23T22:49:18.975" v="28886" actId="12789"/>
          <ac:spMkLst>
            <pc:docMk/>
            <pc:sldMk cId="4089776340" sldId="2146846137"/>
            <ac:spMk id="28" creationId="{C2E51962-3B81-331A-1BC2-AF4B30780134}"/>
          </ac:spMkLst>
        </pc:spChg>
        <pc:spChg chg="mod">
          <ac:chgData name="Reed Kiely" userId="768be38e-2fb5-40ce-925d-bd8e9d9e3c31" providerId="ADAL" clId="{7D4544BA-1846-4480-AD2B-B300E71FFAA8}" dt="2024-04-17T19:53:59.363" v="17731" actId="1076"/>
          <ac:spMkLst>
            <pc:docMk/>
            <pc:sldMk cId="4089776340" sldId="2146846137"/>
            <ac:spMk id="28" creationId="{D56A581C-9068-42D7-E48A-2339D424F394}"/>
          </ac:spMkLst>
        </pc:spChg>
        <pc:spChg chg="mod">
          <ac:chgData name="Reed Kiely" userId="768be38e-2fb5-40ce-925d-bd8e9d9e3c31" providerId="ADAL" clId="{7D4544BA-1846-4480-AD2B-B300E71FFAA8}" dt="2024-04-17T19:53:55.382" v="17728" actId="1036"/>
          <ac:spMkLst>
            <pc:docMk/>
            <pc:sldMk cId="4089776340" sldId="2146846137"/>
            <ac:spMk id="29" creationId="{07668C83-1D98-71E5-AF75-9C09BE339FC5}"/>
          </ac:spMkLst>
        </pc:spChg>
        <pc:spChg chg="add mod">
          <ac:chgData name="Reed Kiely" userId="768be38e-2fb5-40ce-925d-bd8e9d9e3c31" providerId="ADAL" clId="{7D4544BA-1846-4480-AD2B-B300E71FFAA8}" dt="2024-04-23T22:49:18.975" v="28886" actId="12789"/>
          <ac:spMkLst>
            <pc:docMk/>
            <pc:sldMk cId="4089776340" sldId="2146846137"/>
            <ac:spMk id="29" creationId="{2007A3C5-99A8-B14D-430B-6DC2F66F6E82}"/>
          </ac:spMkLst>
        </pc:spChg>
        <pc:spChg chg="mod">
          <ac:chgData name="Reed Kiely" userId="768be38e-2fb5-40ce-925d-bd8e9d9e3c31" providerId="ADAL" clId="{7D4544BA-1846-4480-AD2B-B300E71FFAA8}" dt="2024-04-23T22:48:04.170" v="28842" actId="1076"/>
          <ac:spMkLst>
            <pc:docMk/>
            <pc:sldMk cId="4089776340" sldId="2146846137"/>
            <ac:spMk id="30" creationId="{E220F4F1-61F0-7638-12A7-93E84EA90C5E}"/>
          </ac:spMkLst>
        </pc:spChg>
        <pc:spChg chg="add mod">
          <ac:chgData name="Reed Kiely" userId="768be38e-2fb5-40ce-925d-bd8e9d9e3c31" providerId="ADAL" clId="{7D4544BA-1846-4480-AD2B-B300E71FFAA8}" dt="2024-04-23T22:49:18.975" v="28886" actId="12789"/>
          <ac:spMkLst>
            <pc:docMk/>
            <pc:sldMk cId="4089776340" sldId="2146846137"/>
            <ac:spMk id="31" creationId="{3ACE9FC2-111E-3798-55AD-AB2DA5D0CD36}"/>
          </ac:spMkLst>
        </pc:spChg>
        <pc:spChg chg="del mod">
          <ac:chgData name="Reed Kiely" userId="768be38e-2fb5-40ce-925d-bd8e9d9e3c31" providerId="ADAL" clId="{7D4544BA-1846-4480-AD2B-B300E71FFAA8}" dt="2024-04-23T19:58:33.812" v="25055" actId="478"/>
          <ac:spMkLst>
            <pc:docMk/>
            <pc:sldMk cId="4089776340" sldId="2146846137"/>
            <ac:spMk id="31" creationId="{90F7BC01-F898-4DEE-3EC1-A15888BB16E4}"/>
          </ac:spMkLst>
        </pc:spChg>
        <pc:spChg chg="add mod">
          <ac:chgData name="Reed Kiely" userId="768be38e-2fb5-40ce-925d-bd8e9d9e3c31" providerId="ADAL" clId="{7D4544BA-1846-4480-AD2B-B300E71FFAA8}" dt="2024-04-23T22:49:18.975" v="28886" actId="12789"/>
          <ac:spMkLst>
            <pc:docMk/>
            <pc:sldMk cId="4089776340" sldId="2146846137"/>
            <ac:spMk id="32" creationId="{13333BE4-474B-0A63-E83B-B769B67956B4}"/>
          </ac:spMkLst>
        </pc:spChg>
        <pc:spChg chg="del mod">
          <ac:chgData name="Reed Kiely" userId="768be38e-2fb5-40ce-925d-bd8e9d9e3c31" providerId="ADAL" clId="{7D4544BA-1846-4480-AD2B-B300E71FFAA8}" dt="2024-04-23T19:57:01.140" v="24988" actId="478"/>
          <ac:spMkLst>
            <pc:docMk/>
            <pc:sldMk cId="4089776340" sldId="2146846137"/>
            <ac:spMk id="32" creationId="{1AA7A01E-29C1-83A7-2644-44446A912F73}"/>
          </ac:spMkLst>
        </pc:spChg>
        <pc:spChg chg="mod">
          <ac:chgData name="Reed Kiely" userId="768be38e-2fb5-40ce-925d-bd8e9d9e3c31" providerId="ADAL" clId="{7D4544BA-1846-4480-AD2B-B300E71FFAA8}" dt="2024-04-23T22:48:04.170" v="28842" actId="1076"/>
          <ac:spMkLst>
            <pc:docMk/>
            <pc:sldMk cId="4089776340" sldId="2146846137"/>
            <ac:spMk id="33" creationId="{E3C7F6DA-A9DC-F976-E963-3DD09D332AFA}"/>
          </ac:spMkLst>
        </pc:spChg>
        <pc:spChg chg="del mod">
          <ac:chgData name="Reed Kiely" userId="768be38e-2fb5-40ce-925d-bd8e9d9e3c31" providerId="ADAL" clId="{7D4544BA-1846-4480-AD2B-B300E71FFAA8}" dt="2024-04-23T19:53:29.956" v="24915" actId="478"/>
          <ac:spMkLst>
            <pc:docMk/>
            <pc:sldMk cId="4089776340" sldId="2146846137"/>
            <ac:spMk id="34" creationId="{36492FDD-289F-2888-2030-3B802082F80B}"/>
          </ac:spMkLst>
        </pc:spChg>
        <pc:spChg chg="del mod">
          <ac:chgData name="Reed Kiely" userId="768be38e-2fb5-40ce-925d-bd8e9d9e3c31" providerId="ADAL" clId="{7D4544BA-1846-4480-AD2B-B300E71FFAA8}" dt="2024-04-23T19:55:40.436" v="24959" actId="478"/>
          <ac:spMkLst>
            <pc:docMk/>
            <pc:sldMk cId="4089776340" sldId="2146846137"/>
            <ac:spMk id="35" creationId="{6970ADFF-5B84-0228-E235-4AAFECE4A922}"/>
          </ac:spMkLst>
        </pc:spChg>
        <pc:picChg chg="mod">
          <ac:chgData name="Reed Kiely" userId="768be38e-2fb5-40ce-925d-bd8e9d9e3c31" providerId="ADAL" clId="{7D4544BA-1846-4480-AD2B-B300E71FFAA8}" dt="2024-04-23T19:51:06.938" v="24895" actId="1076"/>
          <ac:picMkLst>
            <pc:docMk/>
            <pc:sldMk cId="4089776340" sldId="2146846137"/>
            <ac:picMk id="2" creationId="{06CEDF0A-D03C-E28C-8382-06185E8D0B55}"/>
          </ac:picMkLst>
        </pc:picChg>
        <pc:picChg chg="add mod">
          <ac:chgData name="Reed Kiely" userId="768be38e-2fb5-40ce-925d-bd8e9d9e3c31" providerId="ADAL" clId="{7D4544BA-1846-4480-AD2B-B300E71FFAA8}" dt="2024-04-23T22:48:04.170" v="28842" actId="1076"/>
          <ac:picMkLst>
            <pc:docMk/>
            <pc:sldMk cId="4089776340" sldId="2146846137"/>
            <ac:picMk id="6" creationId="{503C462E-F54C-C956-502A-57E8ED3E9691}"/>
          </ac:picMkLst>
        </pc:picChg>
        <pc:picChg chg="add mod">
          <ac:chgData name="Reed Kiely" userId="768be38e-2fb5-40ce-925d-bd8e9d9e3c31" providerId="ADAL" clId="{7D4544BA-1846-4480-AD2B-B300E71FFAA8}" dt="2024-04-23T22:48:04.170" v="28842" actId="1076"/>
          <ac:picMkLst>
            <pc:docMk/>
            <pc:sldMk cId="4089776340" sldId="2146846137"/>
            <ac:picMk id="11" creationId="{64691A3D-8980-C80B-0278-B88D14E3049A}"/>
          </ac:picMkLst>
        </pc:picChg>
        <pc:picChg chg="mod">
          <ac:chgData name="Reed Kiely" userId="768be38e-2fb5-40ce-925d-bd8e9d9e3c31" providerId="ADAL" clId="{7D4544BA-1846-4480-AD2B-B300E71FFAA8}" dt="2024-04-17T19:54:04.643" v="17734" actId="1076"/>
          <ac:picMkLst>
            <pc:docMk/>
            <pc:sldMk cId="4089776340" sldId="2146846137"/>
            <ac:picMk id="40" creationId="{F9139F0E-E388-6103-38A4-7F8DADF35D86}"/>
          </ac:picMkLst>
        </pc:picChg>
        <pc:picChg chg="del mod">
          <ac:chgData name="Reed Kiely" userId="768be38e-2fb5-40ce-925d-bd8e9d9e3c31" providerId="ADAL" clId="{7D4544BA-1846-4480-AD2B-B300E71FFAA8}" dt="2024-04-23T19:56:13.772" v="24973" actId="478"/>
          <ac:picMkLst>
            <pc:docMk/>
            <pc:sldMk cId="4089776340" sldId="2146846137"/>
            <ac:picMk id="42" creationId="{03C26FBF-465C-D38A-6895-B1A4BD81EE62}"/>
          </ac:picMkLst>
        </pc:picChg>
        <pc:picChg chg="del mod">
          <ac:chgData name="Reed Kiely" userId="768be38e-2fb5-40ce-925d-bd8e9d9e3c31" providerId="ADAL" clId="{7D4544BA-1846-4480-AD2B-B300E71FFAA8}" dt="2024-04-23T19:56:13.772" v="24973" actId="478"/>
          <ac:picMkLst>
            <pc:docMk/>
            <pc:sldMk cId="4089776340" sldId="2146846137"/>
            <ac:picMk id="44" creationId="{96E35D53-C911-607E-06FF-6751E4DE2E07}"/>
          </ac:picMkLst>
        </pc:picChg>
        <pc:cxnChg chg="add del mod">
          <ac:chgData name="Reed Kiely" userId="768be38e-2fb5-40ce-925d-bd8e9d9e3c31" providerId="ADAL" clId="{7D4544BA-1846-4480-AD2B-B300E71FFAA8}" dt="2024-04-17T19:55:10.858" v="17780" actId="478"/>
          <ac:cxnSpMkLst>
            <pc:docMk/>
            <pc:sldMk cId="4089776340" sldId="2146846137"/>
            <ac:cxnSpMk id="11" creationId="{D8D53C97-6EB4-B1B8-975E-2ED89FE56984}"/>
          </ac:cxnSpMkLst>
        </pc:cxnChg>
        <pc:cxnChg chg="add del mod">
          <ac:chgData name="Reed Kiely" userId="768be38e-2fb5-40ce-925d-bd8e9d9e3c31" providerId="ADAL" clId="{7D4544BA-1846-4480-AD2B-B300E71FFAA8}" dt="2024-04-17T19:54:24.460" v="17737" actId="478"/>
          <ac:cxnSpMkLst>
            <pc:docMk/>
            <pc:sldMk cId="4089776340" sldId="2146846137"/>
            <ac:cxnSpMk id="12" creationId="{78164086-ACBD-AE85-B62F-A4586C6F1ADB}"/>
          </ac:cxnSpMkLst>
        </pc:cxnChg>
        <pc:cxnChg chg="add del mod">
          <ac:chgData name="Reed Kiely" userId="768be38e-2fb5-40ce-925d-bd8e9d9e3c31" providerId="ADAL" clId="{7D4544BA-1846-4480-AD2B-B300E71FFAA8}" dt="2024-04-17T19:55:11.723" v="17781" actId="478"/>
          <ac:cxnSpMkLst>
            <pc:docMk/>
            <pc:sldMk cId="4089776340" sldId="2146846137"/>
            <ac:cxnSpMk id="14" creationId="{3B0BE7E7-84B0-522E-F26C-096ACB1293BF}"/>
          </ac:cxnSpMkLst>
        </pc:cxnChg>
        <pc:cxnChg chg="add del mod">
          <ac:chgData name="Reed Kiely" userId="768be38e-2fb5-40ce-925d-bd8e9d9e3c31" providerId="ADAL" clId="{7D4544BA-1846-4480-AD2B-B300E71FFAA8}" dt="2024-04-23T19:48:53.476" v="24803" actId="478"/>
          <ac:cxnSpMkLst>
            <pc:docMk/>
            <pc:sldMk cId="4089776340" sldId="2146846137"/>
            <ac:cxnSpMk id="18" creationId="{41AD3B40-9BC9-74F6-967C-2F77AE3C4FEE}"/>
          </ac:cxnSpMkLst>
        </pc:cxn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7D4544BA-1846-4480-AD2B-B300E71FFAA8}" dt="2024-04-23T19:58:30.119" v="25054" actId="2056"/>
              <pc2:cmMkLst xmlns:pc2="http://schemas.microsoft.com/office/powerpoint/2019/9/main/command">
                <pc:docMk/>
                <pc:sldMk cId="4089776340" sldId="2146846137"/>
                <pc2:cmMk id="{861B2D65-5C59-4CFD-AFC4-77413FE8430B}"/>
              </pc2:cmMkLst>
            </pc226:cmChg>
            <pc226:cmChg xmlns:pc226="http://schemas.microsoft.com/office/powerpoint/2022/06/main/command" chg="del">
              <pc226:chgData name="Reed Kiely" userId="768be38e-2fb5-40ce-925d-bd8e9d9e3c31" providerId="ADAL" clId="{7D4544BA-1846-4480-AD2B-B300E71FFAA8}" dt="2024-04-12T17:01:44.023" v="11025"/>
              <pc2:cmMkLst xmlns:pc2="http://schemas.microsoft.com/office/powerpoint/2019/9/main/command">
                <pc:docMk/>
                <pc:sldMk cId="4089776340" sldId="2146846137"/>
                <pc2:cmMk id="{CC5EF1EC-20BB-48AD-82FE-1DDA533958C2}"/>
              </pc2:cmMkLst>
            </pc226:cmChg>
          </p:ext>
        </pc:extLst>
      </pc:sldChg>
      <pc:sldChg chg="addSp delSp modSp add mod ord">
        <pc:chgData name="Reed Kiely" userId="768be38e-2fb5-40ce-925d-bd8e9d9e3c31" providerId="ADAL" clId="{7D4544BA-1846-4480-AD2B-B300E71FFAA8}" dt="2024-04-12T13:25:06.304" v="7564"/>
        <pc:sldMkLst>
          <pc:docMk/>
          <pc:sldMk cId="571693479" sldId="2146846138"/>
        </pc:sldMkLst>
        <pc:spChg chg="mod">
          <ac:chgData name="Reed Kiely" userId="768be38e-2fb5-40ce-925d-bd8e9d9e3c31" providerId="ADAL" clId="{7D4544BA-1846-4480-AD2B-B300E71FFAA8}" dt="2024-04-03T14:01:01.516" v="265" actId="20577"/>
          <ac:spMkLst>
            <pc:docMk/>
            <pc:sldMk cId="571693479" sldId="2146846138"/>
            <ac:spMk id="3" creationId="{E0D7A28E-AEF9-77D3-8EB2-104FBCD2579C}"/>
          </ac:spMkLst>
        </pc:spChg>
        <pc:spChg chg="mod">
          <ac:chgData name="Reed Kiely" userId="768be38e-2fb5-40ce-925d-bd8e9d9e3c31" providerId="ADAL" clId="{7D4544BA-1846-4480-AD2B-B300E71FFAA8}" dt="2024-04-03T14:00:51.075" v="260"/>
          <ac:spMkLst>
            <pc:docMk/>
            <pc:sldMk cId="571693479" sldId="2146846138"/>
            <ac:spMk id="4" creationId="{1BF894CE-5EB9-4BB3-F6C7-477E37F6A6AA}"/>
          </ac:spMkLst>
        </pc:spChg>
        <pc:spChg chg="add mod">
          <ac:chgData name="Reed Kiely" userId="768be38e-2fb5-40ce-925d-bd8e9d9e3c31" providerId="ADAL" clId="{7D4544BA-1846-4480-AD2B-B300E71FFAA8}" dt="2024-04-05T14:36:45.244" v="1427"/>
          <ac:spMkLst>
            <pc:docMk/>
            <pc:sldMk cId="571693479" sldId="2146846138"/>
            <ac:spMk id="6" creationId="{60E4BEC6-3C8C-8E63-E823-B2DB5B80841C}"/>
          </ac:spMkLst>
        </pc:spChg>
        <pc:spChg chg="del">
          <ac:chgData name="Reed Kiely" userId="768be38e-2fb5-40ce-925d-bd8e9d9e3c31" providerId="ADAL" clId="{7D4544BA-1846-4480-AD2B-B300E71FFAA8}" dt="2024-04-05T14:36:45.102" v="1426" actId="478"/>
          <ac:spMkLst>
            <pc:docMk/>
            <pc:sldMk cId="571693479" sldId="2146846138"/>
            <ac:spMk id="10" creationId="{6207CC1A-CFD7-697D-86E8-81F0633D371C}"/>
          </ac:spMkLst>
        </pc:spChg>
      </pc:sldChg>
      <pc:sldChg chg="addSp modSp del ord">
        <pc:chgData name="Reed Kiely" userId="768be38e-2fb5-40ce-925d-bd8e9d9e3c31" providerId="ADAL" clId="{7D4544BA-1846-4480-AD2B-B300E71FFAA8}" dt="2024-04-17T20:22:51.148" v="18155" actId="2696"/>
        <pc:sldMkLst>
          <pc:docMk/>
          <pc:sldMk cId="1429641333" sldId="2146846139"/>
        </pc:sldMkLst>
        <pc:spChg chg="add mod">
          <ac:chgData name="Reed Kiely" userId="768be38e-2fb5-40ce-925d-bd8e9d9e3c31" providerId="ADAL" clId="{7D4544BA-1846-4480-AD2B-B300E71FFAA8}" dt="2024-04-12T17:09:36.240" v="11074"/>
          <ac:spMkLst>
            <pc:docMk/>
            <pc:sldMk cId="1429641333" sldId="2146846139"/>
            <ac:spMk id="3" creationId="{25898240-5E86-70A4-087E-06018F61AD8D}"/>
          </ac:spMkLst>
        </pc:spChg>
      </pc:sldChg>
      <pc:sldChg chg="addSp delSp modSp add del mod">
        <pc:chgData name="Reed Kiely" userId="768be38e-2fb5-40ce-925d-bd8e9d9e3c31" providerId="ADAL" clId="{7D4544BA-1846-4480-AD2B-B300E71FFAA8}" dt="2024-04-12T14:44:24.393" v="8918" actId="2696"/>
        <pc:sldMkLst>
          <pc:docMk/>
          <pc:sldMk cId="4018461781" sldId="2146846139"/>
        </pc:sldMkLst>
        <pc:spChg chg="mod">
          <ac:chgData name="Reed Kiely" userId="768be38e-2fb5-40ce-925d-bd8e9d9e3c31" providerId="ADAL" clId="{7D4544BA-1846-4480-AD2B-B300E71FFAA8}" dt="2024-04-03T14:01:32.397" v="275" actId="20577"/>
          <ac:spMkLst>
            <pc:docMk/>
            <pc:sldMk cId="4018461781" sldId="2146846139"/>
            <ac:spMk id="3" creationId="{E0D7A28E-AEF9-77D3-8EB2-104FBCD2579C}"/>
          </ac:spMkLst>
        </pc:spChg>
        <pc:spChg chg="mod">
          <ac:chgData name="Reed Kiely" userId="768be38e-2fb5-40ce-925d-bd8e9d9e3c31" providerId="ADAL" clId="{7D4544BA-1846-4480-AD2B-B300E71FFAA8}" dt="2024-04-03T14:01:13.877" v="268"/>
          <ac:spMkLst>
            <pc:docMk/>
            <pc:sldMk cId="4018461781" sldId="2146846139"/>
            <ac:spMk id="4" creationId="{1BF894CE-5EB9-4BB3-F6C7-477E37F6A6AA}"/>
          </ac:spMkLst>
        </pc:spChg>
        <pc:spChg chg="del">
          <ac:chgData name="Reed Kiely" userId="768be38e-2fb5-40ce-925d-bd8e9d9e3c31" providerId="ADAL" clId="{7D4544BA-1846-4480-AD2B-B300E71FFAA8}" dt="2024-04-03T14:01:08.578" v="267" actId="478"/>
          <ac:spMkLst>
            <pc:docMk/>
            <pc:sldMk cId="4018461781" sldId="2146846139"/>
            <ac:spMk id="6" creationId="{20BAA6E3-CB0C-B9DB-F98F-4CD9854EDFB9}"/>
          </ac:spMkLst>
        </pc:spChg>
        <pc:spChg chg="add mod">
          <ac:chgData name="Reed Kiely" userId="768be38e-2fb5-40ce-925d-bd8e9d9e3c31" providerId="ADAL" clId="{7D4544BA-1846-4480-AD2B-B300E71FFAA8}" dt="2024-04-05T14:36:47.819" v="1429"/>
          <ac:spMkLst>
            <pc:docMk/>
            <pc:sldMk cId="4018461781" sldId="2146846139"/>
            <ac:spMk id="6" creationId="{E51CF5E7-B643-9225-2D64-A00E660F0172}"/>
          </ac:spMkLst>
        </pc:spChg>
        <pc:spChg chg="del">
          <ac:chgData name="Reed Kiely" userId="768be38e-2fb5-40ce-925d-bd8e9d9e3c31" providerId="ADAL" clId="{7D4544BA-1846-4480-AD2B-B300E71FFAA8}" dt="2024-04-05T14:36:47.671" v="1428" actId="478"/>
          <ac:spMkLst>
            <pc:docMk/>
            <pc:sldMk cId="4018461781" sldId="2146846139"/>
            <ac:spMk id="10" creationId="{6207CC1A-CFD7-697D-86E8-81F0633D371C}"/>
          </ac:spMkLst>
        </pc:spChg>
        <pc:spChg chg="add mod">
          <ac:chgData name="Reed Kiely" userId="768be38e-2fb5-40ce-925d-bd8e9d9e3c31" providerId="ADAL" clId="{7D4544BA-1846-4480-AD2B-B300E71FFAA8}" dt="2024-04-10T16:33:25.260" v="3610" actId="20577"/>
          <ac:spMkLst>
            <pc:docMk/>
            <pc:sldMk cId="4018461781" sldId="2146846139"/>
            <ac:spMk id="10" creationId="{8553DD44-6106-B39D-A066-8C3635EA3D92}"/>
          </ac:spMkLst>
        </pc:spChg>
        <pc:spChg chg="mod">
          <ac:chgData name="Reed Kiely" userId="768be38e-2fb5-40ce-925d-bd8e9d9e3c31" providerId="ADAL" clId="{7D4544BA-1846-4480-AD2B-B300E71FFAA8}" dt="2024-04-11T20:51:53.178" v="6614" actId="122"/>
          <ac:spMkLst>
            <pc:docMk/>
            <pc:sldMk cId="4018461781" sldId="2146846139"/>
            <ac:spMk id="51" creationId="{C6C35EFE-5B1E-5E33-D347-48D8012A01EC}"/>
          </ac:spMkLst>
        </pc:spChg>
      </pc:sldChg>
      <pc:sldChg chg="addSp delSp modSp add mod addCm delCm modCm">
        <pc:chgData name="Reed Kiely" userId="768be38e-2fb5-40ce-925d-bd8e9d9e3c31" providerId="ADAL" clId="{7D4544BA-1846-4480-AD2B-B300E71FFAA8}" dt="2024-04-23T21:59:28.947" v="28652" actId="1076"/>
        <pc:sldMkLst>
          <pc:docMk/>
          <pc:sldMk cId="3216674433" sldId="2146846140"/>
        </pc:sldMkLst>
        <pc:spChg chg="mod">
          <ac:chgData name="Reed Kiely" userId="768be38e-2fb5-40ce-925d-bd8e9d9e3c31" providerId="ADAL" clId="{7D4544BA-1846-4480-AD2B-B300E71FFAA8}" dt="2024-04-23T21:59:28.947" v="28652" actId="1076"/>
          <ac:spMkLst>
            <pc:docMk/>
            <pc:sldMk cId="3216674433" sldId="2146846140"/>
            <ac:spMk id="3" creationId="{524B64A4-1597-7471-C5D8-71B26A1923C7}"/>
          </ac:spMkLst>
        </pc:spChg>
        <pc:spChg chg="add del mod">
          <ac:chgData name="Reed Kiely" userId="768be38e-2fb5-40ce-925d-bd8e9d9e3c31" providerId="ADAL" clId="{7D4544BA-1846-4480-AD2B-B300E71FFAA8}" dt="2024-04-11T18:36:00.992" v="4561" actId="478"/>
          <ac:spMkLst>
            <pc:docMk/>
            <pc:sldMk cId="3216674433" sldId="2146846140"/>
            <ac:spMk id="3" creationId="{E0D7A28E-AEF9-77D3-8EB2-104FBCD2579C}"/>
          </ac:spMkLst>
        </pc:spChg>
        <pc:spChg chg="mod">
          <ac:chgData name="Reed Kiely" userId="768be38e-2fb5-40ce-925d-bd8e9d9e3c31" providerId="ADAL" clId="{7D4544BA-1846-4480-AD2B-B300E71FFAA8}" dt="2024-04-12T18:54:17.435" v="12396" actId="20577"/>
          <ac:spMkLst>
            <pc:docMk/>
            <pc:sldMk cId="3216674433" sldId="2146846140"/>
            <ac:spMk id="4" creationId="{1BF894CE-5EB9-4BB3-F6C7-477E37F6A6AA}"/>
          </ac:spMkLst>
        </pc:spChg>
        <pc:spChg chg="add del mod">
          <ac:chgData name="Reed Kiely" userId="768be38e-2fb5-40ce-925d-bd8e9d9e3c31" providerId="ADAL" clId="{7D4544BA-1846-4480-AD2B-B300E71FFAA8}" dt="2024-04-23T20:29:20.208" v="25292" actId="478"/>
          <ac:spMkLst>
            <pc:docMk/>
            <pc:sldMk cId="3216674433" sldId="2146846140"/>
            <ac:spMk id="6" creationId="{8380D986-9400-E3A7-3FA9-C1CD0E6F8CB3}"/>
          </ac:spMkLst>
        </pc:spChg>
        <pc:spChg chg="add mod">
          <ac:chgData name="Reed Kiely" userId="768be38e-2fb5-40ce-925d-bd8e9d9e3c31" providerId="ADAL" clId="{7D4544BA-1846-4480-AD2B-B300E71FFAA8}" dt="2024-04-05T14:36:50.044" v="1431"/>
          <ac:spMkLst>
            <pc:docMk/>
            <pc:sldMk cId="3216674433" sldId="2146846140"/>
            <ac:spMk id="6" creationId="{90FEE400-8401-B9C0-81E8-321E1F846E6D}"/>
          </ac:spMkLst>
        </pc:spChg>
        <pc:spChg chg="mod">
          <ac:chgData name="Reed Kiely" userId="768be38e-2fb5-40ce-925d-bd8e9d9e3c31" providerId="ADAL" clId="{7D4544BA-1846-4480-AD2B-B300E71FFAA8}" dt="2024-04-23T20:29:59.647" v="25297" actId="207"/>
          <ac:spMkLst>
            <pc:docMk/>
            <pc:sldMk cId="3216674433" sldId="2146846140"/>
            <ac:spMk id="7" creationId="{BF552AD7-7F6F-4810-03DE-C115B33C9778}"/>
          </ac:spMkLst>
        </pc:spChg>
        <pc:spChg chg="mod">
          <ac:chgData name="Reed Kiely" userId="768be38e-2fb5-40ce-925d-bd8e9d9e3c31" providerId="ADAL" clId="{7D4544BA-1846-4480-AD2B-B300E71FFAA8}" dt="2024-04-23T20:28:52.493" v="25290" actId="1076"/>
          <ac:spMkLst>
            <pc:docMk/>
            <pc:sldMk cId="3216674433" sldId="2146846140"/>
            <ac:spMk id="8" creationId="{3351E766-DA40-FBC4-FFD4-06C9741793A3}"/>
          </ac:spMkLst>
        </pc:spChg>
        <pc:spChg chg="del">
          <ac:chgData name="Reed Kiely" userId="768be38e-2fb5-40ce-925d-bd8e9d9e3c31" providerId="ADAL" clId="{7D4544BA-1846-4480-AD2B-B300E71FFAA8}" dt="2024-04-05T14:36:49.912" v="1430" actId="478"/>
          <ac:spMkLst>
            <pc:docMk/>
            <pc:sldMk cId="3216674433" sldId="2146846140"/>
            <ac:spMk id="10" creationId="{6207CC1A-CFD7-697D-86E8-81F0633D371C}"/>
          </ac:spMkLst>
        </pc:spChg>
        <pc:spChg chg="add mod">
          <ac:chgData name="Reed Kiely" userId="768be38e-2fb5-40ce-925d-bd8e9d9e3c31" providerId="ADAL" clId="{7D4544BA-1846-4480-AD2B-B300E71FFAA8}" dt="2024-04-11T18:37:53.170" v="4659" actId="20577"/>
          <ac:spMkLst>
            <pc:docMk/>
            <pc:sldMk cId="3216674433" sldId="2146846140"/>
            <ac:spMk id="10" creationId="{93AA795C-8501-B59F-C66B-2F258CD5B9AB}"/>
          </ac:spMkLst>
        </pc:spChg>
        <pc:spChg chg="add mod">
          <ac:chgData name="Reed Kiely" userId="768be38e-2fb5-40ce-925d-bd8e9d9e3c31" providerId="ADAL" clId="{7D4544BA-1846-4480-AD2B-B300E71FFAA8}" dt="2024-04-11T18:37:14.550" v="4645" actId="1076"/>
          <ac:spMkLst>
            <pc:docMk/>
            <pc:sldMk cId="3216674433" sldId="2146846140"/>
            <ac:spMk id="11" creationId="{9CB261FC-B7BD-9559-E0FC-42EF7FBA3689}"/>
          </ac:spMkLst>
        </pc:spChg>
        <pc:spChg chg="add del mod">
          <ac:chgData name="Reed Kiely" userId="768be38e-2fb5-40ce-925d-bd8e9d9e3c31" providerId="ADAL" clId="{7D4544BA-1846-4480-AD2B-B300E71FFAA8}" dt="2024-04-23T20:29:21.776" v="25293" actId="478"/>
          <ac:spMkLst>
            <pc:docMk/>
            <pc:sldMk cId="3216674433" sldId="2146846140"/>
            <ac:spMk id="11" creationId="{B8355EA3-30C8-6170-992B-678C883882C3}"/>
          </ac:spMkLst>
        </pc:spChg>
        <pc:spChg chg="del">
          <ac:chgData name="Reed Kiely" userId="768be38e-2fb5-40ce-925d-bd8e9d9e3c31" providerId="ADAL" clId="{7D4544BA-1846-4480-AD2B-B300E71FFAA8}" dt="2024-04-23T20:25:06.921" v="25268" actId="478"/>
          <ac:spMkLst>
            <pc:docMk/>
            <pc:sldMk cId="3216674433" sldId="2146846140"/>
            <ac:spMk id="12" creationId="{4502E8AE-204F-F4FF-5767-50017BBCEFEF}"/>
          </ac:spMkLst>
        </pc:spChg>
        <pc:spChg chg="add del mod">
          <ac:chgData name="Reed Kiely" userId="768be38e-2fb5-40ce-925d-bd8e9d9e3c31" providerId="ADAL" clId="{7D4544BA-1846-4480-AD2B-B300E71FFAA8}" dt="2024-04-11T18:35:49.376" v="4556" actId="478"/>
          <ac:spMkLst>
            <pc:docMk/>
            <pc:sldMk cId="3216674433" sldId="2146846140"/>
            <ac:spMk id="12" creationId="{C516B469-C834-7211-5BFC-0E81E7618EEA}"/>
          </ac:spMkLst>
        </pc:spChg>
        <pc:spChg chg="del mod">
          <ac:chgData name="Reed Kiely" userId="768be38e-2fb5-40ce-925d-bd8e9d9e3c31" providerId="ADAL" clId="{7D4544BA-1846-4480-AD2B-B300E71FFAA8}" dt="2024-04-23T20:24:57.970" v="25265" actId="478"/>
          <ac:spMkLst>
            <pc:docMk/>
            <pc:sldMk cId="3216674433" sldId="2146846140"/>
            <ac:spMk id="13" creationId="{72161149-076A-848D-83D0-460119629FDD}"/>
          </ac:spMkLst>
        </pc:spChg>
        <pc:spChg chg="del mod">
          <ac:chgData name="Reed Kiely" userId="768be38e-2fb5-40ce-925d-bd8e9d9e3c31" providerId="ADAL" clId="{7D4544BA-1846-4480-AD2B-B300E71FFAA8}" dt="2024-04-23T20:24:57.970" v="25265" actId="478"/>
          <ac:spMkLst>
            <pc:docMk/>
            <pc:sldMk cId="3216674433" sldId="2146846140"/>
            <ac:spMk id="14" creationId="{B8F8D033-68FB-F4F5-E1D5-329C130ABEBB}"/>
          </ac:spMkLst>
        </pc:spChg>
        <pc:spChg chg="mod">
          <ac:chgData name="Reed Kiely" userId="768be38e-2fb5-40ce-925d-bd8e9d9e3c31" providerId="ADAL" clId="{7D4544BA-1846-4480-AD2B-B300E71FFAA8}" dt="2024-04-23T21:59:28.947" v="28652" actId="1076"/>
          <ac:spMkLst>
            <pc:docMk/>
            <pc:sldMk cId="3216674433" sldId="2146846140"/>
            <ac:spMk id="15" creationId="{9628E95B-D970-A0D0-3097-4D09AC6849BE}"/>
          </ac:spMkLst>
        </pc:spChg>
        <pc:spChg chg="mod">
          <ac:chgData name="Reed Kiely" userId="768be38e-2fb5-40ce-925d-bd8e9d9e3c31" providerId="ADAL" clId="{7D4544BA-1846-4480-AD2B-B300E71FFAA8}" dt="2024-04-12T18:21:41.009" v="11460" actId="20577"/>
          <ac:spMkLst>
            <pc:docMk/>
            <pc:sldMk cId="3216674433" sldId="2146846140"/>
            <ac:spMk id="18" creationId="{8ABAA5C1-24C1-3229-ED7A-2014426ADA8B}"/>
          </ac:spMkLst>
        </pc:spChg>
        <pc:picChg chg="add del mod">
          <ac:chgData name="Reed Kiely" userId="768be38e-2fb5-40ce-925d-bd8e9d9e3c31" providerId="ADAL" clId="{7D4544BA-1846-4480-AD2B-B300E71FFAA8}" dt="2024-04-11T18:35:49.376" v="4556" actId="478"/>
          <ac:picMkLst>
            <pc:docMk/>
            <pc:sldMk cId="3216674433" sldId="2146846140"/>
            <ac:picMk id="14" creationId="{F0ACBC58-25B7-5E96-3A9B-0ED065AA2ED7}"/>
          </ac:picMkLst>
        </pc:picChg>
        <pc:picChg chg="add mod ord modCrop">
          <ac:chgData name="Reed Kiely" userId="768be38e-2fb5-40ce-925d-bd8e9d9e3c31" providerId="ADAL" clId="{7D4544BA-1846-4480-AD2B-B300E71FFAA8}" dt="2024-04-23T20:28:39.640" v="25288" actId="167"/>
          <ac:picMkLst>
            <pc:docMk/>
            <pc:sldMk cId="3216674433" sldId="2146846140"/>
            <ac:picMk id="17" creationId="{B8092B0A-7840-482D-36B8-0F71A295E477}"/>
          </ac:picMkLst>
        </pc:picChg>
        <pc:picChg chg="del mod">
          <ac:chgData name="Reed Kiely" userId="768be38e-2fb5-40ce-925d-bd8e9d9e3c31" providerId="ADAL" clId="{7D4544BA-1846-4480-AD2B-B300E71FFAA8}" dt="2024-04-23T20:24:57.970" v="25265" actId="478"/>
          <ac:picMkLst>
            <pc:docMk/>
            <pc:sldMk cId="3216674433" sldId="2146846140"/>
            <ac:picMk id="20" creationId="{2FCDFF61-146D-C979-6945-3A0FF435DDD5}"/>
          </ac:picMkLst>
        </pc:picChg>
        <pc:picChg chg="mod">
          <ac:chgData name="Reed Kiely" userId="768be38e-2fb5-40ce-925d-bd8e9d9e3c31" providerId="ADAL" clId="{7D4544BA-1846-4480-AD2B-B300E71FFAA8}" dt="2024-04-23T21:49:32.922" v="28204" actId="1076"/>
          <ac:picMkLst>
            <pc:docMk/>
            <pc:sldMk cId="3216674433" sldId="2146846140"/>
            <ac:picMk id="22" creationId="{449ABDC6-3973-A047-5460-917C12558DD3}"/>
          </ac:picMkLst>
        </pc:picChg>
        <pc:extLst>
          <p:ext xmlns:p="http://schemas.openxmlformats.org/presentationml/2006/main" uri="{D6D511B9-2390-475A-947B-AFAB55BFBCF1}">
            <pc226:cmChg xmlns:pc226="http://schemas.microsoft.com/office/powerpoint/2022/06/main/command" chg="add del mod">
              <pc226:chgData name="Reed Kiely" userId="768be38e-2fb5-40ce-925d-bd8e9d9e3c31" providerId="ADAL" clId="{7D4544BA-1846-4480-AD2B-B300E71FFAA8}" dt="2024-04-12T17:02:04.805" v="11027"/>
              <pc2:cmMkLst xmlns:pc2="http://schemas.microsoft.com/office/powerpoint/2019/9/main/command">
                <pc:docMk/>
                <pc:sldMk cId="3216674433" sldId="2146846140"/>
                <pc2:cmMk id="{F6AA1A6E-A68D-4AAE-9E1C-F6841F03A3DE}"/>
              </pc2:cmMkLst>
            </pc226:cmChg>
          </p:ext>
        </pc:extLst>
      </pc:sldChg>
      <pc:sldChg chg="addSp delSp modSp add mod ord delCm modCm">
        <pc:chgData name="Reed Kiely" userId="768be38e-2fb5-40ce-925d-bd8e9d9e3c31" providerId="ADAL" clId="{7D4544BA-1846-4480-AD2B-B300E71FFAA8}" dt="2024-04-23T21:49:57.564" v="28221" actId="1037"/>
        <pc:sldMkLst>
          <pc:docMk/>
          <pc:sldMk cId="3434904769" sldId="2146846141"/>
        </pc:sldMkLst>
        <pc:spChg chg="add del mod">
          <ac:chgData name="Reed Kiely" userId="768be38e-2fb5-40ce-925d-bd8e9d9e3c31" providerId="ADAL" clId="{7D4544BA-1846-4480-AD2B-B300E71FFAA8}" dt="2024-04-16T18:26:13.390" v="14739" actId="478"/>
          <ac:spMkLst>
            <pc:docMk/>
            <pc:sldMk cId="3434904769" sldId="2146846141"/>
            <ac:spMk id="3" creationId="{2AC513DB-6779-E66B-90C9-7792037D4216}"/>
          </ac:spMkLst>
        </pc:spChg>
        <pc:spChg chg="mod">
          <ac:chgData name="Reed Kiely" userId="768be38e-2fb5-40ce-925d-bd8e9d9e3c31" providerId="ADAL" clId="{7D4544BA-1846-4480-AD2B-B300E71FFAA8}" dt="2024-04-03T14:03:12.588" v="321" actId="113"/>
          <ac:spMkLst>
            <pc:docMk/>
            <pc:sldMk cId="3434904769" sldId="2146846141"/>
            <ac:spMk id="3" creationId="{E0D7A28E-AEF9-77D3-8EB2-104FBCD2579C}"/>
          </ac:spMkLst>
        </pc:spChg>
        <pc:spChg chg="del mod">
          <ac:chgData name="Reed Kiely" userId="768be38e-2fb5-40ce-925d-bd8e9d9e3c31" providerId="ADAL" clId="{7D4544BA-1846-4480-AD2B-B300E71FFAA8}" dt="2024-04-23T20:32:08.416" v="25324" actId="478"/>
          <ac:spMkLst>
            <pc:docMk/>
            <pc:sldMk cId="3434904769" sldId="2146846141"/>
            <ac:spMk id="3" creationId="{F65EBF4F-78C1-5B93-C02E-59D8AADEA6C3}"/>
          </ac:spMkLst>
        </pc:spChg>
        <pc:spChg chg="mod">
          <ac:chgData name="Reed Kiely" userId="768be38e-2fb5-40ce-925d-bd8e9d9e3c31" providerId="ADAL" clId="{7D4544BA-1846-4480-AD2B-B300E71FFAA8}" dt="2024-04-12T20:12:33.328" v="12707" actId="207"/>
          <ac:spMkLst>
            <pc:docMk/>
            <pc:sldMk cId="3434904769" sldId="2146846141"/>
            <ac:spMk id="4" creationId="{1BF894CE-5EB9-4BB3-F6C7-477E37F6A6AA}"/>
          </ac:spMkLst>
        </pc:spChg>
        <pc:spChg chg="add del mod">
          <ac:chgData name="Reed Kiely" userId="768be38e-2fb5-40ce-925d-bd8e9d9e3c31" providerId="ADAL" clId="{7D4544BA-1846-4480-AD2B-B300E71FFAA8}" dt="2024-04-23T20:32:08.416" v="25324" actId="478"/>
          <ac:spMkLst>
            <pc:docMk/>
            <pc:sldMk cId="3434904769" sldId="2146846141"/>
            <ac:spMk id="6" creationId="{448A74D3-117C-7B31-709C-22BD3ABBF467}"/>
          </ac:spMkLst>
        </pc:spChg>
        <pc:spChg chg="add mod">
          <ac:chgData name="Reed Kiely" userId="768be38e-2fb5-40ce-925d-bd8e9d9e3c31" providerId="ADAL" clId="{7D4544BA-1846-4480-AD2B-B300E71FFAA8}" dt="2024-04-05T14:36:53.236" v="1433"/>
          <ac:spMkLst>
            <pc:docMk/>
            <pc:sldMk cId="3434904769" sldId="2146846141"/>
            <ac:spMk id="6" creationId="{F048925F-35B0-FD1A-B31A-247B2A982548}"/>
          </ac:spMkLst>
        </pc:spChg>
        <pc:spChg chg="mod">
          <ac:chgData name="Reed Kiely" userId="768be38e-2fb5-40ce-925d-bd8e9d9e3c31" providerId="ADAL" clId="{7D4544BA-1846-4480-AD2B-B300E71FFAA8}" dt="2024-04-23T20:31:32.569" v="25310" actId="20577"/>
          <ac:spMkLst>
            <pc:docMk/>
            <pc:sldMk cId="3434904769" sldId="2146846141"/>
            <ac:spMk id="8" creationId="{3351E766-DA40-FBC4-FFD4-06C9741793A3}"/>
          </ac:spMkLst>
        </pc:spChg>
        <pc:spChg chg="add del mod">
          <ac:chgData name="Reed Kiely" userId="768be38e-2fb5-40ce-925d-bd8e9d9e3c31" providerId="ADAL" clId="{7D4544BA-1846-4480-AD2B-B300E71FFAA8}" dt="2024-04-11T19:56:34.974" v="5894" actId="478"/>
          <ac:spMkLst>
            <pc:docMk/>
            <pc:sldMk cId="3434904769" sldId="2146846141"/>
            <ac:spMk id="10" creationId="{11D95EE9-8DCC-8DBD-F87C-FF9E1EED558E}"/>
          </ac:spMkLst>
        </pc:spChg>
        <pc:spChg chg="add mod">
          <ac:chgData name="Reed Kiely" userId="768be38e-2fb5-40ce-925d-bd8e9d9e3c31" providerId="ADAL" clId="{7D4544BA-1846-4480-AD2B-B300E71FFAA8}" dt="2024-04-16T18:02:37.028" v="14734"/>
          <ac:spMkLst>
            <pc:docMk/>
            <pc:sldMk cId="3434904769" sldId="2146846141"/>
            <ac:spMk id="10" creationId="{4756FDB6-DCDF-6988-2A11-2A9F642732AD}"/>
          </ac:spMkLst>
        </pc:spChg>
        <pc:spChg chg="del">
          <ac:chgData name="Reed Kiely" userId="768be38e-2fb5-40ce-925d-bd8e9d9e3c31" providerId="ADAL" clId="{7D4544BA-1846-4480-AD2B-B300E71FFAA8}" dt="2024-04-05T14:36:52.990" v="1432" actId="478"/>
          <ac:spMkLst>
            <pc:docMk/>
            <pc:sldMk cId="3434904769" sldId="2146846141"/>
            <ac:spMk id="10" creationId="{6207CC1A-CFD7-697D-86E8-81F0633D371C}"/>
          </ac:spMkLst>
        </pc:spChg>
        <pc:spChg chg="mod">
          <ac:chgData name="Reed Kiely" userId="768be38e-2fb5-40ce-925d-bd8e9d9e3c31" providerId="ADAL" clId="{7D4544BA-1846-4480-AD2B-B300E71FFAA8}" dt="2024-04-23T21:49:57.564" v="28221" actId="1037"/>
          <ac:spMkLst>
            <pc:docMk/>
            <pc:sldMk cId="3434904769" sldId="2146846141"/>
            <ac:spMk id="11" creationId="{E051FD27-886A-FEC1-4FBD-18116B319888}"/>
          </ac:spMkLst>
        </pc:spChg>
        <pc:spChg chg="mod">
          <ac:chgData name="Reed Kiely" userId="768be38e-2fb5-40ce-925d-bd8e9d9e3c31" providerId="ADAL" clId="{7D4544BA-1846-4480-AD2B-B300E71FFAA8}" dt="2024-04-23T21:49:57.564" v="28221" actId="1037"/>
          <ac:spMkLst>
            <pc:docMk/>
            <pc:sldMk cId="3434904769" sldId="2146846141"/>
            <ac:spMk id="12" creationId="{23118679-C5BB-453F-376C-4BAFD6E8593E}"/>
          </ac:spMkLst>
        </pc:spChg>
        <pc:spChg chg="del mod">
          <ac:chgData name="Reed Kiely" userId="768be38e-2fb5-40ce-925d-bd8e9d9e3c31" providerId="ADAL" clId="{7D4544BA-1846-4480-AD2B-B300E71FFAA8}" dt="2024-04-11T20:56:01.270" v="6687" actId="478"/>
          <ac:spMkLst>
            <pc:docMk/>
            <pc:sldMk cId="3434904769" sldId="2146846141"/>
            <ac:spMk id="13" creationId="{25587F70-61BC-AC7E-5D3E-0FC3D31DEEFC}"/>
          </ac:spMkLst>
        </pc:spChg>
        <pc:spChg chg="add mod">
          <ac:chgData name="Reed Kiely" userId="768be38e-2fb5-40ce-925d-bd8e9d9e3c31" providerId="ADAL" clId="{7D4544BA-1846-4480-AD2B-B300E71FFAA8}" dt="2024-04-16T18:02:37.028" v="14734"/>
          <ac:spMkLst>
            <pc:docMk/>
            <pc:sldMk cId="3434904769" sldId="2146846141"/>
            <ac:spMk id="13" creationId="{2BB7BEBF-94AA-DECF-B311-B5427A26B618}"/>
          </ac:spMkLst>
        </pc:spChg>
        <pc:spChg chg="add del mod">
          <ac:chgData name="Reed Kiely" userId="768be38e-2fb5-40ce-925d-bd8e9d9e3c31" providerId="ADAL" clId="{7D4544BA-1846-4480-AD2B-B300E71FFAA8}" dt="2024-04-23T20:32:08.416" v="25324" actId="478"/>
          <ac:spMkLst>
            <pc:docMk/>
            <pc:sldMk cId="3434904769" sldId="2146846141"/>
            <ac:spMk id="13" creationId="{7EC605DD-C0D8-C414-6897-DB438C06E1F7}"/>
          </ac:spMkLst>
        </pc:spChg>
        <pc:spChg chg="add del mod">
          <ac:chgData name="Reed Kiely" userId="768be38e-2fb5-40ce-925d-bd8e9d9e3c31" providerId="ADAL" clId="{7D4544BA-1846-4480-AD2B-B300E71FFAA8}" dt="2024-04-11T18:55:14.832" v="4933" actId="478"/>
          <ac:spMkLst>
            <pc:docMk/>
            <pc:sldMk cId="3434904769" sldId="2146846141"/>
            <ac:spMk id="14" creationId="{0FBA17E0-A652-9857-944F-134CBF38CA07}"/>
          </ac:spMkLst>
        </pc:spChg>
        <pc:spChg chg="add mod">
          <ac:chgData name="Reed Kiely" userId="768be38e-2fb5-40ce-925d-bd8e9d9e3c31" providerId="ADAL" clId="{7D4544BA-1846-4480-AD2B-B300E71FFAA8}" dt="2024-04-23T21:49:57.564" v="28221" actId="1037"/>
          <ac:spMkLst>
            <pc:docMk/>
            <pc:sldMk cId="3434904769" sldId="2146846141"/>
            <ac:spMk id="14" creationId="{5E1D4BA0-DF85-C2A6-46E3-378E12A44619}"/>
          </ac:spMkLst>
        </pc:spChg>
        <pc:spChg chg="mod">
          <ac:chgData name="Reed Kiely" userId="768be38e-2fb5-40ce-925d-bd8e9d9e3c31" providerId="ADAL" clId="{7D4544BA-1846-4480-AD2B-B300E71FFAA8}" dt="2024-04-23T21:49:57.564" v="28221" actId="1037"/>
          <ac:spMkLst>
            <pc:docMk/>
            <pc:sldMk cId="3434904769" sldId="2146846141"/>
            <ac:spMk id="15" creationId="{22A729C0-8E65-67B0-06E4-BFA67CB2E36C}"/>
          </ac:spMkLst>
        </pc:spChg>
        <pc:spChg chg="add del mod">
          <ac:chgData name="Reed Kiely" userId="768be38e-2fb5-40ce-925d-bd8e9d9e3c31" providerId="ADAL" clId="{7D4544BA-1846-4480-AD2B-B300E71FFAA8}" dt="2024-04-23T20:32:08.416" v="25324" actId="478"/>
          <ac:spMkLst>
            <pc:docMk/>
            <pc:sldMk cId="3434904769" sldId="2146846141"/>
            <ac:spMk id="16" creationId="{649062DE-605E-E321-D18F-7ED371313C10}"/>
          </ac:spMkLst>
        </pc:spChg>
        <pc:spChg chg="del mod">
          <ac:chgData name="Reed Kiely" userId="768be38e-2fb5-40ce-925d-bd8e9d9e3c31" providerId="ADAL" clId="{7D4544BA-1846-4480-AD2B-B300E71FFAA8}" dt="2024-04-11T21:04:39.926" v="6880" actId="478"/>
          <ac:spMkLst>
            <pc:docMk/>
            <pc:sldMk cId="3434904769" sldId="2146846141"/>
            <ac:spMk id="16" creationId="{FCCC6181-C53D-3EF0-3276-1D6DB1A356AF}"/>
          </ac:spMkLst>
        </pc:spChg>
        <pc:spChg chg="add del mod">
          <ac:chgData name="Reed Kiely" userId="768be38e-2fb5-40ce-925d-bd8e9d9e3c31" providerId="ADAL" clId="{7D4544BA-1846-4480-AD2B-B300E71FFAA8}" dt="2024-04-23T20:32:08.416" v="25324" actId="478"/>
          <ac:spMkLst>
            <pc:docMk/>
            <pc:sldMk cId="3434904769" sldId="2146846141"/>
            <ac:spMk id="17" creationId="{BCCE7A94-AC43-94FD-0AC3-A2942ECA8066}"/>
          </ac:spMkLst>
        </pc:spChg>
        <pc:spChg chg="add mod">
          <ac:chgData name="Reed Kiely" userId="768be38e-2fb5-40ce-925d-bd8e9d9e3c31" providerId="ADAL" clId="{7D4544BA-1846-4480-AD2B-B300E71FFAA8}" dt="2024-04-16T18:02:37.028" v="14734"/>
          <ac:spMkLst>
            <pc:docMk/>
            <pc:sldMk cId="3434904769" sldId="2146846141"/>
            <ac:spMk id="17" creationId="{D0C99EE9-6789-74A9-2D1A-8CC756D60EA8}"/>
          </ac:spMkLst>
        </pc:spChg>
        <pc:spChg chg="mod">
          <ac:chgData name="Reed Kiely" userId="768be38e-2fb5-40ce-925d-bd8e9d9e3c31" providerId="ADAL" clId="{7D4544BA-1846-4480-AD2B-B300E71FFAA8}" dt="2024-04-23T21:49:57.564" v="28221" actId="1037"/>
          <ac:spMkLst>
            <pc:docMk/>
            <pc:sldMk cId="3434904769" sldId="2146846141"/>
            <ac:spMk id="18" creationId="{A17DB4B0-222A-5856-0F08-0582D03AA4E9}"/>
          </ac:spMkLst>
        </pc:spChg>
        <pc:spChg chg="del mod">
          <ac:chgData name="Reed Kiely" userId="768be38e-2fb5-40ce-925d-bd8e9d9e3c31" providerId="ADAL" clId="{7D4544BA-1846-4480-AD2B-B300E71FFAA8}" dt="2024-04-11T21:04:49.839" v="6884" actId="478"/>
          <ac:spMkLst>
            <pc:docMk/>
            <pc:sldMk cId="3434904769" sldId="2146846141"/>
            <ac:spMk id="19" creationId="{016EF51F-C631-66E8-DEFD-02BCBC10DC9C}"/>
          </ac:spMkLst>
        </pc:spChg>
        <pc:spChg chg="add mod">
          <ac:chgData name="Reed Kiely" userId="768be38e-2fb5-40ce-925d-bd8e9d9e3c31" providerId="ADAL" clId="{7D4544BA-1846-4480-AD2B-B300E71FFAA8}" dt="2024-04-16T18:02:37.028" v="14734"/>
          <ac:spMkLst>
            <pc:docMk/>
            <pc:sldMk cId="3434904769" sldId="2146846141"/>
            <ac:spMk id="19" creationId="{55592460-196C-C418-0CE0-A2C41D2B6B14}"/>
          </ac:spMkLst>
        </pc:spChg>
        <pc:spChg chg="mod">
          <ac:chgData name="Reed Kiely" userId="768be38e-2fb5-40ce-925d-bd8e9d9e3c31" providerId="ADAL" clId="{7D4544BA-1846-4480-AD2B-B300E71FFAA8}" dt="2024-04-23T21:49:57.564" v="28221" actId="1037"/>
          <ac:spMkLst>
            <pc:docMk/>
            <pc:sldMk cId="3434904769" sldId="2146846141"/>
            <ac:spMk id="23" creationId="{759CB6F2-84AE-8217-4CCC-780454BCB43B}"/>
          </ac:spMkLst>
        </pc:spChg>
        <pc:spChg chg="mod">
          <ac:chgData name="Reed Kiely" userId="768be38e-2fb5-40ce-925d-bd8e9d9e3c31" providerId="ADAL" clId="{7D4544BA-1846-4480-AD2B-B300E71FFAA8}" dt="2024-04-23T21:49:57.564" v="28221" actId="1037"/>
          <ac:spMkLst>
            <pc:docMk/>
            <pc:sldMk cId="3434904769" sldId="2146846141"/>
            <ac:spMk id="24" creationId="{023F20BD-2319-4C0F-7766-399E046675AC}"/>
          </ac:spMkLst>
        </pc:spChg>
        <pc:spChg chg="mod">
          <ac:chgData name="Reed Kiely" userId="768be38e-2fb5-40ce-925d-bd8e9d9e3c31" providerId="ADAL" clId="{7D4544BA-1846-4480-AD2B-B300E71FFAA8}" dt="2024-04-23T21:49:57.564" v="28221" actId="1037"/>
          <ac:spMkLst>
            <pc:docMk/>
            <pc:sldMk cId="3434904769" sldId="2146846141"/>
            <ac:spMk id="25" creationId="{86460E67-FC6A-D7D7-C099-DF95B3378EE0}"/>
          </ac:spMkLst>
        </pc:spChg>
        <pc:spChg chg="add mod">
          <ac:chgData name="Reed Kiely" userId="768be38e-2fb5-40ce-925d-bd8e9d9e3c31" providerId="ADAL" clId="{7D4544BA-1846-4480-AD2B-B300E71FFAA8}" dt="2024-04-11T19:13:16.072" v="5476" actId="207"/>
          <ac:spMkLst>
            <pc:docMk/>
            <pc:sldMk cId="3434904769" sldId="2146846141"/>
            <ac:spMk id="26" creationId="{C5BBD104-CA5E-0724-AC97-C0C7CA437EEB}"/>
          </ac:spMkLst>
        </pc:spChg>
        <pc:spChg chg="add mod">
          <ac:chgData name="Reed Kiely" userId="768be38e-2fb5-40ce-925d-bd8e9d9e3c31" providerId="ADAL" clId="{7D4544BA-1846-4480-AD2B-B300E71FFAA8}" dt="2024-04-23T21:49:57.564" v="28221" actId="1037"/>
          <ac:spMkLst>
            <pc:docMk/>
            <pc:sldMk cId="3434904769" sldId="2146846141"/>
            <ac:spMk id="27" creationId="{4CA2DE83-1A2C-3293-F39B-17ED9BB436EB}"/>
          </ac:spMkLst>
        </pc:spChg>
        <pc:spChg chg="mod">
          <ac:chgData name="Reed Kiely" userId="768be38e-2fb5-40ce-925d-bd8e9d9e3c31" providerId="ADAL" clId="{7D4544BA-1846-4480-AD2B-B300E71FFAA8}" dt="2024-04-23T21:49:57.564" v="28221" actId="1037"/>
          <ac:spMkLst>
            <pc:docMk/>
            <pc:sldMk cId="3434904769" sldId="2146846141"/>
            <ac:spMk id="29" creationId="{868512FD-A483-0E47-7B7D-E5ADD96025F5}"/>
          </ac:spMkLst>
        </pc:spChg>
        <pc:spChg chg="del mod">
          <ac:chgData name="Reed Kiely" userId="768be38e-2fb5-40ce-925d-bd8e9d9e3c31" providerId="ADAL" clId="{7D4544BA-1846-4480-AD2B-B300E71FFAA8}" dt="2024-04-11T21:05:59.478" v="6976" actId="478"/>
          <ac:spMkLst>
            <pc:docMk/>
            <pc:sldMk cId="3434904769" sldId="2146846141"/>
            <ac:spMk id="30" creationId="{3CB43041-A7D6-74C5-489B-6A13E55ACBEF}"/>
          </ac:spMkLst>
        </pc:spChg>
        <pc:spChg chg="add mod">
          <ac:chgData name="Reed Kiely" userId="768be38e-2fb5-40ce-925d-bd8e9d9e3c31" providerId="ADAL" clId="{7D4544BA-1846-4480-AD2B-B300E71FFAA8}" dt="2024-04-11T19:13:16.072" v="5476" actId="207"/>
          <ac:spMkLst>
            <pc:docMk/>
            <pc:sldMk cId="3434904769" sldId="2146846141"/>
            <ac:spMk id="32" creationId="{616249F8-FABE-4731-42DF-5316818A5FAD}"/>
          </ac:spMkLst>
        </pc:spChg>
        <pc:spChg chg="add mod">
          <ac:chgData name="Reed Kiely" userId="768be38e-2fb5-40ce-925d-bd8e9d9e3c31" providerId="ADAL" clId="{7D4544BA-1846-4480-AD2B-B300E71FFAA8}" dt="2024-04-11T19:13:16.072" v="5476" actId="207"/>
          <ac:spMkLst>
            <pc:docMk/>
            <pc:sldMk cId="3434904769" sldId="2146846141"/>
            <ac:spMk id="33" creationId="{4D40E649-5E8F-1941-8C46-4CD07C2BDC5C}"/>
          </ac:spMkLst>
        </pc:spChg>
        <pc:spChg chg="add mod">
          <ac:chgData name="Reed Kiely" userId="768be38e-2fb5-40ce-925d-bd8e9d9e3c31" providerId="ADAL" clId="{7D4544BA-1846-4480-AD2B-B300E71FFAA8}" dt="2024-04-11T19:13:16.072" v="5476" actId="207"/>
          <ac:spMkLst>
            <pc:docMk/>
            <pc:sldMk cId="3434904769" sldId="2146846141"/>
            <ac:spMk id="34" creationId="{3001B4CF-8A42-5A6E-D872-5A0853FD3E76}"/>
          </ac:spMkLst>
        </pc:spChg>
        <pc:spChg chg="add mod">
          <ac:chgData name="Reed Kiely" userId="768be38e-2fb5-40ce-925d-bd8e9d9e3c31" providerId="ADAL" clId="{7D4544BA-1846-4480-AD2B-B300E71FFAA8}" dt="2024-04-23T21:49:57.564" v="28221" actId="1037"/>
          <ac:spMkLst>
            <pc:docMk/>
            <pc:sldMk cId="3434904769" sldId="2146846141"/>
            <ac:spMk id="35" creationId="{D5556FEC-252C-6AFC-40D5-4F69A56F990E}"/>
          </ac:spMkLst>
        </pc:spChg>
        <pc:spChg chg="add mod">
          <ac:chgData name="Reed Kiely" userId="768be38e-2fb5-40ce-925d-bd8e9d9e3c31" providerId="ADAL" clId="{7D4544BA-1846-4480-AD2B-B300E71FFAA8}" dt="2024-04-23T21:49:57.564" v="28221" actId="1037"/>
          <ac:spMkLst>
            <pc:docMk/>
            <pc:sldMk cId="3434904769" sldId="2146846141"/>
            <ac:spMk id="37" creationId="{C9F04BDC-C796-5776-4B7A-BC7B52037BE9}"/>
          </ac:spMkLst>
        </pc:spChg>
        <pc:spChg chg="add del mod">
          <ac:chgData name="Reed Kiely" userId="768be38e-2fb5-40ce-925d-bd8e9d9e3c31" providerId="ADAL" clId="{7D4544BA-1846-4480-AD2B-B300E71FFAA8}" dt="2024-04-11T21:06:54.950" v="6993" actId="478"/>
          <ac:spMkLst>
            <pc:docMk/>
            <pc:sldMk cId="3434904769" sldId="2146846141"/>
            <ac:spMk id="38" creationId="{98B5380E-21F0-62A2-FCC1-A59C23D11F59}"/>
          </ac:spMkLst>
        </pc:spChg>
        <pc:spChg chg="add mod">
          <ac:chgData name="Reed Kiely" userId="768be38e-2fb5-40ce-925d-bd8e9d9e3c31" providerId="ADAL" clId="{7D4544BA-1846-4480-AD2B-B300E71FFAA8}" dt="2024-04-23T21:49:57.564" v="28221" actId="1037"/>
          <ac:spMkLst>
            <pc:docMk/>
            <pc:sldMk cId="3434904769" sldId="2146846141"/>
            <ac:spMk id="40" creationId="{813351EE-7276-2B4F-7BBA-EAEFC9144B9F}"/>
          </ac:spMkLst>
        </pc:spChg>
        <pc:spChg chg="add mod">
          <ac:chgData name="Reed Kiely" userId="768be38e-2fb5-40ce-925d-bd8e9d9e3c31" providerId="ADAL" clId="{7D4544BA-1846-4480-AD2B-B300E71FFAA8}" dt="2024-04-23T21:49:51.950" v="28220" actId="14100"/>
          <ac:spMkLst>
            <pc:docMk/>
            <pc:sldMk cId="3434904769" sldId="2146846141"/>
            <ac:spMk id="41" creationId="{3BD93D62-4D9A-2D35-16AA-A07A1F5FC06E}"/>
          </ac:spMkLst>
        </pc:spChg>
        <pc:spChg chg="add mod">
          <ac:chgData name="Reed Kiely" userId="768be38e-2fb5-40ce-925d-bd8e9d9e3c31" providerId="ADAL" clId="{7D4544BA-1846-4480-AD2B-B300E71FFAA8}" dt="2024-04-23T21:49:57.564" v="28221" actId="1037"/>
          <ac:spMkLst>
            <pc:docMk/>
            <pc:sldMk cId="3434904769" sldId="2146846141"/>
            <ac:spMk id="42" creationId="{7C388F64-DABC-9382-EAEE-908C48A0CEB8}"/>
          </ac:spMkLst>
        </pc:spChg>
        <pc:spChg chg="add mod">
          <ac:chgData name="Reed Kiely" userId="768be38e-2fb5-40ce-925d-bd8e9d9e3c31" providerId="ADAL" clId="{7D4544BA-1846-4480-AD2B-B300E71FFAA8}" dt="2024-04-23T21:49:57.564" v="28221" actId="1037"/>
          <ac:spMkLst>
            <pc:docMk/>
            <pc:sldMk cId="3434904769" sldId="2146846141"/>
            <ac:spMk id="43" creationId="{8016A32B-FDD6-B610-3AF2-81A46C87349D}"/>
          </ac:spMkLst>
        </pc:spChg>
        <pc:spChg chg="add mod">
          <ac:chgData name="Reed Kiely" userId="768be38e-2fb5-40ce-925d-bd8e9d9e3c31" providerId="ADAL" clId="{7D4544BA-1846-4480-AD2B-B300E71FFAA8}" dt="2024-04-23T21:49:57.564" v="28221" actId="1037"/>
          <ac:spMkLst>
            <pc:docMk/>
            <pc:sldMk cId="3434904769" sldId="2146846141"/>
            <ac:spMk id="44" creationId="{EC5EC731-E302-FC72-6D77-285A09BC89AA}"/>
          </ac:spMkLst>
        </pc:spChg>
        <pc:picChg chg="add del mod ord">
          <ac:chgData name="Reed Kiely" userId="768be38e-2fb5-40ce-925d-bd8e9d9e3c31" providerId="ADAL" clId="{7D4544BA-1846-4480-AD2B-B300E71FFAA8}" dt="2024-04-12T20:12:35.349" v="12708" actId="478"/>
          <ac:picMkLst>
            <pc:docMk/>
            <pc:sldMk cId="3434904769" sldId="2146846141"/>
            <ac:picMk id="3" creationId="{3077654D-259C-3FEC-A5E2-D76B276868ED}"/>
          </ac:picMkLst>
        </pc:picChg>
        <pc:picChg chg="mod">
          <ac:chgData name="Reed Kiely" userId="768be38e-2fb5-40ce-925d-bd8e9d9e3c31" providerId="ADAL" clId="{7D4544BA-1846-4480-AD2B-B300E71FFAA8}" dt="2024-04-23T21:49:57.564" v="28221" actId="1037"/>
          <ac:picMkLst>
            <pc:docMk/>
            <pc:sldMk cId="3434904769" sldId="2146846141"/>
            <ac:picMk id="7" creationId="{E673B953-7A1E-4596-B3E2-2FCA02DB42A3}"/>
          </ac:picMkLst>
        </pc:picChg>
        <pc:picChg chg="add del mod">
          <ac:chgData name="Reed Kiely" userId="768be38e-2fb5-40ce-925d-bd8e9d9e3c31" providerId="ADAL" clId="{7D4544BA-1846-4480-AD2B-B300E71FFAA8}" dt="2024-04-12T16:23:51.474" v="9738" actId="478"/>
          <ac:picMkLst>
            <pc:docMk/>
            <pc:sldMk cId="3434904769" sldId="2146846141"/>
            <ac:picMk id="10" creationId="{54F6FB81-9DCD-0E26-0EF8-BB968F25059A}"/>
          </ac:picMkLst>
        </pc:picChg>
        <pc:picChg chg="add del mod">
          <ac:chgData name="Reed Kiely" userId="768be38e-2fb5-40ce-925d-bd8e9d9e3c31" providerId="ADAL" clId="{7D4544BA-1846-4480-AD2B-B300E71FFAA8}" dt="2024-04-11T19:12:24.430" v="5474" actId="478"/>
          <ac:picMkLst>
            <pc:docMk/>
            <pc:sldMk cId="3434904769" sldId="2146846141"/>
            <ac:picMk id="10" creationId="{DF14CE20-FAD9-B2B0-EA80-79F36771BB7F}"/>
          </ac:picMkLst>
        </pc:picChg>
        <pc:picChg chg="add del mod">
          <ac:chgData name="Reed Kiely" userId="768be38e-2fb5-40ce-925d-bd8e9d9e3c31" providerId="ADAL" clId="{7D4544BA-1846-4480-AD2B-B300E71FFAA8}" dt="2024-04-12T16:22:32.154" v="9678" actId="478"/>
          <ac:picMkLst>
            <pc:docMk/>
            <pc:sldMk cId="3434904769" sldId="2146846141"/>
            <ac:picMk id="13" creationId="{55905F85-88B7-9CA7-4598-ADF43A572810}"/>
          </ac:picMkLst>
        </pc:picChg>
        <pc:picChg chg="add mod">
          <ac:chgData name="Reed Kiely" userId="768be38e-2fb5-40ce-925d-bd8e9d9e3c31" providerId="ADAL" clId="{7D4544BA-1846-4480-AD2B-B300E71FFAA8}" dt="2024-04-16T18:02:37.028" v="14734"/>
          <ac:picMkLst>
            <pc:docMk/>
            <pc:sldMk cId="3434904769" sldId="2146846141"/>
            <ac:picMk id="16" creationId="{C65A87B1-F028-8901-EAFA-81F83F8D446A}"/>
          </ac:picMkLst>
        </pc:picChg>
        <pc:picChg chg="add del mod">
          <ac:chgData name="Reed Kiely" userId="768be38e-2fb5-40ce-925d-bd8e9d9e3c31" providerId="ADAL" clId="{7D4544BA-1846-4480-AD2B-B300E71FFAA8}" dt="2024-04-12T16:23:43.286" v="9735" actId="478"/>
          <ac:picMkLst>
            <pc:docMk/>
            <pc:sldMk cId="3434904769" sldId="2146846141"/>
            <ac:picMk id="16" creationId="{D1E0756C-D199-DB43-E354-7E8EB222C7B3}"/>
          </ac:picMkLst>
        </pc:picChg>
        <pc:picChg chg="add mod ord">
          <ac:chgData name="Reed Kiely" userId="768be38e-2fb5-40ce-925d-bd8e9d9e3c31" providerId="ADAL" clId="{7D4544BA-1846-4480-AD2B-B300E71FFAA8}" dt="2024-04-11T19:09:34.432" v="5460" actId="1076"/>
          <ac:picMkLst>
            <pc:docMk/>
            <pc:sldMk cId="3434904769" sldId="2146846141"/>
            <ac:picMk id="20" creationId="{0A7DD3F3-9EFD-677C-FBB3-1E9B20B6DA9B}"/>
          </ac:picMkLst>
        </pc:picChg>
        <pc:picChg chg="add mod ord">
          <ac:chgData name="Reed Kiely" userId="768be38e-2fb5-40ce-925d-bd8e9d9e3c31" providerId="ADAL" clId="{7D4544BA-1846-4480-AD2B-B300E71FFAA8}" dt="2024-04-11T19:09:26.377" v="5455" actId="1076"/>
          <ac:picMkLst>
            <pc:docMk/>
            <pc:sldMk cId="3434904769" sldId="2146846141"/>
            <ac:picMk id="21" creationId="{6FAC290C-9466-2D7B-08CA-DDAEA5278CDF}"/>
          </ac:picMkLst>
        </pc:picChg>
        <pc:picChg chg="mod">
          <ac:chgData name="Reed Kiely" userId="768be38e-2fb5-40ce-925d-bd8e9d9e3c31" providerId="ADAL" clId="{7D4544BA-1846-4480-AD2B-B300E71FFAA8}" dt="2024-04-23T21:49:57.564" v="28221" actId="1037"/>
          <ac:picMkLst>
            <pc:docMk/>
            <pc:sldMk cId="3434904769" sldId="2146846141"/>
            <ac:picMk id="22" creationId="{211A165F-4779-5D90-204A-329B540673A8}"/>
          </ac:picMkLst>
        </pc:picChg>
        <pc:picChg chg="add del mod">
          <ac:chgData name="Reed Kiely" userId="768be38e-2fb5-40ce-925d-bd8e9d9e3c31" providerId="ADAL" clId="{7D4544BA-1846-4480-AD2B-B300E71FFAA8}" dt="2024-04-11T19:09:37.367" v="5461" actId="478"/>
          <ac:picMkLst>
            <pc:docMk/>
            <pc:sldMk cId="3434904769" sldId="2146846141"/>
            <ac:picMk id="27" creationId="{41059FBF-19AC-6C41-C74F-C69CFFBA7FDE}"/>
          </ac:picMkLst>
        </pc:picChg>
        <pc:picChg chg="add mod ord">
          <ac:chgData name="Reed Kiely" userId="768be38e-2fb5-40ce-925d-bd8e9d9e3c31" providerId="ADAL" clId="{7D4544BA-1846-4480-AD2B-B300E71FFAA8}" dt="2024-04-11T19:12:26.794" v="5475" actId="1076"/>
          <ac:picMkLst>
            <pc:docMk/>
            <pc:sldMk cId="3434904769" sldId="2146846141"/>
            <ac:picMk id="31" creationId="{BD98BADF-73B5-D85F-41F3-EF987B623469}"/>
          </ac:picMkLst>
        </pc:picChg>
        <pc:picChg chg="mod">
          <ac:chgData name="Reed Kiely" userId="768be38e-2fb5-40ce-925d-bd8e9d9e3c31" providerId="ADAL" clId="{7D4544BA-1846-4480-AD2B-B300E71FFAA8}" dt="2024-04-23T21:49:57.564" v="28221" actId="1037"/>
          <ac:picMkLst>
            <pc:docMk/>
            <pc:sldMk cId="3434904769" sldId="2146846141"/>
            <ac:picMk id="36" creationId="{EFFD9177-1523-6A1F-DC04-A6A86D5EA407}"/>
          </ac:picMkLst>
        </pc:picChg>
        <pc:picChg chg="mod">
          <ac:chgData name="Reed Kiely" userId="768be38e-2fb5-40ce-925d-bd8e9d9e3c31" providerId="ADAL" clId="{7D4544BA-1846-4480-AD2B-B300E71FFAA8}" dt="2024-04-23T21:49:57.564" v="28221" actId="1037"/>
          <ac:picMkLst>
            <pc:docMk/>
            <pc:sldMk cId="3434904769" sldId="2146846141"/>
            <ac:picMk id="39" creationId="{F15169C4-A260-F3E9-7918-868AECF39278}"/>
          </ac:picMkLst>
        </pc:pic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7D4544BA-1846-4480-AD2B-B300E71FFAA8}" dt="2024-04-23T20:32:09.713" v="25325"/>
              <pc2:cmMkLst xmlns:pc2="http://schemas.microsoft.com/office/powerpoint/2019/9/main/command">
                <pc:docMk/>
                <pc:sldMk cId="3434904769" sldId="2146846141"/>
                <pc2:cmMk id="{9CB241B0-B882-4038-AFD8-AFFC80EDC3DE}"/>
              </pc2:cmMkLst>
            </pc226:cmChg>
          </p:ext>
        </pc:extLst>
      </pc:sldChg>
      <pc:sldChg chg="addSp delSp modSp add mod">
        <pc:chgData name="Reed Kiely" userId="768be38e-2fb5-40ce-925d-bd8e9d9e3c31" providerId="ADAL" clId="{7D4544BA-1846-4480-AD2B-B300E71FFAA8}" dt="2024-04-05T14:36:57.084" v="1435"/>
        <pc:sldMkLst>
          <pc:docMk/>
          <pc:sldMk cId="4290955298" sldId="2146846142"/>
        </pc:sldMkLst>
        <pc:spChg chg="mod">
          <ac:chgData name="Reed Kiely" userId="768be38e-2fb5-40ce-925d-bd8e9d9e3c31" providerId="ADAL" clId="{7D4544BA-1846-4480-AD2B-B300E71FFAA8}" dt="2024-04-03T14:03:53.146" v="328" actId="20577"/>
          <ac:spMkLst>
            <pc:docMk/>
            <pc:sldMk cId="4290955298" sldId="2146846142"/>
            <ac:spMk id="3" creationId="{E0D7A28E-AEF9-77D3-8EB2-104FBCD2579C}"/>
          </ac:spMkLst>
        </pc:spChg>
        <pc:spChg chg="mod">
          <ac:chgData name="Reed Kiely" userId="768be38e-2fb5-40ce-925d-bd8e9d9e3c31" providerId="ADAL" clId="{7D4544BA-1846-4480-AD2B-B300E71FFAA8}" dt="2024-04-03T14:03:26.257" v="323"/>
          <ac:spMkLst>
            <pc:docMk/>
            <pc:sldMk cId="4290955298" sldId="2146846142"/>
            <ac:spMk id="4" creationId="{1BF894CE-5EB9-4BB3-F6C7-477E37F6A6AA}"/>
          </ac:spMkLst>
        </pc:spChg>
        <pc:spChg chg="add mod">
          <ac:chgData name="Reed Kiely" userId="768be38e-2fb5-40ce-925d-bd8e9d9e3c31" providerId="ADAL" clId="{7D4544BA-1846-4480-AD2B-B300E71FFAA8}" dt="2024-04-03T14:03:42.529" v="326"/>
          <ac:spMkLst>
            <pc:docMk/>
            <pc:sldMk cId="4290955298" sldId="2146846142"/>
            <ac:spMk id="6" creationId="{D943F2D6-4766-E419-19E4-4138965D4C53}"/>
          </ac:spMkLst>
        </pc:spChg>
        <pc:spChg chg="del">
          <ac:chgData name="Reed Kiely" userId="768be38e-2fb5-40ce-925d-bd8e9d9e3c31" providerId="ADAL" clId="{7D4544BA-1846-4480-AD2B-B300E71FFAA8}" dt="2024-04-05T14:36:56.934" v="1434" actId="478"/>
          <ac:spMkLst>
            <pc:docMk/>
            <pc:sldMk cId="4290955298" sldId="2146846142"/>
            <ac:spMk id="10" creationId="{6207CC1A-CFD7-697D-86E8-81F0633D371C}"/>
          </ac:spMkLst>
        </pc:spChg>
        <pc:spChg chg="add mod">
          <ac:chgData name="Reed Kiely" userId="768be38e-2fb5-40ce-925d-bd8e9d9e3c31" providerId="ADAL" clId="{7D4544BA-1846-4480-AD2B-B300E71FFAA8}" dt="2024-04-05T14:36:57.084" v="1435"/>
          <ac:spMkLst>
            <pc:docMk/>
            <pc:sldMk cId="4290955298" sldId="2146846142"/>
            <ac:spMk id="13" creationId="{7727EA9E-A890-06B0-A657-3C23780D1F40}"/>
          </ac:spMkLst>
        </pc:spChg>
      </pc:sldChg>
      <pc:sldChg chg="addSp delSp modSp add mod">
        <pc:chgData name="Reed Kiely" userId="768be38e-2fb5-40ce-925d-bd8e9d9e3c31" providerId="ADAL" clId="{7D4544BA-1846-4480-AD2B-B300E71FFAA8}" dt="2024-04-11T20:24:05.758" v="6187" actId="207"/>
        <pc:sldMkLst>
          <pc:docMk/>
          <pc:sldMk cId="379022240" sldId="2146846143"/>
        </pc:sldMkLst>
        <pc:spChg chg="add del mod">
          <ac:chgData name="Reed Kiely" userId="768be38e-2fb5-40ce-925d-bd8e9d9e3c31" providerId="ADAL" clId="{7D4544BA-1846-4480-AD2B-B300E71FFAA8}" dt="2024-04-11T20:20:52.894" v="6143" actId="478"/>
          <ac:spMkLst>
            <pc:docMk/>
            <pc:sldMk cId="379022240" sldId="2146846143"/>
            <ac:spMk id="3" creationId="{AEAF8227-E9CD-A827-4637-203B56DEB034}"/>
          </ac:spMkLst>
        </pc:spChg>
        <pc:spChg chg="mod">
          <ac:chgData name="Reed Kiely" userId="768be38e-2fb5-40ce-925d-bd8e9d9e3c31" providerId="ADAL" clId="{7D4544BA-1846-4480-AD2B-B300E71FFAA8}" dt="2024-04-03T14:04:24.252" v="342" actId="20577"/>
          <ac:spMkLst>
            <pc:docMk/>
            <pc:sldMk cId="379022240" sldId="2146846143"/>
            <ac:spMk id="3" creationId="{E0D7A28E-AEF9-77D3-8EB2-104FBCD2579C}"/>
          </ac:spMkLst>
        </pc:spChg>
        <pc:spChg chg="mod">
          <ac:chgData name="Reed Kiely" userId="768be38e-2fb5-40ce-925d-bd8e9d9e3c31" providerId="ADAL" clId="{7D4544BA-1846-4480-AD2B-B300E71FFAA8}" dt="2024-04-11T19:13:42.067" v="5480" actId="207"/>
          <ac:spMkLst>
            <pc:docMk/>
            <pc:sldMk cId="379022240" sldId="2146846143"/>
            <ac:spMk id="4" creationId="{1BF894CE-5EB9-4BB3-F6C7-477E37F6A6AA}"/>
          </ac:spMkLst>
        </pc:spChg>
        <pc:spChg chg="add mod">
          <ac:chgData name="Reed Kiely" userId="768be38e-2fb5-40ce-925d-bd8e9d9e3c31" providerId="ADAL" clId="{7D4544BA-1846-4480-AD2B-B300E71FFAA8}" dt="2024-04-05T14:37:03.078" v="1438"/>
          <ac:spMkLst>
            <pc:docMk/>
            <pc:sldMk cId="379022240" sldId="2146846143"/>
            <ac:spMk id="6" creationId="{366B688F-10C7-562E-035A-C25BD5765148}"/>
          </ac:spMkLst>
        </pc:spChg>
        <pc:spChg chg="mod">
          <ac:chgData name="Reed Kiely" userId="768be38e-2fb5-40ce-925d-bd8e9d9e3c31" providerId="ADAL" clId="{7D4544BA-1846-4480-AD2B-B300E71FFAA8}" dt="2024-04-11T20:21:13.890" v="6148" actId="1076"/>
          <ac:spMkLst>
            <pc:docMk/>
            <pc:sldMk cId="379022240" sldId="2146846143"/>
            <ac:spMk id="6" creationId="{852BB068-271F-982F-E064-8575D79758CC}"/>
          </ac:spMkLst>
        </pc:spChg>
        <pc:spChg chg="add del mod">
          <ac:chgData name="Reed Kiely" userId="768be38e-2fb5-40ce-925d-bd8e9d9e3c31" providerId="ADAL" clId="{7D4544BA-1846-4480-AD2B-B300E71FFAA8}" dt="2024-04-11T20:21:20.224" v="6149" actId="478"/>
          <ac:spMkLst>
            <pc:docMk/>
            <pc:sldMk cId="379022240" sldId="2146846143"/>
            <ac:spMk id="7" creationId="{E8956798-747E-FBB1-A91A-E5A3072B562B}"/>
          </ac:spMkLst>
        </pc:spChg>
        <pc:spChg chg="mod">
          <ac:chgData name="Reed Kiely" userId="768be38e-2fb5-40ce-925d-bd8e9d9e3c31" providerId="ADAL" clId="{7D4544BA-1846-4480-AD2B-B300E71FFAA8}" dt="2024-04-05T14:37:09.093" v="1441" actId="207"/>
          <ac:spMkLst>
            <pc:docMk/>
            <pc:sldMk cId="379022240" sldId="2146846143"/>
            <ac:spMk id="10" creationId="{6207CC1A-CFD7-697D-86E8-81F0633D371C}"/>
          </ac:spMkLst>
        </pc:spChg>
        <pc:spChg chg="mod">
          <ac:chgData name="Reed Kiely" userId="768be38e-2fb5-40ce-925d-bd8e9d9e3c31" providerId="ADAL" clId="{7D4544BA-1846-4480-AD2B-B300E71FFAA8}" dt="2024-04-11T20:24:05.758" v="6187" actId="207"/>
          <ac:spMkLst>
            <pc:docMk/>
            <pc:sldMk cId="379022240" sldId="2146846143"/>
            <ac:spMk id="11" creationId="{D8D584BF-17D8-266A-B21B-EE9D3AA718AC}"/>
          </ac:spMkLst>
        </pc:spChg>
        <pc:spChg chg="mod">
          <ac:chgData name="Reed Kiely" userId="768be38e-2fb5-40ce-925d-bd8e9d9e3c31" providerId="ADAL" clId="{7D4544BA-1846-4480-AD2B-B300E71FFAA8}" dt="2024-04-11T20:22:46.464" v="6185" actId="403"/>
          <ac:spMkLst>
            <pc:docMk/>
            <pc:sldMk cId="379022240" sldId="2146846143"/>
            <ac:spMk id="12" creationId="{72143D5C-4A75-287D-E7EA-191FB676E772}"/>
          </ac:spMkLst>
        </pc:spChg>
        <pc:spChg chg="del mod">
          <ac:chgData name="Reed Kiely" userId="768be38e-2fb5-40ce-925d-bd8e9d9e3c31" providerId="ADAL" clId="{7D4544BA-1846-4480-AD2B-B300E71FFAA8}" dt="2024-04-11T20:22:22.221" v="6176" actId="478"/>
          <ac:spMkLst>
            <pc:docMk/>
            <pc:sldMk cId="379022240" sldId="2146846143"/>
            <ac:spMk id="13" creationId="{A39A4017-8D4D-95E5-2CF5-6CCB92969BE5}"/>
          </ac:spMkLst>
        </pc:spChg>
        <pc:spChg chg="del">
          <ac:chgData name="Reed Kiely" userId="768be38e-2fb5-40ce-925d-bd8e9d9e3c31" providerId="ADAL" clId="{7D4544BA-1846-4480-AD2B-B300E71FFAA8}" dt="2024-04-11T20:20:00.870" v="6118" actId="478"/>
          <ac:spMkLst>
            <pc:docMk/>
            <pc:sldMk cId="379022240" sldId="2146846143"/>
            <ac:spMk id="14" creationId="{A0C8F737-E062-195A-A63D-2FA56CA02325}"/>
          </ac:spMkLst>
        </pc:spChg>
        <pc:spChg chg="del">
          <ac:chgData name="Reed Kiely" userId="768be38e-2fb5-40ce-925d-bd8e9d9e3c31" providerId="ADAL" clId="{7D4544BA-1846-4480-AD2B-B300E71FFAA8}" dt="2024-04-11T20:20:02.062" v="6119" actId="478"/>
          <ac:spMkLst>
            <pc:docMk/>
            <pc:sldMk cId="379022240" sldId="2146846143"/>
            <ac:spMk id="15" creationId="{7D2A0A51-B579-1712-9579-A3BF529BB97E}"/>
          </ac:spMkLst>
        </pc:spChg>
        <pc:picChg chg="del">
          <ac:chgData name="Reed Kiely" userId="768be38e-2fb5-40ce-925d-bd8e9d9e3c31" providerId="ADAL" clId="{7D4544BA-1846-4480-AD2B-B300E71FFAA8}" dt="2024-04-11T20:19:58.494" v="6117" actId="478"/>
          <ac:picMkLst>
            <pc:docMk/>
            <pc:sldMk cId="379022240" sldId="2146846143"/>
            <ac:picMk id="16" creationId="{EBCF8B9F-B842-9C05-CFED-2212837930DD}"/>
          </ac:picMkLst>
        </pc:picChg>
        <pc:picChg chg="del">
          <ac:chgData name="Reed Kiely" userId="768be38e-2fb5-40ce-925d-bd8e9d9e3c31" providerId="ADAL" clId="{7D4544BA-1846-4480-AD2B-B300E71FFAA8}" dt="2024-04-11T20:19:57.225" v="6116" actId="478"/>
          <ac:picMkLst>
            <pc:docMk/>
            <pc:sldMk cId="379022240" sldId="2146846143"/>
            <ac:picMk id="17" creationId="{355ECFE1-AAB3-30BF-FE63-6169C9BD0613}"/>
          </ac:picMkLst>
        </pc:picChg>
        <pc:picChg chg="mod">
          <ac:chgData name="Reed Kiely" userId="768be38e-2fb5-40ce-925d-bd8e9d9e3c31" providerId="ADAL" clId="{7D4544BA-1846-4480-AD2B-B300E71FFAA8}" dt="2024-04-11T20:21:11.363" v="6147" actId="1076"/>
          <ac:picMkLst>
            <pc:docMk/>
            <pc:sldMk cId="379022240" sldId="2146846143"/>
            <ac:picMk id="20" creationId="{CDD44281-B8AC-5613-55F1-C179A532A5B8}"/>
          </ac:picMkLst>
        </pc:picChg>
      </pc:sldChg>
      <pc:sldChg chg="addSp delSp modSp add mod addCm delCm modCm">
        <pc:chgData name="Reed Kiely" userId="768be38e-2fb5-40ce-925d-bd8e9d9e3c31" providerId="ADAL" clId="{7D4544BA-1846-4480-AD2B-B300E71FFAA8}" dt="2024-04-17T16:41:18.658" v="16670"/>
        <pc:sldMkLst>
          <pc:docMk/>
          <pc:sldMk cId="3541066609" sldId="2146846144"/>
        </pc:sldMkLst>
        <pc:spChg chg="add mod">
          <ac:chgData name="Reed Kiely" userId="768be38e-2fb5-40ce-925d-bd8e9d9e3c31" providerId="ADAL" clId="{7D4544BA-1846-4480-AD2B-B300E71FFAA8}" dt="2024-04-12T16:36:45.346" v="9933" actId="20577"/>
          <ac:spMkLst>
            <pc:docMk/>
            <pc:sldMk cId="3541066609" sldId="2146846144"/>
            <ac:spMk id="3" creationId="{BB2419A1-2244-EDF7-50BF-C9050DBCD014}"/>
          </ac:spMkLst>
        </pc:spChg>
        <pc:spChg chg="mod">
          <ac:chgData name="Reed Kiely" userId="768be38e-2fb5-40ce-925d-bd8e9d9e3c31" providerId="ADAL" clId="{7D4544BA-1846-4480-AD2B-B300E71FFAA8}" dt="2024-04-11T20:29:19.988" v="6293" actId="14100"/>
          <ac:spMkLst>
            <pc:docMk/>
            <pc:sldMk cId="3541066609" sldId="2146846144"/>
            <ac:spMk id="3" creationId="{E0D7A28E-AEF9-77D3-8EB2-104FBCD2579C}"/>
          </ac:spMkLst>
        </pc:spChg>
        <pc:spChg chg="mod">
          <ac:chgData name="Reed Kiely" userId="768be38e-2fb5-40ce-925d-bd8e9d9e3c31" providerId="ADAL" clId="{7D4544BA-1846-4480-AD2B-B300E71FFAA8}" dt="2024-04-12T20:14:22.700" v="12739" actId="20577"/>
          <ac:spMkLst>
            <pc:docMk/>
            <pc:sldMk cId="3541066609" sldId="2146846144"/>
            <ac:spMk id="4" creationId="{1BF894CE-5EB9-4BB3-F6C7-477E37F6A6AA}"/>
          </ac:spMkLst>
        </pc:spChg>
        <pc:spChg chg="add mod">
          <ac:chgData name="Reed Kiely" userId="768be38e-2fb5-40ce-925d-bd8e9d9e3c31" providerId="ADAL" clId="{7D4544BA-1846-4480-AD2B-B300E71FFAA8}" dt="2024-04-09T16:09:35.549" v="2258" actId="207"/>
          <ac:spMkLst>
            <pc:docMk/>
            <pc:sldMk cId="3541066609" sldId="2146846144"/>
            <ac:spMk id="6" creationId="{290FA0B2-2D50-D27E-026D-05676EA660F9}"/>
          </ac:spMkLst>
        </pc:spChg>
        <pc:spChg chg="add del mod">
          <ac:chgData name="Reed Kiely" userId="768be38e-2fb5-40ce-925d-bd8e9d9e3c31" providerId="ADAL" clId="{7D4544BA-1846-4480-AD2B-B300E71FFAA8}" dt="2024-04-11T20:28:42.671" v="6188" actId="478"/>
          <ac:spMkLst>
            <pc:docMk/>
            <pc:sldMk cId="3541066609" sldId="2146846144"/>
            <ac:spMk id="7" creationId="{910DDE74-5230-F874-D76C-71922B24ABFD}"/>
          </ac:spMkLst>
        </pc:spChg>
        <pc:spChg chg="add mod">
          <ac:chgData name="Reed Kiely" userId="768be38e-2fb5-40ce-925d-bd8e9d9e3c31" providerId="ADAL" clId="{7D4544BA-1846-4480-AD2B-B300E71FFAA8}" dt="2024-04-10T18:01:00.171" v="3829" actId="20577"/>
          <ac:spMkLst>
            <pc:docMk/>
            <pc:sldMk cId="3541066609" sldId="2146846144"/>
            <ac:spMk id="7" creationId="{C4281DEA-42CB-FB24-208B-8B581D26F51E}"/>
          </ac:spMkLst>
        </pc:spChg>
        <pc:spChg chg="mod">
          <ac:chgData name="Reed Kiely" userId="768be38e-2fb5-40ce-925d-bd8e9d9e3c31" providerId="ADAL" clId="{7D4544BA-1846-4480-AD2B-B300E71FFAA8}" dt="2024-04-12T16:36:19.584" v="9923" actId="14100"/>
          <ac:spMkLst>
            <pc:docMk/>
            <pc:sldMk cId="3541066609" sldId="2146846144"/>
            <ac:spMk id="8" creationId="{3351E766-DA40-FBC4-FFD4-06C9741793A3}"/>
          </ac:spMkLst>
        </pc:spChg>
        <pc:spChg chg="mod">
          <ac:chgData name="Reed Kiely" userId="768be38e-2fb5-40ce-925d-bd8e9d9e3c31" providerId="ADAL" clId="{7D4544BA-1846-4480-AD2B-B300E71FFAA8}" dt="2024-04-05T14:37:14.083" v="1442" actId="108"/>
          <ac:spMkLst>
            <pc:docMk/>
            <pc:sldMk cId="3541066609" sldId="2146846144"/>
            <ac:spMk id="10" creationId="{6207CC1A-CFD7-697D-86E8-81F0633D371C}"/>
          </ac:spMkLst>
        </pc:spChg>
        <pc:spChg chg="add mod">
          <ac:chgData name="Reed Kiely" userId="768be38e-2fb5-40ce-925d-bd8e9d9e3c31" providerId="ADAL" clId="{7D4544BA-1846-4480-AD2B-B300E71FFAA8}" dt="2024-04-11T20:29:31.092" v="6298" actId="207"/>
          <ac:spMkLst>
            <pc:docMk/>
            <pc:sldMk cId="3541066609" sldId="2146846144"/>
            <ac:spMk id="11" creationId="{4B10B8CD-2907-44CB-7FC1-B898DC4FDF4C}"/>
          </ac:spMkLst>
        </pc:spChg>
        <pc:spChg chg="add mod">
          <ac:chgData name="Reed Kiely" userId="768be38e-2fb5-40ce-925d-bd8e9d9e3c31" providerId="ADAL" clId="{7D4544BA-1846-4480-AD2B-B300E71FFAA8}" dt="2024-04-11T20:29:31.092" v="6298" actId="207"/>
          <ac:spMkLst>
            <pc:docMk/>
            <pc:sldMk cId="3541066609" sldId="2146846144"/>
            <ac:spMk id="12" creationId="{A4377776-B671-FB7D-55AD-98435B6E32F1}"/>
          </ac:spMkLst>
        </pc:spChg>
        <pc:spChg chg="add mod">
          <ac:chgData name="Reed Kiely" userId="768be38e-2fb5-40ce-925d-bd8e9d9e3c31" providerId="ADAL" clId="{7D4544BA-1846-4480-AD2B-B300E71FFAA8}" dt="2024-04-11T20:29:24.603" v="6295" actId="207"/>
          <ac:spMkLst>
            <pc:docMk/>
            <pc:sldMk cId="3541066609" sldId="2146846144"/>
            <ac:spMk id="13" creationId="{B06C45B9-C86C-6887-9E53-345A74589E60}"/>
          </ac:spMkLst>
        </pc:spChg>
        <pc:spChg chg="mod">
          <ac:chgData name="Reed Kiely" userId="768be38e-2fb5-40ce-925d-bd8e9d9e3c31" providerId="ADAL" clId="{7D4544BA-1846-4480-AD2B-B300E71FFAA8}" dt="2024-04-12T14:25:50.026" v="8341" actId="208"/>
          <ac:spMkLst>
            <pc:docMk/>
            <pc:sldMk cId="3541066609" sldId="2146846144"/>
            <ac:spMk id="18" creationId="{0E62A6A1-C473-7BD5-0EDE-4EA472473A0A}"/>
          </ac:spMkLst>
        </pc:spChg>
        <pc:spChg chg="mod">
          <ac:chgData name="Reed Kiely" userId="768be38e-2fb5-40ce-925d-bd8e9d9e3c31" providerId="ADAL" clId="{7D4544BA-1846-4480-AD2B-B300E71FFAA8}" dt="2024-04-12T16:36:28.490" v="9924" actId="20577"/>
          <ac:spMkLst>
            <pc:docMk/>
            <pc:sldMk cId="3541066609" sldId="2146846144"/>
            <ac:spMk id="19" creationId="{0ED2BC6D-C36E-B7C4-4617-5B2B6E265C32}"/>
          </ac:spMkLst>
        </pc:spChg>
        <pc:spChg chg="mod">
          <ac:chgData name="Reed Kiely" userId="768be38e-2fb5-40ce-925d-bd8e9d9e3c31" providerId="ADAL" clId="{7D4544BA-1846-4480-AD2B-B300E71FFAA8}" dt="2024-04-11T20:29:35.970" v="6304" actId="20577"/>
          <ac:spMkLst>
            <pc:docMk/>
            <pc:sldMk cId="3541066609" sldId="2146846144"/>
            <ac:spMk id="25" creationId="{BA8D1907-81B1-E91B-E658-8192FBB1F921}"/>
          </ac:spMkLst>
        </pc:spChg>
        <pc:spChg chg="mod">
          <ac:chgData name="Reed Kiely" userId="768be38e-2fb5-40ce-925d-bd8e9d9e3c31" providerId="ADAL" clId="{7D4544BA-1846-4480-AD2B-B300E71FFAA8}" dt="2024-04-12T14:25:50.026" v="8341" actId="208"/>
          <ac:spMkLst>
            <pc:docMk/>
            <pc:sldMk cId="3541066609" sldId="2146846144"/>
            <ac:spMk id="28" creationId="{4E913BEC-0E89-0D9F-C0A4-69637F4EE98A}"/>
          </ac:spMkLst>
        </pc:spChg>
        <pc:spChg chg="mod">
          <ac:chgData name="Reed Kiely" userId="768be38e-2fb5-40ce-925d-bd8e9d9e3c31" providerId="ADAL" clId="{7D4544BA-1846-4480-AD2B-B300E71FFAA8}" dt="2024-04-12T16:31:19.481" v="9843" actId="207"/>
          <ac:spMkLst>
            <pc:docMk/>
            <pc:sldMk cId="3541066609" sldId="2146846144"/>
            <ac:spMk id="29" creationId="{BA8F312F-9C83-5F37-70DB-A2406786B2C1}"/>
          </ac:spMkLst>
        </pc:spChg>
        <pc:spChg chg="mod">
          <ac:chgData name="Reed Kiely" userId="768be38e-2fb5-40ce-925d-bd8e9d9e3c31" providerId="ADAL" clId="{7D4544BA-1846-4480-AD2B-B300E71FFAA8}" dt="2024-04-12T14:25:50.026" v="8341" actId="208"/>
          <ac:spMkLst>
            <pc:docMk/>
            <pc:sldMk cId="3541066609" sldId="2146846144"/>
            <ac:spMk id="30" creationId="{24C1E309-3F3C-D7D9-42EB-8DFC97B84DC4}"/>
          </ac:spMkLst>
        </pc:spChg>
        <pc:spChg chg="mod">
          <ac:chgData name="Reed Kiely" userId="768be38e-2fb5-40ce-925d-bd8e9d9e3c31" providerId="ADAL" clId="{7D4544BA-1846-4480-AD2B-B300E71FFAA8}" dt="2024-04-12T16:31:34.393" v="9849" actId="20577"/>
          <ac:spMkLst>
            <pc:docMk/>
            <pc:sldMk cId="3541066609" sldId="2146846144"/>
            <ac:spMk id="31" creationId="{A873940A-886C-FD0C-05B6-320456C517C2}"/>
          </ac:spMkLst>
        </pc:spChg>
        <pc:spChg chg="mod">
          <ac:chgData name="Reed Kiely" userId="768be38e-2fb5-40ce-925d-bd8e9d9e3c31" providerId="ADAL" clId="{7D4544BA-1846-4480-AD2B-B300E71FFAA8}" dt="2024-04-12T14:25:50.026" v="8341" actId="208"/>
          <ac:spMkLst>
            <pc:docMk/>
            <pc:sldMk cId="3541066609" sldId="2146846144"/>
            <ac:spMk id="33" creationId="{1D639506-EE94-5ED1-AC98-B06D9588EA4A}"/>
          </ac:spMkLst>
        </pc:spChg>
        <pc:spChg chg="mod">
          <ac:chgData name="Reed Kiely" userId="768be38e-2fb5-40ce-925d-bd8e9d9e3c31" providerId="ADAL" clId="{7D4544BA-1846-4480-AD2B-B300E71FFAA8}" dt="2024-04-12T16:31:41.677" v="9850" actId="207"/>
          <ac:spMkLst>
            <pc:docMk/>
            <pc:sldMk cId="3541066609" sldId="2146846144"/>
            <ac:spMk id="34" creationId="{DA7C719A-566A-4260-A803-B54C0CA44296}"/>
          </ac:spMkLst>
        </pc:spChg>
        <pc:picChg chg="mod">
          <ac:chgData name="Reed Kiely" userId="768be38e-2fb5-40ce-925d-bd8e9d9e3c31" providerId="ADAL" clId="{7D4544BA-1846-4480-AD2B-B300E71FFAA8}" dt="2024-04-11T19:24:18.618" v="5482" actId="1076"/>
          <ac:picMkLst>
            <pc:docMk/>
            <pc:sldMk cId="3541066609" sldId="2146846144"/>
            <ac:picMk id="21" creationId="{C0A67179-79CF-82EE-A5A1-0FB41C513D7C}"/>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7D4544BA-1846-4480-AD2B-B300E71FFAA8}" dt="2024-04-12T19:58:32.750" v="12500"/>
              <pc2:cmMkLst xmlns:pc2="http://schemas.microsoft.com/office/powerpoint/2019/9/main/command">
                <pc:docMk/>
                <pc:sldMk cId="3541066609" sldId="2146846144"/>
                <pc2:cmMk id="{177C7436-50DE-44FC-A408-72593A270575}"/>
              </pc2:cmMkLst>
            </pc226:cmChg>
            <pc226:cmChg xmlns:pc226="http://schemas.microsoft.com/office/powerpoint/2022/06/main/command" chg="add del mod">
              <pc226:chgData name="Reed Kiely" userId="768be38e-2fb5-40ce-925d-bd8e9d9e3c31" providerId="ADAL" clId="{7D4544BA-1846-4480-AD2B-B300E71FFAA8}" dt="2024-04-12T13:25:53.627" v="7572"/>
              <pc2:cmMkLst xmlns:pc2="http://schemas.microsoft.com/office/powerpoint/2019/9/main/command">
                <pc:docMk/>
                <pc:sldMk cId="3541066609" sldId="2146846144"/>
                <pc2:cmMk id="{A51D2F5D-3937-4486-B543-66936E2B859E}"/>
              </pc2:cmMkLst>
            </pc226:cmChg>
            <pc226:cmChg xmlns:pc226="http://schemas.microsoft.com/office/powerpoint/2022/06/main/command" chg="add del mod">
              <pc226:chgData name="Reed Kiely" userId="768be38e-2fb5-40ce-925d-bd8e9d9e3c31" providerId="ADAL" clId="{7D4544BA-1846-4480-AD2B-B300E71FFAA8}" dt="2024-04-17T16:41:18.658" v="16670"/>
              <pc2:cmMkLst xmlns:pc2="http://schemas.microsoft.com/office/powerpoint/2019/9/main/command">
                <pc:docMk/>
                <pc:sldMk cId="3541066609" sldId="2146846144"/>
                <pc2:cmMk id="{B662E3B0-BB4A-4B1A-9CC9-6AEA2C7EB07D}"/>
              </pc2:cmMkLst>
            </pc226:cmChg>
          </p:ext>
        </pc:extLst>
      </pc:sldChg>
      <pc:sldChg chg="addSp delSp modSp add mod addCm delCm modCm">
        <pc:chgData name="Reed Kiely" userId="768be38e-2fb5-40ce-925d-bd8e9d9e3c31" providerId="ADAL" clId="{7D4544BA-1846-4480-AD2B-B300E71FFAA8}" dt="2024-04-23T22:09:25.300" v="28751" actId="554"/>
        <pc:sldMkLst>
          <pc:docMk/>
          <pc:sldMk cId="1462115356" sldId="2146846145"/>
        </pc:sldMkLst>
        <pc:spChg chg="add del">
          <ac:chgData name="Reed Kiely" userId="768be38e-2fb5-40ce-925d-bd8e9d9e3c31" providerId="ADAL" clId="{7D4544BA-1846-4480-AD2B-B300E71FFAA8}" dt="2024-04-15T20:54:31.299" v="13781" actId="478"/>
          <ac:spMkLst>
            <pc:docMk/>
            <pc:sldMk cId="1462115356" sldId="2146846145"/>
            <ac:spMk id="3" creationId="{6C43FE3C-4096-9C8A-0522-B5419EAE73B4}"/>
          </ac:spMkLst>
        </pc:spChg>
        <pc:spChg chg="add del mod">
          <ac:chgData name="Reed Kiely" userId="768be38e-2fb5-40ce-925d-bd8e9d9e3c31" providerId="ADAL" clId="{7D4544BA-1846-4480-AD2B-B300E71FFAA8}" dt="2024-04-17T16:53:03.426" v="16834" actId="478"/>
          <ac:spMkLst>
            <pc:docMk/>
            <pc:sldMk cId="1462115356" sldId="2146846145"/>
            <ac:spMk id="3" creationId="{7697A0C7-0D89-80BF-CF59-73BBC7586039}"/>
          </ac:spMkLst>
        </pc:spChg>
        <pc:spChg chg="add mod">
          <ac:chgData name="Reed Kiely" userId="768be38e-2fb5-40ce-925d-bd8e9d9e3c31" providerId="ADAL" clId="{7D4544BA-1846-4480-AD2B-B300E71FFAA8}" dt="2024-04-12T16:59:05.189" v="11004"/>
          <ac:spMkLst>
            <pc:docMk/>
            <pc:sldMk cId="1462115356" sldId="2146846145"/>
            <ac:spMk id="3" creationId="{A25FD2D0-9931-98C9-909B-ACE6A4593A31}"/>
          </ac:spMkLst>
        </pc:spChg>
        <pc:spChg chg="add del mod">
          <ac:chgData name="Reed Kiely" userId="768be38e-2fb5-40ce-925d-bd8e9d9e3c31" providerId="ADAL" clId="{7D4544BA-1846-4480-AD2B-B300E71FFAA8}" dt="2024-04-05T15:03:50.066" v="1469" actId="478"/>
          <ac:spMkLst>
            <pc:docMk/>
            <pc:sldMk cId="1462115356" sldId="2146846145"/>
            <ac:spMk id="3" creationId="{E0D7A28E-AEF9-77D3-8EB2-104FBCD2579C}"/>
          </ac:spMkLst>
        </pc:spChg>
        <pc:spChg chg="add del mod">
          <ac:chgData name="Reed Kiely" userId="768be38e-2fb5-40ce-925d-bd8e9d9e3c31" providerId="ADAL" clId="{7D4544BA-1846-4480-AD2B-B300E71FFAA8}" dt="2024-04-23T20:41:44.928" v="25479" actId="478"/>
          <ac:spMkLst>
            <pc:docMk/>
            <pc:sldMk cId="1462115356" sldId="2146846145"/>
            <ac:spMk id="3" creationId="{FDA75BEB-2D28-2D57-27D5-77A5CA0FA0F2}"/>
          </ac:spMkLst>
        </pc:spChg>
        <pc:spChg chg="mod">
          <ac:chgData name="Reed Kiely" userId="768be38e-2fb5-40ce-925d-bd8e9d9e3c31" providerId="ADAL" clId="{7D4544BA-1846-4480-AD2B-B300E71FFAA8}" dt="2024-04-05T15:03:55.856" v="1472" actId="20577"/>
          <ac:spMkLst>
            <pc:docMk/>
            <pc:sldMk cId="1462115356" sldId="2146846145"/>
            <ac:spMk id="4" creationId="{1BF894CE-5EB9-4BB3-F6C7-477E37F6A6AA}"/>
          </ac:spMkLst>
        </pc:spChg>
        <pc:spChg chg="add mod">
          <ac:chgData name="Reed Kiely" userId="768be38e-2fb5-40ce-925d-bd8e9d9e3c31" providerId="ADAL" clId="{7D4544BA-1846-4480-AD2B-B300E71FFAA8}" dt="2024-04-23T22:09:19.201" v="28750" actId="1036"/>
          <ac:spMkLst>
            <pc:docMk/>
            <pc:sldMk cId="1462115356" sldId="2146846145"/>
            <ac:spMk id="6" creationId="{40307D58-6175-E45B-ACED-AACA1E12A45E}"/>
          </ac:spMkLst>
        </pc:spChg>
        <pc:spChg chg="add mod">
          <ac:chgData name="Reed Kiely" userId="768be38e-2fb5-40ce-925d-bd8e9d9e3c31" providerId="ADAL" clId="{7D4544BA-1846-4480-AD2B-B300E71FFAA8}" dt="2024-04-03T14:05:35.072" v="408" actId="14100"/>
          <ac:spMkLst>
            <pc:docMk/>
            <pc:sldMk cId="1462115356" sldId="2146846145"/>
            <ac:spMk id="6" creationId="{D0B66D62-625A-4DAE-AF53-8DCDC4AF6502}"/>
          </ac:spMkLst>
        </pc:spChg>
        <pc:spChg chg="add del mod">
          <ac:chgData name="Reed Kiely" userId="768be38e-2fb5-40ce-925d-bd8e9d9e3c31" providerId="ADAL" clId="{7D4544BA-1846-4480-AD2B-B300E71FFAA8}" dt="2024-04-12T17:00:06.554" v="11021" actId="478"/>
          <ac:spMkLst>
            <pc:docMk/>
            <pc:sldMk cId="1462115356" sldId="2146846145"/>
            <ac:spMk id="6" creationId="{F4A9AFEC-969C-62DE-23A3-BA85419148AA}"/>
          </ac:spMkLst>
        </pc:spChg>
        <pc:spChg chg="mod ord">
          <ac:chgData name="Reed Kiely" userId="768be38e-2fb5-40ce-925d-bd8e9d9e3c31" providerId="ADAL" clId="{7D4544BA-1846-4480-AD2B-B300E71FFAA8}" dt="2024-04-17T16:56:35.924" v="16864" actId="167"/>
          <ac:spMkLst>
            <pc:docMk/>
            <pc:sldMk cId="1462115356" sldId="2146846145"/>
            <ac:spMk id="7" creationId="{BF552AD7-7F6F-4810-03DE-C115B33C9778}"/>
          </ac:spMkLst>
        </pc:spChg>
        <pc:spChg chg="add del mod">
          <ac:chgData name="Reed Kiely" userId="768be38e-2fb5-40ce-925d-bd8e9d9e3c31" providerId="ADAL" clId="{7D4544BA-1846-4480-AD2B-B300E71FFAA8}" dt="2024-04-23T17:34:43.289" v="23429" actId="478"/>
          <ac:spMkLst>
            <pc:docMk/>
            <pc:sldMk cId="1462115356" sldId="2146846145"/>
            <ac:spMk id="8" creationId="{11802FC6-49A6-8E09-9DA7-5998AA14CCAC}"/>
          </ac:spMkLst>
        </pc:spChg>
        <pc:spChg chg="del mod">
          <ac:chgData name="Reed Kiely" userId="768be38e-2fb5-40ce-925d-bd8e9d9e3c31" providerId="ADAL" clId="{7D4544BA-1846-4480-AD2B-B300E71FFAA8}" dt="2024-04-12T16:59:07.942" v="11005" actId="478"/>
          <ac:spMkLst>
            <pc:docMk/>
            <pc:sldMk cId="1462115356" sldId="2146846145"/>
            <ac:spMk id="8" creationId="{3351E766-DA40-FBC4-FFD4-06C9741793A3}"/>
          </ac:spMkLst>
        </pc:spChg>
        <pc:spChg chg="mod">
          <ac:chgData name="Reed Kiely" userId="768be38e-2fb5-40ce-925d-bd8e9d9e3c31" providerId="ADAL" clId="{7D4544BA-1846-4480-AD2B-B300E71FFAA8}" dt="2024-04-11T20:18:51.235" v="6114" actId="208"/>
          <ac:spMkLst>
            <pc:docMk/>
            <pc:sldMk cId="1462115356" sldId="2146846145"/>
            <ac:spMk id="10" creationId="{6207CC1A-CFD7-697D-86E8-81F0633D371C}"/>
          </ac:spMkLst>
        </pc:spChg>
        <pc:spChg chg="mod">
          <ac:chgData name="Reed Kiely" userId="768be38e-2fb5-40ce-925d-bd8e9d9e3c31" providerId="ADAL" clId="{7D4544BA-1846-4480-AD2B-B300E71FFAA8}" dt="2024-04-23T22:09:19.201" v="28750" actId="1036"/>
          <ac:spMkLst>
            <pc:docMk/>
            <pc:sldMk cId="1462115356" sldId="2146846145"/>
            <ac:spMk id="11" creationId="{29891E82-6494-C0DB-D4A5-F4EE1289C93D}"/>
          </ac:spMkLst>
        </pc:spChg>
        <pc:spChg chg="mod">
          <ac:chgData name="Reed Kiely" userId="768be38e-2fb5-40ce-925d-bd8e9d9e3c31" providerId="ADAL" clId="{7D4544BA-1846-4480-AD2B-B300E71FFAA8}" dt="2024-04-23T22:09:19.201" v="28750" actId="1036"/>
          <ac:spMkLst>
            <pc:docMk/>
            <pc:sldMk cId="1462115356" sldId="2146846145"/>
            <ac:spMk id="12" creationId="{603C33E1-1EB0-1F66-1A5C-43A59177701E}"/>
          </ac:spMkLst>
        </pc:spChg>
        <pc:spChg chg="mod">
          <ac:chgData name="Reed Kiely" userId="768be38e-2fb5-40ce-925d-bd8e9d9e3c31" providerId="ADAL" clId="{7D4544BA-1846-4480-AD2B-B300E71FFAA8}" dt="2024-04-23T22:09:25.300" v="28751" actId="554"/>
          <ac:spMkLst>
            <pc:docMk/>
            <pc:sldMk cId="1462115356" sldId="2146846145"/>
            <ac:spMk id="13" creationId="{3106BA4A-4D7A-3282-C8ED-8101CCB670FA}"/>
          </ac:spMkLst>
        </pc:spChg>
        <pc:spChg chg="mod">
          <ac:chgData name="Reed Kiely" userId="768be38e-2fb5-40ce-925d-bd8e9d9e3c31" providerId="ADAL" clId="{7D4544BA-1846-4480-AD2B-B300E71FFAA8}" dt="2024-04-23T22:09:19.201" v="28750" actId="1036"/>
          <ac:spMkLst>
            <pc:docMk/>
            <pc:sldMk cId="1462115356" sldId="2146846145"/>
            <ac:spMk id="14" creationId="{B6B2C66E-FE88-2AF1-8E1A-FCC0D9DEE04B}"/>
          </ac:spMkLst>
        </pc:spChg>
        <pc:spChg chg="mod">
          <ac:chgData name="Reed Kiely" userId="768be38e-2fb5-40ce-925d-bd8e9d9e3c31" providerId="ADAL" clId="{7D4544BA-1846-4480-AD2B-B300E71FFAA8}" dt="2024-04-23T22:09:25.300" v="28751" actId="554"/>
          <ac:spMkLst>
            <pc:docMk/>
            <pc:sldMk cId="1462115356" sldId="2146846145"/>
            <ac:spMk id="15" creationId="{F9250F6B-3D59-6F38-A27A-87DA441A1C30}"/>
          </ac:spMkLst>
        </pc:spChg>
        <pc:spChg chg="mod">
          <ac:chgData name="Reed Kiely" userId="768be38e-2fb5-40ce-925d-bd8e9d9e3c31" providerId="ADAL" clId="{7D4544BA-1846-4480-AD2B-B300E71FFAA8}" dt="2024-04-23T22:09:25.300" v="28751" actId="554"/>
          <ac:spMkLst>
            <pc:docMk/>
            <pc:sldMk cId="1462115356" sldId="2146846145"/>
            <ac:spMk id="16" creationId="{62AE8901-0602-6922-F355-B85B2B2D6C90}"/>
          </ac:spMkLst>
        </pc:spChg>
        <pc:spChg chg="mod">
          <ac:chgData name="Reed Kiely" userId="768be38e-2fb5-40ce-925d-bd8e9d9e3c31" providerId="ADAL" clId="{7D4544BA-1846-4480-AD2B-B300E71FFAA8}" dt="2024-04-23T22:09:19.201" v="28750" actId="1036"/>
          <ac:spMkLst>
            <pc:docMk/>
            <pc:sldMk cId="1462115356" sldId="2146846145"/>
            <ac:spMk id="17" creationId="{64E46E0F-B88A-2289-6203-40ED64F4D960}"/>
          </ac:spMkLst>
        </pc:spChg>
        <pc:spChg chg="mod">
          <ac:chgData name="Reed Kiely" userId="768be38e-2fb5-40ce-925d-bd8e9d9e3c31" providerId="ADAL" clId="{7D4544BA-1846-4480-AD2B-B300E71FFAA8}" dt="2024-04-23T22:09:25.300" v="28751" actId="554"/>
          <ac:spMkLst>
            <pc:docMk/>
            <pc:sldMk cId="1462115356" sldId="2146846145"/>
            <ac:spMk id="18" creationId="{0BDE78E3-88E9-3463-5696-0F512DD4BD5A}"/>
          </ac:spMkLst>
        </pc:spChg>
        <pc:spChg chg="mod">
          <ac:chgData name="Reed Kiely" userId="768be38e-2fb5-40ce-925d-bd8e9d9e3c31" providerId="ADAL" clId="{7D4544BA-1846-4480-AD2B-B300E71FFAA8}" dt="2024-04-23T22:09:25.300" v="28751" actId="554"/>
          <ac:spMkLst>
            <pc:docMk/>
            <pc:sldMk cId="1462115356" sldId="2146846145"/>
            <ac:spMk id="19" creationId="{9C9FAD4A-676F-1060-CA2F-DF07669F1CB9}"/>
          </ac:spMkLst>
        </pc:spChg>
        <pc:spChg chg="add mod">
          <ac:chgData name="Reed Kiely" userId="768be38e-2fb5-40ce-925d-bd8e9d9e3c31" providerId="ADAL" clId="{7D4544BA-1846-4480-AD2B-B300E71FFAA8}" dt="2024-04-23T20:43:16.967" v="25488" actId="20577"/>
          <ac:spMkLst>
            <pc:docMk/>
            <pc:sldMk cId="1462115356" sldId="2146846145"/>
            <ac:spMk id="20" creationId="{5DAFF7D2-96A4-EDB8-0EFF-3EA66FF5D440}"/>
          </ac:spMkLst>
        </pc:spChg>
        <pc:spChg chg="mod">
          <ac:chgData name="Reed Kiely" userId="768be38e-2fb5-40ce-925d-bd8e9d9e3c31" providerId="ADAL" clId="{7D4544BA-1846-4480-AD2B-B300E71FFAA8}" dt="2024-04-23T22:09:19.201" v="28750" actId="1036"/>
          <ac:spMkLst>
            <pc:docMk/>
            <pc:sldMk cId="1462115356" sldId="2146846145"/>
            <ac:spMk id="21" creationId="{C7ED0D4A-2248-BCDB-ECFA-36C7176CD3E3}"/>
          </ac:spMkLst>
        </pc:spChg>
        <pc:spChg chg="mod">
          <ac:chgData name="Reed Kiely" userId="768be38e-2fb5-40ce-925d-bd8e9d9e3c31" providerId="ADAL" clId="{7D4544BA-1846-4480-AD2B-B300E71FFAA8}" dt="2024-04-23T22:09:25.300" v="28751" actId="554"/>
          <ac:spMkLst>
            <pc:docMk/>
            <pc:sldMk cId="1462115356" sldId="2146846145"/>
            <ac:spMk id="22" creationId="{1293A8D2-EB2B-4644-1449-69940D24B386}"/>
          </ac:spMkLst>
        </pc:spChg>
        <pc:spChg chg="mod">
          <ac:chgData name="Reed Kiely" userId="768be38e-2fb5-40ce-925d-bd8e9d9e3c31" providerId="ADAL" clId="{7D4544BA-1846-4480-AD2B-B300E71FFAA8}" dt="2024-04-23T22:09:19.201" v="28750" actId="1036"/>
          <ac:spMkLst>
            <pc:docMk/>
            <pc:sldMk cId="1462115356" sldId="2146846145"/>
            <ac:spMk id="23" creationId="{D5430D02-27EF-AC70-44B6-D3DB2DB16309}"/>
          </ac:spMkLst>
        </pc:spChg>
        <pc:spChg chg="add del mod">
          <ac:chgData name="Reed Kiely" userId="768be38e-2fb5-40ce-925d-bd8e9d9e3c31" providerId="ADAL" clId="{7D4544BA-1846-4480-AD2B-B300E71FFAA8}" dt="2024-04-17T16:56:32.695" v="16862" actId="478"/>
          <ac:spMkLst>
            <pc:docMk/>
            <pc:sldMk cId="1462115356" sldId="2146846145"/>
            <ac:spMk id="24" creationId="{0C7FFD62-EC74-3C17-730F-E9E5E9E594F3}"/>
          </ac:spMkLst>
        </pc:spChg>
        <pc:spChg chg="add del">
          <ac:chgData name="Reed Kiely" userId="768be38e-2fb5-40ce-925d-bd8e9d9e3c31" providerId="ADAL" clId="{7D4544BA-1846-4480-AD2B-B300E71FFAA8}" dt="2024-04-23T17:34:35.646" v="23427" actId="22"/>
          <ac:spMkLst>
            <pc:docMk/>
            <pc:sldMk cId="1462115356" sldId="2146846145"/>
            <ac:spMk id="29" creationId="{AD15D62C-E001-7CC2-BCD3-79E3EF9F0884}"/>
          </ac:spMkLst>
        </pc:spChg>
        <pc:spChg chg="add mod">
          <ac:chgData name="Reed Kiely" userId="768be38e-2fb5-40ce-925d-bd8e9d9e3c31" providerId="ADAL" clId="{7D4544BA-1846-4480-AD2B-B300E71FFAA8}" dt="2024-04-23T22:09:25.300" v="28751" actId="554"/>
          <ac:spMkLst>
            <pc:docMk/>
            <pc:sldMk cId="1462115356" sldId="2146846145"/>
            <ac:spMk id="32" creationId="{BE0810BF-A3AD-EA95-2E54-40074D635E6F}"/>
          </ac:spMkLst>
        </pc:spChg>
        <pc:spChg chg="add del mod">
          <ac:chgData name="Reed Kiely" userId="768be38e-2fb5-40ce-925d-bd8e9d9e3c31" providerId="ADAL" clId="{7D4544BA-1846-4480-AD2B-B300E71FFAA8}" dt="2024-04-23T20:41:38.328" v="25474" actId="478"/>
          <ac:spMkLst>
            <pc:docMk/>
            <pc:sldMk cId="1462115356" sldId="2146846145"/>
            <ac:spMk id="34" creationId="{73802973-BC41-EA9E-3443-3FC0CE7F7072}"/>
          </ac:spMkLst>
        </pc:spChg>
        <pc:spChg chg="add del mod">
          <ac:chgData name="Reed Kiely" userId="768be38e-2fb5-40ce-925d-bd8e9d9e3c31" providerId="ADAL" clId="{7D4544BA-1846-4480-AD2B-B300E71FFAA8}" dt="2024-04-23T20:41:06.095" v="25473" actId="478"/>
          <ac:spMkLst>
            <pc:docMk/>
            <pc:sldMk cId="1462115356" sldId="2146846145"/>
            <ac:spMk id="36" creationId="{4B602A3A-3E55-6979-1143-0342D9307334}"/>
          </ac:spMkLst>
        </pc:spChg>
        <pc:spChg chg="add del mod">
          <ac:chgData name="Reed Kiely" userId="768be38e-2fb5-40ce-925d-bd8e9d9e3c31" providerId="ADAL" clId="{7D4544BA-1846-4480-AD2B-B300E71FFAA8}" dt="2024-04-17T16:53:54.217" v="16841" actId="478"/>
          <ac:spMkLst>
            <pc:docMk/>
            <pc:sldMk cId="1462115356" sldId="2146846145"/>
            <ac:spMk id="36" creationId="{C3536C9C-A20E-A76A-EA30-231754C44EDC}"/>
          </ac:spMkLst>
        </pc:spChg>
        <pc:spChg chg="add mod">
          <ac:chgData name="Reed Kiely" userId="768be38e-2fb5-40ce-925d-bd8e9d9e3c31" providerId="ADAL" clId="{7D4544BA-1846-4480-AD2B-B300E71FFAA8}" dt="2024-04-23T22:09:25.300" v="28751" actId="554"/>
          <ac:spMkLst>
            <pc:docMk/>
            <pc:sldMk cId="1462115356" sldId="2146846145"/>
            <ac:spMk id="37" creationId="{4DA1B82C-35E0-3195-3FFD-3A71F4D71E4F}"/>
          </ac:spMkLst>
        </pc:spChg>
        <pc:spChg chg="del mod">
          <ac:chgData name="Reed Kiely" userId="768be38e-2fb5-40ce-925d-bd8e9d9e3c31" providerId="ADAL" clId="{7D4544BA-1846-4480-AD2B-B300E71FFAA8}" dt="2024-04-17T16:50:48.906" v="16783" actId="478"/>
          <ac:spMkLst>
            <pc:docMk/>
            <pc:sldMk cId="1462115356" sldId="2146846145"/>
            <ac:spMk id="40" creationId="{EAE83BED-4C80-A8F5-D142-B554A6A97431}"/>
          </ac:spMkLst>
        </pc:spChg>
        <pc:spChg chg="mod">
          <ac:chgData name="Reed Kiely" userId="768be38e-2fb5-40ce-925d-bd8e9d9e3c31" providerId="ADAL" clId="{7D4544BA-1846-4480-AD2B-B300E71FFAA8}" dt="2024-04-23T22:09:19.201" v="28750" actId="1036"/>
          <ac:spMkLst>
            <pc:docMk/>
            <pc:sldMk cId="1462115356" sldId="2146846145"/>
            <ac:spMk id="41" creationId="{90732146-A1C7-BEE4-A0DF-21550EDD3EB0}"/>
          </ac:spMkLst>
        </pc:spChg>
        <pc:spChg chg="add del mod">
          <ac:chgData name="Reed Kiely" userId="768be38e-2fb5-40ce-925d-bd8e9d9e3c31" providerId="ADAL" clId="{7D4544BA-1846-4480-AD2B-B300E71FFAA8}" dt="2024-04-17T16:55:07.608" v="16850" actId="478"/>
          <ac:spMkLst>
            <pc:docMk/>
            <pc:sldMk cId="1462115356" sldId="2146846145"/>
            <ac:spMk id="45" creationId="{7A545AA2-BCD4-0FE6-1218-091FC7D1AFCF}"/>
          </ac:spMkLst>
        </pc:spChg>
        <pc:spChg chg="add">
          <ac:chgData name="Reed Kiely" userId="768be38e-2fb5-40ce-925d-bd8e9d9e3c31" providerId="ADAL" clId="{7D4544BA-1846-4480-AD2B-B300E71FFAA8}" dt="2024-04-17T16:54:50.466" v="16842"/>
          <ac:spMkLst>
            <pc:docMk/>
            <pc:sldMk cId="1462115356" sldId="2146846145"/>
            <ac:spMk id="47" creationId="{2D22F1AA-B023-96B1-ECB4-42F4DC7052D2}"/>
          </ac:spMkLst>
        </pc:spChg>
        <pc:picChg chg="add del mod">
          <ac:chgData name="Reed Kiely" userId="768be38e-2fb5-40ce-925d-bd8e9d9e3c31" providerId="ADAL" clId="{7D4544BA-1846-4480-AD2B-B300E71FFAA8}" dt="2024-04-17T16:55:08.013" v="16851" actId="478"/>
          <ac:picMkLst>
            <pc:docMk/>
            <pc:sldMk cId="1462115356" sldId="2146846145"/>
            <ac:picMk id="8" creationId="{F8D09658-3284-1EEA-43FA-70EDF6C38916}"/>
          </ac:picMkLst>
        </pc:picChg>
        <pc:picChg chg="mod">
          <ac:chgData name="Reed Kiely" userId="768be38e-2fb5-40ce-925d-bd8e9d9e3c31" providerId="ADAL" clId="{7D4544BA-1846-4480-AD2B-B300E71FFAA8}" dt="2024-04-17T16:56:55.560" v="16877" actId="12788"/>
          <ac:picMkLst>
            <pc:docMk/>
            <pc:sldMk cId="1462115356" sldId="2146846145"/>
            <ac:picMk id="25" creationId="{7F01A52E-161D-028A-77A3-A82BFE43C000}"/>
          </ac:picMkLst>
        </pc:picChg>
        <pc:picChg chg="mod">
          <ac:chgData name="Reed Kiely" userId="768be38e-2fb5-40ce-925d-bd8e9d9e3c31" providerId="ADAL" clId="{7D4544BA-1846-4480-AD2B-B300E71FFAA8}" dt="2024-04-17T16:57:28.215" v="16882" actId="12788"/>
          <ac:picMkLst>
            <pc:docMk/>
            <pc:sldMk cId="1462115356" sldId="2146846145"/>
            <ac:picMk id="26" creationId="{62D30F8A-2BD3-B88F-4C0F-9D016DEE5DA1}"/>
          </ac:picMkLst>
        </pc:picChg>
        <pc:picChg chg="mod">
          <ac:chgData name="Reed Kiely" userId="768be38e-2fb5-40ce-925d-bd8e9d9e3c31" providerId="ADAL" clId="{7D4544BA-1846-4480-AD2B-B300E71FFAA8}" dt="2024-04-17T16:57:03.261" v="16878" actId="12788"/>
          <ac:picMkLst>
            <pc:docMk/>
            <pc:sldMk cId="1462115356" sldId="2146846145"/>
            <ac:picMk id="27" creationId="{816530F7-7F6C-7B12-1E4D-757752B80787}"/>
          </ac:picMkLst>
        </pc:picChg>
        <pc:picChg chg="mod">
          <ac:chgData name="Reed Kiely" userId="768be38e-2fb5-40ce-925d-bd8e9d9e3c31" providerId="ADAL" clId="{7D4544BA-1846-4480-AD2B-B300E71FFAA8}" dt="2024-04-17T16:57:18.598" v="16881" actId="12788"/>
          <ac:picMkLst>
            <pc:docMk/>
            <pc:sldMk cId="1462115356" sldId="2146846145"/>
            <ac:picMk id="28" creationId="{7FC15FF2-C48B-C76D-6FB3-866274C4E5C8}"/>
          </ac:picMkLst>
        </pc:picChg>
        <pc:picChg chg="del mod">
          <ac:chgData name="Reed Kiely" userId="768be38e-2fb5-40ce-925d-bd8e9d9e3c31" providerId="ADAL" clId="{7D4544BA-1846-4480-AD2B-B300E71FFAA8}" dt="2024-04-17T16:56:33.054" v="16863" actId="478"/>
          <ac:picMkLst>
            <pc:docMk/>
            <pc:sldMk cId="1462115356" sldId="2146846145"/>
            <ac:picMk id="29" creationId="{181610DA-4979-C9D5-387A-4A452805BFCC}"/>
          </ac:picMkLst>
        </pc:picChg>
        <pc:picChg chg="mod">
          <ac:chgData name="Reed Kiely" userId="768be38e-2fb5-40ce-925d-bd8e9d9e3c31" providerId="ADAL" clId="{7D4544BA-1846-4480-AD2B-B300E71FFAA8}" dt="2024-04-17T16:57:08.383" v="16879" actId="12788"/>
          <ac:picMkLst>
            <pc:docMk/>
            <pc:sldMk cId="1462115356" sldId="2146846145"/>
            <ac:picMk id="30" creationId="{1972D1D1-5E59-43C5-DC2E-5A2C0A852E46}"/>
          </ac:picMkLst>
        </pc:picChg>
        <pc:picChg chg="mod">
          <ac:chgData name="Reed Kiely" userId="768be38e-2fb5-40ce-925d-bd8e9d9e3c31" providerId="ADAL" clId="{7D4544BA-1846-4480-AD2B-B300E71FFAA8}" dt="2024-04-17T16:57:39.728" v="16884" actId="12788"/>
          <ac:picMkLst>
            <pc:docMk/>
            <pc:sldMk cId="1462115356" sldId="2146846145"/>
            <ac:picMk id="31" creationId="{0A286802-E2C4-5C20-03D7-2030CFEADC72}"/>
          </ac:picMkLst>
        </pc:picChg>
        <pc:picChg chg="mod">
          <ac:chgData name="Reed Kiely" userId="768be38e-2fb5-40ce-925d-bd8e9d9e3c31" providerId="ADAL" clId="{7D4544BA-1846-4480-AD2B-B300E71FFAA8}" dt="2024-04-17T16:57:08.383" v="16879" actId="12788"/>
          <ac:picMkLst>
            <pc:docMk/>
            <pc:sldMk cId="1462115356" sldId="2146846145"/>
            <ac:picMk id="33" creationId="{D31E2079-1E18-FD40-668C-6A6FBE7F999A}"/>
          </ac:picMkLst>
        </pc:picChg>
        <pc:picChg chg="add del mod">
          <ac:chgData name="Reed Kiely" userId="768be38e-2fb5-40ce-925d-bd8e9d9e3c31" providerId="ADAL" clId="{7D4544BA-1846-4480-AD2B-B300E71FFAA8}" dt="2024-04-17T16:53:54.217" v="16841" actId="478"/>
          <ac:picMkLst>
            <pc:docMk/>
            <pc:sldMk cId="1462115356" sldId="2146846145"/>
            <ac:picMk id="34" creationId="{20A057B4-E1C8-A85B-EF19-82FA37A85052}"/>
          </ac:picMkLst>
        </pc:picChg>
        <pc:picChg chg="mod">
          <ac:chgData name="Reed Kiely" userId="768be38e-2fb5-40ce-925d-bd8e9d9e3c31" providerId="ADAL" clId="{7D4544BA-1846-4480-AD2B-B300E71FFAA8}" dt="2024-04-17T16:57:34.042" v="16883" actId="12788"/>
          <ac:picMkLst>
            <pc:docMk/>
            <pc:sldMk cId="1462115356" sldId="2146846145"/>
            <ac:picMk id="35" creationId="{37810663-FB08-94EF-0041-2A68B6C2BAD7}"/>
          </ac:picMkLst>
        </pc:picChg>
        <pc:picChg chg="mod">
          <ac:chgData name="Reed Kiely" userId="768be38e-2fb5-40ce-925d-bd8e9d9e3c31" providerId="ADAL" clId="{7D4544BA-1846-4480-AD2B-B300E71FFAA8}" dt="2024-04-17T16:57:14.016" v="16880" actId="12788"/>
          <ac:picMkLst>
            <pc:docMk/>
            <pc:sldMk cId="1462115356" sldId="2146846145"/>
            <ac:picMk id="38" creationId="{A197B108-B0D3-2E9A-5623-735718A1222A}"/>
          </ac:picMkLst>
        </pc:picChg>
        <pc:picChg chg="del mod">
          <ac:chgData name="Reed Kiely" userId="768be38e-2fb5-40ce-925d-bd8e9d9e3c31" providerId="ADAL" clId="{7D4544BA-1846-4480-AD2B-B300E71FFAA8}" dt="2024-04-17T16:50:48.906" v="16783" actId="478"/>
          <ac:picMkLst>
            <pc:docMk/>
            <pc:sldMk cId="1462115356" sldId="2146846145"/>
            <ac:picMk id="39" creationId="{54F2C015-DD37-69A2-57F0-FEC7CF4D3BF7}"/>
          </ac:picMkLst>
        </pc:picChg>
        <pc:picChg chg="add mod">
          <ac:chgData name="Reed Kiely" userId="768be38e-2fb5-40ce-925d-bd8e9d9e3c31" providerId="ADAL" clId="{7D4544BA-1846-4480-AD2B-B300E71FFAA8}" dt="2024-04-23T20:43:11.778" v="25484" actId="108"/>
          <ac:picMkLst>
            <pc:docMk/>
            <pc:sldMk cId="1462115356" sldId="2146846145"/>
            <ac:picMk id="39" creationId="{64E5A42A-8ABB-C2CC-C7E2-A7955CC48B9C}"/>
          </ac:picMkLst>
        </pc:picChg>
        <pc:picChg chg="mod">
          <ac:chgData name="Reed Kiely" userId="768be38e-2fb5-40ce-925d-bd8e9d9e3c31" providerId="ADAL" clId="{7D4544BA-1846-4480-AD2B-B300E71FFAA8}" dt="2024-04-23T17:37:22.593" v="23503" actId="1076"/>
          <ac:picMkLst>
            <pc:docMk/>
            <pc:sldMk cId="1462115356" sldId="2146846145"/>
            <ac:picMk id="42" creationId="{260222FC-7601-5DD3-7856-93E219EF9C55}"/>
          </ac:picMkLst>
        </pc:picChg>
        <pc:picChg chg="add mod">
          <ac:chgData name="Reed Kiely" userId="768be38e-2fb5-40ce-925d-bd8e9d9e3c31" providerId="ADAL" clId="{7D4544BA-1846-4480-AD2B-B300E71FFAA8}" dt="2024-04-17T16:57:39.728" v="16884" actId="12788"/>
          <ac:picMkLst>
            <pc:docMk/>
            <pc:sldMk cId="1462115356" sldId="2146846145"/>
            <ac:picMk id="43" creationId="{29F1BDD4-A45A-86C9-2AD3-5A23CA2D9942}"/>
          </ac:picMkLst>
        </pc:picChg>
        <pc:picChg chg="mod">
          <ac:chgData name="Reed Kiely" userId="768be38e-2fb5-40ce-925d-bd8e9d9e3c31" providerId="ADAL" clId="{7D4544BA-1846-4480-AD2B-B300E71FFAA8}" dt="2024-04-17T16:57:14.016" v="16880" actId="12788"/>
          <ac:picMkLst>
            <pc:docMk/>
            <pc:sldMk cId="1462115356" sldId="2146846145"/>
            <ac:picMk id="44" creationId="{FA7DB6E0-039C-57B8-E6B7-E961162044C5}"/>
          </ac:picMkLst>
        </pc:picChg>
        <pc:picChg chg="add del mod ord">
          <ac:chgData name="Reed Kiely" userId="768be38e-2fb5-40ce-925d-bd8e9d9e3c31" providerId="ADAL" clId="{7D4544BA-1846-4480-AD2B-B300E71FFAA8}" dt="2024-04-23T20:41:43.280" v="25478" actId="478"/>
          <ac:picMkLst>
            <pc:docMk/>
            <pc:sldMk cId="1462115356" sldId="2146846145"/>
            <ac:picMk id="46" creationId="{4F7CDC97-BA02-36A0-6C34-8BEEF5ADB76D}"/>
          </ac:picMkLst>
        </pc:picChg>
        <pc:picChg chg="add mod ord">
          <ac:chgData name="Reed Kiely" userId="768be38e-2fb5-40ce-925d-bd8e9d9e3c31" providerId="ADAL" clId="{7D4544BA-1846-4480-AD2B-B300E71FFAA8}" dt="2024-04-17T16:57:28.215" v="16882" actId="12788"/>
          <ac:picMkLst>
            <pc:docMk/>
            <pc:sldMk cId="1462115356" sldId="2146846145"/>
            <ac:picMk id="48" creationId="{B7373F4D-16F0-AD3B-9E29-273AE67D95DB}"/>
          </ac:picMkLst>
        </pc:picChg>
        <pc:picChg chg="mod">
          <ac:chgData name="Reed Kiely" userId="768be38e-2fb5-40ce-925d-bd8e9d9e3c31" providerId="ADAL" clId="{7D4544BA-1846-4480-AD2B-B300E71FFAA8}" dt="2024-04-17T16:57:18.598" v="16881" actId="12788"/>
          <ac:picMkLst>
            <pc:docMk/>
            <pc:sldMk cId="1462115356" sldId="2146846145"/>
            <ac:picMk id="1026" creationId="{FD0F4A81-E821-15C2-8054-79D4BF38235B}"/>
          </ac:picMkLst>
        </pc:picChg>
        <pc:picChg chg="add mod">
          <ac:chgData name="Reed Kiely" userId="768be38e-2fb5-40ce-925d-bd8e9d9e3c31" providerId="ADAL" clId="{7D4544BA-1846-4480-AD2B-B300E71FFAA8}" dt="2024-04-23T17:37:20.027" v="23502" actId="1076"/>
          <ac:picMkLst>
            <pc:docMk/>
            <pc:sldMk cId="1462115356" sldId="2146846145"/>
            <ac:picMk id="1028" creationId="{E61BB517-2BF8-BA99-214A-E3CC9827679A}"/>
          </ac:picMkLst>
        </pc:pic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7D4544BA-1846-4480-AD2B-B300E71FFAA8}" dt="2024-04-23T20:41:48.268" v="25480"/>
              <pc2:cmMkLst xmlns:pc2="http://schemas.microsoft.com/office/powerpoint/2019/9/main/command">
                <pc:docMk/>
                <pc:sldMk cId="1462115356" sldId="2146846145"/>
                <pc2:cmMk id="{71AE1A41-7E8F-4BB6-9F27-448AE1DC2B20}"/>
              </pc2:cmMkLst>
              <pc226:cmRplyChg chg="add">
                <pc226:chgData name="Reed Kiely" userId="768be38e-2fb5-40ce-925d-bd8e9d9e3c31" providerId="ADAL" clId="{7D4544BA-1846-4480-AD2B-B300E71FFAA8}" dt="2024-04-17T16:51:54.761" v="16810"/>
                <pc2:cmRplyMkLst xmlns:pc2="http://schemas.microsoft.com/office/powerpoint/2019/9/main/command">
                  <pc:docMk/>
                  <pc:sldMk cId="1462115356" sldId="2146846145"/>
                  <pc2:cmMk id="{71AE1A41-7E8F-4BB6-9F27-448AE1DC2B20}"/>
                  <pc2:cmRplyMk id="{13AAB917-CDF5-444E-B2D5-2CD5303E3216}"/>
                </pc2:cmRplyMkLst>
              </pc226:cmRplyChg>
            </pc226:cmChg>
          </p:ext>
        </pc:extLst>
      </pc:sldChg>
      <pc:sldChg chg="addSp delSp modSp add mod ord">
        <pc:chgData name="Reed Kiely" userId="768be38e-2fb5-40ce-925d-bd8e9d9e3c31" providerId="ADAL" clId="{7D4544BA-1846-4480-AD2B-B300E71FFAA8}" dt="2024-04-10T19:26:32.635" v="4006"/>
        <pc:sldMkLst>
          <pc:docMk/>
          <pc:sldMk cId="4029492618" sldId="2146846146"/>
        </pc:sldMkLst>
        <pc:spChg chg="mod">
          <ac:chgData name="Reed Kiely" userId="768be38e-2fb5-40ce-925d-bd8e9d9e3c31" providerId="ADAL" clId="{7D4544BA-1846-4480-AD2B-B300E71FFAA8}" dt="2024-04-03T15:23:21.297" v="528" actId="1076"/>
          <ac:spMkLst>
            <pc:docMk/>
            <pc:sldMk cId="4029492618" sldId="2146846146"/>
            <ac:spMk id="3" creationId="{E0D7A28E-AEF9-77D3-8EB2-104FBCD2579C}"/>
          </ac:spMkLst>
        </pc:spChg>
        <pc:spChg chg="mod">
          <ac:chgData name="Reed Kiely" userId="768be38e-2fb5-40ce-925d-bd8e9d9e3c31" providerId="ADAL" clId="{7D4544BA-1846-4480-AD2B-B300E71FFAA8}" dt="2024-04-03T14:49:16.542" v="461" actId="20577"/>
          <ac:spMkLst>
            <pc:docMk/>
            <pc:sldMk cId="4029492618" sldId="2146846146"/>
            <ac:spMk id="4" creationId="{1BF894CE-5EB9-4BB3-F6C7-477E37F6A6AA}"/>
          </ac:spMkLst>
        </pc:spChg>
        <pc:spChg chg="del">
          <ac:chgData name="Reed Kiely" userId="768be38e-2fb5-40ce-925d-bd8e9d9e3c31" providerId="ADAL" clId="{7D4544BA-1846-4480-AD2B-B300E71FFAA8}" dt="2024-04-03T14:49:30.062" v="524" actId="478"/>
          <ac:spMkLst>
            <pc:docMk/>
            <pc:sldMk cId="4029492618" sldId="2146846146"/>
            <ac:spMk id="6" creationId="{D0B66D62-625A-4DAE-AF53-8DCDC4AF6502}"/>
          </ac:spMkLst>
        </pc:spChg>
        <pc:picChg chg="add mod">
          <ac:chgData name="Reed Kiely" userId="768be38e-2fb5-40ce-925d-bd8e9d9e3c31" providerId="ADAL" clId="{7D4544BA-1846-4480-AD2B-B300E71FFAA8}" dt="2024-04-03T15:23:32.573" v="534" actId="208"/>
          <ac:picMkLst>
            <pc:docMk/>
            <pc:sldMk cId="4029492618" sldId="2146846146"/>
            <ac:picMk id="12" creationId="{6954B6A3-1B1A-29FE-4FD0-ED4DC33749B3}"/>
          </ac:picMkLst>
        </pc:picChg>
      </pc:sldChg>
      <pc:sldChg chg="addSp delSp modSp mod addCm delCm modCm">
        <pc:chgData name="Reed Kiely" userId="768be38e-2fb5-40ce-925d-bd8e9d9e3c31" providerId="ADAL" clId="{7D4544BA-1846-4480-AD2B-B300E71FFAA8}" dt="2024-04-23T21:50:36.131" v="28235" actId="20577"/>
        <pc:sldMkLst>
          <pc:docMk/>
          <pc:sldMk cId="2518340127" sldId="2146846147"/>
        </pc:sldMkLst>
        <pc:spChg chg="add del mod">
          <ac:chgData name="Reed Kiely" userId="768be38e-2fb5-40ce-925d-bd8e9d9e3c31" providerId="ADAL" clId="{7D4544BA-1846-4480-AD2B-B300E71FFAA8}" dt="2024-04-16T19:48:53.024" v="14920" actId="478"/>
          <ac:spMkLst>
            <pc:docMk/>
            <pc:sldMk cId="2518340127" sldId="2146846147"/>
            <ac:spMk id="3" creationId="{8417F392-D026-84A1-A503-1D85BB553C35}"/>
          </ac:spMkLst>
        </pc:spChg>
        <pc:spChg chg="mod">
          <ac:chgData name="Reed Kiely" userId="768be38e-2fb5-40ce-925d-bd8e9d9e3c31" providerId="ADAL" clId="{7D4544BA-1846-4480-AD2B-B300E71FFAA8}" dt="2024-04-23T20:34:04.481" v="25347" actId="20577"/>
          <ac:spMkLst>
            <pc:docMk/>
            <pc:sldMk cId="2518340127" sldId="2146846147"/>
            <ac:spMk id="4" creationId="{1BF894CE-5EB9-4BB3-F6C7-477E37F6A6AA}"/>
          </ac:spMkLst>
        </pc:spChg>
        <pc:spChg chg="add mod">
          <ac:chgData name="Reed Kiely" userId="768be38e-2fb5-40ce-925d-bd8e9d9e3c31" providerId="ADAL" clId="{7D4544BA-1846-4480-AD2B-B300E71FFAA8}" dt="2024-04-05T14:37:00.244" v="1437"/>
          <ac:spMkLst>
            <pc:docMk/>
            <pc:sldMk cId="2518340127" sldId="2146846147"/>
            <ac:spMk id="6" creationId="{4CB54553-81E5-D6EC-74EF-E04008045E6D}"/>
          </ac:spMkLst>
        </pc:spChg>
        <pc:spChg chg="add del mod">
          <ac:chgData name="Reed Kiely" userId="768be38e-2fb5-40ce-925d-bd8e9d9e3c31" providerId="ADAL" clId="{7D4544BA-1846-4480-AD2B-B300E71FFAA8}" dt="2024-04-23T14:59:16.977" v="22310" actId="478"/>
          <ac:spMkLst>
            <pc:docMk/>
            <pc:sldMk cId="2518340127" sldId="2146846147"/>
            <ac:spMk id="6" creationId="{68EE2751-B39F-2536-F62D-79C27C09DD05}"/>
          </ac:spMkLst>
        </pc:spChg>
        <pc:spChg chg="mod">
          <ac:chgData name="Reed Kiely" userId="768be38e-2fb5-40ce-925d-bd8e9d9e3c31" providerId="ADAL" clId="{7D4544BA-1846-4480-AD2B-B300E71FFAA8}" dt="2024-04-23T15:00:32.614" v="22346" actId="207"/>
          <ac:spMkLst>
            <pc:docMk/>
            <pc:sldMk cId="2518340127" sldId="2146846147"/>
            <ac:spMk id="7" creationId="{BF552AD7-7F6F-4810-03DE-C115B33C9778}"/>
          </ac:spMkLst>
        </pc:spChg>
        <pc:spChg chg="mod">
          <ac:chgData name="Reed Kiely" userId="768be38e-2fb5-40ce-925d-bd8e9d9e3c31" providerId="ADAL" clId="{7D4544BA-1846-4480-AD2B-B300E71FFAA8}" dt="2024-04-23T15:00:37.877" v="22347" actId="207"/>
          <ac:spMkLst>
            <pc:docMk/>
            <pc:sldMk cId="2518340127" sldId="2146846147"/>
            <ac:spMk id="8" creationId="{3351E766-DA40-FBC4-FFD4-06C9741793A3}"/>
          </ac:spMkLst>
        </pc:spChg>
        <pc:spChg chg="del">
          <ac:chgData name="Reed Kiely" userId="768be38e-2fb5-40ce-925d-bd8e9d9e3c31" providerId="ADAL" clId="{7D4544BA-1846-4480-AD2B-B300E71FFAA8}" dt="2024-04-05T14:37:00.086" v="1436" actId="478"/>
          <ac:spMkLst>
            <pc:docMk/>
            <pc:sldMk cId="2518340127" sldId="2146846147"/>
            <ac:spMk id="10" creationId="{6207CC1A-CFD7-697D-86E8-81F0633D371C}"/>
          </ac:spMkLst>
        </pc:spChg>
        <pc:spChg chg="del">
          <ac:chgData name="Reed Kiely" userId="768be38e-2fb5-40ce-925d-bd8e9d9e3c31" providerId="ADAL" clId="{7D4544BA-1846-4480-AD2B-B300E71FFAA8}" dt="2024-04-23T15:00:16.344" v="22341" actId="478"/>
          <ac:spMkLst>
            <pc:docMk/>
            <pc:sldMk cId="2518340127" sldId="2146846147"/>
            <ac:spMk id="10" creationId="{643B42AE-DF1F-430A-80EE-FA6185A63EAB}"/>
          </ac:spMkLst>
        </pc:spChg>
        <pc:spChg chg="del">
          <ac:chgData name="Reed Kiely" userId="768be38e-2fb5-40ce-925d-bd8e9d9e3c31" providerId="ADAL" clId="{7D4544BA-1846-4480-AD2B-B300E71FFAA8}" dt="2024-04-23T14:59:16.209" v="22309" actId="478"/>
          <ac:spMkLst>
            <pc:docMk/>
            <pc:sldMk cId="2518340127" sldId="2146846147"/>
            <ac:spMk id="11" creationId="{4399EEE7-D28F-716A-DAB6-5393D70C907F}"/>
          </ac:spMkLst>
        </pc:spChg>
        <pc:spChg chg="del">
          <ac:chgData name="Reed Kiely" userId="768be38e-2fb5-40ce-925d-bd8e9d9e3c31" providerId="ADAL" clId="{7D4544BA-1846-4480-AD2B-B300E71FFAA8}" dt="2024-04-23T14:59:15.680" v="22308" actId="478"/>
          <ac:spMkLst>
            <pc:docMk/>
            <pc:sldMk cId="2518340127" sldId="2146846147"/>
            <ac:spMk id="12" creationId="{A13FFD40-D9BD-D91F-CEDD-FB0D39985103}"/>
          </ac:spMkLst>
        </pc:spChg>
        <pc:spChg chg="del mod">
          <ac:chgData name="Reed Kiely" userId="768be38e-2fb5-40ce-925d-bd8e9d9e3c31" providerId="ADAL" clId="{7D4544BA-1846-4480-AD2B-B300E71FFAA8}" dt="2024-04-16T19:48:55.283" v="14921" actId="478"/>
          <ac:spMkLst>
            <pc:docMk/>
            <pc:sldMk cId="2518340127" sldId="2146846147"/>
            <ac:spMk id="13" creationId="{37D83267-B6B1-0DD6-3741-28C4715D1ED8}"/>
          </ac:spMkLst>
        </pc:spChg>
        <pc:spChg chg="add del mod">
          <ac:chgData name="Reed Kiely" userId="768be38e-2fb5-40ce-925d-bd8e9d9e3c31" providerId="ADAL" clId="{7D4544BA-1846-4480-AD2B-B300E71FFAA8}" dt="2024-04-23T14:59:17.384" v="22311" actId="478"/>
          <ac:spMkLst>
            <pc:docMk/>
            <pc:sldMk cId="2518340127" sldId="2146846147"/>
            <ac:spMk id="13" creationId="{DB10119E-00EC-33A0-167C-B57A9641C33E}"/>
          </ac:spMkLst>
        </pc:spChg>
        <pc:spChg chg="add del mod">
          <ac:chgData name="Reed Kiely" userId="768be38e-2fb5-40ce-925d-bd8e9d9e3c31" providerId="ADAL" clId="{7D4544BA-1846-4480-AD2B-B300E71FFAA8}" dt="2024-04-23T14:59:13.713" v="22307" actId="478"/>
          <ac:spMkLst>
            <pc:docMk/>
            <pc:sldMk cId="2518340127" sldId="2146846147"/>
            <ac:spMk id="14" creationId="{B0B5C7FA-8AE0-30AD-124B-154FDC7062F4}"/>
          </ac:spMkLst>
        </pc:spChg>
        <pc:spChg chg="mod">
          <ac:chgData name="Reed Kiely" userId="768be38e-2fb5-40ce-925d-bd8e9d9e3c31" providerId="ADAL" clId="{7D4544BA-1846-4480-AD2B-B300E71FFAA8}" dt="2024-04-23T15:06:09.313" v="22393" actId="1076"/>
          <ac:spMkLst>
            <pc:docMk/>
            <pc:sldMk cId="2518340127" sldId="2146846147"/>
            <ac:spMk id="16" creationId="{4E7B54F4-79BD-4733-FD11-888DCCCF08A4}"/>
          </ac:spMkLst>
        </pc:spChg>
        <pc:spChg chg="mod">
          <ac:chgData name="Reed Kiely" userId="768be38e-2fb5-40ce-925d-bd8e9d9e3c31" providerId="ADAL" clId="{7D4544BA-1846-4480-AD2B-B300E71FFAA8}" dt="2024-04-23T20:34:14.329" v="25355" actId="20577"/>
          <ac:spMkLst>
            <pc:docMk/>
            <pc:sldMk cId="2518340127" sldId="2146846147"/>
            <ac:spMk id="17" creationId="{A79D334B-8781-2E08-D58D-A58B8A4DAA85}"/>
          </ac:spMkLst>
        </pc:spChg>
        <pc:spChg chg="add mod">
          <ac:chgData name="Reed Kiely" userId="768be38e-2fb5-40ce-925d-bd8e9d9e3c31" providerId="ADAL" clId="{7D4544BA-1846-4480-AD2B-B300E71FFAA8}" dt="2024-04-23T15:00:37.877" v="22347" actId="207"/>
          <ac:spMkLst>
            <pc:docMk/>
            <pc:sldMk cId="2518340127" sldId="2146846147"/>
            <ac:spMk id="18" creationId="{11E68DC1-1A0E-E52D-EC43-0A89D728DCFC}"/>
          </ac:spMkLst>
        </pc:spChg>
        <pc:spChg chg="add del mod">
          <ac:chgData name="Reed Kiely" userId="768be38e-2fb5-40ce-925d-bd8e9d9e3c31" providerId="ADAL" clId="{7D4544BA-1846-4480-AD2B-B300E71FFAA8}" dt="2024-04-23T15:00:59.728" v="22353" actId="478"/>
          <ac:spMkLst>
            <pc:docMk/>
            <pc:sldMk cId="2518340127" sldId="2146846147"/>
            <ac:spMk id="19" creationId="{CBF5DC54-1FC1-A7CE-2DB3-025EF738A26F}"/>
          </ac:spMkLst>
        </pc:spChg>
        <pc:spChg chg="add del mod">
          <ac:chgData name="Reed Kiely" userId="768be38e-2fb5-40ce-925d-bd8e9d9e3c31" providerId="ADAL" clId="{7D4544BA-1846-4480-AD2B-B300E71FFAA8}" dt="2024-04-23T20:33:43.480" v="25329" actId="478"/>
          <ac:spMkLst>
            <pc:docMk/>
            <pc:sldMk cId="2518340127" sldId="2146846147"/>
            <ac:spMk id="20" creationId="{F511C1B9-68B4-50D8-8262-EED71AE8447D}"/>
          </ac:spMkLst>
        </pc:spChg>
        <pc:spChg chg="del mod">
          <ac:chgData name="Reed Kiely" userId="768be38e-2fb5-40ce-925d-bd8e9d9e3c31" providerId="ADAL" clId="{7D4544BA-1846-4480-AD2B-B300E71FFAA8}" dt="2024-04-23T14:59:19.112" v="22314" actId="478"/>
          <ac:spMkLst>
            <pc:docMk/>
            <pc:sldMk cId="2518340127" sldId="2146846147"/>
            <ac:spMk id="27" creationId="{344269D7-D092-93D4-736E-D965E0C98C4E}"/>
          </ac:spMkLst>
        </pc:spChg>
        <pc:spChg chg="del mod">
          <ac:chgData name="Reed Kiely" userId="768be38e-2fb5-40ce-925d-bd8e9d9e3c31" providerId="ADAL" clId="{7D4544BA-1846-4480-AD2B-B300E71FFAA8}" dt="2024-04-23T14:59:20.880" v="22317" actId="478"/>
          <ac:spMkLst>
            <pc:docMk/>
            <pc:sldMk cId="2518340127" sldId="2146846147"/>
            <ac:spMk id="28" creationId="{B339B5CD-B9A9-F3E5-C370-7E0E9359980E}"/>
          </ac:spMkLst>
        </pc:spChg>
        <pc:spChg chg="mod">
          <ac:chgData name="Reed Kiely" userId="768be38e-2fb5-40ce-925d-bd8e9d9e3c31" providerId="ADAL" clId="{7D4544BA-1846-4480-AD2B-B300E71FFAA8}" dt="2024-04-23T16:13:36.074" v="22879" actId="207"/>
          <ac:spMkLst>
            <pc:docMk/>
            <pc:sldMk cId="2518340127" sldId="2146846147"/>
            <ac:spMk id="29" creationId="{2E828D0C-6E67-49E8-6CB1-A2FCC11438A0}"/>
          </ac:spMkLst>
        </pc:spChg>
        <pc:spChg chg="del mod">
          <ac:chgData name="Reed Kiely" userId="768be38e-2fb5-40ce-925d-bd8e9d9e3c31" providerId="ADAL" clId="{7D4544BA-1846-4480-AD2B-B300E71FFAA8}" dt="2024-04-23T14:59:18.776" v="22313" actId="478"/>
          <ac:spMkLst>
            <pc:docMk/>
            <pc:sldMk cId="2518340127" sldId="2146846147"/>
            <ac:spMk id="31" creationId="{C911EDFD-6334-B2F4-919E-4F71D46EFEE9}"/>
          </ac:spMkLst>
        </pc:spChg>
        <pc:spChg chg="del mod">
          <ac:chgData name="Reed Kiely" userId="768be38e-2fb5-40ce-925d-bd8e9d9e3c31" providerId="ADAL" clId="{7D4544BA-1846-4480-AD2B-B300E71FFAA8}" dt="2024-04-23T14:59:20.456" v="22316" actId="478"/>
          <ac:spMkLst>
            <pc:docMk/>
            <pc:sldMk cId="2518340127" sldId="2146846147"/>
            <ac:spMk id="32" creationId="{1A83493E-7CA3-B527-FDD6-15D5E7D4F1D6}"/>
          </ac:spMkLst>
        </pc:spChg>
        <pc:spChg chg="mod">
          <ac:chgData name="Reed Kiely" userId="768be38e-2fb5-40ce-925d-bd8e9d9e3c31" providerId="ADAL" clId="{7D4544BA-1846-4480-AD2B-B300E71FFAA8}" dt="2024-04-23T21:50:36.131" v="28235" actId="20577"/>
          <ac:spMkLst>
            <pc:docMk/>
            <pc:sldMk cId="2518340127" sldId="2146846147"/>
            <ac:spMk id="33" creationId="{AD50627C-26F1-33EE-A084-8F76A869FD6E}"/>
          </ac:spMkLst>
        </pc:spChg>
        <pc:spChg chg="del">
          <ac:chgData name="Reed Kiely" userId="768be38e-2fb5-40ce-925d-bd8e9d9e3c31" providerId="ADAL" clId="{7D4544BA-1846-4480-AD2B-B300E71FFAA8}" dt="2024-04-12T16:28:17.462" v="9797" actId="478"/>
          <ac:spMkLst>
            <pc:docMk/>
            <pc:sldMk cId="2518340127" sldId="2146846147"/>
            <ac:spMk id="38" creationId="{CF102122-B2F7-12A9-83BC-2139402881FF}"/>
          </ac:spMkLst>
        </pc:spChg>
        <pc:grpChg chg="add mod">
          <ac:chgData name="Reed Kiely" userId="768be38e-2fb5-40ce-925d-bd8e9d9e3c31" providerId="ADAL" clId="{7D4544BA-1846-4480-AD2B-B300E71FFAA8}" dt="2024-04-23T15:06:49.567" v="22420" actId="1038"/>
          <ac:grpSpMkLst>
            <pc:docMk/>
            <pc:sldMk cId="2518340127" sldId="2146846147"/>
            <ac:grpSpMk id="15" creationId="{B5F54EBA-9B5C-638E-9BC1-E9292662D3AA}"/>
          </ac:grpSpMkLst>
        </pc:grpChg>
        <pc:picChg chg="add del mod">
          <ac:chgData name="Reed Kiely" userId="768be38e-2fb5-40ce-925d-bd8e9d9e3c31" providerId="ADAL" clId="{7D4544BA-1846-4480-AD2B-B300E71FFAA8}" dt="2024-04-12T16:25:40.346" v="9742" actId="478"/>
          <ac:picMkLst>
            <pc:docMk/>
            <pc:sldMk cId="2518340127" sldId="2146846147"/>
            <ac:picMk id="3" creationId="{66D0B863-2E16-3EB0-056B-2DDB0AF3CAC5}"/>
          </ac:picMkLst>
        </pc:picChg>
        <pc:picChg chg="del mod">
          <ac:chgData name="Reed Kiely" userId="768be38e-2fb5-40ce-925d-bd8e9d9e3c31" providerId="ADAL" clId="{7D4544BA-1846-4480-AD2B-B300E71FFAA8}" dt="2024-04-23T14:59:17.831" v="22312" actId="478"/>
          <ac:picMkLst>
            <pc:docMk/>
            <pc:sldMk cId="2518340127" sldId="2146846147"/>
            <ac:picMk id="37" creationId="{205AD58C-6113-A2C9-F803-4F14854D0C3C}"/>
          </ac:picMkLst>
        </pc:picChg>
        <pc:picChg chg="del mod">
          <ac:chgData name="Reed Kiely" userId="768be38e-2fb5-40ce-925d-bd8e9d9e3c31" providerId="ADAL" clId="{7D4544BA-1846-4480-AD2B-B300E71FFAA8}" dt="2024-04-23T14:59:19.655" v="22315" actId="478"/>
          <ac:picMkLst>
            <pc:docMk/>
            <pc:sldMk cId="2518340127" sldId="2146846147"/>
            <ac:picMk id="40" creationId="{A381D110-A8F1-DAB2-F7F6-317E4658C1D6}"/>
          </ac:picMkLst>
        </pc:picChg>
        <pc:picChg chg="mod">
          <ac:chgData name="Reed Kiely" userId="768be38e-2fb5-40ce-925d-bd8e9d9e3c31" providerId="ADAL" clId="{7D4544BA-1846-4480-AD2B-B300E71FFAA8}" dt="2024-04-23T15:06:54.969" v="22422" actId="1076"/>
          <ac:picMkLst>
            <pc:docMk/>
            <pc:sldMk cId="2518340127" sldId="2146846147"/>
            <ac:picMk id="42" creationId="{C5152F33-893D-FB7A-34CE-977DF8E6FF22}"/>
          </ac:picMkLst>
        </pc:pic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7D4544BA-1846-4480-AD2B-B300E71FFAA8}" dt="2024-04-23T20:34:04.481" v="25347" actId="20577"/>
              <pc2:cmMkLst xmlns:pc2="http://schemas.microsoft.com/office/powerpoint/2019/9/main/command">
                <pc:docMk/>
                <pc:sldMk cId="2518340127" sldId="2146846147"/>
                <pc2:cmMk id="{44DE592C-D342-4228-BA66-765E4A3C1020}"/>
              </pc2:cmMkLst>
            </pc226:cmChg>
            <pc226:cmChg xmlns:pc226="http://schemas.microsoft.com/office/powerpoint/2022/06/main/command" chg="del">
              <pc226:chgData name="Reed Kiely" userId="768be38e-2fb5-40ce-925d-bd8e9d9e3c31" providerId="ADAL" clId="{7D4544BA-1846-4480-AD2B-B300E71FFAA8}" dt="2024-04-12T16:29:21.113" v="9808"/>
              <pc2:cmMkLst xmlns:pc2="http://schemas.microsoft.com/office/powerpoint/2019/9/main/command">
                <pc:docMk/>
                <pc:sldMk cId="2518340127" sldId="2146846147"/>
                <pc2:cmMk id="{DEFCC148-514E-4264-B163-E3E2E8375CA5}"/>
              </pc2:cmMkLst>
            </pc226:cmChg>
            <pc226:cmChg xmlns:pc226="http://schemas.microsoft.com/office/powerpoint/2022/06/main/command" chg="del mod">
              <pc226:chgData name="Reed Kiely" userId="768be38e-2fb5-40ce-925d-bd8e9d9e3c31" providerId="ADAL" clId="{7D4544BA-1846-4480-AD2B-B300E71FFAA8}" dt="2024-04-12T16:29:23.610" v="9809"/>
              <pc2:cmMkLst xmlns:pc2="http://schemas.microsoft.com/office/powerpoint/2019/9/main/command">
                <pc:docMk/>
                <pc:sldMk cId="2518340127" sldId="2146846147"/>
                <pc2:cmMk id="{12C94460-F8D7-4093-A1E8-66F685750D83}"/>
              </pc2:cmMkLst>
            </pc226:cmChg>
            <pc226:cmChg xmlns:pc226="http://schemas.microsoft.com/office/powerpoint/2022/06/main/command" chg="add">
              <pc226:chgData name="Reed Kiely" userId="768be38e-2fb5-40ce-925d-bd8e9d9e3c31" providerId="ADAL" clId="{7D4544BA-1846-4480-AD2B-B300E71FFAA8}" dt="2024-04-23T15:08:16.747" v="22426"/>
              <pc2:cmMkLst xmlns:pc2="http://schemas.microsoft.com/office/powerpoint/2019/9/main/command">
                <pc:docMk/>
                <pc:sldMk cId="2518340127" sldId="2146846147"/>
                <pc2:cmMk id="{B9A6A3C3-9493-4B13-A170-34C5BEB70796}"/>
              </pc2:cmMkLst>
              <pc226:cmRplyChg chg="add">
                <pc226:chgData name="Reed Kiely" userId="768be38e-2fb5-40ce-925d-bd8e9d9e3c31" providerId="ADAL" clId="{7D4544BA-1846-4480-AD2B-B300E71FFAA8}" dt="2024-04-23T15:08:16.747" v="22426"/>
                <pc2:cmRplyMkLst xmlns:pc2="http://schemas.microsoft.com/office/powerpoint/2019/9/main/command">
                  <pc:docMk/>
                  <pc:sldMk cId="2518340127" sldId="2146846147"/>
                  <pc2:cmMk id="{B9A6A3C3-9493-4B13-A170-34C5BEB70796}"/>
                  <pc2:cmRplyMk id="{29197E3D-930C-474B-90B1-01917ED6B1B5}"/>
                </pc2:cmRplyMkLst>
              </pc226:cmRplyChg>
              <pc226:cmRplyChg chg="add">
                <pc226:chgData name="Reed Kiely" userId="768be38e-2fb5-40ce-925d-bd8e9d9e3c31" providerId="ADAL" clId="{7D4544BA-1846-4480-AD2B-B300E71FFAA8}" dt="2024-04-23T15:07:53.689" v="22425"/>
                <pc2:cmRplyMkLst xmlns:pc2="http://schemas.microsoft.com/office/powerpoint/2019/9/main/command">
                  <pc:docMk/>
                  <pc:sldMk cId="2518340127" sldId="2146846147"/>
                  <pc2:cmMk id="{B9A6A3C3-9493-4B13-A170-34C5BEB70796}"/>
                  <pc2:cmRplyMk id="{878A0DF1-79CE-4793-BAE2-1CD879260D3A}"/>
                </pc2:cmRplyMkLst>
              </pc226:cmRplyChg>
            </pc226:cmChg>
            <pc226:cmChg xmlns:pc226="http://schemas.microsoft.com/office/powerpoint/2022/06/main/command" chg="add mod">
              <pc226:chgData name="Reed Kiely" userId="768be38e-2fb5-40ce-925d-bd8e9d9e3c31" providerId="ADAL" clId="{7D4544BA-1846-4480-AD2B-B300E71FFAA8}" dt="2024-04-23T20:33:43.481" v="25330" actId="2056"/>
              <pc2:cmMkLst xmlns:pc2="http://schemas.microsoft.com/office/powerpoint/2019/9/main/command">
                <pc:docMk/>
                <pc:sldMk cId="2518340127" sldId="2146846147"/>
                <pc2:cmMk id="{03D7A5E0-FA1F-4DFB-B4FB-37D660C507DD}"/>
              </pc2:cmMkLst>
            </pc226:cmChg>
          </p:ext>
        </pc:extLst>
      </pc:sldChg>
      <pc:sldChg chg="addSp delSp modSp add del mod addCm delCm modCm">
        <pc:chgData name="Reed Kiely" userId="768be38e-2fb5-40ce-925d-bd8e9d9e3c31" providerId="ADAL" clId="{7D4544BA-1846-4480-AD2B-B300E71FFAA8}" dt="2024-04-15T21:59:00.542" v="14382" actId="2696"/>
        <pc:sldMkLst>
          <pc:docMk/>
          <pc:sldMk cId="3453776144" sldId="2146846148"/>
        </pc:sldMkLst>
        <pc:spChg chg="del mod">
          <ac:chgData name="Reed Kiely" userId="768be38e-2fb5-40ce-925d-bd8e9d9e3c31" providerId="ADAL" clId="{7D4544BA-1846-4480-AD2B-B300E71FFAA8}" dt="2024-04-09T15:35:54.482" v="1913" actId="478"/>
          <ac:spMkLst>
            <pc:docMk/>
            <pc:sldMk cId="3453776144" sldId="2146846148"/>
            <ac:spMk id="3" creationId="{2FD38951-A7D0-810C-8399-9AF4BED12B99}"/>
          </ac:spMkLst>
        </pc:spChg>
        <pc:spChg chg="mod">
          <ac:chgData name="Reed Kiely" userId="768be38e-2fb5-40ce-925d-bd8e9d9e3c31" providerId="ADAL" clId="{7D4544BA-1846-4480-AD2B-B300E71FFAA8}" dt="2024-04-12T18:16:41.007" v="11411" actId="20577"/>
          <ac:spMkLst>
            <pc:docMk/>
            <pc:sldMk cId="3453776144" sldId="2146846148"/>
            <ac:spMk id="4" creationId="{1BF894CE-5EB9-4BB3-F6C7-477E37F6A6AA}"/>
          </ac:spMkLst>
        </pc:spChg>
        <pc:spChg chg="mod">
          <ac:chgData name="Reed Kiely" userId="768be38e-2fb5-40ce-925d-bd8e9d9e3c31" providerId="ADAL" clId="{7D4544BA-1846-4480-AD2B-B300E71FFAA8}" dt="2024-04-12T14:21:14.899" v="8254" actId="12788"/>
          <ac:spMkLst>
            <pc:docMk/>
            <pc:sldMk cId="3453776144" sldId="2146846148"/>
            <ac:spMk id="6" creationId="{5F529BD7-9DBA-C5FD-E14B-1D5E3D763D3B}"/>
          </ac:spMkLst>
        </pc:spChg>
        <pc:spChg chg="add del mod">
          <ac:chgData name="Reed Kiely" userId="768be38e-2fb5-40ce-925d-bd8e9d9e3c31" providerId="ADAL" clId="{7D4544BA-1846-4480-AD2B-B300E71FFAA8}" dt="2024-04-12T14:23:31.456" v="8292" actId="478"/>
          <ac:spMkLst>
            <pc:docMk/>
            <pc:sldMk cId="3453776144" sldId="2146846148"/>
            <ac:spMk id="8" creationId="{21A56500-683F-5A37-4F1F-E3D163F8551D}"/>
          </ac:spMkLst>
        </pc:spChg>
        <pc:spChg chg="del">
          <ac:chgData name="Reed Kiely" userId="768be38e-2fb5-40ce-925d-bd8e9d9e3c31" providerId="ADAL" clId="{7D4544BA-1846-4480-AD2B-B300E71FFAA8}" dt="2024-04-10T13:28:49.472" v="3134" actId="478"/>
          <ac:spMkLst>
            <pc:docMk/>
            <pc:sldMk cId="3453776144" sldId="2146846148"/>
            <ac:spMk id="8" creationId="{3351E766-DA40-FBC4-FFD4-06C9741793A3}"/>
          </ac:spMkLst>
        </pc:spChg>
        <pc:spChg chg="add mod">
          <ac:chgData name="Reed Kiely" userId="768be38e-2fb5-40ce-925d-bd8e9d9e3c31" providerId="ADAL" clId="{7D4544BA-1846-4480-AD2B-B300E71FFAA8}" dt="2024-04-11T16:14:08.454" v="4279" actId="1076"/>
          <ac:spMkLst>
            <pc:docMk/>
            <pc:sldMk cId="3453776144" sldId="2146846148"/>
            <ac:spMk id="8" creationId="{B4485446-3CCA-027C-AA7D-34A169B926FE}"/>
          </ac:spMkLst>
        </pc:spChg>
        <pc:spChg chg="mod">
          <ac:chgData name="Reed Kiely" userId="768be38e-2fb5-40ce-925d-bd8e9d9e3c31" providerId="ADAL" clId="{7D4544BA-1846-4480-AD2B-B300E71FFAA8}" dt="2024-04-12T17:13:24.796" v="11202" actId="108"/>
          <ac:spMkLst>
            <pc:docMk/>
            <pc:sldMk cId="3453776144" sldId="2146846148"/>
            <ac:spMk id="10" creationId="{6207CC1A-CFD7-697D-86E8-81F0633D371C}"/>
          </ac:spMkLst>
        </pc:spChg>
        <pc:spChg chg="mod">
          <ac:chgData name="Reed Kiely" userId="768be38e-2fb5-40ce-925d-bd8e9d9e3c31" providerId="ADAL" clId="{7D4544BA-1846-4480-AD2B-B300E71FFAA8}" dt="2024-04-12T17:50:43.926" v="11308" actId="1036"/>
          <ac:spMkLst>
            <pc:docMk/>
            <pc:sldMk cId="3453776144" sldId="2146846148"/>
            <ac:spMk id="11" creationId="{992FBFF3-DE58-CA84-FC92-A3FFAF310685}"/>
          </ac:spMkLst>
        </pc:spChg>
        <pc:spChg chg="del">
          <ac:chgData name="Reed Kiely" userId="768be38e-2fb5-40ce-925d-bd8e9d9e3c31" providerId="ADAL" clId="{7D4544BA-1846-4480-AD2B-B300E71FFAA8}" dt="2024-04-09T15:32:57.423" v="1750" actId="478"/>
          <ac:spMkLst>
            <pc:docMk/>
            <pc:sldMk cId="3453776144" sldId="2146846148"/>
            <ac:spMk id="11" creationId="{FE7727D4-66EF-512B-69B7-4DACCB29764A}"/>
          </ac:spMkLst>
        </pc:spChg>
        <pc:spChg chg="del mod">
          <ac:chgData name="Reed Kiely" userId="768be38e-2fb5-40ce-925d-bd8e9d9e3c31" providerId="ADAL" clId="{7D4544BA-1846-4480-AD2B-B300E71FFAA8}" dt="2024-04-10T13:29:43.409" v="3151" actId="478"/>
          <ac:spMkLst>
            <pc:docMk/>
            <pc:sldMk cId="3453776144" sldId="2146846148"/>
            <ac:spMk id="12" creationId="{3FF11457-F215-B9EE-528F-FE33CB40A078}"/>
          </ac:spMkLst>
        </pc:spChg>
        <pc:spChg chg="add mod">
          <ac:chgData name="Reed Kiely" userId="768be38e-2fb5-40ce-925d-bd8e9d9e3c31" providerId="ADAL" clId="{7D4544BA-1846-4480-AD2B-B300E71FFAA8}" dt="2024-04-12T17:50:39.313" v="11304" actId="403"/>
          <ac:spMkLst>
            <pc:docMk/>
            <pc:sldMk cId="3453776144" sldId="2146846148"/>
            <ac:spMk id="12" creationId="{AC99B550-FBEF-77EC-70EA-F3464E154CDB}"/>
          </ac:spMkLst>
        </pc:spChg>
        <pc:spChg chg="add mod">
          <ac:chgData name="Reed Kiely" userId="768be38e-2fb5-40ce-925d-bd8e9d9e3c31" providerId="ADAL" clId="{7D4544BA-1846-4480-AD2B-B300E71FFAA8}" dt="2024-04-12T17:50:53.713" v="11309" actId="20577"/>
          <ac:spMkLst>
            <pc:docMk/>
            <pc:sldMk cId="3453776144" sldId="2146846148"/>
            <ac:spMk id="13" creationId="{0A285047-DF66-CFF5-9DC9-5424C5BB8D8D}"/>
          </ac:spMkLst>
        </pc:spChg>
        <pc:spChg chg="del">
          <ac:chgData name="Reed Kiely" userId="768be38e-2fb5-40ce-925d-bd8e9d9e3c31" providerId="ADAL" clId="{7D4544BA-1846-4480-AD2B-B300E71FFAA8}" dt="2024-04-09T15:31:11.105" v="1720" actId="478"/>
          <ac:spMkLst>
            <pc:docMk/>
            <pc:sldMk cId="3453776144" sldId="2146846148"/>
            <ac:spMk id="14" creationId="{5722275C-0672-3895-8AD6-B56B67BC4B0D}"/>
          </ac:spMkLst>
        </pc:spChg>
        <pc:spChg chg="add mod">
          <ac:chgData name="Reed Kiely" userId="768be38e-2fb5-40ce-925d-bd8e9d9e3c31" providerId="ADAL" clId="{7D4544BA-1846-4480-AD2B-B300E71FFAA8}" dt="2024-04-11T20:13:03.151" v="6101" actId="1076"/>
          <ac:spMkLst>
            <pc:docMk/>
            <pc:sldMk cId="3453776144" sldId="2146846148"/>
            <ac:spMk id="14" creationId="{6995C368-0619-0167-9467-1F9203AD6BBA}"/>
          </ac:spMkLst>
        </pc:spChg>
        <pc:spChg chg="add del mod">
          <ac:chgData name="Reed Kiely" userId="768be38e-2fb5-40ce-925d-bd8e9d9e3c31" providerId="ADAL" clId="{7D4544BA-1846-4480-AD2B-B300E71FFAA8}" dt="2024-04-12T14:23:31.456" v="8292" actId="478"/>
          <ac:spMkLst>
            <pc:docMk/>
            <pc:sldMk cId="3453776144" sldId="2146846148"/>
            <ac:spMk id="14" creationId="{77945D6E-7A98-9AA2-8316-1039D02DB8A6}"/>
          </ac:spMkLst>
        </pc:spChg>
        <pc:spChg chg="mod">
          <ac:chgData name="Reed Kiely" userId="768be38e-2fb5-40ce-925d-bd8e9d9e3c31" providerId="ADAL" clId="{7D4544BA-1846-4480-AD2B-B300E71FFAA8}" dt="2024-04-12T15:35:40.909" v="9067" actId="20577"/>
          <ac:spMkLst>
            <pc:docMk/>
            <pc:sldMk cId="3453776144" sldId="2146846148"/>
            <ac:spMk id="15" creationId="{CCC7D64C-5BDB-9B74-3262-9D5D4FE3C437}"/>
          </ac:spMkLst>
        </pc:spChg>
        <pc:spChg chg="mod">
          <ac:chgData name="Reed Kiely" userId="768be38e-2fb5-40ce-925d-bd8e9d9e3c31" providerId="ADAL" clId="{7D4544BA-1846-4480-AD2B-B300E71FFAA8}" dt="2024-04-12T17:50:43.926" v="11308" actId="1036"/>
          <ac:spMkLst>
            <pc:docMk/>
            <pc:sldMk cId="3453776144" sldId="2146846148"/>
            <ac:spMk id="16" creationId="{FAE03D4B-0538-9607-1463-584111031FA4}"/>
          </ac:spMkLst>
        </pc:spChg>
        <pc:spChg chg="add mod">
          <ac:chgData name="Reed Kiely" userId="768be38e-2fb5-40ce-925d-bd8e9d9e3c31" providerId="ADAL" clId="{7D4544BA-1846-4480-AD2B-B300E71FFAA8}" dt="2024-04-12T17:17:11.044" v="11232" actId="20577"/>
          <ac:spMkLst>
            <pc:docMk/>
            <pc:sldMk cId="3453776144" sldId="2146846148"/>
            <ac:spMk id="18" creationId="{77AB70BE-4724-6655-A97B-2A36B94D6E1B}"/>
          </ac:spMkLst>
        </pc:spChg>
        <pc:spChg chg="add del mod">
          <ac:chgData name="Reed Kiely" userId="768be38e-2fb5-40ce-925d-bd8e9d9e3c31" providerId="ADAL" clId="{7D4544BA-1846-4480-AD2B-B300E71FFAA8}" dt="2024-04-09T16:00:16.945" v="2049" actId="478"/>
          <ac:spMkLst>
            <pc:docMk/>
            <pc:sldMk cId="3453776144" sldId="2146846148"/>
            <ac:spMk id="19" creationId="{EADBD39E-4FC8-1E68-0613-DCBBF2FF8A54}"/>
          </ac:spMkLst>
        </pc:spChg>
        <pc:spChg chg="add mod">
          <ac:chgData name="Reed Kiely" userId="768be38e-2fb5-40ce-925d-bd8e9d9e3c31" providerId="ADAL" clId="{7D4544BA-1846-4480-AD2B-B300E71FFAA8}" dt="2024-04-09T15:35:56.804" v="1915" actId="1076"/>
          <ac:spMkLst>
            <pc:docMk/>
            <pc:sldMk cId="3453776144" sldId="2146846148"/>
            <ac:spMk id="20" creationId="{D6A99103-50EB-9A4A-5D39-A7AAB1B8C049}"/>
          </ac:spMkLst>
        </pc:spChg>
        <pc:spChg chg="add mod">
          <ac:chgData name="Reed Kiely" userId="768be38e-2fb5-40ce-925d-bd8e9d9e3c31" providerId="ADAL" clId="{7D4544BA-1846-4480-AD2B-B300E71FFAA8}" dt="2024-04-09T15:35:17.993" v="1911" actId="20577"/>
          <ac:spMkLst>
            <pc:docMk/>
            <pc:sldMk cId="3453776144" sldId="2146846148"/>
            <ac:spMk id="21" creationId="{50BC53BD-8E26-AD1D-3325-8CEA9151C03B}"/>
          </ac:spMkLst>
        </pc:spChg>
        <pc:spChg chg="add del mod">
          <ac:chgData name="Reed Kiely" userId="768be38e-2fb5-40ce-925d-bd8e9d9e3c31" providerId="ADAL" clId="{7D4544BA-1846-4480-AD2B-B300E71FFAA8}" dt="2024-04-12T14:24:30.866" v="8303" actId="478"/>
          <ac:spMkLst>
            <pc:docMk/>
            <pc:sldMk cId="3453776144" sldId="2146846148"/>
            <ac:spMk id="22" creationId="{A1E08CB1-AF32-AD03-8822-3C9ABFBD7523}"/>
          </ac:spMkLst>
        </pc:spChg>
        <pc:graphicFrameChg chg="del">
          <ac:chgData name="Reed Kiely" userId="768be38e-2fb5-40ce-925d-bd8e9d9e3c31" providerId="ADAL" clId="{7D4544BA-1846-4480-AD2B-B300E71FFAA8}" dt="2024-04-09T15:31:30.126" v="1749" actId="478"/>
          <ac:graphicFrameMkLst>
            <pc:docMk/>
            <pc:sldMk cId="3453776144" sldId="2146846148"/>
            <ac:graphicFrameMk id="16" creationId="{CAC2E3F9-D59A-85E4-71E0-4774F8788B3A}"/>
          </ac:graphicFrameMkLst>
        </pc:graphicFrameChg>
        <pc:picChg chg="mod">
          <ac:chgData name="Reed Kiely" userId="768be38e-2fb5-40ce-925d-bd8e9d9e3c31" providerId="ADAL" clId="{7D4544BA-1846-4480-AD2B-B300E71FFAA8}" dt="2024-04-12T17:50:43.926" v="11308" actId="1036"/>
          <ac:picMkLst>
            <pc:docMk/>
            <pc:sldMk cId="3453776144" sldId="2146846148"/>
            <ac:picMk id="3" creationId="{CDAC5B24-A9E8-E22E-0F00-391898E199A7}"/>
          </ac:picMkLst>
        </pc:picChg>
        <pc:picChg chg="del mod ord">
          <ac:chgData name="Reed Kiely" userId="768be38e-2fb5-40ce-925d-bd8e9d9e3c31" providerId="ADAL" clId="{7D4544BA-1846-4480-AD2B-B300E71FFAA8}" dt="2024-04-09T15:34:45.097" v="1903" actId="478"/>
          <ac:picMkLst>
            <pc:docMk/>
            <pc:sldMk cId="3453776144" sldId="2146846148"/>
            <ac:picMk id="17" creationId="{6A3D7DA6-3804-61EF-7A4C-7A1C30954E7B}"/>
          </ac:picMkLst>
        </pc:picChg>
        <pc:picChg chg="mod">
          <ac:chgData name="Reed Kiely" userId="768be38e-2fb5-40ce-925d-bd8e9d9e3c31" providerId="ADAL" clId="{7D4544BA-1846-4480-AD2B-B300E71FFAA8}" dt="2024-04-12T17:50:43.926" v="11308" actId="1036"/>
          <ac:picMkLst>
            <pc:docMk/>
            <pc:sldMk cId="3453776144" sldId="2146846148"/>
            <ac:picMk id="17" creationId="{AEC73940-BE0A-07F6-0B75-26656FC1F17F}"/>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7D4544BA-1846-4480-AD2B-B300E71FFAA8}" dt="2024-04-12T14:24:27.581" v="8302"/>
              <pc2:cmMkLst xmlns:pc2="http://schemas.microsoft.com/office/powerpoint/2019/9/main/command">
                <pc:docMk/>
                <pc:sldMk cId="3453776144" sldId="2146846148"/>
                <pc2:cmMk id="{EFF0DC67-90AD-4299-A6E0-140FF90BF0BA}"/>
              </pc2:cmMkLst>
              <pc226:cmRplyChg chg="add">
                <pc226:chgData name="Reed Kiely" userId="768be38e-2fb5-40ce-925d-bd8e9d9e3c31" providerId="ADAL" clId="{7D4544BA-1846-4480-AD2B-B300E71FFAA8}" dt="2024-04-12T14:24:27.581" v="8302"/>
                <pc2:cmRplyMkLst xmlns:pc2="http://schemas.microsoft.com/office/powerpoint/2019/9/main/command">
                  <pc:docMk/>
                  <pc:sldMk cId="3453776144" sldId="2146846148"/>
                  <pc2:cmMk id="{EFF0DC67-90AD-4299-A6E0-140FF90BF0BA}"/>
                  <pc2:cmRplyMk id="{D1913CEA-3492-4D79-AF8D-5E66BD931C4E}"/>
                </pc2:cmRplyMkLst>
              </pc226:cmRplyChg>
            </pc226:cmChg>
            <pc226:cmChg xmlns:pc226="http://schemas.microsoft.com/office/powerpoint/2022/06/main/command" chg="add del mod">
              <pc226:chgData name="Reed Kiely" userId="768be38e-2fb5-40ce-925d-bd8e9d9e3c31" providerId="ADAL" clId="{7D4544BA-1846-4480-AD2B-B300E71FFAA8}" dt="2024-04-12T17:17:36.457" v="11238"/>
              <pc2:cmMkLst xmlns:pc2="http://schemas.microsoft.com/office/powerpoint/2019/9/main/command">
                <pc:docMk/>
                <pc:sldMk cId="3453776144" sldId="2146846148"/>
                <pc2:cmMk id="{CC2505EE-1AB1-4191-B080-834F00D9012D}"/>
              </pc2:cmMkLst>
            </pc226:cmChg>
          </p:ext>
        </pc:extLst>
      </pc:sldChg>
      <pc:sldChg chg="addSp modSp new mod">
        <pc:chgData name="Reed Kiely" userId="768be38e-2fb5-40ce-925d-bd8e9d9e3c31" providerId="ADAL" clId="{7D4544BA-1846-4480-AD2B-B300E71FFAA8}" dt="2024-04-12T16:12:04.549" v="9361" actId="1076"/>
        <pc:sldMkLst>
          <pc:docMk/>
          <pc:sldMk cId="1239027623" sldId="2146846149"/>
        </pc:sldMkLst>
        <pc:spChg chg="add mod">
          <ac:chgData name="Reed Kiely" userId="768be38e-2fb5-40ce-925d-bd8e9d9e3c31" providerId="ADAL" clId="{7D4544BA-1846-4480-AD2B-B300E71FFAA8}" dt="2024-04-12T16:12:04.549" v="9361" actId="1076"/>
          <ac:spMkLst>
            <pc:docMk/>
            <pc:sldMk cId="1239027623" sldId="2146846149"/>
            <ac:spMk id="2" creationId="{2D0DA6AB-B54A-219E-3DE1-5DA98D9B45BC}"/>
          </ac:spMkLst>
        </pc:spChg>
      </pc:sldChg>
      <pc:sldChg chg="addSp delSp modSp add mod addCm">
        <pc:chgData name="Reed Kiely" userId="768be38e-2fb5-40ce-925d-bd8e9d9e3c31" providerId="ADAL" clId="{7D4544BA-1846-4480-AD2B-B300E71FFAA8}" dt="2024-04-23T20:30:57.736" v="25304" actId="478"/>
        <pc:sldMkLst>
          <pc:docMk/>
          <pc:sldMk cId="2297704088" sldId="2146846152"/>
        </pc:sldMkLst>
        <pc:spChg chg="del">
          <ac:chgData name="Reed Kiely" userId="768be38e-2fb5-40ce-925d-bd8e9d9e3c31" providerId="ADAL" clId="{7D4544BA-1846-4480-AD2B-B300E71FFAA8}" dt="2024-04-11T16:29:28.616" v="4479" actId="478"/>
          <ac:spMkLst>
            <pc:docMk/>
            <pc:sldMk cId="2297704088" sldId="2146846152"/>
            <ac:spMk id="3" creationId="{E0D7A28E-AEF9-77D3-8EB2-104FBCD2579C}"/>
          </ac:spMkLst>
        </pc:spChg>
        <pc:spChg chg="mod">
          <ac:chgData name="Reed Kiely" userId="768be38e-2fb5-40ce-925d-bd8e9d9e3c31" providerId="ADAL" clId="{7D4544BA-1846-4480-AD2B-B300E71FFAA8}" dt="2024-04-12T20:11:46.303" v="12631" actId="20577"/>
          <ac:spMkLst>
            <pc:docMk/>
            <pc:sldMk cId="2297704088" sldId="2146846152"/>
            <ac:spMk id="4" creationId="{1BF894CE-5EB9-4BB3-F6C7-477E37F6A6AA}"/>
          </ac:spMkLst>
        </pc:spChg>
        <pc:spChg chg="add del mod">
          <ac:chgData name="Reed Kiely" userId="768be38e-2fb5-40ce-925d-bd8e9d9e3c31" providerId="ADAL" clId="{7D4544BA-1846-4480-AD2B-B300E71FFAA8}" dt="2024-04-23T20:30:57.736" v="25304" actId="478"/>
          <ac:spMkLst>
            <pc:docMk/>
            <pc:sldMk cId="2297704088" sldId="2146846152"/>
            <ac:spMk id="4" creationId="{7F2B7E54-6A10-6DA8-8475-BCF19CBF20A0}"/>
          </ac:spMkLst>
        </pc:spChg>
        <pc:spChg chg="mod">
          <ac:chgData name="Reed Kiely" userId="768be38e-2fb5-40ce-925d-bd8e9d9e3c31" providerId="ADAL" clId="{7D4544BA-1846-4480-AD2B-B300E71FFAA8}" dt="2024-04-11T16:33:22.913" v="4500" actId="1076"/>
          <ac:spMkLst>
            <pc:docMk/>
            <pc:sldMk cId="2297704088" sldId="2146846152"/>
            <ac:spMk id="6" creationId="{90FEE400-8401-B9C0-81E8-321E1F846E6D}"/>
          </ac:spMkLst>
        </pc:spChg>
        <pc:spChg chg="add del mod">
          <ac:chgData name="Reed Kiely" userId="768be38e-2fb5-40ce-925d-bd8e9d9e3c31" providerId="ADAL" clId="{7D4544BA-1846-4480-AD2B-B300E71FFAA8}" dt="2024-04-23T20:30:42.593" v="25302" actId="478"/>
          <ac:spMkLst>
            <pc:docMk/>
            <pc:sldMk cId="2297704088" sldId="2146846152"/>
            <ac:spMk id="6" creationId="{D42BC255-71BB-3CE1-176C-388659DC70B3}"/>
          </ac:spMkLst>
        </pc:spChg>
        <pc:spChg chg="mod">
          <ac:chgData name="Reed Kiely" userId="768be38e-2fb5-40ce-925d-bd8e9d9e3c31" providerId="ADAL" clId="{7D4544BA-1846-4480-AD2B-B300E71FFAA8}" dt="2024-04-12T17:02:22.675" v="11033" actId="20577"/>
          <ac:spMkLst>
            <pc:docMk/>
            <pc:sldMk cId="2297704088" sldId="2146846152"/>
            <ac:spMk id="8" creationId="{3351E766-DA40-FBC4-FFD4-06C9741793A3}"/>
          </ac:spMkLst>
        </pc:spChg>
        <pc:spChg chg="del">
          <ac:chgData name="Reed Kiely" userId="768be38e-2fb5-40ce-925d-bd8e9d9e3c31" providerId="ADAL" clId="{7D4544BA-1846-4480-AD2B-B300E71FFAA8}" dt="2024-04-11T16:29:28.616" v="4479" actId="478"/>
          <ac:spMkLst>
            <pc:docMk/>
            <pc:sldMk cId="2297704088" sldId="2146846152"/>
            <ac:spMk id="10" creationId="{93AA795C-8501-B59F-C66B-2F258CD5B9AB}"/>
          </ac:spMkLst>
        </pc:spChg>
        <pc:spChg chg="del">
          <ac:chgData name="Reed Kiely" userId="768be38e-2fb5-40ce-925d-bd8e9d9e3c31" providerId="ADAL" clId="{7D4544BA-1846-4480-AD2B-B300E71FFAA8}" dt="2024-04-11T16:29:28.616" v="4479" actId="478"/>
          <ac:spMkLst>
            <pc:docMk/>
            <pc:sldMk cId="2297704088" sldId="2146846152"/>
            <ac:spMk id="11" creationId="{9CB261FC-B7BD-9559-E0FC-42EF7FBA3689}"/>
          </ac:spMkLst>
        </pc:spChg>
        <pc:spChg chg="del">
          <ac:chgData name="Reed Kiely" userId="768be38e-2fb5-40ce-925d-bd8e9d9e3c31" providerId="ADAL" clId="{7D4544BA-1846-4480-AD2B-B300E71FFAA8}" dt="2024-04-11T16:29:28.616" v="4479" actId="478"/>
          <ac:spMkLst>
            <pc:docMk/>
            <pc:sldMk cId="2297704088" sldId="2146846152"/>
            <ac:spMk id="12" creationId="{C516B469-C834-7211-5BFC-0E81E7618EEA}"/>
          </ac:spMkLst>
        </pc:spChg>
        <pc:spChg chg="del mod">
          <ac:chgData name="Reed Kiely" userId="768be38e-2fb5-40ce-925d-bd8e9d9e3c31" providerId="ADAL" clId="{7D4544BA-1846-4480-AD2B-B300E71FFAA8}" dt="2024-04-23T19:08:07.201" v="24149" actId="478"/>
          <ac:spMkLst>
            <pc:docMk/>
            <pc:sldMk cId="2297704088" sldId="2146846152"/>
            <ac:spMk id="12" creationId="{E0CD8D43-1402-B808-F9D5-593C99CBB350}"/>
          </ac:spMkLst>
        </pc:spChg>
        <pc:spChg chg="add mod">
          <ac:chgData name="Reed Kiely" userId="768be38e-2fb5-40ce-925d-bd8e9d9e3c31" providerId="ADAL" clId="{7D4544BA-1846-4480-AD2B-B300E71FFAA8}" dt="2024-04-11T18:54:11.182" v="4916" actId="120"/>
          <ac:spMkLst>
            <pc:docMk/>
            <pc:sldMk cId="2297704088" sldId="2146846152"/>
            <ac:spMk id="13" creationId="{2CA53E3A-CE50-E18F-F9AD-2EB795D71264}"/>
          </ac:spMkLst>
        </pc:spChg>
        <pc:spChg chg="mod">
          <ac:chgData name="Reed Kiely" userId="768be38e-2fb5-40ce-925d-bd8e9d9e3c31" providerId="ADAL" clId="{7D4544BA-1846-4480-AD2B-B300E71FFAA8}" dt="2024-04-11T20:53:15.691" v="6635" actId="20577"/>
          <ac:spMkLst>
            <pc:docMk/>
            <pc:sldMk cId="2297704088" sldId="2146846152"/>
            <ac:spMk id="14" creationId="{021AE723-F277-2391-BAB6-018116B6A388}"/>
          </ac:spMkLst>
        </pc:spChg>
        <pc:spChg chg="mod">
          <ac:chgData name="Reed Kiely" userId="768be38e-2fb5-40ce-925d-bd8e9d9e3c31" providerId="ADAL" clId="{7D4544BA-1846-4480-AD2B-B300E71FFAA8}" dt="2024-04-23T20:30:38.945" v="25301"/>
          <ac:spMkLst>
            <pc:docMk/>
            <pc:sldMk cId="2297704088" sldId="2146846152"/>
            <ac:spMk id="15" creationId="{2BB6D9DD-833B-6A00-61DD-8E90177BCCAB}"/>
          </ac:spMkLst>
        </pc:spChg>
        <pc:graphicFrameChg chg="mod">
          <ac:chgData name="Reed Kiely" userId="768be38e-2fb5-40ce-925d-bd8e9d9e3c31" providerId="ADAL" clId="{7D4544BA-1846-4480-AD2B-B300E71FFAA8}" dt="2024-04-12T14:01:42.573" v="8008"/>
          <ac:graphicFrameMkLst>
            <pc:docMk/>
            <pc:sldMk cId="2297704088" sldId="2146846152"/>
            <ac:graphicFrameMk id="11" creationId="{17EA8B70-EA87-3F2F-3905-743DBF7F9CB9}"/>
          </ac:graphicFrameMkLst>
        </pc:graphicFrameChg>
        <pc:picChg chg="add del mod">
          <ac:chgData name="Reed Kiely" userId="768be38e-2fb5-40ce-925d-bd8e9d9e3c31" providerId="ADAL" clId="{7D4544BA-1846-4480-AD2B-B300E71FFAA8}" dt="2024-04-11T18:52:23.546" v="4709" actId="478"/>
          <ac:picMkLst>
            <pc:docMk/>
            <pc:sldMk cId="2297704088" sldId="2146846152"/>
            <ac:picMk id="3" creationId="{8AE5AB4C-C947-018D-C6E6-BD064428B859}"/>
          </ac:picMkLst>
        </pc:picChg>
        <pc:picChg chg="mod">
          <ac:chgData name="Reed Kiely" userId="768be38e-2fb5-40ce-925d-bd8e9d9e3c31" providerId="ADAL" clId="{7D4544BA-1846-4480-AD2B-B300E71FFAA8}" dt="2024-04-17T19:25:22.718" v="17633" actId="1076"/>
          <ac:picMkLst>
            <pc:docMk/>
            <pc:sldMk cId="2297704088" sldId="2146846152"/>
            <ac:picMk id="10" creationId="{A91222F9-46A8-3701-C81C-54A96070DF55}"/>
          </ac:picMkLst>
        </pc:picChg>
        <pc:picChg chg="add del mod">
          <ac:chgData name="Reed Kiely" userId="768be38e-2fb5-40ce-925d-bd8e9d9e3c31" providerId="ADAL" clId="{7D4544BA-1846-4480-AD2B-B300E71FFAA8}" dt="2024-04-11T18:52:22.167" v="4707" actId="478"/>
          <ac:picMkLst>
            <pc:docMk/>
            <pc:sldMk cId="2297704088" sldId="2146846152"/>
            <ac:picMk id="11" creationId="{1D049834-0A74-F656-E5EB-ED2BE916AB43}"/>
          </ac:picMkLst>
        </pc:picChg>
        <pc:picChg chg="add mod">
          <ac:chgData name="Reed Kiely" userId="768be38e-2fb5-40ce-925d-bd8e9d9e3c31" providerId="ADAL" clId="{7D4544BA-1846-4480-AD2B-B300E71FFAA8}" dt="2024-04-11T18:52:25.256" v="4710" actId="1076"/>
          <ac:picMkLst>
            <pc:docMk/>
            <pc:sldMk cId="2297704088" sldId="2146846152"/>
            <ac:picMk id="12" creationId="{3A5C0935-3BDD-D617-D7D5-B269D4351D9D}"/>
          </ac:picMkLst>
        </pc:picChg>
        <pc:picChg chg="add del mod">
          <ac:chgData name="Reed Kiely" userId="768be38e-2fb5-40ce-925d-bd8e9d9e3c31" providerId="ADAL" clId="{7D4544BA-1846-4480-AD2B-B300E71FFAA8}" dt="2024-04-11T18:38:22.378" v="4661" actId="478"/>
          <ac:picMkLst>
            <pc:docMk/>
            <pc:sldMk cId="2297704088" sldId="2146846152"/>
            <ac:picMk id="14" creationId="{AC53A58D-881C-BD20-CC42-D5EEAC7B6321}"/>
          </ac:picMkLst>
        </pc:picChg>
        <pc:picChg chg="add del mod">
          <ac:chgData name="Reed Kiely" userId="768be38e-2fb5-40ce-925d-bd8e9d9e3c31" providerId="ADAL" clId="{7D4544BA-1846-4480-AD2B-B300E71FFAA8}" dt="2024-04-11T18:52:22.886" v="4708" actId="478"/>
          <ac:picMkLst>
            <pc:docMk/>
            <pc:sldMk cId="2297704088" sldId="2146846152"/>
            <ac:picMk id="16" creationId="{B84BDC8A-3419-5E3C-5B96-727B78BA69AC}"/>
          </ac:picMkLst>
        </pc:picChg>
        <pc:picChg chg="mod">
          <ac:chgData name="Reed Kiely" userId="768be38e-2fb5-40ce-925d-bd8e9d9e3c31" providerId="ADAL" clId="{7D4544BA-1846-4480-AD2B-B300E71FFAA8}" dt="2024-04-12T14:01:51.798" v="8015" actId="1035"/>
          <ac:picMkLst>
            <pc:docMk/>
            <pc:sldMk cId="2297704088" sldId="2146846152"/>
            <ac:picMk id="17" creationId="{D637881E-325F-4C23-47A2-0EEBD6C3602F}"/>
          </ac:picMkLst>
        </pc:picChg>
        <pc:picChg chg="add del mod">
          <ac:chgData name="Reed Kiely" userId="768be38e-2fb5-40ce-925d-bd8e9d9e3c31" providerId="ADAL" clId="{7D4544BA-1846-4480-AD2B-B300E71FFAA8}" dt="2024-04-11T18:46:31.279" v="4682" actId="478"/>
          <ac:picMkLst>
            <pc:docMk/>
            <pc:sldMk cId="2297704088" sldId="2146846152"/>
            <ac:picMk id="18" creationId="{94130374-8DE2-170E-A158-94DD459C14F5}"/>
          </ac:picMkLst>
        </pc:picChg>
        <pc:picChg chg="mod">
          <ac:chgData name="Reed Kiely" userId="768be38e-2fb5-40ce-925d-bd8e9d9e3c31" providerId="ADAL" clId="{7D4544BA-1846-4480-AD2B-B300E71FFAA8}" dt="2024-04-12T14:01:51.798" v="8015" actId="1035"/>
          <ac:picMkLst>
            <pc:docMk/>
            <pc:sldMk cId="2297704088" sldId="2146846152"/>
            <ac:picMk id="18" creationId="{B0A5A424-BB6A-A806-288F-7165734CF1BE}"/>
          </ac:picMkLst>
        </pc:picChg>
        <pc:picChg chg="mod">
          <ac:chgData name="Reed Kiely" userId="768be38e-2fb5-40ce-925d-bd8e9d9e3c31" providerId="ADAL" clId="{7D4544BA-1846-4480-AD2B-B300E71FFAA8}" dt="2024-04-12T14:01:51.798" v="8015" actId="1035"/>
          <ac:picMkLst>
            <pc:docMk/>
            <pc:sldMk cId="2297704088" sldId="2146846152"/>
            <ac:picMk id="19" creationId="{B94B45B2-CB6C-E7C5-777C-8C37B5826FD9}"/>
          </ac:picMkLst>
        </pc:picChg>
        <pc:picChg chg="mod">
          <ac:chgData name="Reed Kiely" userId="768be38e-2fb5-40ce-925d-bd8e9d9e3c31" providerId="ADAL" clId="{7D4544BA-1846-4480-AD2B-B300E71FFAA8}" dt="2024-04-12T14:01:51.798" v="8015" actId="1035"/>
          <ac:picMkLst>
            <pc:docMk/>
            <pc:sldMk cId="2297704088" sldId="2146846152"/>
            <ac:picMk id="1032" creationId="{90CAC88F-0759-B3A8-BEA8-49538A8FA927}"/>
          </ac:picMkLst>
        </pc:picChg>
        <pc:picChg chg="mod">
          <ac:chgData name="Reed Kiely" userId="768be38e-2fb5-40ce-925d-bd8e9d9e3c31" providerId="ADAL" clId="{7D4544BA-1846-4480-AD2B-B300E71FFAA8}" dt="2024-04-12T14:01:51.798" v="8015" actId="1035"/>
          <ac:picMkLst>
            <pc:docMk/>
            <pc:sldMk cId="2297704088" sldId="2146846152"/>
            <ac:picMk id="1036" creationId="{C4A40E0B-C027-7F17-D7B1-ACB36E31BF2F}"/>
          </ac:picMkLst>
        </pc:picChg>
        <pc:picChg chg="mod">
          <ac:chgData name="Reed Kiely" userId="768be38e-2fb5-40ce-925d-bd8e9d9e3c31" providerId="ADAL" clId="{7D4544BA-1846-4480-AD2B-B300E71FFAA8}" dt="2024-04-12T14:01:51.798" v="8015" actId="1035"/>
          <ac:picMkLst>
            <pc:docMk/>
            <pc:sldMk cId="2297704088" sldId="2146846152"/>
            <ac:picMk id="1042" creationId="{F34AD896-7AD3-3529-B3D0-F7E5E0F2671E}"/>
          </ac:picMkLst>
        </pc:picChg>
        <pc:picChg chg="mod">
          <ac:chgData name="Reed Kiely" userId="768be38e-2fb5-40ce-925d-bd8e9d9e3c31" providerId="ADAL" clId="{7D4544BA-1846-4480-AD2B-B300E71FFAA8}" dt="2024-04-12T14:01:51.798" v="8015" actId="1035"/>
          <ac:picMkLst>
            <pc:docMk/>
            <pc:sldMk cId="2297704088" sldId="2146846152"/>
            <ac:picMk id="1044" creationId="{B78960E4-A262-B563-2D24-20A6DF5ADA73}"/>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7D4544BA-1846-4480-AD2B-B300E71FFAA8}" dt="2024-04-23T20:30:55.641" v="25303"/>
              <pc2:cmMkLst xmlns:pc2="http://schemas.microsoft.com/office/powerpoint/2019/9/main/command">
                <pc:docMk/>
                <pc:sldMk cId="2297704088" sldId="2146846152"/>
                <pc2:cmMk id="{F24FE14C-8DA9-4D9C-89BA-317734ADD65E}"/>
              </pc2:cmMkLst>
            </pc226:cmChg>
          </p:ext>
        </pc:extLst>
      </pc:sldChg>
      <pc:sldChg chg="addSp delSp modSp mod addCm delCm">
        <pc:chgData name="Reed Kiely" userId="768be38e-2fb5-40ce-925d-bd8e9d9e3c31" providerId="ADAL" clId="{7D4544BA-1846-4480-AD2B-B300E71FFAA8}" dt="2024-04-23T21:27:24.121" v="26053"/>
        <pc:sldMkLst>
          <pc:docMk/>
          <pc:sldMk cId="913639366" sldId="2146846153"/>
        </pc:sldMkLst>
        <pc:spChg chg="mod">
          <ac:chgData name="Reed Kiely" userId="768be38e-2fb5-40ce-925d-bd8e9d9e3c31" providerId="ADAL" clId="{7D4544BA-1846-4480-AD2B-B300E71FFAA8}" dt="2024-04-23T13:42:55.444" v="21250" actId="20577"/>
          <ac:spMkLst>
            <pc:docMk/>
            <pc:sldMk cId="913639366" sldId="2146846153"/>
            <ac:spMk id="3" creationId="{58E3A85D-01EB-590F-EB94-B5EFABA51297}"/>
          </ac:spMkLst>
        </pc:spChg>
        <pc:spChg chg="add del mod">
          <ac:chgData name="Reed Kiely" userId="768be38e-2fb5-40ce-925d-bd8e9d9e3c31" providerId="ADAL" clId="{7D4544BA-1846-4480-AD2B-B300E71FFAA8}" dt="2024-04-17T21:29:01.381" v="20067" actId="478"/>
          <ac:spMkLst>
            <pc:docMk/>
            <pc:sldMk cId="913639366" sldId="2146846153"/>
            <ac:spMk id="3" creationId="{65D6ACBA-CBB1-71E1-549D-ED442F2B9536}"/>
          </ac:spMkLst>
        </pc:spChg>
        <pc:spChg chg="add del mod">
          <ac:chgData name="Reed Kiely" userId="768be38e-2fb5-40ce-925d-bd8e9d9e3c31" providerId="ADAL" clId="{7D4544BA-1846-4480-AD2B-B300E71FFAA8}" dt="2024-04-12T16:11:08.271" v="9323" actId="478"/>
          <ac:spMkLst>
            <pc:docMk/>
            <pc:sldMk cId="913639366" sldId="2146846153"/>
            <ac:spMk id="3" creationId="{DB86A8C5-5D89-E7BC-A0A5-EEC021CBF7F3}"/>
          </ac:spMkLst>
        </pc:spChg>
        <pc:spChg chg="add mod">
          <ac:chgData name="Reed Kiely" userId="768be38e-2fb5-40ce-925d-bd8e9d9e3c31" providerId="ADAL" clId="{7D4544BA-1846-4480-AD2B-B300E71FFAA8}" dt="2024-04-11T19:52:55.541" v="5752" actId="14100"/>
          <ac:spMkLst>
            <pc:docMk/>
            <pc:sldMk cId="913639366" sldId="2146846153"/>
            <ac:spMk id="3" creationId="{EEAA3182-158F-927C-E6EB-E7D2ED47B4F4}"/>
          </ac:spMkLst>
        </pc:spChg>
        <pc:spChg chg="mod">
          <ac:chgData name="Reed Kiely" userId="768be38e-2fb5-40ce-925d-bd8e9d9e3c31" providerId="ADAL" clId="{7D4544BA-1846-4480-AD2B-B300E71FFAA8}" dt="2024-04-23T13:41:34.192" v="21228" actId="20577"/>
          <ac:spMkLst>
            <pc:docMk/>
            <pc:sldMk cId="913639366" sldId="2146846153"/>
            <ac:spMk id="4" creationId="{1BF894CE-5EB9-4BB3-F6C7-477E37F6A6AA}"/>
          </ac:spMkLst>
        </pc:spChg>
        <pc:spChg chg="mod">
          <ac:chgData name="Reed Kiely" userId="768be38e-2fb5-40ce-925d-bd8e9d9e3c31" providerId="ADAL" clId="{7D4544BA-1846-4480-AD2B-B300E71FFAA8}" dt="2024-04-23T13:43:31.735" v="21351" actId="20577"/>
          <ac:spMkLst>
            <pc:docMk/>
            <pc:sldMk cId="913639366" sldId="2146846153"/>
            <ac:spMk id="6" creationId="{2DE310AD-E3CC-3CC2-9BCB-8FF3203010E6}"/>
          </ac:spMkLst>
        </pc:spChg>
        <pc:spChg chg="mod">
          <ac:chgData name="Reed Kiely" userId="768be38e-2fb5-40ce-925d-bd8e9d9e3c31" providerId="ADAL" clId="{7D4544BA-1846-4480-AD2B-B300E71FFAA8}" dt="2024-04-17T20:13:44.076" v="17851" actId="1076"/>
          <ac:spMkLst>
            <pc:docMk/>
            <pc:sldMk cId="913639366" sldId="2146846153"/>
            <ac:spMk id="7" creationId="{BF552AD7-7F6F-4810-03DE-C115B33C9778}"/>
          </ac:spMkLst>
        </pc:spChg>
        <pc:spChg chg="mod">
          <ac:chgData name="Reed Kiely" userId="768be38e-2fb5-40ce-925d-bd8e9d9e3c31" providerId="ADAL" clId="{7D4544BA-1846-4480-AD2B-B300E71FFAA8}" dt="2024-04-17T20:18:42.005" v="18099" actId="1036"/>
          <ac:spMkLst>
            <pc:docMk/>
            <pc:sldMk cId="913639366" sldId="2146846153"/>
            <ac:spMk id="8" creationId="{3351E766-DA40-FBC4-FFD4-06C9741793A3}"/>
          </ac:spMkLst>
        </pc:spChg>
        <pc:spChg chg="mod">
          <ac:chgData name="Reed Kiely" userId="768be38e-2fb5-40ce-925d-bd8e9d9e3c31" providerId="ADAL" clId="{7D4544BA-1846-4480-AD2B-B300E71FFAA8}" dt="2024-04-23T13:43:21.129" v="21335" actId="20577"/>
          <ac:spMkLst>
            <pc:docMk/>
            <pc:sldMk cId="913639366" sldId="2146846153"/>
            <ac:spMk id="10" creationId="{063ED769-3460-1BFF-7004-18044F54C090}"/>
          </ac:spMkLst>
        </pc:spChg>
        <pc:spChg chg="del mod">
          <ac:chgData name="Reed Kiely" userId="768be38e-2fb5-40ce-925d-bd8e9d9e3c31" providerId="ADAL" clId="{7D4544BA-1846-4480-AD2B-B300E71FFAA8}" dt="2024-04-17T18:34:45.945" v="17376" actId="478"/>
          <ac:spMkLst>
            <pc:docMk/>
            <pc:sldMk cId="913639366" sldId="2146846153"/>
            <ac:spMk id="10" creationId="{6207CC1A-CFD7-697D-86E8-81F0633D371C}"/>
          </ac:spMkLst>
        </pc:spChg>
        <pc:spChg chg="add del mod">
          <ac:chgData name="Reed Kiely" userId="768be38e-2fb5-40ce-925d-bd8e9d9e3c31" providerId="ADAL" clId="{7D4544BA-1846-4480-AD2B-B300E71FFAA8}" dt="2024-04-23T21:27:09.923" v="26049" actId="478"/>
          <ac:spMkLst>
            <pc:docMk/>
            <pc:sldMk cId="913639366" sldId="2146846153"/>
            <ac:spMk id="11" creationId="{077C6CD6-73FB-6EE8-13A7-AC317DACDD00}"/>
          </ac:spMkLst>
        </pc:spChg>
        <pc:spChg chg="add del mod">
          <ac:chgData name="Reed Kiely" userId="768be38e-2fb5-40ce-925d-bd8e9d9e3c31" providerId="ADAL" clId="{7D4544BA-1846-4480-AD2B-B300E71FFAA8}" dt="2024-04-17T18:34:45.945" v="17376" actId="478"/>
          <ac:spMkLst>
            <pc:docMk/>
            <pc:sldMk cId="913639366" sldId="2146846153"/>
            <ac:spMk id="11" creationId="{20E4C16C-A595-944E-0674-EF21632999E6}"/>
          </ac:spMkLst>
        </pc:spChg>
        <pc:spChg chg="add del mod">
          <ac:chgData name="Reed Kiely" userId="768be38e-2fb5-40ce-925d-bd8e9d9e3c31" providerId="ADAL" clId="{7D4544BA-1846-4480-AD2B-B300E71FFAA8}" dt="2024-04-23T16:27:01.127" v="22881" actId="478"/>
          <ac:spMkLst>
            <pc:docMk/>
            <pc:sldMk cId="913639366" sldId="2146846153"/>
            <ac:spMk id="11" creationId="{5A46DE64-705E-7E18-46F1-A31B121217BF}"/>
          </ac:spMkLst>
        </pc:spChg>
        <pc:spChg chg="mod">
          <ac:chgData name="Reed Kiely" userId="768be38e-2fb5-40ce-925d-bd8e9d9e3c31" providerId="ADAL" clId="{7D4544BA-1846-4480-AD2B-B300E71FFAA8}" dt="2024-04-17T18:38:18.880" v="17477" actId="20577"/>
          <ac:spMkLst>
            <pc:docMk/>
            <pc:sldMk cId="913639366" sldId="2146846153"/>
            <ac:spMk id="12" creationId="{C99B9255-E67F-2F4A-8ECF-248B99D008E8}"/>
          </ac:spMkLst>
        </pc:spChg>
        <pc:spChg chg="add mod">
          <ac:chgData name="Reed Kiely" userId="768be38e-2fb5-40ce-925d-bd8e9d9e3c31" providerId="ADAL" clId="{7D4544BA-1846-4480-AD2B-B300E71FFAA8}" dt="2024-04-23T21:27:24.121" v="26053"/>
          <ac:spMkLst>
            <pc:docMk/>
            <pc:sldMk cId="913639366" sldId="2146846153"/>
            <ac:spMk id="13" creationId="{767E10BB-2CA3-8526-1FCD-1BEA5F95F3FA}"/>
          </ac:spMkLst>
        </pc:spChg>
        <pc:spChg chg="add del mod">
          <ac:chgData name="Reed Kiely" userId="768be38e-2fb5-40ce-925d-bd8e9d9e3c31" providerId="ADAL" clId="{7D4544BA-1846-4480-AD2B-B300E71FFAA8}" dt="2024-04-17T20:18:50.890" v="18106" actId="478"/>
          <ac:spMkLst>
            <pc:docMk/>
            <pc:sldMk cId="913639366" sldId="2146846153"/>
            <ac:spMk id="13" creationId="{B4F02177-E0B0-BA1D-9235-62B88FF5DF73}"/>
          </ac:spMkLst>
        </pc:spChg>
        <pc:spChg chg="add del mod">
          <ac:chgData name="Reed Kiely" userId="768be38e-2fb5-40ce-925d-bd8e9d9e3c31" providerId="ADAL" clId="{7D4544BA-1846-4480-AD2B-B300E71FFAA8}" dt="2024-04-17T20:14:59.930" v="17890" actId="478"/>
          <ac:spMkLst>
            <pc:docMk/>
            <pc:sldMk cId="913639366" sldId="2146846153"/>
            <ac:spMk id="14" creationId="{45DD95A8-6FE2-F6A0-0254-553FFBF1B37A}"/>
          </ac:spMkLst>
        </pc:spChg>
        <pc:spChg chg="add mod">
          <ac:chgData name="Reed Kiely" userId="768be38e-2fb5-40ce-925d-bd8e9d9e3c31" providerId="ADAL" clId="{7D4544BA-1846-4480-AD2B-B300E71FFAA8}" dt="2024-04-23T21:27:04.447" v="26047" actId="14100"/>
          <ac:spMkLst>
            <pc:docMk/>
            <pc:sldMk cId="913639366" sldId="2146846153"/>
            <ac:spMk id="15" creationId="{37E88C35-E582-A3CE-F7D0-E5FE4DAC17D0}"/>
          </ac:spMkLst>
        </pc:spChg>
        <pc:spChg chg="add del mod">
          <ac:chgData name="Reed Kiely" userId="768be38e-2fb5-40ce-925d-bd8e9d9e3c31" providerId="ADAL" clId="{7D4544BA-1846-4480-AD2B-B300E71FFAA8}" dt="2024-04-17T20:13:42.190" v="17849" actId="478"/>
          <ac:spMkLst>
            <pc:docMk/>
            <pc:sldMk cId="913639366" sldId="2146846153"/>
            <ac:spMk id="16" creationId="{57638ABD-AE74-E572-E711-D352BC5F2FBD}"/>
          </ac:spMkLst>
        </pc:spChg>
        <pc:spChg chg="add del mod">
          <ac:chgData name="Reed Kiely" userId="768be38e-2fb5-40ce-925d-bd8e9d9e3c31" providerId="ADAL" clId="{7D4544BA-1846-4480-AD2B-B300E71FFAA8}" dt="2024-04-17T20:14:34.643" v="17878" actId="478"/>
          <ac:spMkLst>
            <pc:docMk/>
            <pc:sldMk cId="913639366" sldId="2146846153"/>
            <ac:spMk id="17" creationId="{F0A93EA8-1AC5-527D-719D-3FF57C9A4E5F}"/>
          </ac:spMkLst>
        </pc:spChg>
        <pc:spChg chg="add mod">
          <ac:chgData name="Reed Kiely" userId="768be38e-2fb5-40ce-925d-bd8e9d9e3c31" providerId="ADAL" clId="{7D4544BA-1846-4480-AD2B-B300E71FFAA8}" dt="2024-04-17T20:18:57.755" v="18108" actId="207"/>
          <ac:spMkLst>
            <pc:docMk/>
            <pc:sldMk cId="913639366" sldId="2146846153"/>
            <ac:spMk id="18" creationId="{28C6F85F-137A-7523-C2B0-6285F6F44981}"/>
          </ac:spMkLst>
        </pc:spChg>
        <pc:spChg chg="add mod">
          <ac:chgData name="Reed Kiely" userId="768be38e-2fb5-40ce-925d-bd8e9d9e3c31" providerId="ADAL" clId="{7D4544BA-1846-4480-AD2B-B300E71FFAA8}" dt="2024-04-17T20:18:57.755" v="18108" actId="207"/>
          <ac:spMkLst>
            <pc:docMk/>
            <pc:sldMk cId="913639366" sldId="2146846153"/>
            <ac:spMk id="19" creationId="{8616064B-FD1B-E019-7396-28E1E04DD906}"/>
          </ac:spMkLst>
        </pc:spChg>
        <pc:spChg chg="add mod">
          <ac:chgData name="Reed Kiely" userId="768be38e-2fb5-40ce-925d-bd8e9d9e3c31" providerId="ADAL" clId="{7D4544BA-1846-4480-AD2B-B300E71FFAA8}" dt="2024-04-17T20:18:57.755" v="18108" actId="207"/>
          <ac:spMkLst>
            <pc:docMk/>
            <pc:sldMk cId="913639366" sldId="2146846153"/>
            <ac:spMk id="20" creationId="{A7C9E3FD-D10B-15DD-E8D2-DD177EACB0F7}"/>
          </ac:spMkLst>
        </pc:spChg>
        <pc:spChg chg="add mod">
          <ac:chgData name="Reed Kiely" userId="768be38e-2fb5-40ce-925d-bd8e9d9e3c31" providerId="ADAL" clId="{7D4544BA-1846-4480-AD2B-B300E71FFAA8}" dt="2024-04-17T20:14:30.333" v="17876" actId="20577"/>
          <ac:spMkLst>
            <pc:docMk/>
            <pc:sldMk cId="913639366" sldId="2146846153"/>
            <ac:spMk id="21" creationId="{2CA1DD06-83C2-8C91-2EBD-5F0D73C0247E}"/>
          </ac:spMkLst>
        </pc:spChg>
        <pc:spChg chg="add mod">
          <ac:chgData name="Reed Kiely" userId="768be38e-2fb5-40ce-925d-bd8e9d9e3c31" providerId="ADAL" clId="{7D4544BA-1846-4480-AD2B-B300E71FFAA8}" dt="2024-04-17T20:14:49.346" v="17888" actId="20577"/>
          <ac:spMkLst>
            <pc:docMk/>
            <pc:sldMk cId="913639366" sldId="2146846153"/>
            <ac:spMk id="22" creationId="{E98D9F52-FE00-5139-2B60-B9D9E8343A83}"/>
          </ac:spMkLst>
        </pc:spChg>
        <pc:spChg chg="add del mod">
          <ac:chgData name="Reed Kiely" userId="768be38e-2fb5-40ce-925d-bd8e9d9e3c31" providerId="ADAL" clId="{7D4544BA-1846-4480-AD2B-B300E71FFAA8}" dt="2024-04-17T20:18:09.132" v="18057" actId="478"/>
          <ac:spMkLst>
            <pc:docMk/>
            <pc:sldMk cId="913639366" sldId="2146846153"/>
            <ac:spMk id="23" creationId="{DDC7042C-BA9A-9A92-0255-1F3D3ECB0D79}"/>
          </ac:spMkLst>
        </pc:spChg>
        <pc:spChg chg="add del mod">
          <ac:chgData name="Reed Kiely" userId="768be38e-2fb5-40ce-925d-bd8e9d9e3c31" providerId="ADAL" clId="{7D4544BA-1846-4480-AD2B-B300E71FFAA8}" dt="2024-04-17T20:18:09.132" v="18057" actId="478"/>
          <ac:spMkLst>
            <pc:docMk/>
            <pc:sldMk cId="913639366" sldId="2146846153"/>
            <ac:spMk id="24" creationId="{A3650D86-E632-725F-F24E-0534B4608F13}"/>
          </ac:spMkLst>
        </pc:spChg>
        <pc:spChg chg="add del mod">
          <ac:chgData name="Reed Kiely" userId="768be38e-2fb5-40ce-925d-bd8e9d9e3c31" providerId="ADAL" clId="{7D4544BA-1846-4480-AD2B-B300E71FFAA8}" dt="2024-04-17T20:18:50.890" v="18106" actId="478"/>
          <ac:spMkLst>
            <pc:docMk/>
            <pc:sldMk cId="913639366" sldId="2146846153"/>
            <ac:spMk id="25" creationId="{F04A19D3-C38E-0CA8-E706-3EA3B08E5FBC}"/>
          </ac:spMkLst>
        </pc:spChg>
        <pc:spChg chg="add del mod">
          <ac:chgData name="Reed Kiely" userId="768be38e-2fb5-40ce-925d-bd8e9d9e3c31" providerId="ADAL" clId="{7D4544BA-1846-4480-AD2B-B300E71FFAA8}" dt="2024-04-17T20:18:09.132" v="18057" actId="478"/>
          <ac:spMkLst>
            <pc:docMk/>
            <pc:sldMk cId="913639366" sldId="2146846153"/>
            <ac:spMk id="26" creationId="{AAF40602-74E5-E475-1E36-8F5D459AE2A3}"/>
          </ac:spMkLst>
        </pc:spChg>
        <pc:spChg chg="add del mod">
          <ac:chgData name="Reed Kiely" userId="768be38e-2fb5-40ce-925d-bd8e9d9e3c31" providerId="ADAL" clId="{7D4544BA-1846-4480-AD2B-B300E71FFAA8}" dt="2024-04-17T20:18:09.132" v="18057" actId="478"/>
          <ac:spMkLst>
            <pc:docMk/>
            <pc:sldMk cId="913639366" sldId="2146846153"/>
            <ac:spMk id="27" creationId="{CE2CB3BB-88F8-9901-29E6-1C9D1351E237}"/>
          </ac:spMkLst>
        </pc:spChg>
        <pc:spChg chg="add del mod">
          <ac:chgData name="Reed Kiely" userId="768be38e-2fb5-40ce-925d-bd8e9d9e3c31" providerId="ADAL" clId="{7D4544BA-1846-4480-AD2B-B300E71FFAA8}" dt="2024-04-17T20:18:50.890" v="18106" actId="478"/>
          <ac:spMkLst>
            <pc:docMk/>
            <pc:sldMk cId="913639366" sldId="2146846153"/>
            <ac:spMk id="28" creationId="{2BC79395-F3A7-262A-2FD8-FA04503264F9}"/>
          </ac:spMkLst>
        </pc:spChg>
        <pc:spChg chg="add mod">
          <ac:chgData name="Reed Kiely" userId="768be38e-2fb5-40ce-925d-bd8e9d9e3c31" providerId="ADAL" clId="{7D4544BA-1846-4480-AD2B-B300E71FFAA8}" dt="2024-04-17T20:16:44.471" v="17923"/>
          <ac:spMkLst>
            <pc:docMk/>
            <pc:sldMk cId="913639366" sldId="2146846153"/>
            <ac:spMk id="29" creationId="{1B9833D4-DBB2-DA0F-C8AF-4FADA1132B8B}"/>
          </ac:spMkLst>
        </pc:spChg>
        <pc:spChg chg="add mod">
          <ac:chgData name="Reed Kiely" userId="768be38e-2fb5-40ce-925d-bd8e9d9e3c31" providerId="ADAL" clId="{7D4544BA-1846-4480-AD2B-B300E71FFAA8}" dt="2024-04-17T20:16:44.471" v="17923"/>
          <ac:spMkLst>
            <pc:docMk/>
            <pc:sldMk cId="913639366" sldId="2146846153"/>
            <ac:spMk id="30" creationId="{E217F43C-DBAE-9283-5C8D-4E886361B122}"/>
          </ac:spMkLst>
        </pc:spChg>
        <pc:spChg chg="add mod">
          <ac:chgData name="Reed Kiely" userId="768be38e-2fb5-40ce-925d-bd8e9d9e3c31" providerId="ADAL" clId="{7D4544BA-1846-4480-AD2B-B300E71FFAA8}" dt="2024-04-17T20:16:44.471" v="17923"/>
          <ac:spMkLst>
            <pc:docMk/>
            <pc:sldMk cId="913639366" sldId="2146846153"/>
            <ac:spMk id="33" creationId="{774FDA22-A70C-64B2-31F5-F16FCBB31584}"/>
          </ac:spMkLst>
        </pc:spChg>
        <pc:spChg chg="add mod">
          <ac:chgData name="Reed Kiely" userId="768be38e-2fb5-40ce-925d-bd8e9d9e3c31" providerId="ADAL" clId="{7D4544BA-1846-4480-AD2B-B300E71FFAA8}" dt="2024-04-17T20:16:44.471" v="17923"/>
          <ac:spMkLst>
            <pc:docMk/>
            <pc:sldMk cId="913639366" sldId="2146846153"/>
            <ac:spMk id="34" creationId="{55DAF428-7A16-7B24-B9B5-908C356B3143}"/>
          </ac:spMkLst>
        </pc:spChg>
        <pc:spChg chg="add mod">
          <ac:chgData name="Reed Kiely" userId="768be38e-2fb5-40ce-925d-bd8e9d9e3c31" providerId="ADAL" clId="{7D4544BA-1846-4480-AD2B-B300E71FFAA8}" dt="2024-04-17T20:16:44.471" v="17923"/>
          <ac:spMkLst>
            <pc:docMk/>
            <pc:sldMk cId="913639366" sldId="2146846153"/>
            <ac:spMk id="35" creationId="{080FC280-B4DA-20D3-010D-CDEDCD4E0B95}"/>
          </ac:spMkLst>
        </pc:spChg>
        <pc:spChg chg="add mod">
          <ac:chgData name="Reed Kiely" userId="768be38e-2fb5-40ce-925d-bd8e9d9e3c31" providerId="ADAL" clId="{7D4544BA-1846-4480-AD2B-B300E71FFAA8}" dt="2024-04-17T20:16:44.471" v="17923"/>
          <ac:spMkLst>
            <pc:docMk/>
            <pc:sldMk cId="913639366" sldId="2146846153"/>
            <ac:spMk id="36" creationId="{0DBBB579-980F-8DCC-EDF3-168C3FC5914C}"/>
          </ac:spMkLst>
        </pc:spChg>
        <pc:spChg chg="add mod">
          <ac:chgData name="Reed Kiely" userId="768be38e-2fb5-40ce-925d-bd8e9d9e3c31" providerId="ADAL" clId="{7D4544BA-1846-4480-AD2B-B300E71FFAA8}" dt="2024-04-17T21:19:44.098" v="19751"/>
          <ac:spMkLst>
            <pc:docMk/>
            <pc:sldMk cId="913639366" sldId="2146846153"/>
            <ac:spMk id="38" creationId="{D0EEBF96-BF7A-9854-386C-E1C80F7A4266}"/>
          </ac:spMkLst>
        </pc:spChg>
        <pc:spChg chg="add del mod">
          <ac:chgData name="Reed Kiely" userId="768be38e-2fb5-40ce-925d-bd8e9d9e3c31" providerId="ADAL" clId="{7D4544BA-1846-4480-AD2B-B300E71FFAA8}" dt="2024-04-17T21:28:43.149" v="20047" actId="478"/>
          <ac:spMkLst>
            <pc:docMk/>
            <pc:sldMk cId="913639366" sldId="2146846153"/>
            <ac:spMk id="39" creationId="{DBD170AB-E38C-86A2-966D-84E54D395A1C}"/>
          </ac:spMkLst>
        </pc:spChg>
        <pc:spChg chg="add del mod">
          <ac:chgData name="Reed Kiely" userId="768be38e-2fb5-40ce-925d-bd8e9d9e3c31" providerId="ADAL" clId="{7D4544BA-1846-4480-AD2B-B300E71FFAA8}" dt="2024-04-17T21:30:39.505" v="20211" actId="478"/>
          <ac:spMkLst>
            <pc:docMk/>
            <pc:sldMk cId="913639366" sldId="2146846153"/>
            <ac:spMk id="40" creationId="{83B5A133-B735-8A0A-A5D1-680EC479D031}"/>
          </ac:spMkLst>
        </pc:spChg>
        <pc:spChg chg="add del mod">
          <ac:chgData name="Reed Kiely" userId="768be38e-2fb5-40ce-925d-bd8e9d9e3c31" providerId="ADAL" clId="{7D4544BA-1846-4480-AD2B-B300E71FFAA8}" dt="2024-04-17T21:40:27.429" v="20305" actId="478"/>
          <ac:spMkLst>
            <pc:docMk/>
            <pc:sldMk cId="913639366" sldId="2146846153"/>
            <ac:spMk id="41" creationId="{573CFED1-5E08-5B25-B075-3F7D90BAB58A}"/>
          </ac:spMkLst>
        </pc:spChg>
        <pc:spChg chg="del mod">
          <ac:chgData name="Reed Kiely" userId="768be38e-2fb5-40ce-925d-bd8e9d9e3c31" providerId="ADAL" clId="{7D4544BA-1846-4480-AD2B-B300E71FFAA8}" dt="2024-04-17T20:14:54.178" v="17889" actId="478"/>
          <ac:spMkLst>
            <pc:docMk/>
            <pc:sldMk cId="913639366" sldId="2146846153"/>
            <ac:spMk id="43" creationId="{6F98F8C6-66DC-859B-4F60-0031A9800B7F}"/>
          </ac:spMkLst>
        </pc:spChg>
        <pc:spChg chg="del mod">
          <ac:chgData name="Reed Kiely" userId="768be38e-2fb5-40ce-925d-bd8e9d9e3c31" providerId="ADAL" clId="{7D4544BA-1846-4480-AD2B-B300E71FFAA8}" dt="2024-04-16T18:01:57.423" v="14727" actId="478"/>
          <ac:spMkLst>
            <pc:docMk/>
            <pc:sldMk cId="913639366" sldId="2146846153"/>
            <ac:spMk id="44" creationId="{2417FE29-7059-9B09-CB87-1B03832B5F97}"/>
          </ac:spMkLst>
        </pc:spChg>
        <pc:spChg chg="del mod">
          <ac:chgData name="Reed Kiely" userId="768be38e-2fb5-40ce-925d-bd8e9d9e3c31" providerId="ADAL" clId="{7D4544BA-1846-4480-AD2B-B300E71FFAA8}" dt="2024-04-16T18:01:57.423" v="14727" actId="478"/>
          <ac:spMkLst>
            <pc:docMk/>
            <pc:sldMk cId="913639366" sldId="2146846153"/>
            <ac:spMk id="46" creationId="{8C9D6212-0EA6-735C-2BF0-FE68A0E328EE}"/>
          </ac:spMkLst>
        </pc:spChg>
        <pc:spChg chg="del mod">
          <ac:chgData name="Reed Kiely" userId="768be38e-2fb5-40ce-925d-bd8e9d9e3c31" providerId="ADAL" clId="{7D4544BA-1846-4480-AD2B-B300E71FFAA8}" dt="2024-04-16T18:01:57.423" v="14727" actId="478"/>
          <ac:spMkLst>
            <pc:docMk/>
            <pc:sldMk cId="913639366" sldId="2146846153"/>
            <ac:spMk id="47" creationId="{82ACBA54-39D5-8091-EF2F-551CDC433332}"/>
          </ac:spMkLst>
        </pc:spChg>
        <pc:spChg chg="del mod">
          <ac:chgData name="Reed Kiely" userId="768be38e-2fb5-40ce-925d-bd8e9d9e3c31" providerId="ADAL" clId="{7D4544BA-1846-4480-AD2B-B300E71FFAA8}" dt="2024-04-17T20:14:54.178" v="17889" actId="478"/>
          <ac:spMkLst>
            <pc:docMk/>
            <pc:sldMk cId="913639366" sldId="2146846153"/>
            <ac:spMk id="48" creationId="{B02FB6BC-5E98-564E-54E5-11F983DD43F9}"/>
          </ac:spMkLst>
        </pc:spChg>
        <pc:spChg chg="del mod">
          <ac:chgData name="Reed Kiely" userId="768be38e-2fb5-40ce-925d-bd8e9d9e3c31" providerId="ADAL" clId="{7D4544BA-1846-4480-AD2B-B300E71FFAA8}" dt="2024-04-16T18:02:03.608" v="14730" actId="478"/>
          <ac:spMkLst>
            <pc:docMk/>
            <pc:sldMk cId="913639366" sldId="2146846153"/>
            <ac:spMk id="50" creationId="{73F3D5A0-9D24-C0C9-25E6-126A6F20CE64}"/>
          </ac:spMkLst>
        </pc:spChg>
        <pc:spChg chg="del mod">
          <ac:chgData name="Reed Kiely" userId="768be38e-2fb5-40ce-925d-bd8e9d9e3c31" providerId="ADAL" clId="{7D4544BA-1846-4480-AD2B-B300E71FFAA8}" dt="2024-04-16T18:02:00.289" v="14728" actId="478"/>
          <ac:spMkLst>
            <pc:docMk/>
            <pc:sldMk cId="913639366" sldId="2146846153"/>
            <ac:spMk id="51" creationId="{9E91E47C-6763-D84B-6A19-5EA863189CC2}"/>
          </ac:spMkLst>
        </pc:spChg>
        <pc:spChg chg="del mod">
          <ac:chgData name="Reed Kiely" userId="768be38e-2fb5-40ce-925d-bd8e9d9e3c31" providerId="ADAL" clId="{7D4544BA-1846-4480-AD2B-B300E71FFAA8}" dt="2024-04-16T18:02:00.289" v="14728" actId="478"/>
          <ac:spMkLst>
            <pc:docMk/>
            <pc:sldMk cId="913639366" sldId="2146846153"/>
            <ac:spMk id="52" creationId="{EB0117A5-B14A-7828-C048-B8DC0810FF8D}"/>
          </ac:spMkLst>
        </pc:spChg>
        <pc:spChg chg="mod">
          <ac:chgData name="Reed Kiely" userId="768be38e-2fb5-40ce-925d-bd8e9d9e3c31" providerId="ADAL" clId="{7D4544BA-1846-4480-AD2B-B300E71FFAA8}" dt="2024-04-17T18:38:09.974" v="17460" actId="1076"/>
          <ac:spMkLst>
            <pc:docMk/>
            <pc:sldMk cId="913639366" sldId="2146846153"/>
            <ac:spMk id="55" creationId="{BCB24C77-0B5F-19C7-09DA-A7F72DB6F119}"/>
          </ac:spMkLst>
        </pc:spChg>
        <pc:spChg chg="mod">
          <ac:chgData name="Reed Kiely" userId="768be38e-2fb5-40ce-925d-bd8e9d9e3c31" providerId="ADAL" clId="{7D4544BA-1846-4480-AD2B-B300E71FFAA8}" dt="2024-04-17T20:15:34.421" v="17897" actId="1076"/>
          <ac:spMkLst>
            <pc:docMk/>
            <pc:sldMk cId="913639366" sldId="2146846153"/>
            <ac:spMk id="57" creationId="{D1B3D243-15B8-86FC-7E91-C2E56BB38D72}"/>
          </ac:spMkLst>
        </pc:spChg>
        <pc:spChg chg="mod">
          <ac:chgData name="Reed Kiely" userId="768be38e-2fb5-40ce-925d-bd8e9d9e3c31" providerId="ADAL" clId="{7D4544BA-1846-4480-AD2B-B300E71FFAA8}" dt="2024-04-17T20:15:39.274" v="17899" actId="14100"/>
          <ac:spMkLst>
            <pc:docMk/>
            <pc:sldMk cId="913639366" sldId="2146846153"/>
            <ac:spMk id="58" creationId="{E62DC435-CFD2-378D-3F2D-992195C8FD00}"/>
          </ac:spMkLst>
        </pc:spChg>
        <pc:spChg chg="mod">
          <ac:chgData name="Reed Kiely" userId="768be38e-2fb5-40ce-925d-bd8e9d9e3c31" providerId="ADAL" clId="{7D4544BA-1846-4480-AD2B-B300E71FFAA8}" dt="2024-04-17T20:15:41.336" v="17900" actId="14100"/>
          <ac:spMkLst>
            <pc:docMk/>
            <pc:sldMk cId="913639366" sldId="2146846153"/>
            <ac:spMk id="59" creationId="{DA77F24E-F081-5C74-61B2-4F8B52379942}"/>
          </ac:spMkLst>
        </pc:spChg>
        <pc:spChg chg="mod">
          <ac:chgData name="Reed Kiely" userId="768be38e-2fb5-40ce-925d-bd8e9d9e3c31" providerId="ADAL" clId="{7D4544BA-1846-4480-AD2B-B300E71FFAA8}" dt="2024-04-23T13:42:48.791" v="21239" actId="20577"/>
          <ac:spMkLst>
            <pc:docMk/>
            <pc:sldMk cId="913639366" sldId="2146846153"/>
            <ac:spMk id="60" creationId="{D7121BDB-9AA6-9E5D-541A-1FDF75A0A073}"/>
          </ac:spMkLst>
        </pc:spChg>
        <pc:spChg chg="del mod">
          <ac:chgData name="Reed Kiely" userId="768be38e-2fb5-40ce-925d-bd8e9d9e3c31" providerId="ADAL" clId="{7D4544BA-1846-4480-AD2B-B300E71FFAA8}" dt="2024-04-16T18:02:00.289" v="14728" actId="478"/>
          <ac:spMkLst>
            <pc:docMk/>
            <pc:sldMk cId="913639366" sldId="2146846153"/>
            <ac:spMk id="61" creationId="{C22F1063-AD6F-9B36-DF1F-3098D8540889}"/>
          </ac:spMkLst>
        </pc:spChg>
        <pc:spChg chg="mod">
          <ac:chgData name="Reed Kiely" userId="768be38e-2fb5-40ce-925d-bd8e9d9e3c31" providerId="ADAL" clId="{7D4544BA-1846-4480-AD2B-B300E71FFAA8}" dt="2024-04-17T18:38:09.974" v="17460" actId="1076"/>
          <ac:spMkLst>
            <pc:docMk/>
            <pc:sldMk cId="913639366" sldId="2146846153"/>
            <ac:spMk id="62" creationId="{386ECDFD-FE21-06F0-5F71-06A7815D0957}"/>
          </ac:spMkLst>
        </pc:spChg>
        <pc:spChg chg="del mod">
          <ac:chgData name="Reed Kiely" userId="768be38e-2fb5-40ce-925d-bd8e9d9e3c31" providerId="ADAL" clId="{7D4544BA-1846-4480-AD2B-B300E71FFAA8}" dt="2024-04-16T18:01:57.423" v="14727" actId="478"/>
          <ac:spMkLst>
            <pc:docMk/>
            <pc:sldMk cId="913639366" sldId="2146846153"/>
            <ac:spMk id="68" creationId="{20BAE454-80F7-480F-9513-1E9B636CB842}"/>
          </ac:spMkLst>
        </pc:spChg>
        <pc:spChg chg="del mod">
          <ac:chgData name="Reed Kiely" userId="768be38e-2fb5-40ce-925d-bd8e9d9e3c31" providerId="ADAL" clId="{7D4544BA-1846-4480-AD2B-B300E71FFAA8}" dt="2024-04-16T18:01:57.423" v="14727" actId="478"/>
          <ac:spMkLst>
            <pc:docMk/>
            <pc:sldMk cId="913639366" sldId="2146846153"/>
            <ac:spMk id="69" creationId="{20D52E7A-53A3-E847-78B6-D222B95B5784}"/>
          </ac:spMkLst>
        </pc:spChg>
        <pc:spChg chg="del mod">
          <ac:chgData name="Reed Kiely" userId="768be38e-2fb5-40ce-925d-bd8e9d9e3c31" providerId="ADAL" clId="{7D4544BA-1846-4480-AD2B-B300E71FFAA8}" dt="2024-04-16T18:01:57.423" v="14727" actId="478"/>
          <ac:spMkLst>
            <pc:docMk/>
            <pc:sldMk cId="913639366" sldId="2146846153"/>
            <ac:spMk id="70" creationId="{B2E8BBD2-1904-6FAC-C33A-D8AC9A02751C}"/>
          </ac:spMkLst>
        </pc:spChg>
        <pc:spChg chg="mod">
          <ac:chgData name="Reed Kiely" userId="768be38e-2fb5-40ce-925d-bd8e9d9e3c31" providerId="ADAL" clId="{7D4544BA-1846-4480-AD2B-B300E71FFAA8}" dt="2024-04-17T18:38:09.974" v="17460" actId="1076"/>
          <ac:spMkLst>
            <pc:docMk/>
            <pc:sldMk cId="913639366" sldId="2146846153"/>
            <ac:spMk id="71" creationId="{1277CA25-FA5E-0D88-284D-086B7929CC4A}"/>
          </ac:spMkLst>
        </pc:spChg>
        <pc:spChg chg="del mod">
          <ac:chgData name="Reed Kiely" userId="768be38e-2fb5-40ce-925d-bd8e9d9e3c31" providerId="ADAL" clId="{7D4544BA-1846-4480-AD2B-B300E71FFAA8}" dt="2024-04-16T18:02:04.483" v="14731" actId="478"/>
          <ac:spMkLst>
            <pc:docMk/>
            <pc:sldMk cId="913639366" sldId="2146846153"/>
            <ac:spMk id="72" creationId="{0800CD5A-3D2C-094F-3CC3-A1260EE15A83}"/>
          </ac:spMkLst>
        </pc:spChg>
        <pc:spChg chg="del mod">
          <ac:chgData name="Reed Kiely" userId="768be38e-2fb5-40ce-925d-bd8e9d9e3c31" providerId="ADAL" clId="{7D4544BA-1846-4480-AD2B-B300E71FFAA8}" dt="2024-04-16T18:02:01.360" v="14729" actId="478"/>
          <ac:spMkLst>
            <pc:docMk/>
            <pc:sldMk cId="913639366" sldId="2146846153"/>
            <ac:spMk id="73" creationId="{EE5BC9A6-A492-3163-67B6-8B8858064985}"/>
          </ac:spMkLst>
        </pc:spChg>
        <pc:spChg chg="del mod">
          <ac:chgData name="Reed Kiely" userId="768be38e-2fb5-40ce-925d-bd8e9d9e3c31" providerId="ADAL" clId="{7D4544BA-1846-4480-AD2B-B300E71FFAA8}" dt="2024-04-16T18:02:00.289" v="14728" actId="478"/>
          <ac:spMkLst>
            <pc:docMk/>
            <pc:sldMk cId="913639366" sldId="2146846153"/>
            <ac:spMk id="74" creationId="{C0BFDE04-5D9E-E9A1-3C05-CCAD262B02DD}"/>
          </ac:spMkLst>
        </pc:spChg>
        <pc:spChg chg="del mod">
          <ac:chgData name="Reed Kiely" userId="768be38e-2fb5-40ce-925d-bd8e9d9e3c31" providerId="ADAL" clId="{7D4544BA-1846-4480-AD2B-B300E71FFAA8}" dt="2024-04-16T18:02:00.289" v="14728" actId="478"/>
          <ac:spMkLst>
            <pc:docMk/>
            <pc:sldMk cId="913639366" sldId="2146846153"/>
            <ac:spMk id="75" creationId="{828BC293-46B5-560A-5269-5A1EE7CD303E}"/>
          </ac:spMkLst>
        </pc:spChg>
        <pc:spChg chg="del mod">
          <ac:chgData name="Reed Kiely" userId="768be38e-2fb5-40ce-925d-bd8e9d9e3c31" providerId="ADAL" clId="{7D4544BA-1846-4480-AD2B-B300E71FFAA8}" dt="2024-04-16T18:01:57.423" v="14727" actId="478"/>
          <ac:spMkLst>
            <pc:docMk/>
            <pc:sldMk cId="913639366" sldId="2146846153"/>
            <ac:spMk id="85" creationId="{2ADBEDA9-12DD-207C-7F0A-B5FE6989AB37}"/>
          </ac:spMkLst>
        </pc:spChg>
        <pc:spChg chg="del mod">
          <ac:chgData name="Reed Kiely" userId="768be38e-2fb5-40ce-925d-bd8e9d9e3c31" providerId="ADAL" clId="{7D4544BA-1846-4480-AD2B-B300E71FFAA8}" dt="2024-04-16T18:01:57.423" v="14727" actId="478"/>
          <ac:spMkLst>
            <pc:docMk/>
            <pc:sldMk cId="913639366" sldId="2146846153"/>
            <ac:spMk id="86" creationId="{CBA8BDB2-23B4-7EAF-EF14-4729821CA687}"/>
          </ac:spMkLst>
        </pc:spChg>
        <pc:spChg chg="del mod">
          <ac:chgData name="Reed Kiely" userId="768be38e-2fb5-40ce-925d-bd8e9d9e3c31" providerId="ADAL" clId="{7D4544BA-1846-4480-AD2B-B300E71FFAA8}" dt="2024-04-16T18:01:57.423" v="14727" actId="478"/>
          <ac:spMkLst>
            <pc:docMk/>
            <pc:sldMk cId="913639366" sldId="2146846153"/>
            <ac:spMk id="87" creationId="{C15DC717-A33C-A335-0DAC-E788F8DFBF91}"/>
          </ac:spMkLst>
        </pc:spChg>
        <pc:spChg chg="del mod">
          <ac:chgData name="Reed Kiely" userId="768be38e-2fb5-40ce-925d-bd8e9d9e3c31" providerId="ADAL" clId="{7D4544BA-1846-4480-AD2B-B300E71FFAA8}" dt="2024-04-16T18:02:03.608" v="14730" actId="478"/>
          <ac:spMkLst>
            <pc:docMk/>
            <pc:sldMk cId="913639366" sldId="2146846153"/>
            <ac:spMk id="88" creationId="{F8C6C229-38D5-8037-DC3B-857B28ED02AA}"/>
          </ac:spMkLst>
        </pc:spChg>
        <pc:spChg chg="del mod">
          <ac:chgData name="Reed Kiely" userId="768be38e-2fb5-40ce-925d-bd8e9d9e3c31" providerId="ADAL" clId="{7D4544BA-1846-4480-AD2B-B300E71FFAA8}" dt="2024-04-16T18:02:00.289" v="14728" actId="478"/>
          <ac:spMkLst>
            <pc:docMk/>
            <pc:sldMk cId="913639366" sldId="2146846153"/>
            <ac:spMk id="89" creationId="{E2EAF9BA-A9F7-B7F2-3B2B-A49553C19189}"/>
          </ac:spMkLst>
        </pc:spChg>
        <pc:spChg chg="del mod">
          <ac:chgData name="Reed Kiely" userId="768be38e-2fb5-40ce-925d-bd8e9d9e3c31" providerId="ADAL" clId="{7D4544BA-1846-4480-AD2B-B300E71FFAA8}" dt="2024-04-16T18:02:00.289" v="14728" actId="478"/>
          <ac:spMkLst>
            <pc:docMk/>
            <pc:sldMk cId="913639366" sldId="2146846153"/>
            <ac:spMk id="90" creationId="{E2099DBB-C33F-316E-6D3C-DB70346CD839}"/>
          </ac:spMkLst>
        </pc:spChg>
        <pc:spChg chg="del mod">
          <ac:chgData name="Reed Kiely" userId="768be38e-2fb5-40ce-925d-bd8e9d9e3c31" providerId="ADAL" clId="{7D4544BA-1846-4480-AD2B-B300E71FFAA8}" dt="2024-04-16T18:02:00.289" v="14728" actId="478"/>
          <ac:spMkLst>
            <pc:docMk/>
            <pc:sldMk cId="913639366" sldId="2146846153"/>
            <ac:spMk id="91" creationId="{E4F8BCE5-B12A-8521-7D0F-3C54F3A8651F}"/>
          </ac:spMkLst>
        </pc:spChg>
        <pc:spChg chg="del mod">
          <ac:chgData name="Reed Kiely" userId="768be38e-2fb5-40ce-925d-bd8e9d9e3c31" providerId="ADAL" clId="{7D4544BA-1846-4480-AD2B-B300E71FFAA8}" dt="2024-04-17T20:13:17.990" v="17833" actId="478"/>
          <ac:spMkLst>
            <pc:docMk/>
            <pc:sldMk cId="913639366" sldId="2146846153"/>
            <ac:spMk id="93" creationId="{84C1D162-71D8-3DA2-B629-A8EB6252B40E}"/>
          </ac:spMkLst>
        </pc:spChg>
        <pc:spChg chg="del mod">
          <ac:chgData name="Reed Kiely" userId="768be38e-2fb5-40ce-925d-bd8e9d9e3c31" providerId="ADAL" clId="{7D4544BA-1846-4480-AD2B-B300E71FFAA8}" dt="2024-04-17T18:37:15.279" v="17446" actId="478"/>
          <ac:spMkLst>
            <pc:docMk/>
            <pc:sldMk cId="913639366" sldId="2146846153"/>
            <ac:spMk id="94" creationId="{86E46C42-8FAB-C444-4E72-93DE685EA4A0}"/>
          </ac:spMkLst>
        </pc:spChg>
        <pc:spChg chg="del mod">
          <ac:chgData name="Reed Kiely" userId="768be38e-2fb5-40ce-925d-bd8e9d9e3c31" providerId="ADAL" clId="{7D4544BA-1846-4480-AD2B-B300E71FFAA8}" dt="2024-04-17T18:37:15.279" v="17446" actId="478"/>
          <ac:spMkLst>
            <pc:docMk/>
            <pc:sldMk cId="913639366" sldId="2146846153"/>
            <ac:spMk id="95" creationId="{221A74F7-CAC8-5304-9FDB-EB668A88CDCC}"/>
          </ac:spMkLst>
        </pc:spChg>
        <pc:picChg chg="mod">
          <ac:chgData name="Reed Kiely" userId="768be38e-2fb5-40ce-925d-bd8e9d9e3c31" providerId="ADAL" clId="{7D4544BA-1846-4480-AD2B-B300E71FFAA8}" dt="2024-04-17T18:38:09.974" v="17460" actId="1076"/>
          <ac:picMkLst>
            <pc:docMk/>
            <pc:sldMk cId="913639366" sldId="2146846153"/>
            <ac:picMk id="31" creationId="{133B8E49-2D22-487F-A764-6CEDD1DDB060}"/>
          </ac:picMkLst>
        </pc:picChg>
        <pc:picChg chg="mod">
          <ac:chgData name="Reed Kiely" userId="768be38e-2fb5-40ce-925d-bd8e9d9e3c31" providerId="ADAL" clId="{7D4544BA-1846-4480-AD2B-B300E71FFAA8}" dt="2024-04-17T20:16:21.177" v="17905" actId="1076"/>
          <ac:picMkLst>
            <pc:docMk/>
            <pc:sldMk cId="913639366" sldId="2146846153"/>
            <ac:picMk id="32" creationId="{9FF0C4F6-F5FB-035B-0ACF-07E41E771307}"/>
          </ac:picMkLst>
        </pc:picChg>
        <pc:picChg chg="del mod">
          <ac:chgData name="Reed Kiely" userId="768be38e-2fb5-40ce-925d-bd8e9d9e3c31" providerId="ADAL" clId="{7D4544BA-1846-4480-AD2B-B300E71FFAA8}" dt="2024-04-16T18:01:57.423" v="14727" actId="478"/>
          <ac:picMkLst>
            <pc:docMk/>
            <pc:sldMk cId="913639366" sldId="2146846153"/>
            <ac:picMk id="33" creationId="{03EB095D-DE5A-6238-3F60-B63041BE352D}"/>
          </ac:picMkLst>
        </pc:picChg>
        <pc:picChg chg="del mod">
          <ac:chgData name="Reed Kiely" userId="768be38e-2fb5-40ce-925d-bd8e9d9e3c31" providerId="ADAL" clId="{7D4544BA-1846-4480-AD2B-B300E71FFAA8}" dt="2024-04-16T18:01:57.423" v="14727" actId="478"/>
          <ac:picMkLst>
            <pc:docMk/>
            <pc:sldMk cId="913639366" sldId="2146846153"/>
            <ac:picMk id="34" creationId="{5AA34AE7-E8F0-2825-8416-ED12E4D2194D}"/>
          </ac:picMkLst>
        </pc:picChg>
        <pc:picChg chg="del mod">
          <ac:chgData name="Reed Kiely" userId="768be38e-2fb5-40ce-925d-bd8e9d9e3c31" providerId="ADAL" clId="{7D4544BA-1846-4480-AD2B-B300E71FFAA8}" dt="2024-04-16T18:01:57.423" v="14727" actId="478"/>
          <ac:picMkLst>
            <pc:docMk/>
            <pc:sldMk cId="913639366" sldId="2146846153"/>
            <ac:picMk id="35" creationId="{09C00821-E6BA-3D52-4783-9531C4AC74F9}"/>
          </ac:picMkLst>
        </pc:picChg>
        <pc:picChg chg="mod">
          <ac:chgData name="Reed Kiely" userId="768be38e-2fb5-40ce-925d-bd8e9d9e3c31" providerId="ADAL" clId="{7D4544BA-1846-4480-AD2B-B300E71FFAA8}" dt="2024-04-17T18:38:09.974" v="17460" actId="1076"/>
          <ac:picMkLst>
            <pc:docMk/>
            <pc:sldMk cId="913639366" sldId="2146846153"/>
            <ac:picMk id="37" creationId="{EC15527C-45BF-3558-9535-198532576FA7}"/>
          </ac:picMkLst>
        </pc:picChg>
        <pc:picChg chg="del mod">
          <ac:chgData name="Reed Kiely" userId="768be38e-2fb5-40ce-925d-bd8e9d9e3c31" providerId="ADAL" clId="{7D4544BA-1846-4480-AD2B-B300E71FFAA8}" dt="2024-04-16T18:02:03.608" v="14730" actId="478"/>
          <ac:picMkLst>
            <pc:docMk/>
            <pc:sldMk cId="913639366" sldId="2146846153"/>
            <ac:picMk id="38" creationId="{AB39C45F-FBF6-94D6-187B-BD6EB26DB412}"/>
          </ac:picMkLst>
        </pc:picChg>
        <pc:picChg chg="del mod">
          <ac:chgData name="Reed Kiely" userId="768be38e-2fb5-40ce-925d-bd8e9d9e3c31" providerId="ADAL" clId="{7D4544BA-1846-4480-AD2B-B300E71FFAA8}" dt="2024-04-16T18:02:00.289" v="14728" actId="478"/>
          <ac:picMkLst>
            <pc:docMk/>
            <pc:sldMk cId="913639366" sldId="2146846153"/>
            <ac:picMk id="39" creationId="{BCBF21DE-F15A-3067-C852-F950F698CA25}"/>
          </ac:picMkLst>
        </pc:picChg>
        <pc:picChg chg="del mod">
          <ac:chgData name="Reed Kiely" userId="768be38e-2fb5-40ce-925d-bd8e9d9e3c31" providerId="ADAL" clId="{7D4544BA-1846-4480-AD2B-B300E71FFAA8}" dt="2024-04-16T18:02:00.289" v="14728" actId="478"/>
          <ac:picMkLst>
            <pc:docMk/>
            <pc:sldMk cId="913639366" sldId="2146846153"/>
            <ac:picMk id="40" creationId="{AEFB46B6-5DFB-759D-B329-499118063BE9}"/>
          </ac:picMkLst>
        </pc:picChg>
        <pc:picChg chg="del mod">
          <ac:chgData name="Reed Kiely" userId="768be38e-2fb5-40ce-925d-bd8e9d9e3c31" providerId="ADAL" clId="{7D4544BA-1846-4480-AD2B-B300E71FFAA8}" dt="2024-04-16T18:02:00.289" v="14728" actId="478"/>
          <ac:picMkLst>
            <pc:docMk/>
            <pc:sldMk cId="913639366" sldId="2146846153"/>
            <ac:picMk id="41" creationId="{8456143A-EB62-1427-915C-F21C4488FAD3}"/>
          </ac:picMkLst>
        </pc:pic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7D4544BA-1846-4480-AD2B-B300E71FFAA8}" dt="2024-04-17T22:17:25.479" v="20429"/>
              <pc2:cmMkLst xmlns:pc2="http://schemas.microsoft.com/office/powerpoint/2019/9/main/command">
                <pc:docMk/>
                <pc:sldMk cId="913639366" sldId="2146846153"/>
                <pc2:cmMk id="{EF858F8A-7CAE-4307-82FE-0D71686F516F}"/>
              </pc2:cmMkLst>
            </pc226:cmChg>
            <pc226:cmChg xmlns:pc226="http://schemas.microsoft.com/office/powerpoint/2022/06/main/command" chg="add">
              <pc226:chgData name="Reed Kiely" userId="768be38e-2fb5-40ce-925d-bd8e9d9e3c31" providerId="ADAL" clId="{7D4544BA-1846-4480-AD2B-B300E71FFAA8}" dt="2024-04-23T16:26:56.793" v="22880"/>
              <pc2:cmMkLst xmlns:pc2="http://schemas.microsoft.com/office/powerpoint/2019/9/main/command">
                <pc:docMk/>
                <pc:sldMk cId="913639366" sldId="2146846153"/>
                <pc2:cmMk id="{662AC99D-E7F3-40A7-AEF8-D9459E0D9354}"/>
              </pc2:cmMkLst>
            </pc226:cmChg>
            <pc226:cmChg xmlns:pc226="http://schemas.microsoft.com/office/powerpoint/2022/06/main/command" chg="add">
              <pc226:chgData name="Reed Kiely" userId="768be38e-2fb5-40ce-925d-bd8e9d9e3c31" providerId="ADAL" clId="{7D4544BA-1846-4480-AD2B-B300E71FFAA8}" dt="2024-04-12T16:11:21.353" v="9324"/>
              <pc2:cmMkLst xmlns:pc2="http://schemas.microsoft.com/office/powerpoint/2019/9/main/command">
                <pc:docMk/>
                <pc:sldMk cId="913639366" sldId="2146846153"/>
                <pc2:cmMk id="{36C549C6-A900-4327-837C-9093613DA53F}"/>
              </pc2:cmMkLst>
            </pc226:cmChg>
          </p:ext>
        </pc:extLst>
      </pc:sldChg>
      <pc:sldChg chg="addSp delSp modSp add mod ord">
        <pc:chgData name="Reed Kiely" userId="768be38e-2fb5-40ce-925d-bd8e9d9e3c31" providerId="ADAL" clId="{7D4544BA-1846-4480-AD2B-B300E71FFAA8}" dt="2024-04-12T16:20:47.005" v="9668" actId="1076"/>
        <pc:sldMkLst>
          <pc:docMk/>
          <pc:sldMk cId="914153516" sldId="2146846154"/>
        </pc:sldMkLst>
        <pc:spChg chg="mod">
          <ac:chgData name="Reed Kiely" userId="768be38e-2fb5-40ce-925d-bd8e9d9e3c31" providerId="ADAL" clId="{7D4544BA-1846-4480-AD2B-B300E71FFAA8}" dt="2024-04-11T18:52:03.616" v="4697" actId="207"/>
          <ac:spMkLst>
            <pc:docMk/>
            <pc:sldMk cId="914153516" sldId="2146846154"/>
            <ac:spMk id="4" creationId="{1BF894CE-5EB9-4BB3-F6C7-477E37F6A6AA}"/>
          </ac:spMkLst>
        </pc:spChg>
        <pc:picChg chg="add del">
          <ac:chgData name="Reed Kiely" userId="768be38e-2fb5-40ce-925d-bd8e9d9e3c31" providerId="ADAL" clId="{7D4544BA-1846-4480-AD2B-B300E71FFAA8}" dt="2024-04-11T18:52:16.296" v="4704" actId="478"/>
          <ac:picMkLst>
            <pc:docMk/>
            <pc:sldMk cId="914153516" sldId="2146846154"/>
            <ac:picMk id="3" creationId="{8AE5AB4C-C947-018D-C6E6-BD064428B859}"/>
          </ac:picMkLst>
        </pc:picChg>
        <pc:picChg chg="add del mod">
          <ac:chgData name="Reed Kiely" userId="768be38e-2fb5-40ce-925d-bd8e9d9e3c31" providerId="ADAL" clId="{7D4544BA-1846-4480-AD2B-B300E71FFAA8}" dt="2024-04-11T18:52:17.072" v="4706" actId="478"/>
          <ac:picMkLst>
            <pc:docMk/>
            <pc:sldMk cId="914153516" sldId="2146846154"/>
            <ac:picMk id="11" creationId="{1D049834-0A74-F656-E5EB-ED2BE916AB43}"/>
          </ac:picMkLst>
        </pc:picChg>
        <pc:picChg chg="mod">
          <ac:chgData name="Reed Kiely" userId="768be38e-2fb5-40ce-925d-bd8e9d9e3c31" providerId="ADAL" clId="{7D4544BA-1846-4480-AD2B-B300E71FFAA8}" dt="2024-04-12T16:20:47.005" v="9668" actId="1076"/>
          <ac:picMkLst>
            <pc:docMk/>
            <pc:sldMk cId="914153516" sldId="2146846154"/>
            <ac:picMk id="12" creationId="{3A5C0935-3BDD-D617-D7D5-B269D4351D9D}"/>
          </ac:picMkLst>
        </pc:picChg>
        <pc:picChg chg="add del">
          <ac:chgData name="Reed Kiely" userId="768be38e-2fb5-40ce-925d-bd8e9d9e3c31" providerId="ADAL" clId="{7D4544BA-1846-4480-AD2B-B300E71FFAA8}" dt="2024-04-11T18:52:16.616" v="4705" actId="478"/>
          <ac:picMkLst>
            <pc:docMk/>
            <pc:sldMk cId="914153516" sldId="2146846154"/>
            <ac:picMk id="16" creationId="{B84BDC8A-3419-5E3C-5B96-727B78BA69AC}"/>
          </ac:picMkLst>
        </pc:picChg>
      </pc:sldChg>
      <pc:sldChg chg="add">
        <pc:chgData name="Reed Kiely" userId="768be38e-2fb5-40ce-925d-bd8e9d9e3c31" providerId="ADAL" clId="{7D4544BA-1846-4480-AD2B-B300E71FFAA8}" dt="2024-04-11T18:55:26.415" v="4934"/>
        <pc:sldMkLst>
          <pc:docMk/>
          <pc:sldMk cId="769288088" sldId="2146846155"/>
        </pc:sldMkLst>
      </pc:sldChg>
      <pc:sldChg chg="add">
        <pc:chgData name="Reed Kiely" userId="768be38e-2fb5-40ce-925d-bd8e9d9e3c31" providerId="ADAL" clId="{7D4544BA-1846-4480-AD2B-B300E71FFAA8}" dt="2024-04-11T20:19:52.449" v="6115"/>
        <pc:sldMkLst>
          <pc:docMk/>
          <pc:sldMk cId="2177659752" sldId="2146846156"/>
        </pc:sldMkLst>
      </pc:sldChg>
      <pc:sldChg chg="addSp delSp modSp add mod addCm delCm">
        <pc:chgData name="Reed Kiely" userId="768be38e-2fb5-40ce-925d-bd8e9d9e3c31" providerId="ADAL" clId="{7D4544BA-1846-4480-AD2B-B300E71FFAA8}" dt="2024-04-23T22:00:08.272" v="28655" actId="20577"/>
        <pc:sldMkLst>
          <pc:docMk/>
          <pc:sldMk cId="3036935507" sldId="2146846157"/>
        </pc:sldMkLst>
        <pc:spChg chg="add del mod">
          <ac:chgData name="Reed Kiely" userId="768be38e-2fb5-40ce-925d-bd8e9d9e3c31" providerId="ADAL" clId="{7D4544BA-1846-4480-AD2B-B300E71FFAA8}" dt="2024-04-17T15:15:41.190" v="16268" actId="478"/>
          <ac:spMkLst>
            <pc:docMk/>
            <pc:sldMk cId="3036935507" sldId="2146846157"/>
            <ac:spMk id="3" creationId="{44727A0B-650B-B860-7205-BCD8D0C5E371}"/>
          </ac:spMkLst>
        </pc:spChg>
        <pc:spChg chg="mod">
          <ac:chgData name="Reed Kiely" userId="768be38e-2fb5-40ce-925d-bd8e9d9e3c31" providerId="ADAL" clId="{7D4544BA-1846-4480-AD2B-B300E71FFAA8}" dt="2024-04-23T20:34:28.865" v="25357" actId="1582"/>
          <ac:spMkLst>
            <pc:docMk/>
            <pc:sldMk cId="3036935507" sldId="2146846157"/>
            <ac:spMk id="3" creationId="{E99204ED-C6E3-A012-67AC-B74190492F11}"/>
          </ac:spMkLst>
        </pc:spChg>
        <pc:spChg chg="mod">
          <ac:chgData name="Reed Kiely" userId="768be38e-2fb5-40ce-925d-bd8e9d9e3c31" providerId="ADAL" clId="{7D4544BA-1846-4480-AD2B-B300E71FFAA8}" dt="2024-04-23T21:50:56.723" v="28238" actId="1076"/>
          <ac:spMkLst>
            <pc:docMk/>
            <pc:sldMk cId="3036935507" sldId="2146846157"/>
            <ac:spMk id="4" creationId="{1BF894CE-5EB9-4BB3-F6C7-477E37F6A6AA}"/>
          </ac:spMkLst>
        </pc:spChg>
        <pc:spChg chg="mod ord">
          <ac:chgData name="Reed Kiely" userId="768be38e-2fb5-40ce-925d-bd8e9d9e3c31" providerId="ADAL" clId="{7D4544BA-1846-4480-AD2B-B300E71FFAA8}" dt="2024-04-23T16:59:23.303" v="23317" actId="2085"/>
          <ac:spMkLst>
            <pc:docMk/>
            <pc:sldMk cId="3036935507" sldId="2146846157"/>
            <ac:spMk id="6" creationId="{852BB068-271F-982F-E064-8575D79758CC}"/>
          </ac:spMkLst>
        </pc:spChg>
        <pc:spChg chg="add del mod">
          <ac:chgData name="Reed Kiely" userId="768be38e-2fb5-40ce-925d-bd8e9d9e3c31" providerId="ADAL" clId="{7D4544BA-1846-4480-AD2B-B300E71FFAA8}" dt="2024-04-17T19:47:42.799" v="17650" actId="478"/>
          <ac:spMkLst>
            <pc:docMk/>
            <pc:sldMk cId="3036935507" sldId="2146846157"/>
            <ac:spMk id="7" creationId="{253B3759-8AAF-7AC9-205D-5DAF82CA37DB}"/>
          </ac:spMkLst>
        </pc:spChg>
        <pc:spChg chg="add del mod">
          <ac:chgData name="Reed Kiely" userId="768be38e-2fb5-40ce-925d-bd8e9d9e3c31" providerId="ADAL" clId="{7D4544BA-1846-4480-AD2B-B300E71FFAA8}" dt="2024-04-23T21:50:59.744" v="28239" actId="478"/>
          <ac:spMkLst>
            <pc:docMk/>
            <pc:sldMk cId="3036935507" sldId="2146846157"/>
            <ac:spMk id="7" creationId="{95081C01-5849-307F-D28B-215F67BF7E8E}"/>
          </ac:spMkLst>
        </pc:spChg>
        <pc:spChg chg="del mod">
          <ac:chgData name="Reed Kiely" userId="768be38e-2fb5-40ce-925d-bd8e9d9e3c31" providerId="ADAL" clId="{7D4544BA-1846-4480-AD2B-B300E71FFAA8}" dt="2024-04-23T14:28:16.318" v="22261" actId="21"/>
          <ac:spMkLst>
            <pc:docMk/>
            <pc:sldMk cId="3036935507" sldId="2146846157"/>
            <ac:spMk id="7" creationId="{A8D30ED0-D4B8-E1BE-DD78-DC877577B7EC}"/>
          </ac:spMkLst>
        </pc:spChg>
        <pc:spChg chg="add del mod">
          <ac:chgData name="Reed Kiely" userId="768be38e-2fb5-40ce-925d-bd8e9d9e3c31" providerId="ADAL" clId="{7D4544BA-1846-4480-AD2B-B300E71FFAA8}" dt="2024-04-23T14:28:16.318" v="22261" actId="21"/>
          <ac:spMkLst>
            <pc:docMk/>
            <pc:sldMk cId="3036935507" sldId="2146846157"/>
            <ac:spMk id="8" creationId="{4CB647AB-988C-A55F-7B66-DA99F29C6143}"/>
          </ac:spMkLst>
        </pc:spChg>
        <pc:spChg chg="add del mod">
          <ac:chgData name="Reed Kiely" userId="768be38e-2fb5-40ce-925d-bd8e9d9e3c31" providerId="ADAL" clId="{7D4544BA-1846-4480-AD2B-B300E71FFAA8}" dt="2024-04-23T21:51:14.697" v="28242" actId="478"/>
          <ac:spMkLst>
            <pc:docMk/>
            <pc:sldMk cId="3036935507" sldId="2146846157"/>
            <ac:spMk id="8" creationId="{A868E437-6864-2F81-93A9-C73DB007B8B1}"/>
          </ac:spMkLst>
        </pc:spChg>
        <pc:spChg chg="add del mod">
          <ac:chgData name="Reed Kiely" userId="768be38e-2fb5-40ce-925d-bd8e9d9e3c31" providerId="ADAL" clId="{7D4544BA-1846-4480-AD2B-B300E71FFAA8}" dt="2024-04-11T21:49:49.622" v="7339" actId="478"/>
          <ac:spMkLst>
            <pc:docMk/>
            <pc:sldMk cId="3036935507" sldId="2146846157"/>
            <ac:spMk id="8" creationId="{E2C71902-26F8-EA89-0023-221AA7027A33}"/>
          </ac:spMkLst>
        </pc:spChg>
        <pc:spChg chg="add del mod">
          <ac:chgData name="Reed Kiely" userId="768be38e-2fb5-40ce-925d-bd8e9d9e3c31" providerId="ADAL" clId="{7D4544BA-1846-4480-AD2B-B300E71FFAA8}" dt="2024-04-17T19:24:07.053" v="17632" actId="478"/>
          <ac:spMkLst>
            <pc:docMk/>
            <pc:sldMk cId="3036935507" sldId="2146846157"/>
            <ac:spMk id="8" creationId="{ED24254A-2800-43E3-B604-653A9859127B}"/>
          </ac:spMkLst>
        </pc:spChg>
        <pc:spChg chg="mod">
          <ac:chgData name="Reed Kiely" userId="768be38e-2fb5-40ce-925d-bd8e9d9e3c31" providerId="ADAL" clId="{7D4544BA-1846-4480-AD2B-B300E71FFAA8}" dt="2024-04-23T21:51:13.013" v="28241" actId="14100"/>
          <ac:spMkLst>
            <pc:docMk/>
            <pc:sldMk cId="3036935507" sldId="2146846157"/>
            <ac:spMk id="10" creationId="{6207CC1A-CFD7-697D-86E8-81F0633D371C}"/>
          </ac:spMkLst>
        </pc:spChg>
        <pc:spChg chg="add mod">
          <ac:chgData name="Reed Kiely" userId="768be38e-2fb5-40ce-925d-bd8e9d9e3c31" providerId="ADAL" clId="{7D4544BA-1846-4480-AD2B-B300E71FFAA8}" dt="2024-04-17T16:40:06.783" v="16627"/>
          <ac:spMkLst>
            <pc:docMk/>
            <pc:sldMk cId="3036935507" sldId="2146846157"/>
            <ac:spMk id="11" creationId="{BE196E53-1168-3870-FE92-BD2258A52EEA}"/>
          </ac:spMkLst>
        </pc:spChg>
        <pc:spChg chg="del">
          <ac:chgData name="Reed Kiely" userId="768be38e-2fb5-40ce-925d-bd8e9d9e3c31" providerId="ADAL" clId="{7D4544BA-1846-4480-AD2B-B300E71FFAA8}" dt="2024-04-11T21:42:11.991" v="7154" actId="478"/>
          <ac:spMkLst>
            <pc:docMk/>
            <pc:sldMk cId="3036935507" sldId="2146846157"/>
            <ac:spMk id="11" creationId="{D8D584BF-17D8-266A-B21B-EE9D3AA718AC}"/>
          </ac:spMkLst>
        </pc:spChg>
        <pc:spChg chg="add del mod">
          <ac:chgData name="Reed Kiely" userId="768be38e-2fb5-40ce-925d-bd8e9d9e3c31" providerId="ADAL" clId="{7D4544BA-1846-4480-AD2B-B300E71FFAA8}" dt="2024-04-23T16:57:17.789" v="23253" actId="478"/>
          <ac:spMkLst>
            <pc:docMk/>
            <pc:sldMk cId="3036935507" sldId="2146846157"/>
            <ac:spMk id="12" creationId="{1546F6DD-1D11-C1E8-F8DF-DA32A281D2B8}"/>
          </ac:spMkLst>
        </pc:spChg>
        <pc:spChg chg="add mod">
          <ac:chgData name="Reed Kiely" userId="768be38e-2fb5-40ce-925d-bd8e9d9e3c31" providerId="ADAL" clId="{7D4544BA-1846-4480-AD2B-B300E71FFAA8}" dt="2024-04-17T16:40:06.783" v="16627"/>
          <ac:spMkLst>
            <pc:docMk/>
            <pc:sldMk cId="3036935507" sldId="2146846157"/>
            <ac:spMk id="12" creationId="{162F6340-BFC0-A4E3-B589-64E023C25CAA}"/>
          </ac:spMkLst>
        </pc:spChg>
        <pc:spChg chg="del">
          <ac:chgData name="Reed Kiely" userId="768be38e-2fb5-40ce-925d-bd8e9d9e3c31" providerId="ADAL" clId="{7D4544BA-1846-4480-AD2B-B300E71FFAA8}" dt="2024-04-11T21:42:11.991" v="7154" actId="478"/>
          <ac:spMkLst>
            <pc:docMk/>
            <pc:sldMk cId="3036935507" sldId="2146846157"/>
            <ac:spMk id="12" creationId="{72143D5C-4A75-287D-E7EA-191FB676E772}"/>
          </ac:spMkLst>
        </pc:spChg>
        <pc:spChg chg="add del mod">
          <ac:chgData name="Reed Kiely" userId="768be38e-2fb5-40ce-925d-bd8e9d9e3c31" providerId="ADAL" clId="{7D4544BA-1846-4480-AD2B-B300E71FFAA8}" dt="2024-04-23T14:28:16.318" v="22261" actId="21"/>
          <ac:spMkLst>
            <pc:docMk/>
            <pc:sldMk cId="3036935507" sldId="2146846157"/>
            <ac:spMk id="13" creationId="{38AEC8E5-1528-34E4-F03E-3521F5C3B1AF}"/>
          </ac:spMkLst>
        </pc:spChg>
        <pc:spChg chg="add del mod">
          <ac:chgData name="Reed Kiely" userId="768be38e-2fb5-40ce-925d-bd8e9d9e3c31" providerId="ADAL" clId="{7D4544BA-1846-4480-AD2B-B300E71FFAA8}" dt="2024-04-11T21:49:43.447" v="7336" actId="478"/>
          <ac:spMkLst>
            <pc:docMk/>
            <pc:sldMk cId="3036935507" sldId="2146846157"/>
            <ac:spMk id="13" creationId="{D29DFA9D-B6BB-F2E1-12BB-EF347CEA9F5C}"/>
          </ac:spMkLst>
        </pc:spChg>
        <pc:spChg chg="add del mod ord">
          <ac:chgData name="Reed Kiely" userId="768be38e-2fb5-40ce-925d-bd8e9d9e3c31" providerId="ADAL" clId="{7D4544BA-1846-4480-AD2B-B300E71FFAA8}" dt="2024-04-17T16:39:45.260" v="16623" actId="478"/>
          <ac:spMkLst>
            <pc:docMk/>
            <pc:sldMk cId="3036935507" sldId="2146846157"/>
            <ac:spMk id="14" creationId="{EAEF5595-F772-4987-DA89-0C610B9CE49D}"/>
          </ac:spMkLst>
        </pc:spChg>
        <pc:spChg chg="add del mod">
          <ac:chgData name="Reed Kiely" userId="768be38e-2fb5-40ce-925d-bd8e9d9e3c31" providerId="ADAL" clId="{7D4544BA-1846-4480-AD2B-B300E71FFAA8}" dt="2024-04-17T16:39:45.260" v="16623" actId="478"/>
          <ac:spMkLst>
            <pc:docMk/>
            <pc:sldMk cId="3036935507" sldId="2146846157"/>
            <ac:spMk id="15" creationId="{09AFE061-CD40-2051-0B3B-DFAF37BD01A8}"/>
          </ac:spMkLst>
        </pc:spChg>
        <pc:spChg chg="add del mod">
          <ac:chgData name="Reed Kiely" userId="768be38e-2fb5-40ce-925d-bd8e9d9e3c31" providerId="ADAL" clId="{7D4544BA-1846-4480-AD2B-B300E71FFAA8}" dt="2024-04-23T15:11:33.295" v="22437" actId="478"/>
          <ac:spMkLst>
            <pc:docMk/>
            <pc:sldMk cId="3036935507" sldId="2146846157"/>
            <ac:spMk id="15" creationId="{BD66F145-EB94-92A0-793C-CA1559D09768}"/>
          </ac:spMkLst>
        </pc:spChg>
        <pc:spChg chg="add del mod">
          <ac:chgData name="Reed Kiely" userId="768be38e-2fb5-40ce-925d-bd8e9d9e3c31" providerId="ADAL" clId="{7D4544BA-1846-4480-AD2B-B300E71FFAA8}" dt="2024-04-17T16:39:45.260" v="16623" actId="478"/>
          <ac:spMkLst>
            <pc:docMk/>
            <pc:sldMk cId="3036935507" sldId="2146846157"/>
            <ac:spMk id="16" creationId="{CA1A0702-8F40-A180-4B38-3BE6887C3C25}"/>
          </ac:spMkLst>
        </pc:spChg>
        <pc:spChg chg="add del mod">
          <ac:chgData name="Reed Kiely" userId="768be38e-2fb5-40ce-925d-bd8e9d9e3c31" providerId="ADAL" clId="{7D4544BA-1846-4480-AD2B-B300E71FFAA8}" dt="2024-04-17T16:39:45.260" v="16623" actId="478"/>
          <ac:spMkLst>
            <pc:docMk/>
            <pc:sldMk cId="3036935507" sldId="2146846157"/>
            <ac:spMk id="17" creationId="{EBAA18F1-F152-DF8C-B86F-21552CC58B1F}"/>
          </ac:spMkLst>
        </pc:spChg>
        <pc:spChg chg="mod">
          <ac:chgData name="Reed Kiely" userId="768be38e-2fb5-40ce-925d-bd8e9d9e3c31" providerId="ADAL" clId="{7D4544BA-1846-4480-AD2B-B300E71FFAA8}" dt="2024-04-23T20:34:33.248" v="25359" actId="1035"/>
          <ac:spMkLst>
            <pc:docMk/>
            <pc:sldMk cId="3036935507" sldId="2146846157"/>
            <ac:spMk id="18" creationId="{819B1AEB-7481-0CBC-3D92-56DFF2A91610}"/>
          </ac:spMkLst>
        </pc:spChg>
        <pc:spChg chg="add del mod">
          <ac:chgData name="Reed Kiely" userId="768be38e-2fb5-40ce-925d-bd8e9d9e3c31" providerId="ADAL" clId="{7D4544BA-1846-4480-AD2B-B300E71FFAA8}" dt="2024-04-23T14:28:16.318" v="22261" actId="21"/>
          <ac:spMkLst>
            <pc:docMk/>
            <pc:sldMk cId="3036935507" sldId="2146846157"/>
            <ac:spMk id="20" creationId="{77AB76AF-8990-860E-2D31-952405DEB94D}"/>
          </ac:spMkLst>
        </pc:spChg>
        <pc:spChg chg="add mod">
          <ac:chgData name="Reed Kiely" userId="768be38e-2fb5-40ce-925d-bd8e9d9e3c31" providerId="ADAL" clId="{7D4544BA-1846-4480-AD2B-B300E71FFAA8}" dt="2024-04-17T16:40:47.032" v="16666" actId="20577"/>
          <ac:spMkLst>
            <pc:docMk/>
            <pc:sldMk cId="3036935507" sldId="2146846157"/>
            <ac:spMk id="23" creationId="{6CD55886-1E75-B9AC-C670-AE58126EE5FC}"/>
          </ac:spMkLst>
        </pc:spChg>
        <pc:spChg chg="add mod">
          <ac:chgData name="Reed Kiely" userId="768be38e-2fb5-40ce-925d-bd8e9d9e3c31" providerId="ADAL" clId="{7D4544BA-1846-4480-AD2B-B300E71FFAA8}" dt="2024-04-11T21:51:32.392" v="7371" actId="1037"/>
          <ac:spMkLst>
            <pc:docMk/>
            <pc:sldMk cId="3036935507" sldId="2146846157"/>
            <ac:spMk id="23" creationId="{D8A0C86F-C780-28EC-473B-7EACC3EF0365}"/>
          </ac:spMkLst>
        </pc:spChg>
        <pc:spChg chg="add mod">
          <ac:chgData name="Reed Kiely" userId="768be38e-2fb5-40ce-925d-bd8e9d9e3c31" providerId="ADAL" clId="{7D4544BA-1846-4480-AD2B-B300E71FFAA8}" dt="2024-04-23T16:59:43.501" v="23334" actId="1036"/>
          <ac:spMkLst>
            <pc:docMk/>
            <pc:sldMk cId="3036935507" sldId="2146846157"/>
            <ac:spMk id="24" creationId="{E9AF0732-275A-73B0-9D1A-FBBFEBB050FE}"/>
          </ac:spMkLst>
        </pc:spChg>
        <pc:spChg chg="add mod">
          <ac:chgData name="Reed Kiely" userId="768be38e-2fb5-40ce-925d-bd8e9d9e3c31" providerId="ADAL" clId="{7D4544BA-1846-4480-AD2B-B300E71FFAA8}" dt="2024-04-11T21:50:22.600" v="7349" actId="12788"/>
          <ac:spMkLst>
            <pc:docMk/>
            <pc:sldMk cId="3036935507" sldId="2146846157"/>
            <ac:spMk id="24" creationId="{FA707F33-45A4-EB3C-8834-1752E748FA2A}"/>
          </ac:spMkLst>
        </pc:spChg>
        <pc:spChg chg="add mod">
          <ac:chgData name="Reed Kiely" userId="768be38e-2fb5-40ce-925d-bd8e9d9e3c31" providerId="ADAL" clId="{7D4544BA-1846-4480-AD2B-B300E71FFAA8}" dt="2024-04-11T21:51:23.783" v="7368" actId="1038"/>
          <ac:spMkLst>
            <pc:docMk/>
            <pc:sldMk cId="3036935507" sldId="2146846157"/>
            <ac:spMk id="25" creationId="{9B005C4C-0868-81E8-486D-02A6C9B84B45}"/>
          </ac:spMkLst>
        </pc:spChg>
        <pc:spChg chg="add del mod">
          <ac:chgData name="Reed Kiely" userId="768be38e-2fb5-40ce-925d-bd8e9d9e3c31" providerId="ADAL" clId="{7D4544BA-1846-4480-AD2B-B300E71FFAA8}" dt="2024-04-17T16:39:45.260" v="16623" actId="478"/>
          <ac:spMkLst>
            <pc:docMk/>
            <pc:sldMk cId="3036935507" sldId="2146846157"/>
            <ac:spMk id="26" creationId="{757A0A74-C267-BE05-9A2A-FF44E5624EF8}"/>
          </ac:spMkLst>
        </pc:spChg>
        <pc:spChg chg="add del mod">
          <ac:chgData name="Reed Kiely" userId="768be38e-2fb5-40ce-925d-bd8e9d9e3c31" providerId="ADAL" clId="{7D4544BA-1846-4480-AD2B-B300E71FFAA8}" dt="2024-04-17T16:39:45.260" v="16623" actId="478"/>
          <ac:spMkLst>
            <pc:docMk/>
            <pc:sldMk cId="3036935507" sldId="2146846157"/>
            <ac:spMk id="27" creationId="{3EBEB355-720B-6998-71A3-BBB9A2D23F81}"/>
          </ac:spMkLst>
        </pc:spChg>
        <pc:spChg chg="add del mod">
          <ac:chgData name="Reed Kiely" userId="768be38e-2fb5-40ce-925d-bd8e9d9e3c31" providerId="ADAL" clId="{7D4544BA-1846-4480-AD2B-B300E71FFAA8}" dt="2024-04-17T16:39:45.260" v="16623" actId="478"/>
          <ac:spMkLst>
            <pc:docMk/>
            <pc:sldMk cId="3036935507" sldId="2146846157"/>
            <ac:spMk id="28" creationId="{BD2B51D1-1A47-4178-9510-5E66AA11ED52}"/>
          </ac:spMkLst>
        </pc:spChg>
        <pc:spChg chg="add mod">
          <ac:chgData name="Reed Kiely" userId="768be38e-2fb5-40ce-925d-bd8e9d9e3c31" providerId="ADAL" clId="{7D4544BA-1846-4480-AD2B-B300E71FFAA8}" dt="2024-04-17T16:39:52.760" v="16625" actId="1076"/>
          <ac:spMkLst>
            <pc:docMk/>
            <pc:sldMk cId="3036935507" sldId="2146846157"/>
            <ac:spMk id="29" creationId="{681A6A8C-2226-CA3D-AB26-59C077AA4621}"/>
          </ac:spMkLst>
        </pc:spChg>
        <pc:spChg chg="add mod">
          <ac:chgData name="Reed Kiely" userId="768be38e-2fb5-40ce-925d-bd8e9d9e3c31" providerId="ADAL" clId="{7D4544BA-1846-4480-AD2B-B300E71FFAA8}" dt="2024-04-23T22:00:08.272" v="28655" actId="20577"/>
          <ac:spMkLst>
            <pc:docMk/>
            <pc:sldMk cId="3036935507" sldId="2146846157"/>
            <ac:spMk id="30" creationId="{2345C137-28A6-DAE6-5506-F030D4D46400}"/>
          </ac:spMkLst>
        </pc:spChg>
        <pc:spChg chg="add mod">
          <ac:chgData name="Reed Kiely" userId="768be38e-2fb5-40ce-925d-bd8e9d9e3c31" providerId="ADAL" clId="{7D4544BA-1846-4480-AD2B-B300E71FFAA8}" dt="2024-04-11T21:46:00.971" v="7248" actId="1076"/>
          <ac:spMkLst>
            <pc:docMk/>
            <pc:sldMk cId="3036935507" sldId="2146846157"/>
            <ac:spMk id="32" creationId="{7A44E432-1124-DD83-8D8F-AAEEB6962AAA}"/>
          </ac:spMkLst>
        </pc:spChg>
        <pc:spChg chg="add mod">
          <ac:chgData name="Reed Kiely" userId="768be38e-2fb5-40ce-925d-bd8e9d9e3c31" providerId="ADAL" clId="{7D4544BA-1846-4480-AD2B-B300E71FFAA8}" dt="2024-04-23T16:59:56.856" v="23336" actId="207"/>
          <ac:spMkLst>
            <pc:docMk/>
            <pc:sldMk cId="3036935507" sldId="2146846157"/>
            <ac:spMk id="33" creationId="{FB858C3F-6F99-55BD-2BB7-2AE5BF2D76ED}"/>
          </ac:spMkLst>
        </pc:spChg>
        <pc:spChg chg="add del mod">
          <ac:chgData name="Reed Kiely" userId="768be38e-2fb5-40ce-925d-bd8e9d9e3c31" providerId="ADAL" clId="{7D4544BA-1846-4480-AD2B-B300E71FFAA8}" dt="2024-04-11T21:45:41.166" v="7243" actId="478"/>
          <ac:spMkLst>
            <pc:docMk/>
            <pc:sldMk cId="3036935507" sldId="2146846157"/>
            <ac:spMk id="34" creationId="{0A68D6C1-54E5-474F-352E-43B30C0DCD0A}"/>
          </ac:spMkLst>
        </pc:spChg>
        <pc:spChg chg="add del mod">
          <ac:chgData name="Reed Kiely" userId="768be38e-2fb5-40ce-925d-bd8e9d9e3c31" providerId="ADAL" clId="{7D4544BA-1846-4480-AD2B-B300E71FFAA8}" dt="2024-04-12T16:35:29.401" v="9919" actId="478"/>
          <ac:spMkLst>
            <pc:docMk/>
            <pc:sldMk cId="3036935507" sldId="2146846157"/>
            <ac:spMk id="35" creationId="{38CDF829-1094-5DDD-D4EB-7C33AAB545BB}"/>
          </ac:spMkLst>
        </pc:spChg>
        <pc:graphicFrameChg chg="add del mod modGraphic">
          <ac:chgData name="Reed Kiely" userId="768be38e-2fb5-40ce-925d-bd8e9d9e3c31" providerId="ADAL" clId="{7D4544BA-1846-4480-AD2B-B300E71FFAA8}" dt="2024-04-11T21:47:51.593" v="7308" actId="478"/>
          <ac:graphicFrameMkLst>
            <pc:docMk/>
            <pc:sldMk cId="3036935507" sldId="2146846157"/>
            <ac:graphicFrameMk id="3" creationId="{BD94C50C-BC01-91EC-8CBD-B06311560524}"/>
          </ac:graphicFrameMkLst>
        </pc:graphicFrameChg>
        <pc:picChg chg="del mod modCrop">
          <ac:chgData name="Reed Kiely" userId="768be38e-2fb5-40ce-925d-bd8e9d9e3c31" providerId="ADAL" clId="{7D4544BA-1846-4480-AD2B-B300E71FFAA8}" dt="2024-04-23T15:11:27.015" v="22435" actId="478"/>
          <ac:picMkLst>
            <pc:docMk/>
            <pc:sldMk cId="3036935507" sldId="2146846157"/>
            <ac:picMk id="11" creationId="{A5AA357D-D038-A76C-767E-3A79020E18D4}"/>
          </ac:picMkLst>
        </pc:picChg>
        <pc:picChg chg="del mod">
          <ac:chgData name="Reed Kiely" userId="768be38e-2fb5-40ce-925d-bd8e9d9e3c31" providerId="ADAL" clId="{7D4544BA-1846-4480-AD2B-B300E71FFAA8}" dt="2024-04-23T14:28:16.318" v="22261" actId="21"/>
          <ac:picMkLst>
            <pc:docMk/>
            <pc:sldMk cId="3036935507" sldId="2146846157"/>
            <ac:picMk id="14" creationId="{AC5FAF85-5AC9-8CFC-810D-07C088D22187}"/>
          </ac:picMkLst>
        </pc:picChg>
        <pc:picChg chg="add mod ord modCrop">
          <ac:chgData name="Reed Kiely" userId="768be38e-2fb5-40ce-925d-bd8e9d9e3c31" providerId="ADAL" clId="{7D4544BA-1846-4480-AD2B-B300E71FFAA8}" dt="2024-04-23T16:59:20.224" v="23316" actId="1076"/>
          <ac:picMkLst>
            <pc:docMk/>
            <pc:sldMk cId="3036935507" sldId="2146846157"/>
            <ac:picMk id="17" creationId="{8DD84DCD-3469-9377-437C-E58B9123FBE2}"/>
          </ac:picMkLst>
        </pc:picChg>
        <pc:picChg chg="add del mod">
          <ac:chgData name="Reed Kiely" userId="768be38e-2fb5-40ce-925d-bd8e9d9e3c31" providerId="ADAL" clId="{7D4544BA-1846-4480-AD2B-B300E71FFAA8}" dt="2024-04-17T16:39:45.260" v="16623" actId="478"/>
          <ac:picMkLst>
            <pc:docMk/>
            <pc:sldMk cId="3036935507" sldId="2146846157"/>
            <ac:picMk id="19" creationId="{E292EB32-6CB5-35C6-1F38-0BE0ECA2ABEC}"/>
          </ac:picMkLst>
        </pc:picChg>
        <pc:picChg chg="del">
          <ac:chgData name="Reed Kiely" userId="768be38e-2fb5-40ce-925d-bd8e9d9e3c31" providerId="ADAL" clId="{7D4544BA-1846-4480-AD2B-B300E71FFAA8}" dt="2024-04-11T21:42:06.390" v="7152" actId="478"/>
          <ac:picMkLst>
            <pc:docMk/>
            <pc:sldMk cId="3036935507" sldId="2146846157"/>
            <ac:picMk id="20" creationId="{CDD44281-B8AC-5613-55F1-C179A532A5B8}"/>
          </ac:picMkLst>
        </pc:picChg>
        <pc:picChg chg="add del mod">
          <ac:chgData name="Reed Kiely" userId="768be38e-2fb5-40ce-925d-bd8e9d9e3c31" providerId="ADAL" clId="{7D4544BA-1846-4480-AD2B-B300E71FFAA8}" dt="2024-04-17T16:39:45.260" v="16623" actId="478"/>
          <ac:picMkLst>
            <pc:docMk/>
            <pc:sldMk cId="3036935507" sldId="2146846157"/>
            <ac:picMk id="21" creationId="{B381FE37-F5FA-047B-FE7B-69C0F67F9ECC}"/>
          </ac:picMkLst>
        </pc:picChg>
        <pc:picChg chg="add del mod">
          <ac:chgData name="Reed Kiely" userId="768be38e-2fb5-40ce-925d-bd8e9d9e3c31" providerId="ADAL" clId="{7D4544BA-1846-4480-AD2B-B300E71FFAA8}" dt="2024-04-17T16:39:45.260" v="16623" actId="478"/>
          <ac:picMkLst>
            <pc:docMk/>
            <pc:sldMk cId="3036935507" sldId="2146846157"/>
            <ac:picMk id="22" creationId="{D9F49CB3-A4E0-8E53-5C7E-1C6F0D8CE410}"/>
          </ac:picMkLst>
        </pc:picChg>
        <pc:picChg chg="add mod">
          <ac:chgData name="Reed Kiely" userId="768be38e-2fb5-40ce-925d-bd8e9d9e3c31" providerId="ADAL" clId="{7D4544BA-1846-4480-AD2B-B300E71FFAA8}" dt="2024-04-23T16:59:43.501" v="23334" actId="1036"/>
          <ac:picMkLst>
            <pc:docMk/>
            <pc:sldMk cId="3036935507" sldId="2146846157"/>
            <ac:picMk id="31" creationId="{D41C0EF5-773F-7DCC-8377-5BF2DCD8FE2F}"/>
          </ac:picMkLst>
        </pc:picChg>
        <pc:cxnChg chg="add del mod">
          <ac:chgData name="Reed Kiely" userId="768be38e-2fb5-40ce-925d-bd8e9d9e3c31" providerId="ADAL" clId="{7D4544BA-1846-4480-AD2B-B300E71FFAA8}" dt="2024-04-17T16:39:45.260" v="16623" actId="478"/>
          <ac:cxnSpMkLst>
            <pc:docMk/>
            <pc:sldMk cId="3036935507" sldId="2146846157"/>
            <ac:cxnSpMk id="37" creationId="{239D2CFC-8678-5016-2FAC-820585B5E726}"/>
          </ac:cxnSpMkLst>
        </pc:cxnChg>
        <pc:cxnChg chg="add del mod">
          <ac:chgData name="Reed Kiely" userId="768be38e-2fb5-40ce-925d-bd8e9d9e3c31" providerId="ADAL" clId="{7D4544BA-1846-4480-AD2B-B300E71FFAA8}" dt="2024-04-17T16:39:45.260" v="16623" actId="478"/>
          <ac:cxnSpMkLst>
            <pc:docMk/>
            <pc:sldMk cId="3036935507" sldId="2146846157"/>
            <ac:cxnSpMk id="40" creationId="{4426E0F1-3BCF-C071-B863-D27AB6732550}"/>
          </ac:cxnSpMkLst>
        </pc:cxn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7D4544BA-1846-4480-AD2B-B300E71FFAA8}" dt="2024-04-17T20:34:15.762" v="18835"/>
              <pc2:cmMkLst xmlns:pc2="http://schemas.microsoft.com/office/powerpoint/2019/9/main/command">
                <pc:docMk/>
                <pc:sldMk cId="3036935507" sldId="2146846157"/>
                <pc2:cmMk id="{47D6CBA4-66B0-4A5E-BCF5-04481EC81774}"/>
              </pc2:cmMkLst>
            </pc226:cmChg>
            <pc226:cmChg xmlns:pc226="http://schemas.microsoft.com/office/powerpoint/2022/06/main/command" chg="del">
              <pc226:chgData name="Reed Kiely" userId="768be38e-2fb5-40ce-925d-bd8e9d9e3c31" providerId="ADAL" clId="{7D4544BA-1846-4480-AD2B-B300E71FFAA8}" dt="2024-04-17T20:34:14.151" v="18834"/>
              <pc2:cmMkLst xmlns:pc2="http://schemas.microsoft.com/office/powerpoint/2019/9/main/command">
                <pc:docMk/>
                <pc:sldMk cId="3036935507" sldId="2146846157"/>
                <pc2:cmMk id="{025A41C1-FAE4-4365-8990-951C4E09AA34}"/>
              </pc2:cmMkLst>
            </pc226:cmChg>
            <pc226:cmChg xmlns:pc226="http://schemas.microsoft.com/office/powerpoint/2022/06/main/command" chg="add">
              <pc226:chgData name="Reed Kiely" userId="768be38e-2fb5-40ce-925d-bd8e9d9e3c31" providerId="ADAL" clId="{7D4544BA-1846-4480-AD2B-B300E71FFAA8}" dt="2024-04-17T15:15:39.646" v="16267"/>
              <pc2:cmMkLst xmlns:pc2="http://schemas.microsoft.com/office/powerpoint/2019/9/main/command">
                <pc:docMk/>
                <pc:sldMk cId="3036935507" sldId="2146846157"/>
                <pc2:cmMk id="{3504A7F0-246B-47A9-AC4A-18BA15D4468F}"/>
              </pc2:cmMkLst>
            </pc226:cmChg>
          </p:ext>
        </pc:extLst>
      </pc:sldChg>
      <pc:sldChg chg="addSp delSp modSp add mod">
        <pc:chgData name="Reed Kiely" userId="768be38e-2fb5-40ce-925d-bd8e9d9e3c31" providerId="ADAL" clId="{7D4544BA-1846-4480-AD2B-B300E71FFAA8}" dt="2024-04-23T14:58:54.686" v="22305"/>
        <pc:sldMkLst>
          <pc:docMk/>
          <pc:sldMk cId="249782791" sldId="2146846158"/>
        </pc:sldMkLst>
        <pc:spChg chg="add del mod">
          <ac:chgData name="Reed Kiely" userId="768be38e-2fb5-40ce-925d-bd8e9d9e3c31" providerId="ADAL" clId="{7D4544BA-1846-4480-AD2B-B300E71FFAA8}" dt="2024-04-12T15:52:03.519" v="9207" actId="478"/>
          <ac:spMkLst>
            <pc:docMk/>
            <pc:sldMk cId="249782791" sldId="2146846158"/>
            <ac:spMk id="3" creationId="{0FE462B4-AEF5-1259-10CB-05A6864EB32F}"/>
          </ac:spMkLst>
        </pc:spChg>
        <pc:spChg chg="mod ord">
          <ac:chgData name="Reed Kiely" userId="768be38e-2fb5-40ce-925d-bd8e9d9e3c31" providerId="ADAL" clId="{7D4544BA-1846-4480-AD2B-B300E71FFAA8}" dt="2024-04-12T15:51:44.928" v="9206" actId="167"/>
          <ac:spMkLst>
            <pc:docMk/>
            <pc:sldMk cId="249782791" sldId="2146846158"/>
            <ac:spMk id="7" creationId="{BF552AD7-7F6F-4810-03DE-C115B33C9778}"/>
          </ac:spMkLst>
        </pc:spChg>
        <pc:spChg chg="mod">
          <ac:chgData name="Reed Kiely" userId="768be38e-2fb5-40ce-925d-bd8e9d9e3c31" providerId="ADAL" clId="{7D4544BA-1846-4480-AD2B-B300E71FFAA8}" dt="2024-04-12T15:42:23.460" v="9150" actId="20577"/>
          <ac:spMkLst>
            <pc:docMk/>
            <pc:sldMk cId="249782791" sldId="2146846158"/>
            <ac:spMk id="8" creationId="{3351E766-DA40-FBC4-FFD4-06C9741793A3}"/>
          </ac:spMkLst>
        </pc:spChg>
        <pc:spChg chg="add del mod">
          <ac:chgData name="Reed Kiely" userId="768be38e-2fb5-40ce-925d-bd8e9d9e3c31" providerId="ADAL" clId="{7D4544BA-1846-4480-AD2B-B300E71FFAA8}" dt="2024-04-12T15:54:21.039" v="9253" actId="478"/>
          <ac:spMkLst>
            <pc:docMk/>
            <pc:sldMk cId="249782791" sldId="2146846158"/>
            <ac:spMk id="10" creationId="{1954184D-7270-3687-0541-DCBD210DC2C0}"/>
          </ac:spMkLst>
        </pc:spChg>
        <pc:spChg chg="add mod">
          <ac:chgData name="Reed Kiely" userId="768be38e-2fb5-40ce-925d-bd8e9d9e3c31" providerId="ADAL" clId="{7D4544BA-1846-4480-AD2B-B300E71FFAA8}" dt="2024-04-12T16:09:48.269" v="9279" actId="12789"/>
          <ac:spMkLst>
            <pc:docMk/>
            <pc:sldMk cId="249782791" sldId="2146846158"/>
            <ac:spMk id="11" creationId="{88C3FAF6-B782-CC55-80D6-CD72AB20A867}"/>
          </ac:spMkLst>
        </pc:spChg>
        <pc:spChg chg="add del mod">
          <ac:chgData name="Reed Kiely" userId="768be38e-2fb5-40ce-925d-bd8e9d9e3c31" providerId="ADAL" clId="{7D4544BA-1846-4480-AD2B-B300E71FFAA8}" dt="2024-04-12T13:23:59.794" v="7464" actId="478"/>
          <ac:spMkLst>
            <pc:docMk/>
            <pc:sldMk cId="249782791" sldId="2146846158"/>
            <ac:spMk id="13" creationId="{0533A8F4-FDCD-4D74-326B-A7D233A41680}"/>
          </ac:spMkLst>
        </pc:spChg>
        <pc:spChg chg="add del mod">
          <ac:chgData name="Reed Kiely" userId="768be38e-2fb5-40ce-925d-bd8e9d9e3c31" providerId="ADAL" clId="{7D4544BA-1846-4480-AD2B-B300E71FFAA8}" dt="2024-04-12T13:23:59.304" v="7463" actId="478"/>
          <ac:spMkLst>
            <pc:docMk/>
            <pc:sldMk cId="249782791" sldId="2146846158"/>
            <ac:spMk id="14" creationId="{CFF3E6CD-8746-1B1E-F807-D3E478C84B76}"/>
          </ac:spMkLst>
        </pc:spChg>
        <pc:spChg chg="add del mod ord">
          <ac:chgData name="Reed Kiely" userId="768be38e-2fb5-40ce-925d-bd8e9d9e3c31" providerId="ADAL" clId="{7D4544BA-1846-4480-AD2B-B300E71FFAA8}" dt="2024-04-12T15:54:21.039" v="9253" actId="478"/>
          <ac:spMkLst>
            <pc:docMk/>
            <pc:sldMk cId="249782791" sldId="2146846158"/>
            <ac:spMk id="15" creationId="{914099A1-9446-0350-8B16-43EEBFCD053F}"/>
          </ac:spMkLst>
        </pc:spChg>
        <pc:spChg chg="del mod">
          <ac:chgData name="Reed Kiely" userId="768be38e-2fb5-40ce-925d-bd8e9d9e3c31" providerId="ADAL" clId="{7D4544BA-1846-4480-AD2B-B300E71FFAA8}" dt="2024-04-12T15:52:03.519" v="9207" actId="478"/>
          <ac:spMkLst>
            <pc:docMk/>
            <pc:sldMk cId="249782791" sldId="2146846158"/>
            <ac:spMk id="16" creationId="{C6DDAA99-775D-CAEA-0A28-2BE6F5082F40}"/>
          </ac:spMkLst>
        </pc:spChg>
        <pc:spChg chg="mod">
          <ac:chgData name="Reed Kiely" userId="768be38e-2fb5-40ce-925d-bd8e9d9e3c31" providerId="ADAL" clId="{7D4544BA-1846-4480-AD2B-B300E71FFAA8}" dt="2024-04-12T16:09:58.656" v="9282" actId="1036"/>
          <ac:spMkLst>
            <pc:docMk/>
            <pc:sldMk cId="249782791" sldId="2146846158"/>
            <ac:spMk id="17" creationId="{6C232AB6-2BC2-22E5-88EC-247515111E1E}"/>
          </ac:spMkLst>
        </pc:spChg>
        <pc:spChg chg="add mod ord">
          <ac:chgData name="Reed Kiely" userId="768be38e-2fb5-40ce-925d-bd8e9d9e3c31" providerId="ADAL" clId="{7D4544BA-1846-4480-AD2B-B300E71FFAA8}" dt="2024-04-12T16:09:55.513" v="9280" actId="14100"/>
          <ac:spMkLst>
            <pc:docMk/>
            <pc:sldMk cId="249782791" sldId="2146846158"/>
            <ac:spMk id="19" creationId="{10951A34-1BE0-2F90-4760-17FF9226AF9C}"/>
          </ac:spMkLst>
        </pc:spChg>
        <pc:spChg chg="del mod">
          <ac:chgData name="Reed Kiely" userId="768be38e-2fb5-40ce-925d-bd8e9d9e3c31" providerId="ADAL" clId="{7D4544BA-1846-4480-AD2B-B300E71FFAA8}" dt="2024-04-12T15:54:21.039" v="9253" actId="478"/>
          <ac:spMkLst>
            <pc:docMk/>
            <pc:sldMk cId="249782791" sldId="2146846158"/>
            <ac:spMk id="20" creationId="{B1D3F441-F219-20E7-F6B9-D4B325A2167B}"/>
          </ac:spMkLst>
        </pc:spChg>
        <pc:spChg chg="add del mod ord">
          <ac:chgData name="Reed Kiely" userId="768be38e-2fb5-40ce-925d-bd8e9d9e3c31" providerId="ADAL" clId="{7D4544BA-1846-4480-AD2B-B300E71FFAA8}" dt="2024-04-12T15:52:03.519" v="9207" actId="478"/>
          <ac:spMkLst>
            <pc:docMk/>
            <pc:sldMk cId="249782791" sldId="2146846158"/>
            <ac:spMk id="22" creationId="{395067DA-47F9-3B43-CE4C-2507D6CB86FD}"/>
          </ac:spMkLst>
        </pc:spChg>
        <pc:spChg chg="add mod">
          <ac:chgData name="Reed Kiely" userId="768be38e-2fb5-40ce-925d-bd8e9d9e3c31" providerId="ADAL" clId="{7D4544BA-1846-4480-AD2B-B300E71FFAA8}" dt="2024-04-12T16:09:55.513" v="9280" actId="14100"/>
          <ac:spMkLst>
            <pc:docMk/>
            <pc:sldMk cId="249782791" sldId="2146846158"/>
            <ac:spMk id="24" creationId="{6312B593-E40D-6CA5-4D95-159CB588EE02}"/>
          </ac:spMkLst>
        </pc:spChg>
        <pc:spChg chg="add mod">
          <ac:chgData name="Reed Kiely" userId="768be38e-2fb5-40ce-925d-bd8e9d9e3c31" providerId="ADAL" clId="{7D4544BA-1846-4480-AD2B-B300E71FFAA8}" dt="2024-04-12T16:09:58.656" v="9282" actId="1036"/>
          <ac:spMkLst>
            <pc:docMk/>
            <pc:sldMk cId="249782791" sldId="2146846158"/>
            <ac:spMk id="25" creationId="{8F317795-E675-5A44-6045-74CD98320C16}"/>
          </ac:spMkLst>
        </pc:spChg>
        <pc:spChg chg="add mod">
          <ac:chgData name="Reed Kiely" userId="768be38e-2fb5-40ce-925d-bd8e9d9e3c31" providerId="ADAL" clId="{7D4544BA-1846-4480-AD2B-B300E71FFAA8}" dt="2024-04-12T16:09:48.269" v="9279" actId="12789"/>
          <ac:spMkLst>
            <pc:docMk/>
            <pc:sldMk cId="249782791" sldId="2146846158"/>
            <ac:spMk id="27" creationId="{A0A20455-E07C-083D-7BBF-EE054359459D}"/>
          </ac:spMkLst>
        </pc:spChg>
        <pc:spChg chg="add mod">
          <ac:chgData name="Reed Kiely" userId="768be38e-2fb5-40ce-925d-bd8e9d9e3c31" providerId="ADAL" clId="{7D4544BA-1846-4480-AD2B-B300E71FFAA8}" dt="2024-04-23T14:58:54.686" v="22305"/>
          <ac:spMkLst>
            <pc:docMk/>
            <pc:sldMk cId="249782791" sldId="2146846158"/>
            <ac:spMk id="28" creationId="{2A2965DC-BF14-53C1-C9E5-B2876B7BB4EE}"/>
          </ac:spMkLst>
        </pc:spChg>
        <pc:picChg chg="mod modCrop">
          <ac:chgData name="Reed Kiely" userId="768be38e-2fb5-40ce-925d-bd8e9d9e3c31" providerId="ADAL" clId="{7D4544BA-1846-4480-AD2B-B300E71FFAA8}" dt="2024-04-12T15:55:19.967" v="9271" actId="1037"/>
          <ac:picMkLst>
            <pc:docMk/>
            <pc:sldMk cId="249782791" sldId="2146846158"/>
            <ac:picMk id="12" creationId="{D80B206B-62F3-F871-B85C-7892732E9892}"/>
          </ac:picMkLst>
        </pc:picChg>
        <pc:picChg chg="del mod">
          <ac:chgData name="Reed Kiely" userId="768be38e-2fb5-40ce-925d-bd8e9d9e3c31" providerId="ADAL" clId="{7D4544BA-1846-4480-AD2B-B300E71FFAA8}" dt="2024-04-12T15:52:03.519" v="9207" actId="478"/>
          <ac:picMkLst>
            <pc:docMk/>
            <pc:sldMk cId="249782791" sldId="2146846158"/>
            <ac:picMk id="18" creationId="{8622620A-9F6E-B5DE-CC34-91C1917E11C5}"/>
          </ac:picMkLst>
        </pc:picChg>
        <pc:picChg chg="mod ord">
          <ac:chgData name="Reed Kiely" userId="768be38e-2fb5-40ce-925d-bd8e9d9e3c31" providerId="ADAL" clId="{7D4544BA-1846-4480-AD2B-B300E71FFAA8}" dt="2024-04-12T16:09:48.269" v="9279" actId="12789"/>
          <ac:picMkLst>
            <pc:docMk/>
            <pc:sldMk cId="249782791" sldId="2146846158"/>
            <ac:picMk id="21" creationId="{1DCEE2C8-B1C0-F9A4-5332-EB9FC5E8C5BD}"/>
          </ac:picMkLst>
        </pc:picChg>
        <pc:picChg chg="mod">
          <ac:chgData name="Reed Kiely" userId="768be38e-2fb5-40ce-925d-bd8e9d9e3c31" providerId="ADAL" clId="{7D4544BA-1846-4480-AD2B-B300E71FFAA8}" dt="2024-04-12T16:09:48.269" v="9279" actId="12789"/>
          <ac:picMkLst>
            <pc:docMk/>
            <pc:sldMk cId="249782791" sldId="2146846158"/>
            <ac:picMk id="23" creationId="{6389D3A3-E7AC-95C1-0A39-9A063759C516}"/>
          </ac:picMkLst>
        </pc:picChg>
        <pc:picChg chg="add del mod">
          <ac:chgData name="Reed Kiely" userId="768be38e-2fb5-40ce-925d-bd8e9d9e3c31" providerId="ADAL" clId="{7D4544BA-1846-4480-AD2B-B300E71FFAA8}" dt="2024-04-12T15:54:08.847" v="9248" actId="478"/>
          <ac:picMkLst>
            <pc:docMk/>
            <pc:sldMk cId="249782791" sldId="2146846158"/>
            <ac:picMk id="26" creationId="{4A0C4044-4BDC-4488-DC65-586EDF49A60A}"/>
          </ac:picMkLst>
        </pc:picChg>
      </pc:sldChg>
      <pc:sldChg chg="addSp delSp modSp add del mod modShow addCm delCm">
        <pc:chgData name="Reed Kiely" userId="768be38e-2fb5-40ce-925d-bd8e9d9e3c31" providerId="ADAL" clId="{7D4544BA-1846-4480-AD2B-B300E71FFAA8}" dt="2024-04-23T14:59:08.196" v="22306" actId="2696"/>
        <pc:sldMkLst>
          <pc:docMk/>
          <pc:sldMk cId="3548260278" sldId="2146846159"/>
        </pc:sldMkLst>
        <pc:spChg chg="add mod">
          <ac:chgData name="Reed Kiely" userId="768be38e-2fb5-40ce-925d-bd8e9d9e3c31" providerId="ADAL" clId="{7D4544BA-1846-4480-AD2B-B300E71FFAA8}" dt="2024-04-12T14:01:12.651" v="7969" actId="207"/>
          <ac:spMkLst>
            <pc:docMk/>
            <pc:sldMk cId="3548260278" sldId="2146846159"/>
            <ac:spMk id="3" creationId="{656DE91A-5502-2266-4819-106BADF4B636}"/>
          </ac:spMkLst>
        </pc:spChg>
        <pc:spChg chg="mod">
          <ac:chgData name="Reed Kiely" userId="768be38e-2fb5-40ce-925d-bd8e9d9e3c31" providerId="ADAL" clId="{7D4544BA-1846-4480-AD2B-B300E71FFAA8}" dt="2024-04-17T22:21:53.878" v="20623" actId="20577"/>
          <ac:spMkLst>
            <pc:docMk/>
            <pc:sldMk cId="3548260278" sldId="2146846159"/>
            <ac:spMk id="4" creationId="{1BF894CE-5EB9-4BB3-F6C7-477E37F6A6AA}"/>
          </ac:spMkLst>
        </pc:spChg>
        <pc:spChg chg="add mod">
          <ac:chgData name="Reed Kiely" userId="768be38e-2fb5-40ce-925d-bd8e9d9e3c31" providerId="ADAL" clId="{7D4544BA-1846-4480-AD2B-B300E71FFAA8}" dt="2024-04-23T14:03:12.855" v="21813" actId="207"/>
          <ac:spMkLst>
            <pc:docMk/>
            <pc:sldMk cId="3548260278" sldId="2146846159"/>
            <ac:spMk id="6" creationId="{BFE42843-C5AF-528B-CDD6-DCDDCAF32BAA}"/>
          </ac:spMkLst>
        </pc:spChg>
        <pc:spChg chg="add mod">
          <ac:chgData name="Reed Kiely" userId="768be38e-2fb5-40ce-925d-bd8e9d9e3c31" providerId="ADAL" clId="{7D4544BA-1846-4480-AD2B-B300E71FFAA8}" dt="2024-04-12T14:01:15.843" v="7970" actId="207"/>
          <ac:spMkLst>
            <pc:docMk/>
            <pc:sldMk cId="3548260278" sldId="2146846159"/>
            <ac:spMk id="8" creationId="{7B173994-8C2A-E5FF-97C0-C481B05E6CE0}"/>
          </ac:spMkLst>
        </pc:spChg>
        <pc:spChg chg="mod">
          <ac:chgData name="Reed Kiely" userId="768be38e-2fb5-40ce-925d-bd8e9d9e3c31" providerId="ADAL" clId="{7D4544BA-1846-4480-AD2B-B300E71FFAA8}" dt="2024-04-23T14:02:41.687" v="21805" actId="14100"/>
          <ac:spMkLst>
            <pc:docMk/>
            <pc:sldMk cId="3548260278" sldId="2146846159"/>
            <ac:spMk id="10" creationId="{4200C56E-C94B-7AE1-ADF0-850D07CE144F}"/>
          </ac:spMkLst>
        </pc:spChg>
        <pc:spChg chg="add mod">
          <ac:chgData name="Reed Kiely" userId="768be38e-2fb5-40ce-925d-bd8e9d9e3c31" providerId="ADAL" clId="{7D4544BA-1846-4480-AD2B-B300E71FFAA8}" dt="2024-04-12T14:01:35.216" v="8007" actId="207"/>
          <ac:spMkLst>
            <pc:docMk/>
            <pc:sldMk cId="3548260278" sldId="2146846159"/>
            <ac:spMk id="10" creationId="{9938733E-B2D9-1A2A-EF9B-B95F96D6A66C}"/>
          </ac:spMkLst>
        </pc:spChg>
        <pc:spChg chg="add del mod">
          <ac:chgData name="Reed Kiely" userId="768be38e-2fb5-40ce-925d-bd8e9d9e3c31" providerId="ADAL" clId="{7D4544BA-1846-4480-AD2B-B300E71FFAA8}" dt="2024-04-15T20:44:37.021" v="13599" actId="478"/>
          <ac:spMkLst>
            <pc:docMk/>
            <pc:sldMk cId="3548260278" sldId="2146846159"/>
            <ac:spMk id="10" creationId="{B72B0735-11FF-FF0C-4F94-2046FC1DAECB}"/>
          </ac:spMkLst>
        </pc:spChg>
        <pc:spChg chg="mod">
          <ac:chgData name="Reed Kiely" userId="768be38e-2fb5-40ce-925d-bd8e9d9e3c31" providerId="ADAL" clId="{7D4544BA-1846-4480-AD2B-B300E71FFAA8}" dt="2024-04-17T19:23:09.439" v="17627" actId="14100"/>
          <ac:spMkLst>
            <pc:docMk/>
            <pc:sldMk cId="3548260278" sldId="2146846159"/>
            <ac:spMk id="13" creationId="{12A2B1BA-7D9A-FCD4-55B2-899241AA1CC5}"/>
          </ac:spMkLst>
        </pc:spChg>
        <pc:spChg chg="add del mod">
          <ac:chgData name="Reed Kiely" userId="768be38e-2fb5-40ce-925d-bd8e9d9e3c31" providerId="ADAL" clId="{7D4544BA-1846-4480-AD2B-B300E71FFAA8}" dt="2024-04-12T20:10:30.234" v="12596" actId="478"/>
          <ac:spMkLst>
            <pc:docMk/>
            <pc:sldMk cId="3548260278" sldId="2146846159"/>
            <ac:spMk id="15" creationId="{0E4F96C3-C1E6-B49B-21BA-734AF1AE47A7}"/>
          </ac:spMkLst>
        </pc:spChg>
        <pc:spChg chg="add del mod">
          <ac:chgData name="Reed Kiely" userId="768be38e-2fb5-40ce-925d-bd8e9d9e3c31" providerId="ADAL" clId="{7D4544BA-1846-4480-AD2B-B300E71FFAA8}" dt="2024-04-17T19:23:10.768" v="17628" actId="478"/>
          <ac:spMkLst>
            <pc:docMk/>
            <pc:sldMk cId="3548260278" sldId="2146846159"/>
            <ac:spMk id="15" creationId="{31AF54E4-430B-0E65-B14D-443B691794CD}"/>
          </ac:spMkLst>
        </pc:spChg>
        <pc:spChg chg="mod">
          <ac:chgData name="Reed Kiely" userId="768be38e-2fb5-40ce-925d-bd8e9d9e3c31" providerId="ADAL" clId="{7D4544BA-1846-4480-AD2B-B300E71FFAA8}" dt="2024-04-12T20:11:02.181" v="12605" actId="1036"/>
          <ac:spMkLst>
            <pc:docMk/>
            <pc:sldMk cId="3548260278" sldId="2146846159"/>
            <ac:spMk id="31" creationId="{36F9BD17-84AB-1EB5-2ACE-02B5975F0CDF}"/>
          </ac:spMkLst>
        </pc:spChg>
        <pc:spChg chg="mod">
          <ac:chgData name="Reed Kiely" userId="768be38e-2fb5-40ce-925d-bd8e9d9e3c31" providerId="ADAL" clId="{7D4544BA-1846-4480-AD2B-B300E71FFAA8}" dt="2024-04-12T20:10:56.273" v="12603" actId="403"/>
          <ac:spMkLst>
            <pc:docMk/>
            <pc:sldMk cId="3548260278" sldId="2146846159"/>
            <ac:spMk id="32" creationId="{285689BC-2814-B6BC-779F-9B66CC70FEC0}"/>
          </ac:spMkLst>
        </pc:spChg>
        <pc:spChg chg="mod">
          <ac:chgData name="Reed Kiely" userId="768be38e-2fb5-40ce-925d-bd8e9d9e3c31" providerId="ADAL" clId="{7D4544BA-1846-4480-AD2B-B300E71FFAA8}" dt="2024-04-12T13:59:56.502" v="7933" actId="1076"/>
          <ac:spMkLst>
            <pc:docMk/>
            <pc:sldMk cId="3548260278" sldId="2146846159"/>
            <ac:spMk id="42" creationId="{5BBB68E7-B035-658A-218F-3821960E202D}"/>
          </ac:spMkLst>
        </pc:spChg>
        <pc:spChg chg="mod">
          <ac:chgData name="Reed Kiely" userId="768be38e-2fb5-40ce-925d-bd8e9d9e3c31" providerId="ADAL" clId="{7D4544BA-1846-4480-AD2B-B300E71FFAA8}" dt="2024-04-17T19:23:14.508" v="17630" actId="1076"/>
          <ac:spMkLst>
            <pc:docMk/>
            <pc:sldMk cId="3548260278" sldId="2146846159"/>
            <ac:spMk id="51" creationId="{C6C35EFE-5B1E-5E33-D347-48D8012A01EC}"/>
          </ac:spMkLst>
        </pc:spChg>
        <pc:graphicFrameChg chg="mod">
          <ac:chgData name="Reed Kiely" userId="768be38e-2fb5-40ce-925d-bd8e9d9e3c31" providerId="ADAL" clId="{7D4544BA-1846-4480-AD2B-B300E71FFAA8}" dt="2024-04-17T19:23:01.840" v="17626" actId="14100"/>
          <ac:graphicFrameMkLst>
            <pc:docMk/>
            <pc:sldMk cId="3548260278" sldId="2146846159"/>
            <ac:graphicFrameMk id="18" creationId="{0C73C0EF-E9B2-6FBE-9D49-24AA8738FC0B}"/>
          </ac:graphicFrameMkLst>
        </pc:graphicFrameChg>
        <pc:picChg chg="mod">
          <ac:chgData name="Reed Kiely" userId="768be38e-2fb5-40ce-925d-bd8e9d9e3c31" providerId="ADAL" clId="{7D4544BA-1846-4480-AD2B-B300E71FFAA8}" dt="2024-04-12T20:10:47.312" v="12598" actId="1076"/>
          <ac:picMkLst>
            <pc:docMk/>
            <pc:sldMk cId="3548260278" sldId="2146846159"/>
            <ac:picMk id="34" creationId="{E8F22456-1BF8-6E43-9BE9-E4FADCD8114F}"/>
          </ac:picMkLst>
        </pc:picChg>
        <pc:picChg chg="mod ord">
          <ac:chgData name="Reed Kiely" userId="768be38e-2fb5-40ce-925d-bd8e9d9e3c31" providerId="ADAL" clId="{7D4544BA-1846-4480-AD2B-B300E71FFAA8}" dt="2024-04-12T14:01:06.705" v="7968" actId="1076"/>
          <ac:picMkLst>
            <pc:docMk/>
            <pc:sldMk cId="3548260278" sldId="2146846159"/>
            <ac:picMk id="46" creationId="{5E56F1C9-3CDD-B166-D388-7E41A5F21754}"/>
          </ac:picMkLst>
        </pc:picChg>
        <pc:picChg chg="mod">
          <ac:chgData name="Reed Kiely" userId="768be38e-2fb5-40ce-925d-bd8e9d9e3c31" providerId="ADAL" clId="{7D4544BA-1846-4480-AD2B-B300E71FFAA8}" dt="2024-04-17T19:23:14.508" v="17630" actId="1076"/>
          <ac:picMkLst>
            <pc:docMk/>
            <pc:sldMk cId="3548260278" sldId="2146846159"/>
            <ac:picMk id="47" creationId="{EF2BC473-CFDA-3BB2-9174-F8148266566D}"/>
          </ac:picMkLst>
        </pc:pic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7D4544BA-1846-4480-AD2B-B300E71FFAA8}" dt="2024-04-17T20:12:03.848" v="17806"/>
              <pc2:cmMkLst xmlns:pc2="http://schemas.microsoft.com/office/powerpoint/2019/9/main/command">
                <pc:docMk/>
                <pc:sldMk cId="3548260278" sldId="2146846159"/>
                <pc2:cmMk id="{9E97DEAF-79D8-4192-A613-E6A38F271FE4}"/>
              </pc2:cmMkLst>
            </pc226:cmChg>
          </p:ext>
        </pc:extLst>
      </pc:sldChg>
      <pc:sldChg chg="addSp delSp modSp add mod ord">
        <pc:chgData name="Reed Kiely" userId="768be38e-2fb5-40ce-925d-bd8e9d9e3c31" providerId="ADAL" clId="{7D4544BA-1846-4480-AD2B-B300E71FFAA8}" dt="2024-04-17T21:32:46.186" v="20283" actId="20577"/>
        <pc:sldMkLst>
          <pc:docMk/>
          <pc:sldMk cId="177772776" sldId="2146846160"/>
        </pc:sldMkLst>
        <pc:spChg chg="del mod">
          <ac:chgData name="Reed Kiely" userId="768be38e-2fb5-40ce-925d-bd8e9d9e3c31" providerId="ADAL" clId="{7D4544BA-1846-4480-AD2B-B300E71FFAA8}" dt="2024-04-17T14:40:33.209" v="16155" actId="478"/>
          <ac:spMkLst>
            <pc:docMk/>
            <pc:sldMk cId="177772776" sldId="2146846160"/>
            <ac:spMk id="3" creationId="{9384E499-11C2-8532-4DD3-808F1CB7D7CD}"/>
          </ac:spMkLst>
        </pc:spChg>
        <pc:spChg chg="mod">
          <ac:chgData name="Reed Kiely" userId="768be38e-2fb5-40ce-925d-bd8e9d9e3c31" providerId="ADAL" clId="{7D4544BA-1846-4480-AD2B-B300E71FFAA8}" dt="2024-04-17T20:31:50.151" v="18810" actId="14100"/>
          <ac:spMkLst>
            <pc:docMk/>
            <pc:sldMk cId="177772776" sldId="2146846160"/>
            <ac:spMk id="4" creationId="{1BF894CE-5EB9-4BB3-F6C7-477E37F6A6AA}"/>
          </ac:spMkLst>
        </pc:spChg>
        <pc:spChg chg="mod">
          <ac:chgData name="Reed Kiely" userId="768be38e-2fb5-40ce-925d-bd8e9d9e3c31" providerId="ADAL" clId="{7D4544BA-1846-4480-AD2B-B300E71FFAA8}" dt="2024-04-17T14:36:56.673" v="15966" actId="1076"/>
          <ac:spMkLst>
            <pc:docMk/>
            <pc:sldMk cId="177772776" sldId="2146846160"/>
            <ac:spMk id="7" creationId="{BF552AD7-7F6F-4810-03DE-C115B33C9778}"/>
          </ac:spMkLst>
        </pc:spChg>
        <pc:spChg chg="mod">
          <ac:chgData name="Reed Kiely" userId="768be38e-2fb5-40ce-925d-bd8e9d9e3c31" providerId="ADAL" clId="{7D4544BA-1846-4480-AD2B-B300E71FFAA8}" dt="2024-04-17T20:27:47.637" v="18590" actId="14100"/>
          <ac:spMkLst>
            <pc:docMk/>
            <pc:sldMk cId="177772776" sldId="2146846160"/>
            <ac:spMk id="8" creationId="{3351E766-DA40-FBC4-FFD4-06C9741793A3}"/>
          </ac:spMkLst>
        </pc:spChg>
        <pc:spChg chg="del">
          <ac:chgData name="Reed Kiely" userId="768be38e-2fb5-40ce-925d-bd8e9d9e3c31" providerId="ADAL" clId="{7D4544BA-1846-4480-AD2B-B300E71FFAA8}" dt="2024-04-17T14:11:12.344" v="15908" actId="478"/>
          <ac:spMkLst>
            <pc:docMk/>
            <pc:sldMk cId="177772776" sldId="2146846160"/>
            <ac:spMk id="17" creationId="{B4478403-0FD3-0BB6-346D-C90AFD49255E}"/>
          </ac:spMkLst>
        </pc:spChg>
        <pc:spChg chg="del">
          <ac:chgData name="Reed Kiely" userId="768be38e-2fb5-40ce-925d-bd8e9d9e3c31" providerId="ADAL" clId="{7D4544BA-1846-4480-AD2B-B300E71FFAA8}" dt="2024-04-17T14:11:12.344" v="15908" actId="478"/>
          <ac:spMkLst>
            <pc:docMk/>
            <pc:sldMk cId="177772776" sldId="2146846160"/>
            <ac:spMk id="18" creationId="{CDB5F55D-9AA5-7EE8-C5B7-5BA85559B292}"/>
          </ac:spMkLst>
        </pc:spChg>
        <pc:spChg chg="del">
          <ac:chgData name="Reed Kiely" userId="768be38e-2fb5-40ce-925d-bd8e9d9e3c31" providerId="ADAL" clId="{7D4544BA-1846-4480-AD2B-B300E71FFAA8}" dt="2024-04-17T14:11:12.344" v="15908" actId="478"/>
          <ac:spMkLst>
            <pc:docMk/>
            <pc:sldMk cId="177772776" sldId="2146846160"/>
            <ac:spMk id="19" creationId="{C836C2E5-6608-FA79-A816-D598D9A7FBF3}"/>
          </ac:spMkLst>
        </pc:spChg>
        <pc:spChg chg="del">
          <ac:chgData name="Reed Kiely" userId="768be38e-2fb5-40ce-925d-bd8e9d9e3c31" providerId="ADAL" clId="{7D4544BA-1846-4480-AD2B-B300E71FFAA8}" dt="2024-04-17T14:11:12.344" v="15908" actId="478"/>
          <ac:spMkLst>
            <pc:docMk/>
            <pc:sldMk cId="177772776" sldId="2146846160"/>
            <ac:spMk id="20" creationId="{29413E4D-334C-BC90-EF21-E31B6E8E0649}"/>
          </ac:spMkLst>
        </pc:spChg>
        <pc:spChg chg="del">
          <ac:chgData name="Reed Kiely" userId="768be38e-2fb5-40ce-925d-bd8e9d9e3c31" providerId="ADAL" clId="{7D4544BA-1846-4480-AD2B-B300E71FFAA8}" dt="2024-04-17T14:11:12.344" v="15908" actId="478"/>
          <ac:spMkLst>
            <pc:docMk/>
            <pc:sldMk cId="177772776" sldId="2146846160"/>
            <ac:spMk id="21" creationId="{82F484AF-FEBA-DC83-CE59-35EE69B8E37B}"/>
          </ac:spMkLst>
        </pc:spChg>
        <pc:spChg chg="del">
          <ac:chgData name="Reed Kiely" userId="768be38e-2fb5-40ce-925d-bd8e9d9e3c31" providerId="ADAL" clId="{7D4544BA-1846-4480-AD2B-B300E71FFAA8}" dt="2024-04-17T14:11:12.344" v="15908" actId="478"/>
          <ac:spMkLst>
            <pc:docMk/>
            <pc:sldMk cId="177772776" sldId="2146846160"/>
            <ac:spMk id="22" creationId="{A744B00D-A404-BE59-4E70-0D36B05B1992}"/>
          </ac:spMkLst>
        </pc:spChg>
        <pc:spChg chg="mod">
          <ac:chgData name="Reed Kiely" userId="768be38e-2fb5-40ce-925d-bd8e9d9e3c31" providerId="ADAL" clId="{7D4544BA-1846-4480-AD2B-B300E71FFAA8}" dt="2024-04-17T21:32:46.186" v="20283" actId="20577"/>
          <ac:spMkLst>
            <pc:docMk/>
            <pc:sldMk cId="177772776" sldId="2146846160"/>
            <ac:spMk id="23" creationId="{B5119504-28CA-E80B-BBEB-10BBCEA8D7BD}"/>
          </ac:spMkLst>
        </pc:spChg>
        <pc:spChg chg="add mod">
          <ac:chgData name="Reed Kiely" userId="768be38e-2fb5-40ce-925d-bd8e9d9e3c31" providerId="ADAL" clId="{7D4544BA-1846-4480-AD2B-B300E71FFAA8}" dt="2024-04-17T20:28:00.521" v="18601" actId="1038"/>
          <ac:spMkLst>
            <pc:docMk/>
            <pc:sldMk cId="177772776" sldId="2146846160"/>
            <ac:spMk id="24" creationId="{0BE8B4C4-13FA-778B-9F43-F5CA62B80DC6}"/>
          </ac:spMkLst>
        </pc:spChg>
        <pc:spChg chg="add mod">
          <ac:chgData name="Reed Kiely" userId="768be38e-2fb5-40ce-925d-bd8e9d9e3c31" providerId="ADAL" clId="{7D4544BA-1846-4480-AD2B-B300E71FFAA8}" dt="2024-04-17T20:28:00.521" v="18601" actId="1038"/>
          <ac:spMkLst>
            <pc:docMk/>
            <pc:sldMk cId="177772776" sldId="2146846160"/>
            <ac:spMk id="27" creationId="{FD58371D-C69B-07DA-C9E2-CB948696EAB9}"/>
          </ac:spMkLst>
        </pc:spChg>
        <pc:graphicFrameChg chg="add mod">
          <ac:chgData name="Reed Kiely" userId="768be38e-2fb5-40ce-925d-bd8e9d9e3c31" providerId="ADAL" clId="{7D4544BA-1846-4480-AD2B-B300E71FFAA8}" dt="2024-04-17T20:28:00.521" v="18601" actId="1038"/>
          <ac:graphicFrameMkLst>
            <pc:docMk/>
            <pc:sldMk cId="177772776" sldId="2146846160"/>
            <ac:graphicFrameMk id="16" creationId="{B2CA208B-D780-7B51-5CF2-4D1D00095F67}"/>
          </ac:graphicFrameMkLst>
        </pc:graphicFrameChg>
        <pc:picChg chg="add del mod">
          <ac:chgData name="Reed Kiely" userId="768be38e-2fb5-40ce-925d-bd8e9d9e3c31" providerId="ADAL" clId="{7D4544BA-1846-4480-AD2B-B300E71FFAA8}" dt="2024-04-17T14:40:20.047" v="16153" actId="478"/>
          <ac:picMkLst>
            <pc:docMk/>
            <pc:sldMk cId="177772776" sldId="2146846160"/>
            <ac:picMk id="11" creationId="{6F00FCC7-3B36-B1B8-CC3E-B5A66B75935F}"/>
          </ac:picMkLst>
        </pc:picChg>
        <pc:picChg chg="add mod ord modCrop">
          <ac:chgData name="Reed Kiely" userId="768be38e-2fb5-40ce-925d-bd8e9d9e3c31" providerId="ADAL" clId="{7D4544BA-1846-4480-AD2B-B300E71FFAA8}" dt="2024-04-17T14:34:55.048" v="15930" actId="167"/>
          <ac:picMkLst>
            <pc:docMk/>
            <pc:sldMk cId="177772776" sldId="2146846160"/>
            <ac:picMk id="13" creationId="{C5387964-FB97-8321-4A00-E32B7E44978F}"/>
          </ac:picMkLst>
        </pc:picChg>
        <pc:picChg chg="del">
          <ac:chgData name="Reed Kiely" userId="768be38e-2fb5-40ce-925d-bd8e9d9e3c31" providerId="ADAL" clId="{7D4544BA-1846-4480-AD2B-B300E71FFAA8}" dt="2024-04-17T14:11:12.344" v="15908" actId="478"/>
          <ac:picMkLst>
            <pc:docMk/>
            <pc:sldMk cId="177772776" sldId="2146846160"/>
            <ac:picMk id="25" creationId="{FEF922B9-F120-85D6-82B9-C8790A434571}"/>
          </ac:picMkLst>
        </pc:picChg>
        <pc:picChg chg="del">
          <ac:chgData name="Reed Kiely" userId="768be38e-2fb5-40ce-925d-bd8e9d9e3c31" providerId="ADAL" clId="{7D4544BA-1846-4480-AD2B-B300E71FFAA8}" dt="2024-04-17T14:11:12.344" v="15908" actId="478"/>
          <ac:picMkLst>
            <pc:docMk/>
            <pc:sldMk cId="177772776" sldId="2146846160"/>
            <ac:picMk id="26" creationId="{E2E2C55B-39CF-0982-B961-C8D7778435DF}"/>
          </ac:picMkLst>
        </pc:picChg>
        <pc:picChg chg="del">
          <ac:chgData name="Reed Kiely" userId="768be38e-2fb5-40ce-925d-bd8e9d9e3c31" providerId="ADAL" clId="{7D4544BA-1846-4480-AD2B-B300E71FFAA8}" dt="2024-04-17T14:11:12.344" v="15908" actId="478"/>
          <ac:picMkLst>
            <pc:docMk/>
            <pc:sldMk cId="177772776" sldId="2146846160"/>
            <ac:picMk id="30" creationId="{A8AEF78F-995E-8709-F3DB-E70B7D5CAFC0}"/>
          </ac:picMkLst>
        </pc:picChg>
      </pc:sldChg>
      <pc:sldChg chg="addSp modSp add mod">
        <pc:chgData name="Reed Kiely" userId="768be38e-2fb5-40ce-925d-bd8e9d9e3c31" providerId="ADAL" clId="{7D4544BA-1846-4480-AD2B-B300E71FFAA8}" dt="2024-04-12T16:12:10.695" v="9377" actId="20577"/>
        <pc:sldMkLst>
          <pc:docMk/>
          <pc:sldMk cId="917717977" sldId="2146846160"/>
        </pc:sldMkLst>
        <pc:spChg chg="add mod">
          <ac:chgData name="Reed Kiely" userId="768be38e-2fb5-40ce-925d-bd8e9d9e3c31" providerId="ADAL" clId="{7D4544BA-1846-4480-AD2B-B300E71FFAA8}" dt="2024-04-12T16:12:10.695" v="9377" actId="20577"/>
          <ac:spMkLst>
            <pc:docMk/>
            <pc:sldMk cId="917717977" sldId="2146846160"/>
            <ac:spMk id="2" creationId="{BABEA8A4-303C-1EEB-DCEB-5CC2231F6C33}"/>
          </ac:spMkLst>
        </pc:spChg>
      </pc:sldChg>
      <pc:sldChg chg="del">
        <pc:chgData name="Reed Kiely" userId="768be38e-2fb5-40ce-925d-bd8e9d9e3c31" providerId="ADAL" clId="{7D4544BA-1846-4480-AD2B-B300E71FFAA8}" dt="2024-04-12T16:11:39.695" v="9332"/>
        <pc:sldMkLst>
          <pc:docMk/>
          <pc:sldMk cId="3245663421" sldId="2146846160"/>
        </pc:sldMkLst>
      </pc:sldChg>
      <pc:sldChg chg="del">
        <pc:chgData name="Reed Kiely" userId="768be38e-2fb5-40ce-925d-bd8e9d9e3c31" providerId="ADAL" clId="{7D4544BA-1846-4480-AD2B-B300E71FFAA8}" dt="2024-04-12T16:11:36.123" v="9330"/>
        <pc:sldMkLst>
          <pc:docMk/>
          <pc:sldMk cId="3977007357" sldId="2146846160"/>
        </pc:sldMkLst>
      </pc:sldChg>
      <pc:sldChg chg="addSp delSp modSp add mod">
        <pc:chgData name="Reed Kiely" userId="768be38e-2fb5-40ce-925d-bd8e9d9e3c31" providerId="ADAL" clId="{7D4544BA-1846-4480-AD2B-B300E71FFAA8}" dt="2024-04-17T22:16:44.607" v="20345" actId="1076"/>
        <pc:sldMkLst>
          <pc:docMk/>
          <pc:sldMk cId="1325978440" sldId="2146846161"/>
        </pc:sldMkLst>
        <pc:spChg chg="add del mod">
          <ac:chgData name="Reed Kiely" userId="768be38e-2fb5-40ce-925d-bd8e9d9e3c31" providerId="ADAL" clId="{7D4544BA-1846-4480-AD2B-B300E71FFAA8}" dt="2024-04-17T20:49:49.105" v="19334" actId="478"/>
          <ac:spMkLst>
            <pc:docMk/>
            <pc:sldMk cId="1325978440" sldId="2146846161"/>
            <ac:spMk id="3" creationId="{0210A496-EA32-D781-C13D-207CF820E6E6}"/>
          </ac:spMkLst>
        </pc:spChg>
        <pc:spChg chg="del">
          <ac:chgData name="Reed Kiely" userId="768be38e-2fb5-40ce-925d-bd8e9d9e3c31" providerId="ADAL" clId="{7D4544BA-1846-4480-AD2B-B300E71FFAA8}" dt="2024-04-15T21:16:25.457" v="14131" actId="478"/>
          <ac:spMkLst>
            <pc:docMk/>
            <pc:sldMk cId="1325978440" sldId="2146846161"/>
            <ac:spMk id="3" creationId="{F7778217-B581-A742-4167-09E71DB5CEF3}"/>
          </ac:spMkLst>
        </pc:spChg>
        <pc:spChg chg="mod">
          <ac:chgData name="Reed Kiely" userId="768be38e-2fb5-40ce-925d-bd8e9d9e3c31" providerId="ADAL" clId="{7D4544BA-1846-4480-AD2B-B300E71FFAA8}" dt="2024-04-17T21:19:54.147" v="19756" actId="1076"/>
          <ac:spMkLst>
            <pc:docMk/>
            <pc:sldMk cId="1325978440" sldId="2146846161"/>
            <ac:spMk id="4" creationId="{1BF894CE-5EB9-4BB3-F6C7-477E37F6A6AA}"/>
          </ac:spMkLst>
        </pc:spChg>
        <pc:spChg chg="add mod">
          <ac:chgData name="Reed Kiely" userId="768be38e-2fb5-40ce-925d-bd8e9d9e3c31" providerId="ADAL" clId="{7D4544BA-1846-4480-AD2B-B300E71FFAA8}" dt="2024-04-17T22:16:31.532" v="20344" actId="1037"/>
          <ac:spMkLst>
            <pc:docMk/>
            <pc:sldMk cId="1325978440" sldId="2146846161"/>
            <ac:spMk id="6" creationId="{92BCEE78-444F-A02B-342E-60E03CDCB8CB}"/>
          </ac:spMkLst>
        </pc:spChg>
        <pc:spChg chg="add del mod">
          <ac:chgData name="Reed Kiely" userId="768be38e-2fb5-40ce-925d-bd8e9d9e3c31" providerId="ADAL" clId="{7D4544BA-1846-4480-AD2B-B300E71FFAA8}" dt="2024-04-16T21:02:23.343" v="15261" actId="478"/>
          <ac:spMkLst>
            <pc:docMk/>
            <pc:sldMk cId="1325978440" sldId="2146846161"/>
            <ac:spMk id="6" creationId="{FF51AA69-6046-7EF2-471A-4088899CBC4B}"/>
          </ac:spMkLst>
        </pc:spChg>
        <pc:spChg chg="add mod">
          <ac:chgData name="Reed Kiely" userId="768be38e-2fb5-40ce-925d-bd8e9d9e3c31" providerId="ADAL" clId="{7D4544BA-1846-4480-AD2B-B300E71FFAA8}" dt="2024-04-17T20:52:48.539" v="19408" actId="1036"/>
          <ac:spMkLst>
            <pc:docMk/>
            <pc:sldMk cId="1325978440" sldId="2146846161"/>
            <ac:spMk id="8" creationId="{47604848-0933-7903-921D-85662536654F}"/>
          </ac:spMkLst>
        </pc:spChg>
        <pc:spChg chg="add del mod">
          <ac:chgData name="Reed Kiely" userId="768be38e-2fb5-40ce-925d-bd8e9d9e3c31" providerId="ADAL" clId="{7D4544BA-1846-4480-AD2B-B300E71FFAA8}" dt="2024-04-16T21:01:42.519" v="15260" actId="478"/>
          <ac:spMkLst>
            <pc:docMk/>
            <pc:sldMk cId="1325978440" sldId="2146846161"/>
            <ac:spMk id="8" creationId="{52D4ED7A-4E8B-CCB6-9775-3DFC5185A3CF}"/>
          </ac:spMkLst>
        </pc:spChg>
        <pc:spChg chg="add mod">
          <ac:chgData name="Reed Kiely" userId="768be38e-2fb5-40ce-925d-bd8e9d9e3c31" providerId="ADAL" clId="{7D4544BA-1846-4480-AD2B-B300E71FFAA8}" dt="2024-04-17T20:52:48.539" v="19408" actId="1036"/>
          <ac:spMkLst>
            <pc:docMk/>
            <pc:sldMk cId="1325978440" sldId="2146846161"/>
            <ac:spMk id="10" creationId="{F5B987FB-ED48-D1AC-39A1-414570E34AF1}"/>
          </ac:spMkLst>
        </pc:spChg>
        <pc:spChg chg="add mod">
          <ac:chgData name="Reed Kiely" userId="768be38e-2fb5-40ce-925d-bd8e9d9e3c31" providerId="ADAL" clId="{7D4544BA-1846-4480-AD2B-B300E71FFAA8}" dt="2024-04-17T20:52:48.539" v="19408" actId="1036"/>
          <ac:spMkLst>
            <pc:docMk/>
            <pc:sldMk cId="1325978440" sldId="2146846161"/>
            <ac:spMk id="11" creationId="{AFE9E787-2B3C-2699-DBEA-0D0FC4CDFEBC}"/>
          </ac:spMkLst>
        </pc:spChg>
        <pc:spChg chg="add mod">
          <ac:chgData name="Reed Kiely" userId="768be38e-2fb5-40ce-925d-bd8e9d9e3c31" providerId="ADAL" clId="{7D4544BA-1846-4480-AD2B-B300E71FFAA8}" dt="2024-04-17T20:52:48.539" v="19408" actId="1036"/>
          <ac:spMkLst>
            <pc:docMk/>
            <pc:sldMk cId="1325978440" sldId="2146846161"/>
            <ac:spMk id="12" creationId="{E5E21345-E054-5487-AA95-557212C10EC9}"/>
          </ac:spMkLst>
        </pc:spChg>
        <pc:spChg chg="add mod">
          <ac:chgData name="Reed Kiely" userId="768be38e-2fb5-40ce-925d-bd8e9d9e3c31" providerId="ADAL" clId="{7D4544BA-1846-4480-AD2B-B300E71FFAA8}" dt="2024-04-17T20:52:48.539" v="19408" actId="1036"/>
          <ac:spMkLst>
            <pc:docMk/>
            <pc:sldMk cId="1325978440" sldId="2146846161"/>
            <ac:spMk id="13" creationId="{622415C2-465B-A9E6-785C-8B9C693C2407}"/>
          </ac:spMkLst>
        </pc:spChg>
        <pc:spChg chg="add mod">
          <ac:chgData name="Reed Kiely" userId="768be38e-2fb5-40ce-925d-bd8e9d9e3c31" providerId="ADAL" clId="{7D4544BA-1846-4480-AD2B-B300E71FFAA8}" dt="2024-04-17T20:52:48.539" v="19408" actId="1036"/>
          <ac:spMkLst>
            <pc:docMk/>
            <pc:sldMk cId="1325978440" sldId="2146846161"/>
            <ac:spMk id="14" creationId="{654E3126-D732-4D07-E390-0D9B2CA9AD4B}"/>
          </ac:spMkLst>
        </pc:spChg>
        <pc:spChg chg="mod">
          <ac:chgData name="Reed Kiely" userId="768be38e-2fb5-40ce-925d-bd8e9d9e3c31" providerId="ADAL" clId="{7D4544BA-1846-4480-AD2B-B300E71FFAA8}" dt="2024-04-17T20:52:48.539" v="19408" actId="1036"/>
          <ac:spMkLst>
            <pc:docMk/>
            <pc:sldMk cId="1325978440" sldId="2146846161"/>
            <ac:spMk id="15" creationId="{4A345244-3C71-2F7E-0784-6B60BA458C78}"/>
          </ac:spMkLst>
        </pc:spChg>
        <pc:spChg chg="add mod">
          <ac:chgData name="Reed Kiely" userId="768be38e-2fb5-40ce-925d-bd8e9d9e3c31" providerId="ADAL" clId="{7D4544BA-1846-4480-AD2B-B300E71FFAA8}" dt="2024-04-17T20:52:48.539" v="19408" actId="1036"/>
          <ac:spMkLst>
            <pc:docMk/>
            <pc:sldMk cId="1325978440" sldId="2146846161"/>
            <ac:spMk id="16" creationId="{56427032-3446-B98C-D715-544537227C32}"/>
          </ac:spMkLst>
        </pc:spChg>
        <pc:spChg chg="mod">
          <ac:chgData name="Reed Kiely" userId="768be38e-2fb5-40ce-925d-bd8e9d9e3c31" providerId="ADAL" clId="{7D4544BA-1846-4480-AD2B-B300E71FFAA8}" dt="2024-04-17T20:52:48.539" v="19408" actId="1036"/>
          <ac:spMkLst>
            <pc:docMk/>
            <pc:sldMk cId="1325978440" sldId="2146846161"/>
            <ac:spMk id="17" creationId="{CD798DA4-BABC-5B8D-B0E3-ECCC22AB037A}"/>
          </ac:spMkLst>
        </pc:spChg>
        <pc:spChg chg="add mod">
          <ac:chgData name="Reed Kiely" userId="768be38e-2fb5-40ce-925d-bd8e9d9e3c31" providerId="ADAL" clId="{7D4544BA-1846-4480-AD2B-B300E71FFAA8}" dt="2024-04-17T20:52:48.539" v="19408" actId="1036"/>
          <ac:spMkLst>
            <pc:docMk/>
            <pc:sldMk cId="1325978440" sldId="2146846161"/>
            <ac:spMk id="18" creationId="{CD551301-F188-B144-748E-F0ECAAB76215}"/>
          </ac:spMkLst>
        </pc:spChg>
        <pc:spChg chg="del mod">
          <ac:chgData name="Reed Kiely" userId="768be38e-2fb5-40ce-925d-bd8e9d9e3c31" providerId="ADAL" clId="{7D4544BA-1846-4480-AD2B-B300E71FFAA8}" dt="2024-04-15T21:15:31.337" v="14115" actId="478"/>
          <ac:spMkLst>
            <pc:docMk/>
            <pc:sldMk cId="1325978440" sldId="2146846161"/>
            <ac:spMk id="19" creationId="{9805ED4C-00EE-55F4-735A-FACC9B4E39B0}"/>
          </ac:spMkLst>
        </pc:spChg>
        <pc:spChg chg="del mod">
          <ac:chgData name="Reed Kiely" userId="768be38e-2fb5-40ce-925d-bd8e9d9e3c31" providerId="ADAL" clId="{7D4544BA-1846-4480-AD2B-B300E71FFAA8}" dt="2024-04-15T21:15:31.337" v="14115" actId="478"/>
          <ac:spMkLst>
            <pc:docMk/>
            <pc:sldMk cId="1325978440" sldId="2146846161"/>
            <ac:spMk id="20" creationId="{515DEDE8-A69D-15C6-E1E3-95572EECF804}"/>
          </ac:spMkLst>
        </pc:spChg>
        <pc:spChg chg="del mod">
          <ac:chgData name="Reed Kiely" userId="768be38e-2fb5-40ce-925d-bd8e9d9e3c31" providerId="ADAL" clId="{7D4544BA-1846-4480-AD2B-B300E71FFAA8}" dt="2024-04-15T21:15:31.337" v="14115" actId="478"/>
          <ac:spMkLst>
            <pc:docMk/>
            <pc:sldMk cId="1325978440" sldId="2146846161"/>
            <ac:spMk id="21" creationId="{719E27BF-CABF-9C60-95E8-287F7D9BE469}"/>
          </ac:spMkLst>
        </pc:spChg>
        <pc:spChg chg="del mod">
          <ac:chgData name="Reed Kiely" userId="768be38e-2fb5-40ce-925d-bd8e9d9e3c31" providerId="ADAL" clId="{7D4544BA-1846-4480-AD2B-B300E71FFAA8}" dt="2024-04-15T21:15:31.337" v="14115" actId="478"/>
          <ac:spMkLst>
            <pc:docMk/>
            <pc:sldMk cId="1325978440" sldId="2146846161"/>
            <ac:spMk id="22" creationId="{5351D9CC-DFB6-3F44-84AE-108AE7882989}"/>
          </ac:spMkLst>
        </pc:spChg>
        <pc:spChg chg="del mod">
          <ac:chgData name="Reed Kiely" userId="768be38e-2fb5-40ce-925d-bd8e9d9e3c31" providerId="ADAL" clId="{7D4544BA-1846-4480-AD2B-B300E71FFAA8}" dt="2024-04-15T21:15:31.337" v="14115" actId="478"/>
          <ac:spMkLst>
            <pc:docMk/>
            <pc:sldMk cId="1325978440" sldId="2146846161"/>
            <ac:spMk id="23" creationId="{82FCF3D6-CE96-74A7-7B8B-BAEE72182E45}"/>
          </ac:spMkLst>
        </pc:spChg>
        <pc:spChg chg="add del mod">
          <ac:chgData name="Reed Kiely" userId="768be38e-2fb5-40ce-925d-bd8e9d9e3c31" providerId="ADAL" clId="{7D4544BA-1846-4480-AD2B-B300E71FFAA8}" dt="2024-04-17T20:51:23.375" v="19381" actId="478"/>
          <ac:spMkLst>
            <pc:docMk/>
            <pc:sldMk cId="1325978440" sldId="2146846161"/>
            <ac:spMk id="24" creationId="{A6937B1A-70EE-AB3A-EFCE-64BD9B8CFE4C}"/>
          </ac:spMkLst>
        </pc:spChg>
        <pc:spChg chg="del mod">
          <ac:chgData name="Reed Kiely" userId="768be38e-2fb5-40ce-925d-bd8e9d9e3c31" providerId="ADAL" clId="{7D4544BA-1846-4480-AD2B-B300E71FFAA8}" dt="2024-04-15T21:15:31.337" v="14115" actId="478"/>
          <ac:spMkLst>
            <pc:docMk/>
            <pc:sldMk cId="1325978440" sldId="2146846161"/>
            <ac:spMk id="24" creationId="{F20E1A44-FF95-B64D-A658-B80E1AEF9B2E}"/>
          </ac:spMkLst>
        </pc:spChg>
        <pc:spChg chg="del mod">
          <ac:chgData name="Reed Kiely" userId="768be38e-2fb5-40ce-925d-bd8e9d9e3c31" providerId="ADAL" clId="{7D4544BA-1846-4480-AD2B-B300E71FFAA8}" dt="2024-04-15T21:15:31.337" v="14115" actId="478"/>
          <ac:spMkLst>
            <pc:docMk/>
            <pc:sldMk cId="1325978440" sldId="2146846161"/>
            <ac:spMk id="25" creationId="{970DD085-FF1A-9BDF-A977-8DF60B0628DF}"/>
          </ac:spMkLst>
        </pc:spChg>
        <pc:spChg chg="add del mod">
          <ac:chgData name="Reed Kiely" userId="768be38e-2fb5-40ce-925d-bd8e9d9e3c31" providerId="ADAL" clId="{7D4544BA-1846-4480-AD2B-B300E71FFAA8}" dt="2024-04-17T20:51:23.375" v="19381" actId="478"/>
          <ac:spMkLst>
            <pc:docMk/>
            <pc:sldMk cId="1325978440" sldId="2146846161"/>
            <ac:spMk id="25" creationId="{CB137AC8-0506-DE3B-01C6-7E967BA365AE}"/>
          </ac:spMkLst>
        </pc:spChg>
        <pc:spChg chg="del mod">
          <ac:chgData name="Reed Kiely" userId="768be38e-2fb5-40ce-925d-bd8e9d9e3c31" providerId="ADAL" clId="{7D4544BA-1846-4480-AD2B-B300E71FFAA8}" dt="2024-04-15T21:15:31.337" v="14115" actId="478"/>
          <ac:spMkLst>
            <pc:docMk/>
            <pc:sldMk cId="1325978440" sldId="2146846161"/>
            <ac:spMk id="26" creationId="{06B9FB87-9F66-4F86-901A-5FA27B6AF939}"/>
          </ac:spMkLst>
        </pc:spChg>
        <pc:spChg chg="add del mod">
          <ac:chgData name="Reed Kiely" userId="768be38e-2fb5-40ce-925d-bd8e9d9e3c31" providerId="ADAL" clId="{7D4544BA-1846-4480-AD2B-B300E71FFAA8}" dt="2024-04-17T20:51:23.375" v="19381" actId="478"/>
          <ac:spMkLst>
            <pc:docMk/>
            <pc:sldMk cId="1325978440" sldId="2146846161"/>
            <ac:spMk id="26" creationId="{AD04089A-27A2-8D14-1455-72C805E1539B}"/>
          </ac:spMkLst>
        </pc:spChg>
        <pc:spChg chg="add del mod">
          <ac:chgData name="Reed Kiely" userId="768be38e-2fb5-40ce-925d-bd8e9d9e3c31" providerId="ADAL" clId="{7D4544BA-1846-4480-AD2B-B300E71FFAA8}" dt="2024-04-17T20:51:23.375" v="19381" actId="478"/>
          <ac:spMkLst>
            <pc:docMk/>
            <pc:sldMk cId="1325978440" sldId="2146846161"/>
            <ac:spMk id="27" creationId="{7F1B6DA8-ED32-2EB7-5735-E6F11AF937D8}"/>
          </ac:spMkLst>
        </pc:spChg>
        <pc:spChg chg="del mod">
          <ac:chgData name="Reed Kiely" userId="768be38e-2fb5-40ce-925d-bd8e9d9e3c31" providerId="ADAL" clId="{7D4544BA-1846-4480-AD2B-B300E71FFAA8}" dt="2024-04-15T21:15:31.337" v="14115" actId="478"/>
          <ac:spMkLst>
            <pc:docMk/>
            <pc:sldMk cId="1325978440" sldId="2146846161"/>
            <ac:spMk id="27" creationId="{B7B27CC9-E5D9-E7BF-D3F0-A6ADA8B8956E}"/>
          </ac:spMkLst>
        </pc:spChg>
        <pc:spChg chg="mod">
          <ac:chgData name="Reed Kiely" userId="768be38e-2fb5-40ce-925d-bd8e9d9e3c31" providerId="ADAL" clId="{7D4544BA-1846-4480-AD2B-B300E71FFAA8}" dt="2024-04-17T20:52:48.539" v="19408" actId="1036"/>
          <ac:spMkLst>
            <pc:docMk/>
            <pc:sldMk cId="1325978440" sldId="2146846161"/>
            <ac:spMk id="28" creationId="{CC359021-A824-02FD-A24A-8093FE3BD0FE}"/>
          </ac:spMkLst>
        </pc:spChg>
        <pc:spChg chg="del mod">
          <ac:chgData name="Reed Kiely" userId="768be38e-2fb5-40ce-925d-bd8e9d9e3c31" providerId="ADAL" clId="{7D4544BA-1846-4480-AD2B-B300E71FFAA8}" dt="2024-04-15T21:15:31.337" v="14115" actId="478"/>
          <ac:spMkLst>
            <pc:docMk/>
            <pc:sldMk cId="1325978440" sldId="2146846161"/>
            <ac:spMk id="29" creationId="{16C779A5-3FCF-BA2A-FA3D-A8326976C03C}"/>
          </ac:spMkLst>
        </pc:spChg>
        <pc:spChg chg="add del mod">
          <ac:chgData name="Reed Kiely" userId="768be38e-2fb5-40ce-925d-bd8e9d9e3c31" providerId="ADAL" clId="{7D4544BA-1846-4480-AD2B-B300E71FFAA8}" dt="2024-04-17T20:51:23.375" v="19381" actId="478"/>
          <ac:spMkLst>
            <pc:docMk/>
            <pc:sldMk cId="1325978440" sldId="2146846161"/>
            <ac:spMk id="29" creationId="{F7900398-1663-6F6A-1D5B-78FB164E3247}"/>
          </ac:spMkLst>
        </pc:spChg>
        <pc:spChg chg="del mod">
          <ac:chgData name="Reed Kiely" userId="768be38e-2fb5-40ce-925d-bd8e9d9e3c31" providerId="ADAL" clId="{7D4544BA-1846-4480-AD2B-B300E71FFAA8}" dt="2024-04-15T21:15:31.337" v="14115" actId="478"/>
          <ac:spMkLst>
            <pc:docMk/>
            <pc:sldMk cId="1325978440" sldId="2146846161"/>
            <ac:spMk id="30" creationId="{5C301E13-202F-8BE6-2B84-F5CB545458EF}"/>
          </ac:spMkLst>
        </pc:spChg>
        <pc:spChg chg="del mod">
          <ac:chgData name="Reed Kiely" userId="768be38e-2fb5-40ce-925d-bd8e9d9e3c31" providerId="ADAL" clId="{7D4544BA-1846-4480-AD2B-B300E71FFAA8}" dt="2024-04-15T21:15:31.337" v="14115" actId="478"/>
          <ac:spMkLst>
            <pc:docMk/>
            <pc:sldMk cId="1325978440" sldId="2146846161"/>
            <ac:spMk id="31" creationId="{04F09391-E3FB-39DD-E5F4-3639DD9137B3}"/>
          </ac:spMkLst>
        </pc:spChg>
        <pc:spChg chg="del mod">
          <ac:chgData name="Reed Kiely" userId="768be38e-2fb5-40ce-925d-bd8e9d9e3c31" providerId="ADAL" clId="{7D4544BA-1846-4480-AD2B-B300E71FFAA8}" dt="2024-04-15T21:15:31.337" v="14115" actId="478"/>
          <ac:spMkLst>
            <pc:docMk/>
            <pc:sldMk cId="1325978440" sldId="2146846161"/>
            <ac:spMk id="32" creationId="{4A7E9FA5-F951-176A-099A-28221FC53884}"/>
          </ac:spMkLst>
        </pc:spChg>
        <pc:spChg chg="del mod">
          <ac:chgData name="Reed Kiely" userId="768be38e-2fb5-40ce-925d-bd8e9d9e3c31" providerId="ADAL" clId="{7D4544BA-1846-4480-AD2B-B300E71FFAA8}" dt="2024-04-15T21:15:31.337" v="14115" actId="478"/>
          <ac:spMkLst>
            <pc:docMk/>
            <pc:sldMk cId="1325978440" sldId="2146846161"/>
            <ac:spMk id="33" creationId="{8F371E73-9FAD-F574-06C7-EF128631C850}"/>
          </ac:spMkLst>
        </pc:spChg>
        <pc:spChg chg="del mod">
          <ac:chgData name="Reed Kiely" userId="768be38e-2fb5-40ce-925d-bd8e9d9e3c31" providerId="ADAL" clId="{7D4544BA-1846-4480-AD2B-B300E71FFAA8}" dt="2024-04-15T21:15:31.337" v="14115" actId="478"/>
          <ac:spMkLst>
            <pc:docMk/>
            <pc:sldMk cId="1325978440" sldId="2146846161"/>
            <ac:spMk id="34" creationId="{50CCA817-730C-7C9C-FF4F-7B539EC494DF}"/>
          </ac:spMkLst>
        </pc:spChg>
        <pc:spChg chg="add mod">
          <ac:chgData name="Reed Kiely" userId="768be38e-2fb5-40ce-925d-bd8e9d9e3c31" providerId="ADAL" clId="{7D4544BA-1846-4480-AD2B-B300E71FFAA8}" dt="2024-04-17T21:19:46.223" v="19753"/>
          <ac:spMkLst>
            <pc:docMk/>
            <pc:sldMk cId="1325978440" sldId="2146846161"/>
            <ac:spMk id="34" creationId="{F0DECD6C-EAE5-7198-6072-48A3E7BCE88D}"/>
          </ac:spMkLst>
        </pc:spChg>
        <pc:spChg chg="del mod">
          <ac:chgData name="Reed Kiely" userId="768be38e-2fb5-40ce-925d-bd8e9d9e3c31" providerId="ADAL" clId="{7D4544BA-1846-4480-AD2B-B300E71FFAA8}" dt="2024-04-15T21:15:31.337" v="14115" actId="478"/>
          <ac:spMkLst>
            <pc:docMk/>
            <pc:sldMk cId="1325978440" sldId="2146846161"/>
            <ac:spMk id="35" creationId="{03779E91-2035-A949-652B-EF4E7A19479B}"/>
          </ac:spMkLst>
        </pc:spChg>
        <pc:spChg chg="add del mod">
          <ac:chgData name="Reed Kiely" userId="768be38e-2fb5-40ce-925d-bd8e9d9e3c31" providerId="ADAL" clId="{7D4544BA-1846-4480-AD2B-B300E71FFAA8}" dt="2024-04-17T21:19:59.725" v="19757" actId="478"/>
          <ac:spMkLst>
            <pc:docMk/>
            <pc:sldMk cId="1325978440" sldId="2146846161"/>
            <ac:spMk id="35" creationId="{331CA968-0B3C-4938-E9B6-1135F16FF073}"/>
          </ac:spMkLst>
        </pc:spChg>
        <pc:spChg chg="del mod">
          <ac:chgData name="Reed Kiely" userId="768be38e-2fb5-40ce-925d-bd8e9d9e3c31" providerId="ADAL" clId="{7D4544BA-1846-4480-AD2B-B300E71FFAA8}" dt="2024-04-15T21:15:31.337" v="14115" actId="478"/>
          <ac:spMkLst>
            <pc:docMk/>
            <pc:sldMk cId="1325978440" sldId="2146846161"/>
            <ac:spMk id="36" creationId="{588C7723-EA0E-CC38-E16E-878127BFB2C2}"/>
          </ac:spMkLst>
        </pc:spChg>
        <pc:spChg chg="del mod">
          <ac:chgData name="Reed Kiely" userId="768be38e-2fb5-40ce-925d-bd8e9d9e3c31" providerId="ADAL" clId="{7D4544BA-1846-4480-AD2B-B300E71FFAA8}" dt="2024-04-15T21:15:31.337" v="14115" actId="478"/>
          <ac:spMkLst>
            <pc:docMk/>
            <pc:sldMk cId="1325978440" sldId="2146846161"/>
            <ac:spMk id="37" creationId="{0D71EA59-79BD-8641-FB51-16C061783423}"/>
          </ac:spMkLst>
        </pc:spChg>
        <pc:spChg chg="add mod">
          <ac:chgData name="Reed Kiely" userId="768be38e-2fb5-40ce-925d-bd8e9d9e3c31" providerId="ADAL" clId="{7D4544BA-1846-4480-AD2B-B300E71FFAA8}" dt="2024-04-17T20:52:48.539" v="19408" actId="1036"/>
          <ac:spMkLst>
            <pc:docMk/>
            <pc:sldMk cId="1325978440" sldId="2146846161"/>
            <ac:spMk id="38" creationId="{3AFBE4E2-1DCA-C2AD-76DE-A2DC5DD1C83B}"/>
          </ac:spMkLst>
        </pc:spChg>
        <pc:spChg chg="add mod">
          <ac:chgData name="Reed Kiely" userId="768be38e-2fb5-40ce-925d-bd8e9d9e3c31" providerId="ADAL" clId="{7D4544BA-1846-4480-AD2B-B300E71FFAA8}" dt="2024-04-17T20:52:48.539" v="19408" actId="1036"/>
          <ac:spMkLst>
            <pc:docMk/>
            <pc:sldMk cId="1325978440" sldId="2146846161"/>
            <ac:spMk id="39" creationId="{66D847F3-AD1E-D30C-5550-8E817C7905B7}"/>
          </ac:spMkLst>
        </pc:spChg>
        <pc:spChg chg="add mod">
          <ac:chgData name="Reed Kiely" userId="768be38e-2fb5-40ce-925d-bd8e9d9e3c31" providerId="ADAL" clId="{7D4544BA-1846-4480-AD2B-B300E71FFAA8}" dt="2024-04-17T20:52:48.539" v="19408" actId="1036"/>
          <ac:spMkLst>
            <pc:docMk/>
            <pc:sldMk cId="1325978440" sldId="2146846161"/>
            <ac:spMk id="40" creationId="{C1230454-3451-0B1F-285D-283309CF02E9}"/>
          </ac:spMkLst>
        </pc:spChg>
        <pc:spChg chg="add mod">
          <ac:chgData name="Reed Kiely" userId="768be38e-2fb5-40ce-925d-bd8e9d9e3c31" providerId="ADAL" clId="{7D4544BA-1846-4480-AD2B-B300E71FFAA8}" dt="2024-04-17T20:52:48.539" v="19408" actId="1036"/>
          <ac:spMkLst>
            <pc:docMk/>
            <pc:sldMk cId="1325978440" sldId="2146846161"/>
            <ac:spMk id="41" creationId="{54793A4C-77B2-1D27-FD00-9D7B31539BAE}"/>
          </ac:spMkLst>
        </pc:spChg>
        <pc:spChg chg="add mod">
          <ac:chgData name="Reed Kiely" userId="768be38e-2fb5-40ce-925d-bd8e9d9e3c31" providerId="ADAL" clId="{7D4544BA-1846-4480-AD2B-B300E71FFAA8}" dt="2024-04-17T20:52:48.539" v="19408" actId="1036"/>
          <ac:spMkLst>
            <pc:docMk/>
            <pc:sldMk cId="1325978440" sldId="2146846161"/>
            <ac:spMk id="44" creationId="{928E71CD-4E9F-735D-2957-738B8DCCEAD8}"/>
          </ac:spMkLst>
        </pc:spChg>
        <pc:spChg chg="add mod">
          <ac:chgData name="Reed Kiely" userId="768be38e-2fb5-40ce-925d-bd8e9d9e3c31" providerId="ADAL" clId="{7D4544BA-1846-4480-AD2B-B300E71FFAA8}" dt="2024-04-17T20:52:48.539" v="19408" actId="1036"/>
          <ac:spMkLst>
            <pc:docMk/>
            <pc:sldMk cId="1325978440" sldId="2146846161"/>
            <ac:spMk id="45" creationId="{2C85C2F9-AE94-1467-6733-C8AE032B668F}"/>
          </ac:spMkLst>
        </pc:spChg>
        <pc:spChg chg="add mod">
          <ac:chgData name="Reed Kiely" userId="768be38e-2fb5-40ce-925d-bd8e9d9e3c31" providerId="ADAL" clId="{7D4544BA-1846-4480-AD2B-B300E71FFAA8}" dt="2024-04-17T20:52:48.539" v="19408" actId="1036"/>
          <ac:spMkLst>
            <pc:docMk/>
            <pc:sldMk cId="1325978440" sldId="2146846161"/>
            <ac:spMk id="46" creationId="{E0903236-B9C0-E4EF-02E0-FF3B1F633378}"/>
          </ac:spMkLst>
        </pc:spChg>
        <pc:spChg chg="add mod">
          <ac:chgData name="Reed Kiely" userId="768be38e-2fb5-40ce-925d-bd8e9d9e3c31" providerId="ADAL" clId="{7D4544BA-1846-4480-AD2B-B300E71FFAA8}" dt="2024-04-17T20:52:48.539" v="19408" actId="1036"/>
          <ac:spMkLst>
            <pc:docMk/>
            <pc:sldMk cId="1325978440" sldId="2146846161"/>
            <ac:spMk id="47" creationId="{6334BD81-B45C-68B0-315A-4E33F9FA6845}"/>
          </ac:spMkLst>
        </pc:spChg>
        <pc:spChg chg="add mod">
          <ac:chgData name="Reed Kiely" userId="768be38e-2fb5-40ce-925d-bd8e9d9e3c31" providerId="ADAL" clId="{7D4544BA-1846-4480-AD2B-B300E71FFAA8}" dt="2024-04-17T20:52:48.539" v="19408" actId="1036"/>
          <ac:spMkLst>
            <pc:docMk/>
            <pc:sldMk cId="1325978440" sldId="2146846161"/>
            <ac:spMk id="48" creationId="{C0F704AF-2F7A-3215-C2B5-B3F16FE5896B}"/>
          </ac:spMkLst>
        </pc:spChg>
        <pc:spChg chg="add mod">
          <ac:chgData name="Reed Kiely" userId="768be38e-2fb5-40ce-925d-bd8e9d9e3c31" providerId="ADAL" clId="{7D4544BA-1846-4480-AD2B-B300E71FFAA8}" dt="2024-04-17T21:25:46.758" v="19802" actId="1037"/>
          <ac:spMkLst>
            <pc:docMk/>
            <pc:sldMk cId="1325978440" sldId="2146846161"/>
            <ac:spMk id="49" creationId="{08E57921-F983-4B20-380C-6A5A0C65B59B}"/>
          </ac:spMkLst>
        </pc:spChg>
        <pc:spChg chg="add mod">
          <ac:chgData name="Reed Kiely" userId="768be38e-2fb5-40ce-925d-bd8e9d9e3c31" providerId="ADAL" clId="{7D4544BA-1846-4480-AD2B-B300E71FFAA8}" dt="2024-04-17T20:52:48.539" v="19408" actId="1036"/>
          <ac:spMkLst>
            <pc:docMk/>
            <pc:sldMk cId="1325978440" sldId="2146846161"/>
            <ac:spMk id="50" creationId="{365555C2-5849-9C58-98AB-7098BA620DB2}"/>
          </ac:spMkLst>
        </pc:spChg>
        <pc:spChg chg="add mod">
          <ac:chgData name="Reed Kiely" userId="768be38e-2fb5-40ce-925d-bd8e9d9e3c31" providerId="ADAL" clId="{7D4544BA-1846-4480-AD2B-B300E71FFAA8}" dt="2024-04-17T20:52:48.539" v="19408" actId="1036"/>
          <ac:spMkLst>
            <pc:docMk/>
            <pc:sldMk cId="1325978440" sldId="2146846161"/>
            <ac:spMk id="51" creationId="{9379A950-B615-8BEC-0842-115815B8B6D4}"/>
          </ac:spMkLst>
        </pc:spChg>
        <pc:spChg chg="add mod">
          <ac:chgData name="Reed Kiely" userId="768be38e-2fb5-40ce-925d-bd8e9d9e3c31" providerId="ADAL" clId="{7D4544BA-1846-4480-AD2B-B300E71FFAA8}" dt="2024-04-17T20:52:48.539" v="19408" actId="1036"/>
          <ac:spMkLst>
            <pc:docMk/>
            <pc:sldMk cId="1325978440" sldId="2146846161"/>
            <ac:spMk id="52" creationId="{179038A0-4CBF-7748-FFE4-8F4CDC031F37}"/>
          </ac:spMkLst>
        </pc:spChg>
        <pc:spChg chg="add mod">
          <ac:chgData name="Reed Kiely" userId="768be38e-2fb5-40ce-925d-bd8e9d9e3c31" providerId="ADAL" clId="{7D4544BA-1846-4480-AD2B-B300E71FFAA8}" dt="2024-04-17T22:16:44.607" v="20345" actId="1076"/>
          <ac:spMkLst>
            <pc:docMk/>
            <pc:sldMk cId="1325978440" sldId="2146846161"/>
            <ac:spMk id="54" creationId="{557358FD-E7E9-A038-0D68-6C4A956C5C3F}"/>
          </ac:spMkLst>
        </pc:spChg>
        <pc:spChg chg="add del mod">
          <ac:chgData name="Reed Kiely" userId="768be38e-2fb5-40ce-925d-bd8e9d9e3c31" providerId="ADAL" clId="{7D4544BA-1846-4480-AD2B-B300E71FFAA8}" dt="2024-04-15T21:18:42.348" v="14264" actId="478"/>
          <ac:spMkLst>
            <pc:docMk/>
            <pc:sldMk cId="1325978440" sldId="2146846161"/>
            <ac:spMk id="55" creationId="{CBAF2E0C-D2EB-D1BA-711F-A49CA926EF94}"/>
          </ac:spMkLst>
        </pc:spChg>
        <pc:spChg chg="add mod">
          <ac:chgData name="Reed Kiely" userId="768be38e-2fb5-40ce-925d-bd8e9d9e3c31" providerId="ADAL" clId="{7D4544BA-1846-4480-AD2B-B300E71FFAA8}" dt="2024-04-17T20:52:48.539" v="19408" actId="1036"/>
          <ac:spMkLst>
            <pc:docMk/>
            <pc:sldMk cId="1325978440" sldId="2146846161"/>
            <ac:spMk id="56" creationId="{CA1586E9-2264-2AE6-BD9A-B571FCA5D170}"/>
          </ac:spMkLst>
        </pc:spChg>
        <pc:spChg chg="add mod">
          <ac:chgData name="Reed Kiely" userId="768be38e-2fb5-40ce-925d-bd8e9d9e3c31" providerId="ADAL" clId="{7D4544BA-1846-4480-AD2B-B300E71FFAA8}" dt="2024-04-17T20:52:48.539" v="19408" actId="1036"/>
          <ac:spMkLst>
            <pc:docMk/>
            <pc:sldMk cId="1325978440" sldId="2146846161"/>
            <ac:spMk id="57" creationId="{94E3374E-58AE-D3B5-E3F7-8960FDCAE852}"/>
          </ac:spMkLst>
        </pc:spChg>
        <pc:spChg chg="add mod">
          <ac:chgData name="Reed Kiely" userId="768be38e-2fb5-40ce-925d-bd8e9d9e3c31" providerId="ADAL" clId="{7D4544BA-1846-4480-AD2B-B300E71FFAA8}" dt="2024-04-17T20:52:48.539" v="19408" actId="1036"/>
          <ac:spMkLst>
            <pc:docMk/>
            <pc:sldMk cId="1325978440" sldId="2146846161"/>
            <ac:spMk id="58" creationId="{66E580A2-7ED7-55E7-3505-13DA05BCAAA2}"/>
          </ac:spMkLst>
        </pc:spChg>
        <pc:spChg chg="add del mod">
          <ac:chgData name="Reed Kiely" userId="768be38e-2fb5-40ce-925d-bd8e9d9e3c31" providerId="ADAL" clId="{7D4544BA-1846-4480-AD2B-B300E71FFAA8}" dt="2024-04-15T21:22:02.556" v="14296" actId="478"/>
          <ac:spMkLst>
            <pc:docMk/>
            <pc:sldMk cId="1325978440" sldId="2146846161"/>
            <ac:spMk id="59" creationId="{1655A540-A447-D80F-8017-D8AAECF8A144}"/>
          </ac:spMkLst>
        </pc:spChg>
        <pc:spChg chg="add mod">
          <ac:chgData name="Reed Kiely" userId="768be38e-2fb5-40ce-925d-bd8e9d9e3c31" providerId="ADAL" clId="{7D4544BA-1846-4480-AD2B-B300E71FFAA8}" dt="2024-04-15T21:21:13.704" v="14281"/>
          <ac:spMkLst>
            <pc:docMk/>
            <pc:sldMk cId="1325978440" sldId="2146846161"/>
            <ac:spMk id="60" creationId="{BF0528C4-70C0-7CEE-EACD-1595510B5576}"/>
          </ac:spMkLst>
        </pc:spChg>
        <pc:spChg chg="add mod">
          <ac:chgData name="Reed Kiely" userId="768be38e-2fb5-40ce-925d-bd8e9d9e3c31" providerId="ADAL" clId="{7D4544BA-1846-4480-AD2B-B300E71FFAA8}" dt="2024-04-15T21:21:13.704" v="14281"/>
          <ac:spMkLst>
            <pc:docMk/>
            <pc:sldMk cId="1325978440" sldId="2146846161"/>
            <ac:spMk id="61" creationId="{8D6C8F98-9590-8A39-3177-37096D3D85B9}"/>
          </ac:spMkLst>
        </pc:spChg>
        <pc:spChg chg="add mod">
          <ac:chgData name="Reed Kiely" userId="768be38e-2fb5-40ce-925d-bd8e9d9e3c31" providerId="ADAL" clId="{7D4544BA-1846-4480-AD2B-B300E71FFAA8}" dt="2024-04-15T21:21:13.704" v="14281"/>
          <ac:spMkLst>
            <pc:docMk/>
            <pc:sldMk cId="1325978440" sldId="2146846161"/>
            <ac:spMk id="62" creationId="{23CCFA34-4D25-6667-BBFA-6B31AD47A6A8}"/>
          </ac:spMkLst>
        </pc:spChg>
        <pc:spChg chg="add mod">
          <ac:chgData name="Reed Kiely" userId="768be38e-2fb5-40ce-925d-bd8e9d9e3c31" providerId="ADAL" clId="{7D4544BA-1846-4480-AD2B-B300E71FFAA8}" dt="2024-04-15T21:21:13.704" v="14281"/>
          <ac:spMkLst>
            <pc:docMk/>
            <pc:sldMk cId="1325978440" sldId="2146846161"/>
            <ac:spMk id="63" creationId="{E5E0D907-A416-07B7-3174-2417E545E275}"/>
          </ac:spMkLst>
        </pc:spChg>
        <pc:spChg chg="add mod">
          <ac:chgData name="Reed Kiely" userId="768be38e-2fb5-40ce-925d-bd8e9d9e3c31" providerId="ADAL" clId="{7D4544BA-1846-4480-AD2B-B300E71FFAA8}" dt="2024-04-17T20:52:48.539" v="19408" actId="1036"/>
          <ac:spMkLst>
            <pc:docMk/>
            <pc:sldMk cId="1325978440" sldId="2146846161"/>
            <ac:spMk id="64" creationId="{B68EA572-D57A-4C79-2626-28639245A36E}"/>
          </ac:spMkLst>
        </pc:spChg>
        <pc:spChg chg="add mod">
          <ac:chgData name="Reed Kiely" userId="768be38e-2fb5-40ce-925d-bd8e9d9e3c31" providerId="ADAL" clId="{7D4544BA-1846-4480-AD2B-B300E71FFAA8}" dt="2024-04-17T20:52:48.539" v="19408" actId="1036"/>
          <ac:spMkLst>
            <pc:docMk/>
            <pc:sldMk cId="1325978440" sldId="2146846161"/>
            <ac:spMk id="65" creationId="{F915EA0B-29B3-58D2-CA49-9F7FE0FFC03B}"/>
          </ac:spMkLst>
        </pc:spChg>
        <pc:spChg chg="add del mod">
          <ac:chgData name="Reed Kiely" userId="768be38e-2fb5-40ce-925d-bd8e9d9e3c31" providerId="ADAL" clId="{7D4544BA-1846-4480-AD2B-B300E71FFAA8}" dt="2024-04-16T20:49:50.873" v="15197" actId="478"/>
          <ac:spMkLst>
            <pc:docMk/>
            <pc:sldMk cId="1325978440" sldId="2146846161"/>
            <ac:spMk id="66" creationId="{F39835B9-613B-D5BA-5BC3-54C53AEB64C2}"/>
          </ac:spMkLst>
        </pc:spChg>
        <pc:picChg chg="mod">
          <ac:chgData name="Reed Kiely" userId="768be38e-2fb5-40ce-925d-bd8e9d9e3c31" providerId="ADAL" clId="{7D4544BA-1846-4480-AD2B-B300E71FFAA8}" dt="2024-04-17T20:52:48.539" v="19408" actId="1036"/>
          <ac:picMkLst>
            <pc:docMk/>
            <pc:sldMk cId="1325978440" sldId="2146846161"/>
            <ac:picMk id="42" creationId="{C232F80C-4EF4-6A7F-F610-30F2F3CDA460}"/>
          </ac:picMkLst>
        </pc:picChg>
        <pc:picChg chg="mod">
          <ac:chgData name="Reed Kiely" userId="768be38e-2fb5-40ce-925d-bd8e9d9e3c31" providerId="ADAL" clId="{7D4544BA-1846-4480-AD2B-B300E71FFAA8}" dt="2024-04-17T20:52:48.539" v="19408" actId="1036"/>
          <ac:picMkLst>
            <pc:docMk/>
            <pc:sldMk cId="1325978440" sldId="2146846161"/>
            <ac:picMk id="43" creationId="{F518C820-DCB5-04F5-CDCC-8043C9770FB6}"/>
          </ac:picMkLst>
        </pc:picChg>
        <pc:picChg chg="add mod">
          <ac:chgData name="Reed Kiely" userId="768be38e-2fb5-40ce-925d-bd8e9d9e3c31" providerId="ADAL" clId="{7D4544BA-1846-4480-AD2B-B300E71FFAA8}" dt="2024-04-17T20:52:48.539" v="19408" actId="1036"/>
          <ac:picMkLst>
            <pc:docMk/>
            <pc:sldMk cId="1325978440" sldId="2146846161"/>
            <ac:picMk id="53" creationId="{410E8019-846D-8FF8-260A-82C7EE5FE89C}"/>
          </ac:picMkLst>
        </pc:picChg>
        <pc:cxnChg chg="add mod">
          <ac:chgData name="Reed Kiely" userId="768be38e-2fb5-40ce-925d-bd8e9d9e3c31" providerId="ADAL" clId="{7D4544BA-1846-4480-AD2B-B300E71FFAA8}" dt="2024-04-17T20:52:48.539" v="19408" actId="1036"/>
          <ac:cxnSpMkLst>
            <pc:docMk/>
            <pc:sldMk cId="1325978440" sldId="2146846161"/>
            <ac:cxnSpMk id="19" creationId="{C621EA68-BB53-10A7-D054-67CB0FE07F04}"/>
          </ac:cxnSpMkLst>
        </pc:cxnChg>
        <pc:cxnChg chg="add mod">
          <ac:chgData name="Reed Kiely" userId="768be38e-2fb5-40ce-925d-bd8e9d9e3c31" providerId="ADAL" clId="{7D4544BA-1846-4480-AD2B-B300E71FFAA8}" dt="2024-04-17T20:52:48.539" v="19408" actId="1036"/>
          <ac:cxnSpMkLst>
            <pc:docMk/>
            <pc:sldMk cId="1325978440" sldId="2146846161"/>
            <ac:cxnSpMk id="20" creationId="{FF0128B2-8A8F-2CB9-2161-579A7D745DBE}"/>
          </ac:cxnSpMkLst>
        </pc:cxnChg>
        <pc:cxnChg chg="add mod">
          <ac:chgData name="Reed Kiely" userId="768be38e-2fb5-40ce-925d-bd8e9d9e3c31" providerId="ADAL" clId="{7D4544BA-1846-4480-AD2B-B300E71FFAA8}" dt="2024-04-17T20:52:48.539" v="19408" actId="1036"/>
          <ac:cxnSpMkLst>
            <pc:docMk/>
            <pc:sldMk cId="1325978440" sldId="2146846161"/>
            <ac:cxnSpMk id="21" creationId="{2B7D5DC0-1567-A3D3-764C-9427A50A33B3}"/>
          </ac:cxnSpMkLst>
        </pc:cxnChg>
        <pc:cxnChg chg="add del mod">
          <ac:chgData name="Reed Kiely" userId="768be38e-2fb5-40ce-925d-bd8e9d9e3c31" providerId="ADAL" clId="{7D4544BA-1846-4480-AD2B-B300E71FFAA8}" dt="2024-04-16T20:49:51.584" v="15198" actId="478"/>
          <ac:cxnSpMkLst>
            <pc:docMk/>
            <pc:sldMk cId="1325978440" sldId="2146846161"/>
            <ac:cxnSpMk id="22" creationId="{C540A0CE-9A43-288D-DE1A-3F709F1FD240}"/>
          </ac:cxnSpMkLst>
        </pc:cxnChg>
        <pc:cxnChg chg="add mod">
          <ac:chgData name="Reed Kiely" userId="768be38e-2fb5-40ce-925d-bd8e9d9e3c31" providerId="ADAL" clId="{7D4544BA-1846-4480-AD2B-B300E71FFAA8}" dt="2024-04-17T20:52:48.539" v="19408" actId="1036"/>
          <ac:cxnSpMkLst>
            <pc:docMk/>
            <pc:sldMk cId="1325978440" sldId="2146846161"/>
            <ac:cxnSpMk id="22" creationId="{E2C61123-D8A8-8B17-2D75-D99E3C6D7C8B}"/>
          </ac:cxnSpMkLst>
        </pc:cxnChg>
        <pc:cxnChg chg="add mod">
          <ac:chgData name="Reed Kiely" userId="768be38e-2fb5-40ce-925d-bd8e9d9e3c31" providerId="ADAL" clId="{7D4544BA-1846-4480-AD2B-B300E71FFAA8}" dt="2024-04-17T20:52:48.539" v="19408" actId="1036"/>
          <ac:cxnSpMkLst>
            <pc:docMk/>
            <pc:sldMk cId="1325978440" sldId="2146846161"/>
            <ac:cxnSpMk id="23" creationId="{38FB56D2-7DAC-4E51-54C9-750C9C5DB6C7}"/>
          </ac:cxnSpMkLst>
        </pc:cxnChg>
        <pc:cxnChg chg="add mod">
          <ac:chgData name="Reed Kiely" userId="768be38e-2fb5-40ce-925d-bd8e9d9e3c31" providerId="ADAL" clId="{7D4544BA-1846-4480-AD2B-B300E71FFAA8}" dt="2024-04-17T21:23:35.655" v="19760" actId="1036"/>
          <ac:cxnSpMkLst>
            <pc:docMk/>
            <pc:sldMk cId="1325978440" sldId="2146846161"/>
            <ac:cxnSpMk id="31" creationId="{F63946C7-8AB1-03DD-C14A-AF83004577C8}"/>
          </ac:cxnSpMkLst>
        </pc:cxnChg>
        <pc:cxnChg chg="add mod">
          <ac:chgData name="Reed Kiely" userId="768be38e-2fb5-40ce-925d-bd8e9d9e3c31" providerId="ADAL" clId="{7D4544BA-1846-4480-AD2B-B300E71FFAA8}" dt="2024-04-17T21:23:35.655" v="19760" actId="1036"/>
          <ac:cxnSpMkLst>
            <pc:docMk/>
            <pc:sldMk cId="1325978440" sldId="2146846161"/>
            <ac:cxnSpMk id="32" creationId="{393EB451-65EE-A0FC-4107-7A430CB0706A}"/>
          </ac:cxnSpMkLst>
        </pc:cxnChg>
      </pc:sldChg>
      <pc:sldChg chg="addSp modSp new del mod ord">
        <pc:chgData name="Reed Kiely" userId="768be38e-2fb5-40ce-925d-bd8e9d9e3c31" providerId="ADAL" clId="{7D4544BA-1846-4480-AD2B-B300E71FFAA8}" dt="2024-04-15T21:58:14.208" v="14375" actId="2696"/>
        <pc:sldMkLst>
          <pc:docMk/>
          <pc:sldMk cId="3364117823" sldId="2146846162"/>
        </pc:sldMkLst>
        <pc:spChg chg="add mod">
          <ac:chgData name="Reed Kiely" userId="768be38e-2fb5-40ce-925d-bd8e9d9e3c31" providerId="ADAL" clId="{7D4544BA-1846-4480-AD2B-B300E71FFAA8}" dt="2024-04-15T21:23:43.621" v="14329" actId="207"/>
          <ac:spMkLst>
            <pc:docMk/>
            <pc:sldMk cId="3364117823" sldId="2146846162"/>
            <ac:spMk id="3" creationId="{411ED9C5-224D-6084-46E5-C1294A8E9DA7}"/>
          </ac:spMkLst>
        </pc:spChg>
        <pc:spChg chg="add mod">
          <ac:chgData name="Reed Kiely" userId="768be38e-2fb5-40ce-925d-bd8e9d9e3c31" providerId="ADAL" clId="{7D4544BA-1846-4480-AD2B-B300E71FFAA8}" dt="2024-04-15T21:24:34.398" v="14372"/>
          <ac:spMkLst>
            <pc:docMk/>
            <pc:sldMk cId="3364117823" sldId="2146846162"/>
            <ac:spMk id="4" creationId="{6CBC3FE0-4B03-8D31-59C8-820EB0E8104F}"/>
          </ac:spMkLst>
        </pc:spChg>
      </pc:sldChg>
      <pc:sldChg chg="addSp delSp modSp mod delCm modCm">
        <pc:chgData name="Reed Kiely" userId="768be38e-2fb5-40ce-925d-bd8e9d9e3c31" providerId="ADAL" clId="{7D4544BA-1846-4480-AD2B-B300E71FFAA8}" dt="2024-04-23T21:27:56.643" v="26070" actId="478"/>
        <pc:sldMkLst>
          <pc:docMk/>
          <pc:sldMk cId="3726971114" sldId="2146846162"/>
        </pc:sldMkLst>
        <pc:spChg chg="add mod">
          <ac:chgData name="Reed Kiely" userId="768be38e-2fb5-40ce-925d-bd8e9d9e3c31" providerId="ADAL" clId="{7D4544BA-1846-4480-AD2B-B300E71FFAA8}" dt="2024-04-23T21:27:34.936" v="26058"/>
          <ac:spMkLst>
            <pc:docMk/>
            <pc:sldMk cId="3726971114" sldId="2146846162"/>
            <ac:spMk id="3" creationId="{B235F290-976B-13DF-902C-05346123A93B}"/>
          </ac:spMkLst>
        </pc:spChg>
        <pc:spChg chg="mod">
          <ac:chgData name="Reed Kiely" userId="768be38e-2fb5-40ce-925d-bd8e9d9e3c31" providerId="ADAL" clId="{7D4544BA-1846-4480-AD2B-B300E71FFAA8}" dt="2024-04-17T22:18:32.194" v="20449" actId="20577"/>
          <ac:spMkLst>
            <pc:docMk/>
            <pc:sldMk cId="3726971114" sldId="2146846162"/>
            <ac:spMk id="4" creationId="{1BF894CE-5EB9-4BB3-F6C7-477E37F6A6AA}"/>
          </ac:spMkLst>
        </pc:spChg>
        <pc:spChg chg="del mod">
          <ac:chgData name="Reed Kiely" userId="768be38e-2fb5-40ce-925d-bd8e9d9e3c31" providerId="ADAL" clId="{7D4544BA-1846-4480-AD2B-B300E71FFAA8}" dt="2024-04-18T20:34:40.157" v="20754" actId="478"/>
          <ac:spMkLst>
            <pc:docMk/>
            <pc:sldMk cId="3726971114" sldId="2146846162"/>
            <ac:spMk id="6" creationId="{5F529BD7-9DBA-C5FD-E14B-1D5E3D763D3B}"/>
          </ac:spMkLst>
        </pc:spChg>
        <pc:spChg chg="mod">
          <ac:chgData name="Reed Kiely" userId="768be38e-2fb5-40ce-925d-bd8e9d9e3c31" providerId="ADAL" clId="{7D4544BA-1846-4480-AD2B-B300E71FFAA8}" dt="2024-04-23T19:36:10.541" v="24714" actId="208"/>
          <ac:spMkLst>
            <pc:docMk/>
            <pc:sldMk cId="3726971114" sldId="2146846162"/>
            <ac:spMk id="6" creationId="{CCA62C5F-7576-61E7-47CA-C1AECFE90709}"/>
          </ac:spMkLst>
        </pc:spChg>
        <pc:spChg chg="mod">
          <ac:chgData name="Reed Kiely" userId="768be38e-2fb5-40ce-925d-bd8e9d9e3c31" providerId="ADAL" clId="{7D4544BA-1846-4480-AD2B-B300E71FFAA8}" dt="2024-04-18T20:41:00.908" v="20807" actId="12788"/>
          <ac:spMkLst>
            <pc:docMk/>
            <pc:sldMk cId="3726971114" sldId="2146846162"/>
            <ac:spMk id="7" creationId="{BF552AD7-7F6F-4810-03DE-C115B33C9778}"/>
          </ac:spMkLst>
        </pc:spChg>
        <pc:spChg chg="add mod">
          <ac:chgData name="Reed Kiely" userId="768be38e-2fb5-40ce-925d-bd8e9d9e3c31" providerId="ADAL" clId="{7D4544BA-1846-4480-AD2B-B300E71FFAA8}" dt="2024-04-17T21:19:40.469" v="19748"/>
          <ac:spMkLst>
            <pc:docMk/>
            <pc:sldMk cId="3726971114" sldId="2146846162"/>
            <ac:spMk id="8" creationId="{0D5B01B7-8D74-EC71-A75F-9087B408E02D}"/>
          </ac:spMkLst>
        </pc:spChg>
        <pc:spChg chg="add del mod">
          <ac:chgData name="Reed Kiely" userId="768be38e-2fb5-40ce-925d-bd8e9d9e3c31" providerId="ADAL" clId="{7D4544BA-1846-4480-AD2B-B300E71FFAA8}" dt="2024-04-18T19:12:11.971" v="20740" actId="478"/>
          <ac:spMkLst>
            <pc:docMk/>
            <pc:sldMk cId="3726971114" sldId="2146846162"/>
            <ac:spMk id="8" creationId="{14E4E758-3555-0FB3-BB07-E1DB57580823}"/>
          </ac:spMkLst>
        </pc:spChg>
        <pc:spChg chg="add mod">
          <ac:chgData name="Reed Kiely" userId="768be38e-2fb5-40ce-925d-bd8e9d9e3c31" providerId="ADAL" clId="{7D4544BA-1846-4480-AD2B-B300E71FFAA8}" dt="2024-04-23T19:36:47.626" v="24721" actId="207"/>
          <ac:spMkLst>
            <pc:docMk/>
            <pc:sldMk cId="3726971114" sldId="2146846162"/>
            <ac:spMk id="8" creationId="{80BE504E-D30F-392F-FD1E-3725BD223175}"/>
          </ac:spMkLst>
        </pc:spChg>
        <pc:spChg chg="add mod">
          <ac:chgData name="Reed Kiely" userId="768be38e-2fb5-40ce-925d-bd8e9d9e3c31" providerId="ADAL" clId="{7D4544BA-1846-4480-AD2B-B300E71FFAA8}" dt="2024-04-16T20:48:55.716" v="15171"/>
          <ac:spMkLst>
            <pc:docMk/>
            <pc:sldMk cId="3726971114" sldId="2146846162"/>
            <ac:spMk id="8" creationId="{91B82E4E-949D-9903-35AB-51885979C688}"/>
          </ac:spMkLst>
        </pc:spChg>
        <pc:spChg chg="add mod">
          <ac:chgData name="Reed Kiely" userId="768be38e-2fb5-40ce-925d-bd8e9d9e3c31" providerId="ADAL" clId="{7D4544BA-1846-4480-AD2B-B300E71FFAA8}" dt="2024-04-15T21:58:35.127" v="14377"/>
          <ac:spMkLst>
            <pc:docMk/>
            <pc:sldMk cId="3726971114" sldId="2146846162"/>
            <ac:spMk id="8" creationId="{ADB9C911-9F9A-1AA9-F19F-049195950C6A}"/>
          </ac:spMkLst>
        </pc:spChg>
        <pc:spChg chg="add mod">
          <ac:chgData name="Reed Kiely" userId="768be38e-2fb5-40ce-925d-bd8e9d9e3c31" providerId="ADAL" clId="{7D4544BA-1846-4480-AD2B-B300E71FFAA8}" dt="2024-04-23T21:27:54.922" v="26069" actId="14100"/>
          <ac:spMkLst>
            <pc:docMk/>
            <pc:sldMk cId="3726971114" sldId="2146846162"/>
            <ac:spMk id="10" creationId="{4F3CE1B9-D72B-4A5D-8CE4-2D1A16FDFAC0}"/>
          </ac:spMkLst>
        </pc:spChg>
        <pc:spChg chg="del">
          <ac:chgData name="Reed Kiely" userId="768be38e-2fb5-40ce-925d-bd8e9d9e3c31" providerId="ADAL" clId="{7D4544BA-1846-4480-AD2B-B300E71FFAA8}" dt="2024-04-15T21:58:34.958" v="14376" actId="478"/>
          <ac:spMkLst>
            <pc:docMk/>
            <pc:sldMk cId="3726971114" sldId="2146846162"/>
            <ac:spMk id="10" creationId="{6207CC1A-CFD7-697D-86E8-81F0633D371C}"/>
          </ac:spMkLst>
        </pc:spChg>
        <pc:spChg chg="add mod">
          <ac:chgData name="Reed Kiely" userId="768be38e-2fb5-40ce-925d-bd8e9d9e3c31" providerId="ADAL" clId="{7D4544BA-1846-4480-AD2B-B300E71FFAA8}" dt="2024-04-23T21:27:43.499" v="26063" actId="14100"/>
          <ac:spMkLst>
            <pc:docMk/>
            <pc:sldMk cId="3726971114" sldId="2146846162"/>
            <ac:spMk id="11" creationId="{66EADAC4-336E-B523-DBFA-38E9ECC6960B}"/>
          </ac:spMkLst>
        </pc:spChg>
        <pc:spChg chg="del mod">
          <ac:chgData name="Reed Kiely" userId="768be38e-2fb5-40ce-925d-bd8e9d9e3c31" providerId="ADAL" clId="{7D4544BA-1846-4480-AD2B-B300E71FFAA8}" dt="2024-04-23T16:49:02.710" v="23163" actId="478"/>
          <ac:spMkLst>
            <pc:docMk/>
            <pc:sldMk cId="3726971114" sldId="2146846162"/>
            <ac:spMk id="11" creationId="{992FBFF3-DE58-CA84-FC92-A3FFAF310685}"/>
          </ac:spMkLst>
        </pc:spChg>
        <pc:spChg chg="mod">
          <ac:chgData name="Reed Kiely" userId="768be38e-2fb5-40ce-925d-bd8e9d9e3c31" providerId="ADAL" clId="{7D4544BA-1846-4480-AD2B-B300E71FFAA8}" dt="2024-04-23T14:58:18.721" v="22301" actId="20577"/>
          <ac:spMkLst>
            <pc:docMk/>
            <pc:sldMk cId="3726971114" sldId="2146846162"/>
            <ac:spMk id="12" creationId="{AC99B550-FBEF-77EC-70EA-F3464E154CDB}"/>
          </ac:spMkLst>
        </pc:spChg>
        <pc:spChg chg="del mod">
          <ac:chgData name="Reed Kiely" userId="768be38e-2fb5-40ce-925d-bd8e9d9e3c31" providerId="ADAL" clId="{7D4544BA-1846-4480-AD2B-B300E71FFAA8}" dt="2024-04-18T20:34:40.157" v="20754" actId="478"/>
          <ac:spMkLst>
            <pc:docMk/>
            <pc:sldMk cId="3726971114" sldId="2146846162"/>
            <ac:spMk id="13" creationId="{0A285047-DF66-CFF5-9DC9-5424C5BB8D8D}"/>
          </ac:spMkLst>
        </pc:spChg>
        <pc:spChg chg="mod">
          <ac:chgData name="Reed Kiely" userId="768be38e-2fb5-40ce-925d-bd8e9d9e3c31" providerId="ADAL" clId="{7D4544BA-1846-4480-AD2B-B300E71FFAA8}" dt="2024-04-23T19:36:30.951" v="24716" actId="208"/>
          <ac:spMkLst>
            <pc:docMk/>
            <pc:sldMk cId="3726971114" sldId="2146846162"/>
            <ac:spMk id="13" creationId="{B48DE55B-0DDA-EF3E-9F34-7E8E341BF4AF}"/>
          </ac:spMkLst>
        </pc:spChg>
        <pc:spChg chg="add del mod">
          <ac:chgData name="Reed Kiely" userId="768be38e-2fb5-40ce-925d-bd8e9d9e3c31" providerId="ADAL" clId="{7D4544BA-1846-4480-AD2B-B300E71FFAA8}" dt="2024-04-17T21:40:07.125" v="20296" actId="478"/>
          <ac:spMkLst>
            <pc:docMk/>
            <pc:sldMk cId="3726971114" sldId="2146846162"/>
            <ac:spMk id="14" creationId="{089836CA-15DE-5448-C13D-8E59265D82E3}"/>
          </ac:spMkLst>
        </pc:spChg>
        <pc:spChg chg="add del mod">
          <ac:chgData name="Reed Kiely" userId="768be38e-2fb5-40ce-925d-bd8e9d9e3c31" providerId="ADAL" clId="{7D4544BA-1846-4480-AD2B-B300E71FFAA8}" dt="2024-04-18T19:12:11.971" v="20740" actId="478"/>
          <ac:spMkLst>
            <pc:docMk/>
            <pc:sldMk cId="3726971114" sldId="2146846162"/>
            <ac:spMk id="14" creationId="{0C883912-523B-A769-448C-422689AE025A}"/>
          </ac:spMkLst>
        </pc:spChg>
        <pc:spChg chg="mod">
          <ac:chgData name="Reed Kiely" userId="768be38e-2fb5-40ce-925d-bd8e9d9e3c31" providerId="ADAL" clId="{7D4544BA-1846-4480-AD2B-B300E71FFAA8}" dt="2024-04-23T19:36:40.607" v="24719" actId="208"/>
          <ac:spMkLst>
            <pc:docMk/>
            <pc:sldMk cId="3726971114" sldId="2146846162"/>
            <ac:spMk id="14" creationId="{0E672B59-1BCB-8B50-2261-82AFB2639F21}"/>
          </ac:spMkLst>
        </pc:spChg>
        <pc:spChg chg="add del mod">
          <ac:chgData name="Reed Kiely" userId="768be38e-2fb5-40ce-925d-bd8e9d9e3c31" providerId="ADAL" clId="{7D4544BA-1846-4480-AD2B-B300E71FFAA8}" dt="2024-04-16T21:05:37.590" v="15306" actId="478"/>
          <ac:spMkLst>
            <pc:docMk/>
            <pc:sldMk cId="3726971114" sldId="2146846162"/>
            <ac:spMk id="14" creationId="{C77E90FD-9159-3188-A086-9E9A4C209303}"/>
          </ac:spMkLst>
        </pc:spChg>
        <pc:spChg chg="mod">
          <ac:chgData name="Reed Kiely" userId="768be38e-2fb5-40ce-925d-bd8e9d9e3c31" providerId="ADAL" clId="{7D4544BA-1846-4480-AD2B-B300E71FFAA8}" dt="2024-04-23T16:51:46.207" v="23206" actId="20577"/>
          <ac:spMkLst>
            <pc:docMk/>
            <pc:sldMk cId="3726971114" sldId="2146846162"/>
            <ac:spMk id="15" creationId="{CCC7D64C-5BDB-9B74-3262-9D5D4FE3C437}"/>
          </ac:spMkLst>
        </pc:spChg>
        <pc:spChg chg="mod">
          <ac:chgData name="Reed Kiely" userId="768be38e-2fb5-40ce-925d-bd8e9d9e3c31" providerId="ADAL" clId="{7D4544BA-1846-4480-AD2B-B300E71FFAA8}" dt="2024-04-23T19:36:37.125" v="24718" actId="207"/>
          <ac:spMkLst>
            <pc:docMk/>
            <pc:sldMk cId="3726971114" sldId="2146846162"/>
            <ac:spMk id="16" creationId="{FAE03D4B-0538-9607-1463-584111031FA4}"/>
          </ac:spMkLst>
        </pc:spChg>
        <pc:spChg chg="del">
          <ac:chgData name="Reed Kiely" userId="768be38e-2fb5-40ce-925d-bd8e9d9e3c31" providerId="ADAL" clId="{7D4544BA-1846-4480-AD2B-B300E71FFAA8}" dt="2024-04-18T20:34:40.157" v="20754" actId="478"/>
          <ac:spMkLst>
            <pc:docMk/>
            <pc:sldMk cId="3726971114" sldId="2146846162"/>
            <ac:spMk id="18" creationId="{77AB70BE-4724-6655-A97B-2A36B94D6E1B}"/>
          </ac:spMkLst>
        </pc:spChg>
        <pc:spChg chg="add del mod">
          <ac:chgData name="Reed Kiely" userId="768be38e-2fb5-40ce-925d-bd8e9d9e3c31" providerId="ADAL" clId="{7D4544BA-1846-4480-AD2B-B300E71FFAA8}" dt="2024-04-23T21:27:56.643" v="26070" actId="478"/>
          <ac:spMkLst>
            <pc:docMk/>
            <pc:sldMk cId="3726971114" sldId="2146846162"/>
            <ac:spMk id="18" creationId="{ADC9848E-F6B4-4C75-6F5D-74FA096BB76B}"/>
          </ac:spMkLst>
        </pc:spChg>
        <pc:spChg chg="add del mod">
          <ac:chgData name="Reed Kiely" userId="768be38e-2fb5-40ce-925d-bd8e9d9e3c31" providerId="ADAL" clId="{7D4544BA-1846-4480-AD2B-B300E71FFAA8}" dt="2024-04-23T16:50:11.062" v="23196" actId="478"/>
          <ac:spMkLst>
            <pc:docMk/>
            <pc:sldMk cId="3726971114" sldId="2146846162"/>
            <ac:spMk id="18" creationId="{C3175B21-7BB7-3A4C-23AD-BC24DA8D1388}"/>
          </ac:spMkLst>
        </pc:spChg>
        <pc:spChg chg="add del mod">
          <ac:chgData name="Reed Kiely" userId="768be38e-2fb5-40ce-925d-bd8e9d9e3c31" providerId="ADAL" clId="{7D4544BA-1846-4480-AD2B-B300E71FFAA8}" dt="2024-04-16T21:05:37.590" v="15306" actId="478"/>
          <ac:spMkLst>
            <pc:docMk/>
            <pc:sldMk cId="3726971114" sldId="2146846162"/>
            <ac:spMk id="19" creationId="{36FD86E3-863D-44CD-E8FF-7AD5E25E324A}"/>
          </ac:spMkLst>
        </pc:spChg>
        <pc:spChg chg="add del mod">
          <ac:chgData name="Reed Kiely" userId="768be38e-2fb5-40ce-925d-bd8e9d9e3c31" providerId="ADAL" clId="{7D4544BA-1846-4480-AD2B-B300E71FFAA8}" dt="2024-04-23T16:50:11.062" v="23196" actId="478"/>
          <ac:spMkLst>
            <pc:docMk/>
            <pc:sldMk cId="3726971114" sldId="2146846162"/>
            <ac:spMk id="19" creationId="{D3108DB1-9FE2-A1A7-E52F-6011838DD37B}"/>
          </ac:spMkLst>
        </pc:spChg>
        <pc:spChg chg="add del mod">
          <ac:chgData name="Reed Kiely" userId="768be38e-2fb5-40ce-925d-bd8e9d9e3c31" providerId="ADAL" clId="{7D4544BA-1846-4480-AD2B-B300E71FFAA8}" dt="2024-04-18T20:37:14.822" v="20797" actId="478"/>
          <ac:spMkLst>
            <pc:docMk/>
            <pc:sldMk cId="3726971114" sldId="2146846162"/>
            <ac:spMk id="19" creationId="{ECB67BEF-6148-9223-776A-57432A6F794A}"/>
          </ac:spMkLst>
        </pc:spChg>
        <pc:spChg chg="add del mod">
          <ac:chgData name="Reed Kiely" userId="768be38e-2fb5-40ce-925d-bd8e9d9e3c31" providerId="ADAL" clId="{7D4544BA-1846-4480-AD2B-B300E71FFAA8}" dt="2024-04-18T20:37:18.349" v="20799" actId="478"/>
          <ac:spMkLst>
            <pc:docMk/>
            <pc:sldMk cId="3726971114" sldId="2146846162"/>
            <ac:spMk id="20" creationId="{D57B61B7-09B3-3BCB-4BF6-D8A7D1084829}"/>
          </ac:spMkLst>
        </pc:spChg>
        <pc:spChg chg="add mod">
          <ac:chgData name="Reed Kiely" userId="768be38e-2fb5-40ce-925d-bd8e9d9e3c31" providerId="ADAL" clId="{7D4544BA-1846-4480-AD2B-B300E71FFAA8}" dt="2024-04-16T20:49:06.142" v="15175"/>
          <ac:spMkLst>
            <pc:docMk/>
            <pc:sldMk cId="3726971114" sldId="2146846162"/>
            <ac:spMk id="20" creationId="{FE952C47-1138-FC8F-4AE5-3B72AFE91F7C}"/>
          </ac:spMkLst>
        </pc:spChg>
        <pc:spChg chg="add mod">
          <ac:chgData name="Reed Kiely" userId="768be38e-2fb5-40ce-925d-bd8e9d9e3c31" providerId="ADAL" clId="{7D4544BA-1846-4480-AD2B-B300E71FFAA8}" dt="2024-04-16T20:49:09.846" v="15176"/>
          <ac:spMkLst>
            <pc:docMk/>
            <pc:sldMk cId="3726971114" sldId="2146846162"/>
            <ac:spMk id="21" creationId="{5BCB965D-567F-CE08-9505-6A734ED3BFD2}"/>
          </ac:spMkLst>
        </pc:spChg>
        <pc:spChg chg="add del mod">
          <ac:chgData name="Reed Kiely" userId="768be38e-2fb5-40ce-925d-bd8e9d9e3c31" providerId="ADAL" clId="{7D4544BA-1846-4480-AD2B-B300E71FFAA8}" dt="2024-04-23T16:52:01.814" v="23210" actId="478"/>
          <ac:spMkLst>
            <pc:docMk/>
            <pc:sldMk cId="3726971114" sldId="2146846162"/>
            <ac:spMk id="21" creationId="{D69D32F4-4B96-4B88-8584-391AF9CC947C}"/>
          </ac:spMkLst>
        </pc:spChg>
        <pc:spChg chg="add mod">
          <ac:chgData name="Reed Kiely" userId="768be38e-2fb5-40ce-925d-bd8e9d9e3c31" providerId="ADAL" clId="{7D4544BA-1846-4480-AD2B-B300E71FFAA8}" dt="2024-04-23T19:36:06.801" v="24713" actId="207"/>
          <ac:spMkLst>
            <pc:docMk/>
            <pc:sldMk cId="3726971114" sldId="2146846162"/>
            <ac:spMk id="23" creationId="{B3EE52B6-A8EE-1983-D1CB-1AFA1E64C87A}"/>
          </ac:spMkLst>
        </pc:spChg>
        <pc:picChg chg="del mod">
          <ac:chgData name="Reed Kiely" userId="768be38e-2fb5-40ce-925d-bd8e9d9e3c31" providerId="ADAL" clId="{7D4544BA-1846-4480-AD2B-B300E71FFAA8}" dt="2024-04-23T16:49:02.710" v="23163" actId="478"/>
          <ac:picMkLst>
            <pc:docMk/>
            <pc:sldMk cId="3726971114" sldId="2146846162"/>
            <ac:picMk id="3" creationId="{CDAC5B24-A9E8-E22E-0F00-391898E199A7}"/>
          </ac:picMkLst>
        </pc:picChg>
        <pc:picChg chg="add del mod">
          <ac:chgData name="Reed Kiely" userId="768be38e-2fb5-40ce-925d-bd8e9d9e3c31" providerId="ADAL" clId="{7D4544BA-1846-4480-AD2B-B300E71FFAA8}" dt="2024-04-18T20:37:18.349" v="20799" actId="478"/>
          <ac:picMkLst>
            <pc:docMk/>
            <pc:sldMk cId="3726971114" sldId="2146846162"/>
            <ac:picMk id="14" creationId="{34D74470-8E9F-715A-6B3D-C718651AF572}"/>
          </ac:picMkLst>
        </pc:picChg>
        <pc:picChg chg="mod">
          <ac:chgData name="Reed Kiely" userId="768be38e-2fb5-40ce-925d-bd8e9d9e3c31" providerId="ADAL" clId="{7D4544BA-1846-4480-AD2B-B300E71FFAA8}" dt="2024-04-23T16:51:57.926" v="23209" actId="1035"/>
          <ac:picMkLst>
            <pc:docMk/>
            <pc:sldMk cId="3726971114" sldId="2146846162"/>
            <ac:picMk id="17" creationId="{AEC73940-BE0A-07F6-0B75-26656FC1F17F}"/>
          </ac:picMkLst>
        </pc:picChg>
        <pc:picChg chg="add mod">
          <ac:chgData name="Reed Kiely" userId="768be38e-2fb5-40ce-925d-bd8e9d9e3c31" providerId="ADAL" clId="{7D4544BA-1846-4480-AD2B-B300E71FFAA8}" dt="2024-04-23T16:51:57.926" v="23209" actId="1035"/>
          <ac:picMkLst>
            <pc:docMk/>
            <pc:sldMk cId="3726971114" sldId="2146846162"/>
            <ac:picMk id="20" creationId="{18F6EB53-128D-A1EC-F085-4DECF3598891}"/>
          </ac:picMkLst>
        </pc:picChg>
        <pc:picChg chg="add mod">
          <ac:chgData name="Reed Kiely" userId="768be38e-2fb5-40ce-925d-bd8e9d9e3c31" providerId="ADAL" clId="{7D4544BA-1846-4480-AD2B-B300E71FFAA8}" dt="2024-04-23T16:51:57.926" v="23209" actId="1035"/>
          <ac:picMkLst>
            <pc:docMk/>
            <pc:sldMk cId="3726971114" sldId="2146846162"/>
            <ac:picMk id="22" creationId="{E32E381B-BDCE-A225-DBFD-A088DB5C67EE}"/>
          </ac:picMkLst>
        </pc:pic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7D4544BA-1846-4480-AD2B-B300E71FFAA8}" dt="2024-04-18T20:34:42.910" v="20756"/>
              <pc2:cmMkLst xmlns:pc2="http://schemas.microsoft.com/office/powerpoint/2019/9/main/command">
                <pc:docMk/>
                <pc:sldMk cId="3726971114" sldId="2146846162"/>
                <pc2:cmMk id="{EFF0DC67-90AD-4299-A6E0-140FF90BF0BA}"/>
              </pc2:cmMkLst>
              <pc226:cmRplyChg chg="add">
                <pc226:chgData name="Reed Kiely" userId="768be38e-2fb5-40ce-925d-bd8e9d9e3c31" providerId="ADAL" clId="{7D4544BA-1846-4480-AD2B-B300E71FFAA8}" dt="2024-04-17T20:48:23.917" v="19331"/>
                <pc2:cmRplyMkLst xmlns:pc2="http://schemas.microsoft.com/office/powerpoint/2019/9/main/command">
                  <pc:docMk/>
                  <pc:sldMk cId="3726971114" sldId="2146846162"/>
                  <pc2:cmMk id="{EFF0DC67-90AD-4299-A6E0-140FF90BF0BA}"/>
                  <pc2:cmRplyMk id="{8352CA48-DCCB-47E9-95B9-8212C5C513DD}"/>
                </pc2:cmRplyMkLst>
              </pc226:cmRplyChg>
            </pc226:cmChg>
          </p:ext>
        </pc:extLst>
      </pc:sldChg>
      <pc:sldChg chg="modSp add del mod">
        <pc:chgData name="Reed Kiely" userId="768be38e-2fb5-40ce-925d-bd8e9d9e3c31" providerId="ADAL" clId="{7D4544BA-1846-4480-AD2B-B300E71FFAA8}" dt="2024-04-17T20:22:51.148" v="18155" actId="2696"/>
        <pc:sldMkLst>
          <pc:docMk/>
          <pc:sldMk cId="1702954662" sldId="2146846163"/>
        </pc:sldMkLst>
        <pc:spChg chg="mod">
          <ac:chgData name="Reed Kiely" userId="768be38e-2fb5-40ce-925d-bd8e9d9e3c31" providerId="ADAL" clId="{7D4544BA-1846-4480-AD2B-B300E71FFAA8}" dt="2024-04-16T21:04:40.479" v="15295" actId="14100"/>
          <ac:spMkLst>
            <pc:docMk/>
            <pc:sldMk cId="1702954662" sldId="2146846163"/>
            <ac:spMk id="3" creationId="{0760A805-4903-E0FA-7FA3-0F33F72FE1A1}"/>
          </ac:spMkLst>
        </pc:spChg>
      </pc:sldChg>
      <pc:sldChg chg="add del">
        <pc:chgData name="Reed Kiely" userId="768be38e-2fb5-40ce-925d-bd8e9d9e3c31" providerId="ADAL" clId="{7D4544BA-1846-4480-AD2B-B300E71FFAA8}" dt="2024-04-16T18:00:36.272" v="14689" actId="47"/>
        <pc:sldMkLst>
          <pc:docMk/>
          <pc:sldMk cId="1320190789" sldId="2146846164"/>
        </pc:sldMkLst>
      </pc:sldChg>
      <pc:sldChg chg="ord">
        <pc:chgData name="Reed Kiely" userId="768be38e-2fb5-40ce-925d-bd8e9d9e3c31" providerId="ADAL" clId="{7D4544BA-1846-4480-AD2B-B300E71FFAA8}" dt="2024-04-17T20:22:40.924" v="18152"/>
        <pc:sldMkLst>
          <pc:docMk/>
          <pc:sldMk cId="3018796923" sldId="2146846165"/>
        </pc:sldMkLst>
      </pc:sldChg>
      <pc:sldChg chg="addSp modSp new del mod">
        <pc:chgData name="Reed Kiely" userId="768be38e-2fb5-40ce-925d-bd8e9d9e3c31" providerId="ADAL" clId="{7D4544BA-1846-4480-AD2B-B300E71FFAA8}" dt="2024-04-17T16:34:50.033" v="16393" actId="47"/>
        <pc:sldMkLst>
          <pc:docMk/>
          <pc:sldMk cId="498752814" sldId="2146846166"/>
        </pc:sldMkLst>
        <pc:spChg chg="add mod">
          <ac:chgData name="Reed Kiely" userId="768be38e-2fb5-40ce-925d-bd8e9d9e3c31" providerId="ADAL" clId="{7D4544BA-1846-4480-AD2B-B300E71FFAA8}" dt="2024-04-17T15:21:54.308" v="16316" actId="14100"/>
          <ac:spMkLst>
            <pc:docMk/>
            <pc:sldMk cId="498752814" sldId="2146846166"/>
            <ac:spMk id="2" creationId="{19C36E48-A026-0757-0ADA-7A78D6E38A70}"/>
          </ac:spMkLst>
        </pc:spChg>
        <pc:spChg chg="add mod">
          <ac:chgData name="Reed Kiely" userId="768be38e-2fb5-40ce-925d-bd8e9d9e3c31" providerId="ADAL" clId="{7D4544BA-1846-4480-AD2B-B300E71FFAA8}" dt="2024-04-16T19:46:58.417" v="14782"/>
          <ac:spMkLst>
            <pc:docMk/>
            <pc:sldMk cId="498752814" sldId="2146846166"/>
            <ac:spMk id="3" creationId="{7B337E2E-98E2-4254-2F7E-248BC75775DF}"/>
          </ac:spMkLst>
        </pc:spChg>
        <pc:spChg chg="add mod">
          <ac:chgData name="Reed Kiely" userId="768be38e-2fb5-40ce-925d-bd8e9d9e3c31" providerId="ADAL" clId="{7D4544BA-1846-4480-AD2B-B300E71FFAA8}" dt="2024-04-16T19:47:39.837" v="14905" actId="20577"/>
          <ac:spMkLst>
            <pc:docMk/>
            <pc:sldMk cId="498752814" sldId="2146846166"/>
            <ac:spMk id="4" creationId="{E0D4963A-0CE5-EAC7-3528-624C262E98EA}"/>
          </ac:spMkLst>
        </pc:spChg>
      </pc:sldChg>
      <pc:sldChg chg="add del">
        <pc:chgData name="Reed Kiely" userId="768be38e-2fb5-40ce-925d-bd8e9d9e3c31" providerId="ADAL" clId="{7D4544BA-1846-4480-AD2B-B300E71FFAA8}" dt="2024-04-16T18:26:19.907" v="14741" actId="2890"/>
        <pc:sldMkLst>
          <pc:docMk/>
          <pc:sldMk cId="2717341575" sldId="2146846166"/>
        </pc:sldMkLst>
      </pc:sldChg>
      <pc:sldChg chg="add del">
        <pc:chgData name="Reed Kiely" userId="768be38e-2fb5-40ce-925d-bd8e9d9e3c31" providerId="ADAL" clId="{7D4544BA-1846-4480-AD2B-B300E71FFAA8}" dt="2024-04-17T20:22:51.148" v="18155" actId="2696"/>
        <pc:sldMkLst>
          <pc:docMk/>
          <pc:sldMk cId="2165748068" sldId="2146846167"/>
        </pc:sldMkLst>
      </pc:sldChg>
      <pc:sldChg chg="addSp delSp modSp mod ord addCm delCm modCm">
        <pc:chgData name="Reed Kiely" userId="768be38e-2fb5-40ce-925d-bd8e9d9e3c31" providerId="ADAL" clId="{7D4544BA-1846-4480-AD2B-B300E71FFAA8}" dt="2024-04-23T21:27:25.160" v="26054"/>
        <pc:sldMkLst>
          <pc:docMk/>
          <pc:sldMk cId="103203075" sldId="2146846168"/>
        </pc:sldMkLst>
        <pc:spChg chg="mod">
          <ac:chgData name="Reed Kiely" userId="768be38e-2fb5-40ce-925d-bd8e9d9e3c31" providerId="ADAL" clId="{7D4544BA-1846-4480-AD2B-B300E71FFAA8}" dt="2024-04-23T16:38:26.697" v="23134" actId="555"/>
          <ac:spMkLst>
            <pc:docMk/>
            <pc:sldMk cId="103203075" sldId="2146846168"/>
            <ac:spMk id="3" creationId="{48DDE9B7-03AD-C8AD-6F64-AE3400F77A7B}"/>
          </ac:spMkLst>
        </pc:spChg>
        <pc:spChg chg="add del mod">
          <ac:chgData name="Reed Kiely" userId="768be38e-2fb5-40ce-925d-bd8e9d9e3c31" providerId="ADAL" clId="{7D4544BA-1846-4480-AD2B-B300E71FFAA8}" dt="2024-04-17T18:32:30.983" v="17331" actId="478"/>
          <ac:spMkLst>
            <pc:docMk/>
            <pc:sldMk cId="103203075" sldId="2146846168"/>
            <ac:spMk id="3" creationId="{54F61E4E-8374-3593-F32D-9B42B2A90B69}"/>
          </ac:spMkLst>
        </pc:spChg>
        <pc:spChg chg="del mod">
          <ac:chgData name="Reed Kiely" userId="768be38e-2fb5-40ce-925d-bd8e9d9e3c31" providerId="ADAL" clId="{7D4544BA-1846-4480-AD2B-B300E71FFAA8}" dt="2024-04-16T20:37:01.077" v="15010" actId="478"/>
          <ac:spMkLst>
            <pc:docMk/>
            <pc:sldMk cId="103203075" sldId="2146846168"/>
            <ac:spMk id="3" creationId="{7A30BF8C-E797-301D-7DDC-7AB92E244CF4}"/>
          </ac:spMkLst>
        </pc:spChg>
        <pc:spChg chg="mod">
          <ac:chgData name="Reed Kiely" userId="768be38e-2fb5-40ce-925d-bd8e9d9e3c31" providerId="ADAL" clId="{7D4544BA-1846-4480-AD2B-B300E71FFAA8}" dt="2024-04-17T21:19:02.910" v="19738" actId="20577"/>
          <ac:spMkLst>
            <pc:docMk/>
            <pc:sldMk cId="103203075" sldId="2146846168"/>
            <ac:spMk id="4" creationId="{1BF894CE-5EB9-4BB3-F6C7-477E37F6A6AA}"/>
          </ac:spMkLst>
        </pc:spChg>
        <pc:spChg chg="mod">
          <ac:chgData name="Reed Kiely" userId="768be38e-2fb5-40ce-925d-bd8e9d9e3c31" providerId="ADAL" clId="{7D4544BA-1846-4480-AD2B-B300E71FFAA8}" dt="2024-04-23T16:35:09.704" v="23082" actId="1036"/>
          <ac:spMkLst>
            <pc:docMk/>
            <pc:sldMk cId="103203075" sldId="2146846168"/>
            <ac:spMk id="6" creationId="{36BFE096-21EE-75BF-E9DB-B57E30B4AA7A}"/>
          </ac:spMkLst>
        </pc:spChg>
        <pc:spChg chg="del mod ord">
          <ac:chgData name="Reed Kiely" userId="768be38e-2fb5-40ce-925d-bd8e9d9e3c31" providerId="ADAL" clId="{7D4544BA-1846-4480-AD2B-B300E71FFAA8}" dt="2024-04-17T18:33:12.242" v="17352" actId="478"/>
          <ac:spMkLst>
            <pc:docMk/>
            <pc:sldMk cId="103203075" sldId="2146846168"/>
            <ac:spMk id="6" creationId="{37C7B2A0-A386-3AA5-852B-74A8AB5798CD}"/>
          </ac:spMkLst>
        </pc:spChg>
        <pc:spChg chg="mod">
          <ac:chgData name="Reed Kiely" userId="768be38e-2fb5-40ce-925d-bd8e9d9e3c31" providerId="ADAL" clId="{7D4544BA-1846-4480-AD2B-B300E71FFAA8}" dt="2024-04-23T16:38:26.697" v="23134" actId="555"/>
          <ac:spMkLst>
            <pc:docMk/>
            <pc:sldMk cId="103203075" sldId="2146846168"/>
            <ac:spMk id="7" creationId="{2313FE7E-0E9B-6807-B9BB-4D982FB00DF2}"/>
          </ac:spMkLst>
        </pc:spChg>
        <pc:spChg chg="add del mod">
          <ac:chgData name="Reed Kiely" userId="768be38e-2fb5-40ce-925d-bd8e9d9e3c31" providerId="ADAL" clId="{7D4544BA-1846-4480-AD2B-B300E71FFAA8}" dt="2024-04-17T18:32:30.983" v="17331" actId="478"/>
          <ac:spMkLst>
            <pc:docMk/>
            <pc:sldMk cId="103203075" sldId="2146846168"/>
            <ac:spMk id="7" creationId="{74198996-9A0A-17FA-18EA-EEE63399CBED}"/>
          </ac:spMkLst>
        </pc:spChg>
        <pc:spChg chg="del mod">
          <ac:chgData name="Reed Kiely" userId="768be38e-2fb5-40ce-925d-bd8e9d9e3c31" providerId="ADAL" clId="{7D4544BA-1846-4480-AD2B-B300E71FFAA8}" dt="2024-04-16T20:37:06.705" v="15011" actId="478"/>
          <ac:spMkLst>
            <pc:docMk/>
            <pc:sldMk cId="103203075" sldId="2146846168"/>
            <ac:spMk id="7" creationId="{98E31527-3D58-A750-715A-FDAED1809DB5}"/>
          </ac:spMkLst>
        </pc:spChg>
        <pc:spChg chg="mod ord">
          <ac:chgData name="Reed Kiely" userId="768be38e-2fb5-40ce-925d-bd8e9d9e3c31" providerId="ADAL" clId="{7D4544BA-1846-4480-AD2B-B300E71FFAA8}" dt="2024-04-17T20:19:27.352" v="18119" actId="14100"/>
          <ac:spMkLst>
            <pc:docMk/>
            <pc:sldMk cId="103203075" sldId="2146846168"/>
            <ac:spMk id="8" creationId="{3351E766-DA40-FBC4-FFD4-06C9741793A3}"/>
          </ac:spMkLst>
        </pc:spChg>
        <pc:spChg chg="add del mod">
          <ac:chgData name="Reed Kiely" userId="768be38e-2fb5-40ce-925d-bd8e9d9e3c31" providerId="ADAL" clId="{7D4544BA-1846-4480-AD2B-B300E71FFAA8}" dt="2024-04-17T18:32:30.983" v="17331" actId="478"/>
          <ac:spMkLst>
            <pc:docMk/>
            <pc:sldMk cId="103203075" sldId="2146846168"/>
            <ac:spMk id="10" creationId="{05DE959A-E5B8-AF7C-B052-C677C93D005A}"/>
          </ac:spMkLst>
        </pc:spChg>
        <pc:spChg chg="mod">
          <ac:chgData name="Reed Kiely" userId="768be38e-2fb5-40ce-925d-bd8e9d9e3c31" providerId="ADAL" clId="{7D4544BA-1846-4480-AD2B-B300E71FFAA8}" dt="2024-04-23T16:38:26.697" v="23134" actId="555"/>
          <ac:spMkLst>
            <pc:docMk/>
            <pc:sldMk cId="103203075" sldId="2146846168"/>
            <ac:spMk id="10" creationId="{1AA50C12-A881-C71B-886A-743735BC4639}"/>
          </ac:spMkLst>
        </pc:spChg>
        <pc:spChg chg="del mod">
          <ac:chgData name="Reed Kiely" userId="768be38e-2fb5-40ce-925d-bd8e9d9e3c31" providerId="ADAL" clId="{7D4544BA-1846-4480-AD2B-B300E71FFAA8}" dt="2024-04-16T20:48:08.812" v="15145" actId="478"/>
          <ac:spMkLst>
            <pc:docMk/>
            <pc:sldMk cId="103203075" sldId="2146846168"/>
            <ac:spMk id="10" creationId="{6207CC1A-CFD7-697D-86E8-81F0633D371C}"/>
          </ac:spMkLst>
        </pc:spChg>
        <pc:spChg chg="mod">
          <ac:chgData name="Reed Kiely" userId="768be38e-2fb5-40ce-925d-bd8e9d9e3c31" providerId="ADAL" clId="{7D4544BA-1846-4480-AD2B-B300E71FFAA8}" dt="2024-04-23T16:38:26.697" v="23134" actId="555"/>
          <ac:spMkLst>
            <pc:docMk/>
            <pc:sldMk cId="103203075" sldId="2146846168"/>
            <ac:spMk id="11" creationId="{6DA14514-A60F-46F0-97D1-9B64312710E9}"/>
          </ac:spMkLst>
        </pc:spChg>
        <pc:spChg chg="add del mod">
          <ac:chgData name="Reed Kiely" userId="768be38e-2fb5-40ce-925d-bd8e9d9e3c31" providerId="ADAL" clId="{7D4544BA-1846-4480-AD2B-B300E71FFAA8}" dt="2024-04-17T17:59:11.658" v="17085" actId="478"/>
          <ac:spMkLst>
            <pc:docMk/>
            <pc:sldMk cId="103203075" sldId="2146846168"/>
            <ac:spMk id="11" creationId="{B2F5F079-CE3E-3A3A-4E9F-F293D9635173}"/>
          </ac:spMkLst>
        </pc:spChg>
        <pc:spChg chg="del">
          <ac:chgData name="Reed Kiely" userId="768be38e-2fb5-40ce-925d-bd8e9d9e3c31" providerId="ADAL" clId="{7D4544BA-1846-4480-AD2B-B300E71FFAA8}" dt="2024-04-16T20:53:09.257" v="15254" actId="478"/>
          <ac:spMkLst>
            <pc:docMk/>
            <pc:sldMk cId="103203075" sldId="2146846168"/>
            <ac:spMk id="11" creationId="{F7DF23D1-5950-3F4B-251D-0B6A5D0A59DF}"/>
          </ac:spMkLst>
        </pc:spChg>
        <pc:spChg chg="add mod">
          <ac:chgData name="Reed Kiely" userId="768be38e-2fb5-40ce-925d-bd8e9d9e3c31" providerId="ADAL" clId="{7D4544BA-1846-4480-AD2B-B300E71FFAA8}" dt="2024-04-17T21:40:19.167" v="20301" actId="14100"/>
          <ac:spMkLst>
            <pc:docMk/>
            <pc:sldMk cId="103203075" sldId="2146846168"/>
            <ac:spMk id="12" creationId="{0EDD1F25-D5F7-F334-F9DD-AEE374742EAA}"/>
          </ac:spMkLst>
        </pc:spChg>
        <pc:spChg chg="add del mod">
          <ac:chgData name="Reed Kiely" userId="768be38e-2fb5-40ce-925d-bd8e9d9e3c31" providerId="ADAL" clId="{7D4544BA-1846-4480-AD2B-B300E71FFAA8}" dt="2024-04-17T18:32:30.983" v="17331" actId="478"/>
          <ac:spMkLst>
            <pc:docMk/>
            <pc:sldMk cId="103203075" sldId="2146846168"/>
            <ac:spMk id="13" creationId="{4BE1FC09-717C-28D6-82F9-52A37D89B543}"/>
          </ac:spMkLst>
        </pc:spChg>
        <pc:spChg chg="mod">
          <ac:chgData name="Reed Kiely" userId="768be38e-2fb5-40ce-925d-bd8e9d9e3c31" providerId="ADAL" clId="{7D4544BA-1846-4480-AD2B-B300E71FFAA8}" dt="2024-04-23T16:38:26.697" v="23134" actId="555"/>
          <ac:spMkLst>
            <pc:docMk/>
            <pc:sldMk cId="103203075" sldId="2146846168"/>
            <ac:spMk id="13" creationId="{ACDA6802-E9A8-7DA9-3428-2C110F6014E7}"/>
          </ac:spMkLst>
        </pc:spChg>
        <pc:spChg chg="add mod">
          <ac:chgData name="Reed Kiely" userId="768be38e-2fb5-40ce-925d-bd8e9d9e3c31" providerId="ADAL" clId="{7D4544BA-1846-4480-AD2B-B300E71FFAA8}" dt="2024-04-23T16:33:50.581" v="23068" actId="14100"/>
          <ac:spMkLst>
            <pc:docMk/>
            <pc:sldMk cId="103203075" sldId="2146846168"/>
            <ac:spMk id="14" creationId="{9966D3D6-B000-B4E5-A1A6-A2CD33B7203F}"/>
          </ac:spMkLst>
        </pc:spChg>
        <pc:spChg chg="mod">
          <ac:chgData name="Reed Kiely" userId="768be38e-2fb5-40ce-925d-bd8e9d9e3c31" providerId="ADAL" clId="{7D4544BA-1846-4480-AD2B-B300E71FFAA8}" dt="2024-04-23T16:33:13.658" v="23063" actId="554"/>
          <ac:spMkLst>
            <pc:docMk/>
            <pc:sldMk cId="103203075" sldId="2146846168"/>
            <ac:spMk id="16" creationId="{7B29C34E-9FE1-29EF-A4EB-F3599432718F}"/>
          </ac:spMkLst>
        </pc:spChg>
        <pc:spChg chg="mod">
          <ac:chgData name="Reed Kiely" userId="768be38e-2fb5-40ce-925d-bd8e9d9e3c31" providerId="ADAL" clId="{7D4544BA-1846-4480-AD2B-B300E71FFAA8}" dt="2024-04-23T16:33:43.815" v="23067" actId="554"/>
          <ac:spMkLst>
            <pc:docMk/>
            <pc:sldMk cId="103203075" sldId="2146846168"/>
            <ac:spMk id="17" creationId="{BB104045-3602-7149-95AA-17943030DB1F}"/>
          </ac:spMkLst>
        </pc:spChg>
        <pc:spChg chg="add del mod">
          <ac:chgData name="Reed Kiely" userId="768be38e-2fb5-40ce-925d-bd8e9d9e3c31" providerId="ADAL" clId="{7D4544BA-1846-4480-AD2B-B300E71FFAA8}" dt="2024-04-17T18:04:19.485" v="17225" actId="478"/>
          <ac:spMkLst>
            <pc:docMk/>
            <pc:sldMk cId="103203075" sldId="2146846168"/>
            <ac:spMk id="17" creationId="{DC4BC260-0F38-0D3E-8AA7-A9B70D9AF351}"/>
          </ac:spMkLst>
        </pc:spChg>
        <pc:spChg chg="mod ord">
          <ac:chgData name="Reed Kiely" userId="768be38e-2fb5-40ce-925d-bd8e9d9e3c31" providerId="ADAL" clId="{7D4544BA-1846-4480-AD2B-B300E71FFAA8}" dt="2024-04-17T19:16:52.061" v="17586" actId="14100"/>
          <ac:spMkLst>
            <pc:docMk/>
            <pc:sldMk cId="103203075" sldId="2146846168"/>
            <ac:spMk id="18" creationId="{B9E6A359-B640-D813-F3D0-C1B8D3BBFC33}"/>
          </ac:spMkLst>
        </pc:spChg>
        <pc:spChg chg="mod ord">
          <ac:chgData name="Reed Kiely" userId="768be38e-2fb5-40ce-925d-bd8e9d9e3c31" providerId="ADAL" clId="{7D4544BA-1846-4480-AD2B-B300E71FFAA8}" dt="2024-04-17T19:16:47.989" v="17585" actId="14100"/>
          <ac:spMkLst>
            <pc:docMk/>
            <pc:sldMk cId="103203075" sldId="2146846168"/>
            <ac:spMk id="19" creationId="{7CCC3E21-B13A-0F4A-87A3-041A764FB87E}"/>
          </ac:spMkLst>
        </pc:spChg>
        <pc:spChg chg="add mod">
          <ac:chgData name="Reed Kiely" userId="768be38e-2fb5-40ce-925d-bd8e9d9e3c31" providerId="ADAL" clId="{7D4544BA-1846-4480-AD2B-B300E71FFAA8}" dt="2024-04-23T16:33:43.815" v="23067" actId="554"/>
          <ac:spMkLst>
            <pc:docMk/>
            <pc:sldMk cId="103203075" sldId="2146846168"/>
            <ac:spMk id="20" creationId="{50D2AEF6-F790-B060-7834-3DBD237C00C5}"/>
          </ac:spMkLst>
        </pc:spChg>
        <pc:spChg chg="mod">
          <ac:chgData name="Reed Kiely" userId="768be38e-2fb5-40ce-925d-bd8e9d9e3c31" providerId="ADAL" clId="{7D4544BA-1846-4480-AD2B-B300E71FFAA8}" dt="2024-04-17T19:18:24.460" v="17590" actId="1076"/>
          <ac:spMkLst>
            <pc:docMk/>
            <pc:sldMk cId="103203075" sldId="2146846168"/>
            <ac:spMk id="22" creationId="{04B1B892-52D2-4863-BCF3-CB537716F8C8}"/>
          </ac:spMkLst>
        </pc:spChg>
        <pc:spChg chg="mod">
          <ac:chgData name="Reed Kiely" userId="768be38e-2fb5-40ce-925d-bd8e9d9e3c31" providerId="ADAL" clId="{7D4544BA-1846-4480-AD2B-B300E71FFAA8}" dt="2024-04-17T19:18:24.460" v="17590" actId="1076"/>
          <ac:spMkLst>
            <pc:docMk/>
            <pc:sldMk cId="103203075" sldId="2146846168"/>
            <ac:spMk id="23" creationId="{747D63BE-FDD4-B692-3787-2C22B7AE5266}"/>
          </ac:spMkLst>
        </pc:spChg>
        <pc:spChg chg="add del mod">
          <ac:chgData name="Reed Kiely" userId="768be38e-2fb5-40ce-925d-bd8e9d9e3c31" providerId="ADAL" clId="{7D4544BA-1846-4480-AD2B-B300E71FFAA8}" dt="2024-04-23T16:33:13.658" v="23063" actId="554"/>
          <ac:spMkLst>
            <pc:docMk/>
            <pc:sldMk cId="103203075" sldId="2146846168"/>
            <ac:spMk id="24" creationId="{F33C8887-2045-EFA2-D7F7-28510E6D0321}"/>
          </ac:spMkLst>
        </pc:spChg>
        <pc:spChg chg="del">
          <ac:chgData name="Reed Kiely" userId="768be38e-2fb5-40ce-925d-bd8e9d9e3c31" providerId="ADAL" clId="{7D4544BA-1846-4480-AD2B-B300E71FFAA8}" dt="2024-04-16T20:36:18.861" v="14967" actId="478"/>
          <ac:spMkLst>
            <pc:docMk/>
            <pc:sldMk cId="103203075" sldId="2146846168"/>
            <ac:spMk id="25" creationId="{04D98946-8066-9581-DD40-0883176FEE94}"/>
          </ac:spMkLst>
        </pc:spChg>
        <pc:spChg chg="mod">
          <ac:chgData name="Reed Kiely" userId="768be38e-2fb5-40ce-925d-bd8e9d9e3c31" providerId="ADAL" clId="{7D4544BA-1846-4480-AD2B-B300E71FFAA8}" dt="2024-04-23T16:33:43.815" v="23067" actId="554"/>
          <ac:spMkLst>
            <pc:docMk/>
            <pc:sldMk cId="103203075" sldId="2146846168"/>
            <ac:spMk id="25" creationId="{9B90402B-B8D3-7679-0D06-E420E335A26B}"/>
          </ac:spMkLst>
        </pc:spChg>
        <pc:spChg chg="del">
          <ac:chgData name="Reed Kiely" userId="768be38e-2fb5-40ce-925d-bd8e9d9e3c31" providerId="ADAL" clId="{7D4544BA-1846-4480-AD2B-B300E71FFAA8}" dt="2024-04-16T20:36:18.861" v="14967" actId="478"/>
          <ac:spMkLst>
            <pc:docMk/>
            <pc:sldMk cId="103203075" sldId="2146846168"/>
            <ac:spMk id="26" creationId="{7D7B2B2D-6D91-09B3-E417-6F5075042A47}"/>
          </ac:spMkLst>
        </pc:spChg>
        <pc:spChg chg="add mod">
          <ac:chgData name="Reed Kiely" userId="768be38e-2fb5-40ce-925d-bd8e9d9e3c31" providerId="ADAL" clId="{7D4544BA-1846-4480-AD2B-B300E71FFAA8}" dt="2024-04-23T16:36:40.179" v="23102" actId="207"/>
          <ac:spMkLst>
            <pc:docMk/>
            <pc:sldMk cId="103203075" sldId="2146846168"/>
            <ac:spMk id="27" creationId="{DA3742F5-F44C-8C64-485E-E90611CC399E}"/>
          </ac:spMkLst>
        </pc:spChg>
        <pc:spChg chg="mod">
          <ac:chgData name="Reed Kiely" userId="768be38e-2fb5-40ce-925d-bd8e9d9e3c31" providerId="ADAL" clId="{7D4544BA-1846-4480-AD2B-B300E71FFAA8}" dt="2024-04-23T16:33:43.815" v="23067" actId="554"/>
          <ac:spMkLst>
            <pc:docMk/>
            <pc:sldMk cId="103203075" sldId="2146846168"/>
            <ac:spMk id="28" creationId="{8095F149-01CD-C6AC-A4EA-6DD445770D7B}"/>
          </ac:spMkLst>
        </pc:spChg>
        <pc:spChg chg="add mod">
          <ac:chgData name="Reed Kiely" userId="768be38e-2fb5-40ce-925d-bd8e9d9e3c31" providerId="ADAL" clId="{7D4544BA-1846-4480-AD2B-B300E71FFAA8}" dt="2024-04-23T16:38:03.522" v="23132" actId="207"/>
          <ac:spMkLst>
            <pc:docMk/>
            <pc:sldMk cId="103203075" sldId="2146846168"/>
            <ac:spMk id="29" creationId="{FD55D66F-796C-8A3F-B2CC-19C6BB301B65}"/>
          </ac:spMkLst>
        </pc:spChg>
        <pc:spChg chg="mod">
          <ac:chgData name="Reed Kiely" userId="768be38e-2fb5-40ce-925d-bd8e9d9e3c31" providerId="ADAL" clId="{7D4544BA-1846-4480-AD2B-B300E71FFAA8}" dt="2024-04-23T16:33:43.815" v="23067" actId="554"/>
          <ac:spMkLst>
            <pc:docMk/>
            <pc:sldMk cId="103203075" sldId="2146846168"/>
            <ac:spMk id="30" creationId="{6A1EEF78-35F7-9DD3-A123-412B49EF6197}"/>
          </ac:spMkLst>
        </pc:spChg>
        <pc:spChg chg="add del mod">
          <ac:chgData name="Reed Kiely" userId="768be38e-2fb5-40ce-925d-bd8e9d9e3c31" providerId="ADAL" clId="{7D4544BA-1846-4480-AD2B-B300E71FFAA8}" dt="2024-04-17T18:32:30.983" v="17331" actId="478"/>
          <ac:spMkLst>
            <pc:docMk/>
            <pc:sldMk cId="103203075" sldId="2146846168"/>
            <ac:spMk id="30" creationId="{9517E00A-6E90-5E4E-B213-91EB99C7CF18}"/>
          </ac:spMkLst>
        </pc:spChg>
        <pc:spChg chg="add mod">
          <ac:chgData name="Reed Kiely" userId="768be38e-2fb5-40ce-925d-bd8e9d9e3c31" providerId="ADAL" clId="{7D4544BA-1846-4480-AD2B-B300E71FFAA8}" dt="2024-04-23T21:27:25.160" v="26054"/>
          <ac:spMkLst>
            <pc:docMk/>
            <pc:sldMk cId="103203075" sldId="2146846168"/>
            <ac:spMk id="31" creationId="{A7ACFF0D-C93D-DF38-6F42-2FC38DA8F0CF}"/>
          </ac:spMkLst>
        </pc:spChg>
        <pc:spChg chg="add del mod">
          <ac:chgData name="Reed Kiely" userId="768be38e-2fb5-40ce-925d-bd8e9d9e3c31" providerId="ADAL" clId="{7D4544BA-1846-4480-AD2B-B300E71FFAA8}" dt="2024-04-23T16:33:53.679" v="23069" actId="478"/>
          <ac:spMkLst>
            <pc:docMk/>
            <pc:sldMk cId="103203075" sldId="2146846168"/>
            <ac:spMk id="31" creationId="{DB434DC0-8575-32CA-1F8D-CFA61A98D5A6}"/>
          </ac:spMkLst>
        </pc:spChg>
        <pc:spChg chg="add mod">
          <ac:chgData name="Reed Kiely" userId="768be38e-2fb5-40ce-925d-bd8e9d9e3c31" providerId="ADAL" clId="{7D4544BA-1846-4480-AD2B-B300E71FFAA8}" dt="2024-04-23T16:34:24.424" v="23079" actId="207"/>
          <ac:spMkLst>
            <pc:docMk/>
            <pc:sldMk cId="103203075" sldId="2146846168"/>
            <ac:spMk id="32" creationId="{3152FE9A-3A9F-E377-37D9-857AFA44C277}"/>
          </ac:spMkLst>
        </pc:spChg>
        <pc:spChg chg="add mod ord">
          <ac:chgData name="Reed Kiely" userId="768be38e-2fb5-40ce-925d-bd8e9d9e3c31" providerId="ADAL" clId="{7D4544BA-1846-4480-AD2B-B300E71FFAA8}" dt="2024-04-23T16:33:37.634" v="23066" actId="555"/>
          <ac:spMkLst>
            <pc:docMk/>
            <pc:sldMk cId="103203075" sldId="2146846168"/>
            <ac:spMk id="39" creationId="{5F38412E-F61E-DBF6-66B9-EC3CF991A09D}"/>
          </ac:spMkLst>
        </pc:spChg>
        <pc:spChg chg="add mod ord">
          <ac:chgData name="Reed Kiely" userId="768be38e-2fb5-40ce-925d-bd8e9d9e3c31" providerId="ADAL" clId="{7D4544BA-1846-4480-AD2B-B300E71FFAA8}" dt="2024-04-23T16:33:37.634" v="23066" actId="555"/>
          <ac:spMkLst>
            <pc:docMk/>
            <pc:sldMk cId="103203075" sldId="2146846168"/>
            <ac:spMk id="40" creationId="{DD0CF69B-93DA-048A-09CA-471BAD38FB96}"/>
          </ac:spMkLst>
        </pc:spChg>
        <pc:spChg chg="add mod ord">
          <ac:chgData name="Reed Kiely" userId="768be38e-2fb5-40ce-925d-bd8e9d9e3c31" providerId="ADAL" clId="{7D4544BA-1846-4480-AD2B-B300E71FFAA8}" dt="2024-04-23T16:33:37.634" v="23066" actId="555"/>
          <ac:spMkLst>
            <pc:docMk/>
            <pc:sldMk cId="103203075" sldId="2146846168"/>
            <ac:spMk id="41" creationId="{284C65FC-C142-448E-DE06-9F0BDA5AB22A}"/>
          </ac:spMkLst>
        </pc:spChg>
        <pc:spChg chg="add mod ord">
          <ac:chgData name="Reed Kiely" userId="768be38e-2fb5-40ce-925d-bd8e9d9e3c31" providerId="ADAL" clId="{7D4544BA-1846-4480-AD2B-B300E71FFAA8}" dt="2024-04-23T16:33:37.634" v="23066" actId="555"/>
          <ac:spMkLst>
            <pc:docMk/>
            <pc:sldMk cId="103203075" sldId="2146846168"/>
            <ac:spMk id="42" creationId="{58D2D5EE-1D77-7C8E-E5C2-37556F82BF61}"/>
          </ac:spMkLst>
        </pc:spChg>
        <pc:spChg chg="add mod ord">
          <ac:chgData name="Reed Kiely" userId="768be38e-2fb5-40ce-925d-bd8e9d9e3c31" providerId="ADAL" clId="{7D4544BA-1846-4480-AD2B-B300E71FFAA8}" dt="2024-04-23T16:33:37.634" v="23066" actId="555"/>
          <ac:spMkLst>
            <pc:docMk/>
            <pc:sldMk cId="103203075" sldId="2146846168"/>
            <ac:spMk id="43" creationId="{07B54BDC-AB36-6511-8620-FD349EAA3DC1}"/>
          </ac:spMkLst>
        </pc:spChg>
        <pc:spChg chg="add mod ord">
          <ac:chgData name="Reed Kiely" userId="768be38e-2fb5-40ce-925d-bd8e9d9e3c31" providerId="ADAL" clId="{7D4544BA-1846-4480-AD2B-B300E71FFAA8}" dt="2024-04-17T19:16:45.149" v="17584" actId="167"/>
          <ac:spMkLst>
            <pc:docMk/>
            <pc:sldMk cId="103203075" sldId="2146846168"/>
            <ac:spMk id="44" creationId="{E7E94B2F-9445-F72C-54D6-1942E69964BC}"/>
          </ac:spMkLst>
        </pc:spChg>
        <pc:spChg chg="add mod">
          <ac:chgData name="Reed Kiely" userId="768be38e-2fb5-40ce-925d-bd8e9d9e3c31" providerId="ADAL" clId="{7D4544BA-1846-4480-AD2B-B300E71FFAA8}" dt="2024-04-17T21:19:42.766" v="19750"/>
          <ac:spMkLst>
            <pc:docMk/>
            <pc:sldMk cId="103203075" sldId="2146846168"/>
            <ac:spMk id="45" creationId="{5D7C5B17-ED40-86F9-FDBE-D69549FF7A57}"/>
          </ac:spMkLst>
        </pc:spChg>
        <pc:spChg chg="add del mod">
          <ac:chgData name="Reed Kiely" userId="768be38e-2fb5-40ce-925d-bd8e9d9e3c31" providerId="ADAL" clId="{7D4544BA-1846-4480-AD2B-B300E71FFAA8}" dt="2024-04-17T21:40:21.032" v="20302" actId="478"/>
          <ac:spMkLst>
            <pc:docMk/>
            <pc:sldMk cId="103203075" sldId="2146846168"/>
            <ac:spMk id="46" creationId="{BEF92296-4927-41CC-FDC9-B40912638EBD}"/>
          </ac:spMkLst>
        </pc:spChg>
        <pc:picChg chg="add mod">
          <ac:chgData name="Reed Kiely" userId="768be38e-2fb5-40ce-925d-bd8e9d9e3c31" providerId="ADAL" clId="{7D4544BA-1846-4480-AD2B-B300E71FFAA8}" dt="2024-04-23T16:38:20.230" v="23133" actId="554"/>
          <ac:picMkLst>
            <pc:docMk/>
            <pc:sldMk cId="103203075" sldId="2146846168"/>
            <ac:picMk id="15" creationId="{12FC395A-C0F5-812E-97C3-866150EB53F8}"/>
          </ac:picMkLst>
        </pc:picChg>
        <pc:picChg chg="add del mod">
          <ac:chgData name="Reed Kiely" userId="768be38e-2fb5-40ce-925d-bd8e9d9e3c31" providerId="ADAL" clId="{7D4544BA-1846-4480-AD2B-B300E71FFAA8}" dt="2024-04-17T18:11:34.824" v="17250" actId="478"/>
          <ac:picMkLst>
            <pc:docMk/>
            <pc:sldMk cId="103203075" sldId="2146846168"/>
            <ac:picMk id="16" creationId="{B5091175-7A41-C204-B64A-DD5AA030E7C2}"/>
          </ac:picMkLst>
        </pc:picChg>
        <pc:picChg chg="mod">
          <ac:chgData name="Reed Kiely" userId="768be38e-2fb5-40ce-925d-bd8e9d9e3c31" providerId="ADAL" clId="{7D4544BA-1846-4480-AD2B-B300E71FFAA8}" dt="2024-04-17T19:18:24.460" v="17590" actId="1076"/>
          <ac:picMkLst>
            <pc:docMk/>
            <pc:sldMk cId="103203075" sldId="2146846168"/>
            <ac:picMk id="21" creationId="{62CD6DFA-2DDC-6F43-C344-DFA46476078B}"/>
          </ac:picMkLst>
        </pc:picChg>
        <pc:picChg chg="del">
          <ac:chgData name="Reed Kiely" userId="768be38e-2fb5-40ce-925d-bd8e9d9e3c31" providerId="ADAL" clId="{7D4544BA-1846-4480-AD2B-B300E71FFAA8}" dt="2024-04-16T20:36:18.861" v="14967" actId="478"/>
          <ac:picMkLst>
            <pc:docMk/>
            <pc:sldMk cId="103203075" sldId="2146846168"/>
            <ac:picMk id="24" creationId="{707B7A21-E236-EA28-4EF6-10649E419486}"/>
          </ac:picMkLst>
        </pc:picChg>
        <pc:picChg chg="add del mod">
          <ac:chgData name="Reed Kiely" userId="768be38e-2fb5-40ce-925d-bd8e9d9e3c31" providerId="ADAL" clId="{7D4544BA-1846-4480-AD2B-B300E71FFAA8}" dt="2024-04-17T17:59:32.745" v="17104" actId="478"/>
          <ac:picMkLst>
            <pc:docMk/>
            <pc:sldMk cId="103203075" sldId="2146846168"/>
            <ac:picMk id="25" creationId="{2AAC2ADD-894E-D9F8-B9A0-683D3CCD57CC}"/>
          </ac:picMkLst>
        </pc:picChg>
        <pc:picChg chg="add mod">
          <ac:chgData name="Reed Kiely" userId="768be38e-2fb5-40ce-925d-bd8e9d9e3c31" providerId="ADAL" clId="{7D4544BA-1846-4480-AD2B-B300E71FFAA8}" dt="2024-04-23T16:38:20.230" v="23133" actId="554"/>
          <ac:picMkLst>
            <pc:docMk/>
            <pc:sldMk cId="103203075" sldId="2146846168"/>
            <ac:picMk id="26" creationId="{F537BB7D-41CC-4B3F-EBA3-D6D87758CCC3}"/>
          </ac:picMkLst>
        </pc:picChg>
        <pc:picChg chg="add del mod">
          <ac:chgData name="Reed Kiely" userId="768be38e-2fb5-40ce-925d-bd8e9d9e3c31" providerId="ADAL" clId="{7D4544BA-1846-4480-AD2B-B300E71FFAA8}" dt="2024-04-17T18:11:34.824" v="17250" actId="478"/>
          <ac:picMkLst>
            <pc:docMk/>
            <pc:sldMk cId="103203075" sldId="2146846168"/>
            <ac:picMk id="28" creationId="{9127AB4B-C00C-8D32-904D-49AB03C8415E}"/>
          </ac:picMkLst>
        </pc:picChg>
        <pc:picChg chg="add del mod">
          <ac:chgData name="Reed Kiely" userId="768be38e-2fb5-40ce-925d-bd8e9d9e3c31" providerId="ADAL" clId="{7D4544BA-1846-4480-AD2B-B300E71FFAA8}" dt="2024-04-17T18:11:34.824" v="17250" actId="478"/>
          <ac:picMkLst>
            <pc:docMk/>
            <pc:sldMk cId="103203075" sldId="2146846168"/>
            <ac:picMk id="31" creationId="{AAAC5CF8-CF07-9DF5-782A-9668CD743BCD}"/>
          </ac:picMkLst>
        </pc:picChg>
        <pc:picChg chg="add mod">
          <ac:chgData name="Reed Kiely" userId="768be38e-2fb5-40ce-925d-bd8e9d9e3c31" providerId="ADAL" clId="{7D4544BA-1846-4480-AD2B-B300E71FFAA8}" dt="2024-04-17T18:11:06.790" v="17241"/>
          <ac:picMkLst>
            <pc:docMk/>
            <pc:sldMk cId="103203075" sldId="2146846168"/>
            <ac:picMk id="33" creationId="{706BA71D-7104-86CA-574C-97F40FA3DBDC}"/>
          </ac:picMkLst>
        </pc:picChg>
        <pc:picChg chg="add mod">
          <ac:chgData name="Reed Kiely" userId="768be38e-2fb5-40ce-925d-bd8e9d9e3c31" providerId="ADAL" clId="{7D4544BA-1846-4480-AD2B-B300E71FFAA8}" dt="2024-04-17T18:11:06.790" v="17241"/>
          <ac:picMkLst>
            <pc:docMk/>
            <pc:sldMk cId="103203075" sldId="2146846168"/>
            <ac:picMk id="34" creationId="{B7FA54C8-2F54-AA23-F6F6-02892C478993}"/>
          </ac:picMkLst>
        </pc:picChg>
        <pc:picChg chg="add mod">
          <ac:chgData name="Reed Kiely" userId="768be38e-2fb5-40ce-925d-bd8e9d9e3c31" providerId="ADAL" clId="{7D4544BA-1846-4480-AD2B-B300E71FFAA8}" dt="2024-04-17T18:11:06.790" v="17241"/>
          <ac:picMkLst>
            <pc:docMk/>
            <pc:sldMk cId="103203075" sldId="2146846168"/>
            <ac:picMk id="35" creationId="{D0A2F27D-B232-BB85-C288-C93EAD28B873}"/>
          </ac:picMkLst>
        </pc:picChg>
        <pc:picChg chg="add mod">
          <ac:chgData name="Reed Kiely" userId="768be38e-2fb5-40ce-925d-bd8e9d9e3c31" providerId="ADAL" clId="{7D4544BA-1846-4480-AD2B-B300E71FFAA8}" dt="2024-04-23T16:38:20.230" v="23133" actId="554"/>
          <ac:picMkLst>
            <pc:docMk/>
            <pc:sldMk cId="103203075" sldId="2146846168"/>
            <ac:picMk id="36" creationId="{7993B896-3081-23E4-3CF1-B299C3FD4CD9}"/>
          </ac:picMkLst>
        </pc:picChg>
        <pc:picChg chg="add mod">
          <ac:chgData name="Reed Kiely" userId="768be38e-2fb5-40ce-925d-bd8e9d9e3c31" providerId="ADAL" clId="{7D4544BA-1846-4480-AD2B-B300E71FFAA8}" dt="2024-04-23T16:38:20.230" v="23133" actId="554"/>
          <ac:picMkLst>
            <pc:docMk/>
            <pc:sldMk cId="103203075" sldId="2146846168"/>
            <ac:picMk id="37" creationId="{D9426B49-57A3-EE5B-7A63-E552F7A4D050}"/>
          </ac:picMkLst>
        </pc:picChg>
        <pc:picChg chg="add mod">
          <ac:chgData name="Reed Kiely" userId="768be38e-2fb5-40ce-925d-bd8e9d9e3c31" providerId="ADAL" clId="{7D4544BA-1846-4480-AD2B-B300E71FFAA8}" dt="2024-04-23T16:38:20.230" v="23133" actId="554"/>
          <ac:picMkLst>
            <pc:docMk/>
            <pc:sldMk cId="103203075" sldId="2146846168"/>
            <ac:picMk id="38" creationId="{99C1476B-7C73-6229-7CD0-6E3EE7D951F2}"/>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7D4544BA-1846-4480-AD2B-B300E71FFAA8}" dt="2024-04-23T18:58:25.196" v="23901"/>
              <pc2:cmMkLst xmlns:pc2="http://schemas.microsoft.com/office/powerpoint/2019/9/main/command">
                <pc:docMk/>
                <pc:sldMk cId="103203075" sldId="2146846168"/>
                <pc2:cmMk id="{743B0000-F37F-4D7D-AF8F-EDBB553C85AE}"/>
              </pc2:cmMkLst>
              <pc226:cmRplyChg chg="add">
                <pc226:chgData name="Reed Kiely" userId="768be38e-2fb5-40ce-925d-bd8e9d9e3c31" providerId="ADAL" clId="{7D4544BA-1846-4480-AD2B-B300E71FFAA8}" dt="2024-04-23T18:58:25.196" v="23901"/>
                <pc2:cmRplyMkLst xmlns:pc2="http://schemas.microsoft.com/office/powerpoint/2019/9/main/command">
                  <pc:docMk/>
                  <pc:sldMk cId="103203075" sldId="2146846168"/>
                  <pc2:cmMk id="{743B0000-F37F-4D7D-AF8F-EDBB553C85AE}"/>
                  <pc2:cmRplyMk id="{8A10BB9D-BC4C-4B73-9B21-4AED3081E6D6}"/>
                </pc2:cmRplyMkLst>
              </pc226:cmRplyChg>
            </pc226:cmChg>
            <pc226:cmChg xmlns:pc226="http://schemas.microsoft.com/office/powerpoint/2022/06/main/command" chg="add del">
              <pc226:chgData name="Reed Kiely" userId="768be38e-2fb5-40ce-925d-bd8e9d9e3c31" providerId="ADAL" clId="{7D4544BA-1846-4480-AD2B-B300E71FFAA8}" dt="2024-04-23T18:44:17.458" v="23900"/>
              <pc2:cmMkLst xmlns:pc2="http://schemas.microsoft.com/office/powerpoint/2019/9/main/command">
                <pc:docMk/>
                <pc:sldMk cId="103203075" sldId="2146846168"/>
                <pc2:cmMk id="{FF34143E-7728-433C-A717-C52A2AB812A8}"/>
              </pc2:cmMkLst>
            </pc226:cmChg>
          </p:ext>
        </pc:extLst>
      </pc:sldChg>
      <pc:sldChg chg="add del">
        <pc:chgData name="Reed Kiely" userId="768be38e-2fb5-40ce-925d-bd8e9d9e3c31" providerId="ADAL" clId="{7D4544BA-1846-4480-AD2B-B300E71FFAA8}" dt="2024-04-16T20:36:05.055" v="14965"/>
        <pc:sldMkLst>
          <pc:docMk/>
          <pc:sldMk cId="288629575" sldId="2146846168"/>
        </pc:sldMkLst>
      </pc:sldChg>
      <pc:sldChg chg="addSp delSp modSp mod">
        <pc:chgData name="Reed Kiely" userId="768be38e-2fb5-40ce-925d-bd8e9d9e3c31" providerId="ADAL" clId="{7D4544BA-1846-4480-AD2B-B300E71FFAA8}" dt="2024-04-17T22:21:03.396" v="20606" actId="20577"/>
        <pc:sldMkLst>
          <pc:docMk/>
          <pc:sldMk cId="387753826" sldId="2146846169"/>
        </pc:sldMkLst>
        <pc:spChg chg="del mod">
          <ac:chgData name="Reed Kiely" userId="768be38e-2fb5-40ce-925d-bd8e9d9e3c31" providerId="ADAL" clId="{7D4544BA-1846-4480-AD2B-B300E71FFAA8}" dt="2024-04-17T14:04:32.234" v="15560" actId="478"/>
          <ac:spMkLst>
            <pc:docMk/>
            <pc:sldMk cId="387753826" sldId="2146846169"/>
            <ac:spMk id="3" creationId="{9384E499-11C2-8532-4DD3-808F1CB7D7CD}"/>
          </ac:spMkLst>
        </pc:spChg>
        <pc:spChg chg="add mod ord">
          <ac:chgData name="Reed Kiely" userId="768be38e-2fb5-40ce-925d-bd8e9d9e3c31" providerId="ADAL" clId="{7D4544BA-1846-4480-AD2B-B300E71FFAA8}" dt="2024-04-17T20:42:03.470" v="19157" actId="1038"/>
          <ac:spMkLst>
            <pc:docMk/>
            <pc:sldMk cId="387753826" sldId="2146846169"/>
            <ac:spMk id="3" creationId="{D3C459A3-7CB6-D890-463F-91B6153E4210}"/>
          </ac:spMkLst>
        </pc:spChg>
        <pc:spChg chg="mod">
          <ac:chgData name="Reed Kiely" userId="768be38e-2fb5-40ce-925d-bd8e9d9e3c31" providerId="ADAL" clId="{7D4544BA-1846-4480-AD2B-B300E71FFAA8}" dt="2024-04-17T22:21:03.396" v="20606" actId="20577"/>
          <ac:spMkLst>
            <pc:docMk/>
            <pc:sldMk cId="387753826" sldId="2146846169"/>
            <ac:spMk id="4" creationId="{1BF894CE-5EB9-4BB3-F6C7-477E37F6A6AA}"/>
          </ac:spMkLst>
        </pc:spChg>
        <pc:spChg chg="ord">
          <ac:chgData name="Reed Kiely" userId="768be38e-2fb5-40ce-925d-bd8e9d9e3c31" providerId="ADAL" clId="{7D4544BA-1846-4480-AD2B-B300E71FFAA8}" dt="2024-04-17T20:40:14.516" v="19135" actId="167"/>
          <ac:spMkLst>
            <pc:docMk/>
            <pc:sldMk cId="387753826" sldId="2146846169"/>
            <ac:spMk id="7" creationId="{BF552AD7-7F6F-4810-03DE-C115B33C9778}"/>
          </ac:spMkLst>
        </pc:spChg>
        <pc:spChg chg="mod">
          <ac:chgData name="Reed Kiely" userId="768be38e-2fb5-40ce-925d-bd8e9d9e3c31" providerId="ADAL" clId="{7D4544BA-1846-4480-AD2B-B300E71FFAA8}" dt="2024-04-17T14:08:50.857" v="15823" actId="1036"/>
          <ac:spMkLst>
            <pc:docMk/>
            <pc:sldMk cId="387753826" sldId="2146846169"/>
            <ac:spMk id="8" creationId="{3351E766-DA40-FBC4-FFD4-06C9741793A3}"/>
          </ac:spMkLst>
        </pc:spChg>
        <pc:spChg chg="add mod ord">
          <ac:chgData name="Reed Kiely" userId="768be38e-2fb5-40ce-925d-bd8e9d9e3c31" providerId="ADAL" clId="{7D4544BA-1846-4480-AD2B-B300E71FFAA8}" dt="2024-04-17T20:42:03.470" v="19157" actId="1038"/>
          <ac:spMkLst>
            <pc:docMk/>
            <pc:sldMk cId="387753826" sldId="2146846169"/>
            <ac:spMk id="11" creationId="{CB67A298-8322-0251-6677-87D30DBBBF2D}"/>
          </ac:spMkLst>
        </pc:spChg>
        <pc:spChg chg="add mod">
          <ac:chgData name="Reed Kiely" userId="768be38e-2fb5-40ce-925d-bd8e9d9e3c31" providerId="ADAL" clId="{7D4544BA-1846-4480-AD2B-B300E71FFAA8}" dt="2024-04-17T20:42:03.470" v="19157" actId="1038"/>
          <ac:spMkLst>
            <pc:docMk/>
            <pc:sldMk cId="387753826" sldId="2146846169"/>
            <ac:spMk id="13" creationId="{E89B8881-2687-AF66-A2FB-76FB08D12D19}"/>
          </ac:spMkLst>
        </pc:spChg>
        <pc:spChg chg="add del mod">
          <ac:chgData name="Reed Kiely" userId="768be38e-2fb5-40ce-925d-bd8e9d9e3c31" providerId="ADAL" clId="{7D4544BA-1846-4480-AD2B-B300E71FFAA8}" dt="2024-04-17T19:20:25.737" v="17594" actId="478"/>
          <ac:spMkLst>
            <pc:docMk/>
            <pc:sldMk cId="387753826" sldId="2146846169"/>
            <ac:spMk id="14" creationId="{BACAE8AC-916A-626C-DD27-4C3F2D20EE6B}"/>
          </ac:spMkLst>
        </pc:spChg>
        <pc:spChg chg="add mod">
          <ac:chgData name="Reed Kiely" userId="768be38e-2fb5-40ce-925d-bd8e9d9e3c31" providerId="ADAL" clId="{7D4544BA-1846-4480-AD2B-B300E71FFAA8}" dt="2024-04-17T20:42:03.470" v="19157" actId="1038"/>
          <ac:spMkLst>
            <pc:docMk/>
            <pc:sldMk cId="387753826" sldId="2146846169"/>
            <ac:spMk id="16" creationId="{491C6C95-B7E3-51D4-CEEB-1EC8E0A092CF}"/>
          </ac:spMkLst>
        </pc:spChg>
        <pc:spChg chg="mod">
          <ac:chgData name="Reed Kiely" userId="768be38e-2fb5-40ce-925d-bd8e9d9e3c31" providerId="ADAL" clId="{7D4544BA-1846-4480-AD2B-B300E71FFAA8}" dt="2024-04-17T20:42:03.470" v="19157" actId="1038"/>
          <ac:spMkLst>
            <pc:docMk/>
            <pc:sldMk cId="387753826" sldId="2146846169"/>
            <ac:spMk id="17" creationId="{B4478403-0FD3-0BB6-346D-C90AFD49255E}"/>
          </ac:spMkLst>
        </pc:spChg>
        <pc:spChg chg="add mod">
          <ac:chgData name="Reed Kiely" userId="768be38e-2fb5-40ce-925d-bd8e9d9e3c31" providerId="ADAL" clId="{7D4544BA-1846-4480-AD2B-B300E71FFAA8}" dt="2024-04-17T20:42:03.470" v="19157" actId="1038"/>
          <ac:spMkLst>
            <pc:docMk/>
            <pc:sldMk cId="387753826" sldId="2146846169"/>
            <ac:spMk id="18" creationId="{0D72D974-0987-A561-52DA-73478DA359AD}"/>
          </ac:spMkLst>
        </pc:spChg>
        <pc:spChg chg="del">
          <ac:chgData name="Reed Kiely" userId="768be38e-2fb5-40ce-925d-bd8e9d9e3c31" providerId="ADAL" clId="{7D4544BA-1846-4480-AD2B-B300E71FFAA8}" dt="2024-04-16T21:09:29.774" v="15327" actId="478"/>
          <ac:spMkLst>
            <pc:docMk/>
            <pc:sldMk cId="387753826" sldId="2146846169"/>
            <ac:spMk id="18" creationId="{CDB5F55D-9AA5-7EE8-C5B7-5BA85559B292}"/>
          </ac:spMkLst>
        </pc:spChg>
        <pc:spChg chg="mod">
          <ac:chgData name="Reed Kiely" userId="768be38e-2fb5-40ce-925d-bd8e9d9e3c31" providerId="ADAL" clId="{7D4544BA-1846-4480-AD2B-B300E71FFAA8}" dt="2024-04-17T20:42:03.470" v="19157" actId="1038"/>
          <ac:spMkLst>
            <pc:docMk/>
            <pc:sldMk cId="387753826" sldId="2146846169"/>
            <ac:spMk id="19" creationId="{C836C2E5-6608-FA79-A816-D598D9A7FBF3}"/>
          </ac:spMkLst>
        </pc:spChg>
        <pc:spChg chg="del">
          <ac:chgData name="Reed Kiely" userId="768be38e-2fb5-40ce-925d-bd8e9d9e3c31" providerId="ADAL" clId="{7D4544BA-1846-4480-AD2B-B300E71FFAA8}" dt="2024-04-16T21:09:29.774" v="15327" actId="478"/>
          <ac:spMkLst>
            <pc:docMk/>
            <pc:sldMk cId="387753826" sldId="2146846169"/>
            <ac:spMk id="20" creationId="{29413E4D-334C-BC90-EF21-E31B6E8E0649}"/>
          </ac:spMkLst>
        </pc:spChg>
        <pc:spChg chg="add mod">
          <ac:chgData name="Reed Kiely" userId="768be38e-2fb5-40ce-925d-bd8e9d9e3c31" providerId="ADAL" clId="{7D4544BA-1846-4480-AD2B-B300E71FFAA8}" dt="2024-04-17T20:42:03.470" v="19157" actId="1038"/>
          <ac:spMkLst>
            <pc:docMk/>
            <pc:sldMk cId="387753826" sldId="2146846169"/>
            <ac:spMk id="21" creationId="{2EC37313-55BA-B9EE-309D-EDB993A358A2}"/>
          </ac:spMkLst>
        </pc:spChg>
        <pc:spChg chg="del">
          <ac:chgData name="Reed Kiely" userId="768be38e-2fb5-40ce-925d-bd8e9d9e3c31" providerId="ADAL" clId="{7D4544BA-1846-4480-AD2B-B300E71FFAA8}" dt="2024-04-16T21:09:29.774" v="15327" actId="478"/>
          <ac:spMkLst>
            <pc:docMk/>
            <pc:sldMk cId="387753826" sldId="2146846169"/>
            <ac:spMk id="21" creationId="{82F484AF-FEBA-DC83-CE59-35EE69B8E37B}"/>
          </ac:spMkLst>
        </pc:spChg>
        <pc:spChg chg="del">
          <ac:chgData name="Reed Kiely" userId="768be38e-2fb5-40ce-925d-bd8e9d9e3c31" providerId="ADAL" clId="{7D4544BA-1846-4480-AD2B-B300E71FFAA8}" dt="2024-04-16T21:09:29.774" v="15327" actId="478"/>
          <ac:spMkLst>
            <pc:docMk/>
            <pc:sldMk cId="387753826" sldId="2146846169"/>
            <ac:spMk id="22" creationId="{A744B00D-A404-BE59-4E70-0D36B05B1992}"/>
          </ac:spMkLst>
        </pc:spChg>
        <pc:spChg chg="add mod">
          <ac:chgData name="Reed Kiely" userId="768be38e-2fb5-40ce-925d-bd8e9d9e3c31" providerId="ADAL" clId="{7D4544BA-1846-4480-AD2B-B300E71FFAA8}" dt="2024-04-17T20:42:03.470" v="19157" actId="1038"/>
          <ac:spMkLst>
            <pc:docMk/>
            <pc:sldMk cId="387753826" sldId="2146846169"/>
            <ac:spMk id="22" creationId="{EB0976BF-A643-4B1F-B423-1FBD0852087C}"/>
          </ac:spMkLst>
        </pc:spChg>
        <pc:spChg chg="mod">
          <ac:chgData name="Reed Kiely" userId="768be38e-2fb5-40ce-925d-bd8e9d9e3c31" providerId="ADAL" clId="{7D4544BA-1846-4480-AD2B-B300E71FFAA8}" dt="2024-04-17T14:10:24.026" v="15885" actId="1076"/>
          <ac:spMkLst>
            <pc:docMk/>
            <pc:sldMk cId="387753826" sldId="2146846169"/>
            <ac:spMk id="23" creationId="{B5119504-28CA-E80B-BBEB-10BBCEA8D7BD}"/>
          </ac:spMkLst>
        </pc:spChg>
        <pc:spChg chg="add del mod">
          <ac:chgData name="Reed Kiely" userId="768be38e-2fb5-40ce-925d-bd8e9d9e3c31" providerId="ADAL" clId="{7D4544BA-1846-4480-AD2B-B300E71FFAA8}" dt="2024-04-17T14:10:25.712" v="15886" actId="478"/>
          <ac:spMkLst>
            <pc:docMk/>
            <pc:sldMk cId="387753826" sldId="2146846169"/>
            <ac:spMk id="24" creationId="{0524D777-DA1A-216B-F18E-C3D344F0FEC7}"/>
          </ac:spMkLst>
        </pc:spChg>
        <pc:spChg chg="add del mod">
          <ac:chgData name="Reed Kiely" userId="768be38e-2fb5-40ce-925d-bd8e9d9e3c31" providerId="ADAL" clId="{7D4544BA-1846-4480-AD2B-B300E71FFAA8}" dt="2024-04-17T14:10:25.712" v="15886" actId="478"/>
          <ac:spMkLst>
            <pc:docMk/>
            <pc:sldMk cId="387753826" sldId="2146846169"/>
            <ac:spMk id="26" creationId="{6C56546C-0C54-A9EB-F51D-5097AB0A3416}"/>
          </ac:spMkLst>
        </pc:spChg>
        <pc:spChg chg="add mod">
          <ac:chgData name="Reed Kiely" userId="768be38e-2fb5-40ce-925d-bd8e9d9e3c31" providerId="ADAL" clId="{7D4544BA-1846-4480-AD2B-B300E71FFAA8}" dt="2024-04-17T14:10:38.480" v="15902" actId="207"/>
          <ac:spMkLst>
            <pc:docMk/>
            <pc:sldMk cId="387753826" sldId="2146846169"/>
            <ac:spMk id="27" creationId="{594CCBB4-F014-B783-A851-F8410855DADB}"/>
          </ac:spMkLst>
        </pc:spChg>
        <pc:spChg chg="add mod">
          <ac:chgData name="Reed Kiely" userId="768be38e-2fb5-40ce-925d-bd8e9d9e3c31" providerId="ADAL" clId="{7D4544BA-1846-4480-AD2B-B300E71FFAA8}" dt="2024-04-17T14:10:38.480" v="15902" actId="207"/>
          <ac:spMkLst>
            <pc:docMk/>
            <pc:sldMk cId="387753826" sldId="2146846169"/>
            <ac:spMk id="28" creationId="{2350F2C4-B2E3-315B-9481-ECC803BD2E28}"/>
          </ac:spMkLst>
        </pc:spChg>
        <pc:picChg chg="mod">
          <ac:chgData name="Reed Kiely" userId="768be38e-2fb5-40ce-925d-bd8e9d9e3c31" providerId="ADAL" clId="{7D4544BA-1846-4480-AD2B-B300E71FFAA8}" dt="2024-04-17T20:42:03.470" v="19157" actId="1038"/>
          <ac:picMkLst>
            <pc:docMk/>
            <pc:sldMk cId="387753826" sldId="2146846169"/>
            <ac:picMk id="6" creationId="{DBB584B3-7107-96B8-2E58-B2F427F7CF4A}"/>
          </ac:picMkLst>
        </pc:picChg>
        <pc:picChg chg="add del mod">
          <ac:chgData name="Reed Kiely" userId="768be38e-2fb5-40ce-925d-bd8e9d9e3c31" providerId="ADAL" clId="{7D4544BA-1846-4480-AD2B-B300E71FFAA8}" dt="2024-04-17T14:10:47.913" v="15903" actId="478"/>
          <ac:picMkLst>
            <pc:docMk/>
            <pc:sldMk cId="387753826" sldId="2146846169"/>
            <ac:picMk id="11" creationId="{7C7ED416-D4B4-5B86-0CEC-180ACB805EBD}"/>
          </ac:picMkLst>
        </pc:picChg>
        <pc:picChg chg="mod">
          <ac:chgData name="Reed Kiely" userId="768be38e-2fb5-40ce-925d-bd8e9d9e3c31" providerId="ADAL" clId="{7D4544BA-1846-4480-AD2B-B300E71FFAA8}" dt="2024-04-17T20:42:03.470" v="19157" actId="1038"/>
          <ac:picMkLst>
            <pc:docMk/>
            <pc:sldMk cId="387753826" sldId="2146846169"/>
            <ac:picMk id="12" creationId="{972BB4F1-539D-A89E-9A3B-38736909BD54}"/>
          </ac:picMkLst>
        </pc:picChg>
        <pc:picChg chg="add del mod">
          <ac:chgData name="Reed Kiely" userId="768be38e-2fb5-40ce-925d-bd8e9d9e3c31" providerId="ADAL" clId="{7D4544BA-1846-4480-AD2B-B300E71FFAA8}" dt="2024-04-17T14:10:47.913" v="15903" actId="478"/>
          <ac:picMkLst>
            <pc:docMk/>
            <pc:sldMk cId="387753826" sldId="2146846169"/>
            <ac:picMk id="13" creationId="{0359F042-FF06-CAD8-9F3E-AC12179C584F}"/>
          </ac:picMkLst>
        </pc:picChg>
        <pc:picChg chg="add del mod">
          <ac:chgData name="Reed Kiely" userId="768be38e-2fb5-40ce-925d-bd8e9d9e3c31" providerId="ADAL" clId="{7D4544BA-1846-4480-AD2B-B300E71FFAA8}" dt="2024-04-17T14:10:28.887" v="15887" actId="478"/>
          <ac:picMkLst>
            <pc:docMk/>
            <pc:sldMk cId="387753826" sldId="2146846169"/>
            <ac:picMk id="15" creationId="{3F7B9268-063F-1AC3-D84B-9A003D609E60}"/>
          </ac:picMkLst>
        </pc:picChg>
        <pc:picChg chg="add del mod">
          <ac:chgData name="Reed Kiely" userId="768be38e-2fb5-40ce-925d-bd8e9d9e3c31" providerId="ADAL" clId="{7D4544BA-1846-4480-AD2B-B300E71FFAA8}" dt="2024-04-17T14:10:28.887" v="15887" actId="478"/>
          <ac:picMkLst>
            <pc:docMk/>
            <pc:sldMk cId="387753826" sldId="2146846169"/>
            <ac:picMk id="20" creationId="{E25BE0FF-5584-3016-7A96-4B55AFCFCBE2}"/>
          </ac:picMkLst>
        </pc:picChg>
        <pc:picChg chg="mod">
          <ac:chgData name="Reed Kiely" userId="768be38e-2fb5-40ce-925d-bd8e9d9e3c31" providerId="ADAL" clId="{7D4544BA-1846-4480-AD2B-B300E71FFAA8}" dt="2024-04-17T20:42:03.470" v="19157" actId="1038"/>
          <ac:picMkLst>
            <pc:docMk/>
            <pc:sldMk cId="387753826" sldId="2146846169"/>
            <ac:picMk id="25" creationId="{FEF922B9-F120-85D6-82B9-C8790A434571}"/>
          </ac:picMkLst>
        </pc:picChg>
        <pc:picChg chg="del">
          <ac:chgData name="Reed Kiely" userId="768be38e-2fb5-40ce-925d-bd8e9d9e3c31" providerId="ADAL" clId="{7D4544BA-1846-4480-AD2B-B300E71FFAA8}" dt="2024-04-16T21:09:29.774" v="15327" actId="478"/>
          <ac:picMkLst>
            <pc:docMk/>
            <pc:sldMk cId="387753826" sldId="2146846169"/>
            <ac:picMk id="26" creationId="{E2E2C55B-39CF-0982-B961-C8D7778435DF}"/>
          </ac:picMkLst>
        </pc:picChg>
        <pc:picChg chg="del">
          <ac:chgData name="Reed Kiely" userId="768be38e-2fb5-40ce-925d-bd8e9d9e3c31" providerId="ADAL" clId="{7D4544BA-1846-4480-AD2B-B300E71FFAA8}" dt="2024-04-16T21:09:29.774" v="15327" actId="478"/>
          <ac:picMkLst>
            <pc:docMk/>
            <pc:sldMk cId="387753826" sldId="2146846169"/>
            <ac:picMk id="30" creationId="{A8AEF78F-995E-8709-F3DB-E70B7D5CAFC0}"/>
          </ac:picMkLst>
        </pc:picChg>
      </pc:sldChg>
      <pc:sldChg chg="del">
        <pc:chgData name="Reed Kiely" userId="768be38e-2fb5-40ce-925d-bd8e9d9e3c31" providerId="ADAL" clId="{7D4544BA-1846-4480-AD2B-B300E71FFAA8}" dt="2024-04-16T20:49:13.218" v="15177" actId="2696"/>
        <pc:sldMkLst>
          <pc:docMk/>
          <pc:sldMk cId="799469972" sldId="2146846169"/>
        </pc:sldMkLst>
      </pc:sldChg>
      <pc:sldChg chg="add del">
        <pc:chgData name="Reed Kiely" userId="768be38e-2fb5-40ce-925d-bd8e9d9e3c31" providerId="ADAL" clId="{7D4544BA-1846-4480-AD2B-B300E71FFAA8}" dt="2024-04-16T20:49:04.315" v="15174"/>
        <pc:sldMkLst>
          <pc:docMk/>
          <pc:sldMk cId="1653089627" sldId="2146846170"/>
        </pc:sldMkLst>
      </pc:sldChg>
      <pc:sldChg chg="addSp delSp modSp del mod ord addCm delCm">
        <pc:chgData name="Reed Kiely" userId="768be38e-2fb5-40ce-925d-bd8e9d9e3c31" providerId="ADAL" clId="{7D4544BA-1846-4480-AD2B-B300E71FFAA8}" dt="2024-04-23T15:01:37.628" v="22370" actId="47"/>
        <pc:sldMkLst>
          <pc:docMk/>
          <pc:sldMk cId="324490398" sldId="2146846441"/>
        </pc:sldMkLst>
        <pc:spChg chg="add del mod">
          <ac:chgData name="Reed Kiely" userId="768be38e-2fb5-40ce-925d-bd8e9d9e3c31" providerId="ADAL" clId="{7D4544BA-1846-4480-AD2B-B300E71FFAA8}" dt="2024-04-17T16:31:21.423" v="16334" actId="478"/>
          <ac:spMkLst>
            <pc:docMk/>
            <pc:sldMk cId="324490398" sldId="2146846441"/>
            <ac:spMk id="3" creationId="{A73EF226-43B5-0599-8E17-020A9424A861}"/>
          </ac:spMkLst>
        </pc:spChg>
        <pc:spChg chg="mod">
          <ac:chgData name="Reed Kiely" userId="768be38e-2fb5-40ce-925d-bd8e9d9e3c31" providerId="ADAL" clId="{7D4544BA-1846-4480-AD2B-B300E71FFAA8}" dt="2024-04-23T14:17:34.860" v="21973" actId="20577"/>
          <ac:spMkLst>
            <pc:docMk/>
            <pc:sldMk cId="324490398" sldId="2146846441"/>
            <ac:spMk id="4" creationId="{FF70E0CE-3823-5B82-EAE9-B9347DC14863}"/>
          </ac:spMkLst>
        </pc:spChg>
        <pc:spChg chg="mod">
          <ac:chgData name="Reed Kiely" userId="768be38e-2fb5-40ce-925d-bd8e9d9e3c31" providerId="ADAL" clId="{7D4544BA-1846-4480-AD2B-B300E71FFAA8}" dt="2024-04-17T16:30:49.679" v="16327" actId="1036"/>
          <ac:spMkLst>
            <pc:docMk/>
            <pc:sldMk cId="324490398" sldId="2146846441"/>
            <ac:spMk id="6" creationId="{78E46DDD-94F1-DB34-BCEE-723C2A43DDB2}"/>
          </ac:spMkLst>
        </pc:spChg>
        <pc:spChg chg="add del mod">
          <ac:chgData name="Reed Kiely" userId="768be38e-2fb5-40ce-925d-bd8e9d9e3c31" providerId="ADAL" clId="{7D4544BA-1846-4480-AD2B-B300E71FFAA8}" dt="2024-04-17T16:33:14.887" v="16349" actId="478"/>
          <ac:spMkLst>
            <pc:docMk/>
            <pc:sldMk cId="324490398" sldId="2146846441"/>
            <ac:spMk id="9" creationId="{7623AA41-AE62-517A-7FE9-0653707EAAED}"/>
          </ac:spMkLst>
        </pc:spChg>
        <pc:spChg chg="add del mod">
          <ac:chgData name="Reed Kiely" userId="768be38e-2fb5-40ce-925d-bd8e9d9e3c31" providerId="ADAL" clId="{7D4544BA-1846-4480-AD2B-B300E71FFAA8}" dt="2024-04-17T16:34:15.707" v="16378" actId="478"/>
          <ac:spMkLst>
            <pc:docMk/>
            <pc:sldMk cId="324490398" sldId="2146846441"/>
            <ac:spMk id="11" creationId="{8CA32960-9CFA-F9BD-06B3-1775F0199B59}"/>
          </ac:spMkLst>
        </pc:spChg>
        <pc:spChg chg="add mod">
          <ac:chgData name="Reed Kiely" userId="768be38e-2fb5-40ce-925d-bd8e9d9e3c31" providerId="ADAL" clId="{7D4544BA-1846-4480-AD2B-B300E71FFAA8}" dt="2024-04-17T16:34:09.406" v="16376"/>
          <ac:spMkLst>
            <pc:docMk/>
            <pc:sldMk cId="324490398" sldId="2146846441"/>
            <ac:spMk id="12" creationId="{A0044871-9173-C69F-E475-7994917E774B}"/>
          </ac:spMkLst>
        </pc:spChg>
        <pc:spChg chg="mod">
          <ac:chgData name="Reed Kiely" userId="768be38e-2fb5-40ce-925d-bd8e9d9e3c31" providerId="ADAL" clId="{7D4544BA-1846-4480-AD2B-B300E71FFAA8}" dt="2024-04-17T16:34:24.526" v="16380" actId="14100"/>
          <ac:spMkLst>
            <pc:docMk/>
            <pc:sldMk cId="324490398" sldId="2146846441"/>
            <ac:spMk id="41" creationId="{811FC3E0-9FD1-4B00-BC70-E13698D7C6F1}"/>
          </ac:spMkLst>
        </pc:spChg>
        <pc:spChg chg="mod">
          <ac:chgData name="Reed Kiely" userId="768be38e-2fb5-40ce-925d-bd8e9d9e3c31" providerId="ADAL" clId="{7D4544BA-1846-4480-AD2B-B300E71FFAA8}" dt="2024-04-17T16:34:05.495" v="16375" actId="1036"/>
          <ac:spMkLst>
            <pc:docMk/>
            <pc:sldMk cId="324490398" sldId="2146846441"/>
            <ac:spMk id="42" creationId="{D8F0AEF1-89D6-4008-A26D-954198072C0E}"/>
          </ac:spMkLst>
        </pc:spChg>
        <pc:spChg chg="mod">
          <ac:chgData name="Reed Kiely" userId="768be38e-2fb5-40ce-925d-bd8e9d9e3c31" providerId="ADAL" clId="{7D4544BA-1846-4480-AD2B-B300E71FFAA8}" dt="2024-04-17T16:34:28.983" v="16392" actId="1036"/>
          <ac:spMkLst>
            <pc:docMk/>
            <pc:sldMk cId="324490398" sldId="2146846441"/>
            <ac:spMk id="44" creationId="{CBF5CF3F-5006-499F-A465-F6611C56541B}"/>
          </ac:spMkLst>
        </pc:spChg>
        <pc:grpChg chg="mod">
          <ac:chgData name="Reed Kiely" userId="768be38e-2fb5-40ce-925d-bd8e9d9e3c31" providerId="ADAL" clId="{7D4544BA-1846-4480-AD2B-B300E71FFAA8}" dt="2024-04-17T16:34:28.983" v="16392" actId="1036"/>
          <ac:grpSpMkLst>
            <pc:docMk/>
            <pc:sldMk cId="324490398" sldId="2146846441"/>
            <ac:grpSpMk id="40" creationId="{7B146417-3A42-4BC1-8172-E26106665BDB}"/>
          </ac:grpSpMkLst>
        </pc:grp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7D4544BA-1846-4480-AD2B-B300E71FFAA8}" dt="2024-04-17T22:22:15.794" v="20624"/>
              <pc2:cmMkLst xmlns:pc2="http://schemas.microsoft.com/office/powerpoint/2019/9/main/command">
                <pc:docMk/>
                <pc:sldMk cId="324490398" sldId="2146846441"/>
                <pc2:cmMk id="{A28E53D2-FAF3-4728-9E0E-7BE7889ED1E8}"/>
              </pc2:cmMkLst>
            </pc226:cmChg>
          </p:ext>
        </pc:extLst>
      </pc:sldChg>
      <pc:sldChg chg="del">
        <pc:chgData name="Reed Kiely" userId="768be38e-2fb5-40ce-925d-bd8e9d9e3c31" providerId="ADAL" clId="{7D4544BA-1846-4480-AD2B-B300E71FFAA8}" dt="2024-04-17T20:22:51.148" v="18155" actId="2696"/>
        <pc:sldMkLst>
          <pc:docMk/>
          <pc:sldMk cId="736261085" sldId="2146846442"/>
        </pc:sldMkLst>
      </pc:sldChg>
      <pc:sldChg chg="new del">
        <pc:chgData name="Reed Kiely" userId="768be38e-2fb5-40ce-925d-bd8e9d9e3c31" providerId="ADAL" clId="{7D4544BA-1846-4480-AD2B-B300E71FFAA8}" dt="2024-04-18T20:33:47.399" v="20749" actId="680"/>
        <pc:sldMkLst>
          <pc:docMk/>
          <pc:sldMk cId="1118550792" sldId="2146846442"/>
        </pc:sldMkLst>
      </pc:sldChg>
      <pc:sldChg chg="addSp delSp modSp mod">
        <pc:chgData name="Reed Kiely" userId="768be38e-2fb5-40ce-925d-bd8e9d9e3c31" providerId="ADAL" clId="{7D4544BA-1846-4480-AD2B-B300E71FFAA8}" dt="2024-04-23T21:28:13.578" v="26078" actId="478"/>
        <pc:sldMkLst>
          <pc:docMk/>
          <pc:sldMk cId="1267757117" sldId="2146846442"/>
        </pc:sldMkLst>
        <pc:spChg chg="add del mod">
          <ac:chgData name="Reed Kiely" userId="768be38e-2fb5-40ce-925d-bd8e9d9e3c31" providerId="ADAL" clId="{7D4544BA-1846-4480-AD2B-B300E71FFAA8}" dt="2024-04-23T21:28:13.578" v="26078" actId="478"/>
          <ac:spMkLst>
            <pc:docMk/>
            <pc:sldMk cId="1267757117" sldId="2146846442"/>
            <ac:spMk id="6" creationId="{7188F370-5965-68FE-F86F-8598D917E41C}"/>
          </ac:spMkLst>
        </pc:spChg>
        <pc:spChg chg="mod">
          <ac:chgData name="Reed Kiely" userId="768be38e-2fb5-40ce-925d-bd8e9d9e3c31" providerId="ADAL" clId="{7D4544BA-1846-4480-AD2B-B300E71FFAA8}" dt="2024-04-23T21:28:11.469" v="26077" actId="14100"/>
          <ac:spMkLst>
            <pc:docMk/>
            <pc:sldMk cId="1267757117" sldId="2146846442"/>
            <ac:spMk id="7" creationId="{C35D68F5-5E99-8E1A-4F10-D1AB253B4271}"/>
          </ac:spMkLst>
        </pc:spChg>
        <pc:spChg chg="mod">
          <ac:chgData name="Reed Kiely" userId="768be38e-2fb5-40ce-925d-bd8e9d9e3c31" providerId="ADAL" clId="{7D4544BA-1846-4480-AD2B-B300E71FFAA8}" dt="2024-04-23T13:55:16.318" v="21665" actId="20577"/>
          <ac:spMkLst>
            <pc:docMk/>
            <pc:sldMk cId="1267757117" sldId="2146846442"/>
            <ac:spMk id="8" creationId="{3351E766-DA40-FBC4-FFD4-06C9741793A3}"/>
          </ac:spMkLst>
        </pc:spChg>
      </pc:sldChg>
      <pc:sldChg chg="addSp delSp modSp mod">
        <pc:chgData name="Reed Kiely" userId="768be38e-2fb5-40ce-925d-bd8e9d9e3c31" providerId="ADAL" clId="{7D4544BA-1846-4480-AD2B-B300E71FFAA8}" dt="2024-04-23T21:28:15.655" v="26079"/>
        <pc:sldMkLst>
          <pc:docMk/>
          <pc:sldMk cId="518500594" sldId="2146846443"/>
        </pc:sldMkLst>
        <pc:spChg chg="mod">
          <ac:chgData name="Reed Kiely" userId="768be38e-2fb5-40ce-925d-bd8e9d9e3c31" providerId="ADAL" clId="{7D4544BA-1846-4480-AD2B-B300E71FFAA8}" dt="2024-04-23T16:52:58.407" v="23226" actId="12788"/>
          <ac:spMkLst>
            <pc:docMk/>
            <pc:sldMk cId="518500594" sldId="2146846443"/>
            <ac:spMk id="3" creationId="{1033027A-7833-F9ED-715B-DADF504A6136}"/>
          </ac:spMkLst>
        </pc:spChg>
        <pc:spChg chg="add mod">
          <ac:chgData name="Reed Kiely" userId="768be38e-2fb5-40ce-925d-bd8e9d9e3c31" providerId="ADAL" clId="{7D4544BA-1846-4480-AD2B-B300E71FFAA8}" dt="2024-04-23T21:28:15.655" v="26079"/>
          <ac:spMkLst>
            <pc:docMk/>
            <pc:sldMk cId="518500594" sldId="2146846443"/>
            <ac:spMk id="6" creationId="{25298CAE-83FC-7BC8-DB30-04EA25915487}"/>
          </ac:spMkLst>
        </pc:spChg>
        <pc:spChg chg="add del mod">
          <ac:chgData name="Reed Kiely" userId="768be38e-2fb5-40ce-925d-bd8e9d9e3c31" providerId="ADAL" clId="{7D4544BA-1846-4480-AD2B-B300E71FFAA8}" dt="2024-04-23T16:56:33.054" v="23248" actId="478"/>
          <ac:spMkLst>
            <pc:docMk/>
            <pc:sldMk cId="518500594" sldId="2146846443"/>
            <ac:spMk id="6" creationId="{60E7BA3F-295F-9FB6-A119-95F834F9F8A2}"/>
          </ac:spMkLst>
        </pc:spChg>
        <pc:spChg chg="del mod">
          <ac:chgData name="Reed Kiely" userId="768be38e-2fb5-40ce-925d-bd8e9d9e3c31" providerId="ADAL" clId="{7D4544BA-1846-4480-AD2B-B300E71FFAA8}" dt="2024-04-23T16:56:30.582" v="23247" actId="478"/>
          <ac:spMkLst>
            <pc:docMk/>
            <pc:sldMk cId="518500594" sldId="2146846443"/>
            <ac:spMk id="7" creationId="{BF552AD7-7F6F-4810-03DE-C115B33C9778}"/>
          </ac:spMkLst>
        </pc:spChg>
        <pc:spChg chg="mod ord">
          <ac:chgData name="Reed Kiely" userId="768be38e-2fb5-40ce-925d-bd8e9d9e3c31" providerId="ADAL" clId="{7D4544BA-1846-4480-AD2B-B300E71FFAA8}" dt="2024-04-23T16:52:47.852" v="23222" actId="207"/>
          <ac:spMkLst>
            <pc:docMk/>
            <pc:sldMk cId="518500594" sldId="2146846443"/>
            <ac:spMk id="8" creationId="{3351E766-DA40-FBC4-FFD4-06C9741793A3}"/>
          </ac:spMkLst>
        </pc:spChg>
        <pc:spChg chg="mod">
          <ac:chgData name="Reed Kiely" userId="768be38e-2fb5-40ce-925d-bd8e9d9e3c31" providerId="ADAL" clId="{7D4544BA-1846-4480-AD2B-B300E71FFAA8}" dt="2024-04-23T16:52:58.407" v="23226" actId="12788"/>
          <ac:spMkLst>
            <pc:docMk/>
            <pc:sldMk cId="518500594" sldId="2146846443"/>
            <ac:spMk id="12" creationId="{5BBCB191-40A7-1699-D903-E9E1E7670E97}"/>
          </ac:spMkLst>
        </pc:spChg>
        <pc:spChg chg="mod ord">
          <ac:chgData name="Reed Kiely" userId="768be38e-2fb5-40ce-925d-bd8e9d9e3c31" providerId="ADAL" clId="{7D4544BA-1846-4480-AD2B-B300E71FFAA8}" dt="2024-04-23T16:56:42.292" v="23252" actId="14100"/>
          <ac:spMkLst>
            <pc:docMk/>
            <pc:sldMk cId="518500594" sldId="2146846443"/>
            <ac:spMk id="17" creationId="{321240B0-4EB1-8864-40FA-4F7E2BE5690A}"/>
          </ac:spMkLst>
        </pc:spChg>
        <pc:picChg chg="add mod ord modCrop">
          <ac:chgData name="Reed Kiely" userId="768be38e-2fb5-40ce-925d-bd8e9d9e3c31" providerId="ADAL" clId="{7D4544BA-1846-4480-AD2B-B300E71FFAA8}" dt="2024-04-23T16:56:40.277" v="23251" actId="1038"/>
          <ac:picMkLst>
            <pc:docMk/>
            <pc:sldMk cId="518500594" sldId="2146846443"/>
            <ac:picMk id="13" creationId="{39DAFC83-6C30-7EF3-FFD5-EFBA260085F0}"/>
          </ac:picMkLst>
        </pc:picChg>
      </pc:sldChg>
      <pc:sldChg chg="del">
        <pc:chgData name="Reed Kiely" userId="768be38e-2fb5-40ce-925d-bd8e9d9e3c31" providerId="ADAL" clId="{7D4544BA-1846-4480-AD2B-B300E71FFAA8}" dt="2024-04-17T20:22:51.148" v="18155" actId="2696"/>
        <pc:sldMkLst>
          <pc:docMk/>
          <pc:sldMk cId="1134971860" sldId="2146846443"/>
        </pc:sldMkLst>
      </pc:sldChg>
      <pc:sldChg chg="addSp delSp modSp mod">
        <pc:chgData name="Reed Kiely" userId="768be38e-2fb5-40ce-925d-bd8e9d9e3c31" providerId="ADAL" clId="{7D4544BA-1846-4480-AD2B-B300E71FFAA8}" dt="2024-04-23T19:43:22.053" v="24734" actId="1037"/>
        <pc:sldMkLst>
          <pc:docMk/>
          <pc:sldMk cId="4012297745" sldId="2146846444"/>
        </pc:sldMkLst>
        <pc:spChg chg="mod ord">
          <ac:chgData name="Reed Kiely" userId="768be38e-2fb5-40ce-925d-bd8e9d9e3c31" providerId="ADAL" clId="{7D4544BA-1846-4480-AD2B-B300E71FFAA8}" dt="2024-04-23T19:30:17.919" v="24548" actId="167"/>
          <ac:spMkLst>
            <pc:docMk/>
            <pc:sldMk cId="4012297745" sldId="2146846444"/>
            <ac:spMk id="7" creationId="{BF552AD7-7F6F-4810-03DE-C115B33C9778}"/>
          </ac:spMkLst>
        </pc:spChg>
        <pc:spChg chg="add del mod">
          <ac:chgData name="Reed Kiely" userId="768be38e-2fb5-40ce-925d-bd8e9d9e3c31" providerId="ADAL" clId="{7D4544BA-1846-4480-AD2B-B300E71FFAA8}" dt="2024-04-23T13:57:52.671" v="21777" actId="478"/>
          <ac:spMkLst>
            <pc:docMk/>
            <pc:sldMk cId="4012297745" sldId="2146846444"/>
            <ac:spMk id="10" creationId="{C86AD3E4-14C0-817A-6EF9-AA383AEF766C}"/>
          </ac:spMkLst>
        </pc:spChg>
        <pc:spChg chg="del">
          <ac:chgData name="Reed Kiely" userId="768be38e-2fb5-40ce-925d-bd8e9d9e3c31" providerId="ADAL" clId="{7D4544BA-1846-4480-AD2B-B300E71FFAA8}" dt="2024-04-23T19:25:28.783" v="24419" actId="478"/>
          <ac:spMkLst>
            <pc:docMk/>
            <pc:sldMk cId="4012297745" sldId="2146846444"/>
            <ac:spMk id="11" creationId="{CB67A298-8322-0251-6677-87D30DBBBF2D}"/>
          </ac:spMkLst>
        </pc:spChg>
        <pc:spChg chg="del">
          <ac:chgData name="Reed Kiely" userId="768be38e-2fb5-40ce-925d-bd8e9d9e3c31" providerId="ADAL" clId="{7D4544BA-1846-4480-AD2B-B300E71FFAA8}" dt="2024-04-23T19:25:43.430" v="24422" actId="478"/>
          <ac:spMkLst>
            <pc:docMk/>
            <pc:sldMk cId="4012297745" sldId="2146846444"/>
            <ac:spMk id="13" creationId="{E89B8881-2687-AF66-A2FB-76FB08D12D19}"/>
          </ac:spMkLst>
        </pc:spChg>
        <pc:spChg chg="del mod">
          <ac:chgData name="Reed Kiely" userId="768be38e-2fb5-40ce-925d-bd8e9d9e3c31" providerId="ADAL" clId="{7D4544BA-1846-4480-AD2B-B300E71FFAA8}" dt="2024-04-23T19:33:51.846" v="24674" actId="478"/>
          <ac:spMkLst>
            <pc:docMk/>
            <pc:sldMk cId="4012297745" sldId="2146846444"/>
            <ac:spMk id="14" creationId="{9F2CCBD3-D16F-2CDE-9288-652455DD4056}"/>
          </ac:spMkLst>
        </pc:spChg>
        <pc:spChg chg="mod">
          <ac:chgData name="Reed Kiely" userId="768be38e-2fb5-40ce-925d-bd8e9d9e3c31" providerId="ADAL" clId="{7D4544BA-1846-4480-AD2B-B300E71FFAA8}" dt="2024-04-23T19:34:07.118" v="24681" actId="1076"/>
          <ac:spMkLst>
            <pc:docMk/>
            <pc:sldMk cId="4012297745" sldId="2146846444"/>
            <ac:spMk id="16" creationId="{491C6C95-B7E3-51D4-CEEB-1EC8E0A092CF}"/>
          </ac:spMkLst>
        </pc:spChg>
        <pc:spChg chg="mod">
          <ac:chgData name="Reed Kiely" userId="768be38e-2fb5-40ce-925d-bd8e9d9e3c31" providerId="ADAL" clId="{7D4544BA-1846-4480-AD2B-B300E71FFAA8}" dt="2024-04-23T19:34:07.118" v="24681" actId="1076"/>
          <ac:spMkLst>
            <pc:docMk/>
            <pc:sldMk cId="4012297745" sldId="2146846444"/>
            <ac:spMk id="17" creationId="{B4478403-0FD3-0BB6-346D-C90AFD49255E}"/>
          </ac:spMkLst>
        </pc:spChg>
        <pc:spChg chg="mod">
          <ac:chgData name="Reed Kiely" userId="768be38e-2fb5-40ce-925d-bd8e9d9e3c31" providerId="ADAL" clId="{7D4544BA-1846-4480-AD2B-B300E71FFAA8}" dt="2024-04-23T19:43:22.053" v="24734" actId="1037"/>
          <ac:spMkLst>
            <pc:docMk/>
            <pc:sldMk cId="4012297745" sldId="2146846444"/>
            <ac:spMk id="18" creationId="{0D72D974-0987-A561-52DA-73478DA359AD}"/>
          </ac:spMkLst>
        </pc:spChg>
        <pc:spChg chg="mod">
          <ac:chgData name="Reed Kiely" userId="768be38e-2fb5-40ce-925d-bd8e9d9e3c31" providerId="ADAL" clId="{7D4544BA-1846-4480-AD2B-B300E71FFAA8}" dt="2024-04-23T19:43:22.053" v="24734" actId="1037"/>
          <ac:spMkLst>
            <pc:docMk/>
            <pc:sldMk cId="4012297745" sldId="2146846444"/>
            <ac:spMk id="19" creationId="{C836C2E5-6608-FA79-A816-D598D9A7FBF3}"/>
          </ac:spMkLst>
        </pc:spChg>
        <pc:spChg chg="add del mod">
          <ac:chgData name="Reed Kiely" userId="768be38e-2fb5-40ce-925d-bd8e9d9e3c31" providerId="ADAL" clId="{7D4544BA-1846-4480-AD2B-B300E71FFAA8}" dt="2024-04-23T18:43:33.347" v="23898" actId="478"/>
          <ac:spMkLst>
            <pc:docMk/>
            <pc:sldMk cId="4012297745" sldId="2146846444"/>
            <ac:spMk id="20" creationId="{F40B48B8-5CB9-B267-5B7F-E5E711B43A95}"/>
          </ac:spMkLst>
        </pc:spChg>
        <pc:spChg chg="add del mod">
          <ac:chgData name="Reed Kiely" userId="768be38e-2fb5-40ce-925d-bd8e9d9e3c31" providerId="ADAL" clId="{7D4544BA-1846-4480-AD2B-B300E71FFAA8}" dt="2024-04-23T19:30:24.886" v="24549" actId="478"/>
          <ac:spMkLst>
            <pc:docMk/>
            <pc:sldMk cId="4012297745" sldId="2146846444"/>
            <ac:spMk id="21" creationId="{ED53DE5B-08A1-2B45-00F2-632B35AFEB0C}"/>
          </ac:spMkLst>
        </pc:spChg>
        <pc:spChg chg="add mod ord">
          <ac:chgData name="Reed Kiely" userId="768be38e-2fb5-40ce-925d-bd8e9d9e3c31" providerId="ADAL" clId="{7D4544BA-1846-4480-AD2B-B300E71FFAA8}" dt="2024-04-23T19:33:48.022" v="24672" actId="1076"/>
          <ac:spMkLst>
            <pc:docMk/>
            <pc:sldMk cId="4012297745" sldId="2146846444"/>
            <ac:spMk id="22" creationId="{4A5C4B73-83EC-D752-EB51-B452728E3D63}"/>
          </ac:spMkLst>
        </pc:spChg>
        <pc:spChg chg="del mod">
          <ac:chgData name="Reed Kiely" userId="768be38e-2fb5-40ce-925d-bd8e9d9e3c31" providerId="ADAL" clId="{7D4544BA-1846-4480-AD2B-B300E71FFAA8}" dt="2024-04-23T19:33:44.477" v="24671" actId="478"/>
          <ac:spMkLst>
            <pc:docMk/>
            <pc:sldMk cId="4012297745" sldId="2146846444"/>
            <ac:spMk id="23" creationId="{B5119504-28CA-E80B-BBEB-10BBCEA8D7BD}"/>
          </ac:spMkLst>
        </pc:spChg>
        <pc:spChg chg="add mod ord">
          <ac:chgData name="Reed Kiely" userId="768be38e-2fb5-40ce-925d-bd8e9d9e3c31" providerId="ADAL" clId="{7D4544BA-1846-4480-AD2B-B300E71FFAA8}" dt="2024-04-23T19:33:48.022" v="24672" actId="1076"/>
          <ac:spMkLst>
            <pc:docMk/>
            <pc:sldMk cId="4012297745" sldId="2146846444"/>
            <ac:spMk id="24" creationId="{E4F603FD-D446-3C56-8CEE-3E9D4ED52231}"/>
          </ac:spMkLst>
        </pc:spChg>
        <pc:spChg chg="add mod">
          <ac:chgData name="Reed Kiely" userId="768be38e-2fb5-40ce-925d-bd8e9d9e3c31" providerId="ADAL" clId="{7D4544BA-1846-4480-AD2B-B300E71FFAA8}" dt="2024-04-23T19:34:19.832" v="24687" actId="208"/>
          <ac:spMkLst>
            <pc:docMk/>
            <pc:sldMk cId="4012297745" sldId="2146846444"/>
            <ac:spMk id="26" creationId="{EBC590D7-3B49-E4BF-7975-F334A2DB4521}"/>
          </ac:spMkLst>
        </pc:spChg>
        <pc:picChg chg="add del mod">
          <ac:chgData name="Reed Kiely" userId="768be38e-2fb5-40ce-925d-bd8e9d9e3c31" providerId="ADAL" clId="{7D4544BA-1846-4480-AD2B-B300E71FFAA8}" dt="2024-04-23T19:33:49.814" v="24673" actId="478"/>
          <ac:picMkLst>
            <pc:docMk/>
            <pc:sldMk cId="4012297745" sldId="2146846444"/>
            <ac:picMk id="6" creationId="{6661F34C-0496-620F-E8D3-D7AFC5A91A37}"/>
          </ac:picMkLst>
        </pc:picChg>
        <pc:picChg chg="mod">
          <ac:chgData name="Reed Kiely" userId="768be38e-2fb5-40ce-925d-bd8e9d9e3c31" providerId="ADAL" clId="{7D4544BA-1846-4480-AD2B-B300E71FFAA8}" dt="2024-04-23T19:33:48.022" v="24672" actId="1076"/>
          <ac:picMkLst>
            <pc:docMk/>
            <pc:sldMk cId="4012297745" sldId="2146846444"/>
            <ac:picMk id="12" creationId="{972BB4F1-539D-A89E-9A3B-38736909BD54}"/>
          </ac:picMkLst>
        </pc:picChg>
        <pc:picChg chg="mod">
          <ac:chgData name="Reed Kiely" userId="768be38e-2fb5-40ce-925d-bd8e9d9e3c31" providerId="ADAL" clId="{7D4544BA-1846-4480-AD2B-B300E71FFAA8}" dt="2024-04-23T19:33:48.022" v="24672" actId="1076"/>
          <ac:picMkLst>
            <pc:docMk/>
            <pc:sldMk cId="4012297745" sldId="2146846444"/>
            <ac:picMk id="25" creationId="{FEF922B9-F120-85D6-82B9-C8790A434571}"/>
          </ac:picMkLst>
        </pc:picChg>
      </pc:sldChg>
      <pc:sldChg chg="addSp delSp modSp mod addCm">
        <pc:chgData name="Reed Kiely" userId="768be38e-2fb5-40ce-925d-bd8e9d9e3c31" providerId="ADAL" clId="{7D4544BA-1846-4480-AD2B-B300E71FFAA8}" dt="2024-04-23T22:57:03.120" v="29084" actId="12788"/>
        <pc:sldMkLst>
          <pc:docMk/>
          <pc:sldMk cId="1687949969" sldId="2146846445"/>
        </pc:sldMkLst>
        <pc:spChg chg="add del mod">
          <ac:chgData name="Reed Kiely" userId="768be38e-2fb5-40ce-925d-bd8e9d9e3c31" providerId="ADAL" clId="{7D4544BA-1846-4480-AD2B-B300E71FFAA8}" dt="2024-04-23T22:53:54.347" v="29038" actId="478"/>
          <ac:spMkLst>
            <pc:docMk/>
            <pc:sldMk cId="1687949969" sldId="2146846445"/>
            <ac:spMk id="3" creationId="{852C1747-3C81-8531-38AF-95326FC8EF71}"/>
          </ac:spMkLst>
        </pc:spChg>
        <pc:spChg chg="add del mod">
          <ac:chgData name="Reed Kiely" userId="768be38e-2fb5-40ce-925d-bd8e9d9e3c31" providerId="ADAL" clId="{7D4544BA-1846-4480-AD2B-B300E71FFAA8}" dt="2024-04-23T20:19:57.010" v="25141" actId="478"/>
          <ac:spMkLst>
            <pc:docMk/>
            <pc:sldMk cId="1687949969" sldId="2146846445"/>
            <ac:spMk id="3" creationId="{99479B86-E1A7-9DFA-B0F1-0CA8AD8A0188}"/>
          </ac:spMkLst>
        </pc:spChg>
        <pc:spChg chg="add mod">
          <ac:chgData name="Reed Kiely" userId="768be38e-2fb5-40ce-925d-bd8e9d9e3c31" providerId="ADAL" clId="{7D4544BA-1846-4480-AD2B-B300E71FFAA8}" dt="2024-04-23T22:56:39.747" v="29074" actId="1035"/>
          <ac:spMkLst>
            <pc:docMk/>
            <pc:sldMk cId="1687949969" sldId="2146846445"/>
            <ac:spMk id="6" creationId="{864E693E-3545-F11D-8440-300BF1D247F7}"/>
          </ac:spMkLst>
        </pc:spChg>
        <pc:spChg chg="add del mod">
          <ac:chgData name="Reed Kiely" userId="768be38e-2fb5-40ce-925d-bd8e9d9e3c31" providerId="ADAL" clId="{7D4544BA-1846-4480-AD2B-B300E71FFAA8}" dt="2024-04-23T20:23:31.201" v="25218" actId="478"/>
          <ac:spMkLst>
            <pc:docMk/>
            <pc:sldMk cId="1687949969" sldId="2146846445"/>
            <ac:spMk id="6" creationId="{A95A843D-4EC1-2B11-A0BA-007BBBD1F810}"/>
          </ac:spMkLst>
        </pc:spChg>
        <pc:spChg chg="del mod">
          <ac:chgData name="Reed Kiely" userId="768be38e-2fb5-40ce-925d-bd8e9d9e3c31" providerId="ADAL" clId="{7D4544BA-1846-4480-AD2B-B300E71FFAA8}" dt="2024-04-23T22:50:32.586" v="28920" actId="478"/>
          <ac:spMkLst>
            <pc:docMk/>
            <pc:sldMk cId="1687949969" sldId="2146846445"/>
            <ac:spMk id="7" creationId="{543256CF-20B2-4AF1-B46F-5B9E553215A2}"/>
          </ac:spMkLst>
        </pc:spChg>
        <pc:spChg chg="mod">
          <ac:chgData name="Reed Kiely" userId="768be38e-2fb5-40ce-925d-bd8e9d9e3c31" providerId="ADAL" clId="{7D4544BA-1846-4480-AD2B-B300E71FFAA8}" dt="2024-04-23T22:56:19.468" v="29064" actId="1076"/>
          <ac:spMkLst>
            <pc:docMk/>
            <pc:sldMk cId="1687949969" sldId="2146846445"/>
            <ac:spMk id="8" creationId="{3351E766-DA40-FBC4-FFD4-06C9741793A3}"/>
          </ac:spMkLst>
        </pc:spChg>
        <pc:spChg chg="del mod">
          <ac:chgData name="Reed Kiely" userId="768be38e-2fb5-40ce-925d-bd8e9d9e3c31" providerId="ADAL" clId="{7D4544BA-1846-4480-AD2B-B300E71FFAA8}" dt="2024-04-23T20:23:39.833" v="25219" actId="478"/>
          <ac:spMkLst>
            <pc:docMk/>
            <pc:sldMk cId="1687949969" sldId="2146846445"/>
            <ac:spMk id="10" creationId="{82F37BF7-C862-E1D4-9ABC-9B7141D0662A}"/>
          </ac:spMkLst>
        </pc:spChg>
        <pc:spChg chg="add mod">
          <ac:chgData name="Reed Kiely" userId="768be38e-2fb5-40ce-925d-bd8e9d9e3c31" providerId="ADAL" clId="{7D4544BA-1846-4480-AD2B-B300E71FFAA8}" dt="2024-04-23T22:56:39.747" v="29074" actId="1035"/>
          <ac:spMkLst>
            <pc:docMk/>
            <pc:sldMk cId="1687949969" sldId="2146846445"/>
            <ac:spMk id="10" creationId="{F932F642-BD7D-ABDC-80B4-6BE91211207F}"/>
          </ac:spMkLst>
        </pc:spChg>
        <pc:spChg chg="mod">
          <ac:chgData name="Reed Kiely" userId="768be38e-2fb5-40ce-925d-bd8e9d9e3c31" providerId="ADAL" clId="{7D4544BA-1846-4480-AD2B-B300E71FFAA8}" dt="2024-04-23T22:57:03.120" v="29084" actId="12788"/>
          <ac:spMkLst>
            <pc:docMk/>
            <pc:sldMk cId="1687949969" sldId="2146846445"/>
            <ac:spMk id="11" creationId="{7149B965-697D-DA71-2349-F15FD7A0B0C2}"/>
          </ac:spMkLst>
        </pc:spChg>
        <pc:spChg chg="add mod">
          <ac:chgData name="Reed Kiely" userId="768be38e-2fb5-40ce-925d-bd8e9d9e3c31" providerId="ADAL" clId="{7D4544BA-1846-4480-AD2B-B300E71FFAA8}" dt="2024-04-23T22:56:39.747" v="29074" actId="1035"/>
          <ac:spMkLst>
            <pc:docMk/>
            <pc:sldMk cId="1687949969" sldId="2146846445"/>
            <ac:spMk id="13" creationId="{64C9DB71-F795-2B42-BFAD-C729D4AA0FE0}"/>
          </ac:spMkLst>
        </pc:spChg>
        <pc:spChg chg="add del mod">
          <ac:chgData name="Reed Kiely" userId="768be38e-2fb5-40ce-925d-bd8e9d9e3c31" providerId="ADAL" clId="{7D4544BA-1846-4480-AD2B-B300E71FFAA8}" dt="2024-04-23T20:23:31.201" v="25218" actId="478"/>
          <ac:spMkLst>
            <pc:docMk/>
            <pc:sldMk cId="1687949969" sldId="2146846445"/>
            <ac:spMk id="13" creationId="{EC06307F-EFB1-AE07-CB6D-B13E03B3BBDB}"/>
          </ac:spMkLst>
        </pc:spChg>
        <pc:spChg chg="add del mod">
          <ac:chgData name="Reed Kiely" userId="768be38e-2fb5-40ce-925d-bd8e9d9e3c31" providerId="ADAL" clId="{7D4544BA-1846-4480-AD2B-B300E71FFAA8}" dt="2024-04-23T20:23:31.201" v="25218" actId="478"/>
          <ac:spMkLst>
            <pc:docMk/>
            <pc:sldMk cId="1687949969" sldId="2146846445"/>
            <ac:spMk id="14" creationId="{6F1D0A1E-713C-3948-4B70-5E1D931080B2}"/>
          </ac:spMkLst>
        </pc:spChg>
        <pc:spChg chg="add mod">
          <ac:chgData name="Reed Kiely" userId="768be38e-2fb5-40ce-925d-bd8e9d9e3c31" providerId="ADAL" clId="{7D4544BA-1846-4480-AD2B-B300E71FFAA8}" dt="2024-04-23T22:56:39.747" v="29074" actId="1035"/>
          <ac:spMkLst>
            <pc:docMk/>
            <pc:sldMk cId="1687949969" sldId="2146846445"/>
            <ac:spMk id="14" creationId="{A69E0286-4627-54A0-485B-8A889A76A91C}"/>
          </ac:spMkLst>
        </pc:spChg>
        <pc:spChg chg="add mod">
          <ac:chgData name="Reed Kiely" userId="768be38e-2fb5-40ce-925d-bd8e9d9e3c31" providerId="ADAL" clId="{7D4544BA-1846-4480-AD2B-B300E71FFAA8}" dt="2024-04-23T22:57:03.120" v="29084" actId="12788"/>
          <ac:spMkLst>
            <pc:docMk/>
            <pc:sldMk cId="1687949969" sldId="2146846445"/>
            <ac:spMk id="15" creationId="{235B6EB5-2678-0383-58F8-70196B84828E}"/>
          </ac:spMkLst>
        </pc:spChg>
        <pc:spChg chg="del">
          <ac:chgData name="Reed Kiely" userId="768be38e-2fb5-40ce-925d-bd8e9d9e3c31" providerId="ADAL" clId="{7D4544BA-1846-4480-AD2B-B300E71FFAA8}" dt="2024-04-23T20:19:07.666" v="25128" actId="478"/>
          <ac:spMkLst>
            <pc:docMk/>
            <pc:sldMk cId="1687949969" sldId="2146846445"/>
            <ac:spMk id="16" creationId="{48860D61-7813-D983-6419-9B57FA8850D2}"/>
          </ac:spMkLst>
        </pc:spChg>
        <pc:spChg chg="add mod">
          <ac:chgData name="Reed Kiely" userId="768be38e-2fb5-40ce-925d-bd8e9d9e3c31" providerId="ADAL" clId="{7D4544BA-1846-4480-AD2B-B300E71FFAA8}" dt="2024-04-23T22:56:39.747" v="29074" actId="1035"/>
          <ac:spMkLst>
            <pc:docMk/>
            <pc:sldMk cId="1687949969" sldId="2146846445"/>
            <ac:spMk id="16" creationId="{7252B30B-2CFD-EBAC-11E6-6D0D7C554E6F}"/>
          </ac:spMkLst>
        </pc:spChg>
        <pc:spChg chg="add del mod">
          <ac:chgData name="Reed Kiely" userId="768be38e-2fb5-40ce-925d-bd8e9d9e3c31" providerId="ADAL" clId="{7D4544BA-1846-4480-AD2B-B300E71FFAA8}" dt="2024-04-23T22:50:24.667" v="28917" actId="478"/>
          <ac:spMkLst>
            <pc:docMk/>
            <pc:sldMk cId="1687949969" sldId="2146846445"/>
            <ac:spMk id="17" creationId="{5E924BDF-B8C4-248F-51BA-D44DEEA03EE6}"/>
          </ac:spMkLst>
        </pc:spChg>
        <pc:spChg chg="add del mod">
          <ac:chgData name="Reed Kiely" userId="768be38e-2fb5-40ce-925d-bd8e9d9e3c31" providerId="ADAL" clId="{7D4544BA-1846-4480-AD2B-B300E71FFAA8}" dt="2024-04-23T22:50:23.498" v="28916" actId="478"/>
          <ac:spMkLst>
            <pc:docMk/>
            <pc:sldMk cId="1687949969" sldId="2146846445"/>
            <ac:spMk id="18" creationId="{3615E2D6-2EE0-E59E-AB4A-9325760D0814}"/>
          </ac:spMkLst>
        </pc:spChg>
        <pc:spChg chg="add del mod">
          <ac:chgData name="Reed Kiely" userId="768be38e-2fb5-40ce-925d-bd8e9d9e3c31" providerId="ADAL" clId="{7D4544BA-1846-4480-AD2B-B300E71FFAA8}" dt="2024-04-23T22:50:48.467" v="28925" actId="478"/>
          <ac:spMkLst>
            <pc:docMk/>
            <pc:sldMk cId="1687949969" sldId="2146846445"/>
            <ac:spMk id="19" creationId="{5C30BF77-4020-3479-820A-2BD5770A9D2C}"/>
          </ac:spMkLst>
        </pc:spChg>
        <pc:spChg chg="add mod">
          <ac:chgData name="Reed Kiely" userId="768be38e-2fb5-40ce-925d-bd8e9d9e3c31" providerId="ADAL" clId="{7D4544BA-1846-4480-AD2B-B300E71FFAA8}" dt="2024-04-23T22:56:39.747" v="29074" actId="1035"/>
          <ac:spMkLst>
            <pc:docMk/>
            <pc:sldMk cId="1687949969" sldId="2146846445"/>
            <ac:spMk id="20" creationId="{26C7DBF5-D20A-775C-2B78-AE6FFA123ECB}"/>
          </ac:spMkLst>
        </pc:spChg>
        <pc:spChg chg="del">
          <ac:chgData name="Reed Kiely" userId="768be38e-2fb5-40ce-925d-bd8e9d9e3c31" providerId="ADAL" clId="{7D4544BA-1846-4480-AD2B-B300E71FFAA8}" dt="2024-04-23T20:19:07.666" v="25128" actId="478"/>
          <ac:spMkLst>
            <pc:docMk/>
            <pc:sldMk cId="1687949969" sldId="2146846445"/>
            <ac:spMk id="20" creationId="{C6DD793E-D620-C231-A1AE-778790543629}"/>
          </ac:spMkLst>
        </pc:spChg>
        <pc:spChg chg="add del mod">
          <ac:chgData name="Reed Kiely" userId="768be38e-2fb5-40ce-925d-bd8e9d9e3c31" providerId="ADAL" clId="{7D4544BA-1846-4480-AD2B-B300E71FFAA8}" dt="2024-04-23T22:50:26.940" v="28919" actId="478"/>
          <ac:spMkLst>
            <pc:docMk/>
            <pc:sldMk cId="1687949969" sldId="2146846445"/>
            <ac:spMk id="21" creationId="{01044509-5DD4-D474-740E-A0682E7A430A}"/>
          </ac:spMkLst>
        </pc:spChg>
        <pc:spChg chg="add del mod">
          <ac:chgData name="Reed Kiely" userId="768be38e-2fb5-40ce-925d-bd8e9d9e3c31" providerId="ADAL" clId="{7D4544BA-1846-4480-AD2B-B300E71FFAA8}" dt="2024-04-23T22:50:23.498" v="28916" actId="478"/>
          <ac:spMkLst>
            <pc:docMk/>
            <pc:sldMk cId="1687949969" sldId="2146846445"/>
            <ac:spMk id="22" creationId="{4AA0EC3B-43EC-5320-115B-CBFEF6F9EC54}"/>
          </ac:spMkLst>
        </pc:spChg>
        <pc:spChg chg="add del mod">
          <ac:chgData name="Reed Kiely" userId="768be38e-2fb5-40ce-925d-bd8e9d9e3c31" providerId="ADAL" clId="{7D4544BA-1846-4480-AD2B-B300E71FFAA8}" dt="2024-04-23T22:51:15.915" v="28936" actId="478"/>
          <ac:spMkLst>
            <pc:docMk/>
            <pc:sldMk cId="1687949969" sldId="2146846445"/>
            <ac:spMk id="23" creationId="{BA1962B4-B495-125F-8B12-F225CCFC2570}"/>
          </ac:spMkLst>
        </pc:spChg>
        <pc:spChg chg="add del mod">
          <ac:chgData name="Reed Kiely" userId="768be38e-2fb5-40ce-925d-bd8e9d9e3c31" providerId="ADAL" clId="{7D4544BA-1846-4480-AD2B-B300E71FFAA8}" dt="2024-04-23T22:50:26.940" v="28919" actId="478"/>
          <ac:spMkLst>
            <pc:docMk/>
            <pc:sldMk cId="1687949969" sldId="2146846445"/>
            <ac:spMk id="24" creationId="{F1A6CA77-A59F-AC6F-DAAE-C4585AE1CCDA}"/>
          </ac:spMkLst>
        </pc:spChg>
        <pc:spChg chg="add del mod">
          <ac:chgData name="Reed Kiely" userId="768be38e-2fb5-40ce-925d-bd8e9d9e3c31" providerId="ADAL" clId="{7D4544BA-1846-4480-AD2B-B300E71FFAA8}" dt="2024-04-23T22:50:23.498" v="28916" actId="478"/>
          <ac:spMkLst>
            <pc:docMk/>
            <pc:sldMk cId="1687949969" sldId="2146846445"/>
            <ac:spMk id="25" creationId="{6B364128-8921-1C86-1ED4-6DC9297211B4}"/>
          </ac:spMkLst>
        </pc:spChg>
        <pc:spChg chg="add mod ord">
          <ac:chgData name="Reed Kiely" userId="768be38e-2fb5-40ce-925d-bd8e9d9e3c31" providerId="ADAL" clId="{7D4544BA-1846-4480-AD2B-B300E71FFAA8}" dt="2024-04-23T22:56:49.684" v="29080" actId="1076"/>
          <ac:spMkLst>
            <pc:docMk/>
            <pc:sldMk cId="1687949969" sldId="2146846445"/>
            <ac:spMk id="26" creationId="{99C39D2C-492D-BCD9-CC6A-DFC66265FAA3}"/>
          </ac:spMkLst>
        </pc:spChg>
        <pc:spChg chg="del mod">
          <ac:chgData name="Reed Kiely" userId="768be38e-2fb5-40ce-925d-bd8e9d9e3c31" providerId="ADAL" clId="{7D4544BA-1846-4480-AD2B-B300E71FFAA8}" dt="2024-04-23T20:23:26.665" v="25217" actId="478"/>
          <ac:spMkLst>
            <pc:docMk/>
            <pc:sldMk cId="1687949969" sldId="2146846445"/>
            <ac:spMk id="27" creationId="{F9028642-8C5D-6AAE-D8B0-121A4D22C1D2}"/>
          </ac:spMkLst>
        </pc:spChg>
        <pc:spChg chg="del mod">
          <ac:chgData name="Reed Kiely" userId="768be38e-2fb5-40ce-925d-bd8e9d9e3c31" providerId="ADAL" clId="{7D4544BA-1846-4480-AD2B-B300E71FFAA8}" dt="2024-04-23T20:23:26.665" v="25217" actId="478"/>
          <ac:spMkLst>
            <pc:docMk/>
            <pc:sldMk cId="1687949969" sldId="2146846445"/>
            <ac:spMk id="28" creationId="{D56A581C-9068-42D7-E48A-2339D424F394}"/>
          </ac:spMkLst>
        </pc:spChg>
        <pc:spChg chg="add mod">
          <ac:chgData name="Reed Kiely" userId="768be38e-2fb5-40ce-925d-bd8e9d9e3c31" providerId="ADAL" clId="{7D4544BA-1846-4480-AD2B-B300E71FFAA8}" dt="2024-04-23T22:57:03.120" v="29084" actId="12788"/>
          <ac:spMkLst>
            <pc:docMk/>
            <pc:sldMk cId="1687949969" sldId="2146846445"/>
            <ac:spMk id="28" creationId="{F893234D-68FE-7B97-CFE3-37FBE5790C51}"/>
          </ac:spMkLst>
        </pc:spChg>
        <pc:spChg chg="del mod">
          <ac:chgData name="Reed Kiely" userId="768be38e-2fb5-40ce-925d-bd8e9d9e3c31" providerId="ADAL" clId="{7D4544BA-1846-4480-AD2B-B300E71FFAA8}" dt="2024-04-23T20:23:26.665" v="25217" actId="478"/>
          <ac:spMkLst>
            <pc:docMk/>
            <pc:sldMk cId="1687949969" sldId="2146846445"/>
            <ac:spMk id="29" creationId="{07668C83-1D98-71E5-AF75-9C09BE339FC5}"/>
          </ac:spMkLst>
        </pc:spChg>
        <pc:spChg chg="add mod">
          <ac:chgData name="Reed Kiely" userId="768be38e-2fb5-40ce-925d-bd8e9d9e3c31" providerId="ADAL" clId="{7D4544BA-1846-4480-AD2B-B300E71FFAA8}" dt="2024-04-23T22:57:03.120" v="29084" actId="12788"/>
          <ac:spMkLst>
            <pc:docMk/>
            <pc:sldMk cId="1687949969" sldId="2146846445"/>
            <ac:spMk id="30" creationId="{F62437E9-4CCF-0C4D-D184-DF91586C6027}"/>
          </ac:spMkLst>
        </pc:spChg>
        <pc:spChg chg="add mod">
          <ac:chgData name="Reed Kiely" userId="768be38e-2fb5-40ce-925d-bd8e9d9e3c31" providerId="ADAL" clId="{7D4544BA-1846-4480-AD2B-B300E71FFAA8}" dt="2024-04-23T22:57:03.120" v="29084" actId="12788"/>
          <ac:spMkLst>
            <pc:docMk/>
            <pc:sldMk cId="1687949969" sldId="2146846445"/>
            <ac:spMk id="31" creationId="{BF596938-F891-7961-49E1-F7BA9D4CCAD5}"/>
          </ac:spMkLst>
        </pc:spChg>
        <pc:picChg chg="add mod">
          <ac:chgData name="Reed Kiely" userId="768be38e-2fb5-40ce-925d-bd8e9d9e3c31" providerId="ADAL" clId="{7D4544BA-1846-4480-AD2B-B300E71FFAA8}" dt="2024-04-23T22:57:03.120" v="29084" actId="12788"/>
          <ac:picMkLst>
            <pc:docMk/>
            <pc:sldMk cId="1687949969" sldId="2146846445"/>
            <ac:picMk id="27" creationId="{D0796C63-6C5E-1017-7766-CDA28888F159}"/>
          </ac:picMkLst>
        </pc:picChg>
        <pc:picChg chg="add mod ord modCrop">
          <ac:chgData name="Reed Kiely" userId="768be38e-2fb5-40ce-925d-bd8e9d9e3c31" providerId="ADAL" clId="{7D4544BA-1846-4480-AD2B-B300E71FFAA8}" dt="2024-04-23T22:56:55.517" v="29082" actId="1076"/>
          <ac:picMkLst>
            <pc:docMk/>
            <pc:sldMk cId="1687949969" sldId="2146846445"/>
            <ac:picMk id="33" creationId="{17DDEAFB-F3A6-3247-6F6A-8CB2EB2537E1}"/>
          </ac:picMkLst>
        </pc:picChg>
        <pc:picChg chg="del mod">
          <ac:chgData name="Reed Kiely" userId="768be38e-2fb5-40ce-925d-bd8e9d9e3c31" providerId="ADAL" clId="{7D4544BA-1846-4480-AD2B-B300E71FFAA8}" dt="2024-04-23T20:23:26.665" v="25217" actId="478"/>
          <ac:picMkLst>
            <pc:docMk/>
            <pc:sldMk cId="1687949969" sldId="2146846445"/>
            <ac:picMk id="40" creationId="{F9139F0E-E388-6103-38A4-7F8DADF35D86}"/>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7D4544BA-1846-4480-AD2B-B300E71FFAA8}" dt="2024-04-23T14:01:23.957" v="21801"/>
              <pc2:cmMkLst xmlns:pc2="http://schemas.microsoft.com/office/powerpoint/2019/9/main/command">
                <pc:docMk/>
                <pc:sldMk cId="1687949969" sldId="2146846445"/>
                <pc2:cmMk id="{BC1202E8-92ED-412B-AA09-902C9D637086}"/>
              </pc2:cmMkLst>
            </pc226:cmChg>
          </p:ext>
        </pc:extLst>
      </pc:sldChg>
      <pc:sldChg chg="addSp delSp modSp del mod">
        <pc:chgData name="Reed Kiely" userId="768be38e-2fb5-40ce-925d-bd8e9d9e3c31" providerId="ADAL" clId="{7D4544BA-1846-4480-AD2B-B300E71FFAA8}" dt="2024-04-23T15:53:31.923" v="22564" actId="47"/>
        <pc:sldMkLst>
          <pc:docMk/>
          <pc:sldMk cId="2313940344" sldId="2146846446"/>
        </pc:sldMkLst>
        <pc:spChg chg="mod">
          <ac:chgData name="Reed Kiely" userId="768be38e-2fb5-40ce-925d-bd8e9d9e3c31" providerId="ADAL" clId="{7D4544BA-1846-4480-AD2B-B300E71FFAA8}" dt="2024-04-23T15:52:15.083" v="22554" actId="1076"/>
          <ac:spMkLst>
            <pc:docMk/>
            <pc:sldMk cId="2313940344" sldId="2146846446"/>
            <ac:spMk id="3" creationId="{C6C4C73F-146A-2192-5439-93DDA61D51A7}"/>
          </ac:spMkLst>
        </pc:spChg>
        <pc:spChg chg="mod">
          <ac:chgData name="Reed Kiely" userId="768be38e-2fb5-40ce-925d-bd8e9d9e3c31" providerId="ADAL" clId="{7D4544BA-1846-4480-AD2B-B300E71FFAA8}" dt="2024-04-23T15:52:24.382" v="22556" actId="1076"/>
          <ac:spMkLst>
            <pc:docMk/>
            <pc:sldMk cId="2313940344" sldId="2146846446"/>
            <ac:spMk id="6" creationId="{92BCEE78-444F-A02B-342E-60E03CDCB8CB}"/>
          </ac:spMkLst>
        </pc:spChg>
        <pc:spChg chg="mod">
          <ac:chgData name="Reed Kiely" userId="768be38e-2fb5-40ce-925d-bd8e9d9e3c31" providerId="ADAL" clId="{7D4544BA-1846-4480-AD2B-B300E71FFAA8}" dt="2024-04-23T15:52:24.382" v="22556" actId="1076"/>
          <ac:spMkLst>
            <pc:docMk/>
            <pc:sldMk cId="2313940344" sldId="2146846446"/>
            <ac:spMk id="8" creationId="{47604848-0933-7903-921D-85662536654F}"/>
          </ac:spMkLst>
        </pc:spChg>
        <pc:spChg chg="add mod">
          <ac:chgData name="Reed Kiely" userId="768be38e-2fb5-40ce-925d-bd8e9d9e3c31" providerId="ADAL" clId="{7D4544BA-1846-4480-AD2B-B300E71FFAA8}" dt="2024-04-23T13:39:49.212" v="21226" actId="1076"/>
          <ac:spMkLst>
            <pc:docMk/>
            <pc:sldMk cId="2313940344" sldId="2146846446"/>
            <ac:spMk id="10" creationId="{F5E18475-5CB4-3290-AE42-F57F1460ADBB}"/>
          </ac:spMkLst>
        </pc:spChg>
        <pc:spChg chg="mod">
          <ac:chgData name="Reed Kiely" userId="768be38e-2fb5-40ce-925d-bd8e9d9e3c31" providerId="ADAL" clId="{7D4544BA-1846-4480-AD2B-B300E71FFAA8}" dt="2024-04-23T15:52:31.572" v="22560" actId="20577"/>
          <ac:spMkLst>
            <pc:docMk/>
            <pc:sldMk cId="2313940344" sldId="2146846446"/>
            <ac:spMk id="15" creationId="{4A345244-3C71-2F7E-0784-6B60BA458C78}"/>
          </ac:spMkLst>
        </pc:spChg>
        <pc:spChg chg="mod">
          <ac:chgData name="Reed Kiely" userId="768be38e-2fb5-40ce-925d-bd8e9d9e3c31" providerId="ADAL" clId="{7D4544BA-1846-4480-AD2B-B300E71FFAA8}" dt="2024-04-23T15:52:24.382" v="22556" actId="1076"/>
          <ac:spMkLst>
            <pc:docMk/>
            <pc:sldMk cId="2313940344" sldId="2146846446"/>
            <ac:spMk id="27" creationId="{D54CA028-46BF-BAB9-9DBF-B36CD90B8E9A}"/>
          </ac:spMkLst>
        </pc:spChg>
        <pc:spChg chg="mod">
          <ac:chgData name="Reed Kiely" userId="768be38e-2fb5-40ce-925d-bd8e9d9e3c31" providerId="ADAL" clId="{7D4544BA-1846-4480-AD2B-B300E71FFAA8}" dt="2024-04-23T15:52:24.382" v="22556" actId="1076"/>
          <ac:spMkLst>
            <pc:docMk/>
            <pc:sldMk cId="2313940344" sldId="2146846446"/>
            <ac:spMk id="29" creationId="{D798D5A2-4BC3-78C2-E7B4-EB03FF77A53F}"/>
          </ac:spMkLst>
        </pc:spChg>
        <pc:spChg chg="mod">
          <ac:chgData name="Reed Kiely" userId="768be38e-2fb5-40ce-925d-bd8e9d9e3c31" providerId="ADAL" clId="{7D4544BA-1846-4480-AD2B-B300E71FFAA8}" dt="2024-04-23T15:52:24.382" v="22556" actId="1076"/>
          <ac:spMkLst>
            <pc:docMk/>
            <pc:sldMk cId="2313940344" sldId="2146846446"/>
            <ac:spMk id="30" creationId="{92B49191-D9F1-BAE1-FAAB-FEEB3CAE6040}"/>
          </ac:spMkLst>
        </pc:spChg>
        <pc:spChg chg="mod">
          <ac:chgData name="Reed Kiely" userId="768be38e-2fb5-40ce-925d-bd8e9d9e3c31" providerId="ADAL" clId="{7D4544BA-1846-4480-AD2B-B300E71FFAA8}" dt="2024-04-23T15:52:24.382" v="22556" actId="1076"/>
          <ac:spMkLst>
            <pc:docMk/>
            <pc:sldMk cId="2313940344" sldId="2146846446"/>
            <ac:spMk id="33" creationId="{FAF9D9D6-E793-16EF-3610-2C9F22B6A463}"/>
          </ac:spMkLst>
        </pc:spChg>
        <pc:spChg chg="mod">
          <ac:chgData name="Reed Kiely" userId="768be38e-2fb5-40ce-925d-bd8e9d9e3c31" providerId="ADAL" clId="{7D4544BA-1846-4480-AD2B-B300E71FFAA8}" dt="2024-04-23T15:52:24.382" v="22556" actId="1076"/>
          <ac:spMkLst>
            <pc:docMk/>
            <pc:sldMk cId="2313940344" sldId="2146846446"/>
            <ac:spMk id="34" creationId="{CCE86BB8-E1F9-431E-8515-2E291EB1BB4C}"/>
          </ac:spMkLst>
        </pc:spChg>
        <pc:spChg chg="mod">
          <ac:chgData name="Reed Kiely" userId="768be38e-2fb5-40ce-925d-bd8e9d9e3c31" providerId="ADAL" clId="{7D4544BA-1846-4480-AD2B-B300E71FFAA8}" dt="2024-04-23T15:52:24.382" v="22556" actId="1076"/>
          <ac:spMkLst>
            <pc:docMk/>
            <pc:sldMk cId="2313940344" sldId="2146846446"/>
            <ac:spMk id="35" creationId="{895C08D9-9A74-6B49-8DFB-E4B9310AD741}"/>
          </ac:spMkLst>
        </pc:spChg>
        <pc:spChg chg="mod">
          <ac:chgData name="Reed Kiely" userId="768be38e-2fb5-40ce-925d-bd8e9d9e3c31" providerId="ADAL" clId="{7D4544BA-1846-4480-AD2B-B300E71FFAA8}" dt="2024-04-23T15:52:24.382" v="22556" actId="1076"/>
          <ac:spMkLst>
            <pc:docMk/>
            <pc:sldMk cId="2313940344" sldId="2146846446"/>
            <ac:spMk id="36" creationId="{D5183593-4B2C-F595-FA27-28659F851956}"/>
          </ac:spMkLst>
        </pc:spChg>
        <pc:spChg chg="mod">
          <ac:chgData name="Reed Kiely" userId="768be38e-2fb5-40ce-925d-bd8e9d9e3c31" providerId="ADAL" clId="{7D4544BA-1846-4480-AD2B-B300E71FFAA8}" dt="2024-04-23T15:52:24.382" v="22556" actId="1076"/>
          <ac:spMkLst>
            <pc:docMk/>
            <pc:sldMk cId="2313940344" sldId="2146846446"/>
            <ac:spMk id="37" creationId="{A0895672-474D-7CE9-363A-DF5CBC85497F}"/>
          </ac:spMkLst>
        </pc:spChg>
        <pc:spChg chg="mod">
          <ac:chgData name="Reed Kiely" userId="768be38e-2fb5-40ce-925d-bd8e9d9e3c31" providerId="ADAL" clId="{7D4544BA-1846-4480-AD2B-B300E71FFAA8}" dt="2024-04-23T15:52:24.382" v="22556" actId="1076"/>
          <ac:spMkLst>
            <pc:docMk/>
            <pc:sldMk cId="2313940344" sldId="2146846446"/>
            <ac:spMk id="51" creationId="{9379A950-B615-8BEC-0842-115815B8B6D4}"/>
          </ac:spMkLst>
        </pc:spChg>
        <pc:spChg chg="mod">
          <ac:chgData name="Reed Kiely" userId="768be38e-2fb5-40ce-925d-bd8e9d9e3c31" providerId="ADAL" clId="{7D4544BA-1846-4480-AD2B-B300E71FFAA8}" dt="2024-04-23T15:52:24.382" v="22556" actId="1076"/>
          <ac:spMkLst>
            <pc:docMk/>
            <pc:sldMk cId="2313940344" sldId="2146846446"/>
            <ac:spMk id="52" creationId="{179038A0-4CBF-7748-FFE4-8F4CDC031F37}"/>
          </ac:spMkLst>
        </pc:spChg>
        <pc:spChg chg="del">
          <ac:chgData name="Reed Kiely" userId="768be38e-2fb5-40ce-925d-bd8e9d9e3c31" providerId="ADAL" clId="{7D4544BA-1846-4480-AD2B-B300E71FFAA8}" dt="2024-04-23T15:52:18.475" v="22555" actId="478"/>
          <ac:spMkLst>
            <pc:docMk/>
            <pc:sldMk cId="2313940344" sldId="2146846446"/>
            <ac:spMk id="54" creationId="{557358FD-E7E9-A038-0D68-6C4A956C5C3F}"/>
          </ac:spMkLst>
        </pc:spChg>
        <pc:spChg chg="mod">
          <ac:chgData name="Reed Kiely" userId="768be38e-2fb5-40ce-925d-bd8e9d9e3c31" providerId="ADAL" clId="{7D4544BA-1846-4480-AD2B-B300E71FFAA8}" dt="2024-04-23T15:52:24.382" v="22556" actId="1076"/>
          <ac:spMkLst>
            <pc:docMk/>
            <pc:sldMk cId="2313940344" sldId="2146846446"/>
            <ac:spMk id="55" creationId="{ED025F85-A314-848E-21AB-FF344808F3E0}"/>
          </ac:spMkLst>
        </pc:spChg>
        <pc:spChg chg="mod">
          <ac:chgData name="Reed Kiely" userId="768be38e-2fb5-40ce-925d-bd8e9d9e3c31" providerId="ADAL" clId="{7D4544BA-1846-4480-AD2B-B300E71FFAA8}" dt="2024-04-23T15:52:24.382" v="22556" actId="1076"/>
          <ac:spMkLst>
            <pc:docMk/>
            <pc:sldMk cId="2313940344" sldId="2146846446"/>
            <ac:spMk id="56" creationId="{CA1586E9-2264-2AE6-BD9A-B571FCA5D170}"/>
          </ac:spMkLst>
        </pc:spChg>
        <pc:spChg chg="mod">
          <ac:chgData name="Reed Kiely" userId="768be38e-2fb5-40ce-925d-bd8e9d9e3c31" providerId="ADAL" clId="{7D4544BA-1846-4480-AD2B-B300E71FFAA8}" dt="2024-04-23T15:52:24.382" v="22556" actId="1076"/>
          <ac:spMkLst>
            <pc:docMk/>
            <pc:sldMk cId="2313940344" sldId="2146846446"/>
            <ac:spMk id="57" creationId="{94E3374E-58AE-D3B5-E3F7-8960FDCAE852}"/>
          </ac:spMkLst>
        </pc:spChg>
        <pc:spChg chg="mod">
          <ac:chgData name="Reed Kiely" userId="768be38e-2fb5-40ce-925d-bd8e9d9e3c31" providerId="ADAL" clId="{7D4544BA-1846-4480-AD2B-B300E71FFAA8}" dt="2024-04-23T15:52:24.382" v="22556" actId="1076"/>
          <ac:spMkLst>
            <pc:docMk/>
            <pc:sldMk cId="2313940344" sldId="2146846446"/>
            <ac:spMk id="58" creationId="{66E580A2-7ED7-55E7-3505-13DA05BCAAA2}"/>
          </ac:spMkLst>
        </pc:spChg>
        <pc:spChg chg="mod">
          <ac:chgData name="Reed Kiely" userId="768be38e-2fb5-40ce-925d-bd8e9d9e3c31" providerId="ADAL" clId="{7D4544BA-1846-4480-AD2B-B300E71FFAA8}" dt="2024-04-23T15:52:24.382" v="22556" actId="1076"/>
          <ac:spMkLst>
            <pc:docMk/>
            <pc:sldMk cId="2313940344" sldId="2146846446"/>
            <ac:spMk id="59" creationId="{D36D1F36-1979-DF4A-24EC-94563278326C}"/>
          </ac:spMkLst>
        </pc:spChg>
        <pc:spChg chg="mod">
          <ac:chgData name="Reed Kiely" userId="768be38e-2fb5-40ce-925d-bd8e9d9e3c31" providerId="ADAL" clId="{7D4544BA-1846-4480-AD2B-B300E71FFAA8}" dt="2024-04-23T15:52:24.382" v="22556" actId="1076"/>
          <ac:spMkLst>
            <pc:docMk/>
            <pc:sldMk cId="2313940344" sldId="2146846446"/>
            <ac:spMk id="60" creationId="{BB371B34-F5CA-BB59-0EC4-919F7129D4DF}"/>
          </ac:spMkLst>
        </pc:spChg>
        <pc:spChg chg="mod">
          <ac:chgData name="Reed Kiely" userId="768be38e-2fb5-40ce-925d-bd8e9d9e3c31" providerId="ADAL" clId="{7D4544BA-1846-4480-AD2B-B300E71FFAA8}" dt="2024-04-23T15:52:24.382" v="22556" actId="1076"/>
          <ac:spMkLst>
            <pc:docMk/>
            <pc:sldMk cId="2313940344" sldId="2146846446"/>
            <ac:spMk id="61" creationId="{6ACE3B90-A693-711A-CB38-10A0B27E3670}"/>
          </ac:spMkLst>
        </pc:spChg>
        <pc:spChg chg="mod">
          <ac:chgData name="Reed Kiely" userId="768be38e-2fb5-40ce-925d-bd8e9d9e3c31" providerId="ADAL" clId="{7D4544BA-1846-4480-AD2B-B300E71FFAA8}" dt="2024-04-23T15:52:24.382" v="22556" actId="1076"/>
          <ac:spMkLst>
            <pc:docMk/>
            <pc:sldMk cId="2313940344" sldId="2146846446"/>
            <ac:spMk id="62" creationId="{D69E912B-F5F6-0BED-115A-6BFEC4C23C13}"/>
          </ac:spMkLst>
        </pc:spChg>
        <pc:spChg chg="mod">
          <ac:chgData name="Reed Kiely" userId="768be38e-2fb5-40ce-925d-bd8e9d9e3c31" providerId="ADAL" clId="{7D4544BA-1846-4480-AD2B-B300E71FFAA8}" dt="2024-04-23T15:52:24.382" v="22556" actId="1076"/>
          <ac:spMkLst>
            <pc:docMk/>
            <pc:sldMk cId="2313940344" sldId="2146846446"/>
            <ac:spMk id="63" creationId="{2B08AB2D-B77D-2EF7-2F8E-AE925998B5FD}"/>
          </ac:spMkLst>
        </pc:spChg>
        <pc:spChg chg="mod">
          <ac:chgData name="Reed Kiely" userId="768be38e-2fb5-40ce-925d-bd8e9d9e3c31" providerId="ADAL" clId="{7D4544BA-1846-4480-AD2B-B300E71FFAA8}" dt="2024-04-23T15:52:24.382" v="22556" actId="1076"/>
          <ac:spMkLst>
            <pc:docMk/>
            <pc:sldMk cId="2313940344" sldId="2146846446"/>
            <ac:spMk id="64" creationId="{B68EA572-D57A-4C79-2626-28639245A36E}"/>
          </ac:spMkLst>
        </pc:spChg>
        <pc:spChg chg="mod">
          <ac:chgData name="Reed Kiely" userId="768be38e-2fb5-40ce-925d-bd8e9d9e3c31" providerId="ADAL" clId="{7D4544BA-1846-4480-AD2B-B300E71FFAA8}" dt="2024-04-23T15:52:24.382" v="22556" actId="1076"/>
          <ac:spMkLst>
            <pc:docMk/>
            <pc:sldMk cId="2313940344" sldId="2146846446"/>
            <ac:spMk id="65" creationId="{F915EA0B-29B3-58D2-CA49-9F7FE0FFC03B}"/>
          </ac:spMkLst>
        </pc:spChg>
        <pc:spChg chg="mod">
          <ac:chgData name="Reed Kiely" userId="768be38e-2fb5-40ce-925d-bd8e9d9e3c31" providerId="ADAL" clId="{7D4544BA-1846-4480-AD2B-B300E71FFAA8}" dt="2024-04-23T15:52:24.382" v="22556" actId="1076"/>
          <ac:spMkLst>
            <pc:docMk/>
            <pc:sldMk cId="2313940344" sldId="2146846446"/>
            <ac:spMk id="66" creationId="{3306A87C-E3BF-4DF4-AFC7-055B1C899546}"/>
          </ac:spMkLst>
        </pc:spChg>
        <pc:spChg chg="mod">
          <ac:chgData name="Reed Kiely" userId="768be38e-2fb5-40ce-925d-bd8e9d9e3c31" providerId="ADAL" clId="{7D4544BA-1846-4480-AD2B-B300E71FFAA8}" dt="2024-04-23T15:52:24.382" v="22556" actId="1076"/>
          <ac:spMkLst>
            <pc:docMk/>
            <pc:sldMk cId="2313940344" sldId="2146846446"/>
            <ac:spMk id="67" creationId="{F58C6E91-9CF3-4445-55A5-77D9D7203BC9}"/>
          </ac:spMkLst>
        </pc:spChg>
        <pc:spChg chg="mod">
          <ac:chgData name="Reed Kiely" userId="768be38e-2fb5-40ce-925d-bd8e9d9e3c31" providerId="ADAL" clId="{7D4544BA-1846-4480-AD2B-B300E71FFAA8}" dt="2024-04-23T15:52:24.382" v="22556" actId="1076"/>
          <ac:spMkLst>
            <pc:docMk/>
            <pc:sldMk cId="2313940344" sldId="2146846446"/>
            <ac:spMk id="68" creationId="{FAA17E53-68BD-C801-C017-8C40DE86A1C9}"/>
          </ac:spMkLst>
        </pc:spChg>
        <pc:spChg chg="mod">
          <ac:chgData name="Reed Kiely" userId="768be38e-2fb5-40ce-925d-bd8e9d9e3c31" providerId="ADAL" clId="{7D4544BA-1846-4480-AD2B-B300E71FFAA8}" dt="2024-04-23T15:52:24.382" v="22556" actId="1076"/>
          <ac:spMkLst>
            <pc:docMk/>
            <pc:sldMk cId="2313940344" sldId="2146846446"/>
            <ac:spMk id="69" creationId="{EF52F18D-C65B-A05A-D8A0-013BF1CC933F}"/>
          </ac:spMkLst>
        </pc:spChg>
        <pc:spChg chg="mod">
          <ac:chgData name="Reed Kiely" userId="768be38e-2fb5-40ce-925d-bd8e9d9e3c31" providerId="ADAL" clId="{7D4544BA-1846-4480-AD2B-B300E71FFAA8}" dt="2024-04-23T15:52:24.382" v="22556" actId="1076"/>
          <ac:spMkLst>
            <pc:docMk/>
            <pc:sldMk cId="2313940344" sldId="2146846446"/>
            <ac:spMk id="70" creationId="{59B013E6-B6C1-7DD5-BA50-7B4027F97318}"/>
          </ac:spMkLst>
        </pc:spChg>
        <pc:spChg chg="mod">
          <ac:chgData name="Reed Kiely" userId="768be38e-2fb5-40ce-925d-bd8e9d9e3c31" providerId="ADAL" clId="{7D4544BA-1846-4480-AD2B-B300E71FFAA8}" dt="2024-04-23T15:52:24.382" v="22556" actId="1076"/>
          <ac:spMkLst>
            <pc:docMk/>
            <pc:sldMk cId="2313940344" sldId="2146846446"/>
            <ac:spMk id="71" creationId="{58CEA024-835D-712C-7060-1B8DA3429811}"/>
          </ac:spMkLst>
        </pc:spChg>
        <pc:spChg chg="mod">
          <ac:chgData name="Reed Kiely" userId="768be38e-2fb5-40ce-925d-bd8e9d9e3c31" providerId="ADAL" clId="{7D4544BA-1846-4480-AD2B-B300E71FFAA8}" dt="2024-04-23T15:52:24.382" v="22556" actId="1076"/>
          <ac:spMkLst>
            <pc:docMk/>
            <pc:sldMk cId="2313940344" sldId="2146846446"/>
            <ac:spMk id="74" creationId="{4F78B729-4161-5A00-777B-07AB1D581866}"/>
          </ac:spMkLst>
        </pc:spChg>
        <pc:picChg chg="mod">
          <ac:chgData name="Reed Kiely" userId="768be38e-2fb5-40ce-925d-bd8e9d9e3c31" providerId="ADAL" clId="{7D4544BA-1846-4480-AD2B-B300E71FFAA8}" dt="2024-04-23T15:52:24.382" v="22556" actId="1076"/>
          <ac:picMkLst>
            <pc:docMk/>
            <pc:sldMk cId="2313940344" sldId="2146846446"/>
            <ac:picMk id="25" creationId="{C690EC63-B60C-5328-018F-A3CDBE610F98}"/>
          </ac:picMkLst>
        </pc:picChg>
        <pc:picChg chg="mod">
          <ac:chgData name="Reed Kiely" userId="768be38e-2fb5-40ce-925d-bd8e9d9e3c31" providerId="ADAL" clId="{7D4544BA-1846-4480-AD2B-B300E71FFAA8}" dt="2024-04-23T15:52:24.382" v="22556" actId="1076"/>
          <ac:picMkLst>
            <pc:docMk/>
            <pc:sldMk cId="2313940344" sldId="2146846446"/>
            <ac:picMk id="26" creationId="{CDF4E593-E9DF-82B4-8519-2EFBC199F0B0}"/>
          </ac:picMkLst>
        </pc:picChg>
        <pc:picChg chg="mod">
          <ac:chgData name="Reed Kiely" userId="768be38e-2fb5-40ce-925d-bd8e9d9e3c31" providerId="ADAL" clId="{7D4544BA-1846-4480-AD2B-B300E71FFAA8}" dt="2024-04-23T15:52:24.382" v="22556" actId="1076"/>
          <ac:picMkLst>
            <pc:docMk/>
            <pc:sldMk cId="2313940344" sldId="2146846446"/>
            <ac:picMk id="53" creationId="{410E8019-846D-8FF8-260A-82C7EE5FE89C}"/>
          </ac:picMkLst>
        </pc:picChg>
        <pc:cxnChg chg="mod">
          <ac:chgData name="Reed Kiely" userId="768be38e-2fb5-40ce-925d-bd8e9d9e3c31" providerId="ADAL" clId="{7D4544BA-1846-4480-AD2B-B300E71FFAA8}" dt="2024-04-23T15:52:24.382" v="22556" actId="1076"/>
          <ac:cxnSpMkLst>
            <pc:docMk/>
            <pc:sldMk cId="2313940344" sldId="2146846446"/>
            <ac:cxnSpMk id="19" creationId="{C621EA68-BB53-10A7-D054-67CB0FE07F04}"/>
          </ac:cxnSpMkLst>
        </pc:cxnChg>
        <pc:cxnChg chg="mod">
          <ac:chgData name="Reed Kiely" userId="768be38e-2fb5-40ce-925d-bd8e9d9e3c31" providerId="ADAL" clId="{7D4544BA-1846-4480-AD2B-B300E71FFAA8}" dt="2024-04-23T15:52:24.382" v="22556" actId="1076"/>
          <ac:cxnSpMkLst>
            <pc:docMk/>
            <pc:sldMk cId="2313940344" sldId="2146846446"/>
            <ac:cxnSpMk id="20" creationId="{FF0128B2-8A8F-2CB9-2161-579A7D745DBE}"/>
          </ac:cxnSpMkLst>
        </pc:cxnChg>
        <pc:cxnChg chg="mod">
          <ac:chgData name="Reed Kiely" userId="768be38e-2fb5-40ce-925d-bd8e9d9e3c31" providerId="ADAL" clId="{7D4544BA-1846-4480-AD2B-B300E71FFAA8}" dt="2024-04-23T15:52:24.382" v="22556" actId="1076"/>
          <ac:cxnSpMkLst>
            <pc:docMk/>
            <pc:sldMk cId="2313940344" sldId="2146846446"/>
            <ac:cxnSpMk id="21" creationId="{2B7D5DC0-1567-A3D3-764C-9427A50A33B3}"/>
          </ac:cxnSpMkLst>
        </pc:cxnChg>
        <pc:cxnChg chg="mod">
          <ac:chgData name="Reed Kiely" userId="768be38e-2fb5-40ce-925d-bd8e9d9e3c31" providerId="ADAL" clId="{7D4544BA-1846-4480-AD2B-B300E71FFAA8}" dt="2024-04-23T15:52:24.382" v="22556" actId="1076"/>
          <ac:cxnSpMkLst>
            <pc:docMk/>
            <pc:sldMk cId="2313940344" sldId="2146846446"/>
            <ac:cxnSpMk id="22" creationId="{E2C61123-D8A8-8B17-2D75-D99E3C6D7C8B}"/>
          </ac:cxnSpMkLst>
        </pc:cxnChg>
        <pc:cxnChg chg="mod">
          <ac:chgData name="Reed Kiely" userId="768be38e-2fb5-40ce-925d-bd8e9d9e3c31" providerId="ADAL" clId="{7D4544BA-1846-4480-AD2B-B300E71FFAA8}" dt="2024-04-23T15:52:24.382" v="22556" actId="1076"/>
          <ac:cxnSpMkLst>
            <pc:docMk/>
            <pc:sldMk cId="2313940344" sldId="2146846446"/>
            <ac:cxnSpMk id="23" creationId="{38FB56D2-7DAC-4E51-54C9-750C9C5DB6C7}"/>
          </ac:cxnSpMkLst>
        </pc:cxnChg>
        <pc:cxnChg chg="mod">
          <ac:chgData name="Reed Kiely" userId="768be38e-2fb5-40ce-925d-bd8e9d9e3c31" providerId="ADAL" clId="{7D4544BA-1846-4480-AD2B-B300E71FFAA8}" dt="2024-04-23T15:52:24.382" v="22556" actId="1076"/>
          <ac:cxnSpMkLst>
            <pc:docMk/>
            <pc:sldMk cId="2313940344" sldId="2146846446"/>
            <ac:cxnSpMk id="31" creationId="{F63946C7-8AB1-03DD-C14A-AF83004577C8}"/>
          </ac:cxnSpMkLst>
        </pc:cxnChg>
        <pc:cxnChg chg="mod">
          <ac:chgData name="Reed Kiely" userId="768be38e-2fb5-40ce-925d-bd8e9d9e3c31" providerId="ADAL" clId="{7D4544BA-1846-4480-AD2B-B300E71FFAA8}" dt="2024-04-23T15:52:24.382" v="22556" actId="1076"/>
          <ac:cxnSpMkLst>
            <pc:docMk/>
            <pc:sldMk cId="2313940344" sldId="2146846446"/>
            <ac:cxnSpMk id="32" creationId="{393EB451-65EE-A0FC-4107-7A430CB0706A}"/>
          </ac:cxnSpMkLst>
        </pc:cxnChg>
        <pc:cxnChg chg="mod">
          <ac:chgData name="Reed Kiely" userId="768be38e-2fb5-40ce-925d-bd8e9d9e3c31" providerId="ADAL" clId="{7D4544BA-1846-4480-AD2B-B300E71FFAA8}" dt="2024-04-23T15:52:24.382" v="22556" actId="1076"/>
          <ac:cxnSpMkLst>
            <pc:docMk/>
            <pc:sldMk cId="2313940344" sldId="2146846446"/>
            <ac:cxnSpMk id="72" creationId="{5B5BF8A6-3300-56A8-1F82-CBE61B0BACD3}"/>
          </ac:cxnSpMkLst>
        </pc:cxnChg>
      </pc:sldChg>
      <pc:sldChg chg="del">
        <pc:chgData name="Reed Kiely" userId="768be38e-2fb5-40ce-925d-bd8e9d9e3c31" providerId="ADAL" clId="{7D4544BA-1846-4480-AD2B-B300E71FFAA8}" dt="2024-04-23T16:01:26.818" v="22774" actId="47"/>
        <pc:sldMkLst>
          <pc:docMk/>
          <pc:sldMk cId="2908955382" sldId="2146846447"/>
        </pc:sldMkLst>
      </pc:sldChg>
      <pc:sldChg chg="del">
        <pc:chgData name="Reed Kiely" userId="768be38e-2fb5-40ce-925d-bd8e9d9e3c31" providerId="ADAL" clId="{7D4544BA-1846-4480-AD2B-B300E71FFAA8}" dt="2024-04-23T16:05:39.341" v="22861" actId="47"/>
        <pc:sldMkLst>
          <pc:docMk/>
          <pc:sldMk cId="196588395" sldId="2146846448"/>
        </pc:sldMkLst>
      </pc:sldChg>
      <pc:sldChg chg="addSp delSp modSp mod">
        <pc:chgData name="Reed Kiely" userId="768be38e-2fb5-40ce-925d-bd8e9d9e3c31" providerId="ADAL" clId="{7D4544BA-1846-4480-AD2B-B300E71FFAA8}" dt="2024-04-23T21:51:27.481" v="28250" actId="478"/>
        <pc:sldMkLst>
          <pc:docMk/>
          <pc:sldMk cId="2117932028" sldId="2146846449"/>
        </pc:sldMkLst>
        <pc:spChg chg="mod">
          <ac:chgData name="Reed Kiely" userId="768be38e-2fb5-40ce-925d-bd8e9d9e3c31" providerId="ADAL" clId="{7D4544BA-1846-4480-AD2B-B300E71FFAA8}" dt="2024-04-23T20:48:40.879" v="25500" actId="14100"/>
          <ac:spMkLst>
            <pc:docMk/>
            <pc:sldMk cId="2117932028" sldId="2146846449"/>
            <ac:spMk id="3" creationId="{BB2419A1-2244-EDF7-50BF-C9050DBCD014}"/>
          </ac:spMkLst>
        </pc:spChg>
        <pc:spChg chg="mod">
          <ac:chgData name="Reed Kiely" userId="768be38e-2fb5-40ce-925d-bd8e9d9e3c31" providerId="ADAL" clId="{7D4544BA-1846-4480-AD2B-B300E71FFAA8}" dt="2024-04-23T21:51:25.913" v="28249" actId="14100"/>
          <ac:spMkLst>
            <pc:docMk/>
            <pc:sldMk cId="2117932028" sldId="2146846449"/>
            <ac:spMk id="6" creationId="{AB701013-722C-A38A-8906-5ADB58E0ADCD}"/>
          </ac:spMkLst>
        </pc:spChg>
        <pc:spChg chg="add mod">
          <ac:chgData name="Reed Kiely" userId="768be38e-2fb5-40ce-925d-bd8e9d9e3c31" providerId="ADAL" clId="{7D4544BA-1846-4480-AD2B-B300E71FFAA8}" dt="2024-04-23T20:36:08.505" v="25402" actId="1036"/>
          <ac:spMkLst>
            <pc:docMk/>
            <pc:sldMk cId="2117932028" sldId="2146846449"/>
            <ac:spMk id="7" creationId="{77AB76AF-8990-860E-2D31-952405DEB94D}"/>
          </ac:spMkLst>
        </pc:spChg>
        <pc:spChg chg="mod">
          <ac:chgData name="Reed Kiely" userId="768be38e-2fb5-40ce-925d-bd8e9d9e3c31" providerId="ADAL" clId="{7D4544BA-1846-4480-AD2B-B300E71FFAA8}" dt="2024-04-23T20:48:31.447" v="25498" actId="1035"/>
          <ac:spMkLst>
            <pc:docMk/>
            <pc:sldMk cId="2117932028" sldId="2146846449"/>
            <ac:spMk id="8" creationId="{3351E766-DA40-FBC4-FFD4-06C9741793A3}"/>
          </ac:spMkLst>
        </pc:spChg>
        <pc:spChg chg="add mod">
          <ac:chgData name="Reed Kiely" userId="768be38e-2fb5-40ce-925d-bd8e9d9e3c31" providerId="ADAL" clId="{7D4544BA-1846-4480-AD2B-B300E71FFAA8}" dt="2024-04-23T21:50:49.062" v="28236"/>
          <ac:spMkLst>
            <pc:docMk/>
            <pc:sldMk cId="2117932028" sldId="2146846449"/>
            <ac:spMk id="10" creationId="{42AC4518-5AC0-C6F5-8FF5-24725FB7EEDB}"/>
          </ac:spMkLst>
        </pc:spChg>
        <pc:spChg chg="del">
          <ac:chgData name="Reed Kiely" userId="768be38e-2fb5-40ce-925d-bd8e9d9e3c31" providerId="ADAL" clId="{7D4544BA-1846-4480-AD2B-B300E71FFAA8}" dt="2024-04-23T14:28:40.404" v="22262" actId="478"/>
          <ac:spMkLst>
            <pc:docMk/>
            <pc:sldMk cId="2117932028" sldId="2146846449"/>
            <ac:spMk id="10" creationId="{7906E3F5-C884-476D-D741-7D08312FF33E}"/>
          </ac:spMkLst>
        </pc:spChg>
        <pc:spChg chg="add del mod ord">
          <ac:chgData name="Reed Kiely" userId="768be38e-2fb5-40ce-925d-bd8e9d9e3c31" providerId="ADAL" clId="{7D4544BA-1846-4480-AD2B-B300E71FFAA8}" dt="2024-04-23T21:51:27.481" v="28250" actId="478"/>
          <ac:spMkLst>
            <pc:docMk/>
            <pc:sldMk cId="2117932028" sldId="2146846449"/>
            <ac:spMk id="12" creationId="{7D036243-A4F8-8AFC-75D0-26A1FDC59B88}"/>
          </ac:spMkLst>
        </pc:spChg>
        <pc:spChg chg="add del mod">
          <ac:chgData name="Reed Kiely" userId="768be38e-2fb5-40ce-925d-bd8e9d9e3c31" providerId="ADAL" clId="{7D4544BA-1846-4480-AD2B-B300E71FFAA8}" dt="2024-04-23T15:11:48.807" v="22439" actId="478"/>
          <ac:spMkLst>
            <pc:docMk/>
            <pc:sldMk cId="2117932028" sldId="2146846449"/>
            <ac:spMk id="12" creationId="{A8D30ED0-D4B8-E1BE-DD78-DC877577B7EC}"/>
          </ac:spMkLst>
        </pc:spChg>
        <pc:spChg chg="add mod">
          <ac:chgData name="Reed Kiely" userId="768be38e-2fb5-40ce-925d-bd8e9d9e3c31" providerId="ADAL" clId="{7D4544BA-1846-4480-AD2B-B300E71FFAA8}" dt="2024-04-23T20:36:04.824" v="25397" actId="1036"/>
          <ac:spMkLst>
            <pc:docMk/>
            <pc:sldMk cId="2117932028" sldId="2146846449"/>
            <ac:spMk id="13" creationId="{38AEC8E5-1528-34E4-F03E-3521F5C3B1AF}"/>
          </ac:spMkLst>
        </pc:spChg>
        <pc:spChg chg="del">
          <ac:chgData name="Reed Kiely" userId="768be38e-2fb5-40ce-925d-bd8e9d9e3c31" providerId="ADAL" clId="{7D4544BA-1846-4480-AD2B-B300E71FFAA8}" dt="2024-04-23T15:12:53.543" v="22462" actId="478"/>
          <ac:spMkLst>
            <pc:docMk/>
            <pc:sldMk cId="2117932028" sldId="2146846449"/>
            <ac:spMk id="14" creationId="{AB88C58B-73E9-5FB2-01F6-7571C680F622}"/>
          </ac:spMkLst>
        </pc:spChg>
        <pc:spChg chg="del">
          <ac:chgData name="Reed Kiely" userId="768be38e-2fb5-40ce-925d-bd8e9d9e3c31" providerId="ADAL" clId="{7D4544BA-1846-4480-AD2B-B300E71FFAA8}" dt="2024-04-23T15:11:51.343" v="22442" actId="478"/>
          <ac:spMkLst>
            <pc:docMk/>
            <pc:sldMk cId="2117932028" sldId="2146846449"/>
            <ac:spMk id="15" creationId="{8D8253C4-9B67-9B1A-C49B-5B209B2CF6BA}"/>
          </ac:spMkLst>
        </pc:spChg>
        <pc:spChg chg="del">
          <ac:chgData name="Reed Kiely" userId="768be38e-2fb5-40ce-925d-bd8e9d9e3c31" providerId="ADAL" clId="{7D4544BA-1846-4480-AD2B-B300E71FFAA8}" dt="2024-04-23T15:12:54.639" v="22463" actId="478"/>
          <ac:spMkLst>
            <pc:docMk/>
            <pc:sldMk cId="2117932028" sldId="2146846449"/>
            <ac:spMk id="16" creationId="{FFD03711-F264-2F1A-D047-5DE069DA5173}"/>
          </ac:spMkLst>
        </pc:spChg>
        <pc:spChg chg="del">
          <ac:chgData name="Reed Kiely" userId="768be38e-2fb5-40ce-925d-bd8e9d9e3c31" providerId="ADAL" clId="{7D4544BA-1846-4480-AD2B-B300E71FFAA8}" dt="2024-04-23T15:12:56.024" v="22464" actId="478"/>
          <ac:spMkLst>
            <pc:docMk/>
            <pc:sldMk cId="2117932028" sldId="2146846449"/>
            <ac:spMk id="17" creationId="{4768C744-D73F-612C-1C98-87D4C98E00DE}"/>
          </ac:spMkLst>
        </pc:spChg>
        <pc:spChg chg="del mod">
          <ac:chgData name="Reed Kiely" userId="768be38e-2fb5-40ce-925d-bd8e9d9e3c31" providerId="ADAL" clId="{7D4544BA-1846-4480-AD2B-B300E71FFAA8}" dt="2024-04-23T15:11:54.591" v="22444" actId="478"/>
          <ac:spMkLst>
            <pc:docMk/>
            <pc:sldMk cId="2117932028" sldId="2146846449"/>
            <ac:spMk id="18" creationId="{0E62A6A1-C473-7BD5-0EDE-4EA472473A0A}"/>
          </ac:spMkLst>
        </pc:spChg>
        <pc:spChg chg="del mod">
          <ac:chgData name="Reed Kiely" userId="768be38e-2fb5-40ce-925d-bd8e9d9e3c31" providerId="ADAL" clId="{7D4544BA-1846-4480-AD2B-B300E71FFAA8}" dt="2024-04-23T15:11:54.591" v="22444" actId="478"/>
          <ac:spMkLst>
            <pc:docMk/>
            <pc:sldMk cId="2117932028" sldId="2146846449"/>
            <ac:spMk id="19" creationId="{0ED2BC6D-C36E-B7C4-4617-5B2B6E265C32}"/>
          </ac:spMkLst>
        </pc:spChg>
        <pc:spChg chg="mod ord">
          <ac:chgData name="Reed Kiely" userId="768be38e-2fb5-40ce-925d-bd8e9d9e3c31" providerId="ADAL" clId="{7D4544BA-1846-4480-AD2B-B300E71FFAA8}" dt="2024-04-23T20:35:02" v="25379" actId="14100"/>
          <ac:spMkLst>
            <pc:docMk/>
            <pc:sldMk cId="2117932028" sldId="2146846449"/>
            <ac:spMk id="20" creationId="{3AB52121-D70A-07FA-8FDB-76326CF2F671}"/>
          </ac:spMkLst>
        </pc:spChg>
        <pc:spChg chg="add del mod">
          <ac:chgData name="Reed Kiely" userId="768be38e-2fb5-40ce-925d-bd8e9d9e3c31" providerId="ADAL" clId="{7D4544BA-1846-4480-AD2B-B300E71FFAA8}" dt="2024-04-23T15:16:44.558" v="22550" actId="478"/>
          <ac:spMkLst>
            <pc:docMk/>
            <pc:sldMk cId="2117932028" sldId="2146846449"/>
            <ac:spMk id="21" creationId="{4CB647AB-988C-A55F-7B66-DA99F29C6143}"/>
          </ac:spMkLst>
        </pc:spChg>
        <pc:spChg chg="add del mod">
          <ac:chgData name="Reed Kiely" userId="768be38e-2fb5-40ce-925d-bd8e9d9e3c31" providerId="ADAL" clId="{7D4544BA-1846-4480-AD2B-B300E71FFAA8}" dt="2024-04-23T15:11:50.246" v="22440" actId="478"/>
          <ac:spMkLst>
            <pc:docMk/>
            <pc:sldMk cId="2117932028" sldId="2146846449"/>
            <ac:spMk id="22" creationId="{6E9E4714-62BD-AB56-253A-23BD16AC9419}"/>
          </ac:spMkLst>
        </pc:spChg>
        <pc:spChg chg="add del mod">
          <ac:chgData name="Reed Kiely" userId="768be38e-2fb5-40ce-925d-bd8e9d9e3c31" providerId="ADAL" clId="{7D4544BA-1846-4480-AD2B-B300E71FFAA8}" dt="2024-04-23T15:13:42.766" v="22482" actId="478"/>
          <ac:spMkLst>
            <pc:docMk/>
            <pc:sldMk cId="2117932028" sldId="2146846449"/>
            <ac:spMk id="23" creationId="{94507A25-C885-F3DF-58D5-CC00056FD156}"/>
          </ac:spMkLst>
        </pc:spChg>
        <pc:spChg chg="add mod ord">
          <ac:chgData name="Reed Kiely" userId="768be38e-2fb5-40ce-925d-bd8e9d9e3c31" providerId="ADAL" clId="{7D4544BA-1846-4480-AD2B-B300E71FFAA8}" dt="2024-04-23T20:34:58.272" v="25378" actId="14100"/>
          <ac:spMkLst>
            <pc:docMk/>
            <pc:sldMk cId="2117932028" sldId="2146846449"/>
            <ac:spMk id="24" creationId="{0FB3A72A-C772-237D-2B6A-5B384F04C9DA}"/>
          </ac:spMkLst>
        </pc:spChg>
        <pc:spChg chg="add mod ord">
          <ac:chgData name="Reed Kiely" userId="768be38e-2fb5-40ce-925d-bd8e9d9e3c31" providerId="ADAL" clId="{7D4544BA-1846-4480-AD2B-B300E71FFAA8}" dt="2024-04-23T20:34:58.272" v="25378" actId="14100"/>
          <ac:spMkLst>
            <pc:docMk/>
            <pc:sldMk cId="2117932028" sldId="2146846449"/>
            <ac:spMk id="25" creationId="{FCAB82BF-73A9-87FB-D65A-53C2CBB7C9BB}"/>
          </ac:spMkLst>
        </pc:spChg>
        <pc:spChg chg="add mod ord">
          <ac:chgData name="Reed Kiely" userId="768be38e-2fb5-40ce-925d-bd8e9d9e3c31" providerId="ADAL" clId="{7D4544BA-1846-4480-AD2B-B300E71FFAA8}" dt="2024-04-23T20:34:58.272" v="25378" actId="14100"/>
          <ac:spMkLst>
            <pc:docMk/>
            <pc:sldMk cId="2117932028" sldId="2146846449"/>
            <ac:spMk id="26" creationId="{99404094-564B-E1C7-32F7-4F21F785ABD6}"/>
          </ac:spMkLst>
        </pc:spChg>
        <pc:spChg chg="add mod">
          <ac:chgData name="Reed Kiely" userId="768be38e-2fb5-40ce-925d-bd8e9d9e3c31" providerId="ADAL" clId="{7D4544BA-1846-4480-AD2B-B300E71FFAA8}" dt="2024-04-23T20:37:04.504" v="25465" actId="20577"/>
          <ac:spMkLst>
            <pc:docMk/>
            <pc:sldMk cId="2117932028" sldId="2146846449"/>
            <ac:spMk id="27" creationId="{88166DEC-B05D-2D3E-3188-79EF32F5B5C9}"/>
          </ac:spMkLst>
        </pc:spChg>
        <pc:spChg chg="del">
          <ac:chgData name="Reed Kiely" userId="768be38e-2fb5-40ce-925d-bd8e9d9e3c31" providerId="ADAL" clId="{7D4544BA-1846-4480-AD2B-B300E71FFAA8}" dt="2024-04-23T14:28:42.516" v="22264" actId="478"/>
          <ac:spMkLst>
            <pc:docMk/>
            <pc:sldMk cId="2117932028" sldId="2146846449"/>
            <ac:spMk id="28" creationId="{4E913BEC-0E89-0D9F-C0A4-69637F4EE98A}"/>
          </ac:spMkLst>
        </pc:spChg>
        <pc:spChg chg="del">
          <ac:chgData name="Reed Kiely" userId="768be38e-2fb5-40ce-925d-bd8e9d9e3c31" providerId="ADAL" clId="{7D4544BA-1846-4480-AD2B-B300E71FFAA8}" dt="2024-04-23T14:28:43.747" v="22265" actId="478"/>
          <ac:spMkLst>
            <pc:docMk/>
            <pc:sldMk cId="2117932028" sldId="2146846449"/>
            <ac:spMk id="29" creationId="{BA8F312F-9C83-5F37-70DB-A2406786B2C1}"/>
          </ac:spMkLst>
        </pc:spChg>
        <pc:spChg chg="mod">
          <ac:chgData name="Reed Kiely" userId="768be38e-2fb5-40ce-925d-bd8e9d9e3c31" providerId="ADAL" clId="{7D4544BA-1846-4480-AD2B-B300E71FFAA8}" dt="2024-04-23T20:36:08.505" v="25402" actId="1036"/>
          <ac:spMkLst>
            <pc:docMk/>
            <pc:sldMk cId="2117932028" sldId="2146846449"/>
            <ac:spMk id="30" creationId="{24C1E309-3F3C-D7D9-42EB-8DFC97B84DC4}"/>
          </ac:spMkLst>
        </pc:spChg>
        <pc:spChg chg="del mod">
          <ac:chgData name="Reed Kiely" userId="768be38e-2fb5-40ce-925d-bd8e9d9e3c31" providerId="ADAL" clId="{7D4544BA-1846-4480-AD2B-B300E71FFAA8}" dt="2024-04-23T15:14:52.103" v="22510" actId="478"/>
          <ac:spMkLst>
            <pc:docMk/>
            <pc:sldMk cId="2117932028" sldId="2146846449"/>
            <ac:spMk id="31" creationId="{A873940A-886C-FD0C-05B6-320456C517C2}"/>
          </ac:spMkLst>
        </pc:spChg>
        <pc:spChg chg="mod">
          <ac:chgData name="Reed Kiely" userId="768be38e-2fb5-40ce-925d-bd8e9d9e3c31" providerId="ADAL" clId="{7D4544BA-1846-4480-AD2B-B300E71FFAA8}" dt="2024-04-23T20:36:08.505" v="25402" actId="1036"/>
          <ac:spMkLst>
            <pc:docMk/>
            <pc:sldMk cId="2117932028" sldId="2146846449"/>
            <ac:spMk id="33" creationId="{1D639506-EE94-5ED1-AC98-B06D9588EA4A}"/>
          </ac:spMkLst>
        </pc:spChg>
        <pc:spChg chg="del mod">
          <ac:chgData name="Reed Kiely" userId="768be38e-2fb5-40ce-925d-bd8e9d9e3c31" providerId="ADAL" clId="{7D4544BA-1846-4480-AD2B-B300E71FFAA8}" dt="2024-04-23T15:15:22.798" v="22521" actId="478"/>
          <ac:spMkLst>
            <pc:docMk/>
            <pc:sldMk cId="2117932028" sldId="2146846449"/>
            <ac:spMk id="34" creationId="{DA7C719A-566A-4260-A803-B54C0CA44296}"/>
          </ac:spMkLst>
        </pc:spChg>
        <pc:spChg chg="add mod">
          <ac:chgData name="Reed Kiely" userId="768be38e-2fb5-40ce-925d-bd8e9d9e3c31" providerId="ADAL" clId="{7D4544BA-1846-4480-AD2B-B300E71FFAA8}" dt="2024-04-23T20:37:21.385" v="25470" actId="20577"/>
          <ac:spMkLst>
            <pc:docMk/>
            <pc:sldMk cId="2117932028" sldId="2146846449"/>
            <ac:spMk id="38" creationId="{55B8E369-5190-45C8-2697-10065E3C7759}"/>
          </ac:spMkLst>
        </pc:spChg>
        <pc:spChg chg="add del mod">
          <ac:chgData name="Reed Kiely" userId="768be38e-2fb5-40ce-925d-bd8e9d9e3c31" providerId="ADAL" clId="{7D4544BA-1846-4480-AD2B-B300E71FFAA8}" dt="2024-04-23T20:37:33.456" v="25472" actId="478"/>
          <ac:spMkLst>
            <pc:docMk/>
            <pc:sldMk cId="2117932028" sldId="2146846449"/>
            <ac:spMk id="39" creationId="{602A9BD0-5B25-7AEF-DE6D-BFB7B505D3DC}"/>
          </ac:spMkLst>
        </pc:spChg>
        <pc:picChg chg="add mod">
          <ac:chgData name="Reed Kiely" userId="768be38e-2fb5-40ce-925d-bd8e9d9e3c31" providerId="ADAL" clId="{7D4544BA-1846-4480-AD2B-B300E71FFAA8}" dt="2024-04-23T20:36:11.616" v="25404" actId="1036"/>
          <ac:picMkLst>
            <pc:docMk/>
            <pc:sldMk cId="2117932028" sldId="2146846449"/>
            <ac:picMk id="11" creationId="{AC5FAF85-5AC9-8CFC-810D-07C088D22187}"/>
          </ac:picMkLst>
        </pc:picChg>
        <pc:picChg chg="mod">
          <ac:chgData name="Reed Kiely" userId="768be38e-2fb5-40ce-925d-bd8e9d9e3c31" providerId="ADAL" clId="{7D4544BA-1846-4480-AD2B-B300E71FFAA8}" dt="2024-04-23T20:36:11.616" v="25404" actId="1036"/>
          <ac:picMkLst>
            <pc:docMk/>
            <pc:sldMk cId="2117932028" sldId="2146846449"/>
            <ac:picMk id="32" creationId="{1B1C1B24-38A4-C57F-D0CA-805D43F3C641}"/>
          </ac:picMkLst>
        </pc:picChg>
        <pc:picChg chg="del">
          <ac:chgData name="Reed Kiely" userId="768be38e-2fb5-40ce-925d-bd8e9d9e3c31" providerId="ADAL" clId="{7D4544BA-1846-4480-AD2B-B300E71FFAA8}" dt="2024-04-23T14:28:41.195" v="22263" actId="478"/>
          <ac:picMkLst>
            <pc:docMk/>
            <pc:sldMk cId="2117932028" sldId="2146846449"/>
            <ac:picMk id="35" creationId="{3F6A1E17-826A-CF7C-40B5-9693B41AA51A}"/>
          </ac:picMkLst>
        </pc:picChg>
        <pc:picChg chg="del mod">
          <ac:chgData name="Reed Kiely" userId="768be38e-2fb5-40ce-925d-bd8e9d9e3c31" providerId="ADAL" clId="{7D4544BA-1846-4480-AD2B-B300E71FFAA8}" dt="2024-04-23T15:11:50.936" v="22441" actId="478"/>
          <ac:picMkLst>
            <pc:docMk/>
            <pc:sldMk cId="2117932028" sldId="2146846449"/>
            <ac:picMk id="36" creationId="{FB9B49C8-AF4F-DCE9-2D13-81EA900FFBA6}"/>
          </ac:picMkLst>
        </pc:picChg>
        <pc:picChg chg="mod">
          <ac:chgData name="Reed Kiely" userId="768be38e-2fb5-40ce-925d-bd8e9d9e3c31" providerId="ADAL" clId="{7D4544BA-1846-4480-AD2B-B300E71FFAA8}" dt="2024-04-23T20:36:11.616" v="25404" actId="1036"/>
          <ac:picMkLst>
            <pc:docMk/>
            <pc:sldMk cId="2117932028" sldId="2146846449"/>
            <ac:picMk id="37" creationId="{3020A508-7BD1-D1FC-4FFE-265DEE434C28}"/>
          </ac:picMkLst>
        </pc:picChg>
      </pc:sldChg>
      <pc:sldChg chg="delSp modSp add del mod">
        <pc:chgData name="Reed Kiely" userId="768be38e-2fb5-40ce-925d-bd8e9d9e3c31" providerId="ADAL" clId="{7D4544BA-1846-4480-AD2B-B300E71FFAA8}" dt="2024-04-23T16:12:24.464" v="22864" actId="47"/>
        <pc:sldMkLst>
          <pc:docMk/>
          <pc:sldMk cId="87070922" sldId="2146846450"/>
        </pc:sldMkLst>
        <pc:spChg chg="del">
          <ac:chgData name="Reed Kiely" userId="768be38e-2fb5-40ce-925d-bd8e9d9e3c31" providerId="ADAL" clId="{7D4544BA-1846-4480-AD2B-B300E71FFAA8}" dt="2024-04-23T15:53:33.875" v="22565" actId="478"/>
          <ac:spMkLst>
            <pc:docMk/>
            <pc:sldMk cId="87070922" sldId="2146846450"/>
            <ac:spMk id="3" creationId="{C6C4C73F-146A-2192-5439-93DDA61D51A7}"/>
          </ac:spMkLst>
        </pc:spChg>
        <pc:spChg chg="mod">
          <ac:chgData name="Reed Kiely" userId="768be38e-2fb5-40ce-925d-bd8e9d9e3c31" providerId="ADAL" clId="{7D4544BA-1846-4480-AD2B-B300E71FFAA8}" dt="2024-04-23T15:53:11.688" v="22562" actId="207"/>
          <ac:spMkLst>
            <pc:docMk/>
            <pc:sldMk cId="87070922" sldId="2146846450"/>
            <ac:spMk id="7" creationId="{BF552AD7-7F6F-4810-03DE-C115B33C9778}"/>
          </ac:spMkLst>
        </pc:spChg>
        <pc:spChg chg="mod">
          <ac:chgData name="Reed Kiely" userId="768be38e-2fb5-40ce-925d-bd8e9d9e3c31" providerId="ADAL" clId="{7D4544BA-1846-4480-AD2B-B300E71FFAA8}" dt="2024-04-23T15:53:25.216" v="22563" actId="207"/>
          <ac:spMkLst>
            <pc:docMk/>
            <pc:sldMk cId="87070922" sldId="2146846450"/>
            <ac:spMk id="15" creationId="{4A345244-3C71-2F7E-0784-6B60BA458C78}"/>
          </ac:spMkLst>
        </pc:spChg>
        <pc:spChg chg="mod">
          <ac:chgData name="Reed Kiely" userId="768be38e-2fb5-40ce-925d-bd8e9d9e3c31" providerId="ADAL" clId="{7D4544BA-1846-4480-AD2B-B300E71FFAA8}" dt="2024-04-23T16:02:19.293" v="22796" actId="20577"/>
          <ac:spMkLst>
            <pc:docMk/>
            <pc:sldMk cId="87070922" sldId="2146846450"/>
            <ac:spMk id="52" creationId="{179038A0-4CBF-7748-FFE4-8F4CDC031F37}"/>
          </ac:spMkLst>
        </pc:spChg>
      </pc:sldChg>
      <pc:sldChg chg="addSp delSp modSp add mod">
        <pc:chgData name="Reed Kiely" userId="768be38e-2fb5-40ce-925d-bd8e9d9e3c31" providerId="ADAL" clId="{7D4544BA-1846-4480-AD2B-B300E71FFAA8}" dt="2024-04-23T17:38:33.922" v="23516" actId="1035"/>
        <pc:sldMkLst>
          <pc:docMk/>
          <pc:sldMk cId="4293250546" sldId="2146846451"/>
        </pc:sldMkLst>
        <pc:spChg chg="add del mod">
          <ac:chgData name="Reed Kiely" userId="768be38e-2fb5-40ce-925d-bd8e9d9e3c31" providerId="ADAL" clId="{7D4544BA-1846-4480-AD2B-B300E71FFAA8}" dt="2024-04-23T15:57:24.932" v="22652" actId="478"/>
          <ac:spMkLst>
            <pc:docMk/>
            <pc:sldMk cId="4293250546" sldId="2146846451"/>
            <ac:spMk id="6" creationId="{92BCEE78-444F-A02B-342E-60E03CDCB8CB}"/>
          </ac:spMkLst>
        </pc:spChg>
        <pc:spChg chg="ord">
          <ac:chgData name="Reed Kiely" userId="768be38e-2fb5-40ce-925d-bd8e9d9e3c31" providerId="ADAL" clId="{7D4544BA-1846-4480-AD2B-B300E71FFAA8}" dt="2024-04-23T15:54:25.174" v="22576" actId="167"/>
          <ac:spMkLst>
            <pc:docMk/>
            <pc:sldMk cId="4293250546" sldId="2146846451"/>
            <ac:spMk id="7" creationId="{BF552AD7-7F6F-4810-03DE-C115B33C9778}"/>
          </ac:spMkLst>
        </pc:spChg>
        <pc:spChg chg="add del mod">
          <ac:chgData name="Reed Kiely" userId="768be38e-2fb5-40ce-925d-bd8e9d9e3c31" providerId="ADAL" clId="{7D4544BA-1846-4480-AD2B-B300E71FFAA8}" dt="2024-04-23T15:57:24.932" v="22652" actId="478"/>
          <ac:spMkLst>
            <pc:docMk/>
            <pc:sldMk cId="4293250546" sldId="2146846451"/>
            <ac:spMk id="8" creationId="{47604848-0933-7903-921D-85662536654F}"/>
          </ac:spMkLst>
        </pc:spChg>
        <pc:spChg chg="del">
          <ac:chgData name="Reed Kiely" userId="768be38e-2fb5-40ce-925d-bd8e9d9e3c31" providerId="ADAL" clId="{7D4544BA-1846-4480-AD2B-B300E71FFAA8}" dt="2024-04-23T15:58:47.675" v="22698" actId="478"/>
          <ac:spMkLst>
            <pc:docMk/>
            <pc:sldMk cId="4293250546" sldId="2146846451"/>
            <ac:spMk id="10" creationId="{F5E18475-5CB4-3290-AE42-F57F1460ADBB}"/>
          </ac:spMkLst>
        </pc:spChg>
        <pc:spChg chg="del mod">
          <ac:chgData name="Reed Kiely" userId="768be38e-2fb5-40ce-925d-bd8e9d9e3c31" providerId="ADAL" clId="{7D4544BA-1846-4480-AD2B-B300E71FFAA8}" dt="2024-04-23T17:38:24.465" v="23508" actId="478"/>
          <ac:spMkLst>
            <pc:docMk/>
            <pc:sldMk cId="4293250546" sldId="2146846451"/>
            <ac:spMk id="15" creationId="{4A345244-3C71-2F7E-0784-6B60BA458C78}"/>
          </ac:spMkLst>
        </pc:spChg>
        <pc:spChg chg="mod">
          <ac:chgData name="Reed Kiely" userId="768be38e-2fb5-40ce-925d-bd8e9d9e3c31" providerId="ADAL" clId="{7D4544BA-1846-4480-AD2B-B300E71FFAA8}" dt="2024-04-23T17:38:33.922" v="23516" actId="1035"/>
          <ac:spMkLst>
            <pc:docMk/>
            <pc:sldMk cId="4293250546" sldId="2146846451"/>
            <ac:spMk id="27" creationId="{D54CA028-46BF-BAB9-9DBF-B36CD90B8E9A}"/>
          </ac:spMkLst>
        </pc:spChg>
        <pc:spChg chg="mod">
          <ac:chgData name="Reed Kiely" userId="768be38e-2fb5-40ce-925d-bd8e9d9e3c31" providerId="ADAL" clId="{7D4544BA-1846-4480-AD2B-B300E71FFAA8}" dt="2024-04-23T17:38:33.922" v="23516" actId="1035"/>
          <ac:spMkLst>
            <pc:docMk/>
            <pc:sldMk cId="4293250546" sldId="2146846451"/>
            <ac:spMk id="29" creationId="{D798D5A2-4BC3-78C2-E7B4-EB03FF77A53F}"/>
          </ac:spMkLst>
        </pc:spChg>
        <pc:spChg chg="mod">
          <ac:chgData name="Reed Kiely" userId="768be38e-2fb5-40ce-925d-bd8e9d9e3c31" providerId="ADAL" clId="{7D4544BA-1846-4480-AD2B-B300E71FFAA8}" dt="2024-04-23T17:38:33.922" v="23516" actId="1035"/>
          <ac:spMkLst>
            <pc:docMk/>
            <pc:sldMk cId="4293250546" sldId="2146846451"/>
            <ac:spMk id="30" creationId="{92B49191-D9F1-BAE1-FAAB-FEEB3CAE6040}"/>
          </ac:spMkLst>
        </pc:spChg>
        <pc:spChg chg="mod">
          <ac:chgData name="Reed Kiely" userId="768be38e-2fb5-40ce-925d-bd8e9d9e3c31" providerId="ADAL" clId="{7D4544BA-1846-4480-AD2B-B300E71FFAA8}" dt="2024-04-23T17:38:33.922" v="23516" actId="1035"/>
          <ac:spMkLst>
            <pc:docMk/>
            <pc:sldMk cId="4293250546" sldId="2146846451"/>
            <ac:spMk id="33" creationId="{FAF9D9D6-E793-16EF-3610-2C9F22B6A463}"/>
          </ac:spMkLst>
        </pc:spChg>
        <pc:spChg chg="mod">
          <ac:chgData name="Reed Kiely" userId="768be38e-2fb5-40ce-925d-bd8e9d9e3c31" providerId="ADAL" clId="{7D4544BA-1846-4480-AD2B-B300E71FFAA8}" dt="2024-04-23T17:38:33.922" v="23516" actId="1035"/>
          <ac:spMkLst>
            <pc:docMk/>
            <pc:sldMk cId="4293250546" sldId="2146846451"/>
            <ac:spMk id="34" creationId="{CCE86BB8-E1F9-431E-8515-2E291EB1BB4C}"/>
          </ac:spMkLst>
        </pc:spChg>
        <pc:spChg chg="mod">
          <ac:chgData name="Reed Kiely" userId="768be38e-2fb5-40ce-925d-bd8e9d9e3c31" providerId="ADAL" clId="{7D4544BA-1846-4480-AD2B-B300E71FFAA8}" dt="2024-04-23T17:38:33.922" v="23516" actId="1035"/>
          <ac:spMkLst>
            <pc:docMk/>
            <pc:sldMk cId="4293250546" sldId="2146846451"/>
            <ac:spMk id="35" creationId="{895C08D9-9A74-6B49-8DFB-E4B9310AD741}"/>
          </ac:spMkLst>
        </pc:spChg>
        <pc:spChg chg="mod">
          <ac:chgData name="Reed Kiely" userId="768be38e-2fb5-40ce-925d-bd8e9d9e3c31" providerId="ADAL" clId="{7D4544BA-1846-4480-AD2B-B300E71FFAA8}" dt="2024-04-23T17:38:33.922" v="23516" actId="1035"/>
          <ac:spMkLst>
            <pc:docMk/>
            <pc:sldMk cId="4293250546" sldId="2146846451"/>
            <ac:spMk id="36" creationId="{D5183593-4B2C-F595-FA27-28659F851956}"/>
          </ac:spMkLst>
        </pc:spChg>
        <pc:spChg chg="mod">
          <ac:chgData name="Reed Kiely" userId="768be38e-2fb5-40ce-925d-bd8e9d9e3c31" providerId="ADAL" clId="{7D4544BA-1846-4480-AD2B-B300E71FFAA8}" dt="2024-04-23T17:38:33.922" v="23516" actId="1035"/>
          <ac:spMkLst>
            <pc:docMk/>
            <pc:sldMk cId="4293250546" sldId="2146846451"/>
            <ac:spMk id="37" creationId="{A0895672-474D-7CE9-363A-DF5CBC85497F}"/>
          </ac:spMkLst>
        </pc:spChg>
        <pc:spChg chg="add del mod">
          <ac:chgData name="Reed Kiely" userId="768be38e-2fb5-40ce-925d-bd8e9d9e3c31" providerId="ADAL" clId="{7D4544BA-1846-4480-AD2B-B300E71FFAA8}" dt="2024-04-23T15:57:24.932" v="22652" actId="478"/>
          <ac:spMkLst>
            <pc:docMk/>
            <pc:sldMk cId="4293250546" sldId="2146846451"/>
            <ac:spMk id="51" creationId="{9379A950-B615-8BEC-0842-115815B8B6D4}"/>
          </ac:spMkLst>
        </pc:spChg>
        <pc:spChg chg="del">
          <ac:chgData name="Reed Kiely" userId="768be38e-2fb5-40ce-925d-bd8e9d9e3c31" providerId="ADAL" clId="{7D4544BA-1846-4480-AD2B-B300E71FFAA8}" dt="2024-04-23T15:53:39.428" v="22567" actId="478"/>
          <ac:spMkLst>
            <pc:docMk/>
            <pc:sldMk cId="4293250546" sldId="2146846451"/>
            <ac:spMk id="52" creationId="{179038A0-4CBF-7748-FFE4-8F4CDC031F37}"/>
          </ac:spMkLst>
        </pc:spChg>
        <pc:spChg chg="mod">
          <ac:chgData name="Reed Kiely" userId="768be38e-2fb5-40ce-925d-bd8e9d9e3c31" providerId="ADAL" clId="{7D4544BA-1846-4480-AD2B-B300E71FFAA8}" dt="2024-04-23T17:38:33.922" v="23516" actId="1035"/>
          <ac:spMkLst>
            <pc:docMk/>
            <pc:sldMk cId="4293250546" sldId="2146846451"/>
            <ac:spMk id="55" creationId="{ED025F85-A314-848E-21AB-FF344808F3E0}"/>
          </ac:spMkLst>
        </pc:spChg>
        <pc:spChg chg="add del mod">
          <ac:chgData name="Reed Kiely" userId="768be38e-2fb5-40ce-925d-bd8e9d9e3c31" providerId="ADAL" clId="{7D4544BA-1846-4480-AD2B-B300E71FFAA8}" dt="2024-04-23T15:57:24.932" v="22652" actId="478"/>
          <ac:spMkLst>
            <pc:docMk/>
            <pc:sldMk cId="4293250546" sldId="2146846451"/>
            <ac:spMk id="56" creationId="{CA1586E9-2264-2AE6-BD9A-B571FCA5D170}"/>
          </ac:spMkLst>
        </pc:spChg>
        <pc:spChg chg="add del mod">
          <ac:chgData name="Reed Kiely" userId="768be38e-2fb5-40ce-925d-bd8e9d9e3c31" providerId="ADAL" clId="{7D4544BA-1846-4480-AD2B-B300E71FFAA8}" dt="2024-04-23T15:57:24.932" v="22652" actId="478"/>
          <ac:spMkLst>
            <pc:docMk/>
            <pc:sldMk cId="4293250546" sldId="2146846451"/>
            <ac:spMk id="57" creationId="{94E3374E-58AE-D3B5-E3F7-8960FDCAE852}"/>
          </ac:spMkLst>
        </pc:spChg>
        <pc:spChg chg="add del mod">
          <ac:chgData name="Reed Kiely" userId="768be38e-2fb5-40ce-925d-bd8e9d9e3c31" providerId="ADAL" clId="{7D4544BA-1846-4480-AD2B-B300E71FFAA8}" dt="2024-04-23T15:57:24.932" v="22652" actId="478"/>
          <ac:spMkLst>
            <pc:docMk/>
            <pc:sldMk cId="4293250546" sldId="2146846451"/>
            <ac:spMk id="58" creationId="{66E580A2-7ED7-55E7-3505-13DA05BCAAA2}"/>
          </ac:spMkLst>
        </pc:spChg>
        <pc:spChg chg="mod">
          <ac:chgData name="Reed Kiely" userId="768be38e-2fb5-40ce-925d-bd8e9d9e3c31" providerId="ADAL" clId="{7D4544BA-1846-4480-AD2B-B300E71FFAA8}" dt="2024-04-23T17:38:33.922" v="23516" actId="1035"/>
          <ac:spMkLst>
            <pc:docMk/>
            <pc:sldMk cId="4293250546" sldId="2146846451"/>
            <ac:spMk id="59" creationId="{D36D1F36-1979-DF4A-24EC-94563278326C}"/>
          </ac:spMkLst>
        </pc:spChg>
        <pc:spChg chg="mod">
          <ac:chgData name="Reed Kiely" userId="768be38e-2fb5-40ce-925d-bd8e9d9e3c31" providerId="ADAL" clId="{7D4544BA-1846-4480-AD2B-B300E71FFAA8}" dt="2024-04-23T17:38:33.922" v="23516" actId="1035"/>
          <ac:spMkLst>
            <pc:docMk/>
            <pc:sldMk cId="4293250546" sldId="2146846451"/>
            <ac:spMk id="60" creationId="{BB371B34-F5CA-BB59-0EC4-919F7129D4DF}"/>
          </ac:spMkLst>
        </pc:spChg>
        <pc:spChg chg="mod">
          <ac:chgData name="Reed Kiely" userId="768be38e-2fb5-40ce-925d-bd8e9d9e3c31" providerId="ADAL" clId="{7D4544BA-1846-4480-AD2B-B300E71FFAA8}" dt="2024-04-23T17:38:33.922" v="23516" actId="1035"/>
          <ac:spMkLst>
            <pc:docMk/>
            <pc:sldMk cId="4293250546" sldId="2146846451"/>
            <ac:spMk id="61" creationId="{6ACE3B90-A693-711A-CB38-10A0B27E3670}"/>
          </ac:spMkLst>
        </pc:spChg>
        <pc:spChg chg="mod">
          <ac:chgData name="Reed Kiely" userId="768be38e-2fb5-40ce-925d-bd8e9d9e3c31" providerId="ADAL" clId="{7D4544BA-1846-4480-AD2B-B300E71FFAA8}" dt="2024-04-23T17:38:33.922" v="23516" actId="1035"/>
          <ac:spMkLst>
            <pc:docMk/>
            <pc:sldMk cId="4293250546" sldId="2146846451"/>
            <ac:spMk id="62" creationId="{D69E912B-F5F6-0BED-115A-6BFEC4C23C13}"/>
          </ac:spMkLst>
        </pc:spChg>
        <pc:spChg chg="mod">
          <ac:chgData name="Reed Kiely" userId="768be38e-2fb5-40ce-925d-bd8e9d9e3c31" providerId="ADAL" clId="{7D4544BA-1846-4480-AD2B-B300E71FFAA8}" dt="2024-04-23T17:38:33.922" v="23516" actId="1035"/>
          <ac:spMkLst>
            <pc:docMk/>
            <pc:sldMk cId="4293250546" sldId="2146846451"/>
            <ac:spMk id="63" creationId="{2B08AB2D-B77D-2EF7-2F8E-AE925998B5FD}"/>
          </ac:spMkLst>
        </pc:spChg>
        <pc:spChg chg="add del mod">
          <ac:chgData name="Reed Kiely" userId="768be38e-2fb5-40ce-925d-bd8e9d9e3c31" providerId="ADAL" clId="{7D4544BA-1846-4480-AD2B-B300E71FFAA8}" dt="2024-04-23T15:57:24.932" v="22652" actId="478"/>
          <ac:spMkLst>
            <pc:docMk/>
            <pc:sldMk cId="4293250546" sldId="2146846451"/>
            <ac:spMk id="64" creationId="{B68EA572-D57A-4C79-2626-28639245A36E}"/>
          </ac:spMkLst>
        </pc:spChg>
        <pc:spChg chg="add del mod">
          <ac:chgData name="Reed Kiely" userId="768be38e-2fb5-40ce-925d-bd8e9d9e3c31" providerId="ADAL" clId="{7D4544BA-1846-4480-AD2B-B300E71FFAA8}" dt="2024-04-23T15:57:24.932" v="22652" actId="478"/>
          <ac:spMkLst>
            <pc:docMk/>
            <pc:sldMk cId="4293250546" sldId="2146846451"/>
            <ac:spMk id="65" creationId="{F915EA0B-29B3-58D2-CA49-9F7FE0FFC03B}"/>
          </ac:spMkLst>
        </pc:spChg>
        <pc:spChg chg="del">
          <ac:chgData name="Reed Kiely" userId="768be38e-2fb5-40ce-925d-bd8e9d9e3c31" providerId="ADAL" clId="{7D4544BA-1846-4480-AD2B-B300E71FFAA8}" dt="2024-04-23T15:53:39.428" v="22567" actId="478"/>
          <ac:spMkLst>
            <pc:docMk/>
            <pc:sldMk cId="4293250546" sldId="2146846451"/>
            <ac:spMk id="66" creationId="{3306A87C-E3BF-4DF4-AFC7-055B1C899546}"/>
          </ac:spMkLst>
        </pc:spChg>
        <pc:spChg chg="del">
          <ac:chgData name="Reed Kiely" userId="768be38e-2fb5-40ce-925d-bd8e9d9e3c31" providerId="ADAL" clId="{7D4544BA-1846-4480-AD2B-B300E71FFAA8}" dt="2024-04-23T15:53:39.428" v="22567" actId="478"/>
          <ac:spMkLst>
            <pc:docMk/>
            <pc:sldMk cId="4293250546" sldId="2146846451"/>
            <ac:spMk id="67" creationId="{F58C6E91-9CF3-4445-55A5-77D9D7203BC9}"/>
          </ac:spMkLst>
        </pc:spChg>
        <pc:spChg chg="del">
          <ac:chgData name="Reed Kiely" userId="768be38e-2fb5-40ce-925d-bd8e9d9e3c31" providerId="ADAL" clId="{7D4544BA-1846-4480-AD2B-B300E71FFAA8}" dt="2024-04-23T15:53:39.428" v="22567" actId="478"/>
          <ac:spMkLst>
            <pc:docMk/>
            <pc:sldMk cId="4293250546" sldId="2146846451"/>
            <ac:spMk id="68" creationId="{FAA17E53-68BD-C801-C017-8C40DE86A1C9}"/>
          </ac:spMkLst>
        </pc:spChg>
        <pc:spChg chg="del">
          <ac:chgData name="Reed Kiely" userId="768be38e-2fb5-40ce-925d-bd8e9d9e3c31" providerId="ADAL" clId="{7D4544BA-1846-4480-AD2B-B300E71FFAA8}" dt="2024-04-23T15:53:39.428" v="22567" actId="478"/>
          <ac:spMkLst>
            <pc:docMk/>
            <pc:sldMk cId="4293250546" sldId="2146846451"/>
            <ac:spMk id="69" creationId="{EF52F18D-C65B-A05A-D8A0-013BF1CC933F}"/>
          </ac:spMkLst>
        </pc:spChg>
        <pc:spChg chg="del">
          <ac:chgData name="Reed Kiely" userId="768be38e-2fb5-40ce-925d-bd8e9d9e3c31" providerId="ADAL" clId="{7D4544BA-1846-4480-AD2B-B300E71FFAA8}" dt="2024-04-23T15:53:39.428" v="22567" actId="478"/>
          <ac:spMkLst>
            <pc:docMk/>
            <pc:sldMk cId="4293250546" sldId="2146846451"/>
            <ac:spMk id="70" creationId="{59B013E6-B6C1-7DD5-BA50-7B4027F97318}"/>
          </ac:spMkLst>
        </pc:spChg>
        <pc:spChg chg="del">
          <ac:chgData name="Reed Kiely" userId="768be38e-2fb5-40ce-925d-bd8e9d9e3c31" providerId="ADAL" clId="{7D4544BA-1846-4480-AD2B-B300E71FFAA8}" dt="2024-04-23T15:53:39.428" v="22567" actId="478"/>
          <ac:spMkLst>
            <pc:docMk/>
            <pc:sldMk cId="4293250546" sldId="2146846451"/>
            <ac:spMk id="71" creationId="{58CEA024-835D-712C-7060-1B8DA3429811}"/>
          </ac:spMkLst>
        </pc:spChg>
        <pc:spChg chg="add del mod">
          <ac:chgData name="Reed Kiely" userId="768be38e-2fb5-40ce-925d-bd8e9d9e3c31" providerId="ADAL" clId="{7D4544BA-1846-4480-AD2B-B300E71FFAA8}" dt="2024-04-23T15:57:24.932" v="22652" actId="478"/>
          <ac:spMkLst>
            <pc:docMk/>
            <pc:sldMk cId="4293250546" sldId="2146846451"/>
            <ac:spMk id="74" creationId="{4F78B729-4161-5A00-777B-07AB1D581866}"/>
          </ac:spMkLst>
        </pc:spChg>
        <pc:spChg chg="add del mod">
          <ac:chgData name="Reed Kiely" userId="768be38e-2fb5-40ce-925d-bd8e9d9e3c31" providerId="ADAL" clId="{7D4544BA-1846-4480-AD2B-B300E71FFAA8}" dt="2024-04-23T15:57:17.516" v="22651" actId="207"/>
          <ac:spMkLst>
            <pc:docMk/>
            <pc:sldMk cId="4293250546" sldId="2146846451"/>
            <ac:spMk id="75" creationId="{CECBB176-9E8E-C9AA-240A-0398C79A5AE4}"/>
          </ac:spMkLst>
        </pc:spChg>
        <pc:picChg chg="add mod ord">
          <ac:chgData name="Reed Kiely" userId="768be38e-2fb5-40ce-925d-bd8e9d9e3c31" providerId="ADAL" clId="{7D4544BA-1846-4480-AD2B-B300E71FFAA8}" dt="2024-04-23T17:38:33.922" v="23516" actId="1035"/>
          <ac:picMkLst>
            <pc:docMk/>
            <pc:sldMk cId="4293250546" sldId="2146846451"/>
            <ac:picMk id="3" creationId="{42E4CBBB-2F25-73EA-3F71-02EE7A524A13}"/>
          </ac:picMkLst>
        </pc:picChg>
        <pc:picChg chg="add mod">
          <ac:chgData name="Reed Kiely" userId="768be38e-2fb5-40ce-925d-bd8e9d9e3c31" providerId="ADAL" clId="{7D4544BA-1846-4480-AD2B-B300E71FFAA8}" dt="2024-04-23T17:38:33.922" v="23516" actId="1035"/>
          <ac:picMkLst>
            <pc:docMk/>
            <pc:sldMk cId="4293250546" sldId="2146846451"/>
            <ac:picMk id="11" creationId="{CAC07AEE-28F1-326F-31D7-D89456CAB704}"/>
          </ac:picMkLst>
        </pc:picChg>
        <pc:picChg chg="del">
          <ac:chgData name="Reed Kiely" userId="768be38e-2fb5-40ce-925d-bd8e9d9e3c31" providerId="ADAL" clId="{7D4544BA-1846-4480-AD2B-B300E71FFAA8}" dt="2024-04-23T15:54:27.051" v="22577" actId="478"/>
          <ac:picMkLst>
            <pc:docMk/>
            <pc:sldMk cId="4293250546" sldId="2146846451"/>
            <ac:picMk id="25" creationId="{C690EC63-B60C-5328-018F-A3CDBE610F98}"/>
          </ac:picMkLst>
        </pc:picChg>
        <pc:picChg chg="del mod modCrop">
          <ac:chgData name="Reed Kiely" userId="768be38e-2fb5-40ce-925d-bd8e9d9e3c31" providerId="ADAL" clId="{7D4544BA-1846-4480-AD2B-B300E71FFAA8}" dt="2024-04-23T15:54:27.818" v="22578" actId="478"/>
          <ac:picMkLst>
            <pc:docMk/>
            <pc:sldMk cId="4293250546" sldId="2146846451"/>
            <ac:picMk id="26" creationId="{CDF4E593-E9DF-82B4-8519-2EFBC199F0B0}"/>
          </ac:picMkLst>
        </pc:picChg>
        <pc:picChg chg="del">
          <ac:chgData name="Reed Kiely" userId="768be38e-2fb5-40ce-925d-bd8e9d9e3c31" providerId="ADAL" clId="{7D4544BA-1846-4480-AD2B-B300E71FFAA8}" dt="2024-04-23T15:53:39.428" v="22567" actId="478"/>
          <ac:picMkLst>
            <pc:docMk/>
            <pc:sldMk cId="4293250546" sldId="2146846451"/>
            <ac:picMk id="53" creationId="{410E8019-846D-8FF8-260A-82C7EE5FE89C}"/>
          </ac:picMkLst>
        </pc:picChg>
        <pc:cxnChg chg="add del mod">
          <ac:chgData name="Reed Kiely" userId="768be38e-2fb5-40ce-925d-bd8e9d9e3c31" providerId="ADAL" clId="{7D4544BA-1846-4480-AD2B-B300E71FFAA8}" dt="2024-04-23T15:57:24.932" v="22652" actId="478"/>
          <ac:cxnSpMkLst>
            <pc:docMk/>
            <pc:sldMk cId="4293250546" sldId="2146846451"/>
            <ac:cxnSpMk id="19" creationId="{C621EA68-BB53-10A7-D054-67CB0FE07F04}"/>
          </ac:cxnSpMkLst>
        </pc:cxnChg>
        <pc:cxnChg chg="add del mod">
          <ac:chgData name="Reed Kiely" userId="768be38e-2fb5-40ce-925d-bd8e9d9e3c31" providerId="ADAL" clId="{7D4544BA-1846-4480-AD2B-B300E71FFAA8}" dt="2024-04-23T15:57:24.932" v="22652" actId="478"/>
          <ac:cxnSpMkLst>
            <pc:docMk/>
            <pc:sldMk cId="4293250546" sldId="2146846451"/>
            <ac:cxnSpMk id="20" creationId="{FF0128B2-8A8F-2CB9-2161-579A7D745DBE}"/>
          </ac:cxnSpMkLst>
        </pc:cxnChg>
        <pc:cxnChg chg="add del mod">
          <ac:chgData name="Reed Kiely" userId="768be38e-2fb5-40ce-925d-bd8e9d9e3c31" providerId="ADAL" clId="{7D4544BA-1846-4480-AD2B-B300E71FFAA8}" dt="2024-04-23T15:57:24.932" v="22652" actId="478"/>
          <ac:cxnSpMkLst>
            <pc:docMk/>
            <pc:sldMk cId="4293250546" sldId="2146846451"/>
            <ac:cxnSpMk id="21" creationId="{2B7D5DC0-1567-A3D3-764C-9427A50A33B3}"/>
          </ac:cxnSpMkLst>
        </pc:cxnChg>
        <pc:cxnChg chg="add del mod">
          <ac:chgData name="Reed Kiely" userId="768be38e-2fb5-40ce-925d-bd8e9d9e3c31" providerId="ADAL" clId="{7D4544BA-1846-4480-AD2B-B300E71FFAA8}" dt="2024-04-23T15:57:24.932" v="22652" actId="478"/>
          <ac:cxnSpMkLst>
            <pc:docMk/>
            <pc:sldMk cId="4293250546" sldId="2146846451"/>
            <ac:cxnSpMk id="22" creationId="{E2C61123-D8A8-8B17-2D75-D99E3C6D7C8B}"/>
          </ac:cxnSpMkLst>
        </pc:cxnChg>
        <pc:cxnChg chg="add del mod">
          <ac:chgData name="Reed Kiely" userId="768be38e-2fb5-40ce-925d-bd8e9d9e3c31" providerId="ADAL" clId="{7D4544BA-1846-4480-AD2B-B300E71FFAA8}" dt="2024-04-23T15:57:24.932" v="22652" actId="478"/>
          <ac:cxnSpMkLst>
            <pc:docMk/>
            <pc:sldMk cId="4293250546" sldId="2146846451"/>
            <ac:cxnSpMk id="23" creationId="{38FB56D2-7DAC-4E51-54C9-750C9C5DB6C7}"/>
          </ac:cxnSpMkLst>
        </pc:cxnChg>
        <pc:cxnChg chg="add del mod">
          <ac:chgData name="Reed Kiely" userId="768be38e-2fb5-40ce-925d-bd8e9d9e3c31" providerId="ADAL" clId="{7D4544BA-1846-4480-AD2B-B300E71FFAA8}" dt="2024-04-23T15:57:24.932" v="22652" actId="478"/>
          <ac:cxnSpMkLst>
            <pc:docMk/>
            <pc:sldMk cId="4293250546" sldId="2146846451"/>
            <ac:cxnSpMk id="31" creationId="{F63946C7-8AB1-03DD-C14A-AF83004577C8}"/>
          </ac:cxnSpMkLst>
        </pc:cxnChg>
        <pc:cxnChg chg="add del mod">
          <ac:chgData name="Reed Kiely" userId="768be38e-2fb5-40ce-925d-bd8e9d9e3c31" providerId="ADAL" clId="{7D4544BA-1846-4480-AD2B-B300E71FFAA8}" dt="2024-04-23T15:57:24.932" v="22652" actId="478"/>
          <ac:cxnSpMkLst>
            <pc:docMk/>
            <pc:sldMk cId="4293250546" sldId="2146846451"/>
            <ac:cxnSpMk id="32" creationId="{393EB451-65EE-A0FC-4107-7A430CB0706A}"/>
          </ac:cxnSpMkLst>
        </pc:cxnChg>
        <pc:cxnChg chg="add del mod">
          <ac:chgData name="Reed Kiely" userId="768be38e-2fb5-40ce-925d-bd8e9d9e3c31" providerId="ADAL" clId="{7D4544BA-1846-4480-AD2B-B300E71FFAA8}" dt="2024-04-23T15:57:24.932" v="22652" actId="478"/>
          <ac:cxnSpMkLst>
            <pc:docMk/>
            <pc:sldMk cId="4293250546" sldId="2146846451"/>
            <ac:cxnSpMk id="72" creationId="{5B5BF8A6-3300-56A8-1F82-CBE61B0BACD3}"/>
          </ac:cxnSpMkLst>
        </pc:cxnChg>
      </pc:sldChg>
      <pc:sldChg chg="addSp delSp modSp add mod ord">
        <pc:chgData name="Reed Kiely" userId="768be38e-2fb5-40ce-925d-bd8e9d9e3c31" providerId="ADAL" clId="{7D4544BA-1846-4480-AD2B-B300E71FFAA8}" dt="2024-04-23T17:38:42.943" v="23518" actId="1076"/>
        <pc:sldMkLst>
          <pc:docMk/>
          <pc:sldMk cId="3476811512" sldId="2146846452"/>
        </pc:sldMkLst>
        <pc:spChg chg="del">
          <ac:chgData name="Reed Kiely" userId="768be38e-2fb5-40ce-925d-bd8e9d9e3c31" providerId="ADAL" clId="{7D4544BA-1846-4480-AD2B-B300E71FFAA8}" dt="2024-04-23T15:59:03.603" v="22702" actId="478"/>
          <ac:spMkLst>
            <pc:docMk/>
            <pc:sldMk cId="3476811512" sldId="2146846452"/>
            <ac:spMk id="4" creationId="{1BF894CE-5EB9-4BB3-F6C7-477E37F6A6AA}"/>
          </ac:spMkLst>
        </pc:spChg>
        <pc:spChg chg="add mod">
          <ac:chgData name="Reed Kiely" userId="768be38e-2fb5-40ce-925d-bd8e9d9e3c31" providerId="ADAL" clId="{7D4544BA-1846-4480-AD2B-B300E71FFAA8}" dt="2024-04-23T15:59:03.744" v="22703"/>
          <ac:spMkLst>
            <pc:docMk/>
            <pc:sldMk cId="3476811512" sldId="2146846452"/>
            <ac:spMk id="6" creationId="{ECFCBD0A-3CFA-FFBC-D3CF-4795214B5088}"/>
          </ac:spMkLst>
        </pc:spChg>
        <pc:spChg chg="add del mod">
          <ac:chgData name="Reed Kiely" userId="768be38e-2fb5-40ce-925d-bd8e9d9e3c31" providerId="ADAL" clId="{7D4544BA-1846-4480-AD2B-B300E71FFAA8}" dt="2024-04-23T16:01:09.243" v="22762" actId="478"/>
          <ac:spMkLst>
            <pc:docMk/>
            <pc:sldMk cId="3476811512" sldId="2146846452"/>
            <ac:spMk id="10" creationId="{4A9FAEB6-BD8A-68FD-D489-56C010DD5B2F}"/>
          </ac:spMkLst>
        </pc:spChg>
        <pc:spChg chg="add mod">
          <ac:chgData name="Reed Kiely" userId="768be38e-2fb5-40ce-925d-bd8e9d9e3c31" providerId="ADAL" clId="{7D4544BA-1846-4480-AD2B-B300E71FFAA8}" dt="2024-04-23T17:38:42.943" v="23518" actId="1076"/>
          <ac:spMkLst>
            <pc:docMk/>
            <pc:sldMk cId="3476811512" sldId="2146846452"/>
            <ac:spMk id="12" creationId="{05BEC5D8-68BF-DE9D-77DA-402E146FF7C3}"/>
          </ac:spMkLst>
        </pc:spChg>
        <pc:spChg chg="add mod">
          <ac:chgData name="Reed Kiely" userId="768be38e-2fb5-40ce-925d-bd8e9d9e3c31" providerId="ADAL" clId="{7D4544BA-1846-4480-AD2B-B300E71FFAA8}" dt="2024-04-23T17:38:42.943" v="23518" actId="1076"/>
          <ac:spMkLst>
            <pc:docMk/>
            <pc:sldMk cId="3476811512" sldId="2146846452"/>
            <ac:spMk id="13" creationId="{FC805726-7344-9477-F2E6-42C8BF22AAAC}"/>
          </ac:spMkLst>
        </pc:spChg>
        <pc:spChg chg="del mod">
          <ac:chgData name="Reed Kiely" userId="768be38e-2fb5-40ce-925d-bd8e9d9e3c31" providerId="ADAL" clId="{7D4544BA-1846-4480-AD2B-B300E71FFAA8}" dt="2024-04-23T17:38:39.392" v="23517" actId="478"/>
          <ac:spMkLst>
            <pc:docMk/>
            <pc:sldMk cId="3476811512" sldId="2146846452"/>
            <ac:spMk id="15" creationId="{4A345244-3C71-2F7E-0784-6B60BA458C78}"/>
          </ac:spMkLst>
        </pc:spChg>
        <pc:spChg chg="del">
          <ac:chgData name="Reed Kiely" userId="768be38e-2fb5-40ce-925d-bd8e9d9e3c31" providerId="ADAL" clId="{7D4544BA-1846-4480-AD2B-B300E71FFAA8}" dt="2024-04-23T15:59:17.490" v="22714" actId="478"/>
          <ac:spMkLst>
            <pc:docMk/>
            <pc:sldMk cId="3476811512" sldId="2146846452"/>
            <ac:spMk id="27" creationId="{D54CA028-46BF-BAB9-9DBF-B36CD90B8E9A}"/>
          </ac:spMkLst>
        </pc:spChg>
        <pc:spChg chg="del">
          <ac:chgData name="Reed Kiely" userId="768be38e-2fb5-40ce-925d-bd8e9d9e3c31" providerId="ADAL" clId="{7D4544BA-1846-4480-AD2B-B300E71FFAA8}" dt="2024-04-23T15:59:17.490" v="22714" actId="478"/>
          <ac:spMkLst>
            <pc:docMk/>
            <pc:sldMk cId="3476811512" sldId="2146846452"/>
            <ac:spMk id="29" creationId="{D798D5A2-4BC3-78C2-E7B4-EB03FF77A53F}"/>
          </ac:spMkLst>
        </pc:spChg>
        <pc:spChg chg="del">
          <ac:chgData name="Reed Kiely" userId="768be38e-2fb5-40ce-925d-bd8e9d9e3c31" providerId="ADAL" clId="{7D4544BA-1846-4480-AD2B-B300E71FFAA8}" dt="2024-04-23T15:59:17.490" v="22714" actId="478"/>
          <ac:spMkLst>
            <pc:docMk/>
            <pc:sldMk cId="3476811512" sldId="2146846452"/>
            <ac:spMk id="30" creationId="{92B49191-D9F1-BAE1-FAAB-FEEB3CAE6040}"/>
          </ac:spMkLst>
        </pc:spChg>
        <pc:spChg chg="del">
          <ac:chgData name="Reed Kiely" userId="768be38e-2fb5-40ce-925d-bd8e9d9e3c31" providerId="ADAL" clId="{7D4544BA-1846-4480-AD2B-B300E71FFAA8}" dt="2024-04-23T15:59:17.490" v="22714" actId="478"/>
          <ac:spMkLst>
            <pc:docMk/>
            <pc:sldMk cId="3476811512" sldId="2146846452"/>
            <ac:spMk id="33" creationId="{FAF9D9D6-E793-16EF-3610-2C9F22B6A463}"/>
          </ac:spMkLst>
        </pc:spChg>
        <pc:spChg chg="del">
          <ac:chgData name="Reed Kiely" userId="768be38e-2fb5-40ce-925d-bd8e9d9e3c31" providerId="ADAL" clId="{7D4544BA-1846-4480-AD2B-B300E71FFAA8}" dt="2024-04-23T15:59:17.490" v="22714" actId="478"/>
          <ac:spMkLst>
            <pc:docMk/>
            <pc:sldMk cId="3476811512" sldId="2146846452"/>
            <ac:spMk id="34" creationId="{CCE86BB8-E1F9-431E-8515-2E291EB1BB4C}"/>
          </ac:spMkLst>
        </pc:spChg>
        <pc:spChg chg="del">
          <ac:chgData name="Reed Kiely" userId="768be38e-2fb5-40ce-925d-bd8e9d9e3c31" providerId="ADAL" clId="{7D4544BA-1846-4480-AD2B-B300E71FFAA8}" dt="2024-04-23T15:59:17.490" v="22714" actId="478"/>
          <ac:spMkLst>
            <pc:docMk/>
            <pc:sldMk cId="3476811512" sldId="2146846452"/>
            <ac:spMk id="35" creationId="{895C08D9-9A74-6B49-8DFB-E4B9310AD741}"/>
          </ac:spMkLst>
        </pc:spChg>
        <pc:spChg chg="del">
          <ac:chgData name="Reed Kiely" userId="768be38e-2fb5-40ce-925d-bd8e9d9e3c31" providerId="ADAL" clId="{7D4544BA-1846-4480-AD2B-B300E71FFAA8}" dt="2024-04-23T15:59:17.490" v="22714" actId="478"/>
          <ac:spMkLst>
            <pc:docMk/>
            <pc:sldMk cId="3476811512" sldId="2146846452"/>
            <ac:spMk id="36" creationId="{D5183593-4B2C-F595-FA27-28659F851956}"/>
          </ac:spMkLst>
        </pc:spChg>
        <pc:spChg chg="del">
          <ac:chgData name="Reed Kiely" userId="768be38e-2fb5-40ce-925d-bd8e9d9e3c31" providerId="ADAL" clId="{7D4544BA-1846-4480-AD2B-B300E71FFAA8}" dt="2024-04-23T15:59:17.490" v="22714" actId="478"/>
          <ac:spMkLst>
            <pc:docMk/>
            <pc:sldMk cId="3476811512" sldId="2146846452"/>
            <ac:spMk id="37" creationId="{A0895672-474D-7CE9-363A-DF5CBC85497F}"/>
          </ac:spMkLst>
        </pc:spChg>
        <pc:spChg chg="del">
          <ac:chgData name="Reed Kiely" userId="768be38e-2fb5-40ce-925d-bd8e9d9e3c31" providerId="ADAL" clId="{7D4544BA-1846-4480-AD2B-B300E71FFAA8}" dt="2024-04-23T15:59:17.490" v="22714" actId="478"/>
          <ac:spMkLst>
            <pc:docMk/>
            <pc:sldMk cId="3476811512" sldId="2146846452"/>
            <ac:spMk id="55" creationId="{ED025F85-A314-848E-21AB-FF344808F3E0}"/>
          </ac:spMkLst>
        </pc:spChg>
        <pc:spChg chg="del">
          <ac:chgData name="Reed Kiely" userId="768be38e-2fb5-40ce-925d-bd8e9d9e3c31" providerId="ADAL" clId="{7D4544BA-1846-4480-AD2B-B300E71FFAA8}" dt="2024-04-23T15:59:17.490" v="22714" actId="478"/>
          <ac:spMkLst>
            <pc:docMk/>
            <pc:sldMk cId="3476811512" sldId="2146846452"/>
            <ac:spMk id="59" creationId="{D36D1F36-1979-DF4A-24EC-94563278326C}"/>
          </ac:spMkLst>
        </pc:spChg>
        <pc:spChg chg="del">
          <ac:chgData name="Reed Kiely" userId="768be38e-2fb5-40ce-925d-bd8e9d9e3c31" providerId="ADAL" clId="{7D4544BA-1846-4480-AD2B-B300E71FFAA8}" dt="2024-04-23T15:59:17.490" v="22714" actId="478"/>
          <ac:spMkLst>
            <pc:docMk/>
            <pc:sldMk cId="3476811512" sldId="2146846452"/>
            <ac:spMk id="60" creationId="{BB371B34-F5CA-BB59-0EC4-919F7129D4DF}"/>
          </ac:spMkLst>
        </pc:spChg>
        <pc:spChg chg="del">
          <ac:chgData name="Reed Kiely" userId="768be38e-2fb5-40ce-925d-bd8e9d9e3c31" providerId="ADAL" clId="{7D4544BA-1846-4480-AD2B-B300E71FFAA8}" dt="2024-04-23T15:59:17.490" v="22714" actId="478"/>
          <ac:spMkLst>
            <pc:docMk/>
            <pc:sldMk cId="3476811512" sldId="2146846452"/>
            <ac:spMk id="61" creationId="{6ACE3B90-A693-711A-CB38-10A0B27E3670}"/>
          </ac:spMkLst>
        </pc:spChg>
        <pc:spChg chg="del">
          <ac:chgData name="Reed Kiely" userId="768be38e-2fb5-40ce-925d-bd8e9d9e3c31" providerId="ADAL" clId="{7D4544BA-1846-4480-AD2B-B300E71FFAA8}" dt="2024-04-23T15:59:17.490" v="22714" actId="478"/>
          <ac:spMkLst>
            <pc:docMk/>
            <pc:sldMk cId="3476811512" sldId="2146846452"/>
            <ac:spMk id="62" creationId="{D69E912B-F5F6-0BED-115A-6BFEC4C23C13}"/>
          </ac:spMkLst>
        </pc:spChg>
        <pc:spChg chg="del">
          <ac:chgData name="Reed Kiely" userId="768be38e-2fb5-40ce-925d-bd8e9d9e3c31" providerId="ADAL" clId="{7D4544BA-1846-4480-AD2B-B300E71FFAA8}" dt="2024-04-23T15:59:17.490" v="22714" actId="478"/>
          <ac:spMkLst>
            <pc:docMk/>
            <pc:sldMk cId="3476811512" sldId="2146846452"/>
            <ac:spMk id="63" creationId="{2B08AB2D-B77D-2EF7-2F8E-AE925998B5FD}"/>
          </ac:spMkLst>
        </pc:spChg>
        <pc:spChg chg="del">
          <ac:chgData name="Reed Kiely" userId="768be38e-2fb5-40ce-925d-bd8e9d9e3c31" providerId="ADAL" clId="{7D4544BA-1846-4480-AD2B-B300E71FFAA8}" dt="2024-04-23T15:59:19.610" v="22715" actId="478"/>
          <ac:spMkLst>
            <pc:docMk/>
            <pc:sldMk cId="3476811512" sldId="2146846452"/>
            <ac:spMk id="75" creationId="{CECBB176-9E8E-C9AA-240A-0398C79A5AE4}"/>
          </ac:spMkLst>
        </pc:spChg>
        <pc:picChg chg="del">
          <ac:chgData name="Reed Kiely" userId="768be38e-2fb5-40ce-925d-bd8e9d9e3c31" providerId="ADAL" clId="{7D4544BA-1846-4480-AD2B-B300E71FFAA8}" dt="2024-04-23T15:59:17.490" v="22714" actId="478"/>
          <ac:picMkLst>
            <pc:docMk/>
            <pc:sldMk cId="3476811512" sldId="2146846452"/>
            <ac:picMk id="3" creationId="{42E4CBBB-2F25-73EA-3F71-02EE7A524A13}"/>
          </ac:picMkLst>
        </pc:picChg>
        <pc:picChg chg="add mod modCrop">
          <ac:chgData name="Reed Kiely" userId="768be38e-2fb5-40ce-925d-bd8e9d9e3c31" providerId="ADAL" clId="{7D4544BA-1846-4480-AD2B-B300E71FFAA8}" dt="2024-04-23T17:38:42.943" v="23518" actId="1076"/>
          <ac:picMkLst>
            <pc:docMk/>
            <pc:sldMk cId="3476811512" sldId="2146846452"/>
            <ac:picMk id="8" creationId="{01FDB80A-7DA1-B2DA-528D-B0A2BED74B12}"/>
          </ac:picMkLst>
        </pc:picChg>
        <pc:picChg chg="del">
          <ac:chgData name="Reed Kiely" userId="768be38e-2fb5-40ce-925d-bd8e9d9e3c31" providerId="ADAL" clId="{7D4544BA-1846-4480-AD2B-B300E71FFAA8}" dt="2024-04-23T15:59:17.490" v="22714" actId="478"/>
          <ac:picMkLst>
            <pc:docMk/>
            <pc:sldMk cId="3476811512" sldId="2146846452"/>
            <ac:picMk id="11" creationId="{CAC07AEE-28F1-326F-31D7-D89456CAB704}"/>
          </ac:picMkLst>
        </pc:picChg>
      </pc:sldChg>
      <pc:sldChg chg="addSp delSp modSp mod">
        <pc:chgData name="Reed Kiely" userId="768be38e-2fb5-40ce-925d-bd8e9d9e3c31" providerId="ADAL" clId="{7D4544BA-1846-4480-AD2B-B300E71FFAA8}" dt="2024-04-23T17:38:51.322" v="23520" actId="1076"/>
        <pc:sldMkLst>
          <pc:docMk/>
          <pc:sldMk cId="1045274897" sldId="2146846453"/>
        </pc:sldMkLst>
        <pc:spChg chg="mod">
          <ac:chgData name="Reed Kiely" userId="768be38e-2fb5-40ce-925d-bd8e9d9e3c31" providerId="ADAL" clId="{7D4544BA-1846-4480-AD2B-B300E71FFAA8}" dt="2024-04-23T16:01:44.891" v="22775"/>
          <ac:spMkLst>
            <pc:docMk/>
            <pc:sldMk cId="1045274897" sldId="2146846453"/>
            <ac:spMk id="4" creationId="{1BF894CE-5EB9-4BB3-F6C7-477E37F6A6AA}"/>
          </ac:spMkLst>
        </pc:spChg>
        <pc:spChg chg="mod">
          <ac:chgData name="Reed Kiely" userId="768be38e-2fb5-40ce-925d-bd8e9d9e3c31" providerId="ADAL" clId="{7D4544BA-1846-4480-AD2B-B300E71FFAA8}" dt="2024-04-23T16:04:20.228" v="22845" actId="1076"/>
          <ac:spMkLst>
            <pc:docMk/>
            <pc:sldMk cId="1045274897" sldId="2146846453"/>
            <ac:spMk id="5" creationId="{BDE1BC5F-BB63-0916-3A60-3B803226C478}"/>
          </ac:spMkLst>
        </pc:spChg>
        <pc:spChg chg="add del mod">
          <ac:chgData name="Reed Kiely" userId="768be38e-2fb5-40ce-925d-bd8e9d9e3c31" providerId="ADAL" clId="{7D4544BA-1846-4480-AD2B-B300E71FFAA8}" dt="2024-04-23T16:05:34.210" v="22860" actId="478"/>
          <ac:spMkLst>
            <pc:docMk/>
            <pc:sldMk cId="1045274897" sldId="2146846453"/>
            <ac:spMk id="6" creationId="{89FD62CA-0EE2-0642-AB35-2B3E50108E6F}"/>
          </ac:spMkLst>
        </pc:spChg>
        <pc:spChg chg="add del mod">
          <ac:chgData name="Reed Kiely" userId="768be38e-2fb5-40ce-925d-bd8e9d9e3c31" providerId="ADAL" clId="{7D4544BA-1846-4480-AD2B-B300E71FFAA8}" dt="2024-04-23T16:04:56.306" v="22858" actId="478"/>
          <ac:spMkLst>
            <pc:docMk/>
            <pc:sldMk cId="1045274897" sldId="2146846453"/>
            <ac:spMk id="8" creationId="{8120E8CE-B9F2-2799-1145-1654A3CBA733}"/>
          </ac:spMkLst>
        </pc:spChg>
        <pc:spChg chg="add del mod">
          <ac:chgData name="Reed Kiely" userId="768be38e-2fb5-40ce-925d-bd8e9d9e3c31" providerId="ADAL" clId="{7D4544BA-1846-4480-AD2B-B300E71FFAA8}" dt="2024-04-23T16:05:27.683" v="22859" actId="478"/>
          <ac:spMkLst>
            <pc:docMk/>
            <pc:sldMk cId="1045274897" sldId="2146846453"/>
            <ac:spMk id="10" creationId="{2D715192-B176-F644-2FDF-2130836DCD51}"/>
          </ac:spMkLst>
        </pc:spChg>
        <pc:spChg chg="add del mod">
          <ac:chgData name="Reed Kiely" userId="768be38e-2fb5-40ce-925d-bd8e9d9e3c31" providerId="ADAL" clId="{7D4544BA-1846-4480-AD2B-B300E71FFAA8}" dt="2024-04-23T16:04:56.306" v="22858" actId="478"/>
          <ac:spMkLst>
            <pc:docMk/>
            <pc:sldMk cId="1045274897" sldId="2146846453"/>
            <ac:spMk id="12" creationId="{7E6C00D5-C16B-8403-0BC4-0D0DEAE9EBBC}"/>
          </ac:spMkLst>
        </pc:spChg>
        <pc:spChg chg="add del mod">
          <ac:chgData name="Reed Kiely" userId="768be38e-2fb5-40ce-925d-bd8e9d9e3c31" providerId="ADAL" clId="{7D4544BA-1846-4480-AD2B-B300E71FFAA8}" dt="2024-04-23T16:05:27.683" v="22859" actId="478"/>
          <ac:spMkLst>
            <pc:docMk/>
            <pc:sldMk cId="1045274897" sldId="2146846453"/>
            <ac:spMk id="13" creationId="{A26C9A8B-4FF5-31AA-5213-F67CE6170CCD}"/>
          </ac:spMkLst>
        </pc:spChg>
        <pc:spChg chg="del mod">
          <ac:chgData name="Reed Kiely" userId="768be38e-2fb5-40ce-925d-bd8e9d9e3c31" providerId="ADAL" clId="{7D4544BA-1846-4480-AD2B-B300E71FFAA8}" dt="2024-04-23T17:38:48.385" v="23519" actId="478"/>
          <ac:spMkLst>
            <pc:docMk/>
            <pc:sldMk cId="1045274897" sldId="2146846453"/>
            <ac:spMk id="15" creationId="{4A345244-3C71-2F7E-0784-6B60BA458C78}"/>
          </ac:spMkLst>
        </pc:spChg>
        <pc:spChg chg="add mod">
          <ac:chgData name="Reed Kiely" userId="768be38e-2fb5-40ce-925d-bd8e9d9e3c31" providerId="ADAL" clId="{7D4544BA-1846-4480-AD2B-B300E71FFAA8}" dt="2024-04-23T17:38:51.322" v="23520" actId="1076"/>
          <ac:spMkLst>
            <pc:docMk/>
            <pc:sldMk cId="1045274897" sldId="2146846453"/>
            <ac:spMk id="20" creationId="{8323DE16-F6A8-D10A-2989-699B7CEA0954}"/>
          </ac:spMkLst>
        </pc:spChg>
        <pc:spChg chg="add mod">
          <ac:chgData name="Reed Kiely" userId="768be38e-2fb5-40ce-925d-bd8e9d9e3c31" providerId="ADAL" clId="{7D4544BA-1846-4480-AD2B-B300E71FFAA8}" dt="2024-04-23T17:38:51.322" v="23520" actId="1076"/>
          <ac:spMkLst>
            <pc:docMk/>
            <pc:sldMk cId="1045274897" sldId="2146846453"/>
            <ac:spMk id="21" creationId="{6ECB7115-5013-488E-FF05-96546D03CC32}"/>
          </ac:spMkLst>
        </pc:spChg>
        <pc:spChg chg="mod ord">
          <ac:chgData name="Reed Kiely" userId="768be38e-2fb5-40ce-925d-bd8e9d9e3c31" providerId="ADAL" clId="{7D4544BA-1846-4480-AD2B-B300E71FFAA8}" dt="2024-04-23T17:38:51.322" v="23520" actId="1076"/>
          <ac:spMkLst>
            <pc:docMk/>
            <pc:sldMk cId="1045274897" sldId="2146846453"/>
            <ac:spMk id="27" creationId="{D54CA028-46BF-BAB9-9DBF-B36CD90B8E9A}"/>
          </ac:spMkLst>
        </pc:spChg>
        <pc:spChg chg="del">
          <ac:chgData name="Reed Kiely" userId="768be38e-2fb5-40ce-925d-bd8e9d9e3c31" providerId="ADAL" clId="{7D4544BA-1846-4480-AD2B-B300E71FFAA8}" dt="2024-04-23T16:03:57.570" v="22841" actId="478"/>
          <ac:spMkLst>
            <pc:docMk/>
            <pc:sldMk cId="1045274897" sldId="2146846453"/>
            <ac:spMk id="29" creationId="{D798D5A2-4BC3-78C2-E7B4-EB03FF77A53F}"/>
          </ac:spMkLst>
        </pc:spChg>
        <pc:spChg chg="mod ord">
          <ac:chgData name="Reed Kiely" userId="768be38e-2fb5-40ce-925d-bd8e9d9e3c31" providerId="ADAL" clId="{7D4544BA-1846-4480-AD2B-B300E71FFAA8}" dt="2024-04-23T17:38:51.322" v="23520" actId="1076"/>
          <ac:spMkLst>
            <pc:docMk/>
            <pc:sldMk cId="1045274897" sldId="2146846453"/>
            <ac:spMk id="30" creationId="{92B49191-D9F1-BAE1-FAAB-FEEB3CAE6040}"/>
          </ac:spMkLst>
        </pc:spChg>
        <pc:spChg chg="del">
          <ac:chgData name="Reed Kiely" userId="768be38e-2fb5-40ce-925d-bd8e9d9e3c31" providerId="ADAL" clId="{7D4544BA-1846-4480-AD2B-B300E71FFAA8}" dt="2024-04-23T16:03:57.570" v="22841" actId="478"/>
          <ac:spMkLst>
            <pc:docMk/>
            <pc:sldMk cId="1045274897" sldId="2146846453"/>
            <ac:spMk id="33" creationId="{FAF9D9D6-E793-16EF-3610-2C9F22B6A463}"/>
          </ac:spMkLst>
        </pc:spChg>
        <pc:spChg chg="del">
          <ac:chgData name="Reed Kiely" userId="768be38e-2fb5-40ce-925d-bd8e9d9e3c31" providerId="ADAL" clId="{7D4544BA-1846-4480-AD2B-B300E71FFAA8}" dt="2024-04-23T16:03:57.570" v="22841" actId="478"/>
          <ac:spMkLst>
            <pc:docMk/>
            <pc:sldMk cId="1045274897" sldId="2146846453"/>
            <ac:spMk id="34" creationId="{CCE86BB8-E1F9-431E-8515-2E291EB1BB4C}"/>
          </ac:spMkLst>
        </pc:spChg>
        <pc:spChg chg="del">
          <ac:chgData name="Reed Kiely" userId="768be38e-2fb5-40ce-925d-bd8e9d9e3c31" providerId="ADAL" clId="{7D4544BA-1846-4480-AD2B-B300E71FFAA8}" dt="2024-04-23T16:03:57.570" v="22841" actId="478"/>
          <ac:spMkLst>
            <pc:docMk/>
            <pc:sldMk cId="1045274897" sldId="2146846453"/>
            <ac:spMk id="35" creationId="{895C08D9-9A74-6B49-8DFB-E4B9310AD741}"/>
          </ac:spMkLst>
        </pc:spChg>
        <pc:spChg chg="del">
          <ac:chgData name="Reed Kiely" userId="768be38e-2fb5-40ce-925d-bd8e9d9e3c31" providerId="ADAL" clId="{7D4544BA-1846-4480-AD2B-B300E71FFAA8}" dt="2024-04-23T16:03:57.570" v="22841" actId="478"/>
          <ac:spMkLst>
            <pc:docMk/>
            <pc:sldMk cId="1045274897" sldId="2146846453"/>
            <ac:spMk id="36" creationId="{D5183593-4B2C-F595-FA27-28659F851956}"/>
          </ac:spMkLst>
        </pc:spChg>
        <pc:spChg chg="del">
          <ac:chgData name="Reed Kiely" userId="768be38e-2fb5-40ce-925d-bd8e9d9e3c31" providerId="ADAL" clId="{7D4544BA-1846-4480-AD2B-B300E71FFAA8}" dt="2024-04-23T16:03:57.570" v="22841" actId="478"/>
          <ac:spMkLst>
            <pc:docMk/>
            <pc:sldMk cId="1045274897" sldId="2146846453"/>
            <ac:spMk id="37" creationId="{A0895672-474D-7CE9-363A-DF5CBC85497F}"/>
          </ac:spMkLst>
        </pc:spChg>
        <pc:spChg chg="del">
          <ac:chgData name="Reed Kiely" userId="768be38e-2fb5-40ce-925d-bd8e9d9e3c31" providerId="ADAL" clId="{7D4544BA-1846-4480-AD2B-B300E71FFAA8}" dt="2024-04-23T16:03:57.570" v="22841" actId="478"/>
          <ac:spMkLst>
            <pc:docMk/>
            <pc:sldMk cId="1045274897" sldId="2146846453"/>
            <ac:spMk id="55" creationId="{ED025F85-A314-848E-21AB-FF344808F3E0}"/>
          </ac:spMkLst>
        </pc:spChg>
        <pc:spChg chg="del">
          <ac:chgData name="Reed Kiely" userId="768be38e-2fb5-40ce-925d-bd8e9d9e3c31" providerId="ADAL" clId="{7D4544BA-1846-4480-AD2B-B300E71FFAA8}" dt="2024-04-23T16:03:57.570" v="22841" actId="478"/>
          <ac:spMkLst>
            <pc:docMk/>
            <pc:sldMk cId="1045274897" sldId="2146846453"/>
            <ac:spMk id="59" creationId="{D36D1F36-1979-DF4A-24EC-94563278326C}"/>
          </ac:spMkLst>
        </pc:spChg>
        <pc:spChg chg="del">
          <ac:chgData name="Reed Kiely" userId="768be38e-2fb5-40ce-925d-bd8e9d9e3c31" providerId="ADAL" clId="{7D4544BA-1846-4480-AD2B-B300E71FFAA8}" dt="2024-04-23T16:03:57.570" v="22841" actId="478"/>
          <ac:spMkLst>
            <pc:docMk/>
            <pc:sldMk cId="1045274897" sldId="2146846453"/>
            <ac:spMk id="60" creationId="{BB371B34-F5CA-BB59-0EC4-919F7129D4DF}"/>
          </ac:spMkLst>
        </pc:spChg>
        <pc:spChg chg="del">
          <ac:chgData name="Reed Kiely" userId="768be38e-2fb5-40ce-925d-bd8e9d9e3c31" providerId="ADAL" clId="{7D4544BA-1846-4480-AD2B-B300E71FFAA8}" dt="2024-04-23T16:03:57.570" v="22841" actId="478"/>
          <ac:spMkLst>
            <pc:docMk/>
            <pc:sldMk cId="1045274897" sldId="2146846453"/>
            <ac:spMk id="61" creationId="{6ACE3B90-A693-711A-CB38-10A0B27E3670}"/>
          </ac:spMkLst>
        </pc:spChg>
        <pc:spChg chg="del">
          <ac:chgData name="Reed Kiely" userId="768be38e-2fb5-40ce-925d-bd8e9d9e3c31" providerId="ADAL" clId="{7D4544BA-1846-4480-AD2B-B300E71FFAA8}" dt="2024-04-23T16:03:57.570" v="22841" actId="478"/>
          <ac:spMkLst>
            <pc:docMk/>
            <pc:sldMk cId="1045274897" sldId="2146846453"/>
            <ac:spMk id="62" creationId="{D69E912B-F5F6-0BED-115A-6BFEC4C23C13}"/>
          </ac:spMkLst>
        </pc:spChg>
        <pc:spChg chg="del">
          <ac:chgData name="Reed Kiely" userId="768be38e-2fb5-40ce-925d-bd8e9d9e3c31" providerId="ADAL" clId="{7D4544BA-1846-4480-AD2B-B300E71FFAA8}" dt="2024-04-23T16:03:57.570" v="22841" actId="478"/>
          <ac:spMkLst>
            <pc:docMk/>
            <pc:sldMk cId="1045274897" sldId="2146846453"/>
            <ac:spMk id="63" creationId="{2B08AB2D-B77D-2EF7-2F8E-AE925998B5FD}"/>
          </ac:spMkLst>
        </pc:spChg>
        <pc:spChg chg="del">
          <ac:chgData name="Reed Kiely" userId="768be38e-2fb5-40ce-925d-bd8e9d9e3c31" providerId="ADAL" clId="{7D4544BA-1846-4480-AD2B-B300E71FFAA8}" dt="2024-04-23T16:02:00.394" v="22792" actId="478"/>
          <ac:spMkLst>
            <pc:docMk/>
            <pc:sldMk cId="1045274897" sldId="2146846453"/>
            <ac:spMk id="75" creationId="{CECBB176-9E8E-C9AA-240A-0398C79A5AE4}"/>
          </ac:spMkLst>
        </pc:spChg>
        <pc:picChg chg="del mod">
          <ac:chgData name="Reed Kiely" userId="768be38e-2fb5-40ce-925d-bd8e9d9e3c31" providerId="ADAL" clId="{7D4544BA-1846-4480-AD2B-B300E71FFAA8}" dt="2024-04-23T16:03:57.570" v="22841" actId="478"/>
          <ac:picMkLst>
            <pc:docMk/>
            <pc:sldMk cId="1045274897" sldId="2146846453"/>
            <ac:picMk id="3" creationId="{42E4CBBB-2F25-73EA-3F71-02EE7A524A13}"/>
          </ac:picMkLst>
        </pc:picChg>
        <pc:picChg chg="del">
          <ac:chgData name="Reed Kiely" userId="768be38e-2fb5-40ce-925d-bd8e9d9e3c31" providerId="ADAL" clId="{7D4544BA-1846-4480-AD2B-B300E71FFAA8}" dt="2024-04-23T16:01:59.074" v="22791" actId="478"/>
          <ac:picMkLst>
            <pc:docMk/>
            <pc:sldMk cId="1045274897" sldId="2146846453"/>
            <ac:picMk id="11" creationId="{CAC07AEE-28F1-326F-31D7-D89456CAB704}"/>
          </ac:picMkLst>
        </pc:picChg>
        <pc:picChg chg="add del mod">
          <ac:chgData name="Reed Kiely" userId="768be38e-2fb5-40ce-925d-bd8e9d9e3c31" providerId="ADAL" clId="{7D4544BA-1846-4480-AD2B-B300E71FFAA8}" dt="2024-04-23T16:03:09.203" v="22820" actId="478"/>
          <ac:picMkLst>
            <pc:docMk/>
            <pc:sldMk cId="1045274897" sldId="2146846453"/>
            <ac:picMk id="14" creationId="{B22EE38E-41F2-A2F7-08A3-08407327C120}"/>
          </ac:picMkLst>
        </pc:picChg>
        <pc:picChg chg="add mod">
          <ac:chgData name="Reed Kiely" userId="768be38e-2fb5-40ce-925d-bd8e9d9e3c31" providerId="ADAL" clId="{7D4544BA-1846-4480-AD2B-B300E71FFAA8}" dt="2024-04-23T16:02:47.548" v="22803" actId="571"/>
          <ac:picMkLst>
            <pc:docMk/>
            <pc:sldMk cId="1045274897" sldId="2146846453"/>
            <ac:picMk id="16" creationId="{70D9CA73-A7DC-6747-EA05-4DB9B05B51ED}"/>
          </ac:picMkLst>
        </pc:picChg>
        <pc:picChg chg="add mod">
          <ac:chgData name="Reed Kiely" userId="768be38e-2fb5-40ce-925d-bd8e9d9e3c31" providerId="ADAL" clId="{7D4544BA-1846-4480-AD2B-B300E71FFAA8}" dt="2024-04-23T16:02:46.817" v="22802"/>
          <ac:picMkLst>
            <pc:docMk/>
            <pc:sldMk cId="1045274897" sldId="2146846453"/>
            <ac:picMk id="17" creationId="{EE99CEC9-289C-836C-75BD-AE2468099E3D}"/>
          </ac:picMkLst>
        </pc:picChg>
        <pc:picChg chg="add del mod">
          <ac:chgData name="Reed Kiely" userId="768be38e-2fb5-40ce-925d-bd8e9d9e3c31" providerId="ADAL" clId="{7D4544BA-1846-4480-AD2B-B300E71FFAA8}" dt="2024-04-23T16:03:09.203" v="22820" actId="478"/>
          <ac:picMkLst>
            <pc:docMk/>
            <pc:sldMk cId="1045274897" sldId="2146846453"/>
            <ac:picMk id="18" creationId="{3A6FE65A-25A0-2E52-462D-49F4C9217957}"/>
          </ac:picMkLst>
        </pc:picChg>
        <pc:picChg chg="add mod">
          <ac:chgData name="Reed Kiely" userId="768be38e-2fb5-40ce-925d-bd8e9d9e3c31" providerId="ADAL" clId="{7D4544BA-1846-4480-AD2B-B300E71FFAA8}" dt="2024-04-23T17:38:51.322" v="23520" actId="1076"/>
          <ac:picMkLst>
            <pc:docMk/>
            <pc:sldMk cId="1045274897" sldId="2146846453"/>
            <ac:picMk id="19" creationId="{932D9EF2-2B7C-8CE2-072C-621390842581}"/>
          </ac:picMkLst>
        </pc:picChg>
      </pc:sldChg>
    </pc:docChg>
  </pc:docChgLst>
  <pc:docChgLst>
    <pc:chgData name="Reed Kiely" userId="768be38e-2fb5-40ce-925d-bd8e9d9e3c31" providerId="ADAL" clId="{540ECBD6-AC6A-402B-A91F-7D54DF6457FF}"/>
    <pc:docChg chg="undo custSel modSld">
      <pc:chgData name="Reed Kiely" userId="768be38e-2fb5-40ce-925d-bd8e9d9e3c31" providerId="ADAL" clId="{540ECBD6-AC6A-402B-A91F-7D54DF6457FF}" dt="2023-10-10T14:17:42.122" v="573"/>
      <pc:docMkLst>
        <pc:docMk/>
      </pc:docMkLst>
      <pc:sldChg chg="addSp delSp modSp mod">
        <pc:chgData name="Reed Kiely" userId="768be38e-2fb5-40ce-925d-bd8e9d9e3c31" providerId="ADAL" clId="{540ECBD6-AC6A-402B-A91F-7D54DF6457FF}" dt="2023-10-10T14:17:42.122" v="573"/>
        <pc:sldMkLst>
          <pc:docMk/>
          <pc:sldMk cId="3546189941" sldId="2146846098"/>
        </pc:sldMkLst>
        <pc:spChg chg="mod">
          <ac:chgData name="Reed Kiely" userId="768be38e-2fb5-40ce-925d-bd8e9d9e3c31" providerId="ADAL" clId="{540ECBD6-AC6A-402B-A91F-7D54DF6457FF}" dt="2023-10-10T13:54:02.146" v="572" actId="1036"/>
          <ac:spMkLst>
            <pc:docMk/>
            <pc:sldMk cId="3546189941" sldId="2146846098"/>
            <ac:spMk id="3" creationId="{D2F7F3CB-2BCF-CD55-50D7-E5F519700DA4}"/>
          </ac:spMkLst>
        </pc:spChg>
        <pc:spChg chg="add del mod">
          <ac:chgData name="Reed Kiely" userId="768be38e-2fb5-40ce-925d-bd8e9d9e3c31" providerId="ADAL" clId="{540ECBD6-AC6A-402B-A91F-7D54DF6457FF}" dt="2023-10-10T13:53:35.216" v="558" actId="478"/>
          <ac:spMkLst>
            <pc:docMk/>
            <pc:sldMk cId="3546189941" sldId="2146846098"/>
            <ac:spMk id="4" creationId="{27D56C6C-B639-1BE2-9D12-2E4B5A462C55}"/>
          </ac:spMkLst>
        </pc:spChg>
        <pc:spChg chg="mod">
          <ac:chgData name="Reed Kiely" userId="768be38e-2fb5-40ce-925d-bd8e9d9e3c31" providerId="ADAL" clId="{540ECBD6-AC6A-402B-A91F-7D54DF6457FF}" dt="2023-10-10T13:54:02.146" v="572" actId="1036"/>
          <ac:spMkLst>
            <pc:docMk/>
            <pc:sldMk cId="3546189941" sldId="2146846098"/>
            <ac:spMk id="8" creationId="{71C472BA-96B1-EBE7-BD02-86FC8946EAA4}"/>
          </ac:spMkLst>
        </pc:spChg>
        <pc:spChg chg="mod">
          <ac:chgData name="Reed Kiely" userId="768be38e-2fb5-40ce-925d-bd8e9d9e3c31" providerId="ADAL" clId="{540ECBD6-AC6A-402B-A91F-7D54DF6457FF}" dt="2023-10-10T13:53:58.938" v="570" actId="1035"/>
          <ac:spMkLst>
            <pc:docMk/>
            <pc:sldMk cId="3546189941" sldId="2146846098"/>
            <ac:spMk id="10" creationId="{67BBB3C5-C3A0-BA3B-B67D-4727504B60CB}"/>
          </ac:spMkLst>
        </pc:spChg>
        <pc:spChg chg="mod">
          <ac:chgData name="Reed Kiely" userId="768be38e-2fb5-40ce-925d-bd8e9d9e3c31" providerId="ADAL" clId="{540ECBD6-AC6A-402B-A91F-7D54DF6457FF}" dt="2023-10-10T13:53:58.938" v="570" actId="1035"/>
          <ac:spMkLst>
            <pc:docMk/>
            <pc:sldMk cId="3546189941" sldId="2146846098"/>
            <ac:spMk id="11" creationId="{D46ED9CB-5299-A1E2-7AE5-C288570B3649}"/>
          </ac:spMkLst>
        </pc:spChg>
        <pc:spChg chg="mod">
          <ac:chgData name="Reed Kiely" userId="768be38e-2fb5-40ce-925d-bd8e9d9e3c31" providerId="ADAL" clId="{540ECBD6-AC6A-402B-A91F-7D54DF6457FF}" dt="2023-10-10T13:54:02.146" v="572" actId="1036"/>
          <ac:spMkLst>
            <pc:docMk/>
            <pc:sldMk cId="3546189941" sldId="2146846098"/>
            <ac:spMk id="12" creationId="{9D6C09B3-8220-A98F-6B0E-AFAC3654145C}"/>
          </ac:spMkLst>
        </pc:spChg>
        <pc:spChg chg="mod">
          <ac:chgData name="Reed Kiely" userId="768be38e-2fb5-40ce-925d-bd8e9d9e3c31" providerId="ADAL" clId="{540ECBD6-AC6A-402B-A91F-7D54DF6457FF}" dt="2023-10-10T13:53:58.938" v="570" actId="1035"/>
          <ac:spMkLst>
            <pc:docMk/>
            <pc:sldMk cId="3546189941" sldId="2146846098"/>
            <ac:spMk id="13" creationId="{DDF46EAC-242B-3275-4D81-9F0DBAE7EE78}"/>
          </ac:spMkLst>
        </pc:spChg>
        <pc:spChg chg="mod">
          <ac:chgData name="Reed Kiely" userId="768be38e-2fb5-40ce-925d-bd8e9d9e3c31" providerId="ADAL" clId="{540ECBD6-AC6A-402B-A91F-7D54DF6457FF}" dt="2023-10-10T13:53:58.938" v="570" actId="1035"/>
          <ac:spMkLst>
            <pc:docMk/>
            <pc:sldMk cId="3546189941" sldId="2146846098"/>
            <ac:spMk id="14" creationId="{FECE15E2-2A53-230C-0763-E2130E651251}"/>
          </ac:spMkLst>
        </pc:spChg>
        <pc:spChg chg="mod">
          <ac:chgData name="Reed Kiely" userId="768be38e-2fb5-40ce-925d-bd8e9d9e3c31" providerId="ADAL" clId="{540ECBD6-AC6A-402B-A91F-7D54DF6457FF}" dt="2023-10-10T13:54:02.146" v="572" actId="1036"/>
          <ac:spMkLst>
            <pc:docMk/>
            <pc:sldMk cId="3546189941" sldId="2146846098"/>
            <ac:spMk id="15" creationId="{ABBA91C5-2456-6966-5181-FD62316A55D9}"/>
          </ac:spMkLst>
        </pc:spChg>
        <pc:spChg chg="mod">
          <ac:chgData name="Reed Kiely" userId="768be38e-2fb5-40ce-925d-bd8e9d9e3c31" providerId="ADAL" clId="{540ECBD6-AC6A-402B-A91F-7D54DF6457FF}" dt="2023-10-10T13:54:02.146" v="572" actId="1036"/>
          <ac:spMkLst>
            <pc:docMk/>
            <pc:sldMk cId="3546189941" sldId="2146846098"/>
            <ac:spMk id="16" creationId="{4DE7B8DF-7FAB-ECFA-7565-16EB1CE1F231}"/>
          </ac:spMkLst>
        </pc:spChg>
        <pc:spChg chg="mod">
          <ac:chgData name="Reed Kiely" userId="768be38e-2fb5-40ce-925d-bd8e9d9e3c31" providerId="ADAL" clId="{540ECBD6-AC6A-402B-A91F-7D54DF6457FF}" dt="2023-10-10T13:53:58.938" v="570" actId="1035"/>
          <ac:spMkLst>
            <pc:docMk/>
            <pc:sldMk cId="3546189941" sldId="2146846098"/>
            <ac:spMk id="17" creationId="{DB15A155-BF15-74EE-7DC9-BC525D61BA20}"/>
          </ac:spMkLst>
        </pc:spChg>
        <pc:spChg chg="mod">
          <ac:chgData name="Reed Kiely" userId="768be38e-2fb5-40ce-925d-bd8e9d9e3c31" providerId="ADAL" clId="{540ECBD6-AC6A-402B-A91F-7D54DF6457FF}" dt="2023-10-10T14:17:42.122" v="573"/>
          <ac:spMkLst>
            <pc:docMk/>
            <pc:sldMk cId="3546189941" sldId="2146846098"/>
            <ac:spMk id="18" creationId="{22B33EE6-B8D5-A94D-0BF6-DEA5F6F0999D}"/>
          </ac:spMkLst>
        </pc:spChg>
        <pc:spChg chg="mod">
          <ac:chgData name="Reed Kiely" userId="768be38e-2fb5-40ce-925d-bd8e9d9e3c31" providerId="ADAL" clId="{540ECBD6-AC6A-402B-A91F-7D54DF6457FF}" dt="2023-10-10T13:54:02.146" v="572" actId="1036"/>
          <ac:spMkLst>
            <pc:docMk/>
            <pc:sldMk cId="3546189941" sldId="2146846098"/>
            <ac:spMk id="19" creationId="{0E841FBF-7861-2FCC-1F74-9F7DE531CD40}"/>
          </ac:spMkLst>
        </pc:spChg>
        <pc:spChg chg="mod">
          <ac:chgData name="Reed Kiely" userId="768be38e-2fb5-40ce-925d-bd8e9d9e3c31" providerId="ADAL" clId="{540ECBD6-AC6A-402B-A91F-7D54DF6457FF}" dt="2023-10-10T13:53:38.876" v="559" actId="404"/>
          <ac:spMkLst>
            <pc:docMk/>
            <pc:sldMk cId="3546189941" sldId="2146846098"/>
            <ac:spMk id="21" creationId="{301A5A28-F76E-032E-F66D-EF7A2C27A5A0}"/>
          </ac:spMkLst>
        </pc:spChg>
        <pc:spChg chg="mod">
          <ac:chgData name="Reed Kiely" userId="768be38e-2fb5-40ce-925d-bd8e9d9e3c31" providerId="ADAL" clId="{540ECBD6-AC6A-402B-A91F-7D54DF6457FF}" dt="2023-10-10T13:53:58.938" v="570" actId="1035"/>
          <ac:spMkLst>
            <pc:docMk/>
            <pc:sldMk cId="3546189941" sldId="2146846098"/>
            <ac:spMk id="22" creationId="{AB02447D-89BA-65D8-0EEB-1134F735F030}"/>
          </ac:spMkLst>
        </pc:spChg>
        <pc:spChg chg="add del mod">
          <ac:chgData name="Reed Kiely" userId="768be38e-2fb5-40ce-925d-bd8e9d9e3c31" providerId="ADAL" clId="{540ECBD6-AC6A-402B-A91F-7D54DF6457FF}" dt="2023-10-10T13:53:35.216" v="558" actId="478"/>
          <ac:spMkLst>
            <pc:docMk/>
            <pc:sldMk cId="3546189941" sldId="2146846098"/>
            <ac:spMk id="23" creationId="{31D6CDB9-8F88-25D3-77A4-3B329808F49B}"/>
          </ac:spMkLst>
        </pc:spChg>
        <pc:spChg chg="add del mod">
          <ac:chgData name="Reed Kiely" userId="768be38e-2fb5-40ce-925d-bd8e9d9e3c31" providerId="ADAL" clId="{540ECBD6-AC6A-402B-A91F-7D54DF6457FF}" dt="2023-10-10T13:53:35.216" v="558" actId="478"/>
          <ac:spMkLst>
            <pc:docMk/>
            <pc:sldMk cId="3546189941" sldId="2146846098"/>
            <ac:spMk id="24" creationId="{429CBD81-B954-5A8A-AE68-FA1437C42AF5}"/>
          </ac:spMkLst>
        </pc:spChg>
        <pc:spChg chg="add del mod">
          <ac:chgData name="Reed Kiely" userId="768be38e-2fb5-40ce-925d-bd8e9d9e3c31" providerId="ADAL" clId="{540ECBD6-AC6A-402B-A91F-7D54DF6457FF}" dt="2023-10-10T13:53:35.216" v="558" actId="478"/>
          <ac:spMkLst>
            <pc:docMk/>
            <pc:sldMk cId="3546189941" sldId="2146846098"/>
            <ac:spMk id="25" creationId="{88CDA256-989D-A4C6-9EFB-857D270CBEF1}"/>
          </ac:spMkLst>
        </pc:spChg>
        <pc:picChg chg="add mod modCrop">
          <ac:chgData name="Reed Kiely" userId="768be38e-2fb5-40ce-925d-bd8e9d9e3c31" providerId="ADAL" clId="{540ECBD6-AC6A-402B-A91F-7D54DF6457FF}" dt="2023-10-10T13:54:02.146" v="572" actId="1036"/>
          <ac:picMkLst>
            <pc:docMk/>
            <pc:sldMk cId="3546189941" sldId="2146846098"/>
            <ac:picMk id="6" creationId="{19AEBE41-564E-AFFC-B11F-7726262ECC10}"/>
          </ac:picMkLst>
        </pc:picChg>
        <pc:picChg chg="mod">
          <ac:chgData name="Reed Kiely" userId="768be38e-2fb5-40ce-925d-bd8e9d9e3c31" providerId="ADAL" clId="{540ECBD6-AC6A-402B-A91F-7D54DF6457FF}" dt="2023-10-10T13:53:58.938" v="570" actId="1035"/>
          <ac:picMkLst>
            <pc:docMk/>
            <pc:sldMk cId="3546189941" sldId="2146846098"/>
            <ac:picMk id="1026" creationId="{8486CB9B-594A-0474-165F-1FD5F29AF831}"/>
          </ac:picMkLst>
        </pc:picChg>
        <pc:picChg chg="mod">
          <ac:chgData name="Reed Kiely" userId="768be38e-2fb5-40ce-925d-bd8e9d9e3c31" providerId="ADAL" clId="{540ECBD6-AC6A-402B-A91F-7D54DF6457FF}" dt="2023-10-10T13:53:58.938" v="570" actId="1035"/>
          <ac:picMkLst>
            <pc:docMk/>
            <pc:sldMk cId="3546189941" sldId="2146846098"/>
            <ac:picMk id="1028" creationId="{45F230B1-C6CE-4335-431C-2C7FA3C3DDAA}"/>
          </ac:picMkLst>
        </pc:picChg>
        <pc:picChg chg="mod">
          <ac:chgData name="Reed Kiely" userId="768be38e-2fb5-40ce-925d-bd8e9d9e3c31" providerId="ADAL" clId="{540ECBD6-AC6A-402B-A91F-7D54DF6457FF}" dt="2023-10-10T13:54:02.146" v="572" actId="1036"/>
          <ac:picMkLst>
            <pc:docMk/>
            <pc:sldMk cId="3546189941" sldId="2146846098"/>
            <ac:picMk id="1030" creationId="{AD9BBE44-6A0B-0F82-B229-0DCFD5F83AA5}"/>
          </ac:picMkLst>
        </pc:picChg>
        <pc:picChg chg="mod">
          <ac:chgData name="Reed Kiely" userId="768be38e-2fb5-40ce-925d-bd8e9d9e3c31" providerId="ADAL" clId="{540ECBD6-AC6A-402B-A91F-7D54DF6457FF}" dt="2023-10-10T13:54:02.146" v="572" actId="1036"/>
          <ac:picMkLst>
            <pc:docMk/>
            <pc:sldMk cId="3546189941" sldId="2146846098"/>
            <ac:picMk id="1034" creationId="{5A15B3AB-850D-853C-D19A-BCED37BF9BE9}"/>
          </ac:picMkLst>
        </pc:picChg>
        <pc:picChg chg="mod">
          <ac:chgData name="Reed Kiely" userId="768be38e-2fb5-40ce-925d-bd8e9d9e3c31" providerId="ADAL" clId="{540ECBD6-AC6A-402B-A91F-7D54DF6457FF}" dt="2023-10-10T13:54:02.146" v="572" actId="1036"/>
          <ac:picMkLst>
            <pc:docMk/>
            <pc:sldMk cId="3546189941" sldId="2146846098"/>
            <ac:picMk id="1036" creationId="{7366FEB5-B713-B876-B86D-D48BAC357527}"/>
          </ac:picMkLst>
        </pc:picChg>
        <pc:picChg chg="del">
          <ac:chgData name="Reed Kiely" userId="768be38e-2fb5-40ce-925d-bd8e9d9e3c31" providerId="ADAL" clId="{540ECBD6-AC6A-402B-A91F-7D54DF6457FF}" dt="2023-10-02T14:20:41.436" v="119" actId="478"/>
          <ac:picMkLst>
            <pc:docMk/>
            <pc:sldMk cId="3546189941" sldId="2146846098"/>
            <ac:picMk id="2052" creationId="{A818CF08-F0DC-5F5B-FA83-3FB767336776}"/>
          </ac:picMkLst>
        </pc:picChg>
        <pc:picChg chg="mod">
          <ac:chgData name="Reed Kiely" userId="768be38e-2fb5-40ce-925d-bd8e9d9e3c31" providerId="ADAL" clId="{540ECBD6-AC6A-402B-A91F-7D54DF6457FF}" dt="2023-10-10T13:54:02.146" v="572" actId="1036"/>
          <ac:picMkLst>
            <pc:docMk/>
            <pc:sldMk cId="3546189941" sldId="2146846098"/>
            <ac:picMk id="5122" creationId="{7A30E444-54CA-0A65-5249-054EC690EB7E}"/>
          </ac:picMkLst>
        </pc:picChg>
        <pc:picChg chg="mod">
          <ac:chgData name="Reed Kiely" userId="768be38e-2fb5-40ce-925d-bd8e9d9e3c31" providerId="ADAL" clId="{540ECBD6-AC6A-402B-A91F-7D54DF6457FF}" dt="2023-10-10T13:53:58.938" v="570" actId="1035"/>
          <ac:picMkLst>
            <pc:docMk/>
            <pc:sldMk cId="3546189941" sldId="2146846098"/>
            <ac:picMk id="5124" creationId="{7BD1A5CA-440D-504D-4CAA-801FC735E339}"/>
          </ac:picMkLst>
        </pc:picChg>
        <pc:picChg chg="mod">
          <ac:chgData name="Reed Kiely" userId="768be38e-2fb5-40ce-925d-bd8e9d9e3c31" providerId="ADAL" clId="{540ECBD6-AC6A-402B-A91F-7D54DF6457FF}" dt="2023-10-10T13:53:58.938" v="570" actId="1035"/>
          <ac:picMkLst>
            <pc:docMk/>
            <pc:sldMk cId="3546189941" sldId="2146846098"/>
            <ac:picMk id="5128" creationId="{217467C5-F371-5FAC-F823-61FE0E2EDB86}"/>
          </ac:picMkLst>
        </pc:picChg>
        <pc:picChg chg="mod">
          <ac:chgData name="Reed Kiely" userId="768be38e-2fb5-40ce-925d-bd8e9d9e3c31" providerId="ADAL" clId="{540ECBD6-AC6A-402B-A91F-7D54DF6457FF}" dt="2023-10-10T13:53:58.938" v="570" actId="1035"/>
          <ac:picMkLst>
            <pc:docMk/>
            <pc:sldMk cId="3546189941" sldId="2146846098"/>
            <ac:picMk id="5130" creationId="{E6CD6F1F-A523-F81E-2F1D-C3EBE6ED51B5}"/>
          </ac:picMkLst>
        </pc:picChg>
      </pc:sldChg>
      <pc:sldChg chg="addSp delSp modSp mod modCm">
        <pc:chgData name="Reed Kiely" userId="768be38e-2fb5-40ce-925d-bd8e9d9e3c31" providerId="ADAL" clId="{540ECBD6-AC6A-402B-A91F-7D54DF6457FF}" dt="2023-10-02T13:49:52.750" v="61" actId="1076"/>
        <pc:sldMkLst>
          <pc:docMk/>
          <pc:sldMk cId="3672396669" sldId="2146846129"/>
        </pc:sldMkLst>
        <pc:spChg chg="add del mod">
          <ac:chgData name="Reed Kiely" userId="768be38e-2fb5-40ce-925d-bd8e9d9e3c31" providerId="ADAL" clId="{540ECBD6-AC6A-402B-A91F-7D54DF6457FF}" dt="2023-10-02T13:43:59.012" v="49" actId="478"/>
          <ac:spMkLst>
            <pc:docMk/>
            <pc:sldMk cId="3672396669" sldId="2146846129"/>
            <ac:spMk id="6" creationId="{980F4C47-DE36-7DA8-5D7D-47675CD77D51}"/>
          </ac:spMkLst>
        </pc:spChg>
        <pc:picChg chg="add del">
          <ac:chgData name="Reed Kiely" userId="768be38e-2fb5-40ce-925d-bd8e9d9e3c31" providerId="ADAL" clId="{540ECBD6-AC6A-402B-A91F-7D54DF6457FF}" dt="2023-10-02T13:36:07" v="6" actId="22"/>
          <ac:picMkLst>
            <pc:docMk/>
            <pc:sldMk cId="3672396669" sldId="2146846129"/>
            <ac:picMk id="12" creationId="{1AA469FE-7FD1-1C5A-431D-D59F345D6BC5}"/>
          </ac:picMkLst>
        </pc:picChg>
        <pc:picChg chg="add del mod">
          <ac:chgData name="Reed Kiely" userId="768be38e-2fb5-40ce-925d-bd8e9d9e3c31" providerId="ADAL" clId="{540ECBD6-AC6A-402B-A91F-7D54DF6457FF}" dt="2023-10-02T13:36:09.152" v="10" actId="22"/>
          <ac:picMkLst>
            <pc:docMk/>
            <pc:sldMk cId="3672396669" sldId="2146846129"/>
            <ac:picMk id="14" creationId="{8B7AC59B-7EA3-42D2-CD6D-DCDE12F9EB96}"/>
          </ac:picMkLst>
        </pc:picChg>
        <pc:picChg chg="del">
          <ac:chgData name="Reed Kiely" userId="768be38e-2fb5-40ce-925d-bd8e9d9e3c31" providerId="ADAL" clId="{540ECBD6-AC6A-402B-A91F-7D54DF6457FF}" dt="2023-10-02T13:36:54.900" v="30" actId="478"/>
          <ac:picMkLst>
            <pc:docMk/>
            <pc:sldMk cId="3672396669" sldId="2146846129"/>
            <ac:picMk id="16" creationId="{FDD2A7F1-E993-2871-481A-01E68397212B}"/>
          </ac:picMkLst>
        </pc:picChg>
        <pc:picChg chg="del">
          <ac:chgData name="Reed Kiely" userId="768be38e-2fb5-40ce-925d-bd8e9d9e3c31" providerId="ADAL" clId="{540ECBD6-AC6A-402B-A91F-7D54DF6457FF}" dt="2023-10-02T13:36:54.900" v="30" actId="478"/>
          <ac:picMkLst>
            <pc:docMk/>
            <pc:sldMk cId="3672396669" sldId="2146846129"/>
            <ac:picMk id="17" creationId="{2C944B32-5078-5F3D-ACBC-0DBEA9F2C539}"/>
          </ac:picMkLst>
        </pc:picChg>
        <pc:picChg chg="del">
          <ac:chgData name="Reed Kiely" userId="768be38e-2fb5-40ce-925d-bd8e9d9e3c31" providerId="ADAL" clId="{540ECBD6-AC6A-402B-A91F-7D54DF6457FF}" dt="2023-10-02T13:36:47.006" v="27" actId="478"/>
          <ac:picMkLst>
            <pc:docMk/>
            <pc:sldMk cId="3672396669" sldId="2146846129"/>
            <ac:picMk id="18" creationId="{E609742E-8A4C-EB75-E0A2-4A0B0F228F24}"/>
          </ac:picMkLst>
        </pc:picChg>
        <pc:picChg chg="add del">
          <ac:chgData name="Reed Kiely" userId="768be38e-2fb5-40ce-925d-bd8e9d9e3c31" providerId="ADAL" clId="{540ECBD6-AC6A-402B-A91F-7D54DF6457FF}" dt="2023-10-02T13:36:10.518" v="12" actId="22"/>
          <ac:picMkLst>
            <pc:docMk/>
            <pc:sldMk cId="3672396669" sldId="2146846129"/>
            <ac:picMk id="19" creationId="{7DBAFCA5-BED5-F5A2-5D3F-80832678C6DD}"/>
          </ac:picMkLst>
        </pc:picChg>
        <pc:picChg chg="add del mod">
          <ac:chgData name="Reed Kiely" userId="768be38e-2fb5-40ce-925d-bd8e9d9e3c31" providerId="ADAL" clId="{540ECBD6-AC6A-402B-A91F-7D54DF6457FF}" dt="2023-10-02T13:39:40.132" v="36" actId="478"/>
          <ac:picMkLst>
            <pc:docMk/>
            <pc:sldMk cId="3672396669" sldId="2146846129"/>
            <ac:picMk id="21" creationId="{CD9570C1-7E8E-B4BD-DC03-D37C524BBA20}"/>
          </ac:picMkLst>
        </pc:picChg>
        <pc:picChg chg="add del">
          <ac:chgData name="Reed Kiely" userId="768be38e-2fb5-40ce-925d-bd8e9d9e3c31" providerId="ADAL" clId="{540ECBD6-AC6A-402B-A91F-7D54DF6457FF}" dt="2023-10-02T13:39:23.498" v="33" actId="478"/>
          <ac:picMkLst>
            <pc:docMk/>
            <pc:sldMk cId="3672396669" sldId="2146846129"/>
            <ac:picMk id="23" creationId="{049A7502-4400-CD88-82B4-EBAE4DEEF53B}"/>
          </ac:picMkLst>
        </pc:picChg>
        <pc:picChg chg="add mod">
          <ac:chgData name="Reed Kiely" userId="768be38e-2fb5-40ce-925d-bd8e9d9e3c31" providerId="ADAL" clId="{540ECBD6-AC6A-402B-A91F-7D54DF6457FF}" dt="2023-10-02T13:44:05.594" v="53" actId="1076"/>
          <ac:picMkLst>
            <pc:docMk/>
            <pc:sldMk cId="3672396669" sldId="2146846129"/>
            <ac:picMk id="25" creationId="{2C84CBB3-0D3C-32A1-FFEC-6A9D8C9B9E86}"/>
          </ac:picMkLst>
        </pc:picChg>
        <pc:picChg chg="add mod">
          <ac:chgData name="Reed Kiely" userId="768be38e-2fb5-40ce-925d-bd8e9d9e3c31" providerId="ADAL" clId="{540ECBD6-AC6A-402B-A91F-7D54DF6457FF}" dt="2023-10-02T13:44:07.574" v="54" actId="1076"/>
          <ac:picMkLst>
            <pc:docMk/>
            <pc:sldMk cId="3672396669" sldId="2146846129"/>
            <ac:picMk id="27" creationId="{91FDC0DD-5D17-5E6B-2BF6-96E6B064BB17}"/>
          </ac:picMkLst>
        </pc:picChg>
        <pc:picChg chg="add del mod">
          <ac:chgData name="Reed Kiely" userId="768be38e-2fb5-40ce-925d-bd8e9d9e3c31" providerId="ADAL" clId="{540ECBD6-AC6A-402B-A91F-7D54DF6457FF}" dt="2023-10-02T13:49:37.884" v="56" actId="478"/>
          <ac:picMkLst>
            <pc:docMk/>
            <pc:sldMk cId="3672396669" sldId="2146846129"/>
            <ac:picMk id="30" creationId="{5325533A-C9C7-C942-9A28-488C760AE6F7}"/>
          </ac:picMkLst>
        </pc:picChg>
        <pc:picChg chg="add mod">
          <ac:chgData name="Reed Kiely" userId="768be38e-2fb5-40ce-925d-bd8e9d9e3c31" providerId="ADAL" clId="{540ECBD6-AC6A-402B-A91F-7D54DF6457FF}" dt="2023-10-02T13:49:52.750" v="61" actId="1076"/>
          <ac:picMkLst>
            <pc:docMk/>
            <pc:sldMk cId="3672396669" sldId="2146846129"/>
            <ac:picMk id="38" creationId="{90D3A8E6-8EC3-B6FC-DE5D-704D377FE8F4}"/>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540ECBD6-AC6A-402B-A91F-7D54DF6457FF}" dt="2023-10-02T13:36:54.901" v="31" actId="2056"/>
              <pc2:cmMkLst xmlns:pc2="http://schemas.microsoft.com/office/powerpoint/2019/9/main/command">
                <pc:docMk/>
                <pc:sldMk cId="3672396669" sldId="2146846129"/>
                <pc2:cmMk id="{11191FEA-86BB-4E65-BB7E-F98E9F9524DC}"/>
              </pc2:cmMkLst>
            </pc226:cmChg>
          </p:ext>
        </pc:extLst>
      </pc:sldChg>
      <pc:sldChg chg="addSp delSp modSp mod modCm">
        <pc:chgData name="Reed Kiely" userId="768be38e-2fb5-40ce-925d-bd8e9d9e3c31" providerId="ADAL" clId="{540ECBD6-AC6A-402B-A91F-7D54DF6457FF}" dt="2023-10-02T13:50:40.972" v="77" actId="1076"/>
        <pc:sldMkLst>
          <pc:docMk/>
          <pc:sldMk cId="724793367" sldId="2146846130"/>
        </pc:sldMkLst>
        <pc:spChg chg="add del mod">
          <ac:chgData name="Reed Kiely" userId="768be38e-2fb5-40ce-925d-bd8e9d9e3c31" providerId="ADAL" clId="{540ECBD6-AC6A-402B-A91F-7D54DF6457FF}" dt="2023-10-02T13:49:35.541" v="55" actId="478"/>
          <ac:spMkLst>
            <pc:docMk/>
            <pc:sldMk cId="724793367" sldId="2146846130"/>
            <ac:spMk id="11" creationId="{1374AED8-8B40-76CB-86B7-CF9684A29996}"/>
          </ac:spMkLst>
        </pc:spChg>
        <pc:picChg chg="add del mod">
          <ac:chgData name="Reed Kiely" userId="768be38e-2fb5-40ce-925d-bd8e9d9e3c31" providerId="ADAL" clId="{540ECBD6-AC6A-402B-A91F-7D54DF6457FF}" dt="2023-10-02T13:50:33.643" v="74" actId="478"/>
          <ac:picMkLst>
            <pc:docMk/>
            <pc:sldMk cId="724793367" sldId="2146846130"/>
            <ac:picMk id="12" creationId="{851BCD09-E6C3-2D71-5BBC-6E0464E18B81}"/>
          </ac:picMkLst>
        </pc:picChg>
        <pc:picChg chg="add mod">
          <ac:chgData name="Reed Kiely" userId="768be38e-2fb5-40ce-925d-bd8e9d9e3c31" providerId="ADAL" clId="{540ECBD6-AC6A-402B-A91F-7D54DF6457FF}" dt="2023-10-02T13:50:40.972" v="77" actId="1076"/>
          <ac:picMkLst>
            <pc:docMk/>
            <pc:sldMk cId="724793367" sldId="2146846130"/>
            <ac:picMk id="14" creationId="{D75ED02D-8546-2053-FA2D-E7C9B479C1D2}"/>
          </ac:picMkLst>
        </pc:picChg>
        <pc:picChg chg="del">
          <ac:chgData name="Reed Kiely" userId="768be38e-2fb5-40ce-925d-bd8e9d9e3c31" providerId="ADAL" clId="{540ECBD6-AC6A-402B-A91F-7D54DF6457FF}" dt="2023-10-02T13:49:57.580" v="62" actId="478"/>
          <ac:picMkLst>
            <pc:docMk/>
            <pc:sldMk cId="724793367" sldId="2146846130"/>
            <ac:picMk id="16" creationId="{FDD2A7F1-E993-2871-481A-01E68397212B}"/>
          </ac:picMkLst>
        </pc:picChg>
        <pc:picChg chg="del">
          <ac:chgData name="Reed Kiely" userId="768be38e-2fb5-40ce-925d-bd8e9d9e3c31" providerId="ADAL" clId="{540ECBD6-AC6A-402B-A91F-7D54DF6457FF}" dt="2023-10-02T13:49:57.580" v="62" actId="478"/>
          <ac:picMkLst>
            <pc:docMk/>
            <pc:sldMk cId="724793367" sldId="2146846130"/>
            <ac:picMk id="17" creationId="{2C944B32-5078-5F3D-ACBC-0DBEA9F2C539}"/>
          </ac:picMkLst>
        </pc:picChg>
        <pc:picChg chg="del">
          <ac:chgData name="Reed Kiely" userId="768be38e-2fb5-40ce-925d-bd8e9d9e3c31" providerId="ADAL" clId="{540ECBD6-AC6A-402B-A91F-7D54DF6457FF}" dt="2023-10-02T13:49:57.580" v="62" actId="478"/>
          <ac:picMkLst>
            <pc:docMk/>
            <pc:sldMk cId="724793367" sldId="2146846130"/>
            <ac:picMk id="18" creationId="{E609742E-8A4C-EB75-E0A2-4A0B0F228F24}"/>
          </ac:picMkLst>
        </pc:picChg>
        <pc:picChg chg="add mod">
          <ac:chgData name="Reed Kiely" userId="768be38e-2fb5-40ce-925d-bd8e9d9e3c31" providerId="ADAL" clId="{540ECBD6-AC6A-402B-A91F-7D54DF6457FF}" dt="2023-10-02T13:50:37.491" v="76" actId="1076"/>
          <ac:picMkLst>
            <pc:docMk/>
            <pc:sldMk cId="724793367" sldId="2146846130"/>
            <ac:picMk id="19" creationId="{2205C2F3-F8A5-7884-61B9-9A8760F994B2}"/>
          </ac:picMkLst>
        </pc:picChg>
        <pc:picChg chg="add mod">
          <ac:chgData name="Reed Kiely" userId="768be38e-2fb5-40ce-925d-bd8e9d9e3c31" providerId="ADAL" clId="{540ECBD6-AC6A-402B-A91F-7D54DF6457FF}" dt="2023-10-02T13:50:35.613" v="75" actId="1076"/>
          <ac:picMkLst>
            <pc:docMk/>
            <pc:sldMk cId="724793367" sldId="2146846130"/>
            <ac:picMk id="21" creationId="{1A8FBAB5-DB38-55FD-E5DE-C10E5601180E}"/>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540ECBD6-AC6A-402B-A91F-7D54DF6457FF}" dt="2023-10-02T13:49:57.584" v="63" actId="2056"/>
              <pc2:cmMkLst xmlns:pc2="http://schemas.microsoft.com/office/powerpoint/2019/9/main/command">
                <pc:docMk/>
                <pc:sldMk cId="724793367" sldId="2146846130"/>
                <pc2:cmMk id="{F7F85DFF-08E7-4532-88FE-BD5BA5F84DF4}"/>
              </pc2:cmMkLst>
            </pc226:cmChg>
          </p:ext>
        </pc:extLst>
      </pc:sldChg>
    </pc:docChg>
  </pc:docChgLst>
  <pc:docChgLst>
    <pc:chgData name="Jason Wiese" userId="4bff8d5b-7de6-4655-b397-69b0afc81113" providerId="ADAL" clId="{FD2F5D25-5C44-464C-9930-E04588FA6C0C}"/>
    <pc:docChg chg="modSld">
      <pc:chgData name="Jason Wiese" userId="4bff8d5b-7de6-4655-b397-69b0afc81113" providerId="ADAL" clId="{FD2F5D25-5C44-464C-9930-E04588FA6C0C}" dt="2023-10-02T13:58:58.687" v="24"/>
      <pc:docMkLst>
        <pc:docMk/>
      </pc:docMkLst>
      <pc:sldChg chg="modSp mod">
        <pc:chgData name="Jason Wiese" userId="4bff8d5b-7de6-4655-b397-69b0afc81113" providerId="ADAL" clId="{FD2F5D25-5C44-464C-9930-E04588FA6C0C}" dt="2023-10-02T13:58:29.009" v="22" actId="20577"/>
        <pc:sldMkLst>
          <pc:docMk/>
          <pc:sldMk cId="1558658199" sldId="2146846127"/>
        </pc:sldMkLst>
        <pc:spChg chg="mod">
          <ac:chgData name="Jason Wiese" userId="4bff8d5b-7de6-4655-b397-69b0afc81113" providerId="ADAL" clId="{FD2F5D25-5C44-464C-9930-E04588FA6C0C}" dt="2023-10-02T13:58:29.009" v="22" actId="20577"/>
          <ac:spMkLst>
            <pc:docMk/>
            <pc:sldMk cId="1558658199" sldId="2146846127"/>
            <ac:spMk id="2" creationId="{0113525B-E50B-0296-BEF1-BBC75BB9370B}"/>
          </ac:spMkLst>
        </pc:spChg>
      </pc:sldChg>
      <pc:sldChg chg="delCm">
        <pc:chgData name="Jason Wiese" userId="4bff8d5b-7de6-4655-b397-69b0afc81113" providerId="ADAL" clId="{FD2F5D25-5C44-464C-9930-E04588FA6C0C}" dt="2023-10-02T13:58:55.184" v="23"/>
        <pc:sldMkLst>
          <pc:docMk/>
          <pc:sldMk cId="3672396669" sldId="2146846129"/>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FD2F5D25-5C44-464C-9930-E04588FA6C0C}" dt="2023-10-02T13:58:55.184" v="23"/>
              <pc2:cmMkLst xmlns:pc2="http://schemas.microsoft.com/office/powerpoint/2019/9/main/command">
                <pc:docMk/>
                <pc:sldMk cId="3672396669" sldId="2146846129"/>
                <pc2:cmMk id="{11191FEA-86BB-4E65-BB7E-F98E9F9524DC}"/>
              </pc2:cmMkLst>
            </pc226:cmChg>
          </p:ext>
        </pc:extLst>
      </pc:sldChg>
      <pc:sldChg chg="delCm">
        <pc:chgData name="Jason Wiese" userId="4bff8d5b-7de6-4655-b397-69b0afc81113" providerId="ADAL" clId="{FD2F5D25-5C44-464C-9930-E04588FA6C0C}" dt="2023-10-02T13:58:58.687" v="24"/>
        <pc:sldMkLst>
          <pc:docMk/>
          <pc:sldMk cId="724793367" sldId="2146846130"/>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FD2F5D25-5C44-464C-9930-E04588FA6C0C}" dt="2023-10-02T13:58:58.687" v="24"/>
              <pc2:cmMkLst xmlns:pc2="http://schemas.microsoft.com/office/powerpoint/2019/9/main/command">
                <pc:docMk/>
                <pc:sldMk cId="724793367" sldId="2146846130"/>
                <pc2:cmMk id="{F7F85DFF-08E7-4532-88FE-BD5BA5F84DF4}"/>
              </pc2:cmMkLst>
            </pc226:cmChg>
          </p:ext>
        </pc:extLst>
      </pc:sldChg>
    </pc:docChg>
  </pc:docChgLst>
  <pc:docChgLst>
    <pc:chgData name="Jason Wiese" userId="4bff8d5b-7de6-4655-b397-69b0afc81113" providerId="ADAL" clId="{3C37E32E-EC34-43BB-B49D-90B62FE1481D}"/>
    <pc:docChg chg="modSld">
      <pc:chgData name="Jason Wiese" userId="4bff8d5b-7de6-4655-b397-69b0afc81113" providerId="ADAL" clId="{3C37E32E-EC34-43BB-B49D-90B62FE1481D}" dt="2023-10-02T13:21:08.287" v="16" actId="20577"/>
      <pc:docMkLst>
        <pc:docMk/>
      </pc:docMkLst>
      <pc:sldChg chg="modSp mod">
        <pc:chgData name="Jason Wiese" userId="4bff8d5b-7de6-4655-b397-69b0afc81113" providerId="ADAL" clId="{3C37E32E-EC34-43BB-B49D-90B62FE1481D}" dt="2023-10-02T13:21:08.287" v="16" actId="20577"/>
        <pc:sldMkLst>
          <pc:docMk/>
          <pc:sldMk cId="3672396669" sldId="2146846129"/>
        </pc:sldMkLst>
        <pc:spChg chg="mod">
          <ac:chgData name="Jason Wiese" userId="4bff8d5b-7de6-4655-b397-69b0afc81113" providerId="ADAL" clId="{3C37E32E-EC34-43BB-B49D-90B62FE1481D}" dt="2023-10-02T13:21:08.287" v="16" actId="20577"/>
          <ac:spMkLst>
            <pc:docMk/>
            <pc:sldMk cId="3672396669" sldId="2146846129"/>
            <ac:spMk id="4" creationId="{1BF894CE-5EB9-4BB3-F6C7-477E37F6A6AA}"/>
          </ac:spMkLst>
        </pc:spChg>
      </pc:sldChg>
    </pc:docChg>
  </pc:docChgLst>
  <pc:docChgLst>
    <pc:chgData name="Jason Wiese" userId="4bff8d5b-7de6-4655-b397-69b0afc81113" providerId="ADAL" clId="{E17B26CD-B664-4AA9-AD6E-3E6CB3AEC40C}"/>
    <pc:docChg chg="delSld">
      <pc:chgData name="Jason Wiese" userId="4bff8d5b-7de6-4655-b397-69b0afc81113" providerId="ADAL" clId="{E17B26CD-B664-4AA9-AD6E-3E6CB3AEC40C}" dt="2023-10-03T17:55:05.084" v="0" actId="47"/>
      <pc:docMkLst>
        <pc:docMk/>
      </pc:docMkLst>
      <pc:sldChg chg="del">
        <pc:chgData name="Jason Wiese" userId="4bff8d5b-7de6-4655-b397-69b0afc81113" providerId="ADAL" clId="{E17B26CD-B664-4AA9-AD6E-3E6CB3AEC40C}" dt="2023-10-03T17:55:05.084" v="0" actId="47"/>
        <pc:sldMkLst>
          <pc:docMk/>
          <pc:sldMk cId="1859175081" sldId="2146846122"/>
        </pc:sldMkLst>
      </pc:sldChg>
    </pc:docChg>
  </pc:docChgLst>
  <pc:docChgLst>
    <pc:chgData name="Jason Wiese" userId="4bff8d5b-7de6-4655-b397-69b0afc81113" providerId="ADAL" clId="{4F5B1B4F-DE67-4133-BF2C-D76F5BA72A53}"/>
    <pc:docChg chg="undo custSel modSld">
      <pc:chgData name="Jason Wiese" userId="4bff8d5b-7de6-4655-b397-69b0afc81113" providerId="ADAL" clId="{4F5B1B4F-DE67-4133-BF2C-D76F5BA72A53}" dt="2023-10-11T00:22:50.081" v="573" actId="115"/>
      <pc:docMkLst>
        <pc:docMk/>
      </pc:docMkLst>
      <pc:sldChg chg="addSp delSp modSp mod">
        <pc:chgData name="Jason Wiese" userId="4bff8d5b-7de6-4655-b397-69b0afc81113" providerId="ADAL" clId="{4F5B1B4F-DE67-4133-BF2C-D76F5BA72A53}" dt="2023-10-11T00:14:37.668" v="407"/>
        <pc:sldMkLst>
          <pc:docMk/>
          <pc:sldMk cId="2616088967" sldId="2144328357"/>
        </pc:sldMkLst>
        <pc:spChg chg="add mod">
          <ac:chgData name="Jason Wiese" userId="4bff8d5b-7de6-4655-b397-69b0afc81113" providerId="ADAL" clId="{4F5B1B4F-DE67-4133-BF2C-D76F5BA72A53}" dt="2023-10-11T00:14:37.668" v="407"/>
          <ac:spMkLst>
            <pc:docMk/>
            <pc:sldMk cId="2616088967" sldId="2144328357"/>
            <ac:spMk id="5" creationId="{D2C52DF6-9FE6-545C-4A86-991591214BEF}"/>
          </ac:spMkLst>
        </pc:spChg>
        <pc:spChg chg="add mod">
          <ac:chgData name="Jason Wiese" userId="4bff8d5b-7de6-4655-b397-69b0afc81113" providerId="ADAL" clId="{4F5B1B4F-DE67-4133-BF2C-D76F5BA72A53}" dt="2023-10-11T00:14:37.668" v="407"/>
          <ac:spMkLst>
            <pc:docMk/>
            <pc:sldMk cId="2616088967" sldId="2144328357"/>
            <ac:spMk id="7" creationId="{03623CF5-59D7-5202-54AE-F26C18ECF4F8}"/>
          </ac:spMkLst>
        </pc:spChg>
        <pc:spChg chg="del">
          <ac:chgData name="Jason Wiese" userId="4bff8d5b-7de6-4655-b397-69b0afc81113" providerId="ADAL" clId="{4F5B1B4F-DE67-4133-BF2C-D76F5BA72A53}" dt="2023-10-11T00:14:22.154" v="406" actId="478"/>
          <ac:spMkLst>
            <pc:docMk/>
            <pc:sldMk cId="2616088967" sldId="2144328357"/>
            <ac:spMk id="19" creationId="{A006F4A5-111A-4439-93D1-A48F56D5A98F}"/>
          </ac:spMkLst>
        </pc:spChg>
        <pc:spChg chg="del">
          <ac:chgData name="Jason Wiese" userId="4bff8d5b-7de6-4655-b397-69b0afc81113" providerId="ADAL" clId="{4F5B1B4F-DE67-4133-BF2C-D76F5BA72A53}" dt="2023-10-11T00:14:22.154" v="406" actId="478"/>
          <ac:spMkLst>
            <pc:docMk/>
            <pc:sldMk cId="2616088967" sldId="2144328357"/>
            <ac:spMk id="20" creationId="{1FE82F11-3D9B-46F6-8ECD-9BCD0D7CC3A1}"/>
          </ac:spMkLst>
        </pc:spChg>
        <pc:picChg chg="add mod">
          <ac:chgData name="Jason Wiese" userId="4bff8d5b-7de6-4655-b397-69b0afc81113" providerId="ADAL" clId="{4F5B1B4F-DE67-4133-BF2C-D76F5BA72A53}" dt="2023-10-11T00:14:37.668" v="407"/>
          <ac:picMkLst>
            <pc:docMk/>
            <pc:sldMk cId="2616088967" sldId="2144328357"/>
            <ac:picMk id="4" creationId="{75349789-4F1A-19A0-6EE3-0B8418982BF7}"/>
          </ac:picMkLst>
        </pc:picChg>
        <pc:picChg chg="del">
          <ac:chgData name="Jason Wiese" userId="4bff8d5b-7de6-4655-b397-69b0afc81113" providerId="ADAL" clId="{4F5B1B4F-DE67-4133-BF2C-D76F5BA72A53}" dt="2023-10-11T00:14:22.154" v="406" actId="478"/>
          <ac:picMkLst>
            <pc:docMk/>
            <pc:sldMk cId="2616088967" sldId="2144328357"/>
            <ac:picMk id="17" creationId="{454E5EB0-4B1D-4947-9F75-7C8EFF88A347}"/>
          </ac:picMkLst>
        </pc:picChg>
        <pc:picChg chg="del">
          <ac:chgData name="Jason Wiese" userId="4bff8d5b-7de6-4655-b397-69b0afc81113" providerId="ADAL" clId="{4F5B1B4F-DE67-4133-BF2C-D76F5BA72A53}" dt="2023-10-11T00:14:22.154" v="406" actId="478"/>
          <ac:picMkLst>
            <pc:docMk/>
            <pc:sldMk cId="2616088967" sldId="2144328357"/>
            <ac:picMk id="18" creationId="{0DD27EAA-503B-4753-AE4C-F40779BDF6AB}"/>
          </ac:picMkLst>
        </pc:picChg>
      </pc:sldChg>
      <pc:sldChg chg="addSp delSp modSp mod">
        <pc:chgData name="Jason Wiese" userId="4bff8d5b-7de6-4655-b397-69b0afc81113" providerId="ADAL" clId="{4F5B1B4F-DE67-4133-BF2C-D76F5BA72A53}" dt="2023-10-11T00:14:49.916" v="409"/>
        <pc:sldMkLst>
          <pc:docMk/>
          <pc:sldMk cId="1334572820" sldId="2146846014"/>
        </pc:sldMkLst>
        <pc:spChg chg="add mod">
          <ac:chgData name="Jason Wiese" userId="4bff8d5b-7de6-4655-b397-69b0afc81113" providerId="ADAL" clId="{4F5B1B4F-DE67-4133-BF2C-D76F5BA72A53}" dt="2023-10-11T00:14:49.916" v="409"/>
          <ac:spMkLst>
            <pc:docMk/>
            <pc:sldMk cId="1334572820" sldId="2146846014"/>
            <ac:spMk id="11" creationId="{763E3C26-4455-2192-50E0-C96206457A11}"/>
          </ac:spMkLst>
        </pc:spChg>
        <pc:spChg chg="add mod">
          <ac:chgData name="Jason Wiese" userId="4bff8d5b-7de6-4655-b397-69b0afc81113" providerId="ADAL" clId="{4F5B1B4F-DE67-4133-BF2C-D76F5BA72A53}" dt="2023-10-11T00:14:49.916" v="409"/>
          <ac:spMkLst>
            <pc:docMk/>
            <pc:sldMk cId="1334572820" sldId="2146846014"/>
            <ac:spMk id="13" creationId="{7E68F9C4-74D5-77F3-B651-696E7184F0A0}"/>
          </ac:spMkLst>
        </pc:spChg>
        <pc:spChg chg="del">
          <ac:chgData name="Jason Wiese" userId="4bff8d5b-7de6-4655-b397-69b0afc81113" providerId="ADAL" clId="{4F5B1B4F-DE67-4133-BF2C-D76F5BA72A53}" dt="2023-10-11T00:14:47.010" v="408" actId="478"/>
          <ac:spMkLst>
            <pc:docMk/>
            <pc:sldMk cId="1334572820" sldId="2146846014"/>
            <ac:spMk id="33" creationId="{0B596846-53AC-4177-8CD1-B63ED1E32B3E}"/>
          </ac:spMkLst>
        </pc:spChg>
        <pc:spChg chg="del">
          <ac:chgData name="Jason Wiese" userId="4bff8d5b-7de6-4655-b397-69b0afc81113" providerId="ADAL" clId="{4F5B1B4F-DE67-4133-BF2C-D76F5BA72A53}" dt="2023-10-11T00:14:47.010" v="408" actId="478"/>
          <ac:spMkLst>
            <pc:docMk/>
            <pc:sldMk cId="1334572820" sldId="2146846014"/>
            <ac:spMk id="34" creationId="{5974FD45-5850-4900-B516-72563D292F9B}"/>
          </ac:spMkLst>
        </pc:spChg>
        <pc:picChg chg="add mod">
          <ac:chgData name="Jason Wiese" userId="4bff8d5b-7de6-4655-b397-69b0afc81113" providerId="ADAL" clId="{4F5B1B4F-DE67-4133-BF2C-D76F5BA72A53}" dt="2023-10-11T00:14:49.916" v="409"/>
          <ac:picMkLst>
            <pc:docMk/>
            <pc:sldMk cId="1334572820" sldId="2146846014"/>
            <ac:picMk id="10" creationId="{B0A5818D-7F0F-2C0A-9E24-009F3CA99F9B}"/>
          </ac:picMkLst>
        </pc:picChg>
        <pc:picChg chg="del">
          <ac:chgData name="Jason Wiese" userId="4bff8d5b-7de6-4655-b397-69b0afc81113" providerId="ADAL" clId="{4F5B1B4F-DE67-4133-BF2C-D76F5BA72A53}" dt="2023-10-11T00:14:47.010" v="408" actId="478"/>
          <ac:picMkLst>
            <pc:docMk/>
            <pc:sldMk cId="1334572820" sldId="2146846014"/>
            <ac:picMk id="31" creationId="{FA9E9509-C150-4A49-A9CE-B73CED574DB8}"/>
          </ac:picMkLst>
        </pc:picChg>
        <pc:picChg chg="del">
          <ac:chgData name="Jason Wiese" userId="4bff8d5b-7de6-4655-b397-69b0afc81113" providerId="ADAL" clId="{4F5B1B4F-DE67-4133-BF2C-D76F5BA72A53}" dt="2023-10-11T00:14:47.010" v="408" actId="478"/>
          <ac:picMkLst>
            <pc:docMk/>
            <pc:sldMk cId="1334572820" sldId="2146846014"/>
            <ac:picMk id="32" creationId="{5E73ED4B-22CA-490F-840A-9BF0A56FA657}"/>
          </ac:picMkLst>
        </pc:picChg>
      </pc:sldChg>
      <pc:sldChg chg="modSp mod">
        <pc:chgData name="Jason Wiese" userId="4bff8d5b-7de6-4655-b397-69b0afc81113" providerId="ADAL" clId="{4F5B1B4F-DE67-4133-BF2C-D76F5BA72A53}" dt="2023-10-11T00:22:38.974" v="572" actId="115"/>
        <pc:sldMkLst>
          <pc:docMk/>
          <pc:sldMk cId="4029090573" sldId="2146846094"/>
        </pc:sldMkLst>
        <pc:spChg chg="mod ord">
          <ac:chgData name="Jason Wiese" userId="4bff8d5b-7de6-4655-b397-69b0afc81113" providerId="ADAL" clId="{4F5B1B4F-DE67-4133-BF2C-D76F5BA72A53}" dt="2023-10-11T00:22:38.974" v="572" actId="115"/>
          <ac:spMkLst>
            <pc:docMk/>
            <pc:sldMk cId="4029090573" sldId="2146846094"/>
            <ac:spMk id="21" creationId="{43747371-47DF-8CDC-10E3-8B18ADDE964F}"/>
          </ac:spMkLst>
        </pc:spChg>
      </pc:sldChg>
      <pc:sldChg chg="modSp mod addCm delCm">
        <pc:chgData name="Jason Wiese" userId="4bff8d5b-7de6-4655-b397-69b0afc81113" providerId="ADAL" clId="{4F5B1B4F-DE67-4133-BF2C-D76F5BA72A53}" dt="2023-10-11T00:10:16.098" v="400" actId="242"/>
        <pc:sldMkLst>
          <pc:docMk/>
          <pc:sldMk cId="3546189941" sldId="2146846098"/>
        </pc:sldMkLst>
        <pc:spChg chg="mod">
          <ac:chgData name="Jason Wiese" userId="4bff8d5b-7de6-4655-b397-69b0afc81113" providerId="ADAL" clId="{4F5B1B4F-DE67-4133-BF2C-D76F5BA72A53}" dt="2023-10-11T00:10:16.098" v="400" actId="242"/>
          <ac:spMkLst>
            <pc:docMk/>
            <pc:sldMk cId="3546189941" sldId="2146846098"/>
            <ac:spMk id="12" creationId="{9D6C09B3-8220-A98F-6B0E-AFAC3654145C}"/>
          </ac:spMkLst>
        </pc:spChg>
        <pc:spChg chg="mod">
          <ac:chgData name="Jason Wiese" userId="4bff8d5b-7de6-4655-b397-69b0afc81113" providerId="ADAL" clId="{4F5B1B4F-DE67-4133-BF2C-D76F5BA72A53}" dt="2023-10-11T00:06:33.700" v="327" actId="6549"/>
          <ac:spMkLst>
            <pc:docMk/>
            <pc:sldMk cId="3546189941" sldId="2146846098"/>
            <ac:spMk id="15" creationId="{ABBA91C5-2456-6966-5181-FD62316A55D9}"/>
          </ac:spMkLst>
        </pc:spChg>
        <pc:spChg chg="mod">
          <ac:chgData name="Jason Wiese" userId="4bff8d5b-7de6-4655-b397-69b0afc81113" providerId="ADAL" clId="{4F5B1B4F-DE67-4133-BF2C-D76F5BA72A53}" dt="2023-10-11T00:06:42.338" v="330" actId="403"/>
          <ac:spMkLst>
            <pc:docMk/>
            <pc:sldMk cId="3546189941" sldId="2146846098"/>
            <ac:spMk id="19" creationId="{0E841FBF-7861-2FCC-1F74-9F7DE531CD40}"/>
          </ac:spMkLst>
        </pc:spChg>
        <pc:spChg chg="mod">
          <ac:chgData name="Jason Wiese" userId="4bff8d5b-7de6-4655-b397-69b0afc81113" providerId="ADAL" clId="{4F5B1B4F-DE67-4133-BF2C-D76F5BA72A53}" dt="2023-10-11T00:09:07.062" v="399" actId="20577"/>
          <ac:spMkLst>
            <pc:docMk/>
            <pc:sldMk cId="3546189941" sldId="2146846098"/>
            <ac:spMk id="20" creationId="{6727B152-F7A8-31E7-7E49-518417C70D11}"/>
          </ac:spMkLst>
        </pc:spChg>
        <pc:spChg chg="mod">
          <ac:chgData name="Jason Wiese" userId="4bff8d5b-7de6-4655-b397-69b0afc81113" providerId="ADAL" clId="{4F5B1B4F-DE67-4133-BF2C-D76F5BA72A53}" dt="2023-10-10T04:12:45.021" v="218" actId="403"/>
          <ac:spMkLst>
            <pc:docMk/>
            <pc:sldMk cId="3546189941" sldId="2146846098"/>
            <ac:spMk id="21" creationId="{301A5A28-F76E-032E-F66D-EF7A2C27A5A0}"/>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4F5B1B4F-DE67-4133-BF2C-D76F5BA72A53}" dt="2023-10-10T04:10:24.981" v="2"/>
              <pc2:cmMkLst xmlns:pc2="http://schemas.microsoft.com/office/powerpoint/2019/9/main/command">
                <pc:docMk/>
                <pc:sldMk cId="3546189941" sldId="2146846098"/>
                <pc2:cmMk id="{E2827B36-4F1A-4283-A887-B14239A11AE2}"/>
              </pc2:cmMkLst>
            </pc226:cmChg>
            <pc226:cmChg xmlns:pc226="http://schemas.microsoft.com/office/powerpoint/2022/06/main/command" chg="add del">
              <pc226:chgData name="Jason Wiese" userId="4bff8d5b-7de6-4655-b397-69b0afc81113" providerId="ADAL" clId="{4F5B1B4F-DE67-4133-BF2C-D76F5BA72A53}" dt="2023-10-11T00:04:15.427" v="320"/>
              <pc2:cmMkLst xmlns:pc2="http://schemas.microsoft.com/office/powerpoint/2019/9/main/command">
                <pc:docMk/>
                <pc:sldMk cId="3546189941" sldId="2146846098"/>
                <pc2:cmMk id="{BE3B895C-A38D-4836-A75B-BA4FC93BDB46}"/>
              </pc2:cmMkLst>
            </pc226:cmChg>
          </p:ext>
        </pc:extLst>
      </pc:sldChg>
      <pc:sldChg chg="modSp mod">
        <pc:chgData name="Jason Wiese" userId="4bff8d5b-7de6-4655-b397-69b0afc81113" providerId="ADAL" clId="{4F5B1B4F-DE67-4133-BF2C-D76F5BA72A53}" dt="2023-10-10T03:13:05.623" v="0" actId="207"/>
        <pc:sldMkLst>
          <pc:docMk/>
          <pc:sldMk cId="842633046" sldId="2146846099"/>
        </pc:sldMkLst>
        <pc:spChg chg="mod">
          <ac:chgData name="Jason Wiese" userId="4bff8d5b-7de6-4655-b397-69b0afc81113" providerId="ADAL" clId="{4F5B1B4F-DE67-4133-BF2C-D76F5BA72A53}" dt="2023-10-10T03:13:05.623" v="0" actId="207"/>
          <ac:spMkLst>
            <pc:docMk/>
            <pc:sldMk cId="842633046" sldId="2146846099"/>
            <ac:spMk id="4" creationId="{1BF894CE-5EB9-4BB3-F6C7-477E37F6A6AA}"/>
          </ac:spMkLst>
        </pc:spChg>
      </pc:sldChg>
      <pc:sldChg chg="modSp mod">
        <pc:chgData name="Jason Wiese" userId="4bff8d5b-7de6-4655-b397-69b0afc81113" providerId="ADAL" clId="{4F5B1B4F-DE67-4133-BF2C-D76F5BA72A53}" dt="2023-10-10T03:17:09.673" v="1" actId="20577"/>
        <pc:sldMkLst>
          <pc:docMk/>
          <pc:sldMk cId="2428295482" sldId="2146846112"/>
        </pc:sldMkLst>
        <pc:spChg chg="mod">
          <ac:chgData name="Jason Wiese" userId="4bff8d5b-7de6-4655-b397-69b0afc81113" providerId="ADAL" clId="{4F5B1B4F-DE67-4133-BF2C-D76F5BA72A53}" dt="2023-10-10T03:17:09.673" v="1" actId="20577"/>
          <ac:spMkLst>
            <pc:docMk/>
            <pc:sldMk cId="2428295482" sldId="2146846112"/>
            <ac:spMk id="4" creationId="{1BF894CE-5EB9-4BB3-F6C7-477E37F6A6AA}"/>
          </ac:spMkLst>
        </pc:spChg>
      </pc:sldChg>
      <pc:sldChg chg="addSp delSp modSp mod">
        <pc:chgData name="Jason Wiese" userId="4bff8d5b-7de6-4655-b397-69b0afc81113" providerId="ADAL" clId="{4F5B1B4F-DE67-4133-BF2C-D76F5BA72A53}" dt="2023-10-11T00:13:59.920" v="405" actId="14100"/>
        <pc:sldMkLst>
          <pc:docMk/>
          <pc:sldMk cId="1859175081" sldId="2146846122"/>
        </pc:sldMkLst>
        <pc:spChg chg="add mod">
          <ac:chgData name="Jason Wiese" userId="4bff8d5b-7de6-4655-b397-69b0afc81113" providerId="ADAL" clId="{4F5B1B4F-DE67-4133-BF2C-D76F5BA72A53}" dt="2023-10-11T00:13:43.534" v="404"/>
          <ac:spMkLst>
            <pc:docMk/>
            <pc:sldMk cId="1859175081" sldId="2146846122"/>
            <ac:spMk id="7" creationId="{4708C2E5-4475-DE98-5120-EB09CBC9FA86}"/>
          </ac:spMkLst>
        </pc:spChg>
        <pc:spChg chg="add mod">
          <ac:chgData name="Jason Wiese" userId="4bff8d5b-7de6-4655-b397-69b0afc81113" providerId="ADAL" clId="{4F5B1B4F-DE67-4133-BF2C-D76F5BA72A53}" dt="2023-10-11T00:13:43.534" v="404"/>
          <ac:spMkLst>
            <pc:docMk/>
            <pc:sldMk cId="1859175081" sldId="2146846122"/>
            <ac:spMk id="9" creationId="{A215ACD8-91C3-5CC3-98D8-485713E60752}"/>
          </ac:spMkLst>
        </pc:spChg>
        <pc:spChg chg="del">
          <ac:chgData name="Jason Wiese" userId="4bff8d5b-7de6-4655-b397-69b0afc81113" providerId="ADAL" clId="{4F5B1B4F-DE67-4133-BF2C-D76F5BA72A53}" dt="2023-10-11T00:13:32.378" v="403" actId="478"/>
          <ac:spMkLst>
            <pc:docMk/>
            <pc:sldMk cId="1859175081" sldId="2146846122"/>
            <ac:spMk id="11" creationId="{9D79A3BA-44F7-4138-A0A8-3A12506A5005}"/>
          </ac:spMkLst>
        </pc:spChg>
        <pc:spChg chg="del">
          <ac:chgData name="Jason Wiese" userId="4bff8d5b-7de6-4655-b397-69b0afc81113" providerId="ADAL" clId="{4F5B1B4F-DE67-4133-BF2C-D76F5BA72A53}" dt="2023-10-11T00:13:32.378" v="403" actId="478"/>
          <ac:spMkLst>
            <pc:docMk/>
            <pc:sldMk cId="1859175081" sldId="2146846122"/>
            <ac:spMk id="15" creationId="{CED9186F-5E83-4D49-830F-5289517B09DE}"/>
          </ac:spMkLst>
        </pc:spChg>
        <pc:picChg chg="add mod">
          <ac:chgData name="Jason Wiese" userId="4bff8d5b-7de6-4655-b397-69b0afc81113" providerId="ADAL" clId="{4F5B1B4F-DE67-4133-BF2C-D76F5BA72A53}" dt="2023-10-11T00:13:43.534" v="404"/>
          <ac:picMkLst>
            <pc:docMk/>
            <pc:sldMk cId="1859175081" sldId="2146846122"/>
            <ac:picMk id="5" creationId="{306F5CDA-FB5C-B00C-6C55-518636A928D2}"/>
          </ac:picMkLst>
        </pc:picChg>
        <pc:picChg chg="mod">
          <ac:chgData name="Jason Wiese" userId="4bff8d5b-7de6-4655-b397-69b0afc81113" providerId="ADAL" clId="{4F5B1B4F-DE67-4133-BF2C-D76F5BA72A53}" dt="2023-10-11T00:13:59.920" v="405" actId="14100"/>
          <ac:picMkLst>
            <pc:docMk/>
            <pc:sldMk cId="1859175081" sldId="2146846122"/>
            <ac:picMk id="6" creationId="{CF9BE6AB-F947-D5ED-7C9B-E0F00383EE40}"/>
          </ac:picMkLst>
        </pc:picChg>
        <pc:picChg chg="del">
          <ac:chgData name="Jason Wiese" userId="4bff8d5b-7de6-4655-b397-69b0afc81113" providerId="ADAL" clId="{4F5B1B4F-DE67-4133-BF2C-D76F5BA72A53}" dt="2023-10-11T00:13:32.378" v="403" actId="478"/>
          <ac:picMkLst>
            <pc:docMk/>
            <pc:sldMk cId="1859175081" sldId="2146846122"/>
            <ac:picMk id="25" creationId="{007C0E06-A025-6444-A897-359A6F2930CE}"/>
          </ac:picMkLst>
        </pc:picChg>
      </pc:sldChg>
      <pc:sldChg chg="modSp mod">
        <pc:chgData name="Jason Wiese" userId="4bff8d5b-7de6-4655-b397-69b0afc81113" providerId="ADAL" clId="{4F5B1B4F-DE67-4133-BF2C-D76F5BA72A53}" dt="2023-10-11T00:16:25.166" v="412" actId="6549"/>
        <pc:sldMkLst>
          <pc:docMk/>
          <pc:sldMk cId="665089427" sldId="2146846124"/>
        </pc:sldMkLst>
        <pc:spChg chg="mod">
          <ac:chgData name="Jason Wiese" userId="4bff8d5b-7de6-4655-b397-69b0afc81113" providerId="ADAL" clId="{4F5B1B4F-DE67-4133-BF2C-D76F5BA72A53}" dt="2023-10-11T00:16:25.166" v="412" actId="6549"/>
          <ac:spMkLst>
            <pc:docMk/>
            <pc:sldMk cId="665089427" sldId="2146846124"/>
            <ac:spMk id="36" creationId="{7AA2130B-02E6-23F9-761D-D72E8248E4C2}"/>
          </ac:spMkLst>
        </pc:spChg>
      </pc:sldChg>
      <pc:sldChg chg="modSp mod">
        <pc:chgData name="Jason Wiese" userId="4bff8d5b-7de6-4655-b397-69b0afc81113" providerId="ADAL" clId="{4F5B1B4F-DE67-4133-BF2C-D76F5BA72A53}" dt="2023-10-11T00:22:50.081" v="573" actId="115"/>
        <pc:sldMkLst>
          <pc:docMk/>
          <pc:sldMk cId="3916546839" sldId="2146846126"/>
        </pc:sldMkLst>
        <pc:spChg chg="mod">
          <ac:chgData name="Jason Wiese" userId="4bff8d5b-7de6-4655-b397-69b0afc81113" providerId="ADAL" clId="{4F5B1B4F-DE67-4133-BF2C-D76F5BA72A53}" dt="2023-10-11T00:22:50.081" v="573" actId="115"/>
          <ac:spMkLst>
            <pc:docMk/>
            <pc:sldMk cId="3916546839" sldId="2146846126"/>
            <ac:spMk id="21" creationId="{43747371-47DF-8CDC-10E3-8B18ADDE964F}"/>
          </ac:spMkLst>
        </pc:spChg>
      </pc:sldChg>
      <pc:sldChg chg="addSp delSp modSp mod">
        <pc:chgData name="Jason Wiese" userId="4bff8d5b-7de6-4655-b397-69b0afc81113" providerId="ADAL" clId="{4F5B1B4F-DE67-4133-BF2C-D76F5BA72A53}" dt="2023-10-11T00:12:53.006" v="402"/>
        <pc:sldMkLst>
          <pc:docMk/>
          <pc:sldMk cId="3427304599" sldId="2146846131"/>
        </pc:sldMkLst>
        <pc:spChg chg="add mod">
          <ac:chgData name="Jason Wiese" userId="4bff8d5b-7de6-4655-b397-69b0afc81113" providerId="ADAL" clId="{4F5B1B4F-DE67-4133-BF2C-D76F5BA72A53}" dt="2023-10-11T00:12:53.006" v="402"/>
          <ac:spMkLst>
            <pc:docMk/>
            <pc:sldMk cId="3427304599" sldId="2146846131"/>
            <ac:spMk id="7" creationId="{2298C057-AC33-1091-6A01-11117F0CA7A2}"/>
          </ac:spMkLst>
        </pc:spChg>
        <pc:spChg chg="add mod">
          <ac:chgData name="Jason Wiese" userId="4bff8d5b-7de6-4655-b397-69b0afc81113" providerId="ADAL" clId="{4F5B1B4F-DE67-4133-BF2C-D76F5BA72A53}" dt="2023-10-11T00:12:53.006" v="402"/>
          <ac:spMkLst>
            <pc:docMk/>
            <pc:sldMk cId="3427304599" sldId="2146846131"/>
            <ac:spMk id="9" creationId="{F46565BB-CCEB-65FA-09EC-F7D8D4E225B7}"/>
          </ac:spMkLst>
        </pc:spChg>
        <pc:spChg chg="del">
          <ac:chgData name="Jason Wiese" userId="4bff8d5b-7de6-4655-b397-69b0afc81113" providerId="ADAL" clId="{4F5B1B4F-DE67-4133-BF2C-D76F5BA72A53}" dt="2023-10-11T00:12:40.941" v="401" actId="478"/>
          <ac:spMkLst>
            <pc:docMk/>
            <pc:sldMk cId="3427304599" sldId="2146846131"/>
            <ac:spMk id="11" creationId="{9D79A3BA-44F7-4138-A0A8-3A12506A5005}"/>
          </ac:spMkLst>
        </pc:spChg>
        <pc:spChg chg="del">
          <ac:chgData name="Jason Wiese" userId="4bff8d5b-7de6-4655-b397-69b0afc81113" providerId="ADAL" clId="{4F5B1B4F-DE67-4133-BF2C-D76F5BA72A53}" dt="2023-10-11T00:12:40.941" v="401" actId="478"/>
          <ac:spMkLst>
            <pc:docMk/>
            <pc:sldMk cId="3427304599" sldId="2146846131"/>
            <ac:spMk id="15" creationId="{CED9186F-5E83-4D49-830F-5289517B09DE}"/>
          </ac:spMkLst>
        </pc:spChg>
        <pc:picChg chg="add mod">
          <ac:chgData name="Jason Wiese" userId="4bff8d5b-7de6-4655-b397-69b0afc81113" providerId="ADAL" clId="{4F5B1B4F-DE67-4133-BF2C-D76F5BA72A53}" dt="2023-10-11T00:12:53.006" v="402"/>
          <ac:picMkLst>
            <pc:docMk/>
            <pc:sldMk cId="3427304599" sldId="2146846131"/>
            <ac:picMk id="6" creationId="{36515810-ADB1-6D6C-92C6-7F64A7914B58}"/>
          </ac:picMkLst>
        </pc:picChg>
        <pc:picChg chg="del">
          <ac:chgData name="Jason Wiese" userId="4bff8d5b-7de6-4655-b397-69b0afc81113" providerId="ADAL" clId="{4F5B1B4F-DE67-4133-BF2C-D76F5BA72A53}" dt="2023-10-11T00:12:40.941" v="401" actId="478"/>
          <ac:picMkLst>
            <pc:docMk/>
            <pc:sldMk cId="3427304599" sldId="2146846131"/>
            <ac:picMk id="25" creationId="{007C0E06-A025-6444-A897-359A6F2930CE}"/>
          </ac:picMkLst>
        </pc:picChg>
      </pc:sldChg>
    </pc:docChg>
  </pc:docChgLst>
  <pc:docChgLst>
    <pc:chgData name="Jason Wiese" userId="4bff8d5b-7de6-4655-b397-69b0afc81113" providerId="ADAL" clId="{623B3652-A7B0-4EB1-A060-B1C2EECA9BF1}"/>
    <pc:docChg chg="undo redo custSel modSld sldOrd">
      <pc:chgData name="Jason Wiese" userId="4bff8d5b-7de6-4655-b397-69b0afc81113" providerId="ADAL" clId="{623B3652-A7B0-4EB1-A060-B1C2EECA9BF1}" dt="2023-10-01T05:54:04.314" v="2248" actId="14100"/>
      <pc:docMkLst>
        <pc:docMk/>
      </pc:docMkLst>
      <pc:sldChg chg="modSp mod">
        <pc:chgData name="Jason Wiese" userId="4bff8d5b-7de6-4655-b397-69b0afc81113" providerId="ADAL" clId="{623B3652-A7B0-4EB1-A060-B1C2EECA9BF1}" dt="2023-10-01T04:54:32.847" v="159" actId="1035"/>
        <pc:sldMkLst>
          <pc:docMk/>
          <pc:sldMk cId="4249457020" sldId="2146846109"/>
        </pc:sldMkLst>
        <pc:spChg chg="mod">
          <ac:chgData name="Jason Wiese" userId="4bff8d5b-7de6-4655-b397-69b0afc81113" providerId="ADAL" clId="{623B3652-A7B0-4EB1-A060-B1C2EECA9BF1}" dt="2023-10-01T04:54:32.847" v="159" actId="1035"/>
          <ac:spMkLst>
            <pc:docMk/>
            <pc:sldMk cId="4249457020" sldId="2146846109"/>
            <ac:spMk id="4" creationId="{1BF894CE-5EB9-4BB3-F6C7-477E37F6A6AA}"/>
          </ac:spMkLst>
        </pc:spChg>
      </pc:sldChg>
      <pc:sldChg chg="addSp delSp modSp mod">
        <pc:chgData name="Jason Wiese" userId="4bff8d5b-7de6-4655-b397-69b0afc81113" providerId="ADAL" clId="{623B3652-A7B0-4EB1-A060-B1C2EECA9BF1}" dt="2023-10-01T05:48:35.513" v="2243" actId="478"/>
        <pc:sldMkLst>
          <pc:docMk/>
          <pc:sldMk cId="1864772422" sldId="2146846119"/>
        </pc:sldMkLst>
        <pc:spChg chg="add del mod">
          <ac:chgData name="Jason Wiese" userId="4bff8d5b-7de6-4655-b397-69b0afc81113" providerId="ADAL" clId="{623B3652-A7B0-4EB1-A060-B1C2EECA9BF1}" dt="2023-10-01T05:48:35.513" v="2243" actId="478"/>
          <ac:spMkLst>
            <pc:docMk/>
            <pc:sldMk cId="1864772422" sldId="2146846119"/>
            <ac:spMk id="2" creationId="{F5C4A0E3-B586-48A8-3051-0BF2F12849A2}"/>
          </ac:spMkLst>
        </pc:spChg>
        <pc:spChg chg="mod">
          <ac:chgData name="Jason Wiese" userId="4bff8d5b-7de6-4655-b397-69b0afc81113" providerId="ADAL" clId="{623B3652-A7B0-4EB1-A060-B1C2EECA9BF1}" dt="2023-10-01T05:48:29.961" v="2242" actId="20577"/>
          <ac:spMkLst>
            <pc:docMk/>
            <pc:sldMk cId="1864772422" sldId="2146846119"/>
            <ac:spMk id="12" creationId="{D3ED8F18-80E6-D449-A031-541661F2A42F}"/>
          </ac:spMkLst>
        </pc:spChg>
      </pc:sldChg>
      <pc:sldChg chg="ord">
        <pc:chgData name="Jason Wiese" userId="4bff8d5b-7de6-4655-b397-69b0afc81113" providerId="ADAL" clId="{623B3652-A7B0-4EB1-A060-B1C2EECA9BF1}" dt="2023-10-01T05:20:45.739" v="1140"/>
        <pc:sldMkLst>
          <pc:docMk/>
          <pc:sldMk cId="665089427" sldId="2146846124"/>
        </pc:sldMkLst>
      </pc:sldChg>
      <pc:sldChg chg="modSp mod">
        <pc:chgData name="Jason Wiese" userId="4bff8d5b-7de6-4655-b397-69b0afc81113" providerId="ADAL" clId="{623B3652-A7B0-4EB1-A060-B1C2EECA9BF1}" dt="2023-10-01T05:54:04.314" v="2248" actId="14100"/>
        <pc:sldMkLst>
          <pc:docMk/>
          <pc:sldMk cId="3916546839" sldId="2146846126"/>
        </pc:sldMkLst>
        <pc:spChg chg="mod">
          <ac:chgData name="Jason Wiese" userId="4bff8d5b-7de6-4655-b397-69b0afc81113" providerId="ADAL" clId="{623B3652-A7B0-4EB1-A060-B1C2EECA9BF1}" dt="2023-10-01T05:54:04.314" v="2248" actId="14100"/>
          <ac:spMkLst>
            <pc:docMk/>
            <pc:sldMk cId="3916546839" sldId="2146846126"/>
            <ac:spMk id="4" creationId="{1BF894CE-5EB9-4BB3-F6C7-477E37F6A6AA}"/>
          </ac:spMkLst>
        </pc:spChg>
      </pc:sldChg>
      <pc:sldChg chg="modSp mod">
        <pc:chgData name="Jason Wiese" userId="4bff8d5b-7de6-4655-b397-69b0afc81113" providerId="ADAL" clId="{623B3652-A7B0-4EB1-A060-B1C2EECA9BF1}" dt="2023-10-01T05:49:29.125" v="2246" actId="403"/>
        <pc:sldMkLst>
          <pc:docMk/>
          <pc:sldMk cId="1558658199" sldId="2146846127"/>
        </pc:sldMkLst>
        <pc:spChg chg="mod">
          <ac:chgData name="Jason Wiese" userId="4bff8d5b-7de6-4655-b397-69b0afc81113" providerId="ADAL" clId="{623B3652-A7B0-4EB1-A060-B1C2EECA9BF1}" dt="2023-10-01T05:49:29.125" v="2246" actId="403"/>
          <ac:spMkLst>
            <pc:docMk/>
            <pc:sldMk cId="1558658199" sldId="2146846127"/>
            <ac:spMk id="2" creationId="{0113525B-E50B-0296-BEF1-BBC75BB9370B}"/>
          </ac:spMkLst>
        </pc:spChg>
      </pc:sldChg>
      <pc:sldChg chg="delSp modSp mod addCm">
        <pc:chgData name="Jason Wiese" userId="4bff8d5b-7de6-4655-b397-69b0afc81113" providerId="ADAL" clId="{623B3652-A7B0-4EB1-A060-B1C2EECA9BF1}" dt="2023-10-01T05:17:05.585" v="1138" actId="20577"/>
        <pc:sldMkLst>
          <pc:docMk/>
          <pc:sldMk cId="3672396669" sldId="2146846129"/>
        </pc:sldMkLst>
        <pc:spChg chg="mod">
          <ac:chgData name="Jason Wiese" userId="4bff8d5b-7de6-4655-b397-69b0afc81113" providerId="ADAL" clId="{623B3652-A7B0-4EB1-A060-B1C2EECA9BF1}" dt="2023-10-01T04:53:54.257" v="142" actId="208"/>
          <ac:spMkLst>
            <pc:docMk/>
            <pc:sldMk cId="3672396669" sldId="2146846129"/>
            <ac:spMk id="3" creationId="{553BC388-A87E-7FB1-4565-886E87B4C9B0}"/>
          </ac:spMkLst>
        </pc:spChg>
        <pc:spChg chg="mod">
          <ac:chgData name="Jason Wiese" userId="4bff8d5b-7de6-4655-b397-69b0afc81113" providerId="ADAL" clId="{623B3652-A7B0-4EB1-A060-B1C2EECA9BF1}" dt="2023-10-01T05:14:31.735" v="1136" actId="20577"/>
          <ac:spMkLst>
            <pc:docMk/>
            <pc:sldMk cId="3672396669" sldId="2146846129"/>
            <ac:spMk id="4" creationId="{1BF894CE-5EB9-4BB3-F6C7-477E37F6A6AA}"/>
          </ac:spMkLst>
        </pc:spChg>
        <pc:spChg chg="mod">
          <ac:chgData name="Jason Wiese" userId="4bff8d5b-7de6-4655-b397-69b0afc81113" providerId="ADAL" clId="{623B3652-A7B0-4EB1-A060-B1C2EECA9BF1}" dt="2023-10-01T04:53:54.257" v="142" actId="208"/>
          <ac:spMkLst>
            <pc:docMk/>
            <pc:sldMk cId="3672396669" sldId="2146846129"/>
            <ac:spMk id="8" creationId="{FA7011F9-5AFD-FECA-D00B-7ABC9934BF93}"/>
          </ac:spMkLst>
        </pc:spChg>
        <pc:spChg chg="mod">
          <ac:chgData name="Jason Wiese" userId="4bff8d5b-7de6-4655-b397-69b0afc81113" providerId="ADAL" clId="{623B3652-A7B0-4EB1-A060-B1C2EECA9BF1}" dt="2023-10-01T04:53:54.257" v="142" actId="208"/>
          <ac:spMkLst>
            <pc:docMk/>
            <pc:sldMk cId="3672396669" sldId="2146846129"/>
            <ac:spMk id="10" creationId="{E0156342-83A0-C4E5-5084-155BFBBF3FB4}"/>
          </ac:spMkLst>
        </pc:spChg>
        <pc:spChg chg="del">
          <ac:chgData name="Jason Wiese" userId="4bff8d5b-7de6-4655-b397-69b0afc81113" providerId="ADAL" clId="{623B3652-A7B0-4EB1-A060-B1C2EECA9BF1}" dt="2023-10-01T04:49:16.172" v="0" actId="478"/>
          <ac:spMkLst>
            <pc:docMk/>
            <pc:sldMk cId="3672396669" sldId="2146846129"/>
            <ac:spMk id="11" creationId="{2A2411EB-E3AE-C7C7-8AC8-0B83DE77389F}"/>
          </ac:spMkLst>
        </pc:spChg>
        <pc:spChg chg="del">
          <ac:chgData name="Jason Wiese" userId="4bff8d5b-7de6-4655-b397-69b0afc81113" providerId="ADAL" clId="{623B3652-A7B0-4EB1-A060-B1C2EECA9BF1}" dt="2023-10-01T04:49:25.893" v="1" actId="478"/>
          <ac:spMkLst>
            <pc:docMk/>
            <pc:sldMk cId="3672396669" sldId="2146846129"/>
            <ac:spMk id="12" creationId="{326CEE43-F834-0181-CB11-96413D8E0CE9}"/>
          </ac:spMkLst>
        </pc:spChg>
        <pc:spChg chg="del">
          <ac:chgData name="Jason Wiese" userId="4bff8d5b-7de6-4655-b397-69b0afc81113" providerId="ADAL" clId="{623B3652-A7B0-4EB1-A060-B1C2EECA9BF1}" dt="2023-10-01T04:49:25.893" v="1" actId="478"/>
          <ac:spMkLst>
            <pc:docMk/>
            <pc:sldMk cId="3672396669" sldId="2146846129"/>
            <ac:spMk id="13" creationId="{5B32C36F-CE88-D2C1-3CEE-1390E718CDA2}"/>
          </ac:spMkLst>
        </pc:spChg>
        <pc:spChg chg="del">
          <ac:chgData name="Jason Wiese" userId="4bff8d5b-7de6-4655-b397-69b0afc81113" providerId="ADAL" clId="{623B3652-A7B0-4EB1-A060-B1C2EECA9BF1}" dt="2023-10-01T04:49:25.893" v="1" actId="478"/>
          <ac:spMkLst>
            <pc:docMk/>
            <pc:sldMk cId="3672396669" sldId="2146846129"/>
            <ac:spMk id="14" creationId="{9FE79C99-FF1D-5960-FE44-C59B2019FE3B}"/>
          </ac:spMkLst>
        </pc:spChg>
        <pc:spChg chg="mod">
          <ac:chgData name="Jason Wiese" userId="4bff8d5b-7de6-4655-b397-69b0afc81113" providerId="ADAL" clId="{623B3652-A7B0-4EB1-A060-B1C2EECA9BF1}" dt="2023-10-01T04:59:14.472" v="593" actId="6549"/>
          <ac:spMkLst>
            <pc:docMk/>
            <pc:sldMk cId="3672396669" sldId="2146846129"/>
            <ac:spMk id="28" creationId="{2729335E-3A19-9B01-9145-2DEF2CE87ADB}"/>
          </ac:spMkLst>
        </pc:spChg>
        <pc:spChg chg="mod">
          <ac:chgData name="Jason Wiese" userId="4bff8d5b-7de6-4655-b397-69b0afc81113" providerId="ADAL" clId="{623B3652-A7B0-4EB1-A060-B1C2EECA9BF1}" dt="2023-10-01T04:53:32.371" v="139" actId="554"/>
          <ac:spMkLst>
            <pc:docMk/>
            <pc:sldMk cId="3672396669" sldId="2146846129"/>
            <ac:spMk id="32" creationId="{D9AE2D50-8152-9526-1ABC-7625113AED22}"/>
          </ac:spMkLst>
        </pc:spChg>
        <pc:spChg chg="mod">
          <ac:chgData name="Jason Wiese" userId="4bff8d5b-7de6-4655-b397-69b0afc81113" providerId="ADAL" clId="{623B3652-A7B0-4EB1-A060-B1C2EECA9BF1}" dt="2023-10-01T04:53:32.371" v="139" actId="554"/>
          <ac:spMkLst>
            <pc:docMk/>
            <pc:sldMk cId="3672396669" sldId="2146846129"/>
            <ac:spMk id="33" creationId="{92F2EC82-35A9-6663-60BE-120235EE47CF}"/>
          </ac:spMkLst>
        </pc:spChg>
        <pc:spChg chg="mod">
          <ac:chgData name="Jason Wiese" userId="4bff8d5b-7de6-4655-b397-69b0afc81113" providerId="ADAL" clId="{623B3652-A7B0-4EB1-A060-B1C2EECA9BF1}" dt="2023-10-01T04:53:32.371" v="139" actId="554"/>
          <ac:spMkLst>
            <pc:docMk/>
            <pc:sldMk cId="3672396669" sldId="2146846129"/>
            <ac:spMk id="34" creationId="{95C2EBF0-E472-063C-130A-654B746BF8CC}"/>
          </ac:spMkLst>
        </pc:spChg>
        <pc:spChg chg="mod">
          <ac:chgData name="Jason Wiese" userId="4bff8d5b-7de6-4655-b397-69b0afc81113" providerId="ADAL" clId="{623B3652-A7B0-4EB1-A060-B1C2EECA9BF1}" dt="2023-10-01T04:59:55.406" v="609" actId="313"/>
          <ac:spMkLst>
            <pc:docMk/>
            <pc:sldMk cId="3672396669" sldId="2146846129"/>
            <ac:spMk id="35" creationId="{AF4840C9-6BCE-2A78-0658-44F125EB35C7}"/>
          </ac:spMkLst>
        </pc:spChg>
        <pc:spChg chg="mod">
          <ac:chgData name="Jason Wiese" userId="4bff8d5b-7de6-4655-b397-69b0afc81113" providerId="ADAL" clId="{623B3652-A7B0-4EB1-A060-B1C2EECA9BF1}" dt="2023-10-01T04:57:57.422" v="383" actId="113"/>
          <ac:spMkLst>
            <pc:docMk/>
            <pc:sldMk cId="3672396669" sldId="2146846129"/>
            <ac:spMk id="36" creationId="{7AA2130B-02E6-23F9-761D-D72E8248E4C2}"/>
          </ac:spMkLst>
        </pc:spChg>
        <pc:spChg chg="mod">
          <ac:chgData name="Jason Wiese" userId="4bff8d5b-7de6-4655-b397-69b0afc81113" providerId="ADAL" clId="{623B3652-A7B0-4EB1-A060-B1C2EECA9BF1}" dt="2023-10-01T05:17:05.585" v="1138" actId="20577"/>
          <ac:spMkLst>
            <pc:docMk/>
            <pc:sldMk cId="3672396669" sldId="2146846129"/>
            <ac:spMk id="37" creationId="{D0A4C87E-B38F-6CF4-4A8F-F885F68034B0}"/>
          </ac:spMkLst>
        </pc:spChg>
        <pc:picChg chg="mod">
          <ac:chgData name="Jason Wiese" userId="4bff8d5b-7de6-4655-b397-69b0afc81113" providerId="ADAL" clId="{623B3652-A7B0-4EB1-A060-B1C2EECA9BF1}" dt="2023-10-01T04:54:02.905" v="153" actId="1035"/>
          <ac:picMkLst>
            <pc:docMk/>
            <pc:sldMk cId="3672396669" sldId="2146846129"/>
            <ac:picMk id="16" creationId="{FDD2A7F1-E993-2871-481A-01E68397212B}"/>
          </ac:picMkLst>
        </pc:picChg>
        <pc:picChg chg="mod">
          <ac:chgData name="Jason Wiese" userId="4bff8d5b-7de6-4655-b397-69b0afc81113" providerId="ADAL" clId="{623B3652-A7B0-4EB1-A060-B1C2EECA9BF1}" dt="2023-10-01T04:54:02.905" v="153" actId="1035"/>
          <ac:picMkLst>
            <pc:docMk/>
            <pc:sldMk cId="3672396669" sldId="2146846129"/>
            <ac:picMk id="17" creationId="{2C944B32-5078-5F3D-ACBC-0DBEA9F2C539}"/>
          </ac:picMkLst>
        </pc:picChg>
        <pc:picChg chg="mod">
          <ac:chgData name="Jason Wiese" userId="4bff8d5b-7de6-4655-b397-69b0afc81113" providerId="ADAL" clId="{623B3652-A7B0-4EB1-A060-B1C2EECA9BF1}" dt="2023-10-01T04:54:02.905" v="153" actId="1035"/>
          <ac:picMkLst>
            <pc:docMk/>
            <pc:sldMk cId="3672396669" sldId="2146846129"/>
            <ac:picMk id="18" creationId="{E609742E-8A4C-EB75-E0A2-4A0B0F228F24}"/>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23B3652-A7B0-4EB1-A060-B1C2EECA9BF1}" dt="2023-10-01T04:55:44.667" v="160"/>
              <pc2:cmMkLst xmlns:pc2="http://schemas.microsoft.com/office/powerpoint/2019/9/main/command">
                <pc:docMk/>
                <pc:sldMk cId="3672396669" sldId="2146846129"/>
                <pc2:cmMk id="{11191FEA-86BB-4E65-BB7E-F98E9F9524DC}"/>
              </pc2:cmMkLst>
            </pc226:cmChg>
          </p:ext>
        </pc:extLst>
      </pc:sldChg>
      <pc:sldChg chg="addSp modSp mod ord">
        <pc:chgData name="Jason Wiese" userId="4bff8d5b-7de6-4655-b397-69b0afc81113" providerId="ADAL" clId="{623B3652-A7B0-4EB1-A060-B1C2EECA9BF1}" dt="2023-10-01T05:26:31.763" v="1144"/>
        <pc:sldMkLst>
          <pc:docMk/>
          <pc:sldMk cId="724793367" sldId="2146846130"/>
        </pc:sldMkLst>
        <pc:spChg chg="mod">
          <ac:chgData name="Jason Wiese" userId="4bff8d5b-7de6-4655-b397-69b0afc81113" providerId="ADAL" clId="{623B3652-A7B0-4EB1-A060-B1C2EECA9BF1}" dt="2023-10-01T05:11:35.692" v="863" actId="1076"/>
          <ac:spMkLst>
            <pc:docMk/>
            <pc:sldMk cId="724793367" sldId="2146846130"/>
            <ac:spMk id="3" creationId="{553BC388-A87E-7FB1-4565-886E87B4C9B0}"/>
          </ac:spMkLst>
        </pc:spChg>
        <pc:spChg chg="mod">
          <ac:chgData name="Jason Wiese" userId="4bff8d5b-7de6-4655-b397-69b0afc81113" providerId="ADAL" clId="{623B3652-A7B0-4EB1-A060-B1C2EECA9BF1}" dt="2023-10-01T05:13:29.957" v="1127" actId="207"/>
          <ac:spMkLst>
            <pc:docMk/>
            <pc:sldMk cId="724793367" sldId="2146846130"/>
            <ac:spMk id="4" creationId="{1BF894CE-5EB9-4BB3-F6C7-477E37F6A6AA}"/>
          </ac:spMkLst>
        </pc:spChg>
        <pc:spChg chg="add mod">
          <ac:chgData name="Jason Wiese" userId="4bff8d5b-7de6-4655-b397-69b0afc81113" providerId="ADAL" clId="{623B3652-A7B0-4EB1-A060-B1C2EECA9BF1}" dt="2023-10-01T05:11:46.666" v="870" actId="1036"/>
          <ac:spMkLst>
            <pc:docMk/>
            <pc:sldMk cId="724793367" sldId="2146846130"/>
            <ac:spMk id="6" creationId="{204DAF26-19EB-8F00-E52A-291CD29AE647}"/>
          </ac:spMkLst>
        </pc:spChg>
        <pc:spChg chg="mod">
          <ac:chgData name="Jason Wiese" userId="4bff8d5b-7de6-4655-b397-69b0afc81113" providerId="ADAL" clId="{623B3652-A7B0-4EB1-A060-B1C2EECA9BF1}" dt="2023-10-01T05:11:35.692" v="863" actId="1076"/>
          <ac:spMkLst>
            <pc:docMk/>
            <pc:sldMk cId="724793367" sldId="2146846130"/>
            <ac:spMk id="8" creationId="{FA7011F9-5AFD-FECA-D00B-7ABC9934BF93}"/>
          </ac:spMkLst>
        </pc:spChg>
        <pc:spChg chg="mod">
          <ac:chgData name="Jason Wiese" userId="4bff8d5b-7de6-4655-b397-69b0afc81113" providerId="ADAL" clId="{623B3652-A7B0-4EB1-A060-B1C2EECA9BF1}" dt="2023-10-01T05:11:35.692" v="863" actId="1076"/>
          <ac:spMkLst>
            <pc:docMk/>
            <pc:sldMk cId="724793367" sldId="2146846130"/>
            <ac:spMk id="10" creationId="{E0156342-83A0-C4E5-5084-155BFBBF3FB4}"/>
          </ac:spMkLst>
        </pc:spChg>
        <pc:spChg chg="mod">
          <ac:chgData name="Jason Wiese" userId="4bff8d5b-7de6-4655-b397-69b0afc81113" providerId="ADAL" clId="{623B3652-A7B0-4EB1-A060-B1C2EECA9BF1}" dt="2023-10-01T05:11:35.692" v="863" actId="1076"/>
          <ac:spMkLst>
            <pc:docMk/>
            <pc:sldMk cId="724793367" sldId="2146846130"/>
            <ac:spMk id="32" creationId="{D9AE2D50-8152-9526-1ABC-7625113AED22}"/>
          </ac:spMkLst>
        </pc:spChg>
        <pc:spChg chg="mod">
          <ac:chgData name="Jason Wiese" userId="4bff8d5b-7de6-4655-b397-69b0afc81113" providerId="ADAL" clId="{623B3652-A7B0-4EB1-A060-B1C2EECA9BF1}" dt="2023-10-01T05:11:35.692" v="863" actId="1076"/>
          <ac:spMkLst>
            <pc:docMk/>
            <pc:sldMk cId="724793367" sldId="2146846130"/>
            <ac:spMk id="33" creationId="{92F2EC82-35A9-6663-60BE-120235EE47CF}"/>
          </ac:spMkLst>
        </pc:spChg>
        <pc:spChg chg="mod">
          <ac:chgData name="Jason Wiese" userId="4bff8d5b-7de6-4655-b397-69b0afc81113" providerId="ADAL" clId="{623B3652-A7B0-4EB1-A060-B1C2EECA9BF1}" dt="2023-10-01T05:11:35.692" v="863" actId="1076"/>
          <ac:spMkLst>
            <pc:docMk/>
            <pc:sldMk cId="724793367" sldId="2146846130"/>
            <ac:spMk id="34" creationId="{95C2EBF0-E472-063C-130A-654B746BF8CC}"/>
          </ac:spMkLst>
        </pc:spChg>
        <pc:spChg chg="mod">
          <ac:chgData name="Jason Wiese" userId="4bff8d5b-7de6-4655-b397-69b0afc81113" providerId="ADAL" clId="{623B3652-A7B0-4EB1-A060-B1C2EECA9BF1}" dt="2023-10-01T05:11:35.692" v="863" actId="1076"/>
          <ac:spMkLst>
            <pc:docMk/>
            <pc:sldMk cId="724793367" sldId="2146846130"/>
            <ac:spMk id="35" creationId="{AF4840C9-6BCE-2A78-0658-44F125EB35C7}"/>
          </ac:spMkLst>
        </pc:spChg>
        <pc:spChg chg="mod">
          <ac:chgData name="Jason Wiese" userId="4bff8d5b-7de6-4655-b397-69b0afc81113" providerId="ADAL" clId="{623B3652-A7B0-4EB1-A060-B1C2EECA9BF1}" dt="2023-10-01T05:11:35.692" v="863" actId="1076"/>
          <ac:spMkLst>
            <pc:docMk/>
            <pc:sldMk cId="724793367" sldId="2146846130"/>
            <ac:spMk id="36" creationId="{7AA2130B-02E6-23F9-761D-D72E8248E4C2}"/>
          </ac:spMkLst>
        </pc:spChg>
        <pc:spChg chg="mod">
          <ac:chgData name="Jason Wiese" userId="4bff8d5b-7de6-4655-b397-69b0afc81113" providerId="ADAL" clId="{623B3652-A7B0-4EB1-A060-B1C2EECA9BF1}" dt="2023-10-01T05:11:35.692" v="863" actId="1076"/>
          <ac:spMkLst>
            <pc:docMk/>
            <pc:sldMk cId="724793367" sldId="2146846130"/>
            <ac:spMk id="37" creationId="{D0A4C87E-B38F-6CF4-4A8F-F885F68034B0}"/>
          </ac:spMkLst>
        </pc:spChg>
        <pc:picChg chg="mod">
          <ac:chgData name="Jason Wiese" userId="4bff8d5b-7de6-4655-b397-69b0afc81113" providerId="ADAL" clId="{623B3652-A7B0-4EB1-A060-B1C2EECA9BF1}" dt="2023-10-01T05:11:43.401" v="864" actId="1076"/>
          <ac:picMkLst>
            <pc:docMk/>
            <pc:sldMk cId="724793367" sldId="2146846130"/>
            <ac:picMk id="16" creationId="{FDD2A7F1-E993-2871-481A-01E68397212B}"/>
          </ac:picMkLst>
        </pc:picChg>
        <pc:picChg chg="mod">
          <ac:chgData name="Jason Wiese" userId="4bff8d5b-7de6-4655-b397-69b0afc81113" providerId="ADAL" clId="{623B3652-A7B0-4EB1-A060-B1C2EECA9BF1}" dt="2023-10-01T05:11:43.401" v="864" actId="1076"/>
          <ac:picMkLst>
            <pc:docMk/>
            <pc:sldMk cId="724793367" sldId="2146846130"/>
            <ac:picMk id="17" creationId="{2C944B32-5078-5F3D-ACBC-0DBEA9F2C539}"/>
          </ac:picMkLst>
        </pc:picChg>
        <pc:picChg chg="mod">
          <ac:chgData name="Jason Wiese" userId="4bff8d5b-7de6-4655-b397-69b0afc81113" providerId="ADAL" clId="{623B3652-A7B0-4EB1-A060-B1C2EECA9BF1}" dt="2023-10-01T05:11:43.401" v="864" actId="1076"/>
          <ac:picMkLst>
            <pc:docMk/>
            <pc:sldMk cId="724793367" sldId="2146846130"/>
            <ac:picMk id="18" creationId="{E609742E-8A4C-EB75-E0A2-4A0B0F228F24}"/>
          </ac:picMkLst>
        </pc:picChg>
      </pc:sldChg>
    </pc:docChg>
  </pc:docChgLst>
  <pc:docChgLst>
    <pc:chgData name="Kaileen Cain" userId="21167d2d-fdf2-4320-ae3a-272888c89590" providerId="ADAL" clId="{15EA42BA-CB09-467F-9D04-A682E686D994}"/>
    <pc:docChg chg="">
      <pc:chgData name="Kaileen Cain" userId="21167d2d-fdf2-4320-ae3a-272888c89590" providerId="ADAL" clId="{15EA42BA-CB09-467F-9D04-A682E686D994}" dt="2023-10-02T13:50:06.492" v="1" actId="2056"/>
      <pc:docMkLst>
        <pc:docMk/>
      </pc:docMkLst>
      <pc:sldChg chg="modCm">
        <pc:chgData name="Kaileen Cain" userId="21167d2d-fdf2-4320-ae3a-272888c89590" providerId="ADAL" clId="{15EA42BA-CB09-467F-9D04-A682E686D994}" dt="2023-10-02T13:37:30.337" v="0" actId="2056"/>
        <pc:sldMkLst>
          <pc:docMk/>
          <pc:sldMk cId="3672396669" sldId="2146846129"/>
        </pc:sldMkLst>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15EA42BA-CB09-467F-9D04-A682E686D994}" dt="2023-10-02T13:37:30.337" v="0" actId="2056"/>
              <pc2:cmMkLst xmlns:pc2="http://schemas.microsoft.com/office/powerpoint/2019/9/main/command">
                <pc:docMk/>
                <pc:sldMk cId="3672396669" sldId="2146846129"/>
                <pc2:cmMk id="{11191FEA-86BB-4E65-BB7E-F98E9F9524DC}"/>
              </pc2:cmMkLst>
            </pc226:cmChg>
          </p:ext>
        </pc:extLst>
      </pc:sldChg>
      <pc:sldChg chg="modCm">
        <pc:chgData name="Kaileen Cain" userId="21167d2d-fdf2-4320-ae3a-272888c89590" providerId="ADAL" clId="{15EA42BA-CB09-467F-9D04-A682E686D994}" dt="2023-10-02T13:50:06.492" v="1" actId="2056"/>
        <pc:sldMkLst>
          <pc:docMk/>
          <pc:sldMk cId="724793367" sldId="2146846130"/>
        </pc:sldMkLst>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15EA42BA-CB09-467F-9D04-A682E686D994}" dt="2023-10-02T13:50:06.492" v="1" actId="2056"/>
              <pc2:cmMkLst xmlns:pc2="http://schemas.microsoft.com/office/powerpoint/2019/9/main/command">
                <pc:docMk/>
                <pc:sldMk cId="724793367" sldId="2146846130"/>
                <pc2:cmMk id="{F7F85DFF-08E7-4532-88FE-BD5BA5F84DF4}"/>
              </pc2:cmMkLst>
            </pc226:cmChg>
          </p:ext>
        </pc:extLst>
      </pc:sldChg>
    </pc:docChg>
  </pc:docChgLst>
  <pc:docChgLst>
    <pc:chgData name="Karolina Guillen" userId="c1c08796-a0be-47c6-af52-5d31fd96ec50" providerId="ADAL" clId="{A5E39BFE-F136-4F28-993B-0A30DF256948}"/>
    <pc:docChg chg="undo custSel modSld modNotesMaster">
      <pc:chgData name="Karolina Guillen" userId="c1c08796-a0be-47c6-af52-5d31fd96ec50" providerId="ADAL" clId="{A5E39BFE-F136-4F28-993B-0A30DF256948}" dt="2024-04-18T20:34:42.103" v="1070" actId="2056"/>
      <pc:docMkLst>
        <pc:docMk/>
      </pc:docMkLst>
      <pc:sldChg chg="addSp delSp modSp mod">
        <pc:chgData name="Karolina Guillen" userId="c1c08796-a0be-47c6-af52-5d31fd96ec50" providerId="ADAL" clId="{A5E39BFE-F136-4F28-993B-0A30DF256948}" dt="2024-04-17T18:52:12.375" v="618" actId="1076"/>
        <pc:sldMkLst>
          <pc:docMk/>
          <pc:sldMk cId="1334572820" sldId="2146846014"/>
        </pc:sldMkLst>
        <pc:spChg chg="del">
          <ac:chgData name="Karolina Guillen" userId="c1c08796-a0be-47c6-af52-5d31fd96ec50" providerId="ADAL" clId="{A5E39BFE-F136-4F28-993B-0A30DF256948}" dt="2024-04-17T18:45:22.397" v="314" actId="478"/>
          <ac:spMkLst>
            <pc:docMk/>
            <pc:sldMk cId="1334572820" sldId="2146846014"/>
            <ac:spMk id="4" creationId="{D0506AFC-E053-77FE-A84F-0F2F29AC8FAD}"/>
          </ac:spMkLst>
        </pc:spChg>
        <pc:spChg chg="mod">
          <ac:chgData name="Karolina Guillen" userId="c1c08796-a0be-47c6-af52-5d31fd96ec50" providerId="ADAL" clId="{A5E39BFE-F136-4F28-993B-0A30DF256948}" dt="2024-04-17T18:52:12.375" v="618" actId="1076"/>
          <ac:spMkLst>
            <pc:docMk/>
            <pc:sldMk cId="1334572820" sldId="2146846014"/>
            <ac:spMk id="6" creationId="{1976CE1D-5854-2C96-3A13-5BD842C7AA26}"/>
          </ac:spMkLst>
        </pc:spChg>
        <pc:spChg chg="mod">
          <ac:chgData name="Karolina Guillen" userId="c1c08796-a0be-47c6-af52-5d31fd96ec50" providerId="ADAL" clId="{A5E39BFE-F136-4F28-993B-0A30DF256948}" dt="2024-04-17T18:50:27.350" v="529" actId="1076"/>
          <ac:spMkLst>
            <pc:docMk/>
            <pc:sldMk cId="1334572820" sldId="2146846014"/>
            <ac:spMk id="7" creationId="{26296706-D698-BDDE-F482-DA42E6952933}"/>
          </ac:spMkLst>
        </pc:spChg>
        <pc:spChg chg="mod">
          <ac:chgData name="Karolina Guillen" userId="c1c08796-a0be-47c6-af52-5d31fd96ec50" providerId="ADAL" clId="{A5E39BFE-F136-4F28-993B-0A30DF256948}" dt="2024-04-17T18:45:44.816" v="319" actId="12788"/>
          <ac:spMkLst>
            <pc:docMk/>
            <pc:sldMk cId="1334572820" sldId="2146846014"/>
            <ac:spMk id="9" creationId="{0C52276F-2517-3108-4A9D-281402473459}"/>
          </ac:spMkLst>
        </pc:spChg>
        <pc:spChg chg="mod">
          <ac:chgData name="Karolina Guillen" userId="c1c08796-a0be-47c6-af52-5d31fd96ec50" providerId="ADAL" clId="{A5E39BFE-F136-4F28-993B-0A30DF256948}" dt="2024-04-17T18:47:09.152" v="448"/>
          <ac:spMkLst>
            <pc:docMk/>
            <pc:sldMk cId="1334572820" sldId="2146846014"/>
            <ac:spMk id="14" creationId="{042E91A4-8A33-9E41-D82B-750537882378}"/>
          </ac:spMkLst>
        </pc:spChg>
        <pc:spChg chg="mod">
          <ac:chgData name="Karolina Guillen" userId="c1c08796-a0be-47c6-af52-5d31fd96ec50" providerId="ADAL" clId="{A5E39BFE-F136-4F28-993B-0A30DF256948}" dt="2024-04-17T18:50:16.235" v="526"/>
          <ac:spMkLst>
            <pc:docMk/>
            <pc:sldMk cId="1334572820" sldId="2146846014"/>
            <ac:spMk id="36" creationId="{E9CC5B6A-400E-12F5-12A4-D40F3421602B}"/>
          </ac:spMkLst>
        </pc:spChg>
        <pc:spChg chg="mod">
          <ac:chgData name="Karolina Guillen" userId="c1c08796-a0be-47c6-af52-5d31fd96ec50" providerId="ADAL" clId="{A5E39BFE-F136-4F28-993B-0A30DF256948}" dt="2024-04-17T18:52:03.818" v="615"/>
          <ac:spMkLst>
            <pc:docMk/>
            <pc:sldMk cId="1334572820" sldId="2146846014"/>
            <ac:spMk id="52" creationId="{F054A44C-02EB-BF7B-1D65-8BBC63FC1978}"/>
          </ac:spMkLst>
        </pc:spChg>
        <pc:picChg chg="mod">
          <ac:chgData name="Karolina Guillen" userId="c1c08796-a0be-47c6-af52-5d31fd96ec50" providerId="ADAL" clId="{A5E39BFE-F136-4F28-993B-0A30DF256948}" dt="2024-04-17T18:45:44.816" v="319" actId="12788"/>
          <ac:picMkLst>
            <pc:docMk/>
            <pc:sldMk cId="1334572820" sldId="2146846014"/>
            <ac:picMk id="3" creationId="{5CE14763-C0EB-B0D5-2A02-1A4295939325}"/>
          </ac:picMkLst>
        </pc:picChg>
        <pc:picChg chg="mod">
          <ac:chgData name="Karolina Guillen" userId="c1c08796-a0be-47c6-af52-5d31fd96ec50" providerId="ADAL" clId="{A5E39BFE-F136-4F28-993B-0A30DF256948}" dt="2024-04-17T18:51:59.156" v="614"/>
          <ac:picMkLst>
            <pc:docMk/>
            <pc:sldMk cId="1334572820" sldId="2146846014"/>
            <ac:picMk id="5" creationId="{18AFB06F-6226-1C1B-433C-C892929DA748}"/>
          </ac:picMkLst>
        </pc:picChg>
        <pc:picChg chg="add mod">
          <ac:chgData name="Karolina Guillen" userId="c1c08796-a0be-47c6-af52-5d31fd96ec50" providerId="ADAL" clId="{A5E39BFE-F136-4F28-993B-0A30DF256948}" dt="2024-04-17T18:47:03.035" v="447"/>
          <ac:picMkLst>
            <pc:docMk/>
            <pc:sldMk cId="1334572820" sldId="2146846014"/>
            <ac:picMk id="8" creationId="{F93942E7-1B2E-CE98-4C4C-B5749B8C1BB9}"/>
          </ac:picMkLst>
        </pc:picChg>
        <pc:picChg chg="del">
          <ac:chgData name="Karolina Guillen" userId="c1c08796-a0be-47c6-af52-5d31fd96ec50" providerId="ADAL" clId="{A5E39BFE-F136-4F28-993B-0A30DF256948}" dt="2024-04-17T18:45:23.303" v="315" actId="478"/>
          <ac:picMkLst>
            <pc:docMk/>
            <pc:sldMk cId="1334572820" sldId="2146846014"/>
            <ac:picMk id="20" creationId="{7E52DAC2-FC4F-6578-85B8-2132D28FF1E6}"/>
          </ac:picMkLst>
        </pc:picChg>
        <pc:picChg chg="mod">
          <ac:chgData name="Karolina Guillen" userId="c1c08796-a0be-47c6-af52-5d31fd96ec50" providerId="ADAL" clId="{A5E39BFE-F136-4F28-993B-0A30DF256948}" dt="2024-04-17T18:50:11.912" v="525"/>
          <ac:picMkLst>
            <pc:docMk/>
            <pc:sldMk cId="1334572820" sldId="2146846014"/>
            <ac:picMk id="27" creationId="{2174A884-9B9A-C216-CEA3-3C8E51F509CA}"/>
          </ac:picMkLst>
        </pc:picChg>
      </pc:sldChg>
      <pc:sldChg chg="modSp mod">
        <pc:chgData name="Karolina Guillen" userId="c1c08796-a0be-47c6-af52-5d31fd96ec50" providerId="ADAL" clId="{A5E39BFE-F136-4F28-993B-0A30DF256948}" dt="2024-04-17T20:08:54.115" v="659" actId="1076"/>
        <pc:sldMkLst>
          <pc:docMk/>
          <pc:sldMk cId="59215846" sldId="2146846129"/>
        </pc:sldMkLst>
        <pc:spChg chg="mod">
          <ac:chgData name="Karolina Guillen" userId="c1c08796-a0be-47c6-af52-5d31fd96ec50" providerId="ADAL" clId="{A5E39BFE-F136-4F28-993B-0A30DF256948}" dt="2024-04-17T20:08:43.172" v="652" actId="1037"/>
          <ac:spMkLst>
            <pc:docMk/>
            <pc:sldMk cId="59215846" sldId="2146846129"/>
            <ac:spMk id="44" creationId="{1A10711F-06D1-2B1A-A72B-DB44D0C459B0}"/>
          </ac:spMkLst>
        </pc:spChg>
        <pc:spChg chg="mod">
          <ac:chgData name="Karolina Guillen" userId="c1c08796-a0be-47c6-af52-5d31fd96ec50" providerId="ADAL" clId="{A5E39BFE-F136-4F28-993B-0A30DF256948}" dt="2024-04-17T20:08:43.172" v="652" actId="1037"/>
          <ac:spMkLst>
            <pc:docMk/>
            <pc:sldMk cId="59215846" sldId="2146846129"/>
            <ac:spMk id="45" creationId="{A0A72D2B-B49A-CFCB-7A50-4DF7CD741FC8}"/>
          </ac:spMkLst>
        </pc:spChg>
        <pc:grpChg chg="mod">
          <ac:chgData name="Karolina Guillen" userId="c1c08796-a0be-47c6-af52-5d31fd96ec50" providerId="ADAL" clId="{A5E39BFE-F136-4F28-993B-0A30DF256948}" dt="2024-04-17T20:08:43.172" v="652" actId="1037"/>
          <ac:grpSpMkLst>
            <pc:docMk/>
            <pc:sldMk cId="59215846" sldId="2146846129"/>
            <ac:grpSpMk id="56" creationId="{1E3F6A56-7B31-08C5-4551-94339E6EADC6}"/>
          </ac:grpSpMkLst>
        </pc:grpChg>
        <pc:grpChg chg="mod">
          <ac:chgData name="Karolina Guillen" userId="c1c08796-a0be-47c6-af52-5d31fd96ec50" providerId="ADAL" clId="{A5E39BFE-F136-4F28-993B-0A30DF256948}" dt="2024-04-17T20:08:40.052" v="641" actId="1037"/>
          <ac:grpSpMkLst>
            <pc:docMk/>
            <pc:sldMk cId="59215846" sldId="2146846129"/>
            <ac:grpSpMk id="57" creationId="{2961D017-4044-9BDA-3E3B-10FEB22C677A}"/>
          </ac:grpSpMkLst>
        </pc:grpChg>
        <pc:picChg chg="mod">
          <ac:chgData name="Karolina Guillen" userId="c1c08796-a0be-47c6-af52-5d31fd96ec50" providerId="ADAL" clId="{A5E39BFE-F136-4F28-993B-0A30DF256948}" dt="2024-04-17T20:08:50.064" v="656" actId="1076"/>
          <ac:picMkLst>
            <pc:docMk/>
            <pc:sldMk cId="59215846" sldId="2146846129"/>
            <ac:picMk id="24" creationId="{5C68530B-CE63-2DC6-4685-D1A667429454}"/>
          </ac:picMkLst>
        </pc:picChg>
        <pc:picChg chg="mod">
          <ac:chgData name="Karolina Guillen" userId="c1c08796-a0be-47c6-af52-5d31fd96ec50" providerId="ADAL" clId="{A5E39BFE-F136-4F28-993B-0A30DF256948}" dt="2024-04-17T20:08:54.115" v="659" actId="1076"/>
          <ac:picMkLst>
            <pc:docMk/>
            <pc:sldMk cId="59215846" sldId="2146846129"/>
            <ac:picMk id="26" creationId="{E0946996-2255-62DA-22A5-DF5C8A01F04D}"/>
          </ac:picMkLst>
        </pc:picChg>
        <pc:picChg chg="mod">
          <ac:chgData name="Karolina Guillen" userId="c1c08796-a0be-47c6-af52-5d31fd96ec50" providerId="ADAL" clId="{A5E39BFE-F136-4F28-993B-0A30DF256948}" dt="2024-04-17T20:08:43.172" v="652" actId="1037"/>
          <ac:picMkLst>
            <pc:docMk/>
            <pc:sldMk cId="59215846" sldId="2146846129"/>
            <ac:picMk id="28" creationId="{20BE47DA-3C14-41A1-2E68-662580475BBE}"/>
          </ac:picMkLst>
        </pc:picChg>
        <pc:picChg chg="mod">
          <ac:chgData name="Karolina Guillen" userId="c1c08796-a0be-47c6-af52-5d31fd96ec50" providerId="ADAL" clId="{A5E39BFE-F136-4F28-993B-0A30DF256948}" dt="2024-04-17T20:08:40.052" v="641" actId="1037"/>
          <ac:picMkLst>
            <pc:docMk/>
            <pc:sldMk cId="59215846" sldId="2146846129"/>
            <ac:picMk id="36" creationId="{B64F68E4-B4A2-8744-79B5-6F33D5848D41}"/>
          </ac:picMkLst>
        </pc:picChg>
        <pc:picChg chg="mod">
          <ac:chgData name="Karolina Guillen" userId="c1c08796-a0be-47c6-af52-5d31fd96ec50" providerId="ADAL" clId="{A5E39BFE-F136-4F28-993B-0A30DF256948}" dt="2024-04-17T20:08:44.933" v="654" actId="1037"/>
          <ac:picMkLst>
            <pc:docMk/>
            <pc:sldMk cId="59215846" sldId="2146846129"/>
            <ac:picMk id="1030" creationId="{017DA4EF-F5FC-0841-0544-FAF230646C2B}"/>
          </ac:picMkLst>
        </pc:picChg>
        <pc:picChg chg="mod">
          <ac:chgData name="Karolina Guillen" userId="c1c08796-a0be-47c6-af52-5d31fd96ec50" providerId="ADAL" clId="{A5E39BFE-F136-4F28-993B-0A30DF256948}" dt="2024-04-17T20:08:40.052" v="641" actId="1037"/>
          <ac:picMkLst>
            <pc:docMk/>
            <pc:sldMk cId="59215846" sldId="2146846129"/>
            <ac:picMk id="1032" creationId="{A6B3DA58-4A94-9DAD-1158-2B4C77162ECE}"/>
          </ac:picMkLst>
        </pc:picChg>
        <pc:picChg chg="mod">
          <ac:chgData name="Karolina Guillen" userId="c1c08796-a0be-47c6-af52-5d31fd96ec50" providerId="ADAL" clId="{A5E39BFE-F136-4F28-993B-0A30DF256948}" dt="2024-04-17T20:08:43.172" v="652" actId="1037"/>
          <ac:picMkLst>
            <pc:docMk/>
            <pc:sldMk cId="59215846" sldId="2146846129"/>
            <ac:picMk id="1042" creationId="{E0AD5A41-3621-9A7C-7EE9-E9BBF35C03EA}"/>
          </ac:picMkLst>
        </pc:picChg>
      </pc:sldChg>
      <pc:sldChg chg="modSp mod">
        <pc:chgData name="Karolina Guillen" userId="c1c08796-a0be-47c6-af52-5d31fd96ec50" providerId="ADAL" clId="{A5E39BFE-F136-4F28-993B-0A30DF256948}" dt="2024-04-18T16:03:14.639" v="679" actId="1035"/>
        <pc:sldMkLst>
          <pc:docMk/>
          <pc:sldMk cId="2948945407" sldId="2146846132"/>
        </pc:sldMkLst>
        <pc:spChg chg="mod">
          <ac:chgData name="Karolina Guillen" userId="c1c08796-a0be-47c6-af52-5d31fd96ec50" providerId="ADAL" clId="{A5E39BFE-F136-4F28-993B-0A30DF256948}" dt="2024-04-18T16:03:14.639" v="679" actId="1035"/>
          <ac:spMkLst>
            <pc:docMk/>
            <pc:sldMk cId="2948945407" sldId="2146846132"/>
            <ac:spMk id="14" creationId="{A45B5B07-B44C-7494-2AD4-4F184061F757}"/>
          </ac:spMkLst>
        </pc:spChg>
        <pc:spChg chg="mod">
          <ac:chgData name="Karolina Guillen" userId="c1c08796-a0be-47c6-af52-5d31fd96ec50" providerId="ADAL" clId="{A5E39BFE-F136-4F28-993B-0A30DF256948}" dt="2024-04-18T16:03:14.639" v="679" actId="1035"/>
          <ac:spMkLst>
            <pc:docMk/>
            <pc:sldMk cId="2948945407" sldId="2146846132"/>
            <ac:spMk id="35" creationId="{52789D61-59EC-6193-C98A-997649C2570B}"/>
          </ac:spMkLst>
        </pc:spChg>
        <pc:spChg chg="mod">
          <ac:chgData name="Karolina Guillen" userId="c1c08796-a0be-47c6-af52-5d31fd96ec50" providerId="ADAL" clId="{A5E39BFE-F136-4F28-993B-0A30DF256948}" dt="2024-04-18T16:03:14.639" v="679" actId="1035"/>
          <ac:spMkLst>
            <pc:docMk/>
            <pc:sldMk cId="2948945407" sldId="2146846132"/>
            <ac:spMk id="36" creationId="{7DC0064C-0297-2B51-FBDB-00F8C4479954}"/>
          </ac:spMkLst>
        </pc:spChg>
      </pc:sldChg>
      <pc:sldChg chg="modSp mod">
        <pc:chgData name="Karolina Guillen" userId="c1c08796-a0be-47c6-af52-5d31fd96ec50" providerId="ADAL" clId="{A5E39BFE-F136-4F28-993B-0A30DF256948}" dt="2024-04-18T16:05:59.942" v="680" actId="14100"/>
        <pc:sldMkLst>
          <pc:docMk/>
          <pc:sldMk cId="3118163753" sldId="2146846134"/>
        </pc:sldMkLst>
        <pc:spChg chg="mod">
          <ac:chgData name="Karolina Guillen" userId="c1c08796-a0be-47c6-af52-5d31fd96ec50" providerId="ADAL" clId="{A5E39BFE-F136-4F28-993B-0A30DF256948}" dt="2024-04-18T16:05:59.942" v="680" actId="14100"/>
          <ac:spMkLst>
            <pc:docMk/>
            <pc:sldMk cId="3118163753" sldId="2146846134"/>
            <ac:spMk id="21" creationId="{FCDC160F-7965-F378-4511-9F4BA475B995}"/>
          </ac:spMkLst>
        </pc:spChg>
      </pc:sldChg>
      <pc:sldChg chg="modSp mod">
        <pc:chgData name="Karolina Guillen" userId="c1c08796-a0be-47c6-af52-5d31fd96ec50" providerId="ADAL" clId="{A5E39BFE-F136-4F28-993B-0A30DF256948}" dt="2024-04-17T18:00:16.489" v="123" actId="20577"/>
        <pc:sldMkLst>
          <pc:docMk/>
          <pc:sldMk cId="818852172" sldId="2146846136"/>
        </pc:sldMkLst>
        <pc:spChg chg="mod">
          <ac:chgData name="Karolina Guillen" userId="c1c08796-a0be-47c6-af52-5d31fd96ec50" providerId="ADAL" clId="{A5E39BFE-F136-4F28-993B-0A30DF256948}" dt="2024-04-17T17:59:59.296" v="103" actId="1076"/>
          <ac:spMkLst>
            <pc:docMk/>
            <pc:sldMk cId="818852172" sldId="2146846136"/>
            <ac:spMk id="3" creationId="{9384E499-11C2-8532-4DD3-808F1CB7D7CD}"/>
          </ac:spMkLst>
        </pc:spChg>
        <pc:spChg chg="mod">
          <ac:chgData name="Karolina Guillen" userId="c1c08796-a0be-47c6-af52-5d31fd96ec50" providerId="ADAL" clId="{A5E39BFE-F136-4F28-993B-0A30DF256948}" dt="2024-04-17T18:00:16.489" v="123" actId="20577"/>
          <ac:spMkLst>
            <pc:docMk/>
            <pc:sldMk cId="818852172" sldId="2146846136"/>
            <ac:spMk id="8" creationId="{3351E766-DA40-FBC4-FFD4-06C9741793A3}"/>
          </ac:spMkLst>
        </pc:spChg>
        <pc:spChg chg="mod">
          <ac:chgData name="Karolina Guillen" userId="c1c08796-a0be-47c6-af52-5d31fd96ec50" providerId="ADAL" clId="{A5E39BFE-F136-4F28-993B-0A30DF256948}" dt="2024-04-17T18:00:03.688" v="114" actId="1036"/>
          <ac:spMkLst>
            <pc:docMk/>
            <pc:sldMk cId="818852172" sldId="2146846136"/>
            <ac:spMk id="18" creationId="{CDB5F55D-9AA5-7EE8-C5B7-5BA85559B292}"/>
          </ac:spMkLst>
        </pc:spChg>
        <pc:spChg chg="mod">
          <ac:chgData name="Karolina Guillen" userId="c1c08796-a0be-47c6-af52-5d31fd96ec50" providerId="ADAL" clId="{A5E39BFE-F136-4F28-993B-0A30DF256948}" dt="2024-04-17T18:00:09.519" v="121" actId="1036"/>
          <ac:spMkLst>
            <pc:docMk/>
            <pc:sldMk cId="818852172" sldId="2146846136"/>
            <ac:spMk id="20" creationId="{29413E4D-334C-BC90-EF21-E31B6E8E0649}"/>
          </ac:spMkLst>
        </pc:spChg>
        <pc:spChg chg="mod">
          <ac:chgData name="Karolina Guillen" userId="c1c08796-a0be-47c6-af52-5d31fd96ec50" providerId="ADAL" clId="{A5E39BFE-F136-4F28-993B-0A30DF256948}" dt="2024-04-17T18:00:03.688" v="114" actId="1036"/>
          <ac:spMkLst>
            <pc:docMk/>
            <pc:sldMk cId="818852172" sldId="2146846136"/>
            <ac:spMk id="21" creationId="{82F484AF-FEBA-DC83-CE59-35EE69B8E37B}"/>
          </ac:spMkLst>
        </pc:spChg>
        <pc:spChg chg="mod">
          <ac:chgData name="Karolina Guillen" userId="c1c08796-a0be-47c6-af52-5d31fd96ec50" providerId="ADAL" clId="{A5E39BFE-F136-4F28-993B-0A30DF256948}" dt="2024-04-17T18:00:09.519" v="121" actId="1036"/>
          <ac:spMkLst>
            <pc:docMk/>
            <pc:sldMk cId="818852172" sldId="2146846136"/>
            <ac:spMk id="22" creationId="{A744B00D-A404-BE59-4E70-0D36B05B1992}"/>
          </ac:spMkLst>
        </pc:spChg>
        <pc:spChg chg="mod">
          <ac:chgData name="Karolina Guillen" userId="c1c08796-a0be-47c6-af52-5d31fd96ec50" providerId="ADAL" clId="{A5E39BFE-F136-4F28-993B-0A30DF256948}" dt="2024-04-17T18:00:03.688" v="114" actId="1036"/>
          <ac:spMkLst>
            <pc:docMk/>
            <pc:sldMk cId="818852172" sldId="2146846136"/>
            <ac:spMk id="23" creationId="{B5119504-28CA-E80B-BBEB-10BBCEA8D7BD}"/>
          </ac:spMkLst>
        </pc:spChg>
        <pc:picChg chg="mod">
          <ac:chgData name="Karolina Guillen" userId="c1c08796-a0be-47c6-af52-5d31fd96ec50" providerId="ADAL" clId="{A5E39BFE-F136-4F28-993B-0A30DF256948}" dt="2024-04-17T18:00:03.688" v="114" actId="1036"/>
          <ac:picMkLst>
            <pc:docMk/>
            <pc:sldMk cId="818852172" sldId="2146846136"/>
            <ac:picMk id="26" creationId="{E2E2C55B-39CF-0982-B961-C8D7778435DF}"/>
          </ac:picMkLst>
        </pc:picChg>
        <pc:picChg chg="mod">
          <ac:chgData name="Karolina Guillen" userId="c1c08796-a0be-47c6-af52-5d31fd96ec50" providerId="ADAL" clId="{A5E39BFE-F136-4F28-993B-0A30DF256948}" dt="2024-04-17T18:00:03.688" v="114" actId="1036"/>
          <ac:picMkLst>
            <pc:docMk/>
            <pc:sldMk cId="818852172" sldId="2146846136"/>
            <ac:picMk id="30" creationId="{A8AEF78F-995E-8709-F3DB-E70B7D5CAFC0}"/>
          </ac:picMkLst>
        </pc:picChg>
      </pc:sldChg>
      <pc:sldChg chg="modSp mod">
        <pc:chgData name="Karolina Guillen" userId="c1c08796-a0be-47c6-af52-5d31fd96ec50" providerId="ADAL" clId="{A5E39BFE-F136-4F28-993B-0A30DF256948}" dt="2024-04-18T16:11:19.242" v="684" actId="1038"/>
        <pc:sldMkLst>
          <pc:docMk/>
          <pc:sldMk cId="3434904769" sldId="2146846141"/>
        </pc:sldMkLst>
        <pc:spChg chg="mod">
          <ac:chgData name="Karolina Guillen" userId="c1c08796-a0be-47c6-af52-5d31fd96ec50" providerId="ADAL" clId="{A5E39BFE-F136-4F28-993B-0A30DF256948}" dt="2024-04-17T18:27:06.719" v="153" actId="14100"/>
          <ac:spMkLst>
            <pc:docMk/>
            <pc:sldMk cId="3434904769" sldId="2146846141"/>
            <ac:spMk id="14" creationId="{5E1D4BA0-DF85-C2A6-46E3-378E12A44619}"/>
          </ac:spMkLst>
        </pc:spChg>
        <pc:spChg chg="mod">
          <ac:chgData name="Karolina Guillen" userId="c1c08796-a0be-47c6-af52-5d31fd96ec50" providerId="ADAL" clId="{A5E39BFE-F136-4F28-993B-0A30DF256948}" dt="2024-04-17T18:27:00.677" v="152" actId="14100"/>
          <ac:spMkLst>
            <pc:docMk/>
            <pc:sldMk cId="3434904769" sldId="2146846141"/>
            <ac:spMk id="27" creationId="{4CA2DE83-1A2C-3293-F39B-17ED9BB436EB}"/>
          </ac:spMkLst>
        </pc:spChg>
        <pc:spChg chg="mod">
          <ac:chgData name="Karolina Guillen" userId="c1c08796-a0be-47c6-af52-5d31fd96ec50" providerId="ADAL" clId="{A5E39BFE-F136-4F28-993B-0A30DF256948}" dt="2024-04-17T18:26:35.063" v="145" actId="14100"/>
          <ac:spMkLst>
            <pc:docMk/>
            <pc:sldMk cId="3434904769" sldId="2146846141"/>
            <ac:spMk id="35" creationId="{D5556FEC-252C-6AFC-40D5-4F69A56F990E}"/>
          </ac:spMkLst>
        </pc:spChg>
        <pc:spChg chg="mod">
          <ac:chgData name="Karolina Guillen" userId="c1c08796-a0be-47c6-af52-5d31fd96ec50" providerId="ADAL" clId="{A5E39BFE-F136-4F28-993B-0A30DF256948}" dt="2024-04-18T16:11:19.242" v="684" actId="1038"/>
          <ac:spMkLst>
            <pc:docMk/>
            <pc:sldMk cId="3434904769" sldId="2146846141"/>
            <ac:spMk id="42" creationId="{7C388F64-DABC-9382-EAEE-908C48A0CEB8}"/>
          </ac:spMkLst>
        </pc:spChg>
      </pc:sldChg>
      <pc:sldChg chg="modSp mod">
        <pc:chgData name="Karolina Guillen" userId="c1c08796-a0be-47c6-af52-5d31fd96ec50" providerId="ADAL" clId="{A5E39BFE-F136-4F28-993B-0A30DF256948}" dt="2024-04-18T16:12:19.502" v="688" actId="115"/>
        <pc:sldMkLst>
          <pc:docMk/>
          <pc:sldMk cId="2518340127" sldId="2146846147"/>
        </pc:sldMkLst>
        <pc:spChg chg="mod">
          <ac:chgData name="Karolina Guillen" userId="c1c08796-a0be-47c6-af52-5d31fd96ec50" providerId="ADAL" clId="{A5E39BFE-F136-4F28-993B-0A30DF256948}" dt="2024-04-18T16:11:51.630" v="685" actId="115"/>
          <ac:spMkLst>
            <pc:docMk/>
            <pc:sldMk cId="2518340127" sldId="2146846147"/>
            <ac:spMk id="31" creationId="{C911EDFD-6334-B2F4-919E-4F71D46EFEE9}"/>
          </ac:spMkLst>
        </pc:spChg>
        <pc:spChg chg="mod">
          <ac:chgData name="Karolina Guillen" userId="c1c08796-a0be-47c6-af52-5d31fd96ec50" providerId="ADAL" clId="{A5E39BFE-F136-4F28-993B-0A30DF256948}" dt="2024-04-18T16:12:00.478" v="686" actId="115"/>
          <ac:spMkLst>
            <pc:docMk/>
            <pc:sldMk cId="2518340127" sldId="2146846147"/>
            <ac:spMk id="32" creationId="{1A83493E-7CA3-B527-FDD6-15D5E7D4F1D6}"/>
          </ac:spMkLst>
        </pc:spChg>
        <pc:spChg chg="mod">
          <ac:chgData name="Karolina Guillen" userId="c1c08796-a0be-47c6-af52-5d31fd96ec50" providerId="ADAL" clId="{A5E39BFE-F136-4F28-993B-0A30DF256948}" dt="2024-04-18T16:12:19.502" v="688" actId="115"/>
          <ac:spMkLst>
            <pc:docMk/>
            <pc:sldMk cId="2518340127" sldId="2146846147"/>
            <ac:spMk id="33" creationId="{AD50627C-26F1-33EE-A084-8F76A869FD6E}"/>
          </ac:spMkLst>
        </pc:spChg>
      </pc:sldChg>
      <pc:sldChg chg="modSp mod">
        <pc:chgData name="Karolina Guillen" userId="c1c08796-a0be-47c6-af52-5d31fd96ec50" providerId="ADAL" clId="{A5E39BFE-F136-4F28-993B-0A30DF256948}" dt="2024-04-18T20:15:07.091" v="1069" actId="732"/>
        <pc:sldMkLst>
          <pc:docMk/>
          <pc:sldMk cId="913639366" sldId="2146846153"/>
        </pc:sldMkLst>
        <pc:picChg chg="mod modCrop">
          <ac:chgData name="Karolina Guillen" userId="c1c08796-a0be-47c6-af52-5d31fd96ec50" providerId="ADAL" clId="{A5E39BFE-F136-4F28-993B-0A30DF256948}" dt="2024-04-18T20:15:07.091" v="1069" actId="732"/>
          <ac:picMkLst>
            <pc:docMk/>
            <pc:sldMk cId="913639366" sldId="2146846153"/>
            <ac:picMk id="31" creationId="{133B8E49-2D22-487F-A764-6CEDD1DDB060}"/>
          </ac:picMkLst>
        </pc:picChg>
        <pc:picChg chg="mod modCrop">
          <ac:chgData name="Karolina Guillen" userId="c1c08796-a0be-47c6-af52-5d31fd96ec50" providerId="ADAL" clId="{A5E39BFE-F136-4F28-993B-0A30DF256948}" dt="2024-04-18T20:11:10.889" v="1064" actId="14826"/>
          <ac:picMkLst>
            <pc:docMk/>
            <pc:sldMk cId="913639366" sldId="2146846153"/>
            <ac:picMk id="32" creationId="{9FF0C4F6-F5FB-035B-0ACF-07E41E771307}"/>
          </ac:picMkLst>
        </pc:picChg>
        <pc:picChg chg="mod">
          <ac:chgData name="Karolina Guillen" userId="c1c08796-a0be-47c6-af52-5d31fd96ec50" providerId="ADAL" clId="{A5E39BFE-F136-4F28-993B-0A30DF256948}" dt="2024-04-18T20:14:16.035" v="1067" actId="14100"/>
          <ac:picMkLst>
            <pc:docMk/>
            <pc:sldMk cId="913639366" sldId="2146846153"/>
            <ac:picMk id="37" creationId="{EC15527C-45BF-3558-9535-198532576FA7}"/>
          </ac:picMkLst>
        </pc:picChg>
      </pc:sldChg>
      <pc:sldChg chg="addSp delSp modSp mod addCm">
        <pc:chgData name="Karolina Guillen" userId="c1c08796-a0be-47c6-af52-5d31fd96ec50" providerId="ADAL" clId="{A5E39BFE-F136-4F28-993B-0A30DF256948}" dt="2024-04-17T18:52:48.437" v="631" actId="404"/>
        <pc:sldMkLst>
          <pc:docMk/>
          <pc:sldMk cId="3036935507" sldId="2146846157"/>
        </pc:sldMkLst>
        <pc:spChg chg="mod">
          <ac:chgData name="Karolina Guillen" userId="c1c08796-a0be-47c6-af52-5d31fd96ec50" providerId="ADAL" clId="{A5E39BFE-F136-4F28-993B-0A30DF256948}" dt="2024-04-17T18:31:40.607" v="165" actId="14100"/>
          <ac:spMkLst>
            <pc:docMk/>
            <pc:sldMk cId="3036935507" sldId="2146846157"/>
            <ac:spMk id="6" creationId="{852BB068-271F-982F-E064-8575D79758CC}"/>
          </ac:spMkLst>
        </pc:spChg>
        <pc:spChg chg="mod">
          <ac:chgData name="Karolina Guillen" userId="c1c08796-a0be-47c6-af52-5d31fd96ec50" providerId="ADAL" clId="{A5E39BFE-F136-4F28-993B-0A30DF256948}" dt="2024-04-17T18:32:00.456" v="169" actId="207"/>
          <ac:spMkLst>
            <pc:docMk/>
            <pc:sldMk cId="3036935507" sldId="2146846157"/>
            <ac:spMk id="7" creationId="{253B3759-8AAF-7AC9-205D-5DAF82CA37DB}"/>
          </ac:spMkLst>
        </pc:spChg>
        <pc:spChg chg="mod">
          <ac:chgData name="Karolina Guillen" userId="c1c08796-a0be-47c6-af52-5d31fd96ec50" providerId="ADAL" clId="{A5E39BFE-F136-4F28-993B-0A30DF256948}" dt="2024-04-17T18:52:48.437" v="631" actId="404"/>
          <ac:spMkLst>
            <pc:docMk/>
            <pc:sldMk cId="3036935507" sldId="2146846157"/>
            <ac:spMk id="8" creationId="{ED24254A-2800-43E3-B604-653A9859127B}"/>
          </ac:spMkLst>
        </pc:spChg>
        <pc:spChg chg="mod">
          <ac:chgData name="Karolina Guillen" userId="c1c08796-a0be-47c6-af52-5d31fd96ec50" providerId="ADAL" clId="{A5E39BFE-F136-4F28-993B-0A30DF256948}" dt="2024-04-17T18:37:33.554" v="304" actId="12788"/>
          <ac:spMkLst>
            <pc:docMk/>
            <pc:sldMk cId="3036935507" sldId="2146846157"/>
            <ac:spMk id="13" creationId="{38AEC8E5-1528-34E4-F03E-3521F5C3B1AF}"/>
          </ac:spMkLst>
        </pc:spChg>
        <pc:spChg chg="mod">
          <ac:chgData name="Karolina Guillen" userId="c1c08796-a0be-47c6-af52-5d31fd96ec50" providerId="ADAL" clId="{A5E39BFE-F136-4F28-993B-0A30DF256948}" dt="2024-04-17T18:41:33.404" v="313" actId="1037"/>
          <ac:spMkLst>
            <pc:docMk/>
            <pc:sldMk cId="3036935507" sldId="2146846157"/>
            <ac:spMk id="18" creationId="{819B1AEB-7481-0CBC-3D92-56DFF2A91610}"/>
          </ac:spMkLst>
        </pc:spChg>
        <pc:spChg chg="mod">
          <ac:chgData name="Karolina Guillen" userId="c1c08796-a0be-47c6-af52-5d31fd96ec50" providerId="ADAL" clId="{A5E39BFE-F136-4F28-993B-0A30DF256948}" dt="2024-04-17T18:37:33.554" v="304" actId="12788"/>
          <ac:spMkLst>
            <pc:docMk/>
            <pc:sldMk cId="3036935507" sldId="2146846157"/>
            <ac:spMk id="20" creationId="{77AB76AF-8990-860E-2D31-952405DEB94D}"/>
          </ac:spMkLst>
        </pc:spChg>
        <pc:spChg chg="del mod">
          <ac:chgData name="Karolina Guillen" userId="c1c08796-a0be-47c6-af52-5d31fd96ec50" providerId="ADAL" clId="{A5E39BFE-F136-4F28-993B-0A30DF256948}" dt="2024-04-17T18:41:25.099" v="307" actId="478"/>
          <ac:spMkLst>
            <pc:docMk/>
            <pc:sldMk cId="3036935507" sldId="2146846157"/>
            <ac:spMk id="23" creationId="{6CD55886-1E75-B9AC-C670-AE58126EE5FC}"/>
          </ac:spMkLst>
        </pc:spChg>
        <pc:spChg chg="del">
          <ac:chgData name="Karolina Guillen" userId="c1c08796-a0be-47c6-af52-5d31fd96ec50" providerId="ADAL" clId="{A5E39BFE-F136-4F28-993B-0A30DF256948}" dt="2024-04-17T18:32:16.839" v="186" actId="478"/>
          <ac:spMkLst>
            <pc:docMk/>
            <pc:sldMk cId="3036935507" sldId="2146846157"/>
            <ac:spMk id="29" creationId="{681A6A8C-2226-CA3D-AB26-59C077AA4621}"/>
          </ac:spMkLst>
        </pc:spChg>
        <pc:spChg chg="mod">
          <ac:chgData name="Karolina Guillen" userId="c1c08796-a0be-47c6-af52-5d31fd96ec50" providerId="ADAL" clId="{A5E39BFE-F136-4F28-993B-0A30DF256948}" dt="2024-04-17T18:38:19.745" v="305" actId="12788"/>
          <ac:spMkLst>
            <pc:docMk/>
            <pc:sldMk cId="3036935507" sldId="2146846157"/>
            <ac:spMk id="30" creationId="{2345C137-28A6-DAE6-5506-F030D4D46400}"/>
          </ac:spMkLst>
        </pc:spChg>
        <pc:spChg chg="mod">
          <ac:chgData name="Karolina Guillen" userId="c1c08796-a0be-47c6-af52-5d31fd96ec50" providerId="ADAL" clId="{A5E39BFE-F136-4F28-993B-0A30DF256948}" dt="2024-04-17T18:38:19.745" v="305" actId="12788"/>
          <ac:spMkLst>
            <pc:docMk/>
            <pc:sldMk cId="3036935507" sldId="2146846157"/>
            <ac:spMk id="33" creationId="{FB858C3F-6F99-55BD-2BB7-2AE5BF2D76ED}"/>
          </ac:spMkLst>
        </pc:spChg>
        <pc:picChg chg="add mod ord modCrop">
          <ac:chgData name="Karolina Guillen" userId="c1c08796-a0be-47c6-af52-5d31fd96ec50" providerId="ADAL" clId="{A5E39BFE-F136-4F28-993B-0A30DF256948}" dt="2024-04-17T18:31:37.272" v="164" actId="167"/>
          <ac:picMkLst>
            <pc:docMk/>
            <pc:sldMk cId="3036935507" sldId="2146846157"/>
            <ac:picMk id="11" creationId="{A5AA357D-D038-A76C-767E-3A79020E18D4}"/>
          </ac:picMkLst>
        </pc:picChg>
        <pc:picChg chg="add mod">
          <ac:chgData name="Karolina Guillen" userId="c1c08796-a0be-47c6-af52-5d31fd96ec50" providerId="ADAL" clId="{A5E39BFE-F136-4F28-993B-0A30DF256948}" dt="2024-04-17T18:37:33.554" v="304" actId="12788"/>
          <ac:picMkLst>
            <pc:docMk/>
            <pc:sldMk cId="3036935507" sldId="2146846157"/>
            <ac:picMk id="14" creationId="{AC5FAF85-5AC9-8CFC-810D-07C088D22187}"/>
          </ac:picMkLst>
        </pc:picChg>
        <pc:picChg chg="mod">
          <ac:chgData name="Karolina Guillen" userId="c1c08796-a0be-47c6-af52-5d31fd96ec50" providerId="ADAL" clId="{A5E39BFE-F136-4F28-993B-0A30DF256948}" dt="2024-04-17T18:38:19.745" v="305" actId="12788"/>
          <ac:picMkLst>
            <pc:docMk/>
            <pc:sldMk cId="3036935507" sldId="2146846157"/>
            <ac:picMk id="31" creationId="{D41C0EF5-773F-7DCC-8377-5BF2DCD8FE2F}"/>
          </ac:picMkLst>
        </pc:pic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A5E39BFE-F136-4F28-993B-0A30DF256948}" dt="2024-04-17T18:41:20.105" v="306"/>
              <pc2:cmMkLst xmlns:pc2="http://schemas.microsoft.com/office/powerpoint/2019/9/main/command">
                <pc:docMk/>
                <pc:sldMk cId="3036935507" sldId="2146846157"/>
                <pc2:cmMk id="{025A41C1-FAE4-4365-8990-951C4E09AA34}"/>
              </pc2:cmMkLst>
            </pc226:cmChg>
          </p:ext>
        </pc:extLst>
      </pc:sldChg>
      <pc:sldChg chg="modSp mod">
        <pc:chgData name="Karolina Guillen" userId="c1c08796-a0be-47c6-af52-5d31fd96ec50" providerId="ADAL" clId="{A5E39BFE-F136-4F28-993B-0A30DF256948}" dt="2024-04-18T19:16:13.469" v="691" actId="20577"/>
        <pc:sldMkLst>
          <pc:docMk/>
          <pc:sldMk cId="249782791" sldId="2146846158"/>
        </pc:sldMkLst>
        <pc:spChg chg="mod">
          <ac:chgData name="Karolina Guillen" userId="c1c08796-a0be-47c6-af52-5d31fd96ec50" providerId="ADAL" clId="{A5E39BFE-F136-4F28-993B-0A30DF256948}" dt="2024-04-18T19:16:13.469" v="691" actId="20577"/>
          <ac:spMkLst>
            <pc:docMk/>
            <pc:sldMk cId="249782791" sldId="2146846158"/>
            <ac:spMk id="25" creationId="{8F317795-E675-5A44-6045-74CD98320C16}"/>
          </ac:spMkLst>
        </pc:spChg>
      </pc:sldChg>
      <pc:sldChg chg="modCm">
        <pc:chgData name="Karolina Guillen" userId="c1c08796-a0be-47c6-af52-5d31fd96ec50" providerId="ADAL" clId="{A5E39BFE-F136-4F28-993B-0A30DF256948}" dt="2024-04-18T20:34:42.103" v="1070" actId="2056"/>
        <pc:sldMkLst>
          <pc:docMk/>
          <pc:sldMk cId="3726971114" sldId="2146846162"/>
        </pc:sldMkLst>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A5E39BFE-F136-4F28-993B-0A30DF256948}" dt="2024-04-18T20:34:42.103" v="1070" actId="2056"/>
              <pc2:cmMkLst xmlns:pc2="http://schemas.microsoft.com/office/powerpoint/2019/9/main/command">
                <pc:docMk/>
                <pc:sldMk cId="3726971114" sldId="2146846162"/>
                <pc2:cmMk id="{EFF0DC67-90AD-4299-A6E0-140FF90BF0BA}"/>
              </pc2:cmMkLst>
            </pc226:cmChg>
          </p:ext>
        </pc:extLst>
      </pc:sldChg>
      <pc:sldChg chg="addSp modSp mod addCm">
        <pc:chgData name="Karolina Guillen" userId="c1c08796-a0be-47c6-af52-5d31fd96ec50" providerId="ADAL" clId="{A5E39BFE-F136-4F28-993B-0A30DF256948}" dt="2024-04-18T19:42:34.068" v="1057"/>
        <pc:sldMkLst>
          <pc:docMk/>
          <pc:sldMk cId="103203075" sldId="2146846168"/>
        </pc:sldMkLst>
        <pc:spChg chg="add mod">
          <ac:chgData name="Karolina Guillen" userId="c1c08796-a0be-47c6-af52-5d31fd96ec50" providerId="ADAL" clId="{A5E39BFE-F136-4F28-993B-0A30DF256948}" dt="2024-04-18T19:39:35.852" v="997" actId="20577"/>
          <ac:spMkLst>
            <pc:docMk/>
            <pc:sldMk cId="103203075" sldId="2146846168"/>
            <ac:spMk id="3" creationId="{48DDE9B7-03AD-C8AD-6F64-AE3400F77A7B}"/>
          </ac:spMkLst>
        </pc:spChg>
        <pc:spChg chg="mod">
          <ac:chgData name="Karolina Guillen" userId="c1c08796-a0be-47c6-af52-5d31fd96ec50" providerId="ADAL" clId="{A5E39BFE-F136-4F28-993B-0A30DF256948}" dt="2024-04-18T19:40:11.969" v="1019" actId="20577"/>
          <ac:spMkLst>
            <pc:docMk/>
            <pc:sldMk cId="103203075" sldId="2146846168"/>
            <ac:spMk id="4" creationId="{1BF894CE-5EB9-4BB3-F6C7-477E37F6A6AA}"/>
          </ac:spMkLst>
        </pc:spChg>
        <pc:spChg chg="add mod">
          <ac:chgData name="Karolina Guillen" userId="c1c08796-a0be-47c6-af52-5d31fd96ec50" providerId="ADAL" clId="{A5E39BFE-F136-4F28-993B-0A30DF256948}" dt="2024-04-18T19:28:54.956" v="954" actId="14100"/>
          <ac:spMkLst>
            <pc:docMk/>
            <pc:sldMk cId="103203075" sldId="2146846168"/>
            <ac:spMk id="6" creationId="{36BFE096-21EE-75BF-E9DB-B57E30B4AA7A}"/>
          </ac:spMkLst>
        </pc:spChg>
        <pc:spChg chg="add mod">
          <ac:chgData name="Karolina Guillen" userId="c1c08796-a0be-47c6-af52-5d31fd96ec50" providerId="ADAL" clId="{A5E39BFE-F136-4F28-993B-0A30DF256948}" dt="2024-04-18T19:25:27.677" v="870" actId="1037"/>
          <ac:spMkLst>
            <pc:docMk/>
            <pc:sldMk cId="103203075" sldId="2146846168"/>
            <ac:spMk id="7" creationId="{2313FE7E-0E9B-6807-B9BB-4D982FB00DF2}"/>
          </ac:spMkLst>
        </pc:spChg>
        <pc:spChg chg="add mod">
          <ac:chgData name="Karolina Guillen" userId="c1c08796-a0be-47c6-af52-5d31fd96ec50" providerId="ADAL" clId="{A5E39BFE-F136-4F28-993B-0A30DF256948}" dt="2024-04-18T19:26:55.762" v="875" actId="20577"/>
          <ac:spMkLst>
            <pc:docMk/>
            <pc:sldMk cId="103203075" sldId="2146846168"/>
            <ac:spMk id="10" creationId="{1AA50C12-A881-C71B-886A-743735BC4639}"/>
          </ac:spMkLst>
        </pc:spChg>
        <pc:spChg chg="add mod">
          <ac:chgData name="Karolina Guillen" userId="c1c08796-a0be-47c6-af52-5d31fd96ec50" providerId="ADAL" clId="{A5E39BFE-F136-4F28-993B-0A30DF256948}" dt="2024-04-18T19:29:30.193" v="958" actId="20577"/>
          <ac:spMkLst>
            <pc:docMk/>
            <pc:sldMk cId="103203075" sldId="2146846168"/>
            <ac:spMk id="11" creationId="{6DA14514-A60F-46F0-97D1-9B64312710E9}"/>
          </ac:spMkLst>
        </pc:spChg>
        <pc:spChg chg="add mod">
          <ac:chgData name="Karolina Guillen" userId="c1c08796-a0be-47c6-af52-5d31fd96ec50" providerId="ADAL" clId="{A5E39BFE-F136-4F28-993B-0A30DF256948}" dt="2024-04-18T19:30:02.941" v="962" actId="20577"/>
          <ac:spMkLst>
            <pc:docMk/>
            <pc:sldMk cId="103203075" sldId="2146846168"/>
            <ac:spMk id="13" creationId="{ACDA6802-E9A8-7DA9-3428-2C110F6014E7}"/>
          </ac:spMkLst>
        </pc:spChg>
        <pc:spChg chg="mod">
          <ac:chgData name="Karolina Guillen" userId="c1c08796-a0be-47c6-af52-5d31fd96ec50" providerId="ADAL" clId="{A5E39BFE-F136-4F28-993B-0A30DF256948}" dt="2024-04-18T19:18:27.205" v="763" actId="1035"/>
          <ac:spMkLst>
            <pc:docMk/>
            <pc:sldMk cId="103203075" sldId="2146846168"/>
            <ac:spMk id="14" creationId="{9966D3D6-B000-B4E5-A1A6-A2CD33B7203F}"/>
          </ac:spMkLst>
        </pc:spChg>
        <pc:spChg chg="mod">
          <ac:chgData name="Karolina Guillen" userId="c1c08796-a0be-47c6-af52-5d31fd96ec50" providerId="ADAL" clId="{A5E39BFE-F136-4F28-993B-0A30DF256948}" dt="2024-04-18T19:41:52.872" v="1044" actId="404"/>
          <ac:spMkLst>
            <pc:docMk/>
            <pc:sldMk cId="103203075" sldId="2146846168"/>
            <ac:spMk id="20" creationId="{50D2AEF6-F790-B060-7834-3DBD237C00C5}"/>
          </ac:spMkLst>
        </pc:spChg>
        <pc:spChg chg="mod">
          <ac:chgData name="Karolina Guillen" userId="c1c08796-a0be-47c6-af52-5d31fd96ec50" providerId="ADAL" clId="{A5E39BFE-F136-4F28-993B-0A30DF256948}" dt="2024-04-18T19:41:56.848" v="1047" actId="404"/>
          <ac:spMkLst>
            <pc:docMk/>
            <pc:sldMk cId="103203075" sldId="2146846168"/>
            <ac:spMk id="24" creationId="{F33C8887-2045-EFA2-D7F7-28510E6D0321}"/>
          </ac:spMkLst>
        </pc:spChg>
        <pc:spChg chg="mod">
          <ac:chgData name="Karolina Guillen" userId="c1c08796-a0be-47c6-af52-5d31fd96ec50" providerId="ADAL" clId="{A5E39BFE-F136-4F28-993B-0A30DF256948}" dt="2024-04-18T19:42:04.216" v="1053" actId="404"/>
          <ac:spMkLst>
            <pc:docMk/>
            <pc:sldMk cId="103203075" sldId="2146846168"/>
            <ac:spMk id="27" creationId="{DA3742F5-F44C-8C64-485E-E90611CC399E}"/>
          </ac:spMkLst>
        </pc:spChg>
        <pc:spChg chg="mod">
          <ac:chgData name="Karolina Guillen" userId="c1c08796-a0be-47c6-af52-5d31fd96ec50" providerId="ADAL" clId="{A5E39BFE-F136-4F28-993B-0A30DF256948}" dt="2024-04-18T19:42:08.416" v="1056" actId="404"/>
          <ac:spMkLst>
            <pc:docMk/>
            <pc:sldMk cId="103203075" sldId="2146846168"/>
            <ac:spMk id="29" creationId="{FD55D66F-796C-8A3F-B2CC-19C6BB301B65}"/>
          </ac:spMkLst>
        </pc:spChg>
        <pc:spChg chg="mod">
          <ac:chgData name="Karolina Guillen" userId="c1c08796-a0be-47c6-af52-5d31fd96ec50" providerId="ADAL" clId="{A5E39BFE-F136-4F28-993B-0A30DF256948}" dt="2024-04-18T19:42:00.071" v="1050" actId="404"/>
          <ac:spMkLst>
            <pc:docMk/>
            <pc:sldMk cId="103203075" sldId="2146846168"/>
            <ac:spMk id="32" creationId="{3152FE9A-3A9F-E377-37D9-857AFA44C277}"/>
          </ac:spMkLst>
        </pc:spChg>
        <pc:spChg chg="mod">
          <ac:chgData name="Karolina Guillen" userId="c1c08796-a0be-47c6-af52-5d31fd96ec50" providerId="ADAL" clId="{A5E39BFE-F136-4F28-993B-0A30DF256948}" dt="2024-04-18T19:21:30.267" v="858" actId="12788"/>
          <ac:spMkLst>
            <pc:docMk/>
            <pc:sldMk cId="103203075" sldId="2146846168"/>
            <ac:spMk id="39" creationId="{5F38412E-F61E-DBF6-66B9-EC3CF991A09D}"/>
          </ac:spMkLst>
        </pc:spChg>
        <pc:spChg chg="mod">
          <ac:chgData name="Karolina Guillen" userId="c1c08796-a0be-47c6-af52-5d31fd96ec50" providerId="ADAL" clId="{A5E39BFE-F136-4F28-993B-0A30DF256948}" dt="2024-04-18T19:21:48.619" v="861" actId="12788"/>
          <ac:spMkLst>
            <pc:docMk/>
            <pc:sldMk cId="103203075" sldId="2146846168"/>
            <ac:spMk id="40" creationId="{DD0CF69B-93DA-048A-09CA-471BAD38FB96}"/>
          </ac:spMkLst>
        </pc:spChg>
        <pc:spChg chg="mod">
          <ac:chgData name="Karolina Guillen" userId="c1c08796-a0be-47c6-af52-5d31fd96ec50" providerId="ADAL" clId="{A5E39BFE-F136-4F28-993B-0A30DF256948}" dt="2024-04-18T19:26:20.549" v="873" actId="12788"/>
          <ac:spMkLst>
            <pc:docMk/>
            <pc:sldMk cId="103203075" sldId="2146846168"/>
            <ac:spMk id="41" creationId="{284C65FC-C142-448E-DE06-9F0BDA5AB22A}"/>
          </ac:spMkLst>
        </pc:spChg>
        <pc:spChg chg="mod">
          <ac:chgData name="Karolina Guillen" userId="c1c08796-a0be-47c6-af52-5d31fd96ec50" providerId="ADAL" clId="{A5E39BFE-F136-4F28-993B-0A30DF256948}" dt="2024-04-18T19:18:27.205" v="763" actId="1035"/>
          <ac:spMkLst>
            <pc:docMk/>
            <pc:sldMk cId="103203075" sldId="2146846168"/>
            <ac:spMk id="42" creationId="{58D2D5EE-1D77-7C8E-E5C2-37556F82BF61}"/>
          </ac:spMkLst>
        </pc:spChg>
        <pc:spChg chg="mod">
          <ac:chgData name="Karolina Guillen" userId="c1c08796-a0be-47c6-af52-5d31fd96ec50" providerId="ADAL" clId="{A5E39BFE-F136-4F28-993B-0A30DF256948}" dt="2024-04-18T19:18:27.205" v="763" actId="1035"/>
          <ac:spMkLst>
            <pc:docMk/>
            <pc:sldMk cId="103203075" sldId="2146846168"/>
            <ac:spMk id="43" creationId="{07B54BDC-AB36-6511-8620-FD349EAA3DC1}"/>
          </ac:spMkLst>
        </pc:spChg>
        <pc:picChg chg="mod">
          <ac:chgData name="Karolina Guillen" userId="c1c08796-a0be-47c6-af52-5d31fd96ec50" providerId="ADAL" clId="{A5E39BFE-F136-4F28-993B-0A30DF256948}" dt="2024-04-18T19:39:19.381" v="992" actId="14826"/>
          <ac:picMkLst>
            <pc:docMk/>
            <pc:sldMk cId="103203075" sldId="2146846168"/>
            <ac:picMk id="15" creationId="{12FC395A-C0F5-812E-97C3-866150EB53F8}"/>
          </ac:picMkLst>
        </pc:picChg>
        <pc:picChg chg="mod">
          <ac:chgData name="Karolina Guillen" userId="c1c08796-a0be-47c6-af52-5d31fd96ec50" providerId="ADAL" clId="{A5E39BFE-F136-4F28-993B-0A30DF256948}" dt="2024-04-18T19:18:27.205" v="763" actId="1035"/>
          <ac:picMkLst>
            <pc:docMk/>
            <pc:sldMk cId="103203075" sldId="2146846168"/>
            <ac:picMk id="26" creationId="{F537BB7D-41CC-4B3F-EBA3-D6D87758CCC3}"/>
          </ac:picMkLst>
        </pc:picChg>
        <pc:picChg chg="mod">
          <ac:chgData name="Karolina Guillen" userId="c1c08796-a0be-47c6-af52-5d31fd96ec50" providerId="ADAL" clId="{A5E39BFE-F136-4F28-993B-0A30DF256948}" dt="2024-04-18T19:26:20.549" v="873" actId="12788"/>
          <ac:picMkLst>
            <pc:docMk/>
            <pc:sldMk cId="103203075" sldId="2146846168"/>
            <ac:picMk id="36" creationId="{7993B896-3081-23E4-3CF1-B299C3FD4CD9}"/>
          </ac:picMkLst>
        </pc:picChg>
        <pc:picChg chg="mod">
          <ac:chgData name="Karolina Guillen" userId="c1c08796-a0be-47c6-af52-5d31fd96ec50" providerId="ADAL" clId="{A5E39BFE-F136-4F28-993B-0A30DF256948}" dt="2024-04-18T19:18:27.205" v="763" actId="1035"/>
          <ac:picMkLst>
            <pc:docMk/>
            <pc:sldMk cId="103203075" sldId="2146846168"/>
            <ac:picMk id="37" creationId="{D9426B49-57A3-EE5B-7A63-E552F7A4D050}"/>
          </ac:picMkLst>
        </pc:picChg>
        <pc:picChg chg="mod">
          <ac:chgData name="Karolina Guillen" userId="c1c08796-a0be-47c6-af52-5d31fd96ec50" providerId="ADAL" clId="{A5E39BFE-F136-4F28-993B-0A30DF256948}" dt="2024-04-18T19:21:48.619" v="861" actId="12788"/>
          <ac:picMkLst>
            <pc:docMk/>
            <pc:sldMk cId="103203075" sldId="2146846168"/>
            <ac:picMk id="38" creationId="{99C1476B-7C73-6229-7CD0-6E3EE7D951F2}"/>
          </ac:picMkLst>
        </pc:picChg>
        <pc:extLst>
          <p:ext xmlns:p="http://schemas.openxmlformats.org/presentationml/2006/main" uri="{D6D511B9-2390-475A-947B-AFAB55BFBCF1}">
            <pc226:cmChg xmlns:pc226="http://schemas.microsoft.com/office/powerpoint/2022/06/main/command" chg="add">
              <pc226:chgData name="Karolina Guillen" userId="c1c08796-a0be-47c6-af52-5d31fd96ec50" providerId="ADAL" clId="{A5E39BFE-F136-4F28-993B-0A30DF256948}" dt="2024-04-18T19:42:34.068" v="1057"/>
              <pc2:cmMkLst xmlns:pc2="http://schemas.microsoft.com/office/powerpoint/2019/9/main/command">
                <pc:docMk/>
                <pc:sldMk cId="103203075" sldId="2146846168"/>
                <pc2:cmMk id="{0605A142-7BBF-4D1A-852F-2BB3CC0311D5}"/>
              </pc2:cmMkLst>
            </pc226:cmChg>
          </p:ext>
        </pc:extLst>
      </pc:sldChg>
      <pc:sldChg chg="addSp delSp modSp mod">
        <pc:chgData name="Karolina Guillen" userId="c1c08796-a0be-47c6-af52-5d31fd96ec50" providerId="ADAL" clId="{A5E39BFE-F136-4F28-993B-0A30DF256948}" dt="2024-04-17T18:25:12.215" v="142" actId="1076"/>
        <pc:sldMkLst>
          <pc:docMk/>
          <pc:sldMk cId="387753826" sldId="2146846169"/>
        </pc:sldMkLst>
        <pc:spChg chg="del">
          <ac:chgData name="Karolina Guillen" userId="c1c08796-a0be-47c6-af52-5d31fd96ec50" providerId="ADAL" clId="{A5E39BFE-F136-4F28-993B-0A30DF256948}" dt="2024-04-17T18:22:41.997" v="132" actId="478"/>
          <ac:spMkLst>
            <pc:docMk/>
            <pc:sldMk cId="387753826" sldId="2146846169"/>
            <ac:spMk id="27" creationId="{594CCBB4-F014-B783-A851-F8410855DADB}"/>
          </ac:spMkLst>
        </pc:spChg>
        <pc:spChg chg="del">
          <ac:chgData name="Karolina Guillen" userId="c1c08796-a0be-47c6-af52-5d31fd96ec50" providerId="ADAL" clId="{A5E39BFE-F136-4F28-993B-0A30DF256948}" dt="2024-04-17T18:22:32.936" v="124" actId="478"/>
          <ac:spMkLst>
            <pc:docMk/>
            <pc:sldMk cId="387753826" sldId="2146846169"/>
            <ac:spMk id="28" creationId="{2350F2C4-B2E3-315B-9481-ECC803BD2E28}"/>
          </ac:spMkLst>
        </pc:spChg>
        <pc:picChg chg="add mod">
          <ac:chgData name="Karolina Guillen" userId="c1c08796-a0be-47c6-af52-5d31fd96ec50" providerId="ADAL" clId="{A5E39BFE-F136-4F28-993B-0A30DF256948}" dt="2024-04-17T18:22:40.199" v="131" actId="1076"/>
          <ac:picMkLst>
            <pc:docMk/>
            <pc:sldMk cId="387753826" sldId="2146846169"/>
            <ac:picMk id="6" creationId="{DBB584B3-7107-96B8-2E58-B2F427F7CF4A}"/>
          </ac:picMkLst>
        </pc:picChg>
        <pc:picChg chg="add mod">
          <ac:chgData name="Karolina Guillen" userId="c1c08796-a0be-47c6-af52-5d31fd96ec50" providerId="ADAL" clId="{A5E39BFE-F136-4F28-993B-0A30DF256948}" dt="2024-04-17T18:25:04.383" v="139" actId="1076"/>
          <ac:picMkLst>
            <pc:docMk/>
            <pc:sldMk cId="387753826" sldId="2146846169"/>
            <ac:picMk id="12" creationId="{972BB4F1-539D-A89E-9A3B-38736909BD54}"/>
          </ac:picMkLst>
        </pc:picChg>
        <pc:picChg chg="mod">
          <ac:chgData name="Karolina Guillen" userId="c1c08796-a0be-47c6-af52-5d31fd96ec50" providerId="ADAL" clId="{A5E39BFE-F136-4F28-993B-0A30DF256948}" dt="2024-04-17T18:25:12.215" v="142" actId="1076"/>
          <ac:picMkLst>
            <pc:docMk/>
            <pc:sldMk cId="387753826" sldId="2146846169"/>
            <ac:picMk id="25" creationId="{FEF922B9-F120-85D6-82B9-C8790A434571}"/>
          </ac:picMkLst>
        </pc:picChg>
      </pc:sldChg>
    </pc:docChg>
  </pc:docChgLst>
  <pc:docChgLst>
    <pc:chgData name="Jason Wiese" userId="4bff8d5b-7de6-4655-b397-69b0afc81113" providerId="ADAL" clId="{924C22DE-727F-46DE-8CA4-387A53B91F98}"/>
    <pc:docChg chg="undo custSel modSld sldOrd">
      <pc:chgData name="Jason Wiese" userId="4bff8d5b-7de6-4655-b397-69b0afc81113" providerId="ADAL" clId="{924C22DE-727F-46DE-8CA4-387A53B91F98}" dt="2023-10-04T01:45:44.307" v="787" actId="14100"/>
      <pc:docMkLst>
        <pc:docMk/>
      </pc:docMkLst>
      <pc:sldChg chg="modSp mod ord">
        <pc:chgData name="Jason Wiese" userId="4bff8d5b-7de6-4655-b397-69b0afc81113" providerId="ADAL" clId="{924C22DE-727F-46DE-8CA4-387A53B91F98}" dt="2023-10-04T01:45:44.307" v="787" actId="14100"/>
        <pc:sldMkLst>
          <pc:docMk/>
          <pc:sldMk cId="1859175081" sldId="2146846122"/>
        </pc:sldMkLst>
        <pc:spChg chg="mod">
          <ac:chgData name="Jason Wiese" userId="4bff8d5b-7de6-4655-b397-69b0afc81113" providerId="ADAL" clId="{924C22DE-727F-46DE-8CA4-387A53B91F98}" dt="2023-10-04T01:45:44.307" v="787" actId="14100"/>
          <ac:spMkLst>
            <pc:docMk/>
            <pc:sldMk cId="1859175081" sldId="2146846122"/>
            <ac:spMk id="2" creationId="{644C04C2-5A18-498E-8A8F-E6932D60C2CF}"/>
          </ac:spMkLst>
        </pc:spChg>
        <pc:spChg chg="mod">
          <ac:chgData name="Jason Wiese" userId="4bff8d5b-7de6-4655-b397-69b0afc81113" providerId="ADAL" clId="{924C22DE-727F-46DE-8CA4-387A53B91F98}" dt="2023-10-04T01:29:33.850" v="15" actId="20577"/>
          <ac:spMkLst>
            <pc:docMk/>
            <pc:sldMk cId="1859175081" sldId="2146846122"/>
            <ac:spMk id="3" creationId="{78423798-9F58-450E-9DC8-05D529A68B5E}"/>
          </ac:spMkLst>
        </pc:spChg>
        <pc:spChg chg="mod">
          <ac:chgData name="Jason Wiese" userId="4bff8d5b-7de6-4655-b397-69b0afc81113" providerId="ADAL" clId="{924C22DE-727F-46DE-8CA4-387A53B91F98}" dt="2023-10-04T01:36:51.712" v="279" actId="1076"/>
          <ac:spMkLst>
            <pc:docMk/>
            <pc:sldMk cId="1859175081" sldId="2146846122"/>
            <ac:spMk id="35" creationId="{7C5E0014-A662-B6AD-40C2-AC9F34EA5E01}"/>
          </ac:spMkLst>
        </pc:spChg>
        <pc:picChg chg="mod">
          <ac:chgData name="Jason Wiese" userId="4bff8d5b-7de6-4655-b397-69b0afc81113" providerId="ADAL" clId="{924C22DE-727F-46DE-8CA4-387A53B91F98}" dt="2023-10-04T01:36:51.712" v="279" actId="1076"/>
          <ac:picMkLst>
            <pc:docMk/>
            <pc:sldMk cId="1859175081" sldId="2146846122"/>
            <ac:picMk id="13" creationId="{2D375108-FA2F-A1F8-EB99-566A2B10F350}"/>
          </ac:picMkLst>
        </pc:picChg>
      </pc:sldChg>
    </pc:docChg>
  </pc:docChgLst>
  <pc:docChgLst>
    <pc:chgData name="Jason Wiese" userId="4bff8d5b-7de6-4655-b397-69b0afc81113" providerId="ADAL" clId="{7C043DCC-C9C8-4DCE-8926-81856F562312}"/>
    <pc:docChg chg="undo redo custSel addSld delSld modSld sldOrd">
      <pc:chgData name="Jason Wiese" userId="4bff8d5b-7de6-4655-b397-69b0afc81113" providerId="ADAL" clId="{7C043DCC-C9C8-4DCE-8926-81856F562312}" dt="2024-05-03T16:18:06.911" v="18521" actId="1076"/>
      <pc:docMkLst>
        <pc:docMk/>
      </pc:docMkLst>
      <pc:sldChg chg="delSp modSp mod">
        <pc:chgData name="Jason Wiese" userId="4bff8d5b-7de6-4655-b397-69b0afc81113" providerId="ADAL" clId="{7C043DCC-C9C8-4DCE-8926-81856F562312}" dt="2024-04-23T05:53:13.424" v="8175" actId="113"/>
        <pc:sldMkLst>
          <pc:docMk/>
          <pc:sldMk cId="2325877703" sldId="2144328287"/>
        </pc:sldMkLst>
        <pc:spChg chg="del">
          <ac:chgData name="Jason Wiese" userId="4bff8d5b-7de6-4655-b397-69b0afc81113" providerId="ADAL" clId="{7C043DCC-C9C8-4DCE-8926-81856F562312}" dt="2024-04-23T05:53:09.477" v="8174" actId="478"/>
          <ac:spMkLst>
            <pc:docMk/>
            <pc:sldMk cId="2325877703" sldId="2144328287"/>
            <ac:spMk id="5" creationId="{FF40375D-11F1-4A7E-BDC0-741C7976094C}"/>
          </ac:spMkLst>
        </pc:spChg>
        <pc:spChg chg="mod">
          <ac:chgData name="Jason Wiese" userId="4bff8d5b-7de6-4655-b397-69b0afc81113" providerId="ADAL" clId="{7C043DCC-C9C8-4DCE-8926-81856F562312}" dt="2024-04-23T05:53:13.424" v="8175" actId="113"/>
          <ac:spMkLst>
            <pc:docMk/>
            <pc:sldMk cId="2325877703" sldId="2144328287"/>
            <ac:spMk id="12" creationId="{D3ED8F18-80E6-D449-A031-541661F2A42F}"/>
          </ac:spMkLst>
        </pc:spChg>
      </pc:sldChg>
      <pc:sldChg chg="addSp delSp modSp mod addCm delCm modCm">
        <pc:chgData name="Jason Wiese" userId="4bff8d5b-7de6-4655-b397-69b0afc81113" providerId="ADAL" clId="{7C043DCC-C9C8-4DCE-8926-81856F562312}" dt="2024-05-03T16:15:25.042" v="18520" actId="20577"/>
        <pc:sldMkLst>
          <pc:docMk/>
          <pc:sldMk cId="2616088967" sldId="2144328357"/>
        </pc:sldMkLst>
        <pc:spChg chg="mod">
          <ac:chgData name="Jason Wiese" userId="4bff8d5b-7de6-4655-b397-69b0afc81113" providerId="ADAL" clId="{7C043DCC-C9C8-4DCE-8926-81856F562312}" dt="2024-05-03T16:15:25.042" v="18520" actId="20577"/>
          <ac:spMkLst>
            <pc:docMk/>
            <pc:sldMk cId="2616088967" sldId="2144328357"/>
            <ac:spMk id="3" creationId="{A3BCDCAB-8089-0911-D196-1294754BC35A}"/>
          </ac:spMkLst>
        </pc:spChg>
        <pc:spChg chg="add del mod">
          <ac:chgData name="Jason Wiese" userId="4bff8d5b-7de6-4655-b397-69b0afc81113" providerId="ADAL" clId="{7C043DCC-C9C8-4DCE-8926-81856F562312}" dt="2024-04-24T04:08:50.137" v="15002" actId="478"/>
          <ac:spMkLst>
            <pc:docMk/>
            <pc:sldMk cId="2616088967" sldId="2144328357"/>
            <ac:spMk id="9" creationId="{8C6F0F92-3F1D-BB05-1C0D-B205C6FCD6B2}"/>
          </ac:spMkLst>
        </pc:spChg>
        <pc:spChg chg="add del mod">
          <ac:chgData name="Jason Wiese" userId="4bff8d5b-7de6-4655-b397-69b0afc81113" providerId="ADAL" clId="{7C043DCC-C9C8-4DCE-8926-81856F562312}" dt="2024-04-24T04:12:12.230" v="15614" actId="478"/>
          <ac:spMkLst>
            <pc:docMk/>
            <pc:sldMk cId="2616088967" sldId="2144328357"/>
            <ac:spMk id="10" creationId="{D245E32D-11F1-394A-AB60-872AE2F3111B}"/>
          </ac:spMkLst>
        </pc:sp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7C043DCC-C9C8-4DCE-8926-81856F562312}" dt="2024-04-24T04:08:59.100" v="15003"/>
              <pc2:cmMkLst xmlns:pc2="http://schemas.microsoft.com/office/powerpoint/2019/9/main/command">
                <pc:docMk/>
                <pc:sldMk cId="2616088967" sldId="2144328357"/>
                <pc2:cmMk id="{02AA5A0D-A391-43C4-BF33-D791262C5EDB}"/>
              </pc2:cmMkLst>
            </pc226:cmChg>
          </p:ext>
        </pc:extLst>
      </pc:sldChg>
      <pc:sldChg chg="modSp mod">
        <pc:chgData name="Jason Wiese" userId="4bff8d5b-7de6-4655-b397-69b0afc81113" providerId="ADAL" clId="{7C043DCC-C9C8-4DCE-8926-81856F562312}" dt="2024-04-24T18:18:16.288" v="17751" actId="6549"/>
        <pc:sldMkLst>
          <pc:docMk/>
          <pc:sldMk cId="1334572820" sldId="2146846014"/>
        </pc:sldMkLst>
        <pc:spChg chg="mod">
          <ac:chgData name="Jason Wiese" userId="4bff8d5b-7de6-4655-b397-69b0afc81113" providerId="ADAL" clId="{7C043DCC-C9C8-4DCE-8926-81856F562312}" dt="2024-04-24T03:42:32.245" v="14082" actId="1035"/>
          <ac:spMkLst>
            <pc:docMk/>
            <pc:sldMk cId="1334572820" sldId="2146846014"/>
            <ac:spMk id="14" creationId="{042E91A4-8A33-9E41-D82B-750537882378}"/>
          </ac:spMkLst>
        </pc:spChg>
        <pc:spChg chg="mod">
          <ac:chgData name="Jason Wiese" userId="4bff8d5b-7de6-4655-b397-69b0afc81113" providerId="ADAL" clId="{7C043DCC-C9C8-4DCE-8926-81856F562312}" dt="2024-04-24T18:18:16.288" v="17751" actId="6549"/>
          <ac:spMkLst>
            <pc:docMk/>
            <pc:sldMk cId="1334572820" sldId="2146846014"/>
            <ac:spMk id="22" creationId="{D6A930CE-E7CE-A455-9E34-1BAB313CC5AB}"/>
          </ac:spMkLst>
        </pc:spChg>
        <pc:spChg chg="mod">
          <ac:chgData name="Jason Wiese" userId="4bff8d5b-7de6-4655-b397-69b0afc81113" providerId="ADAL" clId="{7C043DCC-C9C8-4DCE-8926-81856F562312}" dt="2024-04-24T03:43:04.692" v="14086" actId="554"/>
          <ac:spMkLst>
            <pc:docMk/>
            <pc:sldMk cId="1334572820" sldId="2146846014"/>
            <ac:spMk id="28" creationId="{F831695A-FEA7-4254-0269-6E9F579A7BD7}"/>
          </ac:spMkLst>
        </pc:spChg>
        <pc:spChg chg="mod">
          <ac:chgData name="Jason Wiese" userId="4bff8d5b-7de6-4655-b397-69b0afc81113" providerId="ADAL" clId="{7C043DCC-C9C8-4DCE-8926-81856F562312}" dt="2024-04-24T03:43:04.692" v="14086" actId="554"/>
          <ac:spMkLst>
            <pc:docMk/>
            <pc:sldMk cId="1334572820" sldId="2146846014"/>
            <ac:spMk id="36" creationId="{E9CC5B6A-400E-12F5-12A4-D40F3421602B}"/>
          </ac:spMkLst>
        </pc:spChg>
        <pc:spChg chg="mod">
          <ac:chgData name="Jason Wiese" userId="4bff8d5b-7de6-4655-b397-69b0afc81113" providerId="ADAL" clId="{7C043DCC-C9C8-4DCE-8926-81856F562312}" dt="2024-04-24T03:42:32.245" v="14082" actId="1035"/>
          <ac:spMkLst>
            <pc:docMk/>
            <pc:sldMk cId="1334572820" sldId="2146846014"/>
            <ac:spMk id="52" creationId="{F054A44C-02EB-BF7B-1D65-8BBC63FC1978}"/>
          </ac:spMkLst>
        </pc:spChg>
        <pc:picChg chg="mod">
          <ac:chgData name="Jason Wiese" userId="4bff8d5b-7de6-4655-b397-69b0afc81113" providerId="ADAL" clId="{7C043DCC-C9C8-4DCE-8926-81856F562312}" dt="2024-04-24T03:42:23.921" v="14078" actId="554"/>
          <ac:picMkLst>
            <pc:docMk/>
            <pc:sldMk cId="1334572820" sldId="2146846014"/>
            <ac:picMk id="5" creationId="{18AFB06F-6226-1C1B-433C-C892929DA748}"/>
          </ac:picMkLst>
        </pc:picChg>
        <pc:picChg chg="mod">
          <ac:chgData name="Jason Wiese" userId="4bff8d5b-7de6-4655-b397-69b0afc81113" providerId="ADAL" clId="{7C043DCC-C9C8-4DCE-8926-81856F562312}" dt="2024-04-24T03:42:23.921" v="14078" actId="554"/>
          <ac:picMkLst>
            <pc:docMk/>
            <pc:sldMk cId="1334572820" sldId="2146846014"/>
            <ac:picMk id="8" creationId="{F93942E7-1B2E-CE98-4C4C-B5749B8C1BB9}"/>
          </ac:picMkLst>
        </pc:picChg>
        <pc:picChg chg="mod">
          <ac:chgData name="Jason Wiese" userId="4bff8d5b-7de6-4655-b397-69b0afc81113" providerId="ADAL" clId="{7C043DCC-C9C8-4DCE-8926-81856F562312}" dt="2024-04-24T03:42:58.701" v="14085" actId="554"/>
          <ac:picMkLst>
            <pc:docMk/>
            <pc:sldMk cId="1334572820" sldId="2146846014"/>
            <ac:picMk id="26" creationId="{AB009DBC-3C74-5725-76B3-BA4AAEA9AAE3}"/>
          </ac:picMkLst>
        </pc:picChg>
        <pc:picChg chg="mod">
          <ac:chgData name="Jason Wiese" userId="4bff8d5b-7de6-4655-b397-69b0afc81113" providerId="ADAL" clId="{7C043DCC-C9C8-4DCE-8926-81856F562312}" dt="2024-04-24T03:42:58.701" v="14085" actId="554"/>
          <ac:picMkLst>
            <pc:docMk/>
            <pc:sldMk cId="1334572820" sldId="2146846014"/>
            <ac:picMk id="27" creationId="{2174A884-9B9A-C216-CEA3-3C8E51F509CA}"/>
          </ac:picMkLst>
        </pc:picChg>
      </pc:sldChg>
      <pc:sldChg chg="del">
        <pc:chgData name="Jason Wiese" userId="4bff8d5b-7de6-4655-b397-69b0afc81113" providerId="ADAL" clId="{7C043DCC-C9C8-4DCE-8926-81856F562312}" dt="2024-04-23T02:26:56.972" v="796" actId="47"/>
        <pc:sldMkLst>
          <pc:docMk/>
          <pc:sldMk cId="2856772653" sldId="2146846091"/>
        </pc:sldMkLst>
      </pc:sldChg>
      <pc:sldChg chg="delSp modSp mod delCm">
        <pc:chgData name="Jason Wiese" userId="4bff8d5b-7de6-4655-b397-69b0afc81113" providerId="ADAL" clId="{7C043DCC-C9C8-4DCE-8926-81856F562312}" dt="2024-04-24T18:39:10.892" v="17839" actId="14100"/>
        <pc:sldMkLst>
          <pc:docMk/>
          <pc:sldMk cId="1457005887" sldId="2146846125"/>
        </pc:sldMkLst>
        <pc:spChg chg="del">
          <ac:chgData name="Jason Wiese" userId="4bff8d5b-7de6-4655-b397-69b0afc81113" providerId="ADAL" clId="{7C043DCC-C9C8-4DCE-8926-81856F562312}" dt="2024-04-23T02:15:52.871" v="123" actId="478"/>
          <ac:spMkLst>
            <pc:docMk/>
            <pc:sldMk cId="1457005887" sldId="2146846125"/>
            <ac:spMk id="3" creationId="{9BEDD359-476F-EF67-750E-ECCC966CFFB7}"/>
          </ac:spMkLst>
        </pc:spChg>
        <pc:spChg chg="mod">
          <ac:chgData name="Jason Wiese" userId="4bff8d5b-7de6-4655-b397-69b0afc81113" providerId="ADAL" clId="{7C043DCC-C9C8-4DCE-8926-81856F562312}" dt="2024-04-24T18:39:10.892" v="17839" actId="14100"/>
          <ac:spMkLst>
            <pc:docMk/>
            <pc:sldMk cId="1457005887" sldId="2146846125"/>
            <ac:spMk id="5" creationId="{584CAE49-136D-A4E4-568A-6AA3FFF53EE8}"/>
          </ac:spMkLst>
        </pc:spChg>
        <pc:spChg chg="mod">
          <ac:chgData name="Jason Wiese" userId="4bff8d5b-7de6-4655-b397-69b0afc81113" providerId="ADAL" clId="{7C043DCC-C9C8-4DCE-8926-81856F562312}" dt="2024-04-23T02:16:11.278" v="126" actId="20577"/>
          <ac:spMkLst>
            <pc:docMk/>
            <pc:sldMk cId="1457005887" sldId="2146846125"/>
            <ac:spMk id="9" creationId="{2FE9D625-F5A2-71C4-8F43-385B5B046311}"/>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4T01:27:33.372" v="10605"/>
              <pc2:cmMkLst xmlns:pc2="http://schemas.microsoft.com/office/powerpoint/2019/9/main/command">
                <pc:docMk/>
                <pc:sldMk cId="1457005887" sldId="2146846125"/>
                <pc2:cmMk id="{9B48C506-8DA2-4347-8587-03FFFCE15E4E}"/>
              </pc2:cmMkLst>
            </pc226:cmChg>
            <pc226:cmChg xmlns:pc226="http://schemas.microsoft.com/office/powerpoint/2022/06/main/command" chg="del">
              <pc226:chgData name="Jason Wiese" userId="4bff8d5b-7de6-4655-b397-69b0afc81113" providerId="ADAL" clId="{7C043DCC-C9C8-4DCE-8926-81856F562312}" dt="2024-04-23T02:16:17.526" v="127"/>
              <pc2:cmMkLst xmlns:pc2="http://schemas.microsoft.com/office/powerpoint/2019/9/main/command">
                <pc:docMk/>
                <pc:sldMk cId="1457005887" sldId="2146846125"/>
                <pc2:cmMk id="{73515BE0-5F9B-4FE4-B530-D46D782152FD}"/>
              </pc2:cmMkLst>
            </pc226:cmChg>
          </p:ext>
        </pc:extLst>
      </pc:sldChg>
      <pc:sldChg chg="addSp modSp del mod addCm">
        <pc:chgData name="Jason Wiese" userId="4bff8d5b-7de6-4655-b397-69b0afc81113" providerId="ADAL" clId="{7C043DCC-C9C8-4DCE-8926-81856F562312}" dt="2024-04-24T04:42:51.657" v="17547" actId="47"/>
        <pc:sldMkLst>
          <pc:docMk/>
          <pc:sldMk cId="1558658199" sldId="2146846127"/>
        </pc:sldMkLst>
        <pc:spChg chg="mod">
          <ac:chgData name="Jason Wiese" userId="4bff8d5b-7de6-4655-b397-69b0afc81113" providerId="ADAL" clId="{7C043DCC-C9C8-4DCE-8926-81856F562312}" dt="2024-04-23T05:56:36.560" v="8448" actId="14100"/>
          <ac:spMkLst>
            <pc:docMk/>
            <pc:sldMk cId="1558658199" sldId="2146846127"/>
            <ac:spMk id="3" creationId="{622A2013-09D5-22BE-0227-864F3B519CC3}"/>
          </ac:spMkLst>
        </pc:spChg>
        <pc:spChg chg="add mod">
          <ac:chgData name="Jason Wiese" userId="4bff8d5b-7de6-4655-b397-69b0afc81113" providerId="ADAL" clId="{7C043DCC-C9C8-4DCE-8926-81856F562312}" dt="2024-04-23T05:58:26.433" v="8619" actId="1076"/>
          <ac:spMkLst>
            <pc:docMk/>
            <pc:sldMk cId="1558658199" sldId="2146846127"/>
            <ac:spMk id="4" creationId="{709465DF-3187-1629-72C4-46BF793C3642}"/>
          </ac:spMkLst>
        </pc:spChg>
        <pc:picChg chg="mod">
          <ac:chgData name="Jason Wiese" userId="4bff8d5b-7de6-4655-b397-69b0afc81113" providerId="ADAL" clId="{7C043DCC-C9C8-4DCE-8926-81856F562312}" dt="2024-04-23T05:56:42.439" v="8449" actId="14100"/>
          <ac:picMkLst>
            <pc:docMk/>
            <pc:sldMk cId="1558658199" sldId="2146846127"/>
            <ac:picMk id="8" creationId="{69E3ED66-7D56-46D2-B2A0-139022AADE0F}"/>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7C043DCC-C9C8-4DCE-8926-81856F562312}" dt="2024-04-23T05:31:34.282" v="7393"/>
              <pc2:cmMkLst xmlns:pc2="http://schemas.microsoft.com/office/powerpoint/2019/9/main/command">
                <pc:docMk/>
                <pc:sldMk cId="1558658199" sldId="2146846127"/>
                <pc2:cmMk id="{3318D7C5-B260-4F7C-8732-B019965FFA00}"/>
              </pc2:cmMkLst>
            </pc226:cmChg>
          </p:ext>
        </pc:extLst>
      </pc:sldChg>
      <pc:sldChg chg="addSp modSp mod">
        <pc:chgData name="Jason Wiese" userId="4bff8d5b-7de6-4655-b397-69b0afc81113" providerId="ADAL" clId="{7C043DCC-C9C8-4DCE-8926-81856F562312}" dt="2024-04-24T01:52:50.262" v="11179" actId="113"/>
        <pc:sldMkLst>
          <pc:docMk/>
          <pc:sldMk cId="59215846" sldId="2146846129"/>
        </pc:sldMkLst>
        <pc:spChg chg="mod">
          <ac:chgData name="Jason Wiese" userId="4bff8d5b-7de6-4655-b397-69b0afc81113" providerId="ADAL" clId="{7C043DCC-C9C8-4DCE-8926-81856F562312}" dt="2024-04-24T01:46:17.094" v="10909" actId="313"/>
          <ac:spMkLst>
            <pc:docMk/>
            <pc:sldMk cId="59215846" sldId="2146846129"/>
            <ac:spMk id="4" creationId="{1BF894CE-5EB9-4BB3-F6C7-477E37F6A6AA}"/>
          </ac:spMkLst>
        </pc:spChg>
        <pc:spChg chg="add mod">
          <ac:chgData name="Jason Wiese" userId="4bff8d5b-7de6-4655-b397-69b0afc81113" providerId="ADAL" clId="{7C043DCC-C9C8-4DCE-8926-81856F562312}" dt="2024-04-24T01:52:50.262" v="11179" actId="113"/>
          <ac:spMkLst>
            <pc:docMk/>
            <pc:sldMk cId="59215846" sldId="2146846129"/>
            <ac:spMk id="8" creationId="{08B57E3B-441F-AF2E-9FBE-D5588A600BE0}"/>
          </ac:spMkLst>
        </pc:spChg>
        <pc:spChg chg="mod">
          <ac:chgData name="Jason Wiese" userId="4bff8d5b-7de6-4655-b397-69b0afc81113" providerId="ADAL" clId="{7C043DCC-C9C8-4DCE-8926-81856F562312}" dt="2024-04-23T05:14:52.718" v="6796" actId="120"/>
          <ac:spMkLst>
            <pc:docMk/>
            <pc:sldMk cId="59215846" sldId="2146846129"/>
            <ac:spMk id="10" creationId="{6207CC1A-CFD7-697D-86E8-81F0633D371C}"/>
          </ac:spMkLst>
        </pc:spChg>
        <pc:spChg chg="mod">
          <ac:chgData name="Jason Wiese" userId="4bff8d5b-7de6-4655-b397-69b0afc81113" providerId="ADAL" clId="{7C043DCC-C9C8-4DCE-8926-81856F562312}" dt="2024-04-24T01:48:27.587" v="10917" actId="1035"/>
          <ac:spMkLst>
            <pc:docMk/>
            <pc:sldMk cId="59215846" sldId="2146846129"/>
            <ac:spMk id="39" creationId="{06267231-7B1F-E66F-128E-F9352140C14F}"/>
          </ac:spMkLst>
        </pc:spChg>
        <pc:spChg chg="mod">
          <ac:chgData name="Jason Wiese" userId="4bff8d5b-7de6-4655-b397-69b0afc81113" providerId="ADAL" clId="{7C043DCC-C9C8-4DCE-8926-81856F562312}" dt="2024-04-24T01:48:27.587" v="10917" actId="1035"/>
          <ac:spMkLst>
            <pc:docMk/>
            <pc:sldMk cId="59215846" sldId="2146846129"/>
            <ac:spMk id="42" creationId="{08AE824F-D36C-0F94-93A9-FF526D5E25B9}"/>
          </ac:spMkLst>
        </pc:spChg>
        <pc:spChg chg="mod">
          <ac:chgData name="Jason Wiese" userId="4bff8d5b-7de6-4655-b397-69b0afc81113" providerId="ADAL" clId="{7C043DCC-C9C8-4DCE-8926-81856F562312}" dt="2024-04-24T01:48:27.587" v="10917" actId="1035"/>
          <ac:spMkLst>
            <pc:docMk/>
            <pc:sldMk cId="59215846" sldId="2146846129"/>
            <ac:spMk id="43" creationId="{507D74FC-72B7-5DF8-F648-272943919813}"/>
          </ac:spMkLst>
        </pc:spChg>
        <pc:spChg chg="mod">
          <ac:chgData name="Jason Wiese" userId="4bff8d5b-7de6-4655-b397-69b0afc81113" providerId="ADAL" clId="{7C043DCC-C9C8-4DCE-8926-81856F562312}" dt="2024-04-24T01:50:28.255" v="11100" actId="1035"/>
          <ac:spMkLst>
            <pc:docMk/>
            <pc:sldMk cId="59215846" sldId="2146846129"/>
            <ac:spMk id="44" creationId="{1A10711F-06D1-2B1A-A72B-DB44D0C459B0}"/>
          </ac:spMkLst>
        </pc:spChg>
        <pc:spChg chg="mod">
          <ac:chgData name="Jason Wiese" userId="4bff8d5b-7de6-4655-b397-69b0afc81113" providerId="ADAL" clId="{7C043DCC-C9C8-4DCE-8926-81856F562312}" dt="2024-04-24T01:50:28.255" v="11100" actId="1035"/>
          <ac:spMkLst>
            <pc:docMk/>
            <pc:sldMk cId="59215846" sldId="2146846129"/>
            <ac:spMk id="45" creationId="{A0A72D2B-B49A-CFCB-7A50-4DF7CD741FC8}"/>
          </ac:spMkLst>
        </pc:spChg>
        <pc:spChg chg="mod">
          <ac:chgData name="Jason Wiese" userId="4bff8d5b-7de6-4655-b397-69b0afc81113" providerId="ADAL" clId="{7C043DCC-C9C8-4DCE-8926-81856F562312}" dt="2024-04-24T01:48:27.587" v="10917" actId="1035"/>
          <ac:spMkLst>
            <pc:docMk/>
            <pc:sldMk cId="59215846" sldId="2146846129"/>
            <ac:spMk id="46" creationId="{92891063-676C-474F-6795-66E8903E8C5A}"/>
          </ac:spMkLst>
        </pc:spChg>
        <pc:spChg chg="mod">
          <ac:chgData name="Jason Wiese" userId="4bff8d5b-7de6-4655-b397-69b0afc81113" providerId="ADAL" clId="{7C043DCC-C9C8-4DCE-8926-81856F562312}" dt="2024-04-24T01:48:27.587" v="10917" actId="1035"/>
          <ac:spMkLst>
            <pc:docMk/>
            <pc:sldMk cId="59215846" sldId="2146846129"/>
            <ac:spMk id="47" creationId="{B87CC636-02F0-09AE-9329-3A98BF95DD88}"/>
          </ac:spMkLst>
        </pc:spChg>
        <pc:spChg chg="mod">
          <ac:chgData name="Jason Wiese" userId="4bff8d5b-7de6-4655-b397-69b0afc81113" providerId="ADAL" clId="{7C043DCC-C9C8-4DCE-8926-81856F562312}" dt="2024-04-24T01:48:27.587" v="10917" actId="1035"/>
          <ac:spMkLst>
            <pc:docMk/>
            <pc:sldMk cId="59215846" sldId="2146846129"/>
            <ac:spMk id="49" creationId="{716E59B2-9E1B-0801-FA81-FEC3DA742CDC}"/>
          </ac:spMkLst>
        </pc:spChg>
        <pc:spChg chg="mod">
          <ac:chgData name="Jason Wiese" userId="4bff8d5b-7de6-4655-b397-69b0afc81113" providerId="ADAL" clId="{7C043DCC-C9C8-4DCE-8926-81856F562312}" dt="2024-04-24T01:48:27.587" v="10917" actId="1035"/>
          <ac:spMkLst>
            <pc:docMk/>
            <pc:sldMk cId="59215846" sldId="2146846129"/>
            <ac:spMk id="50" creationId="{B9174591-FE4A-0090-1237-71B42A6F625C}"/>
          </ac:spMkLst>
        </pc:spChg>
        <pc:spChg chg="mod">
          <ac:chgData name="Jason Wiese" userId="4bff8d5b-7de6-4655-b397-69b0afc81113" providerId="ADAL" clId="{7C043DCC-C9C8-4DCE-8926-81856F562312}" dt="2024-04-24T01:48:27.587" v="10917" actId="1035"/>
          <ac:spMkLst>
            <pc:docMk/>
            <pc:sldMk cId="59215846" sldId="2146846129"/>
            <ac:spMk id="63" creationId="{6D2C0ABA-898D-B286-F710-2E142864E636}"/>
          </ac:spMkLst>
        </pc:spChg>
        <pc:spChg chg="mod">
          <ac:chgData name="Jason Wiese" userId="4bff8d5b-7de6-4655-b397-69b0afc81113" providerId="ADAL" clId="{7C043DCC-C9C8-4DCE-8926-81856F562312}" dt="2024-04-24T01:48:27.587" v="10917" actId="1035"/>
          <ac:spMkLst>
            <pc:docMk/>
            <pc:sldMk cId="59215846" sldId="2146846129"/>
            <ac:spMk id="1024" creationId="{E2BB00F4-4C25-FC49-2FFA-72669D2F1159}"/>
          </ac:spMkLst>
        </pc:spChg>
        <pc:spChg chg="mod">
          <ac:chgData name="Jason Wiese" userId="4bff8d5b-7de6-4655-b397-69b0afc81113" providerId="ADAL" clId="{7C043DCC-C9C8-4DCE-8926-81856F562312}" dt="2024-04-24T01:48:27.587" v="10917" actId="1035"/>
          <ac:spMkLst>
            <pc:docMk/>
            <pc:sldMk cId="59215846" sldId="2146846129"/>
            <ac:spMk id="1025" creationId="{E8868CD7-AA6A-735D-8022-93390528E551}"/>
          </ac:spMkLst>
        </pc:spChg>
        <pc:grpChg chg="mod">
          <ac:chgData name="Jason Wiese" userId="4bff8d5b-7de6-4655-b397-69b0afc81113" providerId="ADAL" clId="{7C043DCC-C9C8-4DCE-8926-81856F562312}" dt="2024-04-24T01:52:34.128" v="11178" actId="1076"/>
          <ac:grpSpMkLst>
            <pc:docMk/>
            <pc:sldMk cId="59215846" sldId="2146846129"/>
            <ac:grpSpMk id="6" creationId="{802CAAB5-76F2-5091-9356-5228BA7E1E5F}"/>
          </ac:grpSpMkLst>
        </pc:grpChg>
        <pc:grpChg chg="mod">
          <ac:chgData name="Jason Wiese" userId="4bff8d5b-7de6-4655-b397-69b0afc81113" providerId="ADAL" clId="{7C043DCC-C9C8-4DCE-8926-81856F562312}" dt="2024-04-24T01:48:27.587" v="10917" actId="1035"/>
          <ac:grpSpMkLst>
            <pc:docMk/>
            <pc:sldMk cId="59215846" sldId="2146846129"/>
            <ac:grpSpMk id="54" creationId="{9510837E-4737-DCC1-98F6-412E7893E10C}"/>
          </ac:grpSpMkLst>
        </pc:grpChg>
        <pc:grpChg chg="mod">
          <ac:chgData name="Jason Wiese" userId="4bff8d5b-7de6-4655-b397-69b0afc81113" providerId="ADAL" clId="{7C043DCC-C9C8-4DCE-8926-81856F562312}" dt="2024-04-24T01:48:27.587" v="10917" actId="1035"/>
          <ac:grpSpMkLst>
            <pc:docMk/>
            <pc:sldMk cId="59215846" sldId="2146846129"/>
            <ac:grpSpMk id="55" creationId="{AB1C22D2-34EE-E2D4-76D7-732F642100DA}"/>
          </ac:grpSpMkLst>
        </pc:grpChg>
        <pc:grpChg chg="mod">
          <ac:chgData name="Jason Wiese" userId="4bff8d5b-7de6-4655-b397-69b0afc81113" providerId="ADAL" clId="{7C043DCC-C9C8-4DCE-8926-81856F562312}" dt="2024-04-24T01:50:28.255" v="11100" actId="1035"/>
          <ac:grpSpMkLst>
            <pc:docMk/>
            <pc:sldMk cId="59215846" sldId="2146846129"/>
            <ac:grpSpMk id="56" creationId="{1E3F6A56-7B31-08C5-4551-94339E6EADC6}"/>
          </ac:grpSpMkLst>
        </pc:grpChg>
        <pc:grpChg chg="mod">
          <ac:chgData name="Jason Wiese" userId="4bff8d5b-7de6-4655-b397-69b0afc81113" providerId="ADAL" clId="{7C043DCC-C9C8-4DCE-8926-81856F562312}" dt="2024-04-24T01:50:28.255" v="11100" actId="1035"/>
          <ac:grpSpMkLst>
            <pc:docMk/>
            <pc:sldMk cId="59215846" sldId="2146846129"/>
            <ac:grpSpMk id="57" creationId="{2961D017-4044-9BDA-3E3B-10FEB22C677A}"/>
          </ac:grpSpMkLst>
        </pc:grpChg>
        <pc:grpChg chg="mod">
          <ac:chgData name="Jason Wiese" userId="4bff8d5b-7de6-4655-b397-69b0afc81113" providerId="ADAL" clId="{7C043DCC-C9C8-4DCE-8926-81856F562312}" dt="2024-04-24T01:48:27.587" v="10917" actId="1035"/>
          <ac:grpSpMkLst>
            <pc:docMk/>
            <pc:sldMk cId="59215846" sldId="2146846129"/>
            <ac:grpSpMk id="58" creationId="{4D27942E-2CEE-F88C-6AB4-EEDB088873D6}"/>
          </ac:grpSpMkLst>
        </pc:grpChg>
        <pc:picChg chg="mod">
          <ac:chgData name="Jason Wiese" userId="4bff8d5b-7de6-4655-b397-69b0afc81113" providerId="ADAL" clId="{7C043DCC-C9C8-4DCE-8926-81856F562312}" dt="2024-04-24T01:52:34.128" v="11178" actId="1076"/>
          <ac:picMkLst>
            <pc:docMk/>
            <pc:sldMk cId="59215846" sldId="2146846129"/>
            <ac:picMk id="3" creationId="{BDB1DE5D-926F-A8CC-0482-508EF6C83F46}"/>
          </ac:picMkLst>
        </pc:picChg>
        <pc:picChg chg="mod">
          <ac:chgData name="Jason Wiese" userId="4bff8d5b-7de6-4655-b397-69b0afc81113" providerId="ADAL" clId="{7C043DCC-C9C8-4DCE-8926-81856F562312}" dt="2024-04-24T01:50:32.185" v="11105" actId="1035"/>
          <ac:picMkLst>
            <pc:docMk/>
            <pc:sldMk cId="59215846" sldId="2146846129"/>
            <ac:picMk id="24" creationId="{5C68530B-CE63-2DC6-4685-D1A667429454}"/>
          </ac:picMkLst>
        </pc:picChg>
        <pc:picChg chg="mod">
          <ac:chgData name="Jason Wiese" userId="4bff8d5b-7de6-4655-b397-69b0afc81113" providerId="ADAL" clId="{7C043DCC-C9C8-4DCE-8926-81856F562312}" dt="2024-04-24T01:50:32.185" v="11105" actId="1035"/>
          <ac:picMkLst>
            <pc:docMk/>
            <pc:sldMk cId="59215846" sldId="2146846129"/>
            <ac:picMk id="26" creationId="{E0946996-2255-62DA-22A5-DF5C8A01F04D}"/>
          </ac:picMkLst>
        </pc:picChg>
        <pc:picChg chg="mod">
          <ac:chgData name="Jason Wiese" userId="4bff8d5b-7de6-4655-b397-69b0afc81113" providerId="ADAL" clId="{7C043DCC-C9C8-4DCE-8926-81856F562312}" dt="2024-04-24T01:50:28.255" v="11100" actId="1035"/>
          <ac:picMkLst>
            <pc:docMk/>
            <pc:sldMk cId="59215846" sldId="2146846129"/>
            <ac:picMk id="28" creationId="{20BE47DA-3C14-41A1-2E68-662580475BBE}"/>
          </ac:picMkLst>
        </pc:picChg>
        <pc:picChg chg="mod">
          <ac:chgData name="Jason Wiese" userId="4bff8d5b-7de6-4655-b397-69b0afc81113" providerId="ADAL" clId="{7C043DCC-C9C8-4DCE-8926-81856F562312}" dt="2024-04-24T01:48:27.587" v="10917" actId="1035"/>
          <ac:picMkLst>
            <pc:docMk/>
            <pc:sldMk cId="59215846" sldId="2146846129"/>
            <ac:picMk id="34" creationId="{9B3E6FE5-5E63-D144-F398-7E132E139E11}"/>
          </ac:picMkLst>
        </pc:picChg>
        <pc:picChg chg="mod">
          <ac:chgData name="Jason Wiese" userId="4bff8d5b-7de6-4655-b397-69b0afc81113" providerId="ADAL" clId="{7C043DCC-C9C8-4DCE-8926-81856F562312}" dt="2024-04-24T01:50:28.255" v="11100" actId="1035"/>
          <ac:picMkLst>
            <pc:docMk/>
            <pc:sldMk cId="59215846" sldId="2146846129"/>
            <ac:picMk id="36" creationId="{B64F68E4-B4A2-8744-79B5-6F33D5848D41}"/>
          </ac:picMkLst>
        </pc:picChg>
        <pc:picChg chg="mod">
          <ac:chgData name="Jason Wiese" userId="4bff8d5b-7de6-4655-b397-69b0afc81113" providerId="ADAL" clId="{7C043DCC-C9C8-4DCE-8926-81856F562312}" dt="2024-04-24T01:50:45.810" v="11109" actId="1035"/>
          <ac:picMkLst>
            <pc:docMk/>
            <pc:sldMk cId="59215846" sldId="2146846129"/>
            <ac:picMk id="37" creationId="{01D2C2F6-7424-72E2-3B6A-CF09FFD5C875}"/>
          </ac:picMkLst>
        </pc:picChg>
        <pc:picChg chg="mod">
          <ac:chgData name="Jason Wiese" userId="4bff8d5b-7de6-4655-b397-69b0afc81113" providerId="ADAL" clId="{7C043DCC-C9C8-4DCE-8926-81856F562312}" dt="2024-04-24T01:48:27.587" v="10917" actId="1035"/>
          <ac:picMkLst>
            <pc:docMk/>
            <pc:sldMk cId="59215846" sldId="2146846129"/>
            <ac:picMk id="41" creationId="{73B47BCD-A0FC-A154-6B85-C192D5C52205}"/>
          </ac:picMkLst>
        </pc:picChg>
        <pc:picChg chg="mod">
          <ac:chgData name="Jason Wiese" userId="4bff8d5b-7de6-4655-b397-69b0afc81113" providerId="ADAL" clId="{7C043DCC-C9C8-4DCE-8926-81856F562312}" dt="2024-04-24T01:48:27.587" v="10917" actId="1035"/>
          <ac:picMkLst>
            <pc:docMk/>
            <pc:sldMk cId="59215846" sldId="2146846129"/>
            <ac:picMk id="48" creationId="{38FE9224-E4B4-4041-9505-918A763056FA}"/>
          </ac:picMkLst>
        </pc:picChg>
        <pc:picChg chg="mod">
          <ac:chgData name="Jason Wiese" userId="4bff8d5b-7de6-4655-b397-69b0afc81113" providerId="ADAL" clId="{7C043DCC-C9C8-4DCE-8926-81856F562312}" dt="2024-04-24T01:50:28.255" v="11100" actId="1035"/>
          <ac:picMkLst>
            <pc:docMk/>
            <pc:sldMk cId="59215846" sldId="2146846129"/>
            <ac:picMk id="1030" creationId="{017DA4EF-F5FC-0841-0544-FAF230646C2B}"/>
          </ac:picMkLst>
        </pc:picChg>
        <pc:picChg chg="mod">
          <ac:chgData name="Jason Wiese" userId="4bff8d5b-7de6-4655-b397-69b0afc81113" providerId="ADAL" clId="{7C043DCC-C9C8-4DCE-8926-81856F562312}" dt="2024-04-24T01:50:32.185" v="11105" actId="1035"/>
          <ac:picMkLst>
            <pc:docMk/>
            <pc:sldMk cId="59215846" sldId="2146846129"/>
            <ac:picMk id="1031" creationId="{AEF728E7-AB3A-383A-6A7F-E3CCAC945095}"/>
          </ac:picMkLst>
        </pc:picChg>
        <pc:picChg chg="mod">
          <ac:chgData name="Jason Wiese" userId="4bff8d5b-7de6-4655-b397-69b0afc81113" providerId="ADAL" clId="{7C043DCC-C9C8-4DCE-8926-81856F562312}" dt="2024-04-24T01:50:28.255" v="11100" actId="1035"/>
          <ac:picMkLst>
            <pc:docMk/>
            <pc:sldMk cId="59215846" sldId="2146846129"/>
            <ac:picMk id="1032" creationId="{A6B3DA58-4A94-9DAD-1158-2B4C77162ECE}"/>
          </ac:picMkLst>
        </pc:picChg>
        <pc:picChg chg="mod">
          <ac:chgData name="Jason Wiese" userId="4bff8d5b-7de6-4655-b397-69b0afc81113" providerId="ADAL" clId="{7C043DCC-C9C8-4DCE-8926-81856F562312}" dt="2024-04-24T01:48:27.587" v="10917" actId="1035"/>
          <ac:picMkLst>
            <pc:docMk/>
            <pc:sldMk cId="59215846" sldId="2146846129"/>
            <ac:picMk id="1036" creationId="{A28F6A9D-6BCE-71A3-144E-E0752B475C07}"/>
          </ac:picMkLst>
        </pc:picChg>
        <pc:picChg chg="mod">
          <ac:chgData name="Jason Wiese" userId="4bff8d5b-7de6-4655-b397-69b0afc81113" providerId="ADAL" clId="{7C043DCC-C9C8-4DCE-8926-81856F562312}" dt="2024-04-24T01:48:27.587" v="10917" actId="1035"/>
          <ac:picMkLst>
            <pc:docMk/>
            <pc:sldMk cId="59215846" sldId="2146846129"/>
            <ac:picMk id="1040" creationId="{7922ABE7-94EA-C22D-63E1-195E13098568}"/>
          </ac:picMkLst>
        </pc:picChg>
        <pc:picChg chg="mod">
          <ac:chgData name="Jason Wiese" userId="4bff8d5b-7de6-4655-b397-69b0afc81113" providerId="ADAL" clId="{7C043DCC-C9C8-4DCE-8926-81856F562312}" dt="2024-04-24T01:50:28.255" v="11100" actId="1035"/>
          <ac:picMkLst>
            <pc:docMk/>
            <pc:sldMk cId="59215846" sldId="2146846129"/>
            <ac:picMk id="1042" creationId="{E0AD5A41-3621-9A7C-7EE9-E9BBF35C03EA}"/>
          </ac:picMkLst>
        </pc:picChg>
        <pc:picChg chg="mod">
          <ac:chgData name="Jason Wiese" userId="4bff8d5b-7de6-4655-b397-69b0afc81113" providerId="ADAL" clId="{7C043DCC-C9C8-4DCE-8926-81856F562312}" dt="2024-04-24T01:48:27.587" v="10917" actId="1035"/>
          <ac:picMkLst>
            <pc:docMk/>
            <pc:sldMk cId="59215846" sldId="2146846129"/>
            <ac:picMk id="1046" creationId="{FD34A688-C8A6-BE98-3A38-6B52379C98F9}"/>
          </ac:picMkLst>
        </pc:picChg>
        <pc:picChg chg="mod">
          <ac:chgData name="Jason Wiese" userId="4bff8d5b-7de6-4655-b397-69b0afc81113" providerId="ADAL" clId="{7C043DCC-C9C8-4DCE-8926-81856F562312}" dt="2024-04-24T01:52:34.128" v="11178" actId="1076"/>
          <ac:picMkLst>
            <pc:docMk/>
            <pc:sldMk cId="59215846" sldId="2146846129"/>
            <ac:picMk id="1048" creationId="{D1B804DA-7504-D9B4-0558-23BB57FCC6A2}"/>
          </ac:picMkLst>
        </pc:picChg>
        <pc:cxnChg chg="mod">
          <ac:chgData name="Jason Wiese" userId="4bff8d5b-7de6-4655-b397-69b0afc81113" providerId="ADAL" clId="{7C043DCC-C9C8-4DCE-8926-81856F562312}" dt="2024-04-24T01:48:27.587" v="10917" actId="1035"/>
          <ac:cxnSpMkLst>
            <pc:docMk/>
            <pc:sldMk cId="59215846" sldId="2146846129"/>
            <ac:cxnSpMk id="29" creationId="{C4717D20-95BD-86A9-D2A5-23A0881319F9}"/>
          </ac:cxnSpMkLst>
        </pc:cxnChg>
        <pc:cxnChg chg="mod">
          <ac:chgData name="Jason Wiese" userId="4bff8d5b-7de6-4655-b397-69b0afc81113" providerId="ADAL" clId="{7C043DCC-C9C8-4DCE-8926-81856F562312}" dt="2024-04-24T01:48:27.587" v="10917" actId="1035"/>
          <ac:cxnSpMkLst>
            <pc:docMk/>
            <pc:sldMk cId="59215846" sldId="2146846129"/>
            <ac:cxnSpMk id="31" creationId="{57C10F03-11FE-0689-1B76-451361A77829}"/>
          </ac:cxnSpMkLst>
        </pc:cxnChg>
      </pc:sldChg>
      <pc:sldChg chg="del">
        <pc:chgData name="Jason Wiese" userId="4bff8d5b-7de6-4655-b397-69b0afc81113" providerId="ADAL" clId="{7C043DCC-C9C8-4DCE-8926-81856F562312}" dt="2024-04-23T06:49:44.630" v="10450" actId="47"/>
        <pc:sldMkLst>
          <pc:docMk/>
          <pc:sldMk cId="406629804" sldId="2146846130"/>
        </pc:sldMkLst>
      </pc:sldChg>
      <pc:sldChg chg="addSp modSp mod addCm delCm">
        <pc:chgData name="Jason Wiese" userId="4bff8d5b-7de6-4655-b397-69b0afc81113" providerId="ADAL" clId="{7C043DCC-C9C8-4DCE-8926-81856F562312}" dt="2024-04-24T03:46:48.026" v="14117" actId="20577"/>
        <pc:sldMkLst>
          <pc:docMk/>
          <pc:sldMk cId="2948945407" sldId="2146846132"/>
        </pc:sldMkLst>
        <pc:spChg chg="add mod">
          <ac:chgData name="Jason Wiese" userId="4bff8d5b-7de6-4655-b397-69b0afc81113" providerId="ADAL" clId="{7C043DCC-C9C8-4DCE-8926-81856F562312}" dt="2024-04-23T06:21:19.512" v="9033" actId="1076"/>
          <ac:spMkLst>
            <pc:docMk/>
            <pc:sldMk cId="2948945407" sldId="2146846132"/>
            <ac:spMk id="3" creationId="{0D460169-C361-CAED-0343-3544F104DDB4}"/>
          </ac:spMkLst>
        </pc:spChg>
        <pc:spChg chg="mod">
          <ac:chgData name="Jason Wiese" userId="4bff8d5b-7de6-4655-b397-69b0afc81113" providerId="ADAL" clId="{7C043DCC-C9C8-4DCE-8926-81856F562312}" dt="2024-04-24T03:46:48.026" v="14117" actId="20577"/>
          <ac:spMkLst>
            <pc:docMk/>
            <pc:sldMk cId="2948945407" sldId="2146846132"/>
            <ac:spMk id="4" creationId="{1BF894CE-5EB9-4BB3-F6C7-477E37F6A6AA}"/>
          </ac:spMkLst>
        </pc:spChg>
        <pc:spChg chg="mod">
          <ac:chgData name="Jason Wiese" userId="4bff8d5b-7de6-4655-b397-69b0afc81113" providerId="ADAL" clId="{7C043DCC-C9C8-4DCE-8926-81856F562312}" dt="2024-04-24T01:56:37.157" v="11250" actId="20577"/>
          <ac:spMkLst>
            <pc:docMk/>
            <pc:sldMk cId="2948945407" sldId="2146846132"/>
            <ac:spMk id="8" creationId="{3351E766-DA40-FBC4-FFD4-06C9741793A3}"/>
          </ac:spMkLst>
        </pc:spChg>
        <pc:spChg chg="add mod">
          <ac:chgData name="Jason Wiese" userId="4bff8d5b-7de6-4655-b397-69b0afc81113" providerId="ADAL" clId="{7C043DCC-C9C8-4DCE-8926-81856F562312}" dt="2024-04-23T06:24:53.615" v="9158" actId="20577"/>
          <ac:spMkLst>
            <pc:docMk/>
            <pc:sldMk cId="2948945407" sldId="2146846132"/>
            <ac:spMk id="11" creationId="{8918E204-DDE4-5277-E121-6CC4478398CE}"/>
          </ac:spMkLst>
        </pc:spChg>
        <pc:spChg chg="mod">
          <ac:chgData name="Jason Wiese" userId="4bff8d5b-7de6-4655-b397-69b0afc81113" providerId="ADAL" clId="{7C043DCC-C9C8-4DCE-8926-81856F562312}" dt="2024-04-24T01:58:48.529" v="11356" actId="20577"/>
          <ac:spMkLst>
            <pc:docMk/>
            <pc:sldMk cId="2948945407" sldId="2146846132"/>
            <ac:spMk id="12" creationId="{D0C79B4F-DD57-1C4C-4235-1EFE8117259F}"/>
          </ac:spMkLst>
        </pc:spChg>
        <pc:spChg chg="mod">
          <ac:chgData name="Jason Wiese" userId="4bff8d5b-7de6-4655-b397-69b0afc81113" providerId="ADAL" clId="{7C043DCC-C9C8-4DCE-8926-81856F562312}" dt="2024-04-24T01:59:22.084" v="11358" actId="1076"/>
          <ac:spMkLst>
            <pc:docMk/>
            <pc:sldMk cId="2948945407" sldId="2146846132"/>
            <ac:spMk id="14" creationId="{A45B5B07-B44C-7494-2AD4-4F184061F757}"/>
          </ac:spMkLst>
        </pc:spChg>
        <pc:spChg chg="mod">
          <ac:chgData name="Jason Wiese" userId="4bff8d5b-7de6-4655-b397-69b0afc81113" providerId="ADAL" clId="{7C043DCC-C9C8-4DCE-8926-81856F562312}" dt="2024-04-23T05:40:17.500" v="7801" actId="20577"/>
          <ac:spMkLst>
            <pc:docMk/>
            <pc:sldMk cId="2948945407" sldId="2146846132"/>
            <ac:spMk id="21" creationId="{F301837C-8ECA-DD20-0986-525CC3FF17DD}"/>
          </ac:spMkLst>
        </pc:spChg>
        <pc:spChg chg="mod">
          <ac:chgData name="Jason Wiese" userId="4bff8d5b-7de6-4655-b397-69b0afc81113" providerId="ADAL" clId="{7C043DCC-C9C8-4DCE-8926-81856F562312}" dt="2024-04-24T01:59:22.084" v="11358" actId="1076"/>
          <ac:spMkLst>
            <pc:docMk/>
            <pc:sldMk cId="2948945407" sldId="2146846132"/>
            <ac:spMk id="32" creationId="{07F3DBD7-D606-3480-346B-91B3C81E9DE0}"/>
          </ac:spMkLst>
        </pc:spChg>
        <pc:picChg chg="add mod">
          <ac:chgData name="Jason Wiese" userId="4bff8d5b-7de6-4655-b397-69b0afc81113" providerId="ADAL" clId="{7C043DCC-C9C8-4DCE-8926-81856F562312}" dt="2024-04-23T06:22:59.498" v="9038" actId="1076"/>
          <ac:picMkLst>
            <pc:docMk/>
            <pc:sldMk cId="2948945407" sldId="2146846132"/>
            <ac:picMk id="10" creationId="{084BC09A-CD61-2261-C63E-9A56C3C00BE2}"/>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7C043DCC-C9C8-4DCE-8926-81856F562312}" dt="2024-04-24T01:53:34.864" v="11180"/>
              <pc2:cmMkLst xmlns:pc2="http://schemas.microsoft.com/office/powerpoint/2019/9/main/command">
                <pc:docMk/>
                <pc:sldMk cId="2948945407" sldId="2146846132"/>
                <pc2:cmMk id="{75807D56-1A26-469F-A371-92B89349B5EF}"/>
              </pc2:cmMkLst>
            </pc226:cmChg>
          </p:ext>
        </pc:extLst>
      </pc:sldChg>
      <pc:sldChg chg="addSp delSp modSp mod addCm">
        <pc:chgData name="Jason Wiese" userId="4bff8d5b-7de6-4655-b397-69b0afc81113" providerId="ADAL" clId="{7C043DCC-C9C8-4DCE-8926-81856F562312}" dt="2024-04-24T18:35:01.818" v="17771" actId="313"/>
        <pc:sldMkLst>
          <pc:docMk/>
          <pc:sldMk cId="3118163753" sldId="2146846134"/>
        </pc:sldMkLst>
        <pc:spChg chg="add mod ord">
          <ac:chgData name="Jason Wiese" userId="4bff8d5b-7de6-4655-b397-69b0afc81113" providerId="ADAL" clId="{7C043DCC-C9C8-4DCE-8926-81856F562312}" dt="2024-04-23T03:33:10.494" v="3122" actId="167"/>
          <ac:spMkLst>
            <pc:docMk/>
            <pc:sldMk cId="3118163753" sldId="2146846134"/>
            <ac:spMk id="3" creationId="{24F09902-BDFE-1F6C-A28F-98C74BD932C7}"/>
          </ac:spMkLst>
        </pc:spChg>
        <pc:spChg chg="mod">
          <ac:chgData name="Jason Wiese" userId="4bff8d5b-7de6-4655-b397-69b0afc81113" providerId="ADAL" clId="{7C043DCC-C9C8-4DCE-8926-81856F562312}" dt="2024-04-24T03:55:39.011" v="14242" actId="20577"/>
          <ac:spMkLst>
            <pc:docMk/>
            <pc:sldMk cId="3118163753" sldId="2146846134"/>
            <ac:spMk id="4" creationId="{1BF894CE-5EB9-4BB3-F6C7-477E37F6A6AA}"/>
          </ac:spMkLst>
        </pc:spChg>
        <pc:spChg chg="mod">
          <ac:chgData name="Jason Wiese" userId="4bff8d5b-7de6-4655-b397-69b0afc81113" providerId="ADAL" clId="{7C043DCC-C9C8-4DCE-8926-81856F562312}" dt="2024-04-23T05:14:43.493" v="6795" actId="14100"/>
          <ac:spMkLst>
            <pc:docMk/>
            <pc:sldMk cId="3118163753" sldId="2146846134"/>
            <ac:spMk id="7" creationId="{CC29B89C-2063-EFD4-241C-1653F8B24E71}"/>
          </ac:spMkLst>
        </pc:spChg>
        <pc:spChg chg="mod">
          <ac:chgData name="Jason Wiese" userId="4bff8d5b-7de6-4655-b397-69b0afc81113" providerId="ADAL" clId="{7C043DCC-C9C8-4DCE-8926-81856F562312}" dt="2024-04-24T18:35:01.818" v="17771" actId="313"/>
          <ac:spMkLst>
            <pc:docMk/>
            <pc:sldMk cId="3118163753" sldId="2146846134"/>
            <ac:spMk id="8" creationId="{3351E766-DA40-FBC4-FFD4-06C9741793A3}"/>
          </ac:spMkLst>
        </pc:spChg>
        <pc:spChg chg="add mod">
          <ac:chgData name="Jason Wiese" userId="4bff8d5b-7de6-4655-b397-69b0afc81113" providerId="ADAL" clId="{7C043DCC-C9C8-4DCE-8926-81856F562312}" dt="2024-04-24T02:04:43.921" v="11491" actId="554"/>
          <ac:spMkLst>
            <pc:docMk/>
            <pc:sldMk cId="3118163753" sldId="2146846134"/>
            <ac:spMk id="10" creationId="{1E4A640F-9BDE-A64E-80E1-A88E3E80CD11}"/>
          </ac:spMkLst>
        </pc:spChg>
        <pc:spChg chg="add mod">
          <ac:chgData name="Jason Wiese" userId="4bff8d5b-7de6-4655-b397-69b0afc81113" providerId="ADAL" clId="{7C043DCC-C9C8-4DCE-8926-81856F562312}" dt="2024-04-23T05:11:29.167" v="6705" actId="1076"/>
          <ac:spMkLst>
            <pc:docMk/>
            <pc:sldMk cId="3118163753" sldId="2146846134"/>
            <ac:spMk id="10" creationId="{FA547FD2-7939-8CF6-0F1F-0EA4E417A4FC}"/>
          </ac:spMkLst>
        </pc:spChg>
        <pc:spChg chg="add mod">
          <ac:chgData name="Jason Wiese" userId="4bff8d5b-7de6-4655-b397-69b0afc81113" providerId="ADAL" clId="{7C043DCC-C9C8-4DCE-8926-81856F562312}" dt="2024-04-24T02:04:48.107" v="11492" actId="1037"/>
          <ac:spMkLst>
            <pc:docMk/>
            <pc:sldMk cId="3118163753" sldId="2146846134"/>
            <ac:spMk id="11" creationId="{84383F8C-CD3D-43DF-56BB-F7E3CA82E956}"/>
          </ac:spMkLst>
        </pc:spChg>
        <pc:spChg chg="add mod">
          <ac:chgData name="Jason Wiese" userId="4bff8d5b-7de6-4655-b397-69b0afc81113" providerId="ADAL" clId="{7C043DCC-C9C8-4DCE-8926-81856F562312}" dt="2024-04-23T05:12:35.432" v="6727" actId="1076"/>
          <ac:spMkLst>
            <pc:docMk/>
            <pc:sldMk cId="3118163753" sldId="2146846134"/>
            <ac:spMk id="12" creationId="{B2C8EAF5-7803-B4F8-D8B3-168071D237FC}"/>
          </ac:spMkLst>
        </pc:spChg>
        <pc:spChg chg="add mod">
          <ac:chgData name="Jason Wiese" userId="4bff8d5b-7de6-4655-b397-69b0afc81113" providerId="ADAL" clId="{7C043DCC-C9C8-4DCE-8926-81856F562312}" dt="2024-04-24T02:05:10.964" v="11504" actId="20577"/>
          <ac:spMkLst>
            <pc:docMk/>
            <pc:sldMk cId="3118163753" sldId="2146846134"/>
            <ac:spMk id="12" creationId="{F5551D0C-2FDC-19CF-2C38-45904CBEAFDC}"/>
          </ac:spMkLst>
        </pc:spChg>
        <pc:spChg chg="del mod">
          <ac:chgData name="Jason Wiese" userId="4bff8d5b-7de6-4655-b397-69b0afc81113" providerId="ADAL" clId="{7C043DCC-C9C8-4DCE-8926-81856F562312}" dt="2024-04-24T02:05:16.167" v="11505" actId="478"/>
          <ac:spMkLst>
            <pc:docMk/>
            <pc:sldMk cId="3118163753" sldId="2146846134"/>
            <ac:spMk id="19" creationId="{F5CD1295-9CDB-FA50-00B1-B780A2C73B47}"/>
          </ac:spMkLst>
        </pc:spChg>
        <pc:spChg chg="del">
          <ac:chgData name="Jason Wiese" userId="4bff8d5b-7de6-4655-b397-69b0afc81113" providerId="ADAL" clId="{7C043DCC-C9C8-4DCE-8926-81856F562312}" dt="2024-04-24T02:04:19.489" v="11487" actId="478"/>
          <ac:spMkLst>
            <pc:docMk/>
            <pc:sldMk cId="3118163753" sldId="2146846134"/>
            <ac:spMk id="20" creationId="{B407EE54-0035-8B54-277F-A9900A26DAC1}"/>
          </ac:spMkLst>
        </pc:spChg>
        <pc:spChg chg="ord">
          <ac:chgData name="Jason Wiese" userId="4bff8d5b-7de6-4655-b397-69b0afc81113" providerId="ADAL" clId="{7C043DCC-C9C8-4DCE-8926-81856F562312}" dt="2024-04-23T03:33:14.095" v="3123" actId="167"/>
          <ac:spMkLst>
            <pc:docMk/>
            <pc:sldMk cId="3118163753" sldId="2146846134"/>
            <ac:spMk id="21" creationId="{FCDC160F-7965-F378-4511-9F4BA475B995}"/>
          </ac:spMkLst>
        </pc:spChg>
        <pc:spChg chg="del mod">
          <ac:chgData name="Jason Wiese" userId="4bff8d5b-7de6-4655-b397-69b0afc81113" providerId="ADAL" clId="{7C043DCC-C9C8-4DCE-8926-81856F562312}" dt="2024-04-24T02:03:35.098" v="11457" actId="478"/>
          <ac:spMkLst>
            <pc:docMk/>
            <pc:sldMk cId="3118163753" sldId="2146846134"/>
            <ac:spMk id="23" creationId="{DD43FA9B-884F-5B1C-592B-00FAFDD4FE70}"/>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7C043DCC-C9C8-4DCE-8926-81856F562312}" dt="2024-04-23T03:28:47.620" v="2959"/>
              <pc2:cmMkLst xmlns:pc2="http://schemas.microsoft.com/office/powerpoint/2019/9/main/command">
                <pc:docMk/>
                <pc:sldMk cId="3118163753" sldId="2146846134"/>
                <pc2:cmMk id="{E9CFF680-15E4-41EA-89E8-D26A6F458AC4}"/>
              </pc2:cmMkLst>
            </pc226:cmChg>
          </p:ext>
        </pc:extLst>
      </pc:sldChg>
      <pc:sldChg chg="modSp del mod delCm">
        <pc:chgData name="Jason Wiese" userId="4bff8d5b-7de6-4655-b397-69b0afc81113" providerId="ADAL" clId="{7C043DCC-C9C8-4DCE-8926-81856F562312}" dt="2024-04-23T03:42:09.563" v="3945" actId="47"/>
        <pc:sldMkLst>
          <pc:docMk/>
          <pc:sldMk cId="3591259284" sldId="2146846135"/>
        </pc:sldMkLst>
        <pc:spChg chg="mod">
          <ac:chgData name="Jason Wiese" userId="4bff8d5b-7de6-4655-b397-69b0afc81113" providerId="ADAL" clId="{7C043DCC-C9C8-4DCE-8926-81856F562312}" dt="2024-04-23T03:38:16.150" v="3392" actId="20577"/>
          <ac:spMkLst>
            <pc:docMk/>
            <pc:sldMk cId="3591259284" sldId="2146846135"/>
            <ac:spMk id="12" creationId="{0BDD0049-ED12-4E15-F5C6-7B15A4EBC83A}"/>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3T03:38:20.203" v="3393"/>
              <pc2:cmMkLst xmlns:pc2="http://schemas.microsoft.com/office/powerpoint/2019/9/main/command">
                <pc:docMk/>
                <pc:sldMk cId="3591259284" sldId="2146846135"/>
                <pc2:cmMk id="{9C50711E-CE55-4D47-AA75-0916F2358530}"/>
              </pc2:cmMkLst>
            </pc226:cmChg>
          </p:ext>
        </pc:extLst>
      </pc:sldChg>
      <pc:sldChg chg="addSp delSp modSp mod delCm">
        <pc:chgData name="Jason Wiese" userId="4bff8d5b-7de6-4655-b397-69b0afc81113" providerId="ADAL" clId="{7C043DCC-C9C8-4DCE-8926-81856F562312}" dt="2024-05-03T16:18:06.911" v="18521" actId="1076"/>
        <pc:sldMkLst>
          <pc:docMk/>
          <pc:sldMk cId="818852172" sldId="2146846136"/>
        </pc:sldMkLst>
        <pc:spChg chg="del">
          <ac:chgData name="Jason Wiese" userId="4bff8d5b-7de6-4655-b397-69b0afc81113" providerId="ADAL" clId="{7C043DCC-C9C8-4DCE-8926-81856F562312}" dt="2024-04-23T04:08:41.305" v="4088" actId="478"/>
          <ac:spMkLst>
            <pc:docMk/>
            <pc:sldMk cId="818852172" sldId="2146846136"/>
            <ac:spMk id="3" creationId="{1033027A-7833-F9ED-715B-DADF504A6136}"/>
          </ac:spMkLst>
        </pc:spChg>
        <pc:spChg chg="mod">
          <ac:chgData name="Jason Wiese" userId="4bff8d5b-7de6-4655-b397-69b0afc81113" providerId="ADAL" clId="{7C043DCC-C9C8-4DCE-8926-81856F562312}" dt="2024-05-03T15:25:04.243" v="18452" actId="20577"/>
          <ac:spMkLst>
            <pc:docMk/>
            <pc:sldMk cId="818852172" sldId="2146846136"/>
            <ac:spMk id="4" creationId="{1BF894CE-5EB9-4BB3-F6C7-477E37F6A6AA}"/>
          </ac:spMkLst>
        </pc:spChg>
        <pc:spChg chg="mod">
          <ac:chgData name="Jason Wiese" userId="4bff8d5b-7de6-4655-b397-69b0afc81113" providerId="ADAL" clId="{7C043DCC-C9C8-4DCE-8926-81856F562312}" dt="2024-05-03T15:55:44.647" v="18486" actId="1076"/>
          <ac:spMkLst>
            <pc:docMk/>
            <pc:sldMk cId="818852172" sldId="2146846136"/>
            <ac:spMk id="6" creationId="{D50BA7F7-5E9D-F7A2-A0F1-779B940D13E0}"/>
          </ac:spMkLst>
        </pc:spChg>
        <pc:spChg chg="del">
          <ac:chgData name="Jason Wiese" userId="4bff8d5b-7de6-4655-b397-69b0afc81113" providerId="ADAL" clId="{7C043DCC-C9C8-4DCE-8926-81856F562312}" dt="2024-05-03T15:16:26.474" v="18177" actId="478"/>
          <ac:spMkLst>
            <pc:docMk/>
            <pc:sldMk cId="818852172" sldId="2146846136"/>
            <ac:spMk id="7" creationId="{BF552AD7-7F6F-4810-03DE-C115B33C9778}"/>
          </ac:spMkLst>
        </pc:spChg>
        <pc:spChg chg="mod">
          <ac:chgData name="Jason Wiese" userId="4bff8d5b-7de6-4655-b397-69b0afc81113" providerId="ADAL" clId="{7C043DCC-C9C8-4DCE-8926-81856F562312}" dt="2024-05-03T16:18:06.911" v="18521" actId="1076"/>
          <ac:spMkLst>
            <pc:docMk/>
            <pc:sldMk cId="818852172" sldId="2146846136"/>
            <ac:spMk id="8" creationId="{3351E766-DA40-FBC4-FFD4-06C9741793A3}"/>
          </ac:spMkLst>
        </pc:spChg>
        <pc:spChg chg="del">
          <ac:chgData name="Jason Wiese" userId="4bff8d5b-7de6-4655-b397-69b0afc81113" providerId="ADAL" clId="{7C043DCC-C9C8-4DCE-8926-81856F562312}" dt="2024-04-23T05:15:51.157" v="6807" actId="478"/>
          <ac:spMkLst>
            <pc:docMk/>
            <pc:sldMk cId="818852172" sldId="2146846136"/>
            <ac:spMk id="10" creationId="{6207CC1A-CFD7-697D-86E8-81F0633D371C}"/>
          </ac:spMkLst>
        </pc:spChg>
        <pc:spChg chg="add del mod ord">
          <ac:chgData name="Jason Wiese" userId="4bff8d5b-7de6-4655-b397-69b0afc81113" providerId="ADAL" clId="{7C043DCC-C9C8-4DCE-8926-81856F562312}" dt="2024-05-03T15:17:23.521" v="18183" actId="478"/>
          <ac:spMkLst>
            <pc:docMk/>
            <pc:sldMk cId="818852172" sldId="2146846136"/>
            <ac:spMk id="10" creationId="{BA1E90F7-83D6-2C8E-387A-0AA305C9607C}"/>
          </ac:spMkLst>
        </pc:spChg>
        <pc:spChg chg="add mod">
          <ac:chgData name="Jason Wiese" userId="4bff8d5b-7de6-4655-b397-69b0afc81113" providerId="ADAL" clId="{7C043DCC-C9C8-4DCE-8926-81856F562312}" dt="2024-04-23T05:16:47.722" v="6817"/>
          <ac:spMkLst>
            <pc:docMk/>
            <pc:sldMk cId="818852172" sldId="2146846136"/>
            <ac:spMk id="11" creationId="{A392F805-1D9A-E5D9-5C7F-3A055D03495B}"/>
          </ac:spMkLst>
        </pc:spChg>
        <pc:spChg chg="del">
          <ac:chgData name="Jason Wiese" userId="4bff8d5b-7de6-4655-b397-69b0afc81113" providerId="ADAL" clId="{7C043DCC-C9C8-4DCE-8926-81856F562312}" dt="2024-04-23T04:08:41.305" v="4088" actId="478"/>
          <ac:spMkLst>
            <pc:docMk/>
            <pc:sldMk cId="818852172" sldId="2146846136"/>
            <ac:spMk id="12" creationId="{5BBCB191-40A7-1699-D903-E9E1E7670E97}"/>
          </ac:spMkLst>
        </pc:spChg>
        <pc:spChg chg="add mod ord">
          <ac:chgData name="Jason Wiese" userId="4bff8d5b-7de6-4655-b397-69b0afc81113" providerId="ADAL" clId="{7C043DCC-C9C8-4DCE-8926-81856F562312}" dt="2024-05-03T15:55:44.878" v="18487" actId="14100"/>
          <ac:spMkLst>
            <pc:docMk/>
            <pc:sldMk cId="818852172" sldId="2146846136"/>
            <ac:spMk id="12" creationId="{92ED029B-FD5C-2A1D-3D43-DB92C221575D}"/>
          </ac:spMkLst>
        </pc:spChg>
        <pc:spChg chg="mod">
          <ac:chgData name="Jason Wiese" userId="4bff8d5b-7de6-4655-b397-69b0afc81113" providerId="ADAL" clId="{7C043DCC-C9C8-4DCE-8926-81856F562312}" dt="2024-05-03T15:55:44.647" v="18486" actId="1076"/>
          <ac:spMkLst>
            <pc:docMk/>
            <pc:sldMk cId="818852172" sldId="2146846136"/>
            <ac:spMk id="13" creationId="{97542886-3287-490A-0037-26C1802DA99E}"/>
          </ac:spMkLst>
        </pc:spChg>
        <pc:spChg chg="mod">
          <ac:chgData name="Jason Wiese" userId="4bff8d5b-7de6-4655-b397-69b0afc81113" providerId="ADAL" clId="{7C043DCC-C9C8-4DCE-8926-81856F562312}" dt="2024-05-03T15:55:44.647" v="18486" actId="1076"/>
          <ac:spMkLst>
            <pc:docMk/>
            <pc:sldMk cId="818852172" sldId="2146846136"/>
            <ac:spMk id="14" creationId="{5B218423-0328-1D54-5079-4DA0115D8A37}"/>
          </ac:spMkLst>
        </pc:spChg>
        <pc:spChg chg="mod">
          <ac:chgData name="Jason Wiese" userId="4bff8d5b-7de6-4655-b397-69b0afc81113" providerId="ADAL" clId="{7C043DCC-C9C8-4DCE-8926-81856F562312}" dt="2024-05-03T15:55:44.647" v="18486" actId="1076"/>
          <ac:spMkLst>
            <pc:docMk/>
            <pc:sldMk cId="818852172" sldId="2146846136"/>
            <ac:spMk id="15" creationId="{1C97ACA9-C445-49DF-4D41-44B157D74188}"/>
          </ac:spMkLst>
        </pc:spChg>
        <pc:spChg chg="del">
          <ac:chgData name="Jason Wiese" userId="4bff8d5b-7de6-4655-b397-69b0afc81113" providerId="ADAL" clId="{7C043DCC-C9C8-4DCE-8926-81856F562312}" dt="2024-04-23T04:08:41.305" v="4088" actId="478"/>
          <ac:spMkLst>
            <pc:docMk/>
            <pc:sldMk cId="818852172" sldId="2146846136"/>
            <ac:spMk id="17" creationId="{321240B0-4EB1-8864-40FA-4F7E2BE5690A}"/>
          </ac:spMkLst>
        </pc:spChg>
        <pc:spChg chg="add mod">
          <ac:chgData name="Jason Wiese" userId="4bff8d5b-7de6-4655-b397-69b0afc81113" providerId="ADAL" clId="{7C043DCC-C9C8-4DCE-8926-81856F562312}" dt="2024-05-03T15:20:13.187" v="18227" actId="20577"/>
          <ac:spMkLst>
            <pc:docMk/>
            <pc:sldMk cId="818852172" sldId="2146846136"/>
            <ac:spMk id="17" creationId="{548B1F29-3F9C-ED65-FE85-0CEC596A1C97}"/>
          </ac:spMkLst>
        </pc:spChg>
        <pc:spChg chg="mod">
          <ac:chgData name="Jason Wiese" userId="4bff8d5b-7de6-4655-b397-69b0afc81113" providerId="ADAL" clId="{7C043DCC-C9C8-4DCE-8926-81856F562312}" dt="2024-05-03T15:55:44.647" v="18486" actId="1076"/>
          <ac:spMkLst>
            <pc:docMk/>
            <pc:sldMk cId="818852172" sldId="2146846136"/>
            <ac:spMk id="18" creationId="{CDB5F55D-9AA5-7EE8-C5B7-5BA85559B292}"/>
          </ac:spMkLst>
        </pc:spChg>
        <pc:spChg chg="del">
          <ac:chgData name="Jason Wiese" userId="4bff8d5b-7de6-4655-b397-69b0afc81113" providerId="ADAL" clId="{7C043DCC-C9C8-4DCE-8926-81856F562312}" dt="2024-05-03T15:14:26.017" v="18156" actId="478"/>
          <ac:spMkLst>
            <pc:docMk/>
            <pc:sldMk cId="818852172" sldId="2146846136"/>
            <ac:spMk id="19" creationId="{3283600D-F348-6C9C-8CEF-3ED24B0CA312}"/>
          </ac:spMkLst>
        </pc:spChg>
        <pc:spChg chg="mod">
          <ac:chgData name="Jason Wiese" userId="4bff8d5b-7de6-4655-b397-69b0afc81113" providerId="ADAL" clId="{7C043DCC-C9C8-4DCE-8926-81856F562312}" dt="2024-05-03T15:55:44.647" v="18486" actId="1076"/>
          <ac:spMkLst>
            <pc:docMk/>
            <pc:sldMk cId="818852172" sldId="2146846136"/>
            <ac:spMk id="20" creationId="{29413E4D-334C-BC90-EF21-E31B6E8E0649}"/>
          </ac:spMkLst>
        </pc:spChg>
        <pc:spChg chg="del">
          <ac:chgData name="Jason Wiese" userId="4bff8d5b-7de6-4655-b397-69b0afc81113" providerId="ADAL" clId="{7C043DCC-C9C8-4DCE-8926-81856F562312}" dt="2024-05-03T15:14:26.017" v="18156" actId="478"/>
          <ac:spMkLst>
            <pc:docMk/>
            <pc:sldMk cId="818852172" sldId="2146846136"/>
            <ac:spMk id="21" creationId="{7AB24AE7-3560-B8C5-E16D-13B903D9723D}"/>
          </ac:spMkLst>
        </pc:spChg>
        <pc:spChg chg="del mod">
          <ac:chgData name="Jason Wiese" userId="4bff8d5b-7de6-4655-b397-69b0afc81113" providerId="ADAL" clId="{7C043DCC-C9C8-4DCE-8926-81856F562312}" dt="2024-05-03T15:14:26.017" v="18156" actId="478"/>
          <ac:spMkLst>
            <pc:docMk/>
            <pc:sldMk cId="818852172" sldId="2146846136"/>
            <ac:spMk id="22" creationId="{0D4C8123-9838-F440-FB3C-185A1EC8556E}"/>
          </ac:spMkLst>
        </pc:spChg>
        <pc:picChg chg="add del mod">
          <ac:chgData name="Jason Wiese" userId="4bff8d5b-7de6-4655-b397-69b0afc81113" providerId="ADAL" clId="{7C043DCC-C9C8-4DCE-8926-81856F562312}" dt="2024-05-03T15:17:48.995" v="18187" actId="478"/>
          <ac:picMkLst>
            <pc:docMk/>
            <pc:sldMk cId="818852172" sldId="2146846136"/>
            <ac:picMk id="3" creationId="{E0758511-4A31-1BF3-50B7-AA617492A9C7}"/>
          </ac:picMkLst>
        </pc:picChg>
        <pc:picChg chg="add mod ord">
          <ac:chgData name="Jason Wiese" userId="4bff8d5b-7de6-4655-b397-69b0afc81113" providerId="ADAL" clId="{7C043DCC-C9C8-4DCE-8926-81856F562312}" dt="2024-05-03T15:55:45.354" v="18488" actId="1076"/>
          <ac:picMkLst>
            <pc:docMk/>
            <pc:sldMk cId="818852172" sldId="2146846136"/>
            <ac:picMk id="16" creationId="{C0D0E228-0DFD-5BF8-AC42-9A3AD0A7B2D1}"/>
          </ac:picMkLst>
        </pc:picChg>
        <pc:picChg chg="mod">
          <ac:chgData name="Jason Wiese" userId="4bff8d5b-7de6-4655-b397-69b0afc81113" providerId="ADAL" clId="{7C043DCC-C9C8-4DCE-8926-81856F562312}" dt="2024-05-03T15:55:44.647" v="18486" actId="1076"/>
          <ac:picMkLst>
            <pc:docMk/>
            <pc:sldMk cId="818852172" sldId="2146846136"/>
            <ac:picMk id="26" creationId="{E2E2C55B-39CF-0982-B961-C8D7778435DF}"/>
          </ac:picMkLst>
        </pc:picChg>
        <pc:picChg chg="del">
          <ac:chgData name="Jason Wiese" userId="4bff8d5b-7de6-4655-b397-69b0afc81113" providerId="ADAL" clId="{7C043DCC-C9C8-4DCE-8926-81856F562312}" dt="2024-05-03T15:14:26.017" v="18156" actId="478"/>
          <ac:picMkLst>
            <pc:docMk/>
            <pc:sldMk cId="818852172" sldId="2146846136"/>
            <ac:picMk id="29" creationId="{5594B226-94EA-4AFA-EA89-11DC4769D3F3}"/>
          </ac:picMkLst>
        </pc:picChg>
        <pc:picChg chg="mod">
          <ac:chgData name="Jason Wiese" userId="4bff8d5b-7de6-4655-b397-69b0afc81113" providerId="ADAL" clId="{7C043DCC-C9C8-4DCE-8926-81856F562312}" dt="2024-05-03T15:55:44.647" v="18486" actId="1076"/>
          <ac:picMkLst>
            <pc:docMk/>
            <pc:sldMk cId="818852172" sldId="2146846136"/>
            <ac:picMk id="30" creationId="{A8AEF78F-995E-8709-F3DB-E70B7D5CAFC0}"/>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3T04:13:11.357" v="4654"/>
              <pc2:cmMkLst xmlns:pc2="http://schemas.microsoft.com/office/powerpoint/2019/9/main/command">
                <pc:docMk/>
                <pc:sldMk cId="818852172" sldId="2146846136"/>
                <pc2:cmMk id="{6E0B3B57-D4E7-4FFF-84E9-FCCC3CE6871B}"/>
              </pc2:cmMkLst>
            </pc226:cmChg>
          </p:ext>
        </pc:extLst>
      </pc:sldChg>
      <pc:sldChg chg="addSp delSp modSp mod addCm delCm">
        <pc:chgData name="Jason Wiese" userId="4bff8d5b-7de6-4655-b397-69b0afc81113" providerId="ADAL" clId="{7C043DCC-C9C8-4DCE-8926-81856F562312}" dt="2024-04-26T18:28:49.849" v="18137" actId="14100"/>
        <pc:sldMkLst>
          <pc:docMk/>
          <pc:sldMk cId="4089776340" sldId="2146846137"/>
        </pc:sldMkLst>
        <pc:spChg chg="add mod">
          <ac:chgData name="Jason Wiese" userId="4bff8d5b-7de6-4655-b397-69b0afc81113" providerId="ADAL" clId="{7C043DCC-C9C8-4DCE-8926-81856F562312}" dt="2024-04-23T04:36:07.059" v="5555" actId="20577"/>
          <ac:spMkLst>
            <pc:docMk/>
            <pc:sldMk cId="4089776340" sldId="2146846137"/>
            <ac:spMk id="3" creationId="{E750E9C8-E37C-C849-F32B-2F599FDF6983}"/>
          </ac:spMkLst>
        </pc:spChg>
        <pc:spChg chg="mod">
          <ac:chgData name="Jason Wiese" userId="4bff8d5b-7de6-4655-b397-69b0afc81113" providerId="ADAL" clId="{7C043DCC-C9C8-4DCE-8926-81856F562312}" dt="2024-04-24T03:59:23.344" v="14244" actId="20577"/>
          <ac:spMkLst>
            <pc:docMk/>
            <pc:sldMk cId="4089776340" sldId="2146846137"/>
            <ac:spMk id="4" creationId="{1BF894CE-5EB9-4BB3-F6C7-477E37F6A6AA}"/>
          </ac:spMkLst>
        </pc:spChg>
        <pc:spChg chg="del">
          <ac:chgData name="Jason Wiese" userId="4bff8d5b-7de6-4655-b397-69b0afc81113" providerId="ADAL" clId="{7C043DCC-C9C8-4DCE-8926-81856F562312}" dt="2024-04-23T05:16:05.165" v="6810" actId="478"/>
          <ac:spMkLst>
            <pc:docMk/>
            <pc:sldMk cId="4089776340" sldId="2146846137"/>
            <ac:spMk id="6" creationId="{84BB771F-79BD-9F21-4164-14D78020B1EF}"/>
          </ac:spMkLst>
        </pc:spChg>
        <pc:spChg chg="mod">
          <ac:chgData name="Jason Wiese" userId="4bff8d5b-7de6-4655-b397-69b0afc81113" providerId="ADAL" clId="{7C043DCC-C9C8-4DCE-8926-81856F562312}" dt="2024-04-24T02:22:50.867" v="11839" actId="1035"/>
          <ac:spMkLst>
            <pc:docMk/>
            <pc:sldMk cId="4089776340" sldId="2146846137"/>
            <ac:spMk id="7" creationId="{543256CF-20B2-4AF1-B46F-5B9E553215A2}"/>
          </ac:spMkLst>
        </pc:spChg>
        <pc:spChg chg="mod">
          <ac:chgData name="Jason Wiese" userId="4bff8d5b-7de6-4655-b397-69b0afc81113" providerId="ADAL" clId="{7C043DCC-C9C8-4DCE-8926-81856F562312}" dt="2024-04-24T18:35:42.643" v="17801" actId="313"/>
          <ac:spMkLst>
            <pc:docMk/>
            <pc:sldMk cId="4089776340" sldId="2146846137"/>
            <ac:spMk id="8" creationId="{3351E766-DA40-FBC4-FFD4-06C9741793A3}"/>
          </ac:spMkLst>
        </pc:spChg>
        <pc:spChg chg="add mod">
          <ac:chgData name="Jason Wiese" userId="4bff8d5b-7de6-4655-b397-69b0afc81113" providerId="ADAL" clId="{7C043DCC-C9C8-4DCE-8926-81856F562312}" dt="2024-04-23T05:16:57.847" v="6820"/>
          <ac:spMkLst>
            <pc:docMk/>
            <pc:sldMk cId="4089776340" sldId="2146846137"/>
            <ac:spMk id="10" creationId="{496E9087-64A3-A6A8-C57F-7A14D6C48EBC}"/>
          </ac:spMkLst>
        </pc:spChg>
        <pc:spChg chg="add mod ord">
          <ac:chgData name="Jason Wiese" userId="4bff8d5b-7de6-4655-b397-69b0afc81113" providerId="ADAL" clId="{7C043DCC-C9C8-4DCE-8926-81856F562312}" dt="2024-04-26T18:15:09.694" v="18101" actId="14100"/>
          <ac:spMkLst>
            <pc:docMk/>
            <pc:sldMk cId="4089776340" sldId="2146846137"/>
            <ac:spMk id="11" creationId="{19310B8F-3A2E-3199-31CB-5C168821A239}"/>
          </ac:spMkLst>
        </pc:spChg>
        <pc:spChg chg="add mod">
          <ac:chgData name="Jason Wiese" userId="4bff8d5b-7de6-4655-b397-69b0afc81113" providerId="ADAL" clId="{7C043DCC-C9C8-4DCE-8926-81856F562312}" dt="2024-04-24T02:30:21.776" v="12193" actId="20577"/>
          <ac:spMkLst>
            <pc:docMk/>
            <pc:sldMk cId="4089776340" sldId="2146846137"/>
            <ac:spMk id="12" creationId="{E7642DE1-C61F-3940-60DD-3B142BE8741C}"/>
          </ac:spMkLst>
        </pc:spChg>
        <pc:spChg chg="mod">
          <ac:chgData name="Jason Wiese" userId="4bff8d5b-7de6-4655-b397-69b0afc81113" providerId="ADAL" clId="{7C043DCC-C9C8-4DCE-8926-81856F562312}" dt="2024-04-24T02:29:41.767" v="12077" actId="403"/>
          <ac:spMkLst>
            <pc:docMk/>
            <pc:sldMk cId="4089776340" sldId="2146846137"/>
            <ac:spMk id="13" creationId="{D9EFB409-7CC4-7BFE-C693-44C07593DDFF}"/>
          </ac:spMkLst>
        </pc:spChg>
        <pc:spChg chg="mod">
          <ac:chgData name="Jason Wiese" userId="4bff8d5b-7de6-4655-b397-69b0afc81113" providerId="ADAL" clId="{7C043DCC-C9C8-4DCE-8926-81856F562312}" dt="2024-04-24T02:29:36.968" v="12075" actId="403"/>
          <ac:spMkLst>
            <pc:docMk/>
            <pc:sldMk cId="4089776340" sldId="2146846137"/>
            <ac:spMk id="15" creationId="{C6A0E468-8024-8A85-1054-72090AC49E8D}"/>
          </ac:spMkLst>
        </pc:spChg>
        <pc:spChg chg="del">
          <ac:chgData name="Jason Wiese" userId="4bff8d5b-7de6-4655-b397-69b0afc81113" providerId="ADAL" clId="{7C043DCC-C9C8-4DCE-8926-81856F562312}" dt="2024-04-23T04:32:38.566" v="5505" actId="478"/>
          <ac:spMkLst>
            <pc:docMk/>
            <pc:sldMk cId="4089776340" sldId="2146846137"/>
            <ac:spMk id="16" creationId="{48860D61-7813-D983-6419-9B57FA8850D2}"/>
          </ac:spMkLst>
        </pc:spChg>
        <pc:spChg chg="mod">
          <ac:chgData name="Jason Wiese" userId="4bff8d5b-7de6-4655-b397-69b0afc81113" providerId="ADAL" clId="{7C043DCC-C9C8-4DCE-8926-81856F562312}" dt="2024-04-24T02:30:18.739" v="12191" actId="12788"/>
          <ac:spMkLst>
            <pc:docMk/>
            <pc:sldMk cId="4089776340" sldId="2146846137"/>
            <ac:spMk id="16" creationId="{C7A5C65D-70A7-F8C1-54E6-AB5F30878CE0}"/>
          </ac:spMkLst>
        </pc:spChg>
        <pc:spChg chg="mod">
          <ac:chgData name="Jason Wiese" userId="4bff8d5b-7de6-4655-b397-69b0afc81113" providerId="ADAL" clId="{7C043DCC-C9C8-4DCE-8926-81856F562312}" dt="2024-04-24T02:23:00.518" v="11848" actId="1035"/>
          <ac:spMkLst>
            <pc:docMk/>
            <pc:sldMk cId="4089776340" sldId="2146846137"/>
            <ac:spMk id="17" creationId="{517B3774-DBB8-E4CC-BF9B-FEFC2FDB2578}"/>
          </ac:spMkLst>
        </pc:spChg>
        <pc:spChg chg="mod">
          <ac:chgData name="Jason Wiese" userId="4bff8d5b-7de6-4655-b397-69b0afc81113" providerId="ADAL" clId="{7C043DCC-C9C8-4DCE-8926-81856F562312}" dt="2024-04-24T02:22:50.867" v="11839" actId="1035"/>
          <ac:spMkLst>
            <pc:docMk/>
            <pc:sldMk cId="4089776340" sldId="2146846137"/>
            <ac:spMk id="18" creationId="{664E8545-2964-BCD8-D91E-AF8AF2BC5EA5}"/>
          </ac:spMkLst>
        </pc:spChg>
        <pc:spChg chg="mod">
          <ac:chgData name="Jason Wiese" userId="4bff8d5b-7de6-4655-b397-69b0afc81113" providerId="ADAL" clId="{7C043DCC-C9C8-4DCE-8926-81856F562312}" dt="2024-04-24T02:30:07.305" v="12188" actId="12788"/>
          <ac:spMkLst>
            <pc:docMk/>
            <pc:sldMk cId="4089776340" sldId="2146846137"/>
            <ac:spMk id="19" creationId="{4D38FD5B-D088-031F-BCA5-A0B8CBBB71C5}"/>
          </ac:spMkLst>
        </pc:spChg>
        <pc:spChg chg="ord">
          <ac:chgData name="Jason Wiese" userId="4bff8d5b-7de6-4655-b397-69b0afc81113" providerId="ADAL" clId="{7C043DCC-C9C8-4DCE-8926-81856F562312}" dt="2024-04-26T18:12:31.139" v="18024" actId="167"/>
          <ac:spMkLst>
            <pc:docMk/>
            <pc:sldMk cId="4089776340" sldId="2146846137"/>
            <ac:spMk id="20" creationId="{B5E8AA41-5503-A268-35A6-DFC9CD820986}"/>
          </ac:spMkLst>
        </pc:spChg>
        <pc:spChg chg="del">
          <ac:chgData name="Jason Wiese" userId="4bff8d5b-7de6-4655-b397-69b0afc81113" providerId="ADAL" clId="{7C043DCC-C9C8-4DCE-8926-81856F562312}" dt="2024-04-23T04:32:40.739" v="5506" actId="478"/>
          <ac:spMkLst>
            <pc:docMk/>
            <pc:sldMk cId="4089776340" sldId="2146846137"/>
            <ac:spMk id="20" creationId="{C6DD793E-D620-C231-A1AE-778790543629}"/>
          </ac:spMkLst>
        </pc:spChg>
        <pc:spChg chg="mod">
          <ac:chgData name="Jason Wiese" userId="4bff8d5b-7de6-4655-b397-69b0afc81113" providerId="ADAL" clId="{7C043DCC-C9C8-4DCE-8926-81856F562312}" dt="2024-04-26T18:15:21.290" v="18102" actId="1076"/>
          <ac:spMkLst>
            <pc:docMk/>
            <pc:sldMk cId="4089776340" sldId="2146846137"/>
            <ac:spMk id="21" creationId="{268856F6-FBE0-5230-B120-405565AEA286}"/>
          </ac:spMkLst>
        </pc:spChg>
        <pc:spChg chg="mod">
          <ac:chgData name="Jason Wiese" userId="4bff8d5b-7de6-4655-b397-69b0afc81113" providerId="ADAL" clId="{7C043DCC-C9C8-4DCE-8926-81856F562312}" dt="2024-04-24T02:22:50.867" v="11839" actId="1035"/>
          <ac:spMkLst>
            <pc:docMk/>
            <pc:sldMk cId="4089776340" sldId="2146846137"/>
            <ac:spMk id="22" creationId="{36F53CDC-26A1-ECFC-7457-4DCAAD6C66AE}"/>
          </ac:spMkLst>
        </pc:spChg>
        <pc:spChg chg="del">
          <ac:chgData name="Jason Wiese" userId="4bff8d5b-7de6-4655-b397-69b0afc81113" providerId="ADAL" clId="{7C043DCC-C9C8-4DCE-8926-81856F562312}" dt="2024-04-26T18:11:50.336" v="18014" actId="478"/>
          <ac:spMkLst>
            <pc:docMk/>
            <pc:sldMk cId="4089776340" sldId="2146846137"/>
            <ac:spMk id="23" creationId="{E56C6FDC-519C-3442-9EE1-435782732728}"/>
          </ac:spMkLst>
        </pc:spChg>
        <pc:spChg chg="del mod">
          <ac:chgData name="Jason Wiese" userId="4bff8d5b-7de6-4655-b397-69b0afc81113" providerId="ADAL" clId="{7C043DCC-C9C8-4DCE-8926-81856F562312}" dt="2024-04-24T02:28:43.840" v="12025" actId="478"/>
          <ac:spMkLst>
            <pc:docMk/>
            <pc:sldMk cId="4089776340" sldId="2146846137"/>
            <ac:spMk id="23" creationId="{FF98045D-7207-61BD-F953-6444178331A8}"/>
          </ac:spMkLst>
        </pc:spChg>
        <pc:spChg chg="mod">
          <ac:chgData name="Jason Wiese" userId="4bff8d5b-7de6-4655-b397-69b0afc81113" providerId="ADAL" clId="{7C043DCC-C9C8-4DCE-8926-81856F562312}" dt="2024-04-24T02:30:18.739" v="12191" actId="12788"/>
          <ac:spMkLst>
            <pc:docMk/>
            <pc:sldMk cId="4089776340" sldId="2146846137"/>
            <ac:spMk id="24" creationId="{C6C7DF5E-670A-31A0-8286-97C2B58808C2}"/>
          </ac:spMkLst>
        </pc:spChg>
        <pc:spChg chg="mod">
          <ac:chgData name="Jason Wiese" userId="4bff8d5b-7de6-4655-b397-69b0afc81113" providerId="ADAL" clId="{7C043DCC-C9C8-4DCE-8926-81856F562312}" dt="2024-04-26T18:22:57.208" v="18128" actId="20577"/>
          <ac:spMkLst>
            <pc:docMk/>
            <pc:sldMk cId="4089776340" sldId="2146846137"/>
            <ac:spMk id="27" creationId="{1491930C-DA48-D2AA-9F90-AD8DC4A98CA5}"/>
          </ac:spMkLst>
        </pc:spChg>
        <pc:spChg chg="del">
          <ac:chgData name="Jason Wiese" userId="4bff8d5b-7de6-4655-b397-69b0afc81113" providerId="ADAL" clId="{7C043DCC-C9C8-4DCE-8926-81856F562312}" dt="2024-04-23T04:32:38.566" v="5505" actId="478"/>
          <ac:spMkLst>
            <pc:docMk/>
            <pc:sldMk cId="4089776340" sldId="2146846137"/>
            <ac:spMk id="27" creationId="{F9028642-8C5D-6AAE-D8B0-121A4D22C1D2}"/>
          </ac:spMkLst>
        </pc:spChg>
        <pc:spChg chg="mod">
          <ac:chgData name="Jason Wiese" userId="4bff8d5b-7de6-4655-b397-69b0afc81113" providerId="ADAL" clId="{7C043DCC-C9C8-4DCE-8926-81856F562312}" dt="2024-04-24T02:22:50.867" v="11839" actId="1035"/>
          <ac:spMkLst>
            <pc:docMk/>
            <pc:sldMk cId="4089776340" sldId="2146846137"/>
            <ac:spMk id="28" creationId="{C2E51962-3B81-331A-1BC2-AF4B30780134}"/>
          </ac:spMkLst>
        </pc:spChg>
        <pc:spChg chg="del">
          <ac:chgData name="Jason Wiese" userId="4bff8d5b-7de6-4655-b397-69b0afc81113" providerId="ADAL" clId="{7C043DCC-C9C8-4DCE-8926-81856F562312}" dt="2024-04-23T04:32:38.566" v="5505" actId="478"/>
          <ac:spMkLst>
            <pc:docMk/>
            <pc:sldMk cId="4089776340" sldId="2146846137"/>
            <ac:spMk id="28" creationId="{D56A581C-9068-42D7-E48A-2339D424F394}"/>
          </ac:spMkLst>
        </pc:spChg>
        <pc:spChg chg="del">
          <ac:chgData name="Jason Wiese" userId="4bff8d5b-7de6-4655-b397-69b0afc81113" providerId="ADAL" clId="{7C043DCC-C9C8-4DCE-8926-81856F562312}" dt="2024-04-23T04:32:38.566" v="5505" actId="478"/>
          <ac:spMkLst>
            <pc:docMk/>
            <pc:sldMk cId="4089776340" sldId="2146846137"/>
            <ac:spMk id="29" creationId="{07668C83-1D98-71E5-AF75-9C09BE339FC5}"/>
          </ac:spMkLst>
        </pc:spChg>
        <pc:spChg chg="mod">
          <ac:chgData name="Jason Wiese" userId="4bff8d5b-7de6-4655-b397-69b0afc81113" providerId="ADAL" clId="{7C043DCC-C9C8-4DCE-8926-81856F562312}" dt="2024-04-24T02:22:50.867" v="11839" actId="1035"/>
          <ac:spMkLst>
            <pc:docMk/>
            <pc:sldMk cId="4089776340" sldId="2146846137"/>
            <ac:spMk id="29" creationId="{2007A3C5-99A8-B14D-430B-6DC2F66F6E82}"/>
          </ac:spMkLst>
        </pc:spChg>
        <pc:spChg chg="mod">
          <ac:chgData name="Jason Wiese" userId="4bff8d5b-7de6-4655-b397-69b0afc81113" providerId="ADAL" clId="{7C043DCC-C9C8-4DCE-8926-81856F562312}" dt="2024-04-24T02:23:00.518" v="11848" actId="1035"/>
          <ac:spMkLst>
            <pc:docMk/>
            <pc:sldMk cId="4089776340" sldId="2146846137"/>
            <ac:spMk id="30" creationId="{E220F4F1-61F0-7638-12A7-93E84EA90C5E}"/>
          </ac:spMkLst>
        </pc:spChg>
        <pc:spChg chg="mod">
          <ac:chgData name="Jason Wiese" userId="4bff8d5b-7de6-4655-b397-69b0afc81113" providerId="ADAL" clId="{7C043DCC-C9C8-4DCE-8926-81856F562312}" dt="2024-04-24T02:22:50.867" v="11839" actId="1035"/>
          <ac:spMkLst>
            <pc:docMk/>
            <pc:sldMk cId="4089776340" sldId="2146846137"/>
            <ac:spMk id="31" creationId="{3ACE9FC2-111E-3798-55AD-AB2DA5D0CD36}"/>
          </ac:spMkLst>
        </pc:spChg>
        <pc:spChg chg="mod">
          <ac:chgData name="Jason Wiese" userId="4bff8d5b-7de6-4655-b397-69b0afc81113" providerId="ADAL" clId="{7C043DCC-C9C8-4DCE-8926-81856F562312}" dt="2024-04-24T02:22:50.867" v="11839" actId="1035"/>
          <ac:spMkLst>
            <pc:docMk/>
            <pc:sldMk cId="4089776340" sldId="2146846137"/>
            <ac:spMk id="32" creationId="{13333BE4-474B-0A63-E83B-B769B67956B4}"/>
          </ac:spMkLst>
        </pc:spChg>
        <pc:spChg chg="mod ord">
          <ac:chgData name="Jason Wiese" userId="4bff8d5b-7de6-4655-b397-69b0afc81113" providerId="ADAL" clId="{7C043DCC-C9C8-4DCE-8926-81856F562312}" dt="2024-04-24T02:23:00.518" v="11848" actId="1035"/>
          <ac:spMkLst>
            <pc:docMk/>
            <pc:sldMk cId="4089776340" sldId="2146846137"/>
            <ac:spMk id="33" creationId="{E3C7F6DA-A9DC-F976-E963-3DD09D332AFA}"/>
          </ac:spMkLst>
        </pc:spChg>
        <pc:spChg chg="mod">
          <ac:chgData name="Jason Wiese" userId="4bff8d5b-7de6-4655-b397-69b0afc81113" providerId="ADAL" clId="{7C043DCC-C9C8-4DCE-8926-81856F562312}" dt="2024-04-26T18:16:07.725" v="18126" actId="1076"/>
          <ac:spMkLst>
            <pc:docMk/>
            <pc:sldMk cId="4089776340" sldId="2146846137"/>
            <ac:spMk id="34" creationId="{686F0B39-2489-975A-AA7B-27F94529B72F}"/>
          </ac:spMkLst>
        </pc:spChg>
        <pc:picChg chg="add mod">
          <ac:chgData name="Jason Wiese" userId="4bff8d5b-7de6-4655-b397-69b0afc81113" providerId="ADAL" clId="{7C043DCC-C9C8-4DCE-8926-81856F562312}" dt="2024-04-24T02:30:07.305" v="12188" actId="12788"/>
          <ac:picMkLst>
            <pc:docMk/>
            <pc:sldMk cId="4089776340" sldId="2146846137"/>
            <ac:picMk id="3" creationId="{2EEAAC33-B286-7B52-35E5-DEF26811045A}"/>
          </ac:picMkLst>
        </pc:picChg>
        <pc:picChg chg="mod">
          <ac:chgData name="Jason Wiese" userId="4bff8d5b-7de6-4655-b397-69b0afc81113" providerId="ADAL" clId="{7C043DCC-C9C8-4DCE-8926-81856F562312}" dt="2024-04-24T02:30:18.739" v="12191" actId="12788"/>
          <ac:picMkLst>
            <pc:docMk/>
            <pc:sldMk cId="4089776340" sldId="2146846137"/>
            <ac:picMk id="6" creationId="{503C462E-F54C-C956-502A-57E8ED3E9691}"/>
          </ac:picMkLst>
        </pc:picChg>
        <pc:picChg chg="mod">
          <ac:chgData name="Jason Wiese" userId="4bff8d5b-7de6-4655-b397-69b0afc81113" providerId="ADAL" clId="{7C043DCC-C9C8-4DCE-8926-81856F562312}" dt="2024-04-26T18:28:20.123" v="18136" actId="1035"/>
          <ac:picMkLst>
            <pc:docMk/>
            <pc:sldMk cId="4089776340" sldId="2146846137"/>
            <ac:picMk id="6" creationId="{738A9931-009D-D663-881C-47CE89825AEB}"/>
          </ac:picMkLst>
        </pc:picChg>
        <pc:picChg chg="del mod">
          <ac:chgData name="Jason Wiese" userId="4bff8d5b-7de6-4655-b397-69b0afc81113" providerId="ADAL" clId="{7C043DCC-C9C8-4DCE-8926-81856F562312}" dt="2024-04-24T02:23:09.503" v="11849" actId="478"/>
          <ac:picMkLst>
            <pc:docMk/>
            <pc:sldMk cId="4089776340" sldId="2146846137"/>
            <ac:picMk id="11" creationId="{64691A3D-8980-C80B-0278-B88D14E3049A}"/>
          </ac:picMkLst>
        </pc:picChg>
        <pc:picChg chg="mod">
          <ac:chgData name="Jason Wiese" userId="4bff8d5b-7de6-4655-b397-69b0afc81113" providerId="ADAL" clId="{7C043DCC-C9C8-4DCE-8926-81856F562312}" dt="2024-04-26T18:28:49.849" v="18137" actId="14100"/>
          <ac:picMkLst>
            <pc:docMk/>
            <pc:sldMk cId="4089776340" sldId="2146846137"/>
            <ac:picMk id="37" creationId="{E21BF80B-EC59-AFC5-764E-1FC16A4BF5D7}"/>
          </ac:picMkLst>
        </pc:picChg>
        <pc:picChg chg="del">
          <ac:chgData name="Jason Wiese" userId="4bff8d5b-7de6-4655-b397-69b0afc81113" providerId="ADAL" clId="{7C043DCC-C9C8-4DCE-8926-81856F562312}" dt="2024-04-23T04:32:38.566" v="5505" actId="478"/>
          <ac:picMkLst>
            <pc:docMk/>
            <pc:sldMk cId="4089776340" sldId="2146846137"/>
            <ac:picMk id="40" creationId="{F9139F0E-E388-6103-38A4-7F8DADF35D86}"/>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6T18:24:34.832" v="18131"/>
              <pc2:cmMkLst xmlns:pc2="http://schemas.microsoft.com/office/powerpoint/2019/9/main/command">
                <pc:docMk/>
                <pc:sldMk cId="4089776340" sldId="2146846137"/>
                <pc2:cmMk id="{E342AE0D-5ACD-40A3-9CCA-B8E4B6560788}"/>
              </pc2:cmMkLst>
            </pc226:cmChg>
            <pc226:cmChg xmlns:pc226="http://schemas.microsoft.com/office/powerpoint/2022/06/main/command" chg="add del">
              <pc226:chgData name="Jason Wiese" userId="4bff8d5b-7de6-4655-b397-69b0afc81113" providerId="ADAL" clId="{7C043DCC-C9C8-4DCE-8926-81856F562312}" dt="2024-04-23T04:32:44.502" v="5507"/>
              <pc2:cmMkLst xmlns:pc2="http://schemas.microsoft.com/office/powerpoint/2019/9/main/command">
                <pc:docMk/>
                <pc:sldMk cId="4089776340" sldId="2146846137"/>
                <pc2:cmMk id="{F581293E-4426-4190-9B31-5F2EB6B53504}"/>
              </pc2:cmMkLst>
            </pc226:cmChg>
            <pc226:cmChg xmlns:pc226="http://schemas.microsoft.com/office/powerpoint/2022/06/main/command" chg="del">
              <pc226:chgData name="Jason Wiese" userId="4bff8d5b-7de6-4655-b397-69b0afc81113" providerId="ADAL" clId="{7C043DCC-C9C8-4DCE-8926-81856F562312}" dt="2024-04-24T02:24:11.924" v="11957"/>
              <pc2:cmMkLst xmlns:pc2="http://schemas.microsoft.com/office/powerpoint/2019/9/main/command">
                <pc:docMk/>
                <pc:sldMk cId="4089776340" sldId="2146846137"/>
                <pc2:cmMk id="{861B2D65-5C59-4CFD-AFC4-77413FE8430B}"/>
              </pc2:cmMkLst>
            </pc226:cmChg>
          </p:ext>
        </pc:extLst>
      </pc:sldChg>
      <pc:sldChg chg="addSp delSp modSp mod addCm delCm">
        <pc:chgData name="Jason Wiese" userId="4bff8d5b-7de6-4655-b397-69b0afc81113" providerId="ADAL" clId="{7C043DCC-C9C8-4DCE-8926-81856F562312}" dt="2024-04-24T03:37:53.614" v="13671" actId="6549"/>
        <pc:sldMkLst>
          <pc:docMk/>
          <pc:sldMk cId="3216674433" sldId="2146846140"/>
        </pc:sldMkLst>
        <pc:spChg chg="add mod">
          <ac:chgData name="Jason Wiese" userId="4bff8d5b-7de6-4655-b397-69b0afc81113" providerId="ADAL" clId="{7C043DCC-C9C8-4DCE-8926-81856F562312}" dt="2024-04-24T02:35:33.663" v="12279" actId="207"/>
          <ac:spMkLst>
            <pc:docMk/>
            <pc:sldMk cId="3216674433" sldId="2146846140"/>
            <ac:spMk id="3" creationId="{524B64A4-1597-7471-C5D8-71B26A1923C7}"/>
          </ac:spMkLst>
        </pc:spChg>
        <pc:spChg chg="mod">
          <ac:chgData name="Jason Wiese" userId="4bff8d5b-7de6-4655-b397-69b0afc81113" providerId="ADAL" clId="{7C043DCC-C9C8-4DCE-8926-81856F562312}" dt="2024-04-24T03:37:53.614" v="13671" actId="6549"/>
          <ac:spMkLst>
            <pc:docMk/>
            <pc:sldMk cId="3216674433" sldId="2146846140"/>
            <ac:spMk id="4" creationId="{1BF894CE-5EB9-4BB3-F6C7-477E37F6A6AA}"/>
          </ac:spMkLst>
        </pc:spChg>
        <pc:spChg chg="del">
          <ac:chgData name="Jason Wiese" userId="4bff8d5b-7de6-4655-b397-69b0afc81113" providerId="ADAL" clId="{7C043DCC-C9C8-4DCE-8926-81856F562312}" dt="2024-04-23T05:16:23.402" v="6814" actId="478"/>
          <ac:spMkLst>
            <pc:docMk/>
            <pc:sldMk cId="3216674433" sldId="2146846140"/>
            <ac:spMk id="6" creationId="{90FEE400-8401-B9C0-81E8-321E1F846E6D}"/>
          </ac:spMkLst>
        </pc:spChg>
        <pc:spChg chg="mod">
          <ac:chgData name="Jason Wiese" userId="4bff8d5b-7de6-4655-b397-69b0afc81113" providerId="ADAL" clId="{7C043DCC-C9C8-4DCE-8926-81856F562312}" dt="2024-04-23T04:56:51.724" v="6568" actId="20577"/>
          <ac:spMkLst>
            <pc:docMk/>
            <pc:sldMk cId="3216674433" sldId="2146846140"/>
            <ac:spMk id="8" creationId="{3351E766-DA40-FBC4-FFD4-06C9741793A3}"/>
          </ac:spMkLst>
        </pc:spChg>
        <pc:spChg chg="add mod">
          <ac:chgData name="Jason Wiese" userId="4bff8d5b-7de6-4655-b397-69b0afc81113" providerId="ADAL" clId="{7C043DCC-C9C8-4DCE-8926-81856F562312}" dt="2024-04-23T05:17:12.093" v="6824"/>
          <ac:spMkLst>
            <pc:docMk/>
            <pc:sldMk cId="3216674433" sldId="2146846140"/>
            <ac:spMk id="10" creationId="{4ADAB9F4-9331-5511-7504-D8E4C27ADA2B}"/>
          </ac:spMkLst>
        </pc:spChg>
        <pc:spChg chg="add del mod">
          <ac:chgData name="Jason Wiese" userId="4bff8d5b-7de6-4655-b397-69b0afc81113" providerId="ADAL" clId="{7C043DCC-C9C8-4DCE-8926-81856F562312}" dt="2024-04-23T06:53:36.880" v="10603" actId="478"/>
          <ac:spMkLst>
            <pc:docMk/>
            <pc:sldMk cId="3216674433" sldId="2146846140"/>
            <ac:spMk id="11" creationId="{749AF191-20C4-D55E-81EA-253BB8C8467A}"/>
          </ac:spMkLst>
        </pc:spChg>
        <pc:spChg chg="mod">
          <ac:chgData name="Jason Wiese" userId="4bff8d5b-7de6-4655-b397-69b0afc81113" providerId="ADAL" clId="{7C043DCC-C9C8-4DCE-8926-81856F562312}" dt="2024-04-23T05:01:15.747" v="6592" actId="20577"/>
          <ac:spMkLst>
            <pc:docMk/>
            <pc:sldMk cId="3216674433" sldId="2146846140"/>
            <ac:spMk id="14" creationId="{B8F8D033-68FB-F4F5-E1D5-329C130ABEBB}"/>
          </ac:spMkLst>
        </pc:spChg>
        <pc:spChg chg="mod">
          <ac:chgData name="Jason Wiese" userId="4bff8d5b-7de6-4655-b397-69b0afc81113" providerId="ADAL" clId="{7C043DCC-C9C8-4DCE-8926-81856F562312}" dt="2024-04-24T02:56:07.381" v="12441" actId="20577"/>
          <ac:spMkLst>
            <pc:docMk/>
            <pc:sldMk cId="3216674433" sldId="2146846140"/>
            <ac:spMk id="15" creationId="{9628E95B-D970-A0D0-3097-4D09AC6849BE}"/>
          </ac:spMkLst>
        </pc:spChg>
        <pc:spChg chg="del">
          <ac:chgData name="Jason Wiese" userId="4bff8d5b-7de6-4655-b397-69b0afc81113" providerId="ADAL" clId="{7C043DCC-C9C8-4DCE-8926-81856F562312}" dt="2024-04-23T04:59:42.673" v="6569" actId="478"/>
          <ac:spMkLst>
            <pc:docMk/>
            <pc:sldMk cId="3216674433" sldId="2146846140"/>
            <ac:spMk id="18" creationId="{8ABAA5C1-24C1-3229-ED7A-2014426ADA8B}"/>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7C043DCC-C9C8-4DCE-8926-81856F562312}" dt="2024-04-24T02:35:21.157" v="12277"/>
              <pc2:cmMkLst xmlns:pc2="http://schemas.microsoft.com/office/powerpoint/2019/9/main/command">
                <pc:docMk/>
                <pc:sldMk cId="3216674433" sldId="2146846140"/>
                <pc2:cmMk id="{B14B065C-A7E7-4C54-A96E-181EFB7DD31F}"/>
              </pc2:cmMkLst>
            </pc226:cmChg>
            <pc226:cmChg xmlns:pc226="http://schemas.microsoft.com/office/powerpoint/2022/06/main/command" chg="add del">
              <pc226:chgData name="Jason Wiese" userId="4bff8d5b-7de6-4655-b397-69b0afc81113" providerId="ADAL" clId="{7C043DCC-C9C8-4DCE-8926-81856F562312}" dt="2024-04-24T02:35:23.838" v="12278"/>
              <pc2:cmMkLst xmlns:pc2="http://schemas.microsoft.com/office/powerpoint/2019/9/main/command">
                <pc:docMk/>
                <pc:sldMk cId="3216674433" sldId="2146846140"/>
                <pc2:cmMk id="{B9169187-E86D-4F99-80A7-2C23E4492016}"/>
              </pc2:cmMkLst>
            </pc226:cmChg>
          </p:ext>
        </pc:extLst>
      </pc:sldChg>
      <pc:sldChg chg="addSp delSp modSp mod ord addCm delCm">
        <pc:chgData name="Jason Wiese" userId="4bff8d5b-7de6-4655-b397-69b0afc81113" providerId="ADAL" clId="{7C043DCC-C9C8-4DCE-8926-81856F562312}" dt="2024-04-26T18:39:33.569" v="18140"/>
        <pc:sldMkLst>
          <pc:docMk/>
          <pc:sldMk cId="3434904769" sldId="2146846141"/>
        </pc:sldMkLst>
        <pc:spChg chg="add mod">
          <ac:chgData name="Jason Wiese" userId="4bff8d5b-7de6-4655-b397-69b0afc81113" providerId="ADAL" clId="{7C043DCC-C9C8-4DCE-8926-81856F562312}" dt="2024-04-24T03:25:22.252" v="13489"/>
          <ac:spMkLst>
            <pc:docMk/>
            <pc:sldMk cId="3434904769" sldId="2146846141"/>
            <ac:spMk id="3" creationId="{7C2DF9DE-9424-F8F1-F5D9-3C8E4930B0CC}"/>
          </ac:spMkLst>
        </pc:spChg>
        <pc:spChg chg="add mod">
          <ac:chgData name="Jason Wiese" userId="4bff8d5b-7de6-4655-b397-69b0afc81113" providerId="ADAL" clId="{7C043DCC-C9C8-4DCE-8926-81856F562312}" dt="2024-04-23T05:55:02.793" v="8406" actId="1076"/>
          <ac:spMkLst>
            <pc:docMk/>
            <pc:sldMk cId="3434904769" sldId="2146846141"/>
            <ac:spMk id="3" creationId="{F65EBF4F-78C1-5B93-C02E-59D8AADEA6C3}"/>
          </ac:spMkLst>
        </pc:spChg>
        <pc:spChg chg="mod">
          <ac:chgData name="Jason Wiese" userId="4bff8d5b-7de6-4655-b397-69b0afc81113" providerId="ADAL" clId="{7C043DCC-C9C8-4DCE-8926-81856F562312}" dt="2024-04-24T04:14:22.990" v="15642" actId="14100"/>
          <ac:spMkLst>
            <pc:docMk/>
            <pc:sldMk cId="3434904769" sldId="2146846141"/>
            <ac:spMk id="4" creationId="{1BF894CE-5EB9-4BB3-F6C7-477E37F6A6AA}"/>
          </ac:spMkLst>
        </pc:spChg>
        <pc:spChg chg="del">
          <ac:chgData name="Jason Wiese" userId="4bff8d5b-7de6-4655-b397-69b0afc81113" providerId="ADAL" clId="{7C043DCC-C9C8-4DCE-8926-81856F562312}" dt="2024-04-23T05:18:23.145" v="6827" actId="478"/>
          <ac:spMkLst>
            <pc:docMk/>
            <pc:sldMk cId="3434904769" sldId="2146846141"/>
            <ac:spMk id="6" creationId="{F048925F-35B0-FD1A-B31A-247B2A982548}"/>
          </ac:spMkLst>
        </pc:spChg>
        <pc:spChg chg="add del mod">
          <ac:chgData name="Jason Wiese" userId="4bff8d5b-7de6-4655-b397-69b0afc81113" providerId="ADAL" clId="{7C043DCC-C9C8-4DCE-8926-81856F562312}" dt="2024-04-24T03:25:09.961" v="13487" actId="478"/>
          <ac:spMkLst>
            <pc:docMk/>
            <pc:sldMk cId="3434904769" sldId="2146846141"/>
            <ac:spMk id="10" creationId="{F9D69DE7-677D-C731-B4B6-B3E580B42038}"/>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6T18:39:33.569" v="18140"/>
              <pc2:cmMkLst xmlns:pc2="http://schemas.microsoft.com/office/powerpoint/2019/9/main/command">
                <pc:docMk/>
                <pc:sldMk cId="3434904769" sldId="2146846141"/>
                <pc2:cmMk id="{49EA690A-50F7-4679-A916-AF7FFC2B7A91}"/>
              </pc2:cmMkLst>
            </pc226:cmChg>
            <pc226:cmChg xmlns:pc226="http://schemas.microsoft.com/office/powerpoint/2022/06/main/command" chg="add">
              <pc226:chgData name="Jason Wiese" userId="4bff8d5b-7de6-4655-b397-69b0afc81113" providerId="ADAL" clId="{7C043DCC-C9C8-4DCE-8926-81856F562312}" dt="2024-04-23T05:05:09.035" v="6641"/>
              <pc2:cmMkLst xmlns:pc2="http://schemas.microsoft.com/office/powerpoint/2019/9/main/command">
                <pc:docMk/>
                <pc:sldMk cId="3434904769" sldId="2146846141"/>
                <pc2:cmMk id="{9CB241B0-B882-4038-AFD8-AFFC80EDC3DE}"/>
              </pc2:cmMkLst>
            </pc226:cmChg>
          </p:ext>
        </pc:extLst>
      </pc:sldChg>
      <pc:sldChg chg="addSp delSp modSp del mod">
        <pc:chgData name="Jason Wiese" userId="4bff8d5b-7de6-4655-b397-69b0afc81113" providerId="ADAL" clId="{7C043DCC-C9C8-4DCE-8926-81856F562312}" dt="2024-04-23T06:44:58.894" v="10283" actId="47"/>
        <pc:sldMkLst>
          <pc:docMk/>
          <pc:sldMk cId="3541066609" sldId="2146846144"/>
        </pc:sldMkLst>
        <pc:spChg chg="mod">
          <ac:chgData name="Jason Wiese" userId="4bff8d5b-7de6-4655-b397-69b0afc81113" providerId="ADAL" clId="{7C043DCC-C9C8-4DCE-8926-81856F562312}" dt="2024-04-23T06:28:36.070" v="9198" actId="20577"/>
          <ac:spMkLst>
            <pc:docMk/>
            <pc:sldMk cId="3541066609" sldId="2146846144"/>
            <ac:spMk id="4" creationId="{1BF894CE-5EB9-4BB3-F6C7-477E37F6A6AA}"/>
          </ac:spMkLst>
        </pc:spChg>
        <pc:spChg chg="add mod">
          <ac:chgData name="Jason Wiese" userId="4bff8d5b-7de6-4655-b397-69b0afc81113" providerId="ADAL" clId="{7C043DCC-C9C8-4DCE-8926-81856F562312}" dt="2024-04-23T06:06:38.925" v="9032" actId="14100"/>
          <ac:spMkLst>
            <pc:docMk/>
            <pc:sldMk cId="3541066609" sldId="2146846144"/>
            <ac:spMk id="6" creationId="{AB701013-722C-A38A-8906-5ADB58E0ADCD}"/>
          </ac:spMkLst>
        </pc:spChg>
        <pc:spChg chg="add mod">
          <ac:chgData name="Jason Wiese" userId="4bff8d5b-7de6-4655-b397-69b0afc81113" providerId="ADAL" clId="{7C043DCC-C9C8-4DCE-8926-81856F562312}" dt="2024-04-23T06:34:55.322" v="9659" actId="207"/>
          <ac:spMkLst>
            <pc:docMk/>
            <pc:sldMk cId="3541066609" sldId="2146846144"/>
            <ac:spMk id="7" creationId="{46BDA973-F778-2CC4-9B3E-87E7770518FE}"/>
          </ac:spMkLst>
        </pc:spChg>
        <pc:spChg chg="del">
          <ac:chgData name="Jason Wiese" userId="4bff8d5b-7de6-4655-b397-69b0afc81113" providerId="ADAL" clId="{7C043DCC-C9C8-4DCE-8926-81856F562312}" dt="2024-04-23T05:19:07.517" v="6834" actId="478"/>
          <ac:spMkLst>
            <pc:docMk/>
            <pc:sldMk cId="3541066609" sldId="2146846144"/>
            <ac:spMk id="10" creationId="{6207CC1A-CFD7-697D-86E8-81F0633D371C}"/>
          </ac:spMkLst>
        </pc:spChg>
      </pc:sldChg>
      <pc:sldChg chg="modSp mod">
        <pc:chgData name="Jason Wiese" userId="4bff8d5b-7de6-4655-b397-69b0afc81113" providerId="ADAL" clId="{7C043DCC-C9C8-4DCE-8926-81856F562312}" dt="2024-04-24T03:15:57.080" v="13410" actId="113"/>
        <pc:sldMkLst>
          <pc:docMk/>
          <pc:sldMk cId="1462115356" sldId="2146846145"/>
        </pc:sldMkLst>
        <pc:spChg chg="mod">
          <ac:chgData name="Jason Wiese" userId="4bff8d5b-7de6-4655-b397-69b0afc81113" providerId="ADAL" clId="{7C043DCC-C9C8-4DCE-8926-81856F562312}" dt="2024-04-23T05:49:44.019" v="8148" actId="20577"/>
          <ac:spMkLst>
            <pc:docMk/>
            <pc:sldMk cId="1462115356" sldId="2146846145"/>
            <ac:spMk id="4" creationId="{1BF894CE-5EB9-4BB3-F6C7-477E37F6A6AA}"/>
          </ac:spMkLst>
        </pc:spChg>
        <pc:spChg chg="mod">
          <ac:chgData name="Jason Wiese" userId="4bff8d5b-7de6-4655-b397-69b0afc81113" providerId="ADAL" clId="{7C043DCC-C9C8-4DCE-8926-81856F562312}" dt="2024-04-24T03:15:52.910" v="13409" actId="113"/>
          <ac:spMkLst>
            <pc:docMk/>
            <pc:sldMk cId="1462115356" sldId="2146846145"/>
            <ac:spMk id="6" creationId="{40307D58-6175-E45B-ACED-AACA1E12A45E}"/>
          </ac:spMkLst>
        </pc:spChg>
        <pc:spChg chg="mod">
          <ac:chgData name="Jason Wiese" userId="4bff8d5b-7de6-4655-b397-69b0afc81113" providerId="ADAL" clId="{7C043DCC-C9C8-4DCE-8926-81856F562312}" dt="2024-04-24T03:15:52.910" v="13409" actId="113"/>
          <ac:spMkLst>
            <pc:docMk/>
            <pc:sldMk cId="1462115356" sldId="2146846145"/>
            <ac:spMk id="11" creationId="{29891E82-6494-C0DB-D4A5-F4EE1289C93D}"/>
          </ac:spMkLst>
        </pc:spChg>
        <pc:spChg chg="mod">
          <ac:chgData name="Jason Wiese" userId="4bff8d5b-7de6-4655-b397-69b0afc81113" providerId="ADAL" clId="{7C043DCC-C9C8-4DCE-8926-81856F562312}" dt="2024-04-24T03:15:52.910" v="13409" actId="113"/>
          <ac:spMkLst>
            <pc:docMk/>
            <pc:sldMk cId="1462115356" sldId="2146846145"/>
            <ac:spMk id="12" creationId="{603C33E1-1EB0-1F66-1A5C-43A59177701E}"/>
          </ac:spMkLst>
        </pc:spChg>
        <pc:spChg chg="mod">
          <ac:chgData name="Jason Wiese" userId="4bff8d5b-7de6-4655-b397-69b0afc81113" providerId="ADAL" clId="{7C043DCC-C9C8-4DCE-8926-81856F562312}" dt="2024-04-24T03:15:57.080" v="13410" actId="113"/>
          <ac:spMkLst>
            <pc:docMk/>
            <pc:sldMk cId="1462115356" sldId="2146846145"/>
            <ac:spMk id="13" creationId="{3106BA4A-4D7A-3282-C8ED-8101CCB670FA}"/>
          </ac:spMkLst>
        </pc:spChg>
        <pc:spChg chg="mod">
          <ac:chgData name="Jason Wiese" userId="4bff8d5b-7de6-4655-b397-69b0afc81113" providerId="ADAL" clId="{7C043DCC-C9C8-4DCE-8926-81856F562312}" dt="2024-04-24T03:15:52.910" v="13409" actId="113"/>
          <ac:spMkLst>
            <pc:docMk/>
            <pc:sldMk cId="1462115356" sldId="2146846145"/>
            <ac:spMk id="14" creationId="{B6B2C66E-FE88-2AF1-8E1A-FCC0D9DEE04B}"/>
          </ac:spMkLst>
        </pc:spChg>
        <pc:spChg chg="mod">
          <ac:chgData name="Jason Wiese" userId="4bff8d5b-7de6-4655-b397-69b0afc81113" providerId="ADAL" clId="{7C043DCC-C9C8-4DCE-8926-81856F562312}" dt="2024-04-24T03:15:57.080" v="13410" actId="113"/>
          <ac:spMkLst>
            <pc:docMk/>
            <pc:sldMk cId="1462115356" sldId="2146846145"/>
            <ac:spMk id="15" creationId="{F9250F6B-3D59-6F38-A27A-87DA441A1C30}"/>
          </ac:spMkLst>
        </pc:spChg>
        <pc:spChg chg="mod">
          <ac:chgData name="Jason Wiese" userId="4bff8d5b-7de6-4655-b397-69b0afc81113" providerId="ADAL" clId="{7C043DCC-C9C8-4DCE-8926-81856F562312}" dt="2024-04-24T03:15:57.080" v="13410" actId="113"/>
          <ac:spMkLst>
            <pc:docMk/>
            <pc:sldMk cId="1462115356" sldId="2146846145"/>
            <ac:spMk id="16" creationId="{62AE8901-0602-6922-F355-B85B2B2D6C90}"/>
          </ac:spMkLst>
        </pc:spChg>
        <pc:spChg chg="mod">
          <ac:chgData name="Jason Wiese" userId="4bff8d5b-7de6-4655-b397-69b0afc81113" providerId="ADAL" clId="{7C043DCC-C9C8-4DCE-8926-81856F562312}" dt="2024-04-24T03:15:52.910" v="13409" actId="113"/>
          <ac:spMkLst>
            <pc:docMk/>
            <pc:sldMk cId="1462115356" sldId="2146846145"/>
            <ac:spMk id="17" creationId="{64E46E0F-B88A-2289-6203-40ED64F4D960}"/>
          </ac:spMkLst>
        </pc:spChg>
        <pc:spChg chg="mod">
          <ac:chgData name="Jason Wiese" userId="4bff8d5b-7de6-4655-b397-69b0afc81113" providerId="ADAL" clId="{7C043DCC-C9C8-4DCE-8926-81856F562312}" dt="2024-04-24T03:15:57.080" v="13410" actId="113"/>
          <ac:spMkLst>
            <pc:docMk/>
            <pc:sldMk cId="1462115356" sldId="2146846145"/>
            <ac:spMk id="18" creationId="{0BDE78E3-88E9-3463-5696-0F512DD4BD5A}"/>
          </ac:spMkLst>
        </pc:spChg>
        <pc:spChg chg="mod">
          <ac:chgData name="Jason Wiese" userId="4bff8d5b-7de6-4655-b397-69b0afc81113" providerId="ADAL" clId="{7C043DCC-C9C8-4DCE-8926-81856F562312}" dt="2024-04-24T03:15:57.080" v="13410" actId="113"/>
          <ac:spMkLst>
            <pc:docMk/>
            <pc:sldMk cId="1462115356" sldId="2146846145"/>
            <ac:spMk id="19" creationId="{9C9FAD4A-676F-1060-CA2F-DF07669F1CB9}"/>
          </ac:spMkLst>
        </pc:spChg>
        <pc:spChg chg="mod">
          <ac:chgData name="Jason Wiese" userId="4bff8d5b-7de6-4655-b397-69b0afc81113" providerId="ADAL" clId="{7C043DCC-C9C8-4DCE-8926-81856F562312}" dt="2024-04-24T03:15:52.910" v="13409" actId="113"/>
          <ac:spMkLst>
            <pc:docMk/>
            <pc:sldMk cId="1462115356" sldId="2146846145"/>
            <ac:spMk id="21" creationId="{C7ED0D4A-2248-BCDB-ECFA-36C7176CD3E3}"/>
          </ac:spMkLst>
        </pc:spChg>
        <pc:spChg chg="mod">
          <ac:chgData name="Jason Wiese" userId="4bff8d5b-7de6-4655-b397-69b0afc81113" providerId="ADAL" clId="{7C043DCC-C9C8-4DCE-8926-81856F562312}" dt="2024-04-24T03:15:57.080" v="13410" actId="113"/>
          <ac:spMkLst>
            <pc:docMk/>
            <pc:sldMk cId="1462115356" sldId="2146846145"/>
            <ac:spMk id="22" creationId="{1293A8D2-EB2B-4644-1449-69940D24B386}"/>
          </ac:spMkLst>
        </pc:spChg>
        <pc:spChg chg="mod">
          <ac:chgData name="Jason Wiese" userId="4bff8d5b-7de6-4655-b397-69b0afc81113" providerId="ADAL" clId="{7C043DCC-C9C8-4DCE-8926-81856F562312}" dt="2024-04-24T03:15:52.910" v="13409" actId="113"/>
          <ac:spMkLst>
            <pc:docMk/>
            <pc:sldMk cId="1462115356" sldId="2146846145"/>
            <ac:spMk id="23" creationId="{D5430D02-27EF-AC70-44B6-D3DB2DB16309}"/>
          </ac:spMkLst>
        </pc:spChg>
        <pc:spChg chg="mod">
          <ac:chgData name="Jason Wiese" userId="4bff8d5b-7de6-4655-b397-69b0afc81113" providerId="ADAL" clId="{7C043DCC-C9C8-4DCE-8926-81856F562312}" dt="2024-04-24T03:15:57.080" v="13410" actId="113"/>
          <ac:spMkLst>
            <pc:docMk/>
            <pc:sldMk cId="1462115356" sldId="2146846145"/>
            <ac:spMk id="32" creationId="{BE0810BF-A3AD-EA95-2E54-40074D635E6F}"/>
          </ac:spMkLst>
        </pc:spChg>
        <pc:spChg chg="mod">
          <ac:chgData name="Jason Wiese" userId="4bff8d5b-7de6-4655-b397-69b0afc81113" providerId="ADAL" clId="{7C043DCC-C9C8-4DCE-8926-81856F562312}" dt="2024-04-24T03:15:57.080" v="13410" actId="113"/>
          <ac:spMkLst>
            <pc:docMk/>
            <pc:sldMk cId="1462115356" sldId="2146846145"/>
            <ac:spMk id="37" creationId="{4DA1B82C-35E0-3195-3FFD-3A71F4D71E4F}"/>
          </ac:spMkLst>
        </pc:spChg>
        <pc:spChg chg="mod">
          <ac:chgData name="Jason Wiese" userId="4bff8d5b-7de6-4655-b397-69b0afc81113" providerId="ADAL" clId="{7C043DCC-C9C8-4DCE-8926-81856F562312}" dt="2024-04-24T03:15:52.910" v="13409" actId="113"/>
          <ac:spMkLst>
            <pc:docMk/>
            <pc:sldMk cId="1462115356" sldId="2146846145"/>
            <ac:spMk id="41" creationId="{90732146-A1C7-BEE4-A0DF-21550EDD3EB0}"/>
          </ac:spMkLst>
        </pc:spChg>
      </pc:sldChg>
      <pc:sldChg chg="addSp delSp modSp del mod delCm">
        <pc:chgData name="Jason Wiese" userId="4bff8d5b-7de6-4655-b397-69b0afc81113" providerId="ADAL" clId="{7C043DCC-C9C8-4DCE-8926-81856F562312}" dt="2024-04-24T03:12:08.626" v="13358" actId="47"/>
        <pc:sldMkLst>
          <pc:docMk/>
          <pc:sldMk cId="2518340127" sldId="2146846147"/>
        </pc:sldMkLst>
        <pc:spChg chg="add mod">
          <ac:chgData name="Jason Wiese" userId="4bff8d5b-7de6-4655-b397-69b0afc81113" providerId="ADAL" clId="{7C043DCC-C9C8-4DCE-8926-81856F562312}" dt="2024-04-23T05:18:39.407" v="6830"/>
          <ac:spMkLst>
            <pc:docMk/>
            <pc:sldMk cId="2518340127" sldId="2146846147"/>
            <ac:spMk id="3" creationId="{353A594A-DC1C-3CB3-7C31-69E6C1698B02}"/>
          </ac:spMkLst>
        </pc:spChg>
        <pc:spChg chg="mod">
          <ac:chgData name="Jason Wiese" userId="4bff8d5b-7de6-4655-b397-69b0afc81113" providerId="ADAL" clId="{7C043DCC-C9C8-4DCE-8926-81856F562312}" dt="2024-04-24T03:07:33.737" v="13098" actId="6549"/>
          <ac:spMkLst>
            <pc:docMk/>
            <pc:sldMk cId="2518340127" sldId="2146846147"/>
            <ac:spMk id="4" creationId="{1BF894CE-5EB9-4BB3-F6C7-477E37F6A6AA}"/>
          </ac:spMkLst>
        </pc:spChg>
        <pc:spChg chg="del">
          <ac:chgData name="Jason Wiese" userId="4bff8d5b-7de6-4655-b397-69b0afc81113" providerId="ADAL" clId="{7C043DCC-C9C8-4DCE-8926-81856F562312}" dt="2024-04-23T05:18:37.542" v="6829" actId="478"/>
          <ac:spMkLst>
            <pc:docMk/>
            <pc:sldMk cId="2518340127" sldId="2146846147"/>
            <ac:spMk id="6" creationId="{4CB54553-81E5-D6EC-74EF-E04008045E6D}"/>
          </ac:spMkLst>
        </pc:spChg>
        <pc:spChg chg="add mod">
          <ac:chgData name="Jason Wiese" userId="4bff8d5b-7de6-4655-b397-69b0afc81113" providerId="ADAL" clId="{7C043DCC-C9C8-4DCE-8926-81856F562312}" dt="2024-04-23T06:03:09.654" v="8739" actId="404"/>
          <ac:spMkLst>
            <pc:docMk/>
            <pc:sldMk cId="2518340127" sldId="2146846147"/>
            <ac:spMk id="10" creationId="{643B42AE-DF1F-430A-80EE-FA6185A63EAB}"/>
          </ac:spMkLst>
        </pc:spChg>
        <pc:spChg chg="add mod">
          <ac:chgData name="Jason Wiese" userId="4bff8d5b-7de6-4655-b397-69b0afc81113" providerId="ADAL" clId="{7C043DCC-C9C8-4DCE-8926-81856F562312}" dt="2024-04-23T06:03:54.490" v="8779" actId="20577"/>
          <ac:spMkLst>
            <pc:docMk/>
            <pc:sldMk cId="2518340127" sldId="2146846147"/>
            <ac:spMk id="11" creationId="{4399EEE7-D28F-716A-DAB6-5393D70C907F}"/>
          </ac:spMkLst>
        </pc:spChg>
        <pc:spChg chg="add mod">
          <ac:chgData name="Jason Wiese" userId="4bff8d5b-7de6-4655-b397-69b0afc81113" providerId="ADAL" clId="{7C043DCC-C9C8-4DCE-8926-81856F562312}" dt="2024-04-23T06:05:36.111" v="9015" actId="14100"/>
          <ac:spMkLst>
            <pc:docMk/>
            <pc:sldMk cId="2518340127" sldId="2146846147"/>
            <ac:spMk id="12" creationId="{A13FFD40-D9BD-D91F-CEDD-FB0D39985103}"/>
          </ac:spMkLst>
        </pc:spChg>
        <pc:spChg chg="mod">
          <ac:chgData name="Jason Wiese" userId="4bff8d5b-7de6-4655-b397-69b0afc81113" providerId="ADAL" clId="{7C043DCC-C9C8-4DCE-8926-81856F562312}" dt="2024-04-24T03:05:58.042" v="12829" actId="20577"/>
          <ac:spMkLst>
            <pc:docMk/>
            <pc:sldMk cId="2518340127" sldId="2146846147"/>
            <ac:spMk id="17" creationId="{A79D334B-8781-2E08-D58D-A58B8A4DAA85}"/>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4T03:06:35.091" v="12831"/>
              <pc2:cmMkLst xmlns:pc2="http://schemas.microsoft.com/office/powerpoint/2019/9/main/command">
                <pc:docMk/>
                <pc:sldMk cId="2518340127" sldId="2146846147"/>
                <pc2:cmMk id="{44DE592C-D342-4228-BA66-765E4A3C1020}"/>
              </pc2:cmMkLst>
            </pc226:cmChg>
            <pc226:cmChg xmlns:pc226="http://schemas.microsoft.com/office/powerpoint/2022/06/main/command" chg="del">
              <pc226:chgData name="Jason Wiese" userId="4bff8d5b-7de6-4655-b397-69b0afc81113" providerId="ADAL" clId="{7C043DCC-C9C8-4DCE-8926-81856F562312}" dt="2024-04-24T03:06:33.200" v="12830"/>
              <pc2:cmMkLst xmlns:pc2="http://schemas.microsoft.com/office/powerpoint/2019/9/main/command">
                <pc:docMk/>
                <pc:sldMk cId="2518340127" sldId="2146846147"/>
                <pc2:cmMk id="{B9A6A3C3-9493-4B13-A170-34C5BEB70796}"/>
              </pc2:cmMkLst>
            </pc226:cmChg>
            <pc226:cmChg xmlns:pc226="http://schemas.microsoft.com/office/powerpoint/2022/06/main/command" chg="del">
              <pc226:chgData name="Jason Wiese" userId="4bff8d5b-7de6-4655-b397-69b0afc81113" providerId="ADAL" clId="{7C043DCC-C9C8-4DCE-8926-81856F562312}" dt="2024-04-24T03:07:36.897" v="13099"/>
              <pc2:cmMkLst xmlns:pc2="http://schemas.microsoft.com/office/powerpoint/2019/9/main/command">
                <pc:docMk/>
                <pc:sldMk cId="2518340127" sldId="2146846147"/>
                <pc2:cmMk id="{03D7A5E0-FA1F-4DFB-B4FB-37D660C507DD}"/>
              </pc2:cmMkLst>
            </pc226:cmChg>
          </p:ext>
        </pc:extLst>
      </pc:sldChg>
      <pc:sldChg chg="del">
        <pc:chgData name="Jason Wiese" userId="4bff8d5b-7de6-4655-b397-69b0afc81113" providerId="ADAL" clId="{7C043DCC-C9C8-4DCE-8926-81856F562312}" dt="2024-04-23T06:49:46.312" v="10451" actId="47"/>
        <pc:sldMkLst>
          <pc:docMk/>
          <pc:sldMk cId="1239027623" sldId="2146846149"/>
        </pc:sldMkLst>
      </pc:sldChg>
      <pc:sldChg chg="addSp delSp modSp del mod delCm">
        <pc:chgData name="Jason Wiese" userId="4bff8d5b-7de6-4655-b397-69b0afc81113" providerId="ADAL" clId="{7C043DCC-C9C8-4DCE-8926-81856F562312}" dt="2024-04-24T03:39:48.078" v="13877" actId="47"/>
        <pc:sldMkLst>
          <pc:docMk/>
          <pc:sldMk cId="2297704088" sldId="2146846152"/>
        </pc:sldMkLst>
        <pc:spChg chg="add mod">
          <ac:chgData name="Jason Wiese" userId="4bff8d5b-7de6-4655-b397-69b0afc81113" providerId="ADAL" clId="{7C043DCC-C9C8-4DCE-8926-81856F562312}" dt="2024-04-23T05:17:15.869" v="6825"/>
          <ac:spMkLst>
            <pc:docMk/>
            <pc:sldMk cId="2297704088" sldId="2146846152"/>
            <ac:spMk id="3" creationId="{ACADB64F-494D-A120-941F-90720465C022}"/>
          </ac:spMkLst>
        </pc:spChg>
        <pc:spChg chg="add del">
          <ac:chgData name="Jason Wiese" userId="4bff8d5b-7de6-4655-b397-69b0afc81113" providerId="ADAL" clId="{7C043DCC-C9C8-4DCE-8926-81856F562312}" dt="2024-04-23T06:52:34.275" v="10588" actId="478"/>
          <ac:spMkLst>
            <pc:docMk/>
            <pc:sldMk cId="2297704088" sldId="2146846152"/>
            <ac:spMk id="4" creationId="{1BF894CE-5EB9-4BB3-F6C7-477E37F6A6AA}"/>
          </ac:spMkLst>
        </pc:spChg>
        <pc:spChg chg="del">
          <ac:chgData name="Jason Wiese" userId="4bff8d5b-7de6-4655-b397-69b0afc81113" providerId="ADAL" clId="{7C043DCC-C9C8-4DCE-8926-81856F562312}" dt="2024-04-23T05:16:29.025" v="6815" actId="478"/>
          <ac:spMkLst>
            <pc:docMk/>
            <pc:sldMk cId="2297704088" sldId="2146846152"/>
            <ac:spMk id="6" creationId="{90FEE400-8401-B9C0-81E8-321E1F846E6D}"/>
          </ac:spMkLst>
        </pc:spChg>
        <pc:spChg chg="add mod">
          <ac:chgData name="Jason Wiese" userId="4bff8d5b-7de6-4655-b397-69b0afc81113" providerId="ADAL" clId="{7C043DCC-C9C8-4DCE-8926-81856F562312}" dt="2024-04-23T05:54:26.044" v="8404" actId="14100"/>
          <ac:spMkLst>
            <pc:docMk/>
            <pc:sldMk cId="2297704088" sldId="2146846152"/>
            <ac:spMk id="12" creationId="{E0CD8D43-1402-B808-F9D5-593C99CBB350}"/>
          </ac:spMkLst>
        </pc:spChg>
        <pc:spChg chg="add mod">
          <ac:chgData name="Jason Wiese" userId="4bff8d5b-7de6-4655-b397-69b0afc81113" providerId="ADAL" clId="{7C043DCC-C9C8-4DCE-8926-81856F562312}" dt="2024-04-24T03:00:10.891" v="12531" actId="14100"/>
          <ac:spMkLst>
            <pc:docMk/>
            <pc:sldMk cId="2297704088" sldId="2146846152"/>
            <ac:spMk id="12" creationId="{ED04BEDC-B408-0C90-42D5-65E8BB87C1EA}"/>
          </ac:spMkLst>
        </pc:spChg>
        <pc:spChg chg="add del mod">
          <ac:chgData name="Jason Wiese" userId="4bff8d5b-7de6-4655-b397-69b0afc81113" providerId="ADAL" clId="{7C043DCC-C9C8-4DCE-8926-81856F562312}" dt="2024-04-23T06:53:08.484" v="10601" actId="478"/>
          <ac:spMkLst>
            <pc:docMk/>
            <pc:sldMk cId="2297704088" sldId="2146846152"/>
            <ac:spMk id="13" creationId="{0D70A829-2979-3508-EF50-4D84EA1E58D4}"/>
          </ac:spMkLst>
        </pc:spChg>
        <pc:spChg chg="add del mod">
          <ac:chgData name="Jason Wiese" userId="4bff8d5b-7de6-4655-b397-69b0afc81113" providerId="ADAL" clId="{7C043DCC-C9C8-4DCE-8926-81856F562312}" dt="2024-04-24T02:57:04.997" v="12457" actId="478"/>
          <ac:spMkLst>
            <pc:docMk/>
            <pc:sldMk cId="2297704088" sldId="2146846152"/>
            <ac:spMk id="13" creationId="{8AE3BD58-250D-DE1A-DD56-B4C8F2473E9B}"/>
          </ac:spMkLst>
        </pc:spChg>
        <pc:spChg chg="mod">
          <ac:chgData name="Jason Wiese" userId="4bff8d5b-7de6-4655-b397-69b0afc81113" providerId="ADAL" clId="{7C043DCC-C9C8-4DCE-8926-81856F562312}" dt="2024-04-24T02:55:42.304" v="12430" actId="1035"/>
          <ac:spMkLst>
            <pc:docMk/>
            <pc:sldMk cId="2297704088" sldId="2146846152"/>
            <ac:spMk id="14" creationId="{021AE723-F277-2391-BAB6-018116B6A388}"/>
          </ac:spMkLst>
        </pc:spChg>
        <pc:spChg chg="add mod ord">
          <ac:chgData name="Jason Wiese" userId="4bff8d5b-7de6-4655-b397-69b0afc81113" providerId="ADAL" clId="{7C043DCC-C9C8-4DCE-8926-81856F562312}" dt="2024-04-24T03:05:10.791" v="12826" actId="6549"/>
          <ac:spMkLst>
            <pc:docMk/>
            <pc:sldMk cId="2297704088" sldId="2146846152"/>
            <ac:spMk id="15" creationId="{2BB6D9DD-833B-6A00-61DD-8E90177BCCAB}"/>
          </ac:spMkLst>
        </pc:spChg>
        <pc:spChg chg="add mod">
          <ac:chgData name="Jason Wiese" userId="4bff8d5b-7de6-4655-b397-69b0afc81113" providerId="ADAL" clId="{7C043DCC-C9C8-4DCE-8926-81856F562312}" dt="2024-04-24T03:01:15.832" v="12625" actId="1035"/>
          <ac:spMkLst>
            <pc:docMk/>
            <pc:sldMk cId="2297704088" sldId="2146846152"/>
            <ac:spMk id="16" creationId="{F17C18AE-1E06-E3C5-9FE3-1AA0BB13BFF3}"/>
          </ac:spMkLst>
        </pc:spChg>
        <pc:spChg chg="add mod">
          <ac:chgData name="Jason Wiese" userId="4bff8d5b-7de6-4655-b397-69b0afc81113" providerId="ADAL" clId="{7C043DCC-C9C8-4DCE-8926-81856F562312}" dt="2024-04-24T03:01:15.832" v="12625" actId="1035"/>
          <ac:spMkLst>
            <pc:docMk/>
            <pc:sldMk cId="2297704088" sldId="2146846152"/>
            <ac:spMk id="20" creationId="{E36B91C0-2C40-B58A-7372-196516D5E6E8}"/>
          </ac:spMkLst>
        </pc:spChg>
        <pc:spChg chg="add mod">
          <ac:chgData name="Jason Wiese" userId="4bff8d5b-7de6-4655-b397-69b0afc81113" providerId="ADAL" clId="{7C043DCC-C9C8-4DCE-8926-81856F562312}" dt="2024-04-24T03:00:59.252" v="12602" actId="14100"/>
          <ac:spMkLst>
            <pc:docMk/>
            <pc:sldMk cId="2297704088" sldId="2146846152"/>
            <ac:spMk id="21" creationId="{222A1A0F-8111-9C98-7481-2DFADCC42D0B}"/>
          </ac:spMkLst>
        </pc:spChg>
        <pc:graphicFrameChg chg="mod">
          <ac:chgData name="Jason Wiese" userId="4bff8d5b-7de6-4655-b397-69b0afc81113" providerId="ADAL" clId="{7C043DCC-C9C8-4DCE-8926-81856F562312}" dt="2024-04-24T03:00:31.767" v="12534"/>
          <ac:graphicFrameMkLst>
            <pc:docMk/>
            <pc:sldMk cId="2297704088" sldId="2146846152"/>
            <ac:graphicFrameMk id="11" creationId="{17EA8B70-EA87-3F2F-3905-743DBF7F9CB9}"/>
          </ac:graphicFrameMkLst>
        </pc:graphicFrameChg>
        <pc:picChg chg="add mod">
          <ac:chgData name="Jason Wiese" userId="4bff8d5b-7de6-4655-b397-69b0afc81113" providerId="ADAL" clId="{7C043DCC-C9C8-4DCE-8926-81856F562312}" dt="2024-04-24T02:54:31.924" v="12415" actId="554"/>
          <ac:picMkLst>
            <pc:docMk/>
            <pc:sldMk cId="2297704088" sldId="2146846152"/>
            <ac:picMk id="4" creationId="{4806F57F-22B6-62DF-A06F-7734601B299A}"/>
          </ac:picMkLst>
        </pc:picChg>
        <pc:picChg chg="add mod">
          <ac:chgData name="Jason Wiese" userId="4bff8d5b-7de6-4655-b397-69b0afc81113" providerId="ADAL" clId="{7C043DCC-C9C8-4DCE-8926-81856F562312}" dt="2024-04-24T02:54:31.924" v="12415" actId="554"/>
          <ac:picMkLst>
            <pc:docMk/>
            <pc:sldMk cId="2297704088" sldId="2146846152"/>
            <ac:picMk id="6" creationId="{BEED38E5-6117-A2AC-F518-BC31DFFEE7F0}"/>
          </ac:picMkLst>
        </pc:picChg>
        <pc:picChg chg="mod">
          <ac:chgData name="Jason Wiese" userId="4bff8d5b-7de6-4655-b397-69b0afc81113" providerId="ADAL" clId="{7C043DCC-C9C8-4DCE-8926-81856F562312}" dt="2024-04-24T02:54:31.924" v="12415" actId="554"/>
          <ac:picMkLst>
            <pc:docMk/>
            <pc:sldMk cId="2297704088" sldId="2146846152"/>
            <ac:picMk id="10" creationId="{A91222F9-46A8-3701-C81C-54A96070DF55}"/>
          </ac:picMkLst>
        </pc:picChg>
        <pc:picChg chg="mod">
          <ac:chgData name="Jason Wiese" userId="4bff8d5b-7de6-4655-b397-69b0afc81113" providerId="ADAL" clId="{7C043DCC-C9C8-4DCE-8926-81856F562312}" dt="2024-04-24T02:54:31.924" v="12415" actId="554"/>
          <ac:picMkLst>
            <pc:docMk/>
            <pc:sldMk cId="2297704088" sldId="2146846152"/>
            <ac:picMk id="17" creationId="{D637881E-325F-4C23-47A2-0EEBD6C3602F}"/>
          </ac:picMkLst>
        </pc:picChg>
        <pc:picChg chg="mod">
          <ac:chgData name="Jason Wiese" userId="4bff8d5b-7de6-4655-b397-69b0afc81113" providerId="ADAL" clId="{7C043DCC-C9C8-4DCE-8926-81856F562312}" dt="2024-04-24T02:54:31.924" v="12415" actId="554"/>
          <ac:picMkLst>
            <pc:docMk/>
            <pc:sldMk cId="2297704088" sldId="2146846152"/>
            <ac:picMk id="18" creationId="{B0A5A424-BB6A-A806-288F-7165734CF1BE}"/>
          </ac:picMkLst>
        </pc:picChg>
        <pc:picChg chg="mod">
          <ac:chgData name="Jason Wiese" userId="4bff8d5b-7de6-4655-b397-69b0afc81113" providerId="ADAL" clId="{7C043DCC-C9C8-4DCE-8926-81856F562312}" dt="2024-04-24T02:54:31.924" v="12415" actId="554"/>
          <ac:picMkLst>
            <pc:docMk/>
            <pc:sldMk cId="2297704088" sldId="2146846152"/>
            <ac:picMk id="19" creationId="{B94B45B2-CB6C-E7C5-777C-8C37B5826FD9}"/>
          </ac:picMkLst>
        </pc:picChg>
        <pc:picChg chg="mod">
          <ac:chgData name="Jason Wiese" userId="4bff8d5b-7de6-4655-b397-69b0afc81113" providerId="ADAL" clId="{7C043DCC-C9C8-4DCE-8926-81856F562312}" dt="2024-04-24T02:54:31.924" v="12415" actId="554"/>
          <ac:picMkLst>
            <pc:docMk/>
            <pc:sldMk cId="2297704088" sldId="2146846152"/>
            <ac:picMk id="1032" creationId="{90CAC88F-0759-B3A8-BEA8-49538A8FA927}"/>
          </ac:picMkLst>
        </pc:picChg>
        <pc:picChg chg="mod">
          <ac:chgData name="Jason Wiese" userId="4bff8d5b-7de6-4655-b397-69b0afc81113" providerId="ADAL" clId="{7C043DCC-C9C8-4DCE-8926-81856F562312}" dt="2024-04-24T02:54:31.924" v="12415" actId="554"/>
          <ac:picMkLst>
            <pc:docMk/>
            <pc:sldMk cId="2297704088" sldId="2146846152"/>
            <ac:picMk id="1036" creationId="{C4A40E0B-C027-7F17-D7B1-ACB36E31BF2F}"/>
          </ac:picMkLst>
        </pc:picChg>
        <pc:picChg chg="mod">
          <ac:chgData name="Jason Wiese" userId="4bff8d5b-7de6-4655-b397-69b0afc81113" providerId="ADAL" clId="{7C043DCC-C9C8-4DCE-8926-81856F562312}" dt="2024-04-24T02:54:39.658" v="12422" actId="1035"/>
          <ac:picMkLst>
            <pc:docMk/>
            <pc:sldMk cId="2297704088" sldId="2146846152"/>
            <ac:picMk id="1042" creationId="{F34AD896-7AD3-3529-B3D0-F7E5E0F2671E}"/>
          </ac:picMkLst>
        </pc:picChg>
        <pc:picChg chg="mod">
          <ac:chgData name="Jason Wiese" userId="4bff8d5b-7de6-4655-b397-69b0afc81113" providerId="ADAL" clId="{7C043DCC-C9C8-4DCE-8926-81856F562312}" dt="2024-04-24T02:54:31.924" v="12415" actId="554"/>
          <ac:picMkLst>
            <pc:docMk/>
            <pc:sldMk cId="2297704088" sldId="2146846152"/>
            <ac:picMk id="1044" creationId="{B78960E4-A262-B563-2D24-20A6DF5ADA73}"/>
          </ac:picMkLst>
        </pc:picChg>
        <pc:cxnChg chg="add mod">
          <ac:chgData name="Jason Wiese" userId="4bff8d5b-7de6-4655-b397-69b0afc81113" providerId="ADAL" clId="{7C043DCC-C9C8-4DCE-8926-81856F562312}" dt="2024-04-24T03:02:27.362" v="12632" actId="1035"/>
          <ac:cxnSpMkLst>
            <pc:docMk/>
            <pc:sldMk cId="2297704088" sldId="2146846152"/>
            <ac:cxnSpMk id="23" creationId="{49015C2B-504B-157A-52C8-52A875AAFCDD}"/>
          </ac:cxnSpMkLst>
        </pc:cxn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4T02:35:58.784" v="12280"/>
              <pc2:cmMkLst xmlns:pc2="http://schemas.microsoft.com/office/powerpoint/2019/9/main/command">
                <pc:docMk/>
                <pc:sldMk cId="2297704088" sldId="2146846152"/>
                <pc2:cmMk id="{F24FE14C-8DA9-4D9C-89BA-317734ADD65E}"/>
              </pc2:cmMkLst>
            </pc226:cmChg>
          </p:ext>
        </pc:extLst>
      </pc:sldChg>
      <pc:sldChg chg="addSp delSp modSp mod delCm">
        <pc:chgData name="Jason Wiese" userId="4bff8d5b-7de6-4655-b397-69b0afc81113" providerId="ADAL" clId="{7C043DCC-C9C8-4DCE-8926-81856F562312}" dt="2024-04-24T01:37:05.979" v="10876" actId="20577"/>
        <pc:sldMkLst>
          <pc:docMk/>
          <pc:sldMk cId="913639366" sldId="2146846153"/>
        </pc:sldMkLst>
        <pc:spChg chg="add mod">
          <ac:chgData name="Jason Wiese" userId="4bff8d5b-7de6-4655-b397-69b0afc81113" providerId="ADAL" clId="{7C043DCC-C9C8-4DCE-8926-81856F562312}" dt="2024-04-24T01:32:13.121" v="10700" actId="1035"/>
          <ac:spMkLst>
            <pc:docMk/>
            <pc:sldMk cId="913639366" sldId="2146846153"/>
            <ac:spMk id="3" creationId="{58E3A85D-01EB-590F-EB94-B5EFABA51297}"/>
          </ac:spMkLst>
        </pc:spChg>
        <pc:spChg chg="mod">
          <ac:chgData name="Jason Wiese" userId="4bff8d5b-7de6-4655-b397-69b0afc81113" providerId="ADAL" clId="{7C043DCC-C9C8-4DCE-8926-81856F562312}" dt="2024-04-23T05:57:44.696" v="8618" actId="1035"/>
          <ac:spMkLst>
            <pc:docMk/>
            <pc:sldMk cId="913639366" sldId="2146846153"/>
            <ac:spMk id="4" creationId="{1BF894CE-5EB9-4BB3-F6C7-477E37F6A6AA}"/>
          </ac:spMkLst>
        </pc:spChg>
        <pc:spChg chg="mod">
          <ac:chgData name="Jason Wiese" userId="4bff8d5b-7de6-4655-b397-69b0afc81113" providerId="ADAL" clId="{7C043DCC-C9C8-4DCE-8926-81856F562312}" dt="2024-04-24T01:37:05.979" v="10876" actId="20577"/>
          <ac:spMkLst>
            <pc:docMk/>
            <pc:sldMk cId="913639366" sldId="2146846153"/>
            <ac:spMk id="6" creationId="{2DE310AD-E3CC-3CC2-9BCB-8FF3203010E6}"/>
          </ac:spMkLst>
        </pc:spChg>
        <pc:spChg chg="mod">
          <ac:chgData name="Jason Wiese" userId="4bff8d5b-7de6-4655-b397-69b0afc81113" providerId="ADAL" clId="{7C043DCC-C9C8-4DCE-8926-81856F562312}" dt="2024-04-24T01:32:05.665" v="10693" actId="1035"/>
          <ac:spMkLst>
            <pc:docMk/>
            <pc:sldMk cId="913639366" sldId="2146846153"/>
            <ac:spMk id="8" creationId="{3351E766-DA40-FBC4-FFD4-06C9741793A3}"/>
          </ac:spMkLst>
        </pc:spChg>
        <pc:spChg chg="add mod">
          <ac:chgData name="Jason Wiese" userId="4bff8d5b-7de6-4655-b397-69b0afc81113" providerId="ADAL" clId="{7C043DCC-C9C8-4DCE-8926-81856F562312}" dt="2024-04-24T01:32:13.121" v="10700" actId="1035"/>
          <ac:spMkLst>
            <pc:docMk/>
            <pc:sldMk cId="913639366" sldId="2146846153"/>
            <ac:spMk id="10" creationId="{063ED769-3460-1BFF-7004-18044F54C090}"/>
          </ac:spMkLst>
        </pc:spChg>
        <pc:spChg chg="add del mod">
          <ac:chgData name="Jason Wiese" userId="4bff8d5b-7de6-4655-b397-69b0afc81113" providerId="ADAL" clId="{7C043DCC-C9C8-4DCE-8926-81856F562312}" dt="2024-04-23T03:05:35.757" v="2445" actId="478"/>
          <ac:spMkLst>
            <pc:docMk/>
            <pc:sldMk cId="913639366" sldId="2146846153"/>
            <ac:spMk id="11" creationId="{C4FB01DA-4E72-B766-30C3-8E7AD51B3822}"/>
          </ac:spMkLst>
        </pc:spChg>
        <pc:spChg chg="mod">
          <ac:chgData name="Jason Wiese" userId="4bff8d5b-7de6-4655-b397-69b0afc81113" providerId="ADAL" clId="{7C043DCC-C9C8-4DCE-8926-81856F562312}" dt="2024-04-23T02:27:35.500" v="803" actId="404"/>
          <ac:spMkLst>
            <pc:docMk/>
            <pc:sldMk cId="913639366" sldId="2146846153"/>
            <ac:spMk id="12" creationId="{C99B9255-E67F-2F4A-8ECF-248B99D008E8}"/>
          </ac:spMkLst>
        </pc:spChg>
        <pc:spChg chg="mod">
          <ac:chgData name="Jason Wiese" userId="4bff8d5b-7de6-4655-b397-69b0afc81113" providerId="ADAL" clId="{7C043DCC-C9C8-4DCE-8926-81856F562312}" dt="2024-04-23T05:14:58.074" v="6797" actId="120"/>
          <ac:spMkLst>
            <pc:docMk/>
            <pc:sldMk cId="913639366" sldId="2146846153"/>
            <ac:spMk id="15" creationId="{37E88C35-E582-A3CE-F7D0-E5FE4DAC17D0}"/>
          </ac:spMkLst>
        </pc:spChg>
        <pc:spChg chg="mod">
          <ac:chgData name="Jason Wiese" userId="4bff8d5b-7de6-4655-b397-69b0afc81113" providerId="ADAL" clId="{7C043DCC-C9C8-4DCE-8926-81856F562312}" dt="2024-04-24T01:32:13.121" v="10700" actId="1035"/>
          <ac:spMkLst>
            <pc:docMk/>
            <pc:sldMk cId="913639366" sldId="2146846153"/>
            <ac:spMk id="18" creationId="{28C6F85F-137A-7523-C2B0-6285F6F44981}"/>
          </ac:spMkLst>
        </pc:spChg>
        <pc:spChg chg="mod">
          <ac:chgData name="Jason Wiese" userId="4bff8d5b-7de6-4655-b397-69b0afc81113" providerId="ADAL" clId="{7C043DCC-C9C8-4DCE-8926-81856F562312}" dt="2024-04-24T01:32:13.121" v="10700" actId="1035"/>
          <ac:spMkLst>
            <pc:docMk/>
            <pc:sldMk cId="913639366" sldId="2146846153"/>
            <ac:spMk id="19" creationId="{8616064B-FD1B-E019-7396-28E1E04DD906}"/>
          </ac:spMkLst>
        </pc:spChg>
        <pc:spChg chg="mod">
          <ac:chgData name="Jason Wiese" userId="4bff8d5b-7de6-4655-b397-69b0afc81113" providerId="ADAL" clId="{7C043DCC-C9C8-4DCE-8926-81856F562312}" dt="2024-04-24T01:32:13.121" v="10700" actId="1035"/>
          <ac:spMkLst>
            <pc:docMk/>
            <pc:sldMk cId="913639366" sldId="2146846153"/>
            <ac:spMk id="20" creationId="{A7C9E3FD-D10B-15DD-E8D2-DD177EACB0F7}"/>
          </ac:spMkLst>
        </pc:spChg>
        <pc:spChg chg="del">
          <ac:chgData name="Jason Wiese" userId="4bff8d5b-7de6-4655-b397-69b0afc81113" providerId="ADAL" clId="{7C043DCC-C9C8-4DCE-8926-81856F562312}" dt="2024-04-23T02:35:33.210" v="1047" actId="478"/>
          <ac:spMkLst>
            <pc:docMk/>
            <pc:sldMk cId="913639366" sldId="2146846153"/>
            <ac:spMk id="21" creationId="{2CA1DD06-83C2-8C91-2EBD-5F0D73C0247E}"/>
          </ac:spMkLst>
        </pc:spChg>
        <pc:spChg chg="del">
          <ac:chgData name="Jason Wiese" userId="4bff8d5b-7de6-4655-b397-69b0afc81113" providerId="ADAL" clId="{7C043DCC-C9C8-4DCE-8926-81856F562312}" dt="2024-04-23T02:35:33.210" v="1047" actId="478"/>
          <ac:spMkLst>
            <pc:docMk/>
            <pc:sldMk cId="913639366" sldId="2146846153"/>
            <ac:spMk id="22" creationId="{E98D9F52-FE00-5139-2B60-B9D9E8343A83}"/>
          </ac:spMkLst>
        </pc:spChg>
        <pc:spChg chg="mod">
          <ac:chgData name="Jason Wiese" userId="4bff8d5b-7de6-4655-b397-69b0afc81113" providerId="ADAL" clId="{7C043DCC-C9C8-4DCE-8926-81856F562312}" dt="2024-04-24T01:32:13.121" v="10700" actId="1035"/>
          <ac:spMkLst>
            <pc:docMk/>
            <pc:sldMk cId="913639366" sldId="2146846153"/>
            <ac:spMk id="55" creationId="{BCB24C77-0B5F-19C7-09DA-A7F72DB6F119}"/>
          </ac:spMkLst>
        </pc:spChg>
        <pc:spChg chg="mod">
          <ac:chgData name="Jason Wiese" userId="4bff8d5b-7de6-4655-b397-69b0afc81113" providerId="ADAL" clId="{7C043DCC-C9C8-4DCE-8926-81856F562312}" dt="2024-04-24T01:32:13.121" v="10700" actId="1035"/>
          <ac:spMkLst>
            <pc:docMk/>
            <pc:sldMk cId="913639366" sldId="2146846153"/>
            <ac:spMk id="57" creationId="{D1B3D243-15B8-86FC-7E91-C2E56BB38D72}"/>
          </ac:spMkLst>
        </pc:spChg>
        <pc:spChg chg="mod">
          <ac:chgData name="Jason Wiese" userId="4bff8d5b-7de6-4655-b397-69b0afc81113" providerId="ADAL" clId="{7C043DCC-C9C8-4DCE-8926-81856F562312}" dt="2024-04-24T01:32:13.121" v="10700" actId="1035"/>
          <ac:spMkLst>
            <pc:docMk/>
            <pc:sldMk cId="913639366" sldId="2146846153"/>
            <ac:spMk id="58" creationId="{E62DC435-CFD2-378D-3F2D-992195C8FD00}"/>
          </ac:spMkLst>
        </pc:spChg>
        <pc:spChg chg="mod">
          <ac:chgData name="Jason Wiese" userId="4bff8d5b-7de6-4655-b397-69b0afc81113" providerId="ADAL" clId="{7C043DCC-C9C8-4DCE-8926-81856F562312}" dt="2024-04-24T01:32:13.121" v="10700" actId="1035"/>
          <ac:spMkLst>
            <pc:docMk/>
            <pc:sldMk cId="913639366" sldId="2146846153"/>
            <ac:spMk id="59" creationId="{DA77F24E-F081-5C74-61B2-4F8B52379942}"/>
          </ac:spMkLst>
        </pc:spChg>
        <pc:spChg chg="mod">
          <ac:chgData name="Jason Wiese" userId="4bff8d5b-7de6-4655-b397-69b0afc81113" providerId="ADAL" clId="{7C043DCC-C9C8-4DCE-8926-81856F562312}" dt="2024-04-24T01:32:13.121" v="10700" actId="1035"/>
          <ac:spMkLst>
            <pc:docMk/>
            <pc:sldMk cId="913639366" sldId="2146846153"/>
            <ac:spMk id="60" creationId="{D7121BDB-9AA6-9E5D-541A-1FDF75A0A073}"/>
          </ac:spMkLst>
        </pc:spChg>
        <pc:spChg chg="mod">
          <ac:chgData name="Jason Wiese" userId="4bff8d5b-7de6-4655-b397-69b0afc81113" providerId="ADAL" clId="{7C043DCC-C9C8-4DCE-8926-81856F562312}" dt="2024-04-24T01:32:13.121" v="10700" actId="1035"/>
          <ac:spMkLst>
            <pc:docMk/>
            <pc:sldMk cId="913639366" sldId="2146846153"/>
            <ac:spMk id="62" creationId="{386ECDFD-FE21-06F0-5F71-06A7815D0957}"/>
          </ac:spMkLst>
        </pc:spChg>
        <pc:spChg chg="mod">
          <ac:chgData name="Jason Wiese" userId="4bff8d5b-7de6-4655-b397-69b0afc81113" providerId="ADAL" clId="{7C043DCC-C9C8-4DCE-8926-81856F562312}" dt="2024-04-24T01:32:13.121" v="10700" actId="1035"/>
          <ac:spMkLst>
            <pc:docMk/>
            <pc:sldMk cId="913639366" sldId="2146846153"/>
            <ac:spMk id="71" creationId="{1277CA25-FA5E-0D88-284D-086B7929CC4A}"/>
          </ac:spMkLst>
        </pc:spChg>
        <pc:picChg chg="mod">
          <ac:chgData name="Jason Wiese" userId="4bff8d5b-7de6-4655-b397-69b0afc81113" providerId="ADAL" clId="{7C043DCC-C9C8-4DCE-8926-81856F562312}" dt="2024-04-24T01:32:13.121" v="10700" actId="1035"/>
          <ac:picMkLst>
            <pc:docMk/>
            <pc:sldMk cId="913639366" sldId="2146846153"/>
            <ac:picMk id="31" creationId="{133B8E49-2D22-487F-A764-6CEDD1DDB060}"/>
          </ac:picMkLst>
        </pc:picChg>
        <pc:picChg chg="mod">
          <ac:chgData name="Jason Wiese" userId="4bff8d5b-7de6-4655-b397-69b0afc81113" providerId="ADAL" clId="{7C043DCC-C9C8-4DCE-8926-81856F562312}" dt="2024-04-24T01:32:13.121" v="10700" actId="1035"/>
          <ac:picMkLst>
            <pc:docMk/>
            <pc:sldMk cId="913639366" sldId="2146846153"/>
            <ac:picMk id="32" creationId="{9FF0C4F6-F5FB-035B-0ACF-07E41E771307}"/>
          </ac:picMkLst>
        </pc:picChg>
        <pc:picChg chg="mod">
          <ac:chgData name="Jason Wiese" userId="4bff8d5b-7de6-4655-b397-69b0afc81113" providerId="ADAL" clId="{7C043DCC-C9C8-4DCE-8926-81856F562312}" dt="2024-04-24T01:32:13.121" v="10700" actId="1035"/>
          <ac:picMkLst>
            <pc:docMk/>
            <pc:sldMk cId="913639366" sldId="2146846153"/>
            <ac:picMk id="37" creationId="{EC15527C-45BF-3558-9535-198532576FA7}"/>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4T01:29:17.533" v="10638"/>
              <pc2:cmMkLst xmlns:pc2="http://schemas.microsoft.com/office/powerpoint/2019/9/main/command">
                <pc:docMk/>
                <pc:sldMk cId="913639366" sldId="2146846153"/>
                <pc2:cmMk id="{662AC99D-E7F3-40A7-AEF8-D9459E0D9354}"/>
              </pc2:cmMkLst>
            </pc226:cmChg>
            <pc226:cmChg xmlns:pc226="http://schemas.microsoft.com/office/powerpoint/2022/06/main/command" chg="del">
              <pc226:chgData name="Jason Wiese" userId="4bff8d5b-7de6-4655-b397-69b0afc81113" providerId="ADAL" clId="{7C043DCC-C9C8-4DCE-8926-81856F562312}" dt="2024-04-23T02:36:47.642" v="1063"/>
              <pc2:cmMkLst xmlns:pc2="http://schemas.microsoft.com/office/powerpoint/2019/9/main/command">
                <pc:docMk/>
                <pc:sldMk cId="913639366" sldId="2146846153"/>
                <pc2:cmMk id="{36C549C6-A900-4327-837C-9093613DA53F}"/>
              </pc2:cmMkLst>
            </pc226:cmChg>
          </p:ext>
        </pc:extLst>
      </pc:sldChg>
      <pc:sldChg chg="addSp modSp mod delCm">
        <pc:chgData name="Jason Wiese" userId="4bff8d5b-7de6-4655-b397-69b0afc81113" providerId="ADAL" clId="{7C043DCC-C9C8-4DCE-8926-81856F562312}" dt="2024-04-24T18:36:33.307" v="17814" actId="6549"/>
        <pc:sldMkLst>
          <pc:docMk/>
          <pc:sldMk cId="3036935507" sldId="2146846157"/>
        </pc:sldMkLst>
        <pc:spChg chg="add mod ord">
          <ac:chgData name="Jason Wiese" userId="4bff8d5b-7de6-4655-b397-69b0afc81113" providerId="ADAL" clId="{7C043DCC-C9C8-4DCE-8926-81856F562312}" dt="2024-04-24T03:12:44.288" v="13366" actId="14100"/>
          <ac:spMkLst>
            <pc:docMk/>
            <pc:sldMk cId="3036935507" sldId="2146846157"/>
            <ac:spMk id="3" creationId="{E99204ED-C6E3-A012-67AC-B74190492F11}"/>
          </ac:spMkLst>
        </pc:spChg>
        <pc:spChg chg="mod">
          <ac:chgData name="Jason Wiese" userId="4bff8d5b-7de6-4655-b397-69b0afc81113" providerId="ADAL" clId="{7C043DCC-C9C8-4DCE-8926-81856F562312}" dt="2024-04-24T03:40:20.057" v="13888" actId="20577"/>
          <ac:spMkLst>
            <pc:docMk/>
            <pc:sldMk cId="3036935507" sldId="2146846157"/>
            <ac:spMk id="4" creationId="{1BF894CE-5EB9-4BB3-F6C7-477E37F6A6AA}"/>
          </ac:spMkLst>
        </pc:spChg>
        <pc:spChg chg="ord">
          <ac:chgData name="Jason Wiese" userId="4bff8d5b-7de6-4655-b397-69b0afc81113" providerId="ADAL" clId="{7C043DCC-C9C8-4DCE-8926-81856F562312}" dt="2024-04-23T06:27:04.551" v="9164" actId="167"/>
          <ac:spMkLst>
            <pc:docMk/>
            <pc:sldMk cId="3036935507" sldId="2146846157"/>
            <ac:spMk id="6" creationId="{852BB068-271F-982F-E064-8575D79758CC}"/>
          </ac:spMkLst>
        </pc:spChg>
        <pc:spChg chg="add mod">
          <ac:chgData name="Jason Wiese" userId="4bff8d5b-7de6-4655-b397-69b0afc81113" providerId="ADAL" clId="{7C043DCC-C9C8-4DCE-8926-81856F562312}" dt="2024-04-23T06:49:08.141" v="10449" actId="404"/>
          <ac:spMkLst>
            <pc:docMk/>
            <pc:sldMk cId="3036935507" sldId="2146846157"/>
            <ac:spMk id="7" creationId="{A8D30ED0-D4B8-E1BE-DD78-DC877577B7EC}"/>
          </ac:spMkLst>
        </pc:spChg>
        <pc:spChg chg="mod">
          <ac:chgData name="Jason Wiese" userId="4bff8d5b-7de6-4655-b397-69b0afc81113" providerId="ADAL" clId="{7C043DCC-C9C8-4DCE-8926-81856F562312}" dt="2024-04-23T06:37:18.927" v="9678" actId="14100"/>
          <ac:spMkLst>
            <pc:docMk/>
            <pc:sldMk cId="3036935507" sldId="2146846157"/>
            <ac:spMk id="10" creationId="{6207CC1A-CFD7-697D-86E8-81F0633D371C}"/>
          </ac:spMkLst>
        </pc:spChg>
        <pc:spChg chg="mod">
          <ac:chgData name="Jason Wiese" userId="4bff8d5b-7de6-4655-b397-69b0afc81113" providerId="ADAL" clId="{7C043DCC-C9C8-4DCE-8926-81856F562312}" dt="2024-04-23T06:31:57.931" v="9378" actId="1076"/>
          <ac:spMkLst>
            <pc:docMk/>
            <pc:sldMk cId="3036935507" sldId="2146846157"/>
            <ac:spMk id="13" creationId="{38AEC8E5-1528-34E4-F03E-3521F5C3B1AF}"/>
          </ac:spMkLst>
        </pc:spChg>
        <pc:spChg chg="mod">
          <ac:chgData name="Jason Wiese" userId="4bff8d5b-7de6-4655-b397-69b0afc81113" providerId="ADAL" clId="{7C043DCC-C9C8-4DCE-8926-81856F562312}" dt="2024-04-24T18:36:33.307" v="17814" actId="6549"/>
          <ac:spMkLst>
            <pc:docMk/>
            <pc:sldMk cId="3036935507" sldId="2146846157"/>
            <ac:spMk id="18" creationId="{819B1AEB-7481-0CBC-3D92-56DFF2A91610}"/>
          </ac:spMkLst>
        </pc:spChg>
        <pc:spChg chg="mod">
          <ac:chgData name="Jason Wiese" userId="4bff8d5b-7de6-4655-b397-69b0afc81113" providerId="ADAL" clId="{7C043DCC-C9C8-4DCE-8926-81856F562312}" dt="2024-04-23T06:31:57.931" v="9378" actId="1076"/>
          <ac:spMkLst>
            <pc:docMk/>
            <pc:sldMk cId="3036935507" sldId="2146846157"/>
            <ac:spMk id="20" creationId="{77AB76AF-8990-860E-2D31-952405DEB94D}"/>
          </ac:spMkLst>
        </pc:spChg>
        <pc:spChg chg="mod">
          <ac:chgData name="Jason Wiese" userId="4bff8d5b-7de6-4655-b397-69b0afc81113" providerId="ADAL" clId="{7C043DCC-C9C8-4DCE-8926-81856F562312}" dt="2024-04-24T03:13:27.358" v="13382" actId="1076"/>
          <ac:spMkLst>
            <pc:docMk/>
            <pc:sldMk cId="3036935507" sldId="2146846157"/>
            <ac:spMk id="30" creationId="{2345C137-28A6-DAE6-5506-F030D4D46400}"/>
          </ac:spMkLst>
        </pc:spChg>
        <pc:spChg chg="mod">
          <ac:chgData name="Jason Wiese" userId="4bff8d5b-7de6-4655-b397-69b0afc81113" providerId="ADAL" clId="{7C043DCC-C9C8-4DCE-8926-81856F562312}" dt="2024-04-24T03:13:27.358" v="13382" actId="1076"/>
          <ac:spMkLst>
            <pc:docMk/>
            <pc:sldMk cId="3036935507" sldId="2146846157"/>
            <ac:spMk id="33" creationId="{FB858C3F-6F99-55BD-2BB7-2AE5BF2D76ED}"/>
          </ac:spMkLst>
        </pc:spChg>
        <pc:picChg chg="mod">
          <ac:chgData name="Jason Wiese" userId="4bff8d5b-7de6-4655-b397-69b0afc81113" providerId="ADAL" clId="{7C043DCC-C9C8-4DCE-8926-81856F562312}" dt="2024-04-23T06:31:57.931" v="9378" actId="1076"/>
          <ac:picMkLst>
            <pc:docMk/>
            <pc:sldMk cId="3036935507" sldId="2146846157"/>
            <ac:picMk id="14" creationId="{AC5FAF85-5AC9-8CFC-810D-07C088D22187}"/>
          </ac:picMkLst>
        </pc:picChg>
        <pc:picChg chg="mod">
          <ac:chgData name="Jason Wiese" userId="4bff8d5b-7de6-4655-b397-69b0afc81113" providerId="ADAL" clId="{7C043DCC-C9C8-4DCE-8926-81856F562312}" dt="2024-04-24T03:13:30.354" v="13383" actId="1076"/>
          <ac:picMkLst>
            <pc:docMk/>
            <pc:sldMk cId="3036935507" sldId="2146846157"/>
            <ac:picMk id="31" creationId="{D41C0EF5-773F-7DCC-8377-5BF2DCD8FE2F}"/>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3T05:19:01.974" v="6833"/>
              <pc2:cmMkLst xmlns:pc2="http://schemas.microsoft.com/office/powerpoint/2019/9/main/command">
                <pc:docMk/>
                <pc:sldMk cId="3036935507" sldId="2146846157"/>
                <pc2:cmMk id="{3504A7F0-246B-47A9-AC4A-18BA15D4468F}"/>
              </pc2:cmMkLst>
            </pc226:cmChg>
          </p:ext>
        </pc:extLst>
      </pc:sldChg>
      <pc:sldChg chg="addSp delSp modSp mod">
        <pc:chgData name="Jason Wiese" userId="4bff8d5b-7de6-4655-b397-69b0afc81113" providerId="ADAL" clId="{7C043DCC-C9C8-4DCE-8926-81856F562312}" dt="2024-04-24T04:43:57.509" v="17595" actId="6549"/>
        <pc:sldMkLst>
          <pc:docMk/>
          <pc:sldMk cId="249782791" sldId="2146846158"/>
        </pc:sldMkLst>
        <pc:spChg chg="add mod">
          <ac:chgData name="Jason Wiese" userId="4bff8d5b-7de6-4655-b397-69b0afc81113" providerId="ADAL" clId="{7C043DCC-C9C8-4DCE-8926-81856F562312}" dt="2024-04-23T05:17:03.750" v="6822"/>
          <ac:spMkLst>
            <pc:docMk/>
            <pc:sldMk cId="249782791" sldId="2146846158"/>
            <ac:spMk id="3" creationId="{1B921FB2-B432-E15B-1593-2F4E536D352C}"/>
          </ac:spMkLst>
        </pc:spChg>
        <pc:spChg chg="mod">
          <ac:chgData name="Jason Wiese" userId="4bff8d5b-7de6-4655-b397-69b0afc81113" providerId="ADAL" clId="{7C043DCC-C9C8-4DCE-8926-81856F562312}" dt="2024-04-24T04:43:57.509" v="17595" actId="6549"/>
          <ac:spMkLst>
            <pc:docMk/>
            <pc:sldMk cId="249782791" sldId="2146846158"/>
            <ac:spMk id="4" creationId="{1BF894CE-5EB9-4BB3-F6C7-477E37F6A6AA}"/>
          </ac:spMkLst>
        </pc:spChg>
        <pc:spChg chg="del">
          <ac:chgData name="Jason Wiese" userId="4bff8d5b-7de6-4655-b397-69b0afc81113" providerId="ADAL" clId="{7C043DCC-C9C8-4DCE-8926-81856F562312}" dt="2024-04-23T05:16:14.265" v="6812" actId="478"/>
          <ac:spMkLst>
            <pc:docMk/>
            <pc:sldMk cId="249782791" sldId="2146846158"/>
            <ac:spMk id="6" creationId="{60E4BEC6-3C8C-8E63-E823-B2DB5B80841C}"/>
          </ac:spMkLst>
        </pc:spChg>
        <pc:spChg chg="mod">
          <ac:chgData name="Jason Wiese" userId="4bff8d5b-7de6-4655-b397-69b0afc81113" providerId="ADAL" clId="{7C043DCC-C9C8-4DCE-8926-81856F562312}" dt="2024-04-23T04:48:08.529" v="6289" actId="20577"/>
          <ac:spMkLst>
            <pc:docMk/>
            <pc:sldMk cId="249782791" sldId="2146846158"/>
            <ac:spMk id="25" creationId="{8F317795-E675-5A44-6045-74CD98320C16}"/>
          </ac:spMkLst>
        </pc:spChg>
      </pc:sldChg>
      <pc:sldChg chg="addSp delSp modSp mod">
        <pc:chgData name="Jason Wiese" userId="4bff8d5b-7de6-4655-b397-69b0afc81113" providerId="ADAL" clId="{7C043DCC-C9C8-4DCE-8926-81856F562312}" dt="2024-04-23T05:17:07.015" v="6823"/>
        <pc:sldMkLst>
          <pc:docMk/>
          <pc:sldMk cId="3548260278" sldId="2146846159"/>
        </pc:sldMkLst>
        <pc:spChg chg="del">
          <ac:chgData name="Jason Wiese" userId="4bff8d5b-7de6-4655-b397-69b0afc81113" providerId="ADAL" clId="{7C043DCC-C9C8-4DCE-8926-81856F562312}" dt="2024-04-23T05:16:19.071" v="6813" actId="478"/>
          <ac:spMkLst>
            <pc:docMk/>
            <pc:sldMk cId="3548260278" sldId="2146846159"/>
            <ac:spMk id="6" creationId="{E51CF5E7-B643-9225-2D64-A00E660F0172}"/>
          </ac:spMkLst>
        </pc:spChg>
        <pc:spChg chg="add mod">
          <ac:chgData name="Jason Wiese" userId="4bff8d5b-7de6-4655-b397-69b0afc81113" providerId="ADAL" clId="{7C043DCC-C9C8-4DCE-8926-81856F562312}" dt="2024-04-23T04:23:50.839" v="5424" actId="313"/>
          <ac:spMkLst>
            <pc:docMk/>
            <pc:sldMk cId="3548260278" sldId="2146846159"/>
            <ac:spMk id="10" creationId="{4200C56E-C94B-7AE1-ADF0-850D07CE144F}"/>
          </ac:spMkLst>
        </pc:spChg>
        <pc:spChg chg="add mod">
          <ac:chgData name="Jason Wiese" userId="4bff8d5b-7de6-4655-b397-69b0afc81113" providerId="ADAL" clId="{7C043DCC-C9C8-4DCE-8926-81856F562312}" dt="2024-04-23T05:17:07.015" v="6823"/>
          <ac:spMkLst>
            <pc:docMk/>
            <pc:sldMk cId="3548260278" sldId="2146846159"/>
            <ac:spMk id="15" creationId="{ADB60721-7A4D-A633-7361-9357024AAEC3}"/>
          </ac:spMkLst>
        </pc:spChg>
      </pc:sldChg>
      <pc:sldChg chg="addSp delSp modSp mod">
        <pc:chgData name="Jason Wiese" userId="4bff8d5b-7de6-4655-b397-69b0afc81113" providerId="ADAL" clId="{7C043DCC-C9C8-4DCE-8926-81856F562312}" dt="2024-04-23T05:59:19.135" v="8641" actId="20577"/>
        <pc:sldMkLst>
          <pc:docMk/>
          <pc:sldMk cId="177772776" sldId="2146846160"/>
        </pc:sldMkLst>
        <pc:spChg chg="add mod">
          <ac:chgData name="Jason Wiese" userId="4bff8d5b-7de6-4655-b397-69b0afc81113" providerId="ADAL" clId="{7C043DCC-C9C8-4DCE-8926-81856F562312}" dt="2024-04-23T05:16:54.375" v="6819"/>
          <ac:spMkLst>
            <pc:docMk/>
            <pc:sldMk cId="177772776" sldId="2146846160"/>
            <ac:spMk id="3" creationId="{9A611065-0330-63A7-CF09-09BA2D4C1531}"/>
          </ac:spMkLst>
        </pc:spChg>
        <pc:spChg chg="mod">
          <ac:chgData name="Jason Wiese" userId="4bff8d5b-7de6-4655-b397-69b0afc81113" providerId="ADAL" clId="{7C043DCC-C9C8-4DCE-8926-81856F562312}" dt="2024-04-23T05:59:19.135" v="8641" actId="20577"/>
          <ac:spMkLst>
            <pc:docMk/>
            <pc:sldMk cId="177772776" sldId="2146846160"/>
            <ac:spMk id="4" creationId="{1BF894CE-5EB9-4BB3-F6C7-477E37F6A6AA}"/>
          </ac:spMkLst>
        </pc:spChg>
        <pc:spChg chg="del">
          <ac:chgData name="Jason Wiese" userId="4bff8d5b-7de6-4655-b397-69b0afc81113" providerId="ADAL" clId="{7C043DCC-C9C8-4DCE-8926-81856F562312}" dt="2024-04-23T05:16:01.300" v="6809" actId="478"/>
          <ac:spMkLst>
            <pc:docMk/>
            <pc:sldMk cId="177772776" sldId="2146846160"/>
            <ac:spMk id="10" creationId="{6207CC1A-CFD7-697D-86E8-81F0633D371C}"/>
          </ac:spMkLst>
        </pc:spChg>
        <pc:spChg chg="mod">
          <ac:chgData name="Jason Wiese" userId="4bff8d5b-7de6-4655-b397-69b0afc81113" providerId="ADAL" clId="{7C043DCC-C9C8-4DCE-8926-81856F562312}" dt="2024-04-23T04:22:09.866" v="5313" actId="20577"/>
          <ac:spMkLst>
            <pc:docMk/>
            <pc:sldMk cId="177772776" sldId="2146846160"/>
            <ac:spMk id="23" creationId="{B5119504-28CA-E80B-BBEB-10BBCEA8D7BD}"/>
          </ac:spMkLst>
        </pc:spChg>
        <pc:graphicFrameChg chg="mod">
          <ac:chgData name="Jason Wiese" userId="4bff8d5b-7de6-4655-b397-69b0afc81113" providerId="ADAL" clId="{7C043DCC-C9C8-4DCE-8926-81856F562312}" dt="2024-04-23T04:22:03.720" v="5312" actId="207"/>
          <ac:graphicFrameMkLst>
            <pc:docMk/>
            <pc:sldMk cId="177772776" sldId="2146846160"/>
            <ac:graphicFrameMk id="16" creationId="{B2CA208B-D780-7B51-5CF2-4D1D00095F67}"/>
          </ac:graphicFrameMkLst>
        </pc:graphicFrameChg>
      </pc:sldChg>
      <pc:sldChg chg="addSp delSp modSp mod setBg">
        <pc:chgData name="Jason Wiese" userId="4bff8d5b-7de6-4655-b397-69b0afc81113" providerId="ADAL" clId="{7C043DCC-C9C8-4DCE-8926-81856F562312}" dt="2024-04-24T18:18:56.022" v="17755" actId="1037"/>
        <pc:sldMkLst>
          <pc:docMk/>
          <pc:sldMk cId="1325978440" sldId="2146846161"/>
        </pc:sldMkLst>
        <pc:spChg chg="mod">
          <ac:chgData name="Jason Wiese" userId="4bff8d5b-7de6-4655-b397-69b0afc81113" providerId="ADAL" clId="{7C043DCC-C9C8-4DCE-8926-81856F562312}" dt="2024-04-23T05:51:19.779" v="8158" actId="207"/>
          <ac:spMkLst>
            <pc:docMk/>
            <pc:sldMk cId="1325978440" sldId="2146846161"/>
            <ac:spMk id="4" creationId="{1BF894CE-5EB9-4BB3-F6C7-477E37F6A6AA}"/>
          </ac:spMkLst>
        </pc:spChg>
        <pc:spChg chg="mod">
          <ac:chgData name="Jason Wiese" userId="4bff8d5b-7de6-4655-b397-69b0afc81113" providerId="ADAL" clId="{7C043DCC-C9C8-4DCE-8926-81856F562312}" dt="2024-04-24T01:28:24.972" v="10631" actId="20577"/>
          <ac:spMkLst>
            <pc:docMk/>
            <pc:sldMk cId="1325978440" sldId="2146846161"/>
            <ac:spMk id="6" creationId="{92BCEE78-444F-A02B-342E-60E03CDCB8CB}"/>
          </ac:spMkLst>
        </pc:spChg>
        <pc:spChg chg="mod">
          <ac:chgData name="Jason Wiese" userId="4bff8d5b-7de6-4655-b397-69b0afc81113" providerId="ADAL" clId="{7C043DCC-C9C8-4DCE-8926-81856F562312}" dt="2024-04-23T05:41:06.573" v="7812" actId="20577"/>
          <ac:spMkLst>
            <pc:docMk/>
            <pc:sldMk cId="1325978440" sldId="2146846161"/>
            <ac:spMk id="8" creationId="{47604848-0933-7903-921D-85662536654F}"/>
          </ac:spMkLst>
        </pc:spChg>
        <pc:spChg chg="del mod">
          <ac:chgData name="Jason Wiese" userId="4bff8d5b-7de6-4655-b397-69b0afc81113" providerId="ADAL" clId="{7C043DCC-C9C8-4DCE-8926-81856F562312}" dt="2024-04-23T02:25:06.071" v="754" actId="478"/>
          <ac:spMkLst>
            <pc:docMk/>
            <pc:sldMk cId="1325978440" sldId="2146846161"/>
            <ac:spMk id="10" creationId="{F5B987FB-ED48-D1AC-39A1-414570E34AF1}"/>
          </ac:spMkLst>
        </pc:spChg>
        <pc:spChg chg="del mod">
          <ac:chgData name="Jason Wiese" userId="4bff8d5b-7de6-4655-b397-69b0afc81113" providerId="ADAL" clId="{7C043DCC-C9C8-4DCE-8926-81856F562312}" dt="2024-04-23T02:25:06.071" v="754" actId="478"/>
          <ac:spMkLst>
            <pc:docMk/>
            <pc:sldMk cId="1325978440" sldId="2146846161"/>
            <ac:spMk id="11" creationId="{AFE9E787-2B3C-2699-DBEA-0D0FC4CDFEBC}"/>
          </ac:spMkLst>
        </pc:spChg>
        <pc:spChg chg="del mod">
          <ac:chgData name="Jason Wiese" userId="4bff8d5b-7de6-4655-b397-69b0afc81113" providerId="ADAL" clId="{7C043DCC-C9C8-4DCE-8926-81856F562312}" dt="2024-04-23T02:25:06.071" v="754" actId="478"/>
          <ac:spMkLst>
            <pc:docMk/>
            <pc:sldMk cId="1325978440" sldId="2146846161"/>
            <ac:spMk id="12" creationId="{E5E21345-E054-5487-AA95-557212C10EC9}"/>
          </ac:spMkLst>
        </pc:spChg>
        <pc:spChg chg="del mod">
          <ac:chgData name="Jason Wiese" userId="4bff8d5b-7de6-4655-b397-69b0afc81113" providerId="ADAL" clId="{7C043DCC-C9C8-4DCE-8926-81856F562312}" dt="2024-04-23T02:25:06.071" v="754" actId="478"/>
          <ac:spMkLst>
            <pc:docMk/>
            <pc:sldMk cId="1325978440" sldId="2146846161"/>
            <ac:spMk id="13" creationId="{622415C2-465B-A9E6-785C-8B9C693C2407}"/>
          </ac:spMkLst>
        </pc:spChg>
        <pc:spChg chg="del mod">
          <ac:chgData name="Jason Wiese" userId="4bff8d5b-7de6-4655-b397-69b0afc81113" providerId="ADAL" clId="{7C043DCC-C9C8-4DCE-8926-81856F562312}" dt="2024-04-23T02:25:06.071" v="754" actId="478"/>
          <ac:spMkLst>
            <pc:docMk/>
            <pc:sldMk cId="1325978440" sldId="2146846161"/>
            <ac:spMk id="14" creationId="{654E3126-D732-4D07-E390-0D9B2CA9AD4B}"/>
          </ac:spMkLst>
        </pc:spChg>
        <pc:spChg chg="mod">
          <ac:chgData name="Jason Wiese" userId="4bff8d5b-7de6-4655-b397-69b0afc81113" providerId="ADAL" clId="{7C043DCC-C9C8-4DCE-8926-81856F562312}" dt="2024-04-23T02:15:39.175" v="111" actId="313"/>
          <ac:spMkLst>
            <pc:docMk/>
            <pc:sldMk cId="1325978440" sldId="2146846161"/>
            <ac:spMk id="15" creationId="{4A345244-3C71-2F7E-0784-6B60BA458C78}"/>
          </ac:spMkLst>
        </pc:spChg>
        <pc:spChg chg="del mod">
          <ac:chgData name="Jason Wiese" userId="4bff8d5b-7de6-4655-b397-69b0afc81113" providerId="ADAL" clId="{7C043DCC-C9C8-4DCE-8926-81856F562312}" dt="2024-04-23T02:25:06.071" v="754" actId="478"/>
          <ac:spMkLst>
            <pc:docMk/>
            <pc:sldMk cId="1325978440" sldId="2146846161"/>
            <ac:spMk id="16" creationId="{56427032-3446-B98C-D715-544537227C32}"/>
          </ac:spMkLst>
        </pc:spChg>
        <pc:spChg chg="del mod">
          <ac:chgData name="Jason Wiese" userId="4bff8d5b-7de6-4655-b397-69b0afc81113" providerId="ADAL" clId="{7C043DCC-C9C8-4DCE-8926-81856F562312}" dt="2024-04-23T02:25:06.071" v="754" actId="478"/>
          <ac:spMkLst>
            <pc:docMk/>
            <pc:sldMk cId="1325978440" sldId="2146846161"/>
            <ac:spMk id="17" creationId="{CD798DA4-BABC-5B8D-B0E3-ECCC22AB037A}"/>
          </ac:spMkLst>
        </pc:spChg>
        <pc:spChg chg="del mod">
          <ac:chgData name="Jason Wiese" userId="4bff8d5b-7de6-4655-b397-69b0afc81113" providerId="ADAL" clId="{7C043DCC-C9C8-4DCE-8926-81856F562312}" dt="2024-04-23T02:25:06.071" v="754" actId="478"/>
          <ac:spMkLst>
            <pc:docMk/>
            <pc:sldMk cId="1325978440" sldId="2146846161"/>
            <ac:spMk id="18" creationId="{CD551301-F188-B144-748E-F0ECAAB76215}"/>
          </ac:spMkLst>
        </pc:spChg>
        <pc:spChg chg="add mod">
          <ac:chgData name="Jason Wiese" userId="4bff8d5b-7de6-4655-b397-69b0afc81113" providerId="ADAL" clId="{7C043DCC-C9C8-4DCE-8926-81856F562312}" dt="2024-04-23T02:25:19.551" v="790" actId="1035"/>
          <ac:spMkLst>
            <pc:docMk/>
            <pc:sldMk cId="1325978440" sldId="2146846161"/>
            <ac:spMk id="27" creationId="{D54CA028-46BF-BAB9-9DBF-B36CD90B8E9A}"/>
          </ac:spMkLst>
        </pc:spChg>
        <pc:spChg chg="del mod">
          <ac:chgData name="Jason Wiese" userId="4bff8d5b-7de6-4655-b397-69b0afc81113" providerId="ADAL" clId="{7C043DCC-C9C8-4DCE-8926-81856F562312}" dt="2024-04-23T02:25:06.071" v="754" actId="478"/>
          <ac:spMkLst>
            <pc:docMk/>
            <pc:sldMk cId="1325978440" sldId="2146846161"/>
            <ac:spMk id="28" creationId="{CC359021-A824-02FD-A24A-8093FE3BD0FE}"/>
          </ac:spMkLst>
        </pc:spChg>
        <pc:spChg chg="add mod">
          <ac:chgData name="Jason Wiese" userId="4bff8d5b-7de6-4655-b397-69b0afc81113" providerId="ADAL" clId="{7C043DCC-C9C8-4DCE-8926-81856F562312}" dt="2024-04-23T02:42:07.043" v="1387" actId="14100"/>
          <ac:spMkLst>
            <pc:docMk/>
            <pc:sldMk cId="1325978440" sldId="2146846161"/>
            <ac:spMk id="29" creationId="{D798D5A2-4BC3-78C2-E7B4-EB03FF77A53F}"/>
          </ac:spMkLst>
        </pc:spChg>
        <pc:spChg chg="add mod">
          <ac:chgData name="Jason Wiese" userId="4bff8d5b-7de6-4655-b397-69b0afc81113" providerId="ADAL" clId="{7C043DCC-C9C8-4DCE-8926-81856F562312}" dt="2024-04-23T02:25:19.551" v="790" actId="1035"/>
          <ac:spMkLst>
            <pc:docMk/>
            <pc:sldMk cId="1325978440" sldId="2146846161"/>
            <ac:spMk id="30" creationId="{92B49191-D9F1-BAE1-FAAB-FEEB3CAE6040}"/>
          </ac:spMkLst>
        </pc:spChg>
        <pc:spChg chg="add mod">
          <ac:chgData name="Jason Wiese" userId="4bff8d5b-7de6-4655-b397-69b0afc81113" providerId="ADAL" clId="{7C043DCC-C9C8-4DCE-8926-81856F562312}" dt="2024-04-23T02:42:03.300" v="1386" actId="14100"/>
          <ac:spMkLst>
            <pc:docMk/>
            <pc:sldMk cId="1325978440" sldId="2146846161"/>
            <ac:spMk id="33" creationId="{FAF9D9D6-E793-16EF-3610-2C9F22B6A463}"/>
          </ac:spMkLst>
        </pc:spChg>
        <pc:spChg chg="add mod">
          <ac:chgData name="Jason Wiese" userId="4bff8d5b-7de6-4655-b397-69b0afc81113" providerId="ADAL" clId="{7C043DCC-C9C8-4DCE-8926-81856F562312}" dt="2024-04-23T02:25:19.551" v="790" actId="1035"/>
          <ac:spMkLst>
            <pc:docMk/>
            <pc:sldMk cId="1325978440" sldId="2146846161"/>
            <ac:spMk id="34" creationId="{CCE86BB8-E1F9-431E-8515-2E291EB1BB4C}"/>
          </ac:spMkLst>
        </pc:spChg>
        <pc:spChg chg="add mod">
          <ac:chgData name="Jason Wiese" userId="4bff8d5b-7de6-4655-b397-69b0afc81113" providerId="ADAL" clId="{7C043DCC-C9C8-4DCE-8926-81856F562312}" dt="2024-04-23T02:41:55.957" v="1384" actId="14100"/>
          <ac:spMkLst>
            <pc:docMk/>
            <pc:sldMk cId="1325978440" sldId="2146846161"/>
            <ac:spMk id="35" creationId="{895C08D9-9A74-6B49-8DFB-E4B9310AD741}"/>
          </ac:spMkLst>
        </pc:spChg>
        <pc:spChg chg="add mod">
          <ac:chgData name="Jason Wiese" userId="4bff8d5b-7de6-4655-b397-69b0afc81113" providerId="ADAL" clId="{7C043DCC-C9C8-4DCE-8926-81856F562312}" dt="2024-04-23T02:25:19.551" v="790" actId="1035"/>
          <ac:spMkLst>
            <pc:docMk/>
            <pc:sldMk cId="1325978440" sldId="2146846161"/>
            <ac:spMk id="36" creationId="{D5183593-4B2C-F595-FA27-28659F851956}"/>
          </ac:spMkLst>
        </pc:spChg>
        <pc:spChg chg="add mod">
          <ac:chgData name="Jason Wiese" userId="4bff8d5b-7de6-4655-b397-69b0afc81113" providerId="ADAL" clId="{7C043DCC-C9C8-4DCE-8926-81856F562312}" dt="2024-04-23T02:41:52.342" v="1383" actId="14100"/>
          <ac:spMkLst>
            <pc:docMk/>
            <pc:sldMk cId="1325978440" sldId="2146846161"/>
            <ac:spMk id="37" creationId="{A0895672-474D-7CE9-363A-DF5CBC85497F}"/>
          </ac:spMkLst>
        </pc:spChg>
        <pc:spChg chg="del mod">
          <ac:chgData name="Jason Wiese" userId="4bff8d5b-7de6-4655-b397-69b0afc81113" providerId="ADAL" clId="{7C043DCC-C9C8-4DCE-8926-81856F562312}" dt="2024-04-23T02:25:06.071" v="754" actId="478"/>
          <ac:spMkLst>
            <pc:docMk/>
            <pc:sldMk cId="1325978440" sldId="2146846161"/>
            <ac:spMk id="38" creationId="{3AFBE4E2-1DCA-C2AD-76DE-A2DC5DD1C83B}"/>
          </ac:spMkLst>
        </pc:spChg>
        <pc:spChg chg="del mod">
          <ac:chgData name="Jason Wiese" userId="4bff8d5b-7de6-4655-b397-69b0afc81113" providerId="ADAL" clId="{7C043DCC-C9C8-4DCE-8926-81856F562312}" dt="2024-04-23T02:25:06.071" v="754" actId="478"/>
          <ac:spMkLst>
            <pc:docMk/>
            <pc:sldMk cId="1325978440" sldId="2146846161"/>
            <ac:spMk id="39" creationId="{66D847F3-AD1E-D30C-5550-8E817C7905B7}"/>
          </ac:spMkLst>
        </pc:spChg>
        <pc:spChg chg="del mod">
          <ac:chgData name="Jason Wiese" userId="4bff8d5b-7de6-4655-b397-69b0afc81113" providerId="ADAL" clId="{7C043DCC-C9C8-4DCE-8926-81856F562312}" dt="2024-04-23T02:25:06.071" v="754" actId="478"/>
          <ac:spMkLst>
            <pc:docMk/>
            <pc:sldMk cId="1325978440" sldId="2146846161"/>
            <ac:spMk id="40" creationId="{C1230454-3451-0B1F-285D-283309CF02E9}"/>
          </ac:spMkLst>
        </pc:spChg>
        <pc:spChg chg="del mod">
          <ac:chgData name="Jason Wiese" userId="4bff8d5b-7de6-4655-b397-69b0afc81113" providerId="ADAL" clId="{7C043DCC-C9C8-4DCE-8926-81856F562312}" dt="2024-04-23T02:25:06.071" v="754" actId="478"/>
          <ac:spMkLst>
            <pc:docMk/>
            <pc:sldMk cId="1325978440" sldId="2146846161"/>
            <ac:spMk id="41" creationId="{54793A4C-77B2-1D27-FD00-9D7B31539BAE}"/>
          </ac:spMkLst>
        </pc:spChg>
        <pc:spChg chg="del mod">
          <ac:chgData name="Jason Wiese" userId="4bff8d5b-7de6-4655-b397-69b0afc81113" providerId="ADAL" clId="{7C043DCC-C9C8-4DCE-8926-81856F562312}" dt="2024-04-23T02:25:06.071" v="754" actId="478"/>
          <ac:spMkLst>
            <pc:docMk/>
            <pc:sldMk cId="1325978440" sldId="2146846161"/>
            <ac:spMk id="44" creationId="{928E71CD-4E9F-735D-2957-738B8DCCEAD8}"/>
          </ac:spMkLst>
        </pc:spChg>
        <pc:spChg chg="del mod">
          <ac:chgData name="Jason Wiese" userId="4bff8d5b-7de6-4655-b397-69b0afc81113" providerId="ADAL" clId="{7C043DCC-C9C8-4DCE-8926-81856F562312}" dt="2024-04-23T02:25:06.071" v="754" actId="478"/>
          <ac:spMkLst>
            <pc:docMk/>
            <pc:sldMk cId="1325978440" sldId="2146846161"/>
            <ac:spMk id="45" creationId="{2C85C2F9-AE94-1467-6733-C8AE032B668F}"/>
          </ac:spMkLst>
        </pc:spChg>
        <pc:spChg chg="del mod">
          <ac:chgData name="Jason Wiese" userId="4bff8d5b-7de6-4655-b397-69b0afc81113" providerId="ADAL" clId="{7C043DCC-C9C8-4DCE-8926-81856F562312}" dt="2024-04-23T02:25:06.071" v="754" actId="478"/>
          <ac:spMkLst>
            <pc:docMk/>
            <pc:sldMk cId="1325978440" sldId="2146846161"/>
            <ac:spMk id="46" creationId="{E0903236-B9C0-E4EF-02E0-FF3B1F633378}"/>
          </ac:spMkLst>
        </pc:spChg>
        <pc:spChg chg="del mod">
          <ac:chgData name="Jason Wiese" userId="4bff8d5b-7de6-4655-b397-69b0afc81113" providerId="ADAL" clId="{7C043DCC-C9C8-4DCE-8926-81856F562312}" dt="2024-04-23T02:25:06.071" v="754" actId="478"/>
          <ac:spMkLst>
            <pc:docMk/>
            <pc:sldMk cId="1325978440" sldId="2146846161"/>
            <ac:spMk id="47" creationId="{6334BD81-B45C-68B0-315A-4E33F9FA6845}"/>
          </ac:spMkLst>
        </pc:spChg>
        <pc:spChg chg="del mod">
          <ac:chgData name="Jason Wiese" userId="4bff8d5b-7de6-4655-b397-69b0afc81113" providerId="ADAL" clId="{7C043DCC-C9C8-4DCE-8926-81856F562312}" dt="2024-04-23T02:25:06.071" v="754" actId="478"/>
          <ac:spMkLst>
            <pc:docMk/>
            <pc:sldMk cId="1325978440" sldId="2146846161"/>
            <ac:spMk id="48" creationId="{C0F704AF-2F7A-3215-C2B5-B3F16FE5896B}"/>
          </ac:spMkLst>
        </pc:spChg>
        <pc:spChg chg="del mod">
          <ac:chgData name="Jason Wiese" userId="4bff8d5b-7de6-4655-b397-69b0afc81113" providerId="ADAL" clId="{7C043DCC-C9C8-4DCE-8926-81856F562312}" dt="2024-04-23T02:25:06.071" v="754" actId="478"/>
          <ac:spMkLst>
            <pc:docMk/>
            <pc:sldMk cId="1325978440" sldId="2146846161"/>
            <ac:spMk id="49" creationId="{08E57921-F983-4B20-380C-6A5A0C65B59B}"/>
          </ac:spMkLst>
        </pc:spChg>
        <pc:spChg chg="del mod">
          <ac:chgData name="Jason Wiese" userId="4bff8d5b-7de6-4655-b397-69b0afc81113" providerId="ADAL" clId="{7C043DCC-C9C8-4DCE-8926-81856F562312}" dt="2024-04-23T02:25:06.071" v="754" actId="478"/>
          <ac:spMkLst>
            <pc:docMk/>
            <pc:sldMk cId="1325978440" sldId="2146846161"/>
            <ac:spMk id="50" creationId="{365555C2-5849-9C58-98AB-7098BA620DB2}"/>
          </ac:spMkLst>
        </pc:spChg>
        <pc:spChg chg="mod">
          <ac:chgData name="Jason Wiese" userId="4bff8d5b-7de6-4655-b397-69b0afc81113" providerId="ADAL" clId="{7C043DCC-C9C8-4DCE-8926-81856F562312}" dt="2024-04-23T02:25:02.770" v="753" actId="1076"/>
          <ac:spMkLst>
            <pc:docMk/>
            <pc:sldMk cId="1325978440" sldId="2146846161"/>
            <ac:spMk id="51" creationId="{9379A950-B615-8BEC-0842-115815B8B6D4}"/>
          </ac:spMkLst>
        </pc:spChg>
        <pc:spChg chg="mod">
          <ac:chgData name="Jason Wiese" userId="4bff8d5b-7de6-4655-b397-69b0afc81113" providerId="ADAL" clId="{7C043DCC-C9C8-4DCE-8926-81856F562312}" dt="2024-04-23T05:51:48.621" v="8162" actId="207"/>
          <ac:spMkLst>
            <pc:docMk/>
            <pc:sldMk cId="1325978440" sldId="2146846161"/>
            <ac:spMk id="52" creationId="{179038A0-4CBF-7748-FFE4-8F4CDC031F37}"/>
          </ac:spMkLst>
        </pc:spChg>
        <pc:spChg chg="mod">
          <ac:chgData name="Jason Wiese" userId="4bff8d5b-7de6-4655-b397-69b0afc81113" providerId="ADAL" clId="{7C043DCC-C9C8-4DCE-8926-81856F562312}" dt="2024-04-24T04:13:20.631" v="15633" actId="20577"/>
          <ac:spMkLst>
            <pc:docMk/>
            <pc:sldMk cId="1325978440" sldId="2146846161"/>
            <ac:spMk id="54" creationId="{557358FD-E7E9-A038-0D68-6C4A956C5C3F}"/>
          </ac:spMkLst>
        </pc:spChg>
        <pc:spChg chg="add mod">
          <ac:chgData name="Jason Wiese" userId="4bff8d5b-7de6-4655-b397-69b0afc81113" providerId="ADAL" clId="{7C043DCC-C9C8-4DCE-8926-81856F562312}" dt="2024-04-23T02:25:19.551" v="790" actId="1035"/>
          <ac:spMkLst>
            <pc:docMk/>
            <pc:sldMk cId="1325978440" sldId="2146846161"/>
            <ac:spMk id="55" creationId="{ED025F85-A314-848E-21AB-FF344808F3E0}"/>
          </ac:spMkLst>
        </pc:spChg>
        <pc:spChg chg="mod">
          <ac:chgData name="Jason Wiese" userId="4bff8d5b-7de6-4655-b397-69b0afc81113" providerId="ADAL" clId="{7C043DCC-C9C8-4DCE-8926-81856F562312}" dt="2024-04-23T02:40:21.533" v="1366" actId="20577"/>
          <ac:spMkLst>
            <pc:docMk/>
            <pc:sldMk cId="1325978440" sldId="2146846161"/>
            <ac:spMk id="56" creationId="{CA1586E9-2264-2AE6-BD9A-B571FCA5D170}"/>
          </ac:spMkLst>
        </pc:spChg>
        <pc:spChg chg="mod">
          <ac:chgData name="Jason Wiese" userId="4bff8d5b-7de6-4655-b397-69b0afc81113" providerId="ADAL" clId="{7C043DCC-C9C8-4DCE-8926-81856F562312}" dt="2024-04-23T02:40:12.956" v="1355" actId="12789"/>
          <ac:spMkLst>
            <pc:docMk/>
            <pc:sldMk cId="1325978440" sldId="2146846161"/>
            <ac:spMk id="57" creationId="{94E3374E-58AE-D3B5-E3F7-8960FDCAE852}"/>
          </ac:spMkLst>
        </pc:spChg>
        <pc:spChg chg="mod">
          <ac:chgData name="Jason Wiese" userId="4bff8d5b-7de6-4655-b397-69b0afc81113" providerId="ADAL" clId="{7C043DCC-C9C8-4DCE-8926-81856F562312}" dt="2024-04-23T05:40:45.450" v="7807" actId="20577"/>
          <ac:spMkLst>
            <pc:docMk/>
            <pc:sldMk cId="1325978440" sldId="2146846161"/>
            <ac:spMk id="58" creationId="{66E580A2-7ED7-55E7-3505-13DA05BCAAA2}"/>
          </ac:spMkLst>
        </pc:spChg>
        <pc:spChg chg="add mod">
          <ac:chgData name="Jason Wiese" userId="4bff8d5b-7de6-4655-b397-69b0afc81113" providerId="ADAL" clId="{7C043DCC-C9C8-4DCE-8926-81856F562312}" dt="2024-04-23T02:41:47.459" v="1382" actId="14100"/>
          <ac:spMkLst>
            <pc:docMk/>
            <pc:sldMk cId="1325978440" sldId="2146846161"/>
            <ac:spMk id="59" creationId="{D36D1F36-1979-DF4A-24EC-94563278326C}"/>
          </ac:spMkLst>
        </pc:spChg>
        <pc:spChg chg="add mod">
          <ac:chgData name="Jason Wiese" userId="4bff8d5b-7de6-4655-b397-69b0afc81113" providerId="ADAL" clId="{7C043DCC-C9C8-4DCE-8926-81856F562312}" dt="2024-04-23T02:25:19.551" v="790" actId="1035"/>
          <ac:spMkLst>
            <pc:docMk/>
            <pc:sldMk cId="1325978440" sldId="2146846161"/>
            <ac:spMk id="60" creationId="{BB371B34-F5CA-BB59-0EC4-919F7129D4DF}"/>
          </ac:spMkLst>
        </pc:spChg>
        <pc:spChg chg="add mod">
          <ac:chgData name="Jason Wiese" userId="4bff8d5b-7de6-4655-b397-69b0afc81113" providerId="ADAL" clId="{7C043DCC-C9C8-4DCE-8926-81856F562312}" dt="2024-04-24T18:18:56.022" v="17755" actId="1037"/>
          <ac:spMkLst>
            <pc:docMk/>
            <pc:sldMk cId="1325978440" sldId="2146846161"/>
            <ac:spMk id="61" creationId="{6ACE3B90-A693-711A-CB38-10A0B27E3670}"/>
          </ac:spMkLst>
        </pc:spChg>
        <pc:spChg chg="add mod">
          <ac:chgData name="Jason Wiese" userId="4bff8d5b-7de6-4655-b397-69b0afc81113" providerId="ADAL" clId="{7C043DCC-C9C8-4DCE-8926-81856F562312}" dt="2024-04-23T02:25:19.551" v="790" actId="1035"/>
          <ac:spMkLst>
            <pc:docMk/>
            <pc:sldMk cId="1325978440" sldId="2146846161"/>
            <ac:spMk id="62" creationId="{D69E912B-F5F6-0BED-115A-6BFEC4C23C13}"/>
          </ac:spMkLst>
        </pc:spChg>
        <pc:spChg chg="add mod">
          <ac:chgData name="Jason Wiese" userId="4bff8d5b-7de6-4655-b397-69b0afc81113" providerId="ADAL" clId="{7C043DCC-C9C8-4DCE-8926-81856F562312}" dt="2024-04-23T02:42:13.217" v="1388" actId="14100"/>
          <ac:spMkLst>
            <pc:docMk/>
            <pc:sldMk cId="1325978440" sldId="2146846161"/>
            <ac:spMk id="63" creationId="{2B08AB2D-B77D-2EF7-2F8E-AE925998B5FD}"/>
          </ac:spMkLst>
        </pc:spChg>
        <pc:spChg chg="mod">
          <ac:chgData name="Jason Wiese" userId="4bff8d5b-7de6-4655-b397-69b0afc81113" providerId="ADAL" clId="{7C043DCC-C9C8-4DCE-8926-81856F562312}" dt="2024-04-23T05:14:12.193" v="6782" actId="14100"/>
          <ac:spMkLst>
            <pc:docMk/>
            <pc:sldMk cId="1325978440" sldId="2146846161"/>
            <ac:spMk id="64" creationId="{B68EA572-D57A-4C79-2626-28639245A36E}"/>
          </ac:spMkLst>
        </pc:spChg>
        <pc:spChg chg="mod">
          <ac:chgData name="Jason Wiese" userId="4bff8d5b-7de6-4655-b397-69b0afc81113" providerId="ADAL" clId="{7C043DCC-C9C8-4DCE-8926-81856F562312}" dt="2024-04-23T05:42:02.745" v="7858" actId="14100"/>
          <ac:spMkLst>
            <pc:docMk/>
            <pc:sldMk cId="1325978440" sldId="2146846161"/>
            <ac:spMk id="65" creationId="{F915EA0B-29B3-58D2-CA49-9F7FE0FFC03B}"/>
          </ac:spMkLst>
        </pc:spChg>
        <pc:spChg chg="add mod">
          <ac:chgData name="Jason Wiese" userId="4bff8d5b-7de6-4655-b397-69b0afc81113" providerId="ADAL" clId="{7C043DCC-C9C8-4DCE-8926-81856F562312}" dt="2024-04-23T02:25:19.551" v="790" actId="1035"/>
          <ac:spMkLst>
            <pc:docMk/>
            <pc:sldMk cId="1325978440" sldId="2146846161"/>
            <ac:spMk id="66" creationId="{3306A87C-E3BF-4DF4-AFC7-055B1C899546}"/>
          </ac:spMkLst>
        </pc:spChg>
        <pc:spChg chg="add mod">
          <ac:chgData name="Jason Wiese" userId="4bff8d5b-7de6-4655-b397-69b0afc81113" providerId="ADAL" clId="{7C043DCC-C9C8-4DCE-8926-81856F562312}" dt="2024-04-23T02:42:18.826" v="1390" actId="14100"/>
          <ac:spMkLst>
            <pc:docMk/>
            <pc:sldMk cId="1325978440" sldId="2146846161"/>
            <ac:spMk id="67" creationId="{F58C6E91-9CF3-4445-55A5-77D9D7203BC9}"/>
          </ac:spMkLst>
        </pc:spChg>
        <pc:spChg chg="add mod">
          <ac:chgData name="Jason Wiese" userId="4bff8d5b-7de6-4655-b397-69b0afc81113" providerId="ADAL" clId="{7C043DCC-C9C8-4DCE-8926-81856F562312}" dt="2024-04-23T05:51:44.445" v="8161" actId="207"/>
          <ac:spMkLst>
            <pc:docMk/>
            <pc:sldMk cId="1325978440" sldId="2146846161"/>
            <ac:spMk id="68" creationId="{FAA17E53-68BD-C801-C017-8C40DE86A1C9}"/>
          </ac:spMkLst>
        </pc:spChg>
        <pc:spChg chg="add mod">
          <ac:chgData name="Jason Wiese" userId="4bff8d5b-7de6-4655-b397-69b0afc81113" providerId="ADAL" clId="{7C043DCC-C9C8-4DCE-8926-81856F562312}" dt="2024-04-23T06:49:57.736" v="10460" actId="20577"/>
          <ac:spMkLst>
            <pc:docMk/>
            <pc:sldMk cId="1325978440" sldId="2146846161"/>
            <ac:spMk id="69" creationId="{EF52F18D-C65B-A05A-D8A0-013BF1CC933F}"/>
          </ac:spMkLst>
        </pc:spChg>
        <pc:spChg chg="add mod">
          <ac:chgData name="Jason Wiese" userId="4bff8d5b-7de6-4655-b397-69b0afc81113" providerId="ADAL" clId="{7C043DCC-C9C8-4DCE-8926-81856F562312}" dt="2024-04-23T05:51:44.445" v="8161" actId="207"/>
          <ac:spMkLst>
            <pc:docMk/>
            <pc:sldMk cId="1325978440" sldId="2146846161"/>
            <ac:spMk id="70" creationId="{59B013E6-B6C1-7DD5-BA50-7B4027F97318}"/>
          </ac:spMkLst>
        </pc:spChg>
        <pc:spChg chg="add mod">
          <ac:chgData name="Jason Wiese" userId="4bff8d5b-7de6-4655-b397-69b0afc81113" providerId="ADAL" clId="{7C043DCC-C9C8-4DCE-8926-81856F562312}" dt="2024-04-23T06:50:01.667" v="10466" actId="20577"/>
          <ac:spMkLst>
            <pc:docMk/>
            <pc:sldMk cId="1325978440" sldId="2146846161"/>
            <ac:spMk id="71" creationId="{58CEA024-835D-712C-7060-1B8DA3429811}"/>
          </ac:spMkLst>
        </pc:spChg>
        <pc:spChg chg="add mod">
          <ac:chgData name="Jason Wiese" userId="4bff8d5b-7de6-4655-b397-69b0afc81113" providerId="ADAL" clId="{7C043DCC-C9C8-4DCE-8926-81856F562312}" dt="2024-04-23T05:30:55.218" v="7392" actId="20577"/>
          <ac:spMkLst>
            <pc:docMk/>
            <pc:sldMk cId="1325978440" sldId="2146846161"/>
            <ac:spMk id="74" creationId="{4F78B729-4161-5A00-777B-07AB1D581866}"/>
          </ac:spMkLst>
        </pc:spChg>
        <pc:spChg chg="add mod">
          <ac:chgData name="Jason Wiese" userId="4bff8d5b-7de6-4655-b397-69b0afc81113" providerId="ADAL" clId="{7C043DCC-C9C8-4DCE-8926-81856F562312}" dt="2024-04-23T05:43:07.741" v="8005" actId="1076"/>
          <ac:spMkLst>
            <pc:docMk/>
            <pc:sldMk cId="1325978440" sldId="2146846161"/>
            <ac:spMk id="75" creationId="{CECBB176-9E8E-C9AA-240A-0398C79A5AE4}"/>
          </ac:spMkLst>
        </pc:spChg>
        <pc:picChg chg="add mod">
          <ac:chgData name="Jason Wiese" userId="4bff8d5b-7de6-4655-b397-69b0afc81113" providerId="ADAL" clId="{7C043DCC-C9C8-4DCE-8926-81856F562312}" dt="2024-04-23T02:25:19.551" v="790" actId="1035"/>
          <ac:picMkLst>
            <pc:docMk/>
            <pc:sldMk cId="1325978440" sldId="2146846161"/>
            <ac:picMk id="25" creationId="{C690EC63-B60C-5328-018F-A3CDBE610F98}"/>
          </ac:picMkLst>
        </pc:picChg>
        <pc:picChg chg="add mod">
          <ac:chgData name="Jason Wiese" userId="4bff8d5b-7de6-4655-b397-69b0afc81113" providerId="ADAL" clId="{7C043DCC-C9C8-4DCE-8926-81856F562312}" dt="2024-04-23T02:25:19.551" v="790" actId="1035"/>
          <ac:picMkLst>
            <pc:docMk/>
            <pc:sldMk cId="1325978440" sldId="2146846161"/>
            <ac:picMk id="26" creationId="{CDF4E593-E9DF-82B4-8519-2EFBC199F0B0}"/>
          </ac:picMkLst>
        </pc:picChg>
        <pc:picChg chg="del mod">
          <ac:chgData name="Jason Wiese" userId="4bff8d5b-7de6-4655-b397-69b0afc81113" providerId="ADAL" clId="{7C043DCC-C9C8-4DCE-8926-81856F562312}" dt="2024-04-23T02:25:06.071" v="754" actId="478"/>
          <ac:picMkLst>
            <pc:docMk/>
            <pc:sldMk cId="1325978440" sldId="2146846161"/>
            <ac:picMk id="42" creationId="{C232F80C-4EF4-6A7F-F610-30F2F3CDA460}"/>
          </ac:picMkLst>
        </pc:picChg>
        <pc:picChg chg="del mod">
          <ac:chgData name="Jason Wiese" userId="4bff8d5b-7de6-4655-b397-69b0afc81113" providerId="ADAL" clId="{7C043DCC-C9C8-4DCE-8926-81856F562312}" dt="2024-04-23T02:25:06.071" v="754" actId="478"/>
          <ac:picMkLst>
            <pc:docMk/>
            <pc:sldMk cId="1325978440" sldId="2146846161"/>
            <ac:picMk id="43" creationId="{F518C820-DCB5-04F5-CDCC-8043C9770FB6}"/>
          </ac:picMkLst>
        </pc:picChg>
        <pc:picChg chg="mod">
          <ac:chgData name="Jason Wiese" userId="4bff8d5b-7de6-4655-b397-69b0afc81113" providerId="ADAL" clId="{7C043DCC-C9C8-4DCE-8926-81856F562312}" dt="2024-04-23T02:25:02.770" v="753" actId="1076"/>
          <ac:picMkLst>
            <pc:docMk/>
            <pc:sldMk cId="1325978440" sldId="2146846161"/>
            <ac:picMk id="53" creationId="{410E8019-846D-8FF8-260A-82C7EE5FE89C}"/>
          </ac:picMkLst>
        </pc:picChg>
        <pc:cxnChg chg="mod">
          <ac:chgData name="Jason Wiese" userId="4bff8d5b-7de6-4655-b397-69b0afc81113" providerId="ADAL" clId="{7C043DCC-C9C8-4DCE-8926-81856F562312}" dt="2024-04-23T02:25:02.770" v="753" actId="1076"/>
          <ac:cxnSpMkLst>
            <pc:docMk/>
            <pc:sldMk cId="1325978440" sldId="2146846161"/>
            <ac:cxnSpMk id="19" creationId="{C621EA68-BB53-10A7-D054-67CB0FE07F04}"/>
          </ac:cxnSpMkLst>
        </pc:cxnChg>
        <pc:cxnChg chg="mod">
          <ac:chgData name="Jason Wiese" userId="4bff8d5b-7de6-4655-b397-69b0afc81113" providerId="ADAL" clId="{7C043DCC-C9C8-4DCE-8926-81856F562312}" dt="2024-04-23T02:25:02.770" v="753" actId="1076"/>
          <ac:cxnSpMkLst>
            <pc:docMk/>
            <pc:sldMk cId="1325978440" sldId="2146846161"/>
            <ac:cxnSpMk id="20" creationId="{FF0128B2-8A8F-2CB9-2161-579A7D745DBE}"/>
          </ac:cxnSpMkLst>
        </pc:cxnChg>
        <pc:cxnChg chg="mod">
          <ac:chgData name="Jason Wiese" userId="4bff8d5b-7de6-4655-b397-69b0afc81113" providerId="ADAL" clId="{7C043DCC-C9C8-4DCE-8926-81856F562312}" dt="2024-04-23T02:25:02.770" v="753" actId="1076"/>
          <ac:cxnSpMkLst>
            <pc:docMk/>
            <pc:sldMk cId="1325978440" sldId="2146846161"/>
            <ac:cxnSpMk id="21" creationId="{2B7D5DC0-1567-A3D3-764C-9427A50A33B3}"/>
          </ac:cxnSpMkLst>
        </pc:cxnChg>
        <pc:cxnChg chg="mod">
          <ac:chgData name="Jason Wiese" userId="4bff8d5b-7de6-4655-b397-69b0afc81113" providerId="ADAL" clId="{7C043DCC-C9C8-4DCE-8926-81856F562312}" dt="2024-04-23T02:25:02.770" v="753" actId="1076"/>
          <ac:cxnSpMkLst>
            <pc:docMk/>
            <pc:sldMk cId="1325978440" sldId="2146846161"/>
            <ac:cxnSpMk id="22" creationId="{E2C61123-D8A8-8B17-2D75-D99E3C6D7C8B}"/>
          </ac:cxnSpMkLst>
        </pc:cxnChg>
        <pc:cxnChg chg="mod">
          <ac:chgData name="Jason Wiese" userId="4bff8d5b-7de6-4655-b397-69b0afc81113" providerId="ADAL" clId="{7C043DCC-C9C8-4DCE-8926-81856F562312}" dt="2024-04-23T02:25:02.770" v="753" actId="1076"/>
          <ac:cxnSpMkLst>
            <pc:docMk/>
            <pc:sldMk cId="1325978440" sldId="2146846161"/>
            <ac:cxnSpMk id="23" creationId="{38FB56D2-7DAC-4E51-54C9-750C9C5DB6C7}"/>
          </ac:cxnSpMkLst>
        </pc:cxnChg>
        <pc:cxnChg chg="mod">
          <ac:chgData name="Jason Wiese" userId="4bff8d5b-7de6-4655-b397-69b0afc81113" providerId="ADAL" clId="{7C043DCC-C9C8-4DCE-8926-81856F562312}" dt="2024-04-24T01:28:32.857" v="10633" actId="14100"/>
          <ac:cxnSpMkLst>
            <pc:docMk/>
            <pc:sldMk cId="1325978440" sldId="2146846161"/>
            <ac:cxnSpMk id="31" creationId="{F63946C7-8AB1-03DD-C14A-AF83004577C8}"/>
          </ac:cxnSpMkLst>
        </pc:cxnChg>
        <pc:cxnChg chg="mod">
          <ac:chgData name="Jason Wiese" userId="4bff8d5b-7de6-4655-b397-69b0afc81113" providerId="ADAL" clId="{7C043DCC-C9C8-4DCE-8926-81856F562312}" dt="2024-04-24T01:28:41.490" v="10634" actId="14100"/>
          <ac:cxnSpMkLst>
            <pc:docMk/>
            <pc:sldMk cId="1325978440" sldId="2146846161"/>
            <ac:cxnSpMk id="32" creationId="{393EB451-65EE-A0FC-4107-7A430CB0706A}"/>
          </ac:cxnSpMkLst>
        </pc:cxnChg>
        <pc:cxnChg chg="add mod">
          <ac:chgData name="Jason Wiese" userId="4bff8d5b-7de6-4655-b397-69b0afc81113" providerId="ADAL" clId="{7C043DCC-C9C8-4DCE-8926-81856F562312}" dt="2024-04-23T05:19:41.120" v="6837" actId="1076"/>
          <ac:cxnSpMkLst>
            <pc:docMk/>
            <pc:sldMk cId="1325978440" sldId="2146846161"/>
            <ac:cxnSpMk id="72" creationId="{5B5BF8A6-3300-56A8-1F82-CBE61B0BACD3}"/>
          </ac:cxnSpMkLst>
        </pc:cxnChg>
      </pc:sldChg>
      <pc:sldChg chg="addSp modSp mod">
        <pc:chgData name="Jason Wiese" userId="4bff8d5b-7de6-4655-b397-69b0afc81113" providerId="ADAL" clId="{7C043DCC-C9C8-4DCE-8926-81856F562312}" dt="2024-04-24T03:47:04.028" v="14124" actId="20577"/>
        <pc:sldMkLst>
          <pc:docMk/>
          <pc:sldMk cId="3726971114" sldId="2146846162"/>
        </pc:sldMkLst>
        <pc:spChg chg="mod">
          <ac:chgData name="Jason Wiese" userId="4bff8d5b-7de6-4655-b397-69b0afc81113" providerId="ADAL" clId="{7C043DCC-C9C8-4DCE-8926-81856F562312}" dt="2024-04-24T03:47:04.028" v="14124" actId="20577"/>
          <ac:spMkLst>
            <pc:docMk/>
            <pc:sldMk cId="3726971114" sldId="2146846162"/>
            <ac:spMk id="4" creationId="{1BF894CE-5EB9-4BB3-F6C7-477E37F6A6AA}"/>
          </ac:spMkLst>
        </pc:spChg>
        <pc:spChg chg="add mod ord">
          <ac:chgData name="Jason Wiese" userId="4bff8d5b-7de6-4655-b397-69b0afc81113" providerId="ADAL" clId="{7C043DCC-C9C8-4DCE-8926-81856F562312}" dt="2024-04-23T03:32:42.409" v="3118" actId="1076"/>
          <ac:spMkLst>
            <pc:docMk/>
            <pc:sldMk cId="3726971114" sldId="2146846162"/>
            <ac:spMk id="6" creationId="{CCA62C5F-7576-61E7-47CA-C1AECFE90709}"/>
          </ac:spMkLst>
        </pc:spChg>
        <pc:spChg chg="ord">
          <ac:chgData name="Jason Wiese" userId="4bff8d5b-7de6-4655-b397-69b0afc81113" providerId="ADAL" clId="{7C043DCC-C9C8-4DCE-8926-81856F562312}" dt="2024-04-23T03:31:22.648" v="3074" actId="167"/>
          <ac:spMkLst>
            <pc:docMk/>
            <pc:sldMk cId="3726971114" sldId="2146846162"/>
            <ac:spMk id="7" creationId="{BF552AD7-7F6F-4810-03DE-C115B33C9778}"/>
          </ac:spMkLst>
        </pc:spChg>
        <pc:spChg chg="mod">
          <ac:chgData name="Jason Wiese" userId="4bff8d5b-7de6-4655-b397-69b0afc81113" providerId="ADAL" clId="{7C043DCC-C9C8-4DCE-8926-81856F562312}" dt="2024-04-24T01:59:57.849" v="11360" actId="20577"/>
          <ac:spMkLst>
            <pc:docMk/>
            <pc:sldMk cId="3726971114" sldId="2146846162"/>
            <ac:spMk id="8" creationId="{80BE504E-D30F-392F-FD1E-3725BD223175}"/>
          </ac:spMkLst>
        </pc:spChg>
        <pc:spChg chg="mod">
          <ac:chgData name="Jason Wiese" userId="4bff8d5b-7de6-4655-b397-69b0afc81113" providerId="ADAL" clId="{7C043DCC-C9C8-4DCE-8926-81856F562312}" dt="2024-04-23T05:30:19.436" v="7291" actId="20577"/>
          <ac:spMkLst>
            <pc:docMk/>
            <pc:sldMk cId="3726971114" sldId="2146846162"/>
            <ac:spMk id="10" creationId="{4F3CE1B9-D72B-4A5D-8CE4-2D1A16FDFAC0}"/>
          </ac:spMkLst>
        </pc:spChg>
        <pc:spChg chg="mod">
          <ac:chgData name="Jason Wiese" userId="4bff8d5b-7de6-4655-b397-69b0afc81113" providerId="ADAL" clId="{7C043DCC-C9C8-4DCE-8926-81856F562312}" dt="2024-04-23T03:32:42.409" v="3118" actId="1076"/>
          <ac:spMkLst>
            <pc:docMk/>
            <pc:sldMk cId="3726971114" sldId="2146846162"/>
            <ac:spMk id="11" creationId="{992FBFF3-DE58-CA84-FC92-A3FFAF310685}"/>
          </ac:spMkLst>
        </pc:spChg>
        <pc:spChg chg="add mod ord">
          <ac:chgData name="Jason Wiese" userId="4bff8d5b-7de6-4655-b397-69b0afc81113" providerId="ADAL" clId="{7C043DCC-C9C8-4DCE-8926-81856F562312}" dt="2024-04-23T03:32:42.409" v="3118" actId="1076"/>
          <ac:spMkLst>
            <pc:docMk/>
            <pc:sldMk cId="3726971114" sldId="2146846162"/>
            <ac:spMk id="13" creationId="{B48DE55B-0DDA-EF3E-9F34-7E8E341BF4AF}"/>
          </ac:spMkLst>
        </pc:spChg>
        <pc:spChg chg="add mod ord">
          <ac:chgData name="Jason Wiese" userId="4bff8d5b-7de6-4655-b397-69b0afc81113" providerId="ADAL" clId="{7C043DCC-C9C8-4DCE-8926-81856F562312}" dt="2024-04-23T03:32:10.857" v="3100" actId="1076"/>
          <ac:spMkLst>
            <pc:docMk/>
            <pc:sldMk cId="3726971114" sldId="2146846162"/>
            <ac:spMk id="14" creationId="{0E672B59-1BCB-8B50-2261-82AFB2639F21}"/>
          </ac:spMkLst>
        </pc:spChg>
        <pc:spChg chg="mod">
          <ac:chgData name="Jason Wiese" userId="4bff8d5b-7de6-4655-b397-69b0afc81113" providerId="ADAL" clId="{7C043DCC-C9C8-4DCE-8926-81856F562312}" dt="2024-04-23T03:26:01.466" v="2855" actId="20577"/>
          <ac:spMkLst>
            <pc:docMk/>
            <pc:sldMk cId="3726971114" sldId="2146846162"/>
            <ac:spMk id="15" creationId="{CCC7D64C-5BDB-9B74-3262-9D5D4FE3C437}"/>
          </ac:spMkLst>
        </pc:spChg>
        <pc:spChg chg="mod">
          <ac:chgData name="Jason Wiese" userId="4bff8d5b-7de6-4655-b397-69b0afc81113" providerId="ADAL" clId="{7C043DCC-C9C8-4DCE-8926-81856F562312}" dt="2024-04-23T03:32:42.409" v="3118" actId="1076"/>
          <ac:spMkLst>
            <pc:docMk/>
            <pc:sldMk cId="3726971114" sldId="2146846162"/>
            <ac:spMk id="16" creationId="{FAE03D4B-0538-9607-1463-584111031FA4}"/>
          </ac:spMkLst>
        </pc:spChg>
        <pc:spChg chg="mod">
          <ac:chgData name="Jason Wiese" userId="4bff8d5b-7de6-4655-b397-69b0afc81113" providerId="ADAL" clId="{7C043DCC-C9C8-4DCE-8926-81856F562312}" dt="2024-04-24T01:59:52.262" v="11359" actId="20577"/>
          <ac:spMkLst>
            <pc:docMk/>
            <pc:sldMk cId="3726971114" sldId="2146846162"/>
            <ac:spMk id="23" creationId="{B3EE52B6-A8EE-1983-D1CB-1AFA1E64C87A}"/>
          </ac:spMkLst>
        </pc:spChg>
        <pc:picChg chg="mod">
          <ac:chgData name="Jason Wiese" userId="4bff8d5b-7de6-4655-b397-69b0afc81113" providerId="ADAL" clId="{7C043DCC-C9C8-4DCE-8926-81856F562312}" dt="2024-04-23T03:32:42.409" v="3118" actId="1076"/>
          <ac:picMkLst>
            <pc:docMk/>
            <pc:sldMk cId="3726971114" sldId="2146846162"/>
            <ac:picMk id="3" creationId="{CDAC5B24-A9E8-E22E-0F00-391898E199A7}"/>
          </ac:picMkLst>
        </pc:picChg>
        <pc:picChg chg="mod">
          <ac:chgData name="Jason Wiese" userId="4bff8d5b-7de6-4655-b397-69b0afc81113" providerId="ADAL" clId="{7C043DCC-C9C8-4DCE-8926-81856F562312}" dt="2024-04-23T03:32:42.409" v="3118" actId="1076"/>
          <ac:picMkLst>
            <pc:docMk/>
            <pc:sldMk cId="3726971114" sldId="2146846162"/>
            <ac:picMk id="17" creationId="{AEC73940-BE0A-07F6-0B75-26656FC1F17F}"/>
          </ac:picMkLst>
        </pc:picChg>
        <pc:picChg chg="mod">
          <ac:chgData name="Jason Wiese" userId="4bff8d5b-7de6-4655-b397-69b0afc81113" providerId="ADAL" clId="{7C043DCC-C9C8-4DCE-8926-81856F562312}" dt="2024-04-23T03:32:10.857" v="3100" actId="1076"/>
          <ac:picMkLst>
            <pc:docMk/>
            <pc:sldMk cId="3726971114" sldId="2146846162"/>
            <ac:picMk id="22" creationId="{E32E381B-BDCE-A225-DBFD-A088DB5C67EE}"/>
          </ac:picMkLst>
        </pc:picChg>
      </pc:sldChg>
      <pc:sldChg chg="del">
        <pc:chgData name="Jason Wiese" userId="4bff8d5b-7de6-4655-b397-69b0afc81113" providerId="ADAL" clId="{7C043DCC-C9C8-4DCE-8926-81856F562312}" dt="2024-04-23T02:27:06.456" v="797" actId="47"/>
        <pc:sldMkLst>
          <pc:docMk/>
          <pc:sldMk cId="3018796923" sldId="2146846165"/>
        </pc:sldMkLst>
      </pc:sldChg>
      <pc:sldChg chg="addSp modSp mod addCm delCm">
        <pc:chgData name="Jason Wiese" userId="4bff8d5b-7de6-4655-b397-69b0afc81113" providerId="ADAL" clId="{7C043DCC-C9C8-4DCE-8926-81856F562312}" dt="2024-04-24T18:34:37.465" v="17767" actId="313"/>
        <pc:sldMkLst>
          <pc:docMk/>
          <pc:sldMk cId="103203075" sldId="2146846168"/>
        </pc:sldMkLst>
        <pc:spChg chg="mod">
          <ac:chgData name="Jason Wiese" userId="4bff8d5b-7de6-4655-b397-69b0afc81113" providerId="ADAL" clId="{7C043DCC-C9C8-4DCE-8926-81856F562312}" dt="2024-04-23T02:56:02.518" v="2228" actId="1076"/>
          <ac:spMkLst>
            <pc:docMk/>
            <pc:sldMk cId="103203075" sldId="2146846168"/>
            <ac:spMk id="3" creationId="{48DDE9B7-03AD-C8AD-6F64-AE3400F77A7B}"/>
          </ac:spMkLst>
        </pc:spChg>
        <pc:spChg chg="mod">
          <ac:chgData name="Jason Wiese" userId="4bff8d5b-7de6-4655-b397-69b0afc81113" providerId="ADAL" clId="{7C043DCC-C9C8-4DCE-8926-81856F562312}" dt="2024-04-23T03:22:24.551" v="2746" actId="313"/>
          <ac:spMkLst>
            <pc:docMk/>
            <pc:sldMk cId="103203075" sldId="2146846168"/>
            <ac:spMk id="4" creationId="{1BF894CE-5EB9-4BB3-F6C7-477E37F6A6AA}"/>
          </ac:spMkLst>
        </pc:spChg>
        <pc:spChg chg="mod">
          <ac:chgData name="Jason Wiese" userId="4bff8d5b-7de6-4655-b397-69b0afc81113" providerId="ADAL" clId="{7C043DCC-C9C8-4DCE-8926-81856F562312}" dt="2024-04-23T02:56:18.475" v="2284" actId="20577"/>
          <ac:spMkLst>
            <pc:docMk/>
            <pc:sldMk cId="103203075" sldId="2146846168"/>
            <ac:spMk id="6" creationId="{36BFE096-21EE-75BF-E9DB-B57E30B4AA7A}"/>
          </ac:spMkLst>
        </pc:spChg>
        <pc:spChg chg="mod">
          <ac:chgData name="Jason Wiese" userId="4bff8d5b-7de6-4655-b397-69b0afc81113" providerId="ADAL" clId="{7C043DCC-C9C8-4DCE-8926-81856F562312}" dt="2024-04-23T02:56:02.518" v="2228" actId="1076"/>
          <ac:spMkLst>
            <pc:docMk/>
            <pc:sldMk cId="103203075" sldId="2146846168"/>
            <ac:spMk id="7" creationId="{2313FE7E-0E9B-6807-B9BB-4D982FB00DF2}"/>
          </ac:spMkLst>
        </pc:spChg>
        <pc:spChg chg="mod">
          <ac:chgData name="Jason Wiese" userId="4bff8d5b-7de6-4655-b397-69b0afc81113" providerId="ADAL" clId="{7C043DCC-C9C8-4DCE-8926-81856F562312}" dt="2024-04-24T18:34:37.465" v="17767" actId="313"/>
          <ac:spMkLst>
            <pc:docMk/>
            <pc:sldMk cId="103203075" sldId="2146846168"/>
            <ac:spMk id="8" creationId="{3351E766-DA40-FBC4-FFD4-06C9741793A3}"/>
          </ac:spMkLst>
        </pc:spChg>
        <pc:spChg chg="mod">
          <ac:chgData name="Jason Wiese" userId="4bff8d5b-7de6-4655-b397-69b0afc81113" providerId="ADAL" clId="{7C043DCC-C9C8-4DCE-8926-81856F562312}" dt="2024-04-23T02:56:02.518" v="2228" actId="1076"/>
          <ac:spMkLst>
            <pc:docMk/>
            <pc:sldMk cId="103203075" sldId="2146846168"/>
            <ac:spMk id="10" creationId="{1AA50C12-A881-C71B-886A-743735BC4639}"/>
          </ac:spMkLst>
        </pc:spChg>
        <pc:spChg chg="mod">
          <ac:chgData name="Jason Wiese" userId="4bff8d5b-7de6-4655-b397-69b0afc81113" providerId="ADAL" clId="{7C043DCC-C9C8-4DCE-8926-81856F562312}" dt="2024-04-23T02:56:02.518" v="2228" actId="1076"/>
          <ac:spMkLst>
            <pc:docMk/>
            <pc:sldMk cId="103203075" sldId="2146846168"/>
            <ac:spMk id="11" creationId="{6DA14514-A60F-46F0-97D1-9B64312710E9}"/>
          </ac:spMkLst>
        </pc:spChg>
        <pc:spChg chg="mod">
          <ac:chgData name="Jason Wiese" userId="4bff8d5b-7de6-4655-b397-69b0afc81113" providerId="ADAL" clId="{7C043DCC-C9C8-4DCE-8926-81856F562312}" dt="2024-04-23T05:40:57.186" v="7811" actId="20577"/>
          <ac:spMkLst>
            <pc:docMk/>
            <pc:sldMk cId="103203075" sldId="2146846168"/>
            <ac:spMk id="12" creationId="{0EDD1F25-D5F7-F334-F9DD-AEE374742EAA}"/>
          </ac:spMkLst>
        </pc:spChg>
        <pc:spChg chg="mod">
          <ac:chgData name="Jason Wiese" userId="4bff8d5b-7de6-4655-b397-69b0afc81113" providerId="ADAL" clId="{7C043DCC-C9C8-4DCE-8926-81856F562312}" dt="2024-04-23T02:56:02.518" v="2228" actId="1076"/>
          <ac:spMkLst>
            <pc:docMk/>
            <pc:sldMk cId="103203075" sldId="2146846168"/>
            <ac:spMk id="13" creationId="{ACDA6802-E9A8-7DA9-3428-2C110F6014E7}"/>
          </ac:spMkLst>
        </pc:spChg>
        <pc:spChg chg="mod">
          <ac:chgData name="Jason Wiese" userId="4bff8d5b-7de6-4655-b397-69b0afc81113" providerId="ADAL" clId="{7C043DCC-C9C8-4DCE-8926-81856F562312}" dt="2024-04-23T02:49:32.775" v="1883" actId="1035"/>
          <ac:spMkLst>
            <pc:docMk/>
            <pc:sldMk cId="103203075" sldId="2146846168"/>
            <ac:spMk id="14" creationId="{9966D3D6-B000-B4E5-A1A6-A2CD33B7203F}"/>
          </ac:spMkLst>
        </pc:spChg>
        <pc:spChg chg="add mod">
          <ac:chgData name="Jason Wiese" userId="4bff8d5b-7de6-4655-b397-69b0afc81113" providerId="ADAL" clId="{7C043DCC-C9C8-4DCE-8926-81856F562312}" dt="2024-04-24T01:53:59.744" v="11182" actId="404"/>
          <ac:spMkLst>
            <pc:docMk/>
            <pc:sldMk cId="103203075" sldId="2146846168"/>
            <ac:spMk id="16" creationId="{7B29C34E-9FE1-29EF-A4EB-F3599432718F}"/>
          </ac:spMkLst>
        </pc:spChg>
        <pc:spChg chg="add mod">
          <ac:chgData name="Jason Wiese" userId="4bff8d5b-7de6-4655-b397-69b0afc81113" providerId="ADAL" clId="{7C043DCC-C9C8-4DCE-8926-81856F562312}" dt="2024-04-23T02:56:02.518" v="2228" actId="1076"/>
          <ac:spMkLst>
            <pc:docMk/>
            <pc:sldMk cId="103203075" sldId="2146846168"/>
            <ac:spMk id="17" creationId="{BB104045-3602-7149-95AA-17943030DB1F}"/>
          </ac:spMkLst>
        </pc:spChg>
        <pc:spChg chg="mod">
          <ac:chgData name="Jason Wiese" userId="4bff8d5b-7de6-4655-b397-69b0afc81113" providerId="ADAL" clId="{7C043DCC-C9C8-4DCE-8926-81856F562312}" dt="2024-04-23T02:56:02.518" v="2228" actId="1076"/>
          <ac:spMkLst>
            <pc:docMk/>
            <pc:sldMk cId="103203075" sldId="2146846168"/>
            <ac:spMk id="20" creationId="{50D2AEF6-F790-B060-7834-3DBD237C00C5}"/>
          </ac:spMkLst>
        </pc:spChg>
        <pc:spChg chg="mod">
          <ac:chgData name="Jason Wiese" userId="4bff8d5b-7de6-4655-b397-69b0afc81113" providerId="ADAL" clId="{7C043DCC-C9C8-4DCE-8926-81856F562312}" dt="2024-04-23T03:10:21.431" v="2603" actId="20577"/>
          <ac:spMkLst>
            <pc:docMk/>
            <pc:sldMk cId="103203075" sldId="2146846168"/>
            <ac:spMk id="23" creationId="{747D63BE-FDD4-B692-3787-2C22B7AE5266}"/>
          </ac:spMkLst>
        </pc:spChg>
        <pc:spChg chg="mod">
          <ac:chgData name="Jason Wiese" userId="4bff8d5b-7de6-4655-b397-69b0afc81113" providerId="ADAL" clId="{7C043DCC-C9C8-4DCE-8926-81856F562312}" dt="2024-04-24T01:54:03.082" v="11183" actId="404"/>
          <ac:spMkLst>
            <pc:docMk/>
            <pc:sldMk cId="103203075" sldId="2146846168"/>
            <ac:spMk id="24" creationId="{F33C8887-2045-EFA2-D7F7-28510E6D0321}"/>
          </ac:spMkLst>
        </pc:spChg>
        <pc:spChg chg="add mod">
          <ac:chgData name="Jason Wiese" userId="4bff8d5b-7de6-4655-b397-69b0afc81113" providerId="ADAL" clId="{7C043DCC-C9C8-4DCE-8926-81856F562312}" dt="2024-04-23T02:56:02.518" v="2228" actId="1076"/>
          <ac:spMkLst>
            <pc:docMk/>
            <pc:sldMk cId="103203075" sldId="2146846168"/>
            <ac:spMk id="25" creationId="{9B90402B-B8D3-7679-0D06-E420E335A26B}"/>
          </ac:spMkLst>
        </pc:spChg>
        <pc:spChg chg="mod">
          <ac:chgData name="Jason Wiese" userId="4bff8d5b-7de6-4655-b397-69b0afc81113" providerId="ADAL" clId="{7C043DCC-C9C8-4DCE-8926-81856F562312}" dt="2024-04-24T01:54:12.067" v="11185" actId="404"/>
          <ac:spMkLst>
            <pc:docMk/>
            <pc:sldMk cId="103203075" sldId="2146846168"/>
            <ac:spMk id="27" creationId="{DA3742F5-F44C-8C64-485E-E90611CC399E}"/>
          </ac:spMkLst>
        </pc:spChg>
        <pc:spChg chg="add mod">
          <ac:chgData name="Jason Wiese" userId="4bff8d5b-7de6-4655-b397-69b0afc81113" providerId="ADAL" clId="{7C043DCC-C9C8-4DCE-8926-81856F562312}" dt="2024-04-23T02:56:02.518" v="2228" actId="1076"/>
          <ac:spMkLst>
            <pc:docMk/>
            <pc:sldMk cId="103203075" sldId="2146846168"/>
            <ac:spMk id="28" creationId="{8095F149-01CD-C6AC-A4EA-6DD445770D7B}"/>
          </ac:spMkLst>
        </pc:spChg>
        <pc:spChg chg="mod">
          <ac:chgData name="Jason Wiese" userId="4bff8d5b-7de6-4655-b397-69b0afc81113" providerId="ADAL" clId="{7C043DCC-C9C8-4DCE-8926-81856F562312}" dt="2024-04-24T01:54:16.515" v="11186" actId="404"/>
          <ac:spMkLst>
            <pc:docMk/>
            <pc:sldMk cId="103203075" sldId="2146846168"/>
            <ac:spMk id="29" creationId="{FD55D66F-796C-8A3F-B2CC-19C6BB301B65}"/>
          </ac:spMkLst>
        </pc:spChg>
        <pc:spChg chg="add mod">
          <ac:chgData name="Jason Wiese" userId="4bff8d5b-7de6-4655-b397-69b0afc81113" providerId="ADAL" clId="{7C043DCC-C9C8-4DCE-8926-81856F562312}" dt="2024-04-23T02:56:02.518" v="2228" actId="1076"/>
          <ac:spMkLst>
            <pc:docMk/>
            <pc:sldMk cId="103203075" sldId="2146846168"/>
            <ac:spMk id="30" creationId="{6A1EEF78-35F7-9DD3-A123-412B49EF6197}"/>
          </ac:spMkLst>
        </pc:spChg>
        <pc:spChg chg="mod">
          <ac:chgData name="Jason Wiese" userId="4bff8d5b-7de6-4655-b397-69b0afc81113" providerId="ADAL" clId="{7C043DCC-C9C8-4DCE-8926-81856F562312}" dt="2024-04-24T01:54:08.564" v="11184" actId="404"/>
          <ac:spMkLst>
            <pc:docMk/>
            <pc:sldMk cId="103203075" sldId="2146846168"/>
            <ac:spMk id="32" creationId="{3152FE9A-3A9F-E377-37D9-857AFA44C277}"/>
          </ac:spMkLst>
        </pc:spChg>
        <pc:spChg chg="mod">
          <ac:chgData name="Jason Wiese" userId="4bff8d5b-7de6-4655-b397-69b0afc81113" providerId="ADAL" clId="{7C043DCC-C9C8-4DCE-8926-81856F562312}" dt="2024-04-23T02:56:02.518" v="2228" actId="1076"/>
          <ac:spMkLst>
            <pc:docMk/>
            <pc:sldMk cId="103203075" sldId="2146846168"/>
            <ac:spMk id="39" creationId="{5F38412E-F61E-DBF6-66B9-EC3CF991A09D}"/>
          </ac:spMkLst>
        </pc:spChg>
        <pc:spChg chg="mod">
          <ac:chgData name="Jason Wiese" userId="4bff8d5b-7de6-4655-b397-69b0afc81113" providerId="ADAL" clId="{7C043DCC-C9C8-4DCE-8926-81856F562312}" dt="2024-04-23T02:56:02.518" v="2228" actId="1076"/>
          <ac:spMkLst>
            <pc:docMk/>
            <pc:sldMk cId="103203075" sldId="2146846168"/>
            <ac:spMk id="40" creationId="{DD0CF69B-93DA-048A-09CA-471BAD38FB96}"/>
          </ac:spMkLst>
        </pc:spChg>
        <pc:spChg chg="mod">
          <ac:chgData name="Jason Wiese" userId="4bff8d5b-7de6-4655-b397-69b0afc81113" providerId="ADAL" clId="{7C043DCC-C9C8-4DCE-8926-81856F562312}" dt="2024-04-23T02:56:02.518" v="2228" actId="1076"/>
          <ac:spMkLst>
            <pc:docMk/>
            <pc:sldMk cId="103203075" sldId="2146846168"/>
            <ac:spMk id="41" creationId="{284C65FC-C142-448E-DE06-9F0BDA5AB22A}"/>
          </ac:spMkLst>
        </pc:spChg>
        <pc:spChg chg="mod">
          <ac:chgData name="Jason Wiese" userId="4bff8d5b-7de6-4655-b397-69b0afc81113" providerId="ADAL" clId="{7C043DCC-C9C8-4DCE-8926-81856F562312}" dt="2024-04-23T02:56:02.518" v="2228" actId="1076"/>
          <ac:spMkLst>
            <pc:docMk/>
            <pc:sldMk cId="103203075" sldId="2146846168"/>
            <ac:spMk id="42" creationId="{58D2D5EE-1D77-7C8E-E5C2-37556F82BF61}"/>
          </ac:spMkLst>
        </pc:spChg>
        <pc:spChg chg="mod">
          <ac:chgData name="Jason Wiese" userId="4bff8d5b-7de6-4655-b397-69b0afc81113" providerId="ADAL" clId="{7C043DCC-C9C8-4DCE-8926-81856F562312}" dt="2024-04-23T02:56:02.518" v="2228" actId="1076"/>
          <ac:spMkLst>
            <pc:docMk/>
            <pc:sldMk cId="103203075" sldId="2146846168"/>
            <ac:spMk id="43" creationId="{07B54BDC-AB36-6511-8620-FD349EAA3DC1}"/>
          </ac:spMkLst>
        </pc:spChg>
        <pc:picChg chg="mod">
          <ac:chgData name="Jason Wiese" userId="4bff8d5b-7de6-4655-b397-69b0afc81113" providerId="ADAL" clId="{7C043DCC-C9C8-4DCE-8926-81856F562312}" dt="2024-04-23T02:56:02.518" v="2228" actId="1076"/>
          <ac:picMkLst>
            <pc:docMk/>
            <pc:sldMk cId="103203075" sldId="2146846168"/>
            <ac:picMk id="15" creationId="{12FC395A-C0F5-812E-97C3-866150EB53F8}"/>
          </ac:picMkLst>
        </pc:picChg>
        <pc:picChg chg="mod">
          <ac:chgData name="Jason Wiese" userId="4bff8d5b-7de6-4655-b397-69b0afc81113" providerId="ADAL" clId="{7C043DCC-C9C8-4DCE-8926-81856F562312}" dt="2024-04-23T02:56:02.518" v="2228" actId="1076"/>
          <ac:picMkLst>
            <pc:docMk/>
            <pc:sldMk cId="103203075" sldId="2146846168"/>
            <ac:picMk id="26" creationId="{F537BB7D-41CC-4B3F-EBA3-D6D87758CCC3}"/>
          </ac:picMkLst>
        </pc:picChg>
        <pc:picChg chg="mod">
          <ac:chgData name="Jason Wiese" userId="4bff8d5b-7de6-4655-b397-69b0afc81113" providerId="ADAL" clId="{7C043DCC-C9C8-4DCE-8926-81856F562312}" dt="2024-04-23T02:56:02.518" v="2228" actId="1076"/>
          <ac:picMkLst>
            <pc:docMk/>
            <pc:sldMk cId="103203075" sldId="2146846168"/>
            <ac:picMk id="36" creationId="{7993B896-3081-23E4-3CF1-B299C3FD4CD9}"/>
          </ac:picMkLst>
        </pc:picChg>
        <pc:picChg chg="mod">
          <ac:chgData name="Jason Wiese" userId="4bff8d5b-7de6-4655-b397-69b0afc81113" providerId="ADAL" clId="{7C043DCC-C9C8-4DCE-8926-81856F562312}" dt="2024-04-24T15:17:31.706" v="17749" actId="14100"/>
          <ac:picMkLst>
            <pc:docMk/>
            <pc:sldMk cId="103203075" sldId="2146846168"/>
            <ac:picMk id="37" creationId="{D9426B49-57A3-EE5B-7A63-E552F7A4D050}"/>
          </ac:picMkLst>
        </pc:picChg>
        <pc:picChg chg="mod">
          <ac:chgData name="Jason Wiese" userId="4bff8d5b-7de6-4655-b397-69b0afc81113" providerId="ADAL" clId="{7C043DCC-C9C8-4DCE-8926-81856F562312}" dt="2024-04-23T02:56:02.518" v="2228" actId="1076"/>
          <ac:picMkLst>
            <pc:docMk/>
            <pc:sldMk cId="103203075" sldId="2146846168"/>
            <ac:picMk id="38" creationId="{99C1476B-7C73-6229-7CD0-6E3EE7D951F2}"/>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7C043DCC-C9C8-4DCE-8926-81856F562312}" dt="2024-04-24T01:53:51.387" v="11181"/>
              <pc2:cmMkLst xmlns:pc2="http://schemas.microsoft.com/office/powerpoint/2019/9/main/command">
                <pc:docMk/>
                <pc:sldMk cId="103203075" sldId="2146846168"/>
                <pc2:cmMk id="{743B0000-F37F-4D7D-AF8F-EDBB553C85AE}"/>
              </pc2:cmMkLst>
            </pc226:cmChg>
            <pc226:cmChg xmlns:pc226="http://schemas.microsoft.com/office/powerpoint/2022/06/main/command" chg="del">
              <pc226:chgData name="Jason Wiese" userId="4bff8d5b-7de6-4655-b397-69b0afc81113" providerId="ADAL" clId="{7C043DCC-C9C8-4DCE-8926-81856F562312}" dt="2024-04-23T02:43:46.633" v="1429"/>
              <pc2:cmMkLst xmlns:pc2="http://schemas.microsoft.com/office/powerpoint/2019/9/main/command">
                <pc:docMk/>
                <pc:sldMk cId="103203075" sldId="2146846168"/>
                <pc2:cmMk id="{31E7A006-346E-4FE5-89E4-A33A989F63E4}"/>
              </pc2:cmMkLst>
            </pc226:cmChg>
            <pc226:cmChg xmlns:pc226="http://schemas.microsoft.com/office/powerpoint/2022/06/main/command" chg="del">
              <pc226:chgData name="Jason Wiese" userId="4bff8d5b-7de6-4655-b397-69b0afc81113" providerId="ADAL" clId="{7C043DCC-C9C8-4DCE-8926-81856F562312}" dt="2024-04-23T02:43:48.038" v="1430"/>
              <pc2:cmMkLst xmlns:pc2="http://schemas.microsoft.com/office/powerpoint/2019/9/main/command">
                <pc:docMk/>
                <pc:sldMk cId="103203075" sldId="2146846168"/>
                <pc2:cmMk id="{0605A142-7BBF-4D1A-852F-2BB3CC0311D5}"/>
              </pc2:cmMkLst>
            </pc226:cmChg>
          </p:ext>
        </pc:extLst>
      </pc:sldChg>
      <pc:sldChg chg="addSp delSp modSp del mod">
        <pc:chgData name="Jason Wiese" userId="4bff8d5b-7de6-4655-b397-69b0afc81113" providerId="ADAL" clId="{7C043DCC-C9C8-4DCE-8926-81856F562312}" dt="2024-04-23T04:15:52.552" v="4766" actId="47"/>
        <pc:sldMkLst>
          <pc:docMk/>
          <pc:sldMk cId="387753826" sldId="2146846169"/>
        </pc:sldMkLst>
        <pc:spChg chg="del">
          <ac:chgData name="Jason Wiese" userId="4bff8d5b-7de6-4655-b397-69b0afc81113" providerId="ADAL" clId="{7C043DCC-C9C8-4DCE-8926-81856F562312}" dt="2024-04-23T04:13:30.265" v="4655" actId="478"/>
          <ac:spMkLst>
            <pc:docMk/>
            <pc:sldMk cId="387753826" sldId="2146846169"/>
            <ac:spMk id="11" creationId="{CB67A298-8322-0251-6677-87D30DBBBF2D}"/>
          </ac:spMkLst>
        </pc:spChg>
        <pc:spChg chg="del">
          <ac:chgData name="Jason Wiese" userId="4bff8d5b-7de6-4655-b397-69b0afc81113" providerId="ADAL" clId="{7C043DCC-C9C8-4DCE-8926-81856F562312}" dt="2024-04-23T04:13:30.265" v="4655" actId="478"/>
          <ac:spMkLst>
            <pc:docMk/>
            <pc:sldMk cId="387753826" sldId="2146846169"/>
            <ac:spMk id="13" creationId="{E89B8881-2687-AF66-A2FB-76FB08D12D19}"/>
          </ac:spMkLst>
        </pc:spChg>
        <pc:spChg chg="add mod">
          <ac:chgData name="Jason Wiese" userId="4bff8d5b-7de6-4655-b397-69b0afc81113" providerId="ADAL" clId="{7C043DCC-C9C8-4DCE-8926-81856F562312}" dt="2024-04-23T04:13:55.569" v="4716" actId="20577"/>
          <ac:spMkLst>
            <pc:docMk/>
            <pc:sldMk cId="387753826" sldId="2146846169"/>
            <ac:spMk id="14" creationId="{D36061C3-8E19-3A78-1CC1-EDC91426A29C}"/>
          </ac:spMkLst>
        </pc:spChg>
        <pc:spChg chg="del">
          <ac:chgData name="Jason Wiese" userId="4bff8d5b-7de6-4655-b397-69b0afc81113" providerId="ADAL" clId="{7C043DCC-C9C8-4DCE-8926-81856F562312}" dt="2024-04-23T04:13:30.265" v="4655" actId="478"/>
          <ac:spMkLst>
            <pc:docMk/>
            <pc:sldMk cId="387753826" sldId="2146846169"/>
            <ac:spMk id="16" creationId="{491C6C95-B7E3-51D4-CEEB-1EC8E0A092CF}"/>
          </ac:spMkLst>
        </pc:spChg>
        <pc:spChg chg="del">
          <ac:chgData name="Jason Wiese" userId="4bff8d5b-7de6-4655-b397-69b0afc81113" providerId="ADAL" clId="{7C043DCC-C9C8-4DCE-8926-81856F562312}" dt="2024-04-23T04:13:30.265" v="4655" actId="478"/>
          <ac:spMkLst>
            <pc:docMk/>
            <pc:sldMk cId="387753826" sldId="2146846169"/>
            <ac:spMk id="17" creationId="{B4478403-0FD3-0BB6-346D-C90AFD49255E}"/>
          </ac:spMkLst>
        </pc:spChg>
        <pc:spChg chg="del">
          <ac:chgData name="Jason Wiese" userId="4bff8d5b-7de6-4655-b397-69b0afc81113" providerId="ADAL" clId="{7C043DCC-C9C8-4DCE-8926-81856F562312}" dt="2024-04-23T04:13:30.265" v="4655" actId="478"/>
          <ac:spMkLst>
            <pc:docMk/>
            <pc:sldMk cId="387753826" sldId="2146846169"/>
            <ac:spMk id="18" creationId="{0D72D974-0987-A561-52DA-73478DA359AD}"/>
          </ac:spMkLst>
        </pc:spChg>
        <pc:spChg chg="del">
          <ac:chgData name="Jason Wiese" userId="4bff8d5b-7de6-4655-b397-69b0afc81113" providerId="ADAL" clId="{7C043DCC-C9C8-4DCE-8926-81856F562312}" dt="2024-04-23T04:13:30.265" v="4655" actId="478"/>
          <ac:spMkLst>
            <pc:docMk/>
            <pc:sldMk cId="387753826" sldId="2146846169"/>
            <ac:spMk id="19" creationId="{C836C2E5-6608-FA79-A816-D598D9A7FBF3}"/>
          </ac:spMkLst>
        </pc:spChg>
        <pc:picChg chg="del">
          <ac:chgData name="Jason Wiese" userId="4bff8d5b-7de6-4655-b397-69b0afc81113" providerId="ADAL" clId="{7C043DCC-C9C8-4DCE-8926-81856F562312}" dt="2024-04-23T04:13:30.265" v="4655" actId="478"/>
          <ac:picMkLst>
            <pc:docMk/>
            <pc:sldMk cId="387753826" sldId="2146846169"/>
            <ac:picMk id="12" creationId="{972BB4F1-539D-A89E-9A3B-38736909BD54}"/>
          </ac:picMkLst>
        </pc:picChg>
        <pc:picChg chg="del">
          <ac:chgData name="Jason Wiese" userId="4bff8d5b-7de6-4655-b397-69b0afc81113" providerId="ADAL" clId="{7C043DCC-C9C8-4DCE-8926-81856F562312}" dt="2024-04-23T04:13:30.265" v="4655" actId="478"/>
          <ac:picMkLst>
            <pc:docMk/>
            <pc:sldMk cId="387753826" sldId="2146846169"/>
            <ac:picMk id="25" creationId="{FEF922B9-F120-85D6-82B9-C8790A434571}"/>
          </ac:picMkLst>
        </pc:picChg>
      </pc:sldChg>
      <pc:sldChg chg="addSp delSp modSp mod">
        <pc:chgData name="Jason Wiese" userId="4bff8d5b-7de6-4655-b397-69b0afc81113" providerId="ADAL" clId="{7C043DCC-C9C8-4DCE-8926-81856F562312}" dt="2024-04-23T05:17:20.842" v="6826"/>
        <pc:sldMkLst>
          <pc:docMk/>
          <pc:sldMk cId="324490398" sldId="2146846441"/>
        </pc:sldMkLst>
        <pc:spChg chg="add mod">
          <ac:chgData name="Jason Wiese" userId="4bff8d5b-7de6-4655-b397-69b0afc81113" providerId="ADAL" clId="{7C043DCC-C9C8-4DCE-8926-81856F562312}" dt="2024-04-23T05:17:20.842" v="6826"/>
          <ac:spMkLst>
            <pc:docMk/>
            <pc:sldMk cId="324490398" sldId="2146846441"/>
            <ac:spMk id="3" creationId="{A072EB9F-DD47-074D-3AF7-62E890B473CC}"/>
          </ac:spMkLst>
        </pc:spChg>
        <pc:spChg chg="mod">
          <ac:chgData name="Jason Wiese" userId="4bff8d5b-7de6-4655-b397-69b0afc81113" providerId="ADAL" clId="{7C043DCC-C9C8-4DCE-8926-81856F562312}" dt="2024-04-23T05:03:55.666" v="6640" actId="6549"/>
          <ac:spMkLst>
            <pc:docMk/>
            <pc:sldMk cId="324490398" sldId="2146846441"/>
            <ac:spMk id="4" creationId="{FF70E0CE-3823-5B82-EAE9-B9347DC14863}"/>
          </ac:spMkLst>
        </pc:spChg>
        <pc:spChg chg="del">
          <ac:chgData name="Jason Wiese" userId="4bff8d5b-7de6-4655-b397-69b0afc81113" providerId="ADAL" clId="{7C043DCC-C9C8-4DCE-8926-81856F562312}" dt="2024-04-23T05:16:33.609" v="6816" actId="478"/>
          <ac:spMkLst>
            <pc:docMk/>
            <pc:sldMk cId="324490398" sldId="2146846441"/>
            <ac:spMk id="12" creationId="{A0044871-9173-C69F-E475-7994917E774B}"/>
          </ac:spMkLst>
        </pc:spChg>
      </pc:sldChg>
      <pc:sldChg chg="modSp mod delCm">
        <pc:chgData name="Jason Wiese" userId="4bff8d5b-7de6-4655-b397-69b0afc81113" providerId="ADAL" clId="{7C043DCC-C9C8-4DCE-8926-81856F562312}" dt="2024-04-26T18:29:52.214" v="18138"/>
        <pc:sldMkLst>
          <pc:docMk/>
          <pc:sldMk cId="1267757117" sldId="2146846442"/>
        </pc:sldMkLst>
        <pc:spChg chg="mod">
          <ac:chgData name="Jason Wiese" userId="4bff8d5b-7de6-4655-b397-69b0afc81113" providerId="ADAL" clId="{7C043DCC-C9C8-4DCE-8926-81856F562312}" dt="2024-04-24T03:50:12.692" v="14147" actId="20577"/>
          <ac:spMkLst>
            <pc:docMk/>
            <pc:sldMk cId="1267757117" sldId="2146846442"/>
            <ac:spMk id="4" creationId="{1BF894CE-5EB9-4BB3-F6C7-477E37F6A6AA}"/>
          </ac:spMkLst>
        </pc:spChg>
        <pc:spChg chg="mod">
          <ac:chgData name="Jason Wiese" userId="4bff8d5b-7de6-4655-b397-69b0afc81113" providerId="ADAL" clId="{7C043DCC-C9C8-4DCE-8926-81856F562312}" dt="2024-04-23T05:15:24.827" v="6801" actId="120"/>
          <ac:spMkLst>
            <pc:docMk/>
            <pc:sldMk cId="1267757117" sldId="2146846442"/>
            <ac:spMk id="7" creationId="{C35D68F5-5E99-8E1A-4F10-D1AB253B4271}"/>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6T18:29:52.214" v="18138"/>
              <pc2:cmMkLst xmlns:pc2="http://schemas.microsoft.com/office/powerpoint/2019/9/main/command">
                <pc:docMk/>
                <pc:sldMk cId="1267757117" sldId="2146846442"/>
                <pc2:cmMk id="{7A13D765-B7D2-45E3-9A84-CA06E552C66F}"/>
              </pc2:cmMkLst>
            </pc226:cmChg>
          </p:ext>
        </pc:extLst>
      </pc:sldChg>
      <pc:sldChg chg="modSp del mod">
        <pc:chgData name="Jason Wiese" userId="4bff8d5b-7de6-4655-b397-69b0afc81113" providerId="ADAL" clId="{7C043DCC-C9C8-4DCE-8926-81856F562312}" dt="2024-04-23T02:25:36.453" v="791" actId="47"/>
        <pc:sldMkLst>
          <pc:docMk/>
          <pc:sldMk cId="2268885892" sldId="2146846442"/>
        </pc:sldMkLst>
        <pc:spChg chg="mod">
          <ac:chgData name="Jason Wiese" userId="4bff8d5b-7de6-4655-b397-69b0afc81113" providerId="ADAL" clId="{7C043DCC-C9C8-4DCE-8926-81856F562312}" dt="2024-04-23T02:20:34.401" v="712" actId="1035"/>
          <ac:spMkLst>
            <pc:docMk/>
            <pc:sldMk cId="2268885892" sldId="2146846442"/>
            <ac:spMk id="6" creationId="{92BCEE78-444F-A02B-342E-60E03CDCB8CB}"/>
          </ac:spMkLst>
        </pc:spChg>
        <pc:spChg chg="mod">
          <ac:chgData name="Jason Wiese" userId="4bff8d5b-7de6-4655-b397-69b0afc81113" providerId="ADAL" clId="{7C043DCC-C9C8-4DCE-8926-81856F562312}" dt="2024-04-23T02:19:50.293" v="638" actId="1035"/>
          <ac:spMkLst>
            <pc:docMk/>
            <pc:sldMk cId="2268885892" sldId="2146846442"/>
            <ac:spMk id="8" creationId="{47604848-0933-7903-921D-85662536654F}"/>
          </ac:spMkLst>
        </pc:spChg>
        <pc:spChg chg="mod">
          <ac:chgData name="Jason Wiese" userId="4bff8d5b-7de6-4655-b397-69b0afc81113" providerId="ADAL" clId="{7C043DCC-C9C8-4DCE-8926-81856F562312}" dt="2024-04-23T02:22:44.161" v="735" actId="1037"/>
          <ac:spMkLst>
            <pc:docMk/>
            <pc:sldMk cId="2268885892" sldId="2146846442"/>
            <ac:spMk id="10" creationId="{F5B987FB-ED48-D1AC-39A1-414570E34AF1}"/>
          </ac:spMkLst>
        </pc:spChg>
        <pc:spChg chg="mod">
          <ac:chgData name="Jason Wiese" userId="4bff8d5b-7de6-4655-b397-69b0afc81113" providerId="ADAL" clId="{7C043DCC-C9C8-4DCE-8926-81856F562312}" dt="2024-04-23T02:23:03.005" v="741" actId="1035"/>
          <ac:spMkLst>
            <pc:docMk/>
            <pc:sldMk cId="2268885892" sldId="2146846442"/>
            <ac:spMk id="11" creationId="{AFE9E787-2B3C-2699-DBEA-0D0FC4CDFEBC}"/>
          </ac:spMkLst>
        </pc:spChg>
        <pc:spChg chg="mod">
          <ac:chgData name="Jason Wiese" userId="4bff8d5b-7de6-4655-b397-69b0afc81113" providerId="ADAL" clId="{7C043DCC-C9C8-4DCE-8926-81856F562312}" dt="2024-04-23T02:22:44.161" v="735" actId="1037"/>
          <ac:spMkLst>
            <pc:docMk/>
            <pc:sldMk cId="2268885892" sldId="2146846442"/>
            <ac:spMk id="12" creationId="{E5E21345-E054-5487-AA95-557212C10EC9}"/>
          </ac:spMkLst>
        </pc:spChg>
        <pc:spChg chg="mod">
          <ac:chgData name="Jason Wiese" userId="4bff8d5b-7de6-4655-b397-69b0afc81113" providerId="ADAL" clId="{7C043DCC-C9C8-4DCE-8926-81856F562312}" dt="2024-04-23T02:23:03.005" v="741" actId="1035"/>
          <ac:spMkLst>
            <pc:docMk/>
            <pc:sldMk cId="2268885892" sldId="2146846442"/>
            <ac:spMk id="13" creationId="{622415C2-465B-A9E6-785C-8B9C693C2407}"/>
          </ac:spMkLst>
        </pc:spChg>
        <pc:spChg chg="mod">
          <ac:chgData name="Jason Wiese" userId="4bff8d5b-7de6-4655-b397-69b0afc81113" providerId="ADAL" clId="{7C043DCC-C9C8-4DCE-8926-81856F562312}" dt="2024-04-23T02:22:44.161" v="735" actId="1037"/>
          <ac:spMkLst>
            <pc:docMk/>
            <pc:sldMk cId="2268885892" sldId="2146846442"/>
            <ac:spMk id="14" creationId="{654E3126-D732-4D07-E390-0D9B2CA9AD4B}"/>
          </ac:spMkLst>
        </pc:spChg>
        <pc:spChg chg="mod">
          <ac:chgData name="Jason Wiese" userId="4bff8d5b-7de6-4655-b397-69b0afc81113" providerId="ADAL" clId="{7C043DCC-C9C8-4DCE-8926-81856F562312}" dt="2024-04-23T02:19:54.581" v="646" actId="1035"/>
          <ac:spMkLst>
            <pc:docMk/>
            <pc:sldMk cId="2268885892" sldId="2146846442"/>
            <ac:spMk id="15" creationId="{4A345244-3C71-2F7E-0784-6B60BA458C78}"/>
          </ac:spMkLst>
        </pc:spChg>
        <pc:spChg chg="mod">
          <ac:chgData name="Jason Wiese" userId="4bff8d5b-7de6-4655-b397-69b0afc81113" providerId="ADAL" clId="{7C043DCC-C9C8-4DCE-8926-81856F562312}" dt="2024-04-23T02:23:03.005" v="741" actId="1035"/>
          <ac:spMkLst>
            <pc:docMk/>
            <pc:sldMk cId="2268885892" sldId="2146846442"/>
            <ac:spMk id="16" creationId="{56427032-3446-B98C-D715-544537227C32}"/>
          </ac:spMkLst>
        </pc:spChg>
        <pc:spChg chg="mod">
          <ac:chgData name="Jason Wiese" userId="4bff8d5b-7de6-4655-b397-69b0afc81113" providerId="ADAL" clId="{7C043DCC-C9C8-4DCE-8926-81856F562312}" dt="2024-04-23T02:22:44.161" v="735" actId="1037"/>
          <ac:spMkLst>
            <pc:docMk/>
            <pc:sldMk cId="2268885892" sldId="2146846442"/>
            <ac:spMk id="17" creationId="{CD798DA4-BABC-5B8D-B0E3-ECCC22AB037A}"/>
          </ac:spMkLst>
        </pc:spChg>
        <pc:spChg chg="mod">
          <ac:chgData name="Jason Wiese" userId="4bff8d5b-7de6-4655-b397-69b0afc81113" providerId="ADAL" clId="{7C043DCC-C9C8-4DCE-8926-81856F562312}" dt="2024-04-23T02:22:44.161" v="735" actId="1037"/>
          <ac:spMkLst>
            <pc:docMk/>
            <pc:sldMk cId="2268885892" sldId="2146846442"/>
            <ac:spMk id="18" creationId="{CD551301-F188-B144-748E-F0ECAAB76215}"/>
          </ac:spMkLst>
        </pc:spChg>
        <pc:spChg chg="mod">
          <ac:chgData name="Jason Wiese" userId="4bff8d5b-7de6-4655-b397-69b0afc81113" providerId="ADAL" clId="{7C043DCC-C9C8-4DCE-8926-81856F562312}" dt="2024-04-23T02:23:03.005" v="741" actId="1035"/>
          <ac:spMkLst>
            <pc:docMk/>
            <pc:sldMk cId="2268885892" sldId="2146846442"/>
            <ac:spMk id="28" creationId="{CC359021-A824-02FD-A24A-8093FE3BD0FE}"/>
          </ac:spMkLst>
        </pc:spChg>
        <pc:spChg chg="mod">
          <ac:chgData name="Jason Wiese" userId="4bff8d5b-7de6-4655-b397-69b0afc81113" providerId="ADAL" clId="{7C043DCC-C9C8-4DCE-8926-81856F562312}" dt="2024-04-23T02:23:03.005" v="741" actId="1035"/>
          <ac:spMkLst>
            <pc:docMk/>
            <pc:sldMk cId="2268885892" sldId="2146846442"/>
            <ac:spMk id="38" creationId="{3AFBE4E2-1DCA-C2AD-76DE-A2DC5DD1C83B}"/>
          </ac:spMkLst>
        </pc:spChg>
        <pc:spChg chg="mod">
          <ac:chgData name="Jason Wiese" userId="4bff8d5b-7de6-4655-b397-69b0afc81113" providerId="ADAL" clId="{7C043DCC-C9C8-4DCE-8926-81856F562312}" dt="2024-04-23T02:22:44.161" v="735" actId="1037"/>
          <ac:spMkLst>
            <pc:docMk/>
            <pc:sldMk cId="2268885892" sldId="2146846442"/>
            <ac:spMk id="39" creationId="{66D847F3-AD1E-D30C-5550-8E817C7905B7}"/>
          </ac:spMkLst>
        </pc:spChg>
        <pc:spChg chg="mod">
          <ac:chgData name="Jason Wiese" userId="4bff8d5b-7de6-4655-b397-69b0afc81113" providerId="ADAL" clId="{7C043DCC-C9C8-4DCE-8926-81856F562312}" dt="2024-04-23T02:23:03.005" v="741" actId="1035"/>
          <ac:spMkLst>
            <pc:docMk/>
            <pc:sldMk cId="2268885892" sldId="2146846442"/>
            <ac:spMk id="40" creationId="{C1230454-3451-0B1F-285D-283309CF02E9}"/>
          </ac:spMkLst>
        </pc:spChg>
        <pc:spChg chg="mod">
          <ac:chgData name="Jason Wiese" userId="4bff8d5b-7de6-4655-b397-69b0afc81113" providerId="ADAL" clId="{7C043DCC-C9C8-4DCE-8926-81856F562312}" dt="2024-04-23T02:22:44.161" v="735" actId="1037"/>
          <ac:spMkLst>
            <pc:docMk/>
            <pc:sldMk cId="2268885892" sldId="2146846442"/>
            <ac:spMk id="41" creationId="{54793A4C-77B2-1D27-FD00-9D7B31539BAE}"/>
          </ac:spMkLst>
        </pc:spChg>
        <pc:spChg chg="mod">
          <ac:chgData name="Jason Wiese" userId="4bff8d5b-7de6-4655-b397-69b0afc81113" providerId="ADAL" clId="{7C043DCC-C9C8-4DCE-8926-81856F562312}" dt="2024-04-23T02:23:03.005" v="741" actId="1035"/>
          <ac:spMkLst>
            <pc:docMk/>
            <pc:sldMk cId="2268885892" sldId="2146846442"/>
            <ac:spMk id="44" creationId="{928E71CD-4E9F-735D-2957-738B8DCCEAD8}"/>
          </ac:spMkLst>
        </pc:spChg>
        <pc:spChg chg="mod">
          <ac:chgData name="Jason Wiese" userId="4bff8d5b-7de6-4655-b397-69b0afc81113" providerId="ADAL" clId="{7C043DCC-C9C8-4DCE-8926-81856F562312}" dt="2024-04-23T02:22:44.161" v="735" actId="1037"/>
          <ac:spMkLst>
            <pc:docMk/>
            <pc:sldMk cId="2268885892" sldId="2146846442"/>
            <ac:spMk id="45" creationId="{2C85C2F9-AE94-1467-6733-C8AE032B668F}"/>
          </ac:spMkLst>
        </pc:spChg>
        <pc:spChg chg="mod">
          <ac:chgData name="Jason Wiese" userId="4bff8d5b-7de6-4655-b397-69b0afc81113" providerId="ADAL" clId="{7C043DCC-C9C8-4DCE-8926-81856F562312}" dt="2024-04-23T02:23:03.005" v="741" actId="1035"/>
          <ac:spMkLst>
            <pc:docMk/>
            <pc:sldMk cId="2268885892" sldId="2146846442"/>
            <ac:spMk id="46" creationId="{E0903236-B9C0-E4EF-02E0-FF3B1F633378}"/>
          </ac:spMkLst>
        </pc:spChg>
        <pc:spChg chg="mod">
          <ac:chgData name="Jason Wiese" userId="4bff8d5b-7de6-4655-b397-69b0afc81113" providerId="ADAL" clId="{7C043DCC-C9C8-4DCE-8926-81856F562312}" dt="2024-04-23T02:22:44.161" v="735" actId="1037"/>
          <ac:spMkLst>
            <pc:docMk/>
            <pc:sldMk cId="2268885892" sldId="2146846442"/>
            <ac:spMk id="47" creationId="{6334BD81-B45C-68B0-315A-4E33F9FA6845}"/>
          </ac:spMkLst>
        </pc:spChg>
        <pc:spChg chg="mod">
          <ac:chgData name="Jason Wiese" userId="4bff8d5b-7de6-4655-b397-69b0afc81113" providerId="ADAL" clId="{7C043DCC-C9C8-4DCE-8926-81856F562312}" dt="2024-04-23T02:23:03.005" v="741" actId="1035"/>
          <ac:spMkLst>
            <pc:docMk/>
            <pc:sldMk cId="2268885892" sldId="2146846442"/>
            <ac:spMk id="48" creationId="{C0F704AF-2F7A-3215-C2B5-B3F16FE5896B}"/>
          </ac:spMkLst>
        </pc:spChg>
        <pc:spChg chg="mod">
          <ac:chgData name="Jason Wiese" userId="4bff8d5b-7de6-4655-b397-69b0afc81113" providerId="ADAL" clId="{7C043DCC-C9C8-4DCE-8926-81856F562312}" dt="2024-04-23T02:22:44.161" v="735" actId="1037"/>
          <ac:spMkLst>
            <pc:docMk/>
            <pc:sldMk cId="2268885892" sldId="2146846442"/>
            <ac:spMk id="49" creationId="{08E57921-F983-4B20-380C-6A5A0C65B59B}"/>
          </ac:spMkLst>
        </pc:spChg>
        <pc:spChg chg="mod">
          <ac:chgData name="Jason Wiese" userId="4bff8d5b-7de6-4655-b397-69b0afc81113" providerId="ADAL" clId="{7C043DCC-C9C8-4DCE-8926-81856F562312}" dt="2024-04-23T02:23:03.005" v="741" actId="1035"/>
          <ac:spMkLst>
            <pc:docMk/>
            <pc:sldMk cId="2268885892" sldId="2146846442"/>
            <ac:spMk id="50" creationId="{365555C2-5849-9C58-98AB-7098BA620DB2}"/>
          </ac:spMkLst>
        </pc:spChg>
        <pc:spChg chg="mod">
          <ac:chgData name="Jason Wiese" userId="4bff8d5b-7de6-4655-b397-69b0afc81113" providerId="ADAL" clId="{7C043DCC-C9C8-4DCE-8926-81856F562312}" dt="2024-04-23T02:19:50.293" v="638" actId="1035"/>
          <ac:spMkLst>
            <pc:docMk/>
            <pc:sldMk cId="2268885892" sldId="2146846442"/>
            <ac:spMk id="51" creationId="{9379A950-B615-8BEC-0842-115815B8B6D4}"/>
          </ac:spMkLst>
        </pc:spChg>
        <pc:spChg chg="mod">
          <ac:chgData name="Jason Wiese" userId="4bff8d5b-7de6-4655-b397-69b0afc81113" providerId="ADAL" clId="{7C043DCC-C9C8-4DCE-8926-81856F562312}" dt="2024-04-23T02:20:57.034" v="713" actId="313"/>
          <ac:spMkLst>
            <pc:docMk/>
            <pc:sldMk cId="2268885892" sldId="2146846442"/>
            <ac:spMk id="52" creationId="{179038A0-4CBF-7748-FFE4-8F4CDC031F37}"/>
          </ac:spMkLst>
        </pc:spChg>
        <pc:spChg chg="mod">
          <ac:chgData name="Jason Wiese" userId="4bff8d5b-7de6-4655-b397-69b0afc81113" providerId="ADAL" clId="{7C043DCC-C9C8-4DCE-8926-81856F562312}" dt="2024-04-23T02:19:50.293" v="638" actId="1035"/>
          <ac:spMkLst>
            <pc:docMk/>
            <pc:sldMk cId="2268885892" sldId="2146846442"/>
            <ac:spMk id="56" creationId="{CA1586E9-2264-2AE6-BD9A-B571FCA5D170}"/>
          </ac:spMkLst>
        </pc:spChg>
        <pc:spChg chg="mod">
          <ac:chgData name="Jason Wiese" userId="4bff8d5b-7de6-4655-b397-69b0afc81113" providerId="ADAL" clId="{7C043DCC-C9C8-4DCE-8926-81856F562312}" dt="2024-04-23T02:21:08.566" v="715" actId="20577"/>
          <ac:spMkLst>
            <pc:docMk/>
            <pc:sldMk cId="2268885892" sldId="2146846442"/>
            <ac:spMk id="57" creationId="{94E3374E-58AE-D3B5-E3F7-8960FDCAE852}"/>
          </ac:spMkLst>
        </pc:spChg>
        <pc:spChg chg="mod">
          <ac:chgData name="Jason Wiese" userId="4bff8d5b-7de6-4655-b397-69b0afc81113" providerId="ADAL" clId="{7C043DCC-C9C8-4DCE-8926-81856F562312}" dt="2024-04-23T02:19:50.293" v="638" actId="1035"/>
          <ac:spMkLst>
            <pc:docMk/>
            <pc:sldMk cId="2268885892" sldId="2146846442"/>
            <ac:spMk id="58" creationId="{66E580A2-7ED7-55E7-3505-13DA05BCAAA2}"/>
          </ac:spMkLst>
        </pc:spChg>
        <pc:spChg chg="mod">
          <ac:chgData name="Jason Wiese" userId="4bff8d5b-7de6-4655-b397-69b0afc81113" providerId="ADAL" clId="{7C043DCC-C9C8-4DCE-8926-81856F562312}" dt="2024-04-23T02:19:50.293" v="638" actId="1035"/>
          <ac:spMkLst>
            <pc:docMk/>
            <pc:sldMk cId="2268885892" sldId="2146846442"/>
            <ac:spMk id="64" creationId="{B68EA572-D57A-4C79-2626-28639245A36E}"/>
          </ac:spMkLst>
        </pc:spChg>
        <pc:spChg chg="mod">
          <ac:chgData name="Jason Wiese" userId="4bff8d5b-7de6-4655-b397-69b0afc81113" providerId="ADAL" clId="{7C043DCC-C9C8-4DCE-8926-81856F562312}" dt="2024-04-23T02:19:50.293" v="638" actId="1035"/>
          <ac:spMkLst>
            <pc:docMk/>
            <pc:sldMk cId="2268885892" sldId="2146846442"/>
            <ac:spMk id="65" creationId="{F915EA0B-29B3-58D2-CA49-9F7FE0FFC03B}"/>
          </ac:spMkLst>
        </pc:spChg>
        <pc:picChg chg="mod">
          <ac:chgData name="Jason Wiese" userId="4bff8d5b-7de6-4655-b397-69b0afc81113" providerId="ADAL" clId="{7C043DCC-C9C8-4DCE-8926-81856F562312}" dt="2024-04-23T02:21:42.713" v="724" actId="14100"/>
          <ac:picMkLst>
            <pc:docMk/>
            <pc:sldMk cId="2268885892" sldId="2146846442"/>
            <ac:picMk id="42" creationId="{C232F80C-4EF4-6A7F-F610-30F2F3CDA460}"/>
          </ac:picMkLst>
        </pc:picChg>
        <pc:picChg chg="mod">
          <ac:chgData name="Jason Wiese" userId="4bff8d5b-7de6-4655-b397-69b0afc81113" providerId="ADAL" clId="{7C043DCC-C9C8-4DCE-8926-81856F562312}" dt="2024-04-23T02:21:47.408" v="725" actId="14100"/>
          <ac:picMkLst>
            <pc:docMk/>
            <pc:sldMk cId="2268885892" sldId="2146846442"/>
            <ac:picMk id="43" creationId="{F518C820-DCB5-04F5-CDCC-8043C9770FB6}"/>
          </ac:picMkLst>
        </pc:picChg>
        <pc:picChg chg="mod">
          <ac:chgData name="Jason Wiese" userId="4bff8d5b-7de6-4655-b397-69b0afc81113" providerId="ADAL" clId="{7C043DCC-C9C8-4DCE-8926-81856F562312}" dt="2024-04-23T02:19:50.293" v="638" actId="1035"/>
          <ac:picMkLst>
            <pc:docMk/>
            <pc:sldMk cId="2268885892" sldId="2146846442"/>
            <ac:picMk id="53" creationId="{410E8019-846D-8FF8-260A-82C7EE5FE89C}"/>
          </ac:picMkLst>
        </pc:picChg>
        <pc:cxnChg chg="mod">
          <ac:chgData name="Jason Wiese" userId="4bff8d5b-7de6-4655-b397-69b0afc81113" providerId="ADAL" clId="{7C043DCC-C9C8-4DCE-8926-81856F562312}" dt="2024-04-23T02:19:50.293" v="638" actId="1035"/>
          <ac:cxnSpMkLst>
            <pc:docMk/>
            <pc:sldMk cId="2268885892" sldId="2146846442"/>
            <ac:cxnSpMk id="19" creationId="{C621EA68-BB53-10A7-D054-67CB0FE07F04}"/>
          </ac:cxnSpMkLst>
        </pc:cxnChg>
        <pc:cxnChg chg="mod">
          <ac:chgData name="Jason Wiese" userId="4bff8d5b-7de6-4655-b397-69b0afc81113" providerId="ADAL" clId="{7C043DCC-C9C8-4DCE-8926-81856F562312}" dt="2024-04-23T02:19:50.293" v="638" actId="1035"/>
          <ac:cxnSpMkLst>
            <pc:docMk/>
            <pc:sldMk cId="2268885892" sldId="2146846442"/>
            <ac:cxnSpMk id="20" creationId="{FF0128B2-8A8F-2CB9-2161-579A7D745DBE}"/>
          </ac:cxnSpMkLst>
        </pc:cxnChg>
        <pc:cxnChg chg="mod">
          <ac:chgData name="Jason Wiese" userId="4bff8d5b-7de6-4655-b397-69b0afc81113" providerId="ADAL" clId="{7C043DCC-C9C8-4DCE-8926-81856F562312}" dt="2024-04-23T02:19:50.293" v="638" actId="1035"/>
          <ac:cxnSpMkLst>
            <pc:docMk/>
            <pc:sldMk cId="2268885892" sldId="2146846442"/>
            <ac:cxnSpMk id="21" creationId="{2B7D5DC0-1567-A3D3-764C-9427A50A33B3}"/>
          </ac:cxnSpMkLst>
        </pc:cxnChg>
        <pc:cxnChg chg="mod">
          <ac:chgData name="Jason Wiese" userId="4bff8d5b-7de6-4655-b397-69b0afc81113" providerId="ADAL" clId="{7C043DCC-C9C8-4DCE-8926-81856F562312}" dt="2024-04-23T02:19:50.293" v="638" actId="1035"/>
          <ac:cxnSpMkLst>
            <pc:docMk/>
            <pc:sldMk cId="2268885892" sldId="2146846442"/>
            <ac:cxnSpMk id="22" creationId="{E2C61123-D8A8-8B17-2D75-D99E3C6D7C8B}"/>
          </ac:cxnSpMkLst>
        </pc:cxnChg>
        <pc:cxnChg chg="mod">
          <ac:chgData name="Jason Wiese" userId="4bff8d5b-7de6-4655-b397-69b0afc81113" providerId="ADAL" clId="{7C043DCC-C9C8-4DCE-8926-81856F562312}" dt="2024-04-23T02:19:50.293" v="638" actId="1035"/>
          <ac:cxnSpMkLst>
            <pc:docMk/>
            <pc:sldMk cId="2268885892" sldId="2146846442"/>
            <ac:cxnSpMk id="23" creationId="{38FB56D2-7DAC-4E51-54C9-750C9C5DB6C7}"/>
          </ac:cxnSpMkLst>
        </pc:cxnChg>
        <pc:cxnChg chg="mod">
          <ac:chgData name="Jason Wiese" userId="4bff8d5b-7de6-4655-b397-69b0afc81113" providerId="ADAL" clId="{7C043DCC-C9C8-4DCE-8926-81856F562312}" dt="2024-04-23T02:20:34.401" v="712" actId="1035"/>
          <ac:cxnSpMkLst>
            <pc:docMk/>
            <pc:sldMk cId="2268885892" sldId="2146846442"/>
            <ac:cxnSpMk id="31" creationId="{F63946C7-8AB1-03DD-C14A-AF83004577C8}"/>
          </ac:cxnSpMkLst>
        </pc:cxnChg>
        <pc:cxnChg chg="mod">
          <ac:chgData name="Jason Wiese" userId="4bff8d5b-7de6-4655-b397-69b0afc81113" providerId="ADAL" clId="{7C043DCC-C9C8-4DCE-8926-81856F562312}" dt="2024-04-23T02:20:34.401" v="712" actId="1035"/>
          <ac:cxnSpMkLst>
            <pc:docMk/>
            <pc:sldMk cId="2268885892" sldId="2146846442"/>
            <ac:cxnSpMk id="32" creationId="{393EB451-65EE-A0FC-4107-7A430CB0706A}"/>
          </ac:cxnSpMkLst>
        </pc:cxnChg>
      </pc:sldChg>
      <pc:sldChg chg="delSp modSp mod delCm">
        <pc:chgData name="Jason Wiese" userId="4bff8d5b-7de6-4655-b397-69b0afc81113" providerId="ADAL" clId="{7C043DCC-C9C8-4DCE-8926-81856F562312}" dt="2024-04-26T18:39:28.740" v="18139"/>
        <pc:sldMkLst>
          <pc:docMk/>
          <pc:sldMk cId="518500594" sldId="2146846443"/>
        </pc:sldMkLst>
        <pc:spChg chg="mod">
          <ac:chgData name="Jason Wiese" userId="4bff8d5b-7de6-4655-b397-69b0afc81113" providerId="ADAL" clId="{7C043DCC-C9C8-4DCE-8926-81856F562312}" dt="2024-04-23T04:09:18.910" v="4107" actId="20577"/>
          <ac:spMkLst>
            <pc:docMk/>
            <pc:sldMk cId="518500594" sldId="2146846443"/>
            <ac:spMk id="3" creationId="{1033027A-7833-F9ED-715B-DADF504A6136}"/>
          </ac:spMkLst>
        </pc:spChg>
        <pc:spChg chg="mod">
          <ac:chgData name="Jason Wiese" userId="4bff8d5b-7de6-4655-b397-69b0afc81113" providerId="ADAL" clId="{7C043DCC-C9C8-4DCE-8926-81856F562312}" dt="2024-04-24T02:06:09.463" v="11516" actId="20577"/>
          <ac:spMkLst>
            <pc:docMk/>
            <pc:sldMk cId="518500594" sldId="2146846443"/>
            <ac:spMk id="4" creationId="{1BF894CE-5EB9-4BB3-F6C7-477E37F6A6AA}"/>
          </ac:spMkLst>
        </pc:spChg>
        <pc:spChg chg="del">
          <ac:chgData name="Jason Wiese" userId="4bff8d5b-7de6-4655-b397-69b0afc81113" providerId="ADAL" clId="{7C043DCC-C9C8-4DCE-8926-81856F562312}" dt="2024-04-23T04:08:11.371" v="4085" actId="478"/>
          <ac:spMkLst>
            <pc:docMk/>
            <pc:sldMk cId="518500594" sldId="2146846443"/>
            <ac:spMk id="6" creationId="{D50BA7F7-5E9D-F7A2-A0F1-779B940D13E0}"/>
          </ac:spMkLst>
        </pc:spChg>
        <pc:spChg chg="mod">
          <ac:chgData name="Jason Wiese" userId="4bff8d5b-7de6-4655-b397-69b0afc81113" providerId="ADAL" clId="{7C043DCC-C9C8-4DCE-8926-81856F562312}" dt="2024-04-23T04:08:20.397" v="4087" actId="207"/>
          <ac:spMkLst>
            <pc:docMk/>
            <pc:sldMk cId="518500594" sldId="2146846443"/>
            <ac:spMk id="8" creationId="{3351E766-DA40-FBC4-FFD4-06C9741793A3}"/>
          </ac:spMkLst>
        </pc:spChg>
        <pc:spChg chg="mod">
          <ac:chgData name="Jason Wiese" userId="4bff8d5b-7de6-4655-b397-69b0afc81113" providerId="ADAL" clId="{7C043DCC-C9C8-4DCE-8926-81856F562312}" dt="2024-04-23T05:15:47.230" v="6806" actId="14100"/>
          <ac:spMkLst>
            <pc:docMk/>
            <pc:sldMk cId="518500594" sldId="2146846443"/>
            <ac:spMk id="10" creationId="{6207CC1A-CFD7-697D-86E8-81F0633D371C}"/>
          </ac:spMkLst>
        </pc:spChg>
        <pc:spChg chg="mod">
          <ac:chgData name="Jason Wiese" userId="4bff8d5b-7de6-4655-b397-69b0afc81113" providerId="ADAL" clId="{7C043DCC-C9C8-4DCE-8926-81856F562312}" dt="2024-04-23T04:09:13.526" v="4105" actId="14100"/>
          <ac:spMkLst>
            <pc:docMk/>
            <pc:sldMk cId="518500594" sldId="2146846443"/>
            <ac:spMk id="12" creationId="{5BBCB191-40A7-1699-D903-E9E1E7670E97}"/>
          </ac:spMkLst>
        </pc:spChg>
        <pc:spChg chg="del">
          <ac:chgData name="Jason Wiese" userId="4bff8d5b-7de6-4655-b397-69b0afc81113" providerId="ADAL" clId="{7C043DCC-C9C8-4DCE-8926-81856F562312}" dt="2024-04-23T04:08:11.371" v="4085" actId="478"/>
          <ac:spMkLst>
            <pc:docMk/>
            <pc:sldMk cId="518500594" sldId="2146846443"/>
            <ac:spMk id="13" creationId="{97542886-3287-490A-0037-26C1802DA99E}"/>
          </ac:spMkLst>
        </pc:spChg>
        <pc:spChg chg="del">
          <ac:chgData name="Jason Wiese" userId="4bff8d5b-7de6-4655-b397-69b0afc81113" providerId="ADAL" clId="{7C043DCC-C9C8-4DCE-8926-81856F562312}" dt="2024-04-23T04:08:11.371" v="4085" actId="478"/>
          <ac:spMkLst>
            <pc:docMk/>
            <pc:sldMk cId="518500594" sldId="2146846443"/>
            <ac:spMk id="14" creationId="{5B218423-0328-1D54-5079-4DA0115D8A37}"/>
          </ac:spMkLst>
        </pc:spChg>
        <pc:spChg chg="del">
          <ac:chgData name="Jason Wiese" userId="4bff8d5b-7de6-4655-b397-69b0afc81113" providerId="ADAL" clId="{7C043DCC-C9C8-4DCE-8926-81856F562312}" dt="2024-04-23T04:08:11.371" v="4085" actId="478"/>
          <ac:spMkLst>
            <pc:docMk/>
            <pc:sldMk cId="518500594" sldId="2146846443"/>
            <ac:spMk id="15" creationId="{1C97ACA9-C445-49DF-4D41-44B157D74188}"/>
          </ac:spMkLst>
        </pc:spChg>
        <pc:spChg chg="mod">
          <ac:chgData name="Jason Wiese" userId="4bff8d5b-7de6-4655-b397-69b0afc81113" providerId="ADAL" clId="{7C043DCC-C9C8-4DCE-8926-81856F562312}" dt="2024-04-23T04:09:09.310" v="4104" actId="14100"/>
          <ac:spMkLst>
            <pc:docMk/>
            <pc:sldMk cId="518500594" sldId="2146846443"/>
            <ac:spMk id="17" creationId="{321240B0-4EB1-8864-40FA-4F7E2BE5690A}"/>
          </ac:spMkLst>
        </pc:spChg>
        <pc:spChg chg="del">
          <ac:chgData name="Jason Wiese" userId="4bff8d5b-7de6-4655-b397-69b0afc81113" providerId="ADAL" clId="{7C043DCC-C9C8-4DCE-8926-81856F562312}" dt="2024-04-23T04:08:11.371" v="4085" actId="478"/>
          <ac:spMkLst>
            <pc:docMk/>
            <pc:sldMk cId="518500594" sldId="2146846443"/>
            <ac:spMk id="18" creationId="{CDB5F55D-9AA5-7EE8-C5B7-5BA85559B292}"/>
          </ac:spMkLst>
        </pc:spChg>
        <pc:spChg chg="del">
          <ac:chgData name="Jason Wiese" userId="4bff8d5b-7de6-4655-b397-69b0afc81113" providerId="ADAL" clId="{7C043DCC-C9C8-4DCE-8926-81856F562312}" dt="2024-04-23T04:08:11.371" v="4085" actId="478"/>
          <ac:spMkLst>
            <pc:docMk/>
            <pc:sldMk cId="518500594" sldId="2146846443"/>
            <ac:spMk id="20" creationId="{29413E4D-334C-BC90-EF21-E31B6E8E0649}"/>
          </ac:spMkLst>
        </pc:spChg>
        <pc:spChg chg="del">
          <ac:chgData name="Jason Wiese" userId="4bff8d5b-7de6-4655-b397-69b0afc81113" providerId="ADAL" clId="{7C043DCC-C9C8-4DCE-8926-81856F562312}" dt="2024-04-23T04:08:11.371" v="4085" actId="478"/>
          <ac:spMkLst>
            <pc:docMk/>
            <pc:sldMk cId="518500594" sldId="2146846443"/>
            <ac:spMk id="23" creationId="{B5119504-28CA-E80B-BBEB-10BBCEA8D7BD}"/>
          </ac:spMkLst>
        </pc:spChg>
        <pc:picChg chg="del">
          <ac:chgData name="Jason Wiese" userId="4bff8d5b-7de6-4655-b397-69b0afc81113" providerId="ADAL" clId="{7C043DCC-C9C8-4DCE-8926-81856F562312}" dt="2024-04-23T04:08:11.371" v="4085" actId="478"/>
          <ac:picMkLst>
            <pc:docMk/>
            <pc:sldMk cId="518500594" sldId="2146846443"/>
            <ac:picMk id="26" creationId="{E2E2C55B-39CF-0982-B961-C8D7778435DF}"/>
          </ac:picMkLst>
        </pc:picChg>
        <pc:picChg chg="del">
          <ac:chgData name="Jason Wiese" userId="4bff8d5b-7de6-4655-b397-69b0afc81113" providerId="ADAL" clId="{7C043DCC-C9C8-4DCE-8926-81856F562312}" dt="2024-04-23T04:08:11.371" v="4085" actId="478"/>
          <ac:picMkLst>
            <pc:docMk/>
            <pc:sldMk cId="518500594" sldId="2146846443"/>
            <ac:picMk id="30" creationId="{A8AEF78F-995E-8709-F3DB-E70B7D5CAFC0}"/>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6T18:39:28.740" v="18139"/>
              <pc2:cmMkLst xmlns:pc2="http://schemas.microsoft.com/office/powerpoint/2019/9/main/command">
                <pc:docMk/>
                <pc:sldMk cId="518500594" sldId="2146846443"/>
                <pc2:cmMk id="{D798845C-0A76-45A2-9391-66E40104483E}"/>
              </pc2:cmMkLst>
            </pc226:cmChg>
          </p:ext>
        </pc:extLst>
      </pc:sldChg>
      <pc:sldChg chg="addSp delSp modSp del mod">
        <pc:chgData name="Jason Wiese" userId="4bff8d5b-7de6-4655-b397-69b0afc81113" providerId="ADAL" clId="{7C043DCC-C9C8-4DCE-8926-81856F562312}" dt="2024-04-24T02:21:30.389" v="11809" actId="47"/>
        <pc:sldMkLst>
          <pc:docMk/>
          <pc:sldMk cId="4012297745" sldId="2146846444"/>
        </pc:sldMkLst>
        <pc:spChg chg="del">
          <ac:chgData name="Jason Wiese" userId="4bff8d5b-7de6-4655-b397-69b0afc81113" providerId="ADAL" clId="{7C043DCC-C9C8-4DCE-8926-81856F562312}" dt="2024-04-23T04:14:54.846" v="4717" actId="478"/>
          <ac:spMkLst>
            <pc:docMk/>
            <pc:sldMk cId="4012297745" sldId="2146846444"/>
            <ac:spMk id="3" creationId="{D3C459A3-7CB6-D890-463F-91B6153E4210}"/>
          </ac:spMkLst>
        </pc:spChg>
        <pc:spChg chg="mod">
          <ac:chgData name="Jason Wiese" userId="4bff8d5b-7de6-4655-b397-69b0afc81113" providerId="ADAL" clId="{7C043DCC-C9C8-4DCE-8926-81856F562312}" dt="2024-04-23T04:16:46.381" v="5038" actId="20577"/>
          <ac:spMkLst>
            <pc:docMk/>
            <pc:sldMk cId="4012297745" sldId="2146846444"/>
            <ac:spMk id="4" creationId="{1BF894CE-5EB9-4BB3-F6C7-477E37F6A6AA}"/>
          </ac:spMkLst>
        </pc:spChg>
        <pc:spChg chg="del">
          <ac:chgData name="Jason Wiese" userId="4bff8d5b-7de6-4655-b397-69b0afc81113" providerId="ADAL" clId="{7C043DCC-C9C8-4DCE-8926-81856F562312}" dt="2024-04-23T05:15:55.455" v="6808" actId="478"/>
          <ac:spMkLst>
            <pc:docMk/>
            <pc:sldMk cId="4012297745" sldId="2146846444"/>
            <ac:spMk id="10" creationId="{6207CC1A-CFD7-697D-86E8-81F0633D371C}"/>
          </ac:spMkLst>
        </pc:spChg>
        <pc:spChg chg="add mod">
          <ac:chgData name="Jason Wiese" userId="4bff8d5b-7de6-4655-b397-69b0afc81113" providerId="ADAL" clId="{7C043DCC-C9C8-4DCE-8926-81856F562312}" dt="2024-04-23T04:17:29.249" v="5128" actId="20577"/>
          <ac:spMkLst>
            <pc:docMk/>
            <pc:sldMk cId="4012297745" sldId="2146846444"/>
            <ac:spMk id="14" creationId="{9F2CCBD3-D16F-2CDE-9288-652455DD4056}"/>
          </ac:spMkLst>
        </pc:spChg>
        <pc:spChg chg="add mod">
          <ac:chgData name="Jason Wiese" userId="4bff8d5b-7de6-4655-b397-69b0afc81113" providerId="ADAL" clId="{7C043DCC-C9C8-4DCE-8926-81856F562312}" dt="2024-04-23T05:16:51.111" v="6818"/>
          <ac:spMkLst>
            <pc:docMk/>
            <pc:sldMk cId="4012297745" sldId="2146846444"/>
            <ac:spMk id="15" creationId="{2E4620C7-3DBD-C482-B085-257826609E4A}"/>
          </ac:spMkLst>
        </pc:spChg>
        <pc:spChg chg="del">
          <ac:chgData name="Jason Wiese" userId="4bff8d5b-7de6-4655-b397-69b0afc81113" providerId="ADAL" clId="{7C043DCC-C9C8-4DCE-8926-81856F562312}" dt="2024-04-23T04:14:54.846" v="4717" actId="478"/>
          <ac:spMkLst>
            <pc:docMk/>
            <pc:sldMk cId="4012297745" sldId="2146846444"/>
            <ac:spMk id="21" creationId="{2EC37313-55BA-B9EE-309D-EDB993A358A2}"/>
          </ac:spMkLst>
        </pc:spChg>
        <pc:spChg chg="del">
          <ac:chgData name="Jason Wiese" userId="4bff8d5b-7de6-4655-b397-69b0afc81113" providerId="ADAL" clId="{7C043DCC-C9C8-4DCE-8926-81856F562312}" dt="2024-04-23T04:14:54.846" v="4717" actId="478"/>
          <ac:spMkLst>
            <pc:docMk/>
            <pc:sldMk cId="4012297745" sldId="2146846444"/>
            <ac:spMk id="22" creationId="{EB0976BF-A643-4B1F-B423-1FBD0852087C}"/>
          </ac:spMkLst>
        </pc:spChg>
        <pc:picChg chg="del">
          <ac:chgData name="Jason Wiese" userId="4bff8d5b-7de6-4655-b397-69b0afc81113" providerId="ADAL" clId="{7C043DCC-C9C8-4DCE-8926-81856F562312}" dt="2024-04-23T04:14:54.846" v="4717" actId="478"/>
          <ac:picMkLst>
            <pc:docMk/>
            <pc:sldMk cId="4012297745" sldId="2146846444"/>
            <ac:picMk id="6" creationId="{DBB584B3-7107-96B8-2E58-B2F427F7CF4A}"/>
          </ac:picMkLst>
        </pc:picChg>
      </pc:sldChg>
      <pc:sldChg chg="addSp delSp modSp mod delCm">
        <pc:chgData name="Jason Wiese" userId="4bff8d5b-7de6-4655-b397-69b0afc81113" providerId="ADAL" clId="{7C043DCC-C9C8-4DCE-8926-81856F562312}" dt="2024-04-24T18:36:17.937" v="17809" actId="1076"/>
        <pc:sldMkLst>
          <pc:docMk/>
          <pc:sldMk cId="1687949969" sldId="2146846445"/>
        </pc:sldMkLst>
        <pc:spChg chg="del">
          <ac:chgData name="Jason Wiese" userId="4bff8d5b-7de6-4655-b397-69b0afc81113" providerId="ADAL" clId="{7C043DCC-C9C8-4DCE-8926-81856F562312}" dt="2024-04-23T04:35:19.071" v="5513" actId="478"/>
          <ac:spMkLst>
            <pc:docMk/>
            <pc:sldMk cId="1687949969" sldId="2146846445"/>
            <ac:spMk id="3" creationId="{E750E9C8-E37C-C849-F32B-2F599FDF6983}"/>
          </ac:spMkLst>
        </pc:spChg>
        <pc:spChg chg="mod">
          <ac:chgData name="Jason Wiese" userId="4bff8d5b-7de6-4655-b397-69b0afc81113" providerId="ADAL" clId="{7C043DCC-C9C8-4DCE-8926-81856F562312}" dt="2024-04-23T04:51:24.272" v="6504" actId="313"/>
          <ac:spMkLst>
            <pc:docMk/>
            <pc:sldMk cId="1687949969" sldId="2146846445"/>
            <ac:spMk id="4" creationId="{1BF894CE-5EB9-4BB3-F6C7-477E37F6A6AA}"/>
          </ac:spMkLst>
        </pc:spChg>
        <pc:spChg chg="del">
          <ac:chgData name="Jason Wiese" userId="4bff8d5b-7de6-4655-b397-69b0afc81113" providerId="ADAL" clId="{7C043DCC-C9C8-4DCE-8926-81856F562312}" dt="2024-04-23T05:16:10.572" v="6811" actId="478"/>
          <ac:spMkLst>
            <pc:docMk/>
            <pc:sldMk cId="1687949969" sldId="2146846445"/>
            <ac:spMk id="6" creationId="{84BB771F-79BD-9F21-4164-14D78020B1EF}"/>
          </ac:spMkLst>
        </pc:spChg>
        <pc:spChg chg="mod">
          <ac:chgData name="Jason Wiese" userId="4bff8d5b-7de6-4655-b397-69b0afc81113" providerId="ADAL" clId="{7C043DCC-C9C8-4DCE-8926-81856F562312}" dt="2024-04-24T18:36:17.937" v="17809" actId="1076"/>
          <ac:spMkLst>
            <pc:docMk/>
            <pc:sldMk cId="1687949969" sldId="2146846445"/>
            <ac:spMk id="8" creationId="{3351E766-DA40-FBC4-FFD4-06C9741793A3}"/>
          </ac:spMkLst>
        </pc:spChg>
        <pc:spChg chg="add mod">
          <ac:chgData name="Jason Wiese" userId="4bff8d5b-7de6-4655-b397-69b0afc81113" providerId="ADAL" clId="{7C043DCC-C9C8-4DCE-8926-81856F562312}" dt="2024-04-23T04:46:02.521" v="6150" actId="1076"/>
          <ac:spMkLst>
            <pc:docMk/>
            <pc:sldMk cId="1687949969" sldId="2146846445"/>
            <ac:spMk id="10" creationId="{82F37BF7-C862-E1D4-9ABC-9B7141D0662A}"/>
          </ac:spMkLst>
        </pc:spChg>
        <pc:spChg chg="add mod">
          <ac:chgData name="Jason Wiese" userId="4bff8d5b-7de6-4655-b397-69b0afc81113" providerId="ADAL" clId="{7C043DCC-C9C8-4DCE-8926-81856F562312}" dt="2024-04-24T03:59:39.746" v="14246" actId="20577"/>
          <ac:spMkLst>
            <pc:docMk/>
            <pc:sldMk cId="1687949969" sldId="2146846445"/>
            <ac:spMk id="11" creationId="{7149B965-697D-DA71-2349-F15FD7A0B0C2}"/>
          </ac:spMkLst>
        </pc:spChg>
        <pc:spChg chg="add mod">
          <ac:chgData name="Jason Wiese" userId="4bff8d5b-7de6-4655-b397-69b0afc81113" providerId="ADAL" clId="{7C043DCC-C9C8-4DCE-8926-81856F562312}" dt="2024-04-23T05:17:00.653" v="6821"/>
          <ac:spMkLst>
            <pc:docMk/>
            <pc:sldMk cId="1687949969" sldId="2146846445"/>
            <ac:spMk id="12" creationId="{E22295B1-1CF6-F0F8-BF14-E87D7777ECBC}"/>
          </ac:spMkLst>
        </pc:spChg>
        <pc:spChg chg="del">
          <ac:chgData name="Jason Wiese" userId="4bff8d5b-7de6-4655-b397-69b0afc81113" providerId="ADAL" clId="{7C043DCC-C9C8-4DCE-8926-81856F562312}" dt="2024-04-23T04:35:16.032" v="5512" actId="478"/>
          <ac:spMkLst>
            <pc:docMk/>
            <pc:sldMk cId="1687949969" sldId="2146846445"/>
            <ac:spMk id="13" creationId="{D9EFB409-7CC4-7BFE-C693-44C07593DDFF}"/>
          </ac:spMkLst>
        </pc:spChg>
        <pc:spChg chg="mod">
          <ac:chgData name="Jason Wiese" userId="4bff8d5b-7de6-4655-b397-69b0afc81113" providerId="ADAL" clId="{7C043DCC-C9C8-4DCE-8926-81856F562312}" dt="2024-04-24T02:31:21.349" v="12195" actId="14100"/>
          <ac:spMkLst>
            <pc:docMk/>
            <pc:sldMk cId="1687949969" sldId="2146846445"/>
            <ac:spMk id="15" creationId="{235B6EB5-2678-0383-58F8-70196B84828E}"/>
          </ac:spMkLst>
        </pc:spChg>
        <pc:spChg chg="del">
          <ac:chgData name="Jason Wiese" userId="4bff8d5b-7de6-4655-b397-69b0afc81113" providerId="ADAL" clId="{7C043DCC-C9C8-4DCE-8926-81856F562312}" dt="2024-04-23T04:35:16.032" v="5512" actId="478"/>
          <ac:spMkLst>
            <pc:docMk/>
            <pc:sldMk cId="1687949969" sldId="2146846445"/>
            <ac:spMk id="15" creationId="{C6A0E468-8024-8A85-1054-72090AC49E8D}"/>
          </ac:spMkLst>
        </pc:spChg>
        <pc:spChg chg="del">
          <ac:chgData name="Jason Wiese" userId="4bff8d5b-7de6-4655-b397-69b0afc81113" providerId="ADAL" clId="{7C043DCC-C9C8-4DCE-8926-81856F562312}" dt="2024-04-23T04:35:16.032" v="5512" actId="478"/>
          <ac:spMkLst>
            <pc:docMk/>
            <pc:sldMk cId="1687949969" sldId="2146846445"/>
            <ac:spMk id="17" creationId="{517B3774-DBB8-E4CC-BF9B-FEFC2FDB2578}"/>
          </ac:spMkLst>
        </pc:spChg>
        <pc:spChg chg="mod">
          <ac:chgData name="Jason Wiese" userId="4bff8d5b-7de6-4655-b397-69b0afc81113" providerId="ADAL" clId="{7C043DCC-C9C8-4DCE-8926-81856F562312}" dt="2024-04-23T04:37:10.342" v="5604" actId="20577"/>
          <ac:spMkLst>
            <pc:docMk/>
            <pc:sldMk cId="1687949969" sldId="2146846445"/>
            <ac:spMk id="29" creationId="{07668C83-1D98-71E5-AF75-9C09BE339FC5}"/>
          </ac:spMkLst>
        </pc:spChg>
        <pc:spChg chg="del">
          <ac:chgData name="Jason Wiese" userId="4bff8d5b-7de6-4655-b397-69b0afc81113" providerId="ADAL" clId="{7C043DCC-C9C8-4DCE-8926-81856F562312}" dt="2024-04-23T04:35:16.032" v="5512" actId="478"/>
          <ac:spMkLst>
            <pc:docMk/>
            <pc:sldMk cId="1687949969" sldId="2146846445"/>
            <ac:spMk id="30" creationId="{E220F4F1-61F0-7638-12A7-93E84EA90C5E}"/>
          </ac:spMkLst>
        </pc:spChg>
        <pc:spChg chg="mod">
          <ac:chgData name="Jason Wiese" userId="4bff8d5b-7de6-4655-b397-69b0afc81113" providerId="ADAL" clId="{7C043DCC-C9C8-4DCE-8926-81856F562312}" dt="2024-04-24T02:33:03.250" v="12260" actId="20577"/>
          <ac:spMkLst>
            <pc:docMk/>
            <pc:sldMk cId="1687949969" sldId="2146846445"/>
            <ac:spMk id="30" creationId="{F62437E9-4CCF-0C4D-D184-DF91586C6027}"/>
          </ac:spMkLst>
        </pc:spChg>
        <pc:spChg chg="del">
          <ac:chgData name="Jason Wiese" userId="4bff8d5b-7de6-4655-b397-69b0afc81113" providerId="ADAL" clId="{7C043DCC-C9C8-4DCE-8926-81856F562312}" dt="2024-04-23T04:35:16.032" v="5512" actId="478"/>
          <ac:spMkLst>
            <pc:docMk/>
            <pc:sldMk cId="1687949969" sldId="2146846445"/>
            <ac:spMk id="31" creationId="{90F7BC01-F898-4DEE-3EC1-A15888BB16E4}"/>
          </ac:spMkLst>
        </pc:spChg>
        <pc:spChg chg="mod">
          <ac:chgData name="Jason Wiese" userId="4bff8d5b-7de6-4655-b397-69b0afc81113" providerId="ADAL" clId="{7C043DCC-C9C8-4DCE-8926-81856F562312}" dt="2024-04-24T02:32:51.215" v="12242" actId="12788"/>
          <ac:spMkLst>
            <pc:docMk/>
            <pc:sldMk cId="1687949969" sldId="2146846445"/>
            <ac:spMk id="31" creationId="{BF596938-F891-7961-49E1-F7BA9D4CCAD5}"/>
          </ac:spMkLst>
        </pc:spChg>
        <pc:spChg chg="del">
          <ac:chgData name="Jason Wiese" userId="4bff8d5b-7de6-4655-b397-69b0afc81113" providerId="ADAL" clId="{7C043DCC-C9C8-4DCE-8926-81856F562312}" dt="2024-04-23T04:35:16.032" v="5512" actId="478"/>
          <ac:spMkLst>
            <pc:docMk/>
            <pc:sldMk cId="1687949969" sldId="2146846445"/>
            <ac:spMk id="32" creationId="{1AA7A01E-29C1-83A7-2644-44446A912F73}"/>
          </ac:spMkLst>
        </pc:spChg>
        <pc:spChg chg="del">
          <ac:chgData name="Jason Wiese" userId="4bff8d5b-7de6-4655-b397-69b0afc81113" providerId="ADAL" clId="{7C043DCC-C9C8-4DCE-8926-81856F562312}" dt="2024-04-23T04:35:16.032" v="5512" actId="478"/>
          <ac:spMkLst>
            <pc:docMk/>
            <pc:sldMk cId="1687949969" sldId="2146846445"/>
            <ac:spMk id="33" creationId="{E3C7F6DA-A9DC-F976-E963-3DD09D332AFA}"/>
          </ac:spMkLst>
        </pc:spChg>
        <pc:spChg chg="del">
          <ac:chgData name="Jason Wiese" userId="4bff8d5b-7de6-4655-b397-69b0afc81113" providerId="ADAL" clId="{7C043DCC-C9C8-4DCE-8926-81856F562312}" dt="2024-04-23T04:35:16.032" v="5512" actId="478"/>
          <ac:spMkLst>
            <pc:docMk/>
            <pc:sldMk cId="1687949969" sldId="2146846445"/>
            <ac:spMk id="34" creationId="{36492FDD-289F-2888-2030-3B802082F80B}"/>
          </ac:spMkLst>
        </pc:spChg>
        <pc:spChg chg="del">
          <ac:chgData name="Jason Wiese" userId="4bff8d5b-7de6-4655-b397-69b0afc81113" providerId="ADAL" clId="{7C043DCC-C9C8-4DCE-8926-81856F562312}" dt="2024-04-23T04:35:16.032" v="5512" actId="478"/>
          <ac:spMkLst>
            <pc:docMk/>
            <pc:sldMk cId="1687949969" sldId="2146846445"/>
            <ac:spMk id="35" creationId="{6970ADFF-5B84-0228-E235-4AAFECE4A922}"/>
          </ac:spMkLst>
        </pc:spChg>
        <pc:picChg chg="mod">
          <ac:chgData name="Jason Wiese" userId="4bff8d5b-7de6-4655-b397-69b0afc81113" providerId="ADAL" clId="{7C043DCC-C9C8-4DCE-8926-81856F562312}" dt="2024-04-24T02:32:51.215" v="12242" actId="12788"/>
          <ac:picMkLst>
            <pc:docMk/>
            <pc:sldMk cId="1687949969" sldId="2146846445"/>
            <ac:picMk id="27" creationId="{D0796C63-6C5E-1017-7766-CDA28888F159}"/>
          </ac:picMkLst>
        </pc:picChg>
        <pc:picChg chg="del">
          <ac:chgData name="Jason Wiese" userId="4bff8d5b-7de6-4655-b397-69b0afc81113" providerId="ADAL" clId="{7C043DCC-C9C8-4DCE-8926-81856F562312}" dt="2024-04-23T04:35:16.032" v="5512" actId="478"/>
          <ac:picMkLst>
            <pc:docMk/>
            <pc:sldMk cId="1687949969" sldId="2146846445"/>
            <ac:picMk id="42" creationId="{03C26FBF-465C-D38A-6895-B1A4BD81EE62}"/>
          </ac:picMkLst>
        </pc:picChg>
        <pc:picChg chg="del">
          <ac:chgData name="Jason Wiese" userId="4bff8d5b-7de6-4655-b397-69b0afc81113" providerId="ADAL" clId="{7C043DCC-C9C8-4DCE-8926-81856F562312}" dt="2024-04-23T04:35:16.032" v="5512" actId="478"/>
          <ac:picMkLst>
            <pc:docMk/>
            <pc:sldMk cId="1687949969" sldId="2146846445"/>
            <ac:picMk id="44" creationId="{96E35D53-C911-607E-06FF-6751E4DE2E07}"/>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4T02:34:15.928" v="12261"/>
              <pc2:cmMkLst xmlns:pc2="http://schemas.microsoft.com/office/powerpoint/2019/9/main/command">
                <pc:docMk/>
                <pc:sldMk cId="1687949969" sldId="2146846445"/>
                <pc2:cmMk id="{BC1202E8-92ED-412B-AA09-902C9D637086}"/>
              </pc2:cmMkLst>
            </pc226:cmChg>
            <pc226:cmChg xmlns:pc226="http://schemas.microsoft.com/office/powerpoint/2022/06/main/command" chg="del">
              <pc226:chgData name="Jason Wiese" userId="4bff8d5b-7de6-4655-b397-69b0afc81113" providerId="ADAL" clId="{7C043DCC-C9C8-4DCE-8926-81856F562312}" dt="2024-04-23T04:36:20.338" v="5556"/>
              <pc2:cmMkLst xmlns:pc2="http://schemas.microsoft.com/office/powerpoint/2019/9/main/command">
                <pc:docMk/>
                <pc:sldMk cId="1687949969" sldId="2146846445"/>
                <pc2:cmMk id="{6F64BAFB-BB41-4E47-84E0-0E604C63D599}"/>
              </pc2:cmMkLst>
            </pc226:cmChg>
          </p:ext>
        </pc:extLst>
      </pc:sldChg>
      <pc:sldChg chg="addSp modSp mod">
        <pc:chgData name="Jason Wiese" userId="4bff8d5b-7de6-4655-b397-69b0afc81113" providerId="ADAL" clId="{7C043DCC-C9C8-4DCE-8926-81856F562312}" dt="2024-04-23T06:50:18.960" v="10495" actId="20577"/>
        <pc:sldMkLst>
          <pc:docMk/>
          <pc:sldMk cId="2313940344" sldId="2146846446"/>
        </pc:sldMkLst>
        <pc:spChg chg="add mod">
          <ac:chgData name="Jason Wiese" userId="4bff8d5b-7de6-4655-b397-69b0afc81113" providerId="ADAL" clId="{7C043DCC-C9C8-4DCE-8926-81856F562312}" dt="2024-04-23T05:57:36.848" v="8616" actId="20577"/>
          <ac:spMkLst>
            <pc:docMk/>
            <pc:sldMk cId="2313940344" sldId="2146846446"/>
            <ac:spMk id="3" creationId="{C6C4C73F-146A-2192-5439-93DDA61D51A7}"/>
          </ac:spMkLst>
        </pc:spChg>
        <pc:spChg chg="mod">
          <ac:chgData name="Jason Wiese" userId="4bff8d5b-7de6-4655-b397-69b0afc81113" providerId="ADAL" clId="{7C043DCC-C9C8-4DCE-8926-81856F562312}" dt="2024-04-23T05:51:58.028" v="8163" actId="207"/>
          <ac:spMkLst>
            <pc:docMk/>
            <pc:sldMk cId="2313940344" sldId="2146846446"/>
            <ac:spMk id="4" creationId="{1BF894CE-5EB9-4BB3-F6C7-477E37F6A6AA}"/>
          </ac:spMkLst>
        </pc:spChg>
        <pc:spChg chg="mod">
          <ac:chgData name="Jason Wiese" userId="4bff8d5b-7de6-4655-b397-69b0afc81113" providerId="ADAL" clId="{7C043DCC-C9C8-4DCE-8926-81856F562312}" dt="2024-04-23T05:52:12.552" v="8166" actId="207"/>
          <ac:spMkLst>
            <pc:docMk/>
            <pc:sldMk cId="2313940344" sldId="2146846446"/>
            <ac:spMk id="52" creationId="{179038A0-4CBF-7748-FFE4-8F4CDC031F37}"/>
          </ac:spMkLst>
        </pc:spChg>
        <pc:spChg chg="mod">
          <ac:chgData name="Jason Wiese" userId="4bff8d5b-7de6-4655-b397-69b0afc81113" providerId="ADAL" clId="{7C043DCC-C9C8-4DCE-8926-81856F562312}" dt="2024-04-23T05:52:09.110" v="8165" actId="207"/>
          <ac:spMkLst>
            <pc:docMk/>
            <pc:sldMk cId="2313940344" sldId="2146846446"/>
            <ac:spMk id="68" creationId="{FAA17E53-68BD-C801-C017-8C40DE86A1C9}"/>
          </ac:spMkLst>
        </pc:spChg>
        <pc:spChg chg="mod">
          <ac:chgData name="Jason Wiese" userId="4bff8d5b-7de6-4655-b397-69b0afc81113" providerId="ADAL" clId="{7C043DCC-C9C8-4DCE-8926-81856F562312}" dt="2024-04-23T06:50:12.016" v="10479" actId="20577"/>
          <ac:spMkLst>
            <pc:docMk/>
            <pc:sldMk cId="2313940344" sldId="2146846446"/>
            <ac:spMk id="69" creationId="{EF52F18D-C65B-A05A-D8A0-013BF1CC933F}"/>
          </ac:spMkLst>
        </pc:spChg>
        <pc:spChg chg="mod">
          <ac:chgData name="Jason Wiese" userId="4bff8d5b-7de6-4655-b397-69b0afc81113" providerId="ADAL" clId="{7C043DCC-C9C8-4DCE-8926-81856F562312}" dt="2024-04-23T05:52:09.110" v="8165" actId="207"/>
          <ac:spMkLst>
            <pc:docMk/>
            <pc:sldMk cId="2313940344" sldId="2146846446"/>
            <ac:spMk id="70" creationId="{59B013E6-B6C1-7DD5-BA50-7B4027F97318}"/>
          </ac:spMkLst>
        </pc:spChg>
        <pc:spChg chg="mod">
          <ac:chgData name="Jason Wiese" userId="4bff8d5b-7de6-4655-b397-69b0afc81113" providerId="ADAL" clId="{7C043DCC-C9C8-4DCE-8926-81856F562312}" dt="2024-04-23T06:50:18.960" v="10495" actId="20577"/>
          <ac:spMkLst>
            <pc:docMk/>
            <pc:sldMk cId="2313940344" sldId="2146846446"/>
            <ac:spMk id="71" creationId="{58CEA024-835D-712C-7060-1B8DA3429811}"/>
          </ac:spMkLst>
        </pc:spChg>
      </pc:sldChg>
      <pc:sldChg chg="modSp del mod">
        <pc:chgData name="Jason Wiese" userId="4bff8d5b-7de6-4655-b397-69b0afc81113" providerId="ADAL" clId="{7C043DCC-C9C8-4DCE-8926-81856F562312}" dt="2024-04-23T05:29:33.983" v="7279" actId="47"/>
        <pc:sldMkLst>
          <pc:docMk/>
          <pc:sldMk cId="3765224470" sldId="2146846446"/>
        </pc:sldMkLst>
        <pc:spChg chg="mod">
          <ac:chgData name="Jason Wiese" userId="4bff8d5b-7de6-4655-b397-69b0afc81113" providerId="ADAL" clId="{7C043DCC-C9C8-4DCE-8926-81856F562312}" dt="2024-04-23T05:28:10.064" v="7271" actId="207"/>
          <ac:spMkLst>
            <pc:docMk/>
            <pc:sldMk cId="3765224470" sldId="2146846446"/>
            <ac:spMk id="4" creationId="{1BF894CE-5EB9-4BB3-F6C7-477E37F6A6AA}"/>
          </ac:spMkLst>
        </pc:spChg>
      </pc:sldChg>
      <pc:sldChg chg="addSp delSp modSp del mod setBg">
        <pc:chgData name="Jason Wiese" userId="4bff8d5b-7de6-4655-b397-69b0afc81113" providerId="ADAL" clId="{7C043DCC-C9C8-4DCE-8926-81856F562312}" dt="2024-04-23T05:29:11.428" v="7278" actId="47"/>
        <pc:sldMkLst>
          <pc:docMk/>
          <pc:sldMk cId="1012516504" sldId="2146846447"/>
        </pc:sldMkLst>
        <pc:spChg chg="add del">
          <ac:chgData name="Jason Wiese" userId="4bff8d5b-7de6-4655-b397-69b0afc81113" providerId="ADAL" clId="{7C043DCC-C9C8-4DCE-8926-81856F562312}" dt="2024-04-23T05:29:06.329" v="7277" actId="478"/>
          <ac:spMkLst>
            <pc:docMk/>
            <pc:sldMk cId="1012516504" sldId="2146846447"/>
            <ac:spMk id="7" creationId="{BF552AD7-7F6F-4810-03DE-C115B33C9778}"/>
          </ac:spMkLst>
        </pc:spChg>
        <pc:spChg chg="mod">
          <ac:chgData name="Jason Wiese" userId="4bff8d5b-7de6-4655-b397-69b0afc81113" providerId="ADAL" clId="{7C043DCC-C9C8-4DCE-8926-81856F562312}" dt="2024-04-23T05:29:04.124" v="7275" actId="207"/>
          <ac:spMkLst>
            <pc:docMk/>
            <pc:sldMk cId="1012516504" sldId="2146846447"/>
            <ac:spMk id="15" creationId="{4A345244-3C71-2F7E-0784-6B60BA458C78}"/>
          </ac:spMkLst>
        </pc:spChg>
        <pc:spChg chg="mod">
          <ac:chgData name="Jason Wiese" userId="4bff8d5b-7de6-4655-b397-69b0afc81113" providerId="ADAL" clId="{7C043DCC-C9C8-4DCE-8926-81856F562312}" dt="2024-04-23T05:29:04.124" v="7275" actId="207"/>
          <ac:spMkLst>
            <pc:docMk/>
            <pc:sldMk cId="1012516504" sldId="2146846447"/>
            <ac:spMk id="54" creationId="{557358FD-E7E9-A038-0D68-6C4A956C5C3F}"/>
          </ac:spMkLst>
        </pc:spChg>
      </pc:sldChg>
      <pc:sldChg chg="modSp mod">
        <pc:chgData name="Jason Wiese" userId="4bff8d5b-7de6-4655-b397-69b0afc81113" providerId="ADAL" clId="{7C043DCC-C9C8-4DCE-8926-81856F562312}" dt="2024-04-23T06:50:34.137" v="10510" actId="20577"/>
        <pc:sldMkLst>
          <pc:docMk/>
          <pc:sldMk cId="2908955382" sldId="2146846447"/>
        </pc:sldMkLst>
        <pc:spChg chg="mod">
          <ac:chgData name="Jason Wiese" userId="4bff8d5b-7de6-4655-b397-69b0afc81113" providerId="ADAL" clId="{7C043DCC-C9C8-4DCE-8926-81856F562312}" dt="2024-04-23T05:52:32.479" v="8169" actId="207"/>
          <ac:spMkLst>
            <pc:docMk/>
            <pc:sldMk cId="2908955382" sldId="2146846447"/>
            <ac:spMk id="4" creationId="{1BF894CE-5EB9-4BB3-F6C7-477E37F6A6AA}"/>
          </ac:spMkLst>
        </pc:spChg>
        <pc:spChg chg="mod">
          <ac:chgData name="Jason Wiese" userId="4bff8d5b-7de6-4655-b397-69b0afc81113" providerId="ADAL" clId="{7C043DCC-C9C8-4DCE-8926-81856F562312}" dt="2024-04-23T05:52:27.470" v="8168" actId="207"/>
          <ac:spMkLst>
            <pc:docMk/>
            <pc:sldMk cId="2908955382" sldId="2146846447"/>
            <ac:spMk id="52" creationId="{179038A0-4CBF-7748-FFE4-8F4CDC031F37}"/>
          </ac:spMkLst>
        </pc:spChg>
        <pc:spChg chg="mod">
          <ac:chgData name="Jason Wiese" userId="4bff8d5b-7de6-4655-b397-69b0afc81113" providerId="ADAL" clId="{7C043DCC-C9C8-4DCE-8926-81856F562312}" dt="2024-04-23T05:52:27.470" v="8168" actId="207"/>
          <ac:spMkLst>
            <pc:docMk/>
            <pc:sldMk cId="2908955382" sldId="2146846447"/>
            <ac:spMk id="68" creationId="{FAA17E53-68BD-C801-C017-8C40DE86A1C9}"/>
          </ac:spMkLst>
        </pc:spChg>
        <pc:spChg chg="mod">
          <ac:chgData name="Jason Wiese" userId="4bff8d5b-7de6-4655-b397-69b0afc81113" providerId="ADAL" clId="{7C043DCC-C9C8-4DCE-8926-81856F562312}" dt="2024-04-23T06:50:30.059" v="10504" actId="20577"/>
          <ac:spMkLst>
            <pc:docMk/>
            <pc:sldMk cId="2908955382" sldId="2146846447"/>
            <ac:spMk id="69" creationId="{EF52F18D-C65B-A05A-D8A0-013BF1CC933F}"/>
          </ac:spMkLst>
        </pc:spChg>
        <pc:spChg chg="mod">
          <ac:chgData name="Jason Wiese" userId="4bff8d5b-7de6-4655-b397-69b0afc81113" providerId="ADAL" clId="{7C043DCC-C9C8-4DCE-8926-81856F562312}" dt="2024-04-23T05:52:27.470" v="8168" actId="207"/>
          <ac:spMkLst>
            <pc:docMk/>
            <pc:sldMk cId="2908955382" sldId="2146846447"/>
            <ac:spMk id="70" creationId="{59B013E6-B6C1-7DD5-BA50-7B4027F97318}"/>
          </ac:spMkLst>
        </pc:spChg>
        <pc:spChg chg="mod">
          <ac:chgData name="Jason Wiese" userId="4bff8d5b-7de6-4655-b397-69b0afc81113" providerId="ADAL" clId="{7C043DCC-C9C8-4DCE-8926-81856F562312}" dt="2024-04-23T06:50:34.137" v="10510" actId="20577"/>
          <ac:spMkLst>
            <pc:docMk/>
            <pc:sldMk cId="2908955382" sldId="2146846447"/>
            <ac:spMk id="71" creationId="{58CEA024-835D-712C-7060-1B8DA3429811}"/>
          </ac:spMkLst>
        </pc:spChg>
      </pc:sldChg>
      <pc:sldChg chg="modSp mod">
        <pc:chgData name="Jason Wiese" userId="4bff8d5b-7de6-4655-b397-69b0afc81113" providerId="ADAL" clId="{7C043DCC-C9C8-4DCE-8926-81856F562312}" dt="2024-04-23T06:50:53.572" v="10529" actId="20577"/>
        <pc:sldMkLst>
          <pc:docMk/>
          <pc:sldMk cId="196588395" sldId="2146846448"/>
        </pc:sldMkLst>
        <pc:spChg chg="mod">
          <ac:chgData name="Jason Wiese" userId="4bff8d5b-7de6-4655-b397-69b0afc81113" providerId="ADAL" clId="{7C043DCC-C9C8-4DCE-8926-81856F562312}" dt="2024-04-23T05:53:02.172" v="8173" actId="207"/>
          <ac:spMkLst>
            <pc:docMk/>
            <pc:sldMk cId="196588395" sldId="2146846448"/>
            <ac:spMk id="4" creationId="{1BF894CE-5EB9-4BB3-F6C7-477E37F6A6AA}"/>
          </ac:spMkLst>
        </pc:spChg>
        <pc:spChg chg="mod">
          <ac:chgData name="Jason Wiese" userId="4bff8d5b-7de6-4655-b397-69b0afc81113" providerId="ADAL" clId="{7C043DCC-C9C8-4DCE-8926-81856F562312}" dt="2024-04-23T05:52:56.053" v="8172" actId="207"/>
          <ac:spMkLst>
            <pc:docMk/>
            <pc:sldMk cId="196588395" sldId="2146846448"/>
            <ac:spMk id="52" creationId="{179038A0-4CBF-7748-FFE4-8F4CDC031F37}"/>
          </ac:spMkLst>
        </pc:spChg>
        <pc:spChg chg="mod">
          <ac:chgData name="Jason Wiese" userId="4bff8d5b-7de6-4655-b397-69b0afc81113" providerId="ADAL" clId="{7C043DCC-C9C8-4DCE-8926-81856F562312}" dt="2024-04-23T05:52:56.053" v="8172" actId="207"/>
          <ac:spMkLst>
            <pc:docMk/>
            <pc:sldMk cId="196588395" sldId="2146846448"/>
            <ac:spMk id="68" creationId="{FAA17E53-68BD-C801-C017-8C40DE86A1C9}"/>
          </ac:spMkLst>
        </pc:spChg>
        <pc:spChg chg="mod">
          <ac:chgData name="Jason Wiese" userId="4bff8d5b-7de6-4655-b397-69b0afc81113" providerId="ADAL" clId="{7C043DCC-C9C8-4DCE-8926-81856F562312}" dt="2024-04-23T06:50:49.753" v="10523" actId="20577"/>
          <ac:spMkLst>
            <pc:docMk/>
            <pc:sldMk cId="196588395" sldId="2146846448"/>
            <ac:spMk id="69" creationId="{EF52F18D-C65B-A05A-D8A0-013BF1CC933F}"/>
          </ac:spMkLst>
        </pc:spChg>
        <pc:spChg chg="mod">
          <ac:chgData name="Jason Wiese" userId="4bff8d5b-7de6-4655-b397-69b0afc81113" providerId="ADAL" clId="{7C043DCC-C9C8-4DCE-8926-81856F562312}" dt="2024-04-23T05:52:56.053" v="8172" actId="207"/>
          <ac:spMkLst>
            <pc:docMk/>
            <pc:sldMk cId="196588395" sldId="2146846448"/>
            <ac:spMk id="70" creationId="{59B013E6-B6C1-7DD5-BA50-7B4027F97318}"/>
          </ac:spMkLst>
        </pc:spChg>
        <pc:spChg chg="mod">
          <ac:chgData name="Jason Wiese" userId="4bff8d5b-7de6-4655-b397-69b0afc81113" providerId="ADAL" clId="{7C043DCC-C9C8-4DCE-8926-81856F562312}" dt="2024-04-23T06:50:53.572" v="10529" actId="20577"/>
          <ac:spMkLst>
            <pc:docMk/>
            <pc:sldMk cId="196588395" sldId="2146846448"/>
            <ac:spMk id="71" creationId="{58CEA024-835D-712C-7060-1B8DA3429811}"/>
          </ac:spMkLst>
        </pc:spChg>
      </pc:sldChg>
      <pc:sldChg chg="addSp delSp modSp mod">
        <pc:chgData name="Jason Wiese" userId="4bff8d5b-7de6-4655-b397-69b0afc81113" providerId="ADAL" clId="{7C043DCC-C9C8-4DCE-8926-81856F562312}" dt="2024-04-24T18:37:55.726" v="17834" actId="20577"/>
        <pc:sldMkLst>
          <pc:docMk/>
          <pc:sldMk cId="2117932028" sldId="2146846449"/>
        </pc:sldMkLst>
        <pc:spChg chg="mod">
          <ac:chgData name="Jason Wiese" userId="4bff8d5b-7de6-4655-b397-69b0afc81113" providerId="ADAL" clId="{7C043DCC-C9C8-4DCE-8926-81856F562312}" dt="2024-04-23T06:47:58.064" v="10333" actId="20577"/>
          <ac:spMkLst>
            <pc:docMk/>
            <pc:sldMk cId="2117932028" sldId="2146846449"/>
            <ac:spMk id="4" creationId="{1BF894CE-5EB9-4BB3-F6C7-477E37F6A6AA}"/>
          </ac:spMkLst>
        </pc:spChg>
        <pc:spChg chg="mod">
          <ac:chgData name="Jason Wiese" userId="4bff8d5b-7de6-4655-b397-69b0afc81113" providerId="ADAL" clId="{7C043DCC-C9C8-4DCE-8926-81856F562312}" dt="2024-04-23T06:43:15.043" v="9961" actId="20577"/>
          <ac:spMkLst>
            <pc:docMk/>
            <pc:sldMk cId="2117932028" sldId="2146846449"/>
            <ac:spMk id="6" creationId="{AB701013-722C-A38A-8906-5ADB58E0ADCD}"/>
          </ac:spMkLst>
        </pc:spChg>
        <pc:spChg chg="del mod">
          <ac:chgData name="Jason Wiese" userId="4bff8d5b-7de6-4655-b397-69b0afc81113" providerId="ADAL" clId="{7C043DCC-C9C8-4DCE-8926-81856F562312}" dt="2024-04-23T06:44:43.233" v="10282" actId="478"/>
          <ac:spMkLst>
            <pc:docMk/>
            <pc:sldMk cId="2117932028" sldId="2146846449"/>
            <ac:spMk id="7" creationId="{46BDA973-F778-2CC4-9B3E-87E7770518FE}"/>
          </ac:spMkLst>
        </pc:spChg>
        <pc:spChg chg="mod">
          <ac:chgData name="Jason Wiese" userId="4bff8d5b-7de6-4655-b397-69b0afc81113" providerId="ADAL" clId="{7C043DCC-C9C8-4DCE-8926-81856F562312}" dt="2024-04-24T18:37:55.726" v="17834" actId="20577"/>
          <ac:spMkLst>
            <pc:docMk/>
            <pc:sldMk cId="2117932028" sldId="2146846449"/>
            <ac:spMk id="8" creationId="{3351E766-DA40-FBC4-FFD4-06C9741793A3}"/>
          </ac:spMkLst>
        </pc:spChg>
        <pc:spChg chg="add mod">
          <ac:chgData name="Jason Wiese" userId="4bff8d5b-7de6-4655-b397-69b0afc81113" providerId="ADAL" clId="{7C043DCC-C9C8-4DCE-8926-81856F562312}" dt="2024-04-23T06:46:54.529" v="10304" actId="20577"/>
          <ac:spMkLst>
            <pc:docMk/>
            <pc:sldMk cId="2117932028" sldId="2146846449"/>
            <ac:spMk id="10" creationId="{7906E3F5-C884-476D-D741-7D08312FF33E}"/>
          </ac:spMkLst>
        </pc:spChg>
        <pc:spChg chg="mod">
          <ac:chgData name="Jason Wiese" userId="4bff8d5b-7de6-4655-b397-69b0afc81113" providerId="ADAL" clId="{7C043DCC-C9C8-4DCE-8926-81856F562312}" dt="2024-04-24T03:14:02.752" v="13384" actId="20577"/>
          <ac:spMkLst>
            <pc:docMk/>
            <pc:sldMk cId="2117932028" sldId="2146846449"/>
            <ac:spMk id="13" creationId="{38AEC8E5-1528-34E4-F03E-3521F5C3B1AF}"/>
          </ac:spMkLst>
        </pc:spChg>
        <pc:spChg chg="mod">
          <ac:chgData name="Jason Wiese" userId="4bff8d5b-7de6-4655-b397-69b0afc81113" providerId="ADAL" clId="{7C043DCC-C9C8-4DCE-8926-81856F562312}" dt="2024-04-24T03:14:10.810" v="13385" actId="20577"/>
          <ac:spMkLst>
            <pc:docMk/>
            <pc:sldMk cId="2117932028" sldId="2146846449"/>
            <ac:spMk id="38" creationId="{55B8E369-5190-45C8-2697-10065E3C7759}"/>
          </ac:spMkLst>
        </pc:spChg>
      </pc:sldChg>
      <pc:sldChg chg="modSp mod">
        <pc:chgData name="Jason Wiese" userId="4bff8d5b-7de6-4655-b397-69b0afc81113" providerId="ADAL" clId="{7C043DCC-C9C8-4DCE-8926-81856F562312}" dt="2024-04-24T23:55:25.451" v="17844" actId="404"/>
        <pc:sldMkLst>
          <pc:docMk/>
          <pc:sldMk cId="4293250546" sldId="2146846451"/>
        </pc:sldMkLst>
        <pc:spChg chg="mod">
          <ac:chgData name="Jason Wiese" userId="4bff8d5b-7de6-4655-b397-69b0afc81113" providerId="ADAL" clId="{7C043DCC-C9C8-4DCE-8926-81856F562312}" dt="2024-04-24T01:28:53.830" v="10637" actId="1037"/>
          <ac:spMkLst>
            <pc:docMk/>
            <pc:sldMk cId="4293250546" sldId="2146846451"/>
            <ac:spMk id="4" creationId="{1BF894CE-5EB9-4BB3-F6C7-477E37F6A6AA}"/>
          </ac:spMkLst>
        </pc:spChg>
        <pc:spChg chg="mod">
          <ac:chgData name="Jason Wiese" userId="4bff8d5b-7de6-4655-b397-69b0afc81113" providerId="ADAL" clId="{7C043DCC-C9C8-4DCE-8926-81856F562312}" dt="2024-04-24T23:55:25.451" v="17844" actId="404"/>
          <ac:spMkLst>
            <pc:docMk/>
            <pc:sldMk cId="4293250546" sldId="2146846451"/>
            <ac:spMk id="75" creationId="{CECBB176-9E8E-C9AA-240A-0398C79A5AE4}"/>
          </ac:spMkLst>
        </pc:spChg>
        <pc:picChg chg="mod">
          <ac:chgData name="Jason Wiese" userId="4bff8d5b-7de6-4655-b397-69b0afc81113" providerId="ADAL" clId="{7C043DCC-C9C8-4DCE-8926-81856F562312}" dt="2024-04-24T03:45:15.614" v="14110" actId="1076"/>
          <ac:picMkLst>
            <pc:docMk/>
            <pc:sldMk cId="4293250546" sldId="2146846451"/>
            <ac:picMk id="11" creationId="{CAC07AEE-28F1-326F-31D7-D89456CAB704}"/>
          </ac:picMkLst>
        </pc:picChg>
      </pc:sldChg>
      <pc:sldChg chg="addSp delSp modSp mod">
        <pc:chgData name="Jason Wiese" userId="4bff8d5b-7de6-4655-b397-69b0afc81113" providerId="ADAL" clId="{7C043DCC-C9C8-4DCE-8926-81856F562312}" dt="2024-05-03T15:02:58.971" v="18147" actId="20577"/>
        <pc:sldMkLst>
          <pc:docMk/>
          <pc:sldMk cId="1907507509" sldId="2146846454"/>
        </pc:sldMkLst>
        <pc:spChg chg="add del mod">
          <ac:chgData name="Jason Wiese" userId="4bff8d5b-7de6-4655-b397-69b0afc81113" providerId="ADAL" clId="{7C043DCC-C9C8-4DCE-8926-81856F562312}" dt="2024-04-24T02:18:08.985" v="11707" actId="478"/>
          <ac:spMkLst>
            <pc:docMk/>
            <pc:sldMk cId="1907507509" sldId="2146846454"/>
            <ac:spMk id="3" creationId="{8E7856D6-8067-1A40-D4AC-9F4D5BC7A3D3}"/>
          </ac:spMkLst>
        </pc:spChg>
        <pc:spChg chg="mod">
          <ac:chgData name="Jason Wiese" userId="4bff8d5b-7de6-4655-b397-69b0afc81113" providerId="ADAL" clId="{7C043DCC-C9C8-4DCE-8926-81856F562312}" dt="2024-05-03T15:02:58.971" v="18147" actId="20577"/>
          <ac:spMkLst>
            <pc:docMk/>
            <pc:sldMk cId="1907507509" sldId="2146846454"/>
            <ac:spMk id="4" creationId="{1BF894CE-5EB9-4BB3-F6C7-477E37F6A6AA}"/>
          </ac:spMkLst>
        </pc:spChg>
        <pc:spChg chg="ord">
          <ac:chgData name="Jason Wiese" userId="4bff8d5b-7de6-4655-b397-69b0afc81113" providerId="ADAL" clId="{7C043DCC-C9C8-4DCE-8926-81856F562312}" dt="2024-04-24T02:19:53.688" v="11750" actId="167"/>
          <ac:spMkLst>
            <pc:docMk/>
            <pc:sldMk cId="1907507509" sldId="2146846454"/>
            <ac:spMk id="7" creationId="{BF552AD7-7F6F-4810-03DE-C115B33C9778}"/>
          </ac:spMkLst>
        </pc:spChg>
        <pc:spChg chg="add mod">
          <ac:chgData name="Jason Wiese" userId="4bff8d5b-7de6-4655-b397-69b0afc81113" providerId="ADAL" clId="{7C043DCC-C9C8-4DCE-8926-81856F562312}" dt="2024-04-24T02:21:23.043" v="11808" actId="1037"/>
          <ac:spMkLst>
            <pc:docMk/>
            <pc:sldMk cId="1907507509" sldId="2146846454"/>
            <ac:spMk id="10" creationId="{0D390EFA-59C7-BC78-6A14-FF2D68D4DAE1}"/>
          </ac:spMkLst>
        </pc:spChg>
        <pc:spChg chg="add mod">
          <ac:chgData name="Jason Wiese" userId="4bff8d5b-7de6-4655-b397-69b0afc81113" providerId="ADAL" clId="{7C043DCC-C9C8-4DCE-8926-81856F562312}" dt="2024-04-24T02:21:23.043" v="11808" actId="1037"/>
          <ac:spMkLst>
            <pc:docMk/>
            <pc:sldMk cId="1907507509" sldId="2146846454"/>
            <ac:spMk id="11" creationId="{CD803B9C-388D-5510-14BB-3A6B811F8D79}"/>
          </ac:spMkLst>
        </pc:spChg>
        <pc:spChg chg="add mod ord">
          <ac:chgData name="Jason Wiese" userId="4bff8d5b-7de6-4655-b397-69b0afc81113" providerId="ADAL" clId="{7C043DCC-C9C8-4DCE-8926-81856F562312}" dt="2024-04-24T02:21:23.043" v="11808" actId="1037"/>
          <ac:spMkLst>
            <pc:docMk/>
            <pc:sldMk cId="1907507509" sldId="2146846454"/>
            <ac:spMk id="13" creationId="{8FF77C79-6B72-F6EB-387E-B9596B4EA55B}"/>
          </ac:spMkLst>
        </pc:spChg>
        <pc:spChg chg="add mod ord">
          <ac:chgData name="Jason Wiese" userId="4bff8d5b-7de6-4655-b397-69b0afc81113" providerId="ADAL" clId="{7C043DCC-C9C8-4DCE-8926-81856F562312}" dt="2024-04-24T02:21:23.043" v="11808" actId="1037"/>
          <ac:spMkLst>
            <pc:docMk/>
            <pc:sldMk cId="1907507509" sldId="2146846454"/>
            <ac:spMk id="14" creationId="{60FD12E0-B8AD-9C3D-B6FB-4E253C03A6DD}"/>
          </ac:spMkLst>
        </pc:spChg>
        <pc:spChg chg="del">
          <ac:chgData name="Jason Wiese" userId="4bff8d5b-7de6-4655-b397-69b0afc81113" providerId="ADAL" clId="{7C043DCC-C9C8-4DCE-8926-81856F562312}" dt="2024-04-24T02:13:02.371" v="11529" actId="478"/>
          <ac:spMkLst>
            <pc:docMk/>
            <pc:sldMk cId="1907507509" sldId="2146846454"/>
            <ac:spMk id="16" creationId="{491C6C95-B7E3-51D4-CEEB-1EC8E0A092CF}"/>
          </ac:spMkLst>
        </pc:spChg>
        <pc:spChg chg="del">
          <ac:chgData name="Jason Wiese" userId="4bff8d5b-7de6-4655-b397-69b0afc81113" providerId="ADAL" clId="{7C043DCC-C9C8-4DCE-8926-81856F562312}" dt="2024-04-24T02:13:02.371" v="11529" actId="478"/>
          <ac:spMkLst>
            <pc:docMk/>
            <pc:sldMk cId="1907507509" sldId="2146846454"/>
            <ac:spMk id="17" creationId="{B4478403-0FD3-0BB6-346D-C90AFD49255E}"/>
          </ac:spMkLst>
        </pc:spChg>
        <pc:spChg chg="del">
          <ac:chgData name="Jason Wiese" userId="4bff8d5b-7de6-4655-b397-69b0afc81113" providerId="ADAL" clId="{7C043DCC-C9C8-4DCE-8926-81856F562312}" dt="2024-04-24T02:13:02.371" v="11529" actId="478"/>
          <ac:spMkLst>
            <pc:docMk/>
            <pc:sldMk cId="1907507509" sldId="2146846454"/>
            <ac:spMk id="18" creationId="{0D72D974-0987-A561-52DA-73478DA359AD}"/>
          </ac:spMkLst>
        </pc:spChg>
        <pc:spChg chg="del">
          <ac:chgData name="Jason Wiese" userId="4bff8d5b-7de6-4655-b397-69b0afc81113" providerId="ADAL" clId="{7C043DCC-C9C8-4DCE-8926-81856F562312}" dt="2024-04-24T02:13:02.371" v="11529" actId="478"/>
          <ac:spMkLst>
            <pc:docMk/>
            <pc:sldMk cId="1907507509" sldId="2146846454"/>
            <ac:spMk id="19" creationId="{C836C2E5-6608-FA79-A816-D598D9A7FBF3}"/>
          </ac:spMkLst>
        </pc:spChg>
        <pc:spChg chg="add mod">
          <ac:chgData name="Jason Wiese" userId="4bff8d5b-7de6-4655-b397-69b0afc81113" providerId="ADAL" clId="{7C043DCC-C9C8-4DCE-8926-81856F562312}" dt="2024-04-24T03:17:28.799" v="13411" actId="20577"/>
          <ac:spMkLst>
            <pc:docMk/>
            <pc:sldMk cId="1907507509" sldId="2146846454"/>
            <ac:spMk id="21" creationId="{C9A45271-7550-FC2C-8701-3456152C5972}"/>
          </ac:spMkLst>
        </pc:spChg>
        <pc:spChg chg="del">
          <ac:chgData name="Jason Wiese" userId="4bff8d5b-7de6-4655-b397-69b0afc81113" providerId="ADAL" clId="{7C043DCC-C9C8-4DCE-8926-81856F562312}" dt="2024-04-24T02:13:02.371" v="11529" actId="478"/>
          <ac:spMkLst>
            <pc:docMk/>
            <pc:sldMk cId="1907507509" sldId="2146846454"/>
            <ac:spMk id="22" creationId="{4A5C4B73-83EC-D752-EB51-B452728E3D63}"/>
          </ac:spMkLst>
        </pc:spChg>
        <pc:spChg chg="add mod">
          <ac:chgData name="Jason Wiese" userId="4bff8d5b-7de6-4655-b397-69b0afc81113" providerId="ADAL" clId="{7C043DCC-C9C8-4DCE-8926-81856F562312}" dt="2024-04-26T18:23:52.483" v="18129" actId="1582"/>
          <ac:spMkLst>
            <pc:docMk/>
            <pc:sldMk cId="1907507509" sldId="2146846454"/>
            <ac:spMk id="23" creationId="{02CAA0CB-5065-3CD0-26AD-A5BFF43BB8D0}"/>
          </ac:spMkLst>
        </pc:spChg>
        <pc:spChg chg="del">
          <ac:chgData name="Jason Wiese" userId="4bff8d5b-7de6-4655-b397-69b0afc81113" providerId="ADAL" clId="{7C043DCC-C9C8-4DCE-8926-81856F562312}" dt="2024-04-24T02:13:02.371" v="11529" actId="478"/>
          <ac:spMkLst>
            <pc:docMk/>
            <pc:sldMk cId="1907507509" sldId="2146846454"/>
            <ac:spMk id="24" creationId="{E4F603FD-D446-3C56-8CEE-3E9D4ED52231}"/>
          </ac:spMkLst>
        </pc:spChg>
        <pc:spChg chg="del">
          <ac:chgData name="Jason Wiese" userId="4bff8d5b-7de6-4655-b397-69b0afc81113" providerId="ADAL" clId="{7C043DCC-C9C8-4DCE-8926-81856F562312}" dt="2024-04-24T02:13:02.371" v="11529" actId="478"/>
          <ac:spMkLst>
            <pc:docMk/>
            <pc:sldMk cId="1907507509" sldId="2146846454"/>
            <ac:spMk id="26" creationId="{EBC590D7-3B49-E4BF-7975-F334A2DB4521}"/>
          </ac:spMkLst>
        </pc:spChg>
        <pc:spChg chg="add mod ord">
          <ac:chgData name="Jason Wiese" userId="4bff8d5b-7de6-4655-b397-69b0afc81113" providerId="ADAL" clId="{7C043DCC-C9C8-4DCE-8926-81856F562312}" dt="2024-04-26T18:23:57.981" v="18130" actId="1582"/>
          <ac:spMkLst>
            <pc:docMk/>
            <pc:sldMk cId="1907507509" sldId="2146846454"/>
            <ac:spMk id="27" creationId="{19589B30-9E52-96E1-D2BB-F99445E39E4C}"/>
          </ac:spMkLst>
        </pc:spChg>
        <pc:picChg chg="add mod">
          <ac:chgData name="Jason Wiese" userId="4bff8d5b-7de6-4655-b397-69b0afc81113" providerId="ADAL" clId="{7C043DCC-C9C8-4DCE-8926-81856F562312}" dt="2024-04-24T02:21:23.043" v="11808" actId="1037"/>
          <ac:picMkLst>
            <pc:docMk/>
            <pc:sldMk cId="1907507509" sldId="2146846454"/>
            <ac:picMk id="6" creationId="{0C8A36DC-64AE-078D-2244-6E23C9ACEA26}"/>
          </ac:picMkLst>
        </pc:picChg>
        <pc:picChg chg="del">
          <ac:chgData name="Jason Wiese" userId="4bff8d5b-7de6-4655-b397-69b0afc81113" providerId="ADAL" clId="{7C043DCC-C9C8-4DCE-8926-81856F562312}" dt="2024-04-24T02:13:02.371" v="11529" actId="478"/>
          <ac:picMkLst>
            <pc:docMk/>
            <pc:sldMk cId="1907507509" sldId="2146846454"/>
            <ac:picMk id="12" creationId="{972BB4F1-539D-A89E-9A3B-38736909BD54}"/>
          </ac:picMkLst>
        </pc:picChg>
        <pc:picChg chg="add mod ord">
          <ac:chgData name="Jason Wiese" userId="4bff8d5b-7de6-4655-b397-69b0afc81113" providerId="ADAL" clId="{7C043DCC-C9C8-4DCE-8926-81856F562312}" dt="2024-04-24T02:21:23.043" v="11808" actId="1037"/>
          <ac:picMkLst>
            <pc:docMk/>
            <pc:sldMk cId="1907507509" sldId="2146846454"/>
            <ac:picMk id="20" creationId="{46111342-E708-5B5F-D719-BED34F411080}"/>
          </ac:picMkLst>
        </pc:picChg>
        <pc:picChg chg="del">
          <ac:chgData name="Jason Wiese" userId="4bff8d5b-7de6-4655-b397-69b0afc81113" providerId="ADAL" clId="{7C043DCC-C9C8-4DCE-8926-81856F562312}" dt="2024-04-24T02:13:02.371" v="11529" actId="478"/>
          <ac:picMkLst>
            <pc:docMk/>
            <pc:sldMk cId="1907507509" sldId="2146846454"/>
            <ac:picMk id="25" creationId="{FEF922B9-F120-85D6-82B9-C8790A434571}"/>
          </ac:picMkLst>
        </pc:picChg>
      </pc:sldChg>
      <pc:sldChg chg="addSp delSp modSp mod ord">
        <pc:chgData name="Jason Wiese" userId="4bff8d5b-7de6-4655-b397-69b0afc81113" providerId="ADAL" clId="{7C043DCC-C9C8-4DCE-8926-81856F562312}" dt="2024-04-24T03:50:47.654" v="14154" actId="20577"/>
        <pc:sldMkLst>
          <pc:docMk/>
          <pc:sldMk cId="1955397490" sldId="2146846455"/>
        </pc:sldMkLst>
        <pc:spChg chg="del">
          <ac:chgData name="Jason Wiese" userId="4bff8d5b-7de6-4655-b397-69b0afc81113" providerId="ADAL" clId="{7C043DCC-C9C8-4DCE-8926-81856F562312}" dt="2024-04-24T03:25:13.868" v="13488" actId="478"/>
          <ac:spMkLst>
            <pc:docMk/>
            <pc:sldMk cId="1955397490" sldId="2146846455"/>
            <ac:spMk id="3" creationId="{353A594A-DC1C-3CB3-7C31-69E6C1698B02}"/>
          </ac:spMkLst>
        </pc:spChg>
        <pc:spChg chg="mod">
          <ac:chgData name="Jason Wiese" userId="4bff8d5b-7de6-4655-b397-69b0afc81113" providerId="ADAL" clId="{7C043DCC-C9C8-4DCE-8926-81856F562312}" dt="2024-04-24T03:50:47.654" v="14154" actId="20577"/>
          <ac:spMkLst>
            <pc:docMk/>
            <pc:sldMk cId="1955397490" sldId="2146846455"/>
            <ac:spMk id="4" creationId="{1BF894CE-5EB9-4BB3-F6C7-477E37F6A6AA}"/>
          </ac:spMkLst>
        </pc:spChg>
        <pc:spChg chg="add mod">
          <ac:chgData name="Jason Wiese" userId="4bff8d5b-7de6-4655-b397-69b0afc81113" providerId="ADAL" clId="{7C043DCC-C9C8-4DCE-8926-81856F562312}" dt="2024-04-24T03:25:24.674" v="13490"/>
          <ac:spMkLst>
            <pc:docMk/>
            <pc:sldMk cId="1955397490" sldId="2146846455"/>
            <ac:spMk id="6" creationId="{77285A9E-5A5A-467D-5907-8E820D8A99EE}"/>
          </ac:spMkLst>
        </pc:spChg>
        <pc:spChg chg="mod ord">
          <ac:chgData name="Jason Wiese" userId="4bff8d5b-7de6-4655-b397-69b0afc81113" providerId="ADAL" clId="{7C043DCC-C9C8-4DCE-8926-81856F562312}" dt="2024-04-24T03:11:50.515" v="13350" actId="1076"/>
          <ac:spMkLst>
            <pc:docMk/>
            <pc:sldMk cId="1955397490" sldId="2146846455"/>
            <ac:spMk id="7" creationId="{BF552AD7-7F6F-4810-03DE-C115B33C9778}"/>
          </ac:spMkLst>
        </pc:spChg>
        <pc:spChg chg="mod">
          <ac:chgData name="Jason Wiese" userId="4bff8d5b-7de6-4655-b397-69b0afc81113" providerId="ADAL" clId="{7C043DCC-C9C8-4DCE-8926-81856F562312}" dt="2024-04-24T03:10:26.246" v="13325" actId="14100"/>
          <ac:spMkLst>
            <pc:docMk/>
            <pc:sldMk cId="1955397490" sldId="2146846455"/>
            <ac:spMk id="8" creationId="{3351E766-DA40-FBC4-FFD4-06C9741793A3}"/>
          </ac:spMkLst>
        </pc:spChg>
        <pc:spChg chg="mod">
          <ac:chgData name="Jason Wiese" userId="4bff8d5b-7de6-4655-b397-69b0afc81113" providerId="ADAL" clId="{7C043DCC-C9C8-4DCE-8926-81856F562312}" dt="2024-04-24T03:11:46.111" v="13348" actId="14100"/>
          <ac:spMkLst>
            <pc:docMk/>
            <pc:sldMk cId="1955397490" sldId="2146846455"/>
            <ac:spMk id="16" creationId="{4E7B54F4-79BD-4733-FD11-888DCCCF08A4}"/>
          </ac:spMkLst>
        </pc:spChg>
        <pc:spChg chg="mod">
          <ac:chgData name="Jason Wiese" userId="4bff8d5b-7de6-4655-b397-69b0afc81113" providerId="ADAL" clId="{7C043DCC-C9C8-4DCE-8926-81856F562312}" dt="2024-04-24T03:11:31.596" v="13344" actId="20577"/>
          <ac:spMkLst>
            <pc:docMk/>
            <pc:sldMk cId="1955397490" sldId="2146846455"/>
            <ac:spMk id="17" creationId="{A79D334B-8781-2E08-D58D-A58B8A4DAA85}"/>
          </ac:spMkLst>
        </pc:spChg>
        <pc:spChg chg="mod">
          <ac:chgData name="Jason Wiese" userId="4bff8d5b-7de6-4655-b397-69b0afc81113" providerId="ADAL" clId="{7C043DCC-C9C8-4DCE-8926-81856F562312}" dt="2024-04-24T03:11:54.730" v="13357" actId="1035"/>
          <ac:spMkLst>
            <pc:docMk/>
            <pc:sldMk cId="1955397490" sldId="2146846455"/>
            <ac:spMk id="18" creationId="{11E68DC1-1A0E-E52D-EC43-0A89D728DCFC}"/>
          </ac:spMkLst>
        </pc:spChg>
        <pc:spChg chg="mod ord">
          <ac:chgData name="Jason Wiese" userId="4bff8d5b-7de6-4655-b397-69b0afc81113" providerId="ADAL" clId="{7C043DCC-C9C8-4DCE-8926-81856F562312}" dt="2024-04-24T03:10:12.130" v="13323" actId="14100"/>
          <ac:spMkLst>
            <pc:docMk/>
            <pc:sldMk cId="1955397490" sldId="2146846455"/>
            <ac:spMk id="29" creationId="{2E828D0C-6E67-49E8-6CB1-A2FCC11438A0}"/>
          </ac:spMkLst>
        </pc:spChg>
        <pc:spChg chg="mod ord">
          <ac:chgData name="Jason Wiese" userId="4bff8d5b-7de6-4655-b397-69b0afc81113" providerId="ADAL" clId="{7C043DCC-C9C8-4DCE-8926-81856F562312}" dt="2024-04-24T03:11:01.256" v="13343" actId="20577"/>
          <ac:spMkLst>
            <pc:docMk/>
            <pc:sldMk cId="1955397490" sldId="2146846455"/>
            <ac:spMk id="33" creationId="{AD50627C-26F1-33EE-A084-8F76A869FD6E}"/>
          </ac:spMkLst>
        </pc:spChg>
        <pc:grpChg chg="mod">
          <ac:chgData name="Jason Wiese" userId="4bff8d5b-7de6-4655-b397-69b0afc81113" providerId="ADAL" clId="{7C043DCC-C9C8-4DCE-8926-81856F562312}" dt="2024-04-24T03:11:37.421" v="13346" actId="14100"/>
          <ac:grpSpMkLst>
            <pc:docMk/>
            <pc:sldMk cId="1955397490" sldId="2146846455"/>
            <ac:grpSpMk id="15" creationId="{B5F54EBA-9B5C-638E-9BC1-E9292662D3AA}"/>
          </ac:grpSpMkLst>
        </pc:grpChg>
        <pc:picChg chg="mod ord">
          <ac:chgData name="Jason Wiese" userId="4bff8d5b-7de6-4655-b397-69b0afc81113" providerId="ADAL" clId="{7C043DCC-C9C8-4DCE-8926-81856F562312}" dt="2024-04-24T03:09:42.466" v="13318" actId="1037"/>
          <ac:picMkLst>
            <pc:docMk/>
            <pc:sldMk cId="1955397490" sldId="2146846455"/>
            <ac:picMk id="42" creationId="{C5152F33-893D-FB7A-34CE-977DF8E6FF22}"/>
          </ac:picMkLst>
        </pc:picChg>
      </pc:sldChg>
      <pc:sldChg chg="delSp modSp mod">
        <pc:chgData name="Jason Wiese" userId="4bff8d5b-7de6-4655-b397-69b0afc81113" providerId="ADAL" clId="{7C043DCC-C9C8-4DCE-8926-81856F562312}" dt="2024-04-25T21:11:38.797" v="17910" actId="1035"/>
        <pc:sldMkLst>
          <pc:docMk/>
          <pc:sldMk cId="2636821069" sldId="2146846456"/>
        </pc:sldMkLst>
        <pc:spChg chg="mod">
          <ac:chgData name="Jason Wiese" userId="4bff8d5b-7de6-4655-b397-69b0afc81113" providerId="ADAL" clId="{7C043DCC-C9C8-4DCE-8926-81856F562312}" dt="2024-04-25T21:00:46.442" v="17878" actId="14100"/>
          <ac:spMkLst>
            <pc:docMk/>
            <pc:sldMk cId="2636821069" sldId="2146846456"/>
            <ac:spMk id="12" creationId="{ED04BEDC-B408-0C90-42D5-65E8BB87C1EA}"/>
          </ac:spMkLst>
        </pc:spChg>
        <pc:spChg chg="mod">
          <ac:chgData name="Jason Wiese" userId="4bff8d5b-7de6-4655-b397-69b0afc81113" providerId="ADAL" clId="{7C043DCC-C9C8-4DCE-8926-81856F562312}" dt="2024-04-24T03:39:39.670" v="13876" actId="20577"/>
          <ac:spMkLst>
            <pc:docMk/>
            <pc:sldMk cId="2636821069" sldId="2146846456"/>
            <ac:spMk id="15" creationId="{2BB6D9DD-833B-6A00-61DD-8E90177BCCAB}"/>
          </ac:spMkLst>
        </pc:spChg>
        <pc:spChg chg="mod">
          <ac:chgData name="Jason Wiese" userId="4bff8d5b-7de6-4655-b397-69b0afc81113" providerId="ADAL" clId="{7C043DCC-C9C8-4DCE-8926-81856F562312}" dt="2024-04-25T21:00:49.943" v="17879" actId="14100"/>
          <ac:spMkLst>
            <pc:docMk/>
            <pc:sldMk cId="2636821069" sldId="2146846456"/>
            <ac:spMk id="16" creationId="{F17C18AE-1E06-E3C5-9FE3-1AA0BB13BFF3}"/>
          </ac:spMkLst>
        </pc:spChg>
        <pc:spChg chg="mod">
          <ac:chgData name="Jason Wiese" userId="4bff8d5b-7de6-4655-b397-69b0afc81113" providerId="ADAL" clId="{7C043DCC-C9C8-4DCE-8926-81856F562312}" dt="2024-04-25T21:00:54.948" v="17881" actId="14100"/>
          <ac:spMkLst>
            <pc:docMk/>
            <pc:sldMk cId="2636821069" sldId="2146846456"/>
            <ac:spMk id="20" creationId="{E36B91C0-2C40-B58A-7372-196516D5E6E8}"/>
          </ac:spMkLst>
        </pc:spChg>
        <pc:spChg chg="mod">
          <ac:chgData name="Jason Wiese" userId="4bff8d5b-7de6-4655-b397-69b0afc81113" providerId="ADAL" clId="{7C043DCC-C9C8-4DCE-8926-81856F562312}" dt="2024-04-25T21:00:42.414" v="17877" actId="14100"/>
          <ac:spMkLst>
            <pc:docMk/>
            <pc:sldMk cId="2636821069" sldId="2146846456"/>
            <ac:spMk id="21" creationId="{222A1A0F-8111-9C98-7481-2DFADCC42D0B}"/>
          </ac:spMkLst>
        </pc:spChg>
        <pc:picChg chg="del">
          <ac:chgData name="Jason Wiese" userId="4bff8d5b-7de6-4655-b397-69b0afc81113" providerId="ADAL" clId="{7C043DCC-C9C8-4DCE-8926-81856F562312}" dt="2024-04-25T21:00:05.132" v="17869" actId="478"/>
          <ac:picMkLst>
            <pc:docMk/>
            <pc:sldMk cId="2636821069" sldId="2146846456"/>
            <ac:picMk id="4" creationId="{4806F57F-22B6-62DF-A06F-7734601B299A}"/>
          </ac:picMkLst>
        </pc:picChg>
        <pc:picChg chg="mod">
          <ac:chgData name="Jason Wiese" userId="4bff8d5b-7de6-4655-b397-69b0afc81113" providerId="ADAL" clId="{7C043DCC-C9C8-4DCE-8926-81856F562312}" dt="2024-04-25T21:10:07.173" v="17897" actId="555"/>
          <ac:picMkLst>
            <pc:docMk/>
            <pc:sldMk cId="2636821069" sldId="2146846456"/>
            <ac:picMk id="6" creationId="{BEED38E5-6117-A2AC-F518-BC31DFFEE7F0}"/>
          </ac:picMkLst>
        </pc:picChg>
        <pc:picChg chg="mod">
          <ac:chgData name="Jason Wiese" userId="4bff8d5b-7de6-4655-b397-69b0afc81113" providerId="ADAL" clId="{7C043DCC-C9C8-4DCE-8926-81856F562312}" dt="2024-04-25T21:10:07.173" v="17897" actId="555"/>
          <ac:picMkLst>
            <pc:docMk/>
            <pc:sldMk cId="2636821069" sldId="2146846456"/>
            <ac:picMk id="10" creationId="{A91222F9-46A8-3701-C81C-54A96070DF55}"/>
          </ac:picMkLst>
        </pc:picChg>
        <pc:picChg chg="del">
          <ac:chgData name="Jason Wiese" userId="4bff8d5b-7de6-4655-b397-69b0afc81113" providerId="ADAL" clId="{7C043DCC-C9C8-4DCE-8926-81856F562312}" dt="2024-04-25T20:59:13.168" v="17862" actId="478"/>
          <ac:picMkLst>
            <pc:docMk/>
            <pc:sldMk cId="2636821069" sldId="2146846456"/>
            <ac:picMk id="17" creationId="{D637881E-325F-4C23-47A2-0EEBD6C3602F}"/>
          </ac:picMkLst>
        </pc:picChg>
        <pc:picChg chg="mod">
          <ac:chgData name="Jason Wiese" userId="4bff8d5b-7de6-4655-b397-69b0afc81113" providerId="ADAL" clId="{7C043DCC-C9C8-4DCE-8926-81856F562312}" dt="2024-04-25T21:11:18.824" v="17900" actId="1037"/>
          <ac:picMkLst>
            <pc:docMk/>
            <pc:sldMk cId="2636821069" sldId="2146846456"/>
            <ac:picMk id="18" creationId="{B0A5A424-BB6A-A806-288F-7165734CF1BE}"/>
          </ac:picMkLst>
        </pc:picChg>
        <pc:picChg chg="mod">
          <ac:chgData name="Jason Wiese" userId="4bff8d5b-7de6-4655-b397-69b0afc81113" providerId="ADAL" clId="{7C043DCC-C9C8-4DCE-8926-81856F562312}" dt="2024-04-25T21:11:38.797" v="17910" actId="1035"/>
          <ac:picMkLst>
            <pc:docMk/>
            <pc:sldMk cId="2636821069" sldId="2146846456"/>
            <ac:picMk id="19" creationId="{B94B45B2-CB6C-E7C5-777C-8C37B5826FD9}"/>
          </ac:picMkLst>
        </pc:picChg>
        <pc:picChg chg="mod">
          <ac:chgData name="Jason Wiese" userId="4bff8d5b-7de6-4655-b397-69b0afc81113" providerId="ADAL" clId="{7C043DCC-C9C8-4DCE-8926-81856F562312}" dt="2024-04-25T21:10:07.173" v="17897" actId="555"/>
          <ac:picMkLst>
            <pc:docMk/>
            <pc:sldMk cId="2636821069" sldId="2146846456"/>
            <ac:picMk id="22" creationId="{4FB55CB6-B3A3-8F06-E146-7ECA86562067}"/>
          </ac:picMkLst>
        </pc:picChg>
        <pc:picChg chg="mod">
          <ac:chgData name="Jason Wiese" userId="4bff8d5b-7de6-4655-b397-69b0afc81113" providerId="ADAL" clId="{7C043DCC-C9C8-4DCE-8926-81856F562312}" dt="2024-04-25T21:11:38.797" v="17910" actId="1035"/>
          <ac:picMkLst>
            <pc:docMk/>
            <pc:sldMk cId="2636821069" sldId="2146846456"/>
            <ac:picMk id="1032" creationId="{90CAC88F-0759-B3A8-BEA8-49538A8FA927}"/>
          </ac:picMkLst>
        </pc:picChg>
        <pc:picChg chg="mod">
          <ac:chgData name="Jason Wiese" userId="4bff8d5b-7de6-4655-b397-69b0afc81113" providerId="ADAL" clId="{7C043DCC-C9C8-4DCE-8926-81856F562312}" dt="2024-04-25T21:10:07.173" v="17897" actId="555"/>
          <ac:picMkLst>
            <pc:docMk/>
            <pc:sldMk cId="2636821069" sldId="2146846456"/>
            <ac:picMk id="1036" creationId="{C4A40E0B-C027-7F17-D7B1-ACB36E31BF2F}"/>
          </ac:picMkLst>
        </pc:picChg>
        <pc:picChg chg="mod">
          <ac:chgData name="Jason Wiese" userId="4bff8d5b-7de6-4655-b397-69b0afc81113" providerId="ADAL" clId="{7C043DCC-C9C8-4DCE-8926-81856F562312}" dt="2024-04-25T21:11:24.779" v="17903" actId="1037"/>
          <ac:picMkLst>
            <pc:docMk/>
            <pc:sldMk cId="2636821069" sldId="2146846456"/>
            <ac:picMk id="1042" creationId="{F34AD896-7AD3-3529-B3D0-F7E5E0F2671E}"/>
          </ac:picMkLst>
        </pc:picChg>
        <pc:picChg chg="mod">
          <ac:chgData name="Jason Wiese" userId="4bff8d5b-7de6-4655-b397-69b0afc81113" providerId="ADAL" clId="{7C043DCC-C9C8-4DCE-8926-81856F562312}" dt="2024-04-25T21:10:07.173" v="17897" actId="555"/>
          <ac:picMkLst>
            <pc:docMk/>
            <pc:sldMk cId="2636821069" sldId="2146846456"/>
            <ac:picMk id="1044" creationId="{B78960E4-A262-B563-2D24-20A6DF5ADA73}"/>
          </ac:picMkLst>
        </pc:picChg>
        <pc:cxnChg chg="mod">
          <ac:chgData name="Jason Wiese" userId="4bff8d5b-7de6-4655-b397-69b0afc81113" providerId="ADAL" clId="{7C043DCC-C9C8-4DCE-8926-81856F562312}" dt="2024-04-25T21:00:58.680" v="17883" actId="1035"/>
          <ac:cxnSpMkLst>
            <pc:docMk/>
            <pc:sldMk cId="2636821069" sldId="2146846456"/>
            <ac:cxnSpMk id="23" creationId="{49015C2B-504B-157A-52C8-52A875AAFCDD}"/>
          </ac:cxnSpMkLst>
        </pc:cxnChg>
      </pc:sldChg>
      <pc:sldChg chg="addSp delSp modSp mod delCm">
        <pc:chgData name="Jason Wiese" userId="4bff8d5b-7de6-4655-b397-69b0afc81113" providerId="ADAL" clId="{7C043DCC-C9C8-4DCE-8926-81856F562312}" dt="2024-04-25T00:50:28.428" v="17854" actId="20577"/>
        <pc:sldMkLst>
          <pc:docMk/>
          <pc:sldMk cId="250697705" sldId="2146846457"/>
        </pc:sldMkLst>
        <pc:spChg chg="mod">
          <ac:chgData name="Jason Wiese" userId="4bff8d5b-7de6-4655-b397-69b0afc81113" providerId="ADAL" clId="{7C043DCC-C9C8-4DCE-8926-81856F562312}" dt="2024-04-25T00:50:28.428" v="17854" actId="20577"/>
          <ac:spMkLst>
            <pc:docMk/>
            <pc:sldMk cId="250697705" sldId="2146846457"/>
            <ac:spMk id="2" creationId="{0113525B-E50B-0296-BEF1-BBC75BB9370B}"/>
          </ac:spMkLst>
        </pc:spChg>
        <pc:spChg chg="add del mod">
          <ac:chgData name="Jason Wiese" userId="4bff8d5b-7de6-4655-b397-69b0afc81113" providerId="ADAL" clId="{7C043DCC-C9C8-4DCE-8926-81856F562312}" dt="2024-04-24T04:35:02.002" v="17009" actId="478"/>
          <ac:spMkLst>
            <pc:docMk/>
            <pc:sldMk cId="250697705" sldId="2146846457"/>
            <ac:spMk id="7" creationId="{6D6BCD7E-085D-1B63-4A20-8BE345CFB8E1}"/>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C043DCC-C9C8-4DCE-8926-81856F562312}" dt="2024-04-24T04:15:56.144" v="15644"/>
              <pc2:cmMkLst xmlns:pc2="http://schemas.microsoft.com/office/powerpoint/2019/9/main/command">
                <pc:docMk/>
                <pc:sldMk cId="250697705" sldId="2146846457"/>
                <pc2:cmMk id="{9B14B5D2-B50A-456E-A7BE-4F3413E2A0BF}"/>
              </pc2:cmMkLst>
            </pc226:cmChg>
            <pc226:cmChg xmlns:pc226="http://schemas.microsoft.com/office/powerpoint/2022/06/main/command" chg="del">
              <pc226:chgData name="Jason Wiese" userId="4bff8d5b-7de6-4655-b397-69b0afc81113" providerId="ADAL" clId="{7C043DCC-C9C8-4DCE-8926-81856F562312}" dt="2024-04-24T04:15:53.738" v="15643"/>
              <pc2:cmMkLst xmlns:pc2="http://schemas.microsoft.com/office/powerpoint/2019/9/main/command">
                <pc:docMk/>
                <pc:sldMk cId="250697705" sldId="2146846457"/>
                <pc2:cmMk id="{5E007BDB-85B4-461F-B20C-1D29E2FDC548}"/>
              </pc2:cmMkLst>
            </pc226:cmChg>
          </p:ext>
        </pc:extLst>
      </pc:sldChg>
      <pc:sldChg chg="addSp delSp modSp add mod">
        <pc:chgData name="Jason Wiese" userId="4bff8d5b-7de6-4655-b397-69b0afc81113" providerId="ADAL" clId="{7C043DCC-C9C8-4DCE-8926-81856F562312}" dt="2024-05-03T16:12:39.770" v="18496" actId="1076"/>
        <pc:sldMkLst>
          <pc:docMk/>
          <pc:sldMk cId="3813637556" sldId="2146846458"/>
        </pc:sldMkLst>
        <pc:spChg chg="mod">
          <ac:chgData name="Jason Wiese" userId="4bff8d5b-7de6-4655-b397-69b0afc81113" providerId="ADAL" clId="{7C043DCC-C9C8-4DCE-8926-81856F562312}" dt="2024-05-03T16:04:01.021" v="18495" actId="20577"/>
          <ac:spMkLst>
            <pc:docMk/>
            <pc:sldMk cId="3813637556" sldId="2146846458"/>
            <ac:spMk id="4" creationId="{1BF894CE-5EB9-4BB3-F6C7-477E37F6A6AA}"/>
          </ac:spMkLst>
        </pc:spChg>
        <pc:spChg chg="del">
          <ac:chgData name="Jason Wiese" userId="4bff8d5b-7de6-4655-b397-69b0afc81113" providerId="ADAL" clId="{7C043DCC-C9C8-4DCE-8926-81856F562312}" dt="2024-05-03T15:14:34.993" v="18158" actId="478"/>
          <ac:spMkLst>
            <pc:docMk/>
            <pc:sldMk cId="3813637556" sldId="2146846458"/>
            <ac:spMk id="6" creationId="{D50BA7F7-5E9D-F7A2-A0F1-779B940D13E0}"/>
          </ac:spMkLst>
        </pc:spChg>
        <pc:spChg chg="mod">
          <ac:chgData name="Jason Wiese" userId="4bff8d5b-7de6-4655-b397-69b0afc81113" providerId="ADAL" clId="{7C043DCC-C9C8-4DCE-8926-81856F562312}" dt="2024-05-03T15:27:30.880" v="18472" actId="1076"/>
          <ac:spMkLst>
            <pc:docMk/>
            <pc:sldMk cId="3813637556" sldId="2146846458"/>
            <ac:spMk id="8" creationId="{3351E766-DA40-FBC4-FFD4-06C9741793A3}"/>
          </ac:spMkLst>
        </pc:spChg>
        <pc:spChg chg="add mod">
          <ac:chgData name="Jason Wiese" userId="4bff8d5b-7de6-4655-b397-69b0afc81113" providerId="ADAL" clId="{7C043DCC-C9C8-4DCE-8926-81856F562312}" dt="2024-05-03T15:21:37.712" v="18273" actId="1076"/>
          <ac:spMkLst>
            <pc:docMk/>
            <pc:sldMk cId="3813637556" sldId="2146846458"/>
            <ac:spMk id="10" creationId="{A4F22ECE-A3DD-19E2-8FFE-576DDEE0227F}"/>
          </ac:spMkLst>
        </pc:spChg>
        <pc:spChg chg="del">
          <ac:chgData name="Jason Wiese" userId="4bff8d5b-7de6-4655-b397-69b0afc81113" providerId="ADAL" clId="{7C043DCC-C9C8-4DCE-8926-81856F562312}" dt="2024-05-03T15:14:34.993" v="18158" actId="478"/>
          <ac:spMkLst>
            <pc:docMk/>
            <pc:sldMk cId="3813637556" sldId="2146846458"/>
            <ac:spMk id="13" creationId="{97542886-3287-490A-0037-26C1802DA99E}"/>
          </ac:spMkLst>
        </pc:spChg>
        <pc:spChg chg="del">
          <ac:chgData name="Jason Wiese" userId="4bff8d5b-7de6-4655-b397-69b0afc81113" providerId="ADAL" clId="{7C043DCC-C9C8-4DCE-8926-81856F562312}" dt="2024-05-03T15:14:34.993" v="18158" actId="478"/>
          <ac:spMkLst>
            <pc:docMk/>
            <pc:sldMk cId="3813637556" sldId="2146846458"/>
            <ac:spMk id="14" creationId="{5B218423-0328-1D54-5079-4DA0115D8A37}"/>
          </ac:spMkLst>
        </pc:spChg>
        <pc:spChg chg="del">
          <ac:chgData name="Jason Wiese" userId="4bff8d5b-7de6-4655-b397-69b0afc81113" providerId="ADAL" clId="{7C043DCC-C9C8-4DCE-8926-81856F562312}" dt="2024-05-03T15:14:34.993" v="18158" actId="478"/>
          <ac:spMkLst>
            <pc:docMk/>
            <pc:sldMk cId="3813637556" sldId="2146846458"/>
            <ac:spMk id="15" creationId="{1C97ACA9-C445-49DF-4D41-44B157D74188}"/>
          </ac:spMkLst>
        </pc:spChg>
        <pc:spChg chg="del">
          <ac:chgData name="Jason Wiese" userId="4bff8d5b-7de6-4655-b397-69b0afc81113" providerId="ADAL" clId="{7C043DCC-C9C8-4DCE-8926-81856F562312}" dt="2024-05-03T15:14:34.993" v="18158" actId="478"/>
          <ac:spMkLst>
            <pc:docMk/>
            <pc:sldMk cId="3813637556" sldId="2146846458"/>
            <ac:spMk id="18" creationId="{CDB5F55D-9AA5-7EE8-C5B7-5BA85559B292}"/>
          </ac:spMkLst>
        </pc:spChg>
        <pc:spChg chg="mod">
          <ac:chgData name="Jason Wiese" userId="4bff8d5b-7de6-4655-b397-69b0afc81113" providerId="ADAL" clId="{7C043DCC-C9C8-4DCE-8926-81856F562312}" dt="2024-05-03T16:12:39.770" v="18496" actId="1076"/>
          <ac:spMkLst>
            <pc:docMk/>
            <pc:sldMk cId="3813637556" sldId="2146846458"/>
            <ac:spMk id="19" creationId="{3283600D-F348-6C9C-8CEF-3ED24B0CA312}"/>
          </ac:spMkLst>
        </pc:spChg>
        <pc:spChg chg="del">
          <ac:chgData name="Jason Wiese" userId="4bff8d5b-7de6-4655-b397-69b0afc81113" providerId="ADAL" clId="{7C043DCC-C9C8-4DCE-8926-81856F562312}" dt="2024-05-03T15:14:34.993" v="18158" actId="478"/>
          <ac:spMkLst>
            <pc:docMk/>
            <pc:sldMk cId="3813637556" sldId="2146846458"/>
            <ac:spMk id="20" creationId="{29413E4D-334C-BC90-EF21-E31B6E8E0649}"/>
          </ac:spMkLst>
        </pc:spChg>
        <pc:spChg chg="mod">
          <ac:chgData name="Jason Wiese" userId="4bff8d5b-7de6-4655-b397-69b0afc81113" providerId="ADAL" clId="{7C043DCC-C9C8-4DCE-8926-81856F562312}" dt="2024-05-03T16:12:39.770" v="18496" actId="1076"/>
          <ac:spMkLst>
            <pc:docMk/>
            <pc:sldMk cId="3813637556" sldId="2146846458"/>
            <ac:spMk id="21" creationId="{7AB24AE7-3560-B8C5-E16D-13B903D9723D}"/>
          </ac:spMkLst>
        </pc:spChg>
        <pc:spChg chg="mod">
          <ac:chgData name="Jason Wiese" userId="4bff8d5b-7de6-4655-b397-69b0afc81113" providerId="ADAL" clId="{7C043DCC-C9C8-4DCE-8926-81856F562312}" dt="2024-05-03T16:12:39.770" v="18496" actId="1076"/>
          <ac:spMkLst>
            <pc:docMk/>
            <pc:sldMk cId="3813637556" sldId="2146846458"/>
            <ac:spMk id="22" creationId="{0D4C8123-9838-F440-FB3C-185A1EC8556E}"/>
          </ac:spMkLst>
        </pc:spChg>
        <pc:picChg chg="add mod">
          <ac:chgData name="Jason Wiese" userId="4bff8d5b-7de6-4655-b397-69b0afc81113" providerId="ADAL" clId="{7C043DCC-C9C8-4DCE-8926-81856F562312}" dt="2024-05-03T15:19:23.093" v="18207"/>
          <ac:picMkLst>
            <pc:docMk/>
            <pc:sldMk cId="3813637556" sldId="2146846458"/>
            <ac:picMk id="3" creationId="{C49F38C6-F12D-2CA4-CE83-8B822485C433}"/>
          </ac:picMkLst>
        </pc:picChg>
        <pc:picChg chg="del">
          <ac:chgData name="Jason Wiese" userId="4bff8d5b-7de6-4655-b397-69b0afc81113" providerId="ADAL" clId="{7C043DCC-C9C8-4DCE-8926-81856F562312}" dt="2024-05-03T15:14:34.993" v="18158" actId="478"/>
          <ac:picMkLst>
            <pc:docMk/>
            <pc:sldMk cId="3813637556" sldId="2146846458"/>
            <ac:picMk id="26" creationId="{E2E2C55B-39CF-0982-B961-C8D7778435DF}"/>
          </ac:picMkLst>
        </pc:picChg>
        <pc:picChg chg="mod">
          <ac:chgData name="Jason Wiese" userId="4bff8d5b-7de6-4655-b397-69b0afc81113" providerId="ADAL" clId="{7C043DCC-C9C8-4DCE-8926-81856F562312}" dt="2024-05-03T16:12:39.770" v="18496" actId="1076"/>
          <ac:picMkLst>
            <pc:docMk/>
            <pc:sldMk cId="3813637556" sldId="2146846458"/>
            <ac:picMk id="29" creationId="{5594B226-94EA-4AFA-EA89-11DC4769D3F3}"/>
          </ac:picMkLst>
        </pc:picChg>
        <pc:picChg chg="del">
          <ac:chgData name="Jason Wiese" userId="4bff8d5b-7de6-4655-b397-69b0afc81113" providerId="ADAL" clId="{7C043DCC-C9C8-4DCE-8926-81856F562312}" dt="2024-05-03T15:14:34.993" v="18158" actId="478"/>
          <ac:picMkLst>
            <pc:docMk/>
            <pc:sldMk cId="3813637556" sldId="2146846458"/>
            <ac:picMk id="30" creationId="{A8AEF78F-995E-8709-F3DB-E70B7D5CAFC0}"/>
          </ac:picMkLst>
        </pc:picChg>
      </pc:sldChg>
    </pc:docChg>
  </pc:docChgLst>
  <pc:docChgLst>
    <pc:chgData name="Karolina Guillen" userId="c1c08796-a0be-47c6-af52-5d31fd96ec50" providerId="ADAL" clId="{33F9619B-22A3-4428-AF84-1D57B43E4838}"/>
    <pc:docChg chg="modSld">
      <pc:chgData name="Karolina Guillen" userId="c1c08796-a0be-47c6-af52-5d31fd96ec50" providerId="ADAL" clId="{33F9619B-22A3-4428-AF84-1D57B43E4838}" dt="2024-05-03T15:59:51.554" v="10" actId="196"/>
      <pc:docMkLst>
        <pc:docMk/>
      </pc:docMkLst>
      <pc:sldChg chg="modSp mod">
        <pc:chgData name="Karolina Guillen" userId="c1c08796-a0be-47c6-af52-5d31fd96ec50" providerId="ADAL" clId="{33F9619B-22A3-4428-AF84-1D57B43E4838}" dt="2024-05-03T15:59:51.554" v="10" actId="196"/>
        <pc:sldMkLst>
          <pc:docMk/>
          <pc:sldMk cId="818852172" sldId="2146846136"/>
        </pc:sldMkLst>
        <pc:spChg chg="mod">
          <ac:chgData name="Karolina Guillen" userId="c1c08796-a0be-47c6-af52-5d31fd96ec50" providerId="ADAL" clId="{33F9619B-22A3-4428-AF84-1D57B43E4838}" dt="2024-05-03T15:43:49.542" v="3" actId="20577"/>
          <ac:spMkLst>
            <pc:docMk/>
            <pc:sldMk cId="818852172" sldId="2146846136"/>
            <ac:spMk id="4" creationId="{1BF894CE-5EB9-4BB3-F6C7-477E37F6A6AA}"/>
          </ac:spMkLst>
        </pc:spChg>
        <pc:spChg chg="mod">
          <ac:chgData name="Karolina Guillen" userId="c1c08796-a0be-47c6-af52-5d31fd96ec50" providerId="ADAL" clId="{33F9619B-22A3-4428-AF84-1D57B43E4838}" dt="2024-05-03T15:44:26.975" v="8" actId="553"/>
          <ac:spMkLst>
            <pc:docMk/>
            <pc:sldMk cId="818852172" sldId="2146846136"/>
            <ac:spMk id="12" creationId="{92ED029B-FD5C-2A1D-3D43-DB92C221575D}"/>
          </ac:spMkLst>
        </pc:spChg>
        <pc:picChg chg="mod">
          <ac:chgData name="Karolina Guillen" userId="c1c08796-a0be-47c6-af52-5d31fd96ec50" providerId="ADAL" clId="{33F9619B-22A3-4428-AF84-1D57B43E4838}" dt="2024-05-03T15:44:32.740" v="9" actId="1038"/>
          <ac:picMkLst>
            <pc:docMk/>
            <pc:sldMk cId="818852172" sldId="2146846136"/>
            <ac:picMk id="2" creationId="{06CEDF0A-D03C-E28C-8382-06185E8D0B55}"/>
          </ac:picMkLst>
        </pc:picChg>
        <pc:picChg chg="mod">
          <ac:chgData name="Karolina Guillen" userId="c1c08796-a0be-47c6-af52-5d31fd96ec50" providerId="ADAL" clId="{33F9619B-22A3-4428-AF84-1D57B43E4838}" dt="2024-05-03T15:59:51.554" v="10" actId="196"/>
          <ac:picMkLst>
            <pc:docMk/>
            <pc:sldMk cId="818852172" sldId="2146846136"/>
            <ac:picMk id="16" creationId="{C0D0E228-0DFD-5BF8-AC42-9A3AD0A7B2D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32405626883505"/>
          <c:y val="2.3201470849890281E-2"/>
          <c:w val="0.50779354116735342"/>
          <c:h val="0.97679852915010956"/>
        </c:manualLayout>
      </c:layout>
      <c:pieChart>
        <c:varyColors val="1"/>
        <c:ser>
          <c:idx val="0"/>
          <c:order val="0"/>
          <c:tx>
            <c:strRef>
              <c:f>Sheet1!$B$1</c:f>
              <c:strCache>
                <c:ptCount val="1"/>
                <c:pt idx="0">
                  <c:v>Sales</c:v>
                </c:pt>
              </c:strCache>
            </c:strRef>
          </c:tx>
          <c:dPt>
            <c:idx val="0"/>
            <c:bubble3D val="0"/>
            <c:spPr>
              <a:solidFill>
                <a:srgbClr val="ED3C8D"/>
              </a:solidFill>
              <a:ln w="19050">
                <a:solidFill>
                  <a:schemeClr val="lt1"/>
                </a:solidFill>
              </a:ln>
              <a:effectLst/>
            </c:spPr>
            <c:extLst>
              <c:ext xmlns:c16="http://schemas.microsoft.com/office/drawing/2014/chart" uri="{C3380CC4-5D6E-409C-BE32-E72D297353CC}">
                <c16:uniqueId val="{00000001-88A1-4C9F-8F48-31406BAEFAD1}"/>
              </c:ext>
            </c:extLst>
          </c:dPt>
          <c:dPt>
            <c:idx val="1"/>
            <c:bubble3D val="0"/>
            <c:spPr>
              <a:solidFill>
                <a:srgbClr val="4EBEA4"/>
              </a:solidFill>
              <a:ln w="19050">
                <a:solidFill>
                  <a:schemeClr val="lt1"/>
                </a:solidFill>
              </a:ln>
              <a:effectLst/>
            </c:spPr>
            <c:extLst>
              <c:ext xmlns:c16="http://schemas.microsoft.com/office/drawing/2014/chart" uri="{C3380CC4-5D6E-409C-BE32-E72D297353CC}">
                <c16:uniqueId val="{00000002-88A1-4C9F-8F48-31406BAEFAD1}"/>
              </c:ext>
            </c:extLst>
          </c:dPt>
          <c:dPt>
            <c:idx val="2"/>
            <c:bubble3D val="0"/>
            <c:spPr>
              <a:solidFill>
                <a:srgbClr val="27C6F2"/>
              </a:solidFill>
              <a:ln w="19050">
                <a:solidFill>
                  <a:schemeClr val="lt1"/>
                </a:solidFill>
              </a:ln>
              <a:effectLst/>
            </c:spPr>
            <c:extLst>
              <c:ext xmlns:c16="http://schemas.microsoft.com/office/drawing/2014/chart" uri="{C3380CC4-5D6E-409C-BE32-E72D297353CC}">
                <c16:uniqueId val="{00000003-88A1-4C9F-8F48-31406BAEFAD1}"/>
              </c:ext>
            </c:extLst>
          </c:dPt>
          <c:dLbls>
            <c:dLbl>
              <c:idx val="0"/>
              <c:tx>
                <c:rich>
                  <a:bodyPr/>
                  <a:lstStyle/>
                  <a:p>
                    <a:fld id="{646C9A89-3BFC-48EF-9D48-BC36FE753582}" type="CATEGORYNAME">
                      <a:rPr lang="en-US" b="1" u="sng"/>
                      <a:pPr/>
                      <a:t>[CATEGORY NAME]</a:t>
                    </a:fld>
                    <a:endParaRPr lang="en-US" b="1" u="sng" baseline="0"/>
                  </a:p>
                  <a:p>
                    <a:fld id="{84B5428C-F716-4AF1-B334-067A5E166D34}" type="VALUE">
                      <a:rPr lang="en-US" sz="24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88A1-4C9F-8F48-31406BAEFAD1}"/>
                </c:ext>
              </c:extLst>
            </c:dLbl>
            <c:dLbl>
              <c:idx val="1"/>
              <c:layout>
                <c:manualLayout>
                  <c:x val="-6.2990703140593934E-2"/>
                  <c:y val="-0.23906467974719128"/>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bg1"/>
                        </a:solidFill>
                        <a:latin typeface="+mn-lt"/>
                        <a:ea typeface="+mn-ea"/>
                        <a:cs typeface="+mn-cs"/>
                      </a:defRPr>
                    </a:pPr>
                    <a:fld id="{B9875D21-5A53-4854-A097-C8F1E49AC2CB}" type="CATEGORYNAME">
                      <a:rPr lang="en-US" b="1" u="sng" dirty="0">
                        <a:solidFill>
                          <a:schemeClr val="bg1"/>
                        </a:solidFill>
                      </a:rPr>
                      <a:pPr>
                        <a:defRPr sz="2000">
                          <a:solidFill>
                            <a:schemeClr val="bg1"/>
                          </a:solidFill>
                        </a:defRPr>
                      </a:pPr>
                      <a:t>[CATEGORY NAME]</a:t>
                    </a:fld>
                    <a:endParaRPr lang="en-US" b="1" u="sng" baseline="0">
                      <a:solidFill>
                        <a:schemeClr val="bg1"/>
                      </a:solidFill>
                    </a:endParaRPr>
                  </a:p>
                  <a:p>
                    <a:pPr>
                      <a:defRPr sz="2000">
                        <a:solidFill>
                          <a:schemeClr val="bg1"/>
                        </a:solidFill>
                      </a:defRPr>
                    </a:pPr>
                    <a:fld id="{660A9F06-8332-4496-BBE0-E9D7669A55E6}" type="VALUE">
                      <a:rPr lang="en-US" sz="2400" b="0" dirty="0">
                        <a:solidFill>
                          <a:schemeClr val="bg1"/>
                        </a:solidFill>
                      </a:rPr>
                      <a:pPr>
                        <a:defRPr sz="2000">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48988040077583528"/>
                      <c:h val="0.22105295730048505"/>
                    </c:manualLayout>
                  </c15:layout>
                  <c15:dlblFieldTable/>
                  <c15:showDataLabelsRange val="0"/>
                </c:ext>
                <c:ext xmlns:c16="http://schemas.microsoft.com/office/drawing/2014/chart" uri="{C3380CC4-5D6E-409C-BE32-E72D297353CC}">
                  <c16:uniqueId val="{00000002-88A1-4C9F-8F48-31406BAEFAD1}"/>
                </c:ext>
              </c:extLst>
            </c:dLbl>
            <c:dLbl>
              <c:idx val="2"/>
              <c:layout>
                <c:manualLayout>
                  <c:x val="8.5983985428088119E-2"/>
                  <c:y val="0.11525078454782454"/>
                </c:manualLayout>
              </c:layout>
              <c:tx>
                <c:rich>
                  <a:bodyPr/>
                  <a:lstStyle/>
                  <a:p>
                    <a:fld id="{1BEEB4F0-1916-4B57-9507-0BA7EF80EC01}" type="CATEGORYNAME">
                      <a:rPr lang="en-US" b="1" u="sng"/>
                      <a:pPr/>
                      <a:t>[CATEGORY NAME]</a:t>
                    </a:fld>
                    <a:endParaRPr lang="en-US" b="1" u="sng" baseline="0"/>
                  </a:p>
                  <a:p>
                    <a:fld id="{72FC60FC-03E9-42A3-A4C0-1D971C71441C}" type="VALUE">
                      <a:rPr lang="en-US" sz="24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88A1-4C9F-8F48-31406BAEFAD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Always</c:v>
                </c:pt>
                <c:pt idx="1">
                  <c:v>Depends on the movie</c:v>
                </c:pt>
                <c:pt idx="2">
                  <c:v>Never</c:v>
                </c:pt>
              </c:strCache>
            </c:strRef>
          </c:cat>
          <c:val>
            <c:numRef>
              <c:f>Sheet1!$B$2:$B$4</c:f>
              <c:numCache>
                <c:formatCode>0%</c:formatCode>
                <c:ptCount val="3"/>
                <c:pt idx="0">
                  <c:v>0.13</c:v>
                </c:pt>
                <c:pt idx="1">
                  <c:v>0.72</c:v>
                </c:pt>
                <c:pt idx="2">
                  <c:v>0.15</c:v>
                </c:pt>
              </c:numCache>
            </c:numRef>
          </c:val>
          <c:extLst>
            <c:ext xmlns:c16="http://schemas.microsoft.com/office/drawing/2014/chart" uri="{C3380CC4-5D6E-409C-BE32-E72D297353CC}">
              <c16:uniqueId val="{00000000-88A1-4C9F-8F48-31406BAEFAD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600657561301026E-2"/>
          <c:y val="0.12062306084974356"/>
          <c:w val="0.97479868487739796"/>
          <c:h val="0.67301539560926626"/>
        </c:manualLayout>
      </c:layout>
      <c:barChart>
        <c:barDir val="col"/>
        <c:grouping val="clustered"/>
        <c:varyColors val="0"/>
        <c:ser>
          <c:idx val="0"/>
          <c:order val="0"/>
          <c:tx>
            <c:strRef>
              <c:f>Sheet1!$B$1</c:f>
              <c:strCache>
                <c:ptCount val="1"/>
                <c:pt idx="0">
                  <c:v>Series 1</c:v>
                </c:pt>
              </c:strCache>
            </c:strRef>
          </c:tx>
          <c:spPr>
            <a:solidFill>
              <a:srgbClr val="1B1464"/>
            </a:solidFill>
            <a:ln>
              <a:noFill/>
            </a:ln>
            <a:effectLst/>
          </c:spPr>
          <c:invertIfNegative val="0"/>
          <c:dPt>
            <c:idx val="0"/>
            <c:invertIfNegative val="0"/>
            <c:bubble3D val="0"/>
            <c:spPr>
              <a:solidFill>
                <a:srgbClr val="ED3C8D"/>
              </a:solidFill>
              <a:ln>
                <a:noFill/>
              </a:ln>
              <a:effectLst/>
            </c:spPr>
            <c:extLst>
              <c:ext xmlns:c16="http://schemas.microsoft.com/office/drawing/2014/chart" uri="{C3380CC4-5D6E-409C-BE32-E72D297353CC}">
                <c16:uniqueId val="{00000003-1B73-4CD8-912B-0098C31DE4C6}"/>
              </c:ext>
            </c:extLst>
          </c:dPt>
          <c:dPt>
            <c:idx val="3"/>
            <c:invertIfNegative val="0"/>
            <c:bubble3D val="0"/>
            <c:spPr>
              <a:solidFill>
                <a:srgbClr val="ED3C8D"/>
              </a:solidFill>
              <a:ln>
                <a:noFill/>
              </a:ln>
              <a:effectLst/>
            </c:spPr>
            <c:extLst>
              <c:ext xmlns:c16="http://schemas.microsoft.com/office/drawing/2014/chart" uri="{C3380CC4-5D6E-409C-BE32-E72D297353CC}">
                <c16:uniqueId val="{00000002-9B28-44CE-B90D-27E648F61D9A}"/>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Cinema :30</c:v>
                </c:pt>
                <c:pt idx="1">
                  <c:v>Linear Live Sports :30</c:v>
                </c:pt>
                <c:pt idx="2">
                  <c:v>YouTube :30</c:v>
                </c:pt>
                <c:pt idx="3">
                  <c:v>Cinema :15</c:v>
                </c:pt>
                <c:pt idx="4">
                  <c:v>FB Story :10</c:v>
                </c:pt>
                <c:pt idx="5">
                  <c:v>FB in-feed :06</c:v>
                </c:pt>
                <c:pt idx="6">
                  <c:v>IG Story :10</c:v>
                </c:pt>
                <c:pt idx="7">
                  <c:v>IG Feed :06</c:v>
                </c:pt>
                <c:pt idx="8">
                  <c:v>TikTok :10</c:v>
                </c:pt>
                <c:pt idx="9">
                  <c:v>Digital Banners - Mobile :10</c:v>
                </c:pt>
              </c:strCache>
            </c:strRef>
          </c:cat>
          <c:val>
            <c:numRef>
              <c:f>Sheet1!$B$2:$B$11</c:f>
              <c:numCache>
                <c:formatCode>General</c:formatCode>
                <c:ptCount val="10"/>
                <c:pt idx="0">
                  <c:v>25.1</c:v>
                </c:pt>
                <c:pt idx="1">
                  <c:v>17.7</c:v>
                </c:pt>
                <c:pt idx="2">
                  <c:v>14.6</c:v>
                </c:pt>
                <c:pt idx="3">
                  <c:v>12.6</c:v>
                </c:pt>
                <c:pt idx="4">
                  <c:v>1.6</c:v>
                </c:pt>
                <c:pt idx="5">
                  <c:v>1</c:v>
                </c:pt>
                <c:pt idx="6">
                  <c:v>1</c:v>
                </c:pt>
                <c:pt idx="7">
                  <c:v>1.4</c:v>
                </c:pt>
                <c:pt idx="8">
                  <c:v>2.6</c:v>
                </c:pt>
                <c:pt idx="9">
                  <c:v>2.4</c:v>
                </c:pt>
              </c:numCache>
            </c:numRef>
          </c:val>
          <c:extLst>
            <c:ext xmlns:c16="http://schemas.microsoft.com/office/drawing/2014/chart" uri="{C3380CC4-5D6E-409C-BE32-E72D297353CC}">
              <c16:uniqueId val="{00000000-1B73-4CD8-912B-0098C31DE4C6}"/>
            </c:ext>
          </c:extLst>
        </c:ser>
        <c:dLbls>
          <c:showLegendKey val="0"/>
          <c:showVal val="0"/>
          <c:showCatName val="0"/>
          <c:showSerName val="0"/>
          <c:showPercent val="0"/>
          <c:showBubbleSize val="0"/>
        </c:dLbls>
        <c:gapWidth val="50"/>
        <c:overlap val="-27"/>
        <c:axId val="1987110928"/>
        <c:axId val="1987111888"/>
      </c:barChart>
      <c:catAx>
        <c:axId val="198711092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00" b="1" i="0" u="none" strike="noStrike" kern="1200" baseline="0">
                <a:solidFill>
                  <a:srgbClr val="1B1464"/>
                </a:solidFill>
                <a:latin typeface="+mn-lt"/>
                <a:ea typeface="+mn-ea"/>
                <a:cs typeface="+mn-cs"/>
              </a:defRPr>
            </a:pPr>
            <a:endParaRPr lang="en-US"/>
          </a:p>
        </c:txPr>
        <c:crossAx val="1987111888"/>
        <c:crosses val="autoZero"/>
        <c:auto val="1"/>
        <c:lblAlgn val="ctr"/>
        <c:lblOffset val="100"/>
        <c:noMultiLvlLbl val="0"/>
      </c:catAx>
      <c:valAx>
        <c:axId val="1987111888"/>
        <c:scaling>
          <c:orientation val="minMax"/>
        </c:scaling>
        <c:delete val="1"/>
        <c:axPos val="l"/>
        <c:numFmt formatCode="General" sourceLinked="1"/>
        <c:majorTickMark val="none"/>
        <c:minorTickMark val="none"/>
        <c:tickLblPos val="nextTo"/>
        <c:crossAx val="1987110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88A6F7D-823E-4F54-A79C-A2958D5E11F9}" type="datetimeFigureOut">
              <a:rPr lang="en-US" smtClean="0"/>
              <a:t>5/3/2024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01B58AA-711A-48C1-BCBF-E61C33627EBE}" type="slidenum">
              <a:rPr lang="en-US" smtClean="0"/>
              <a:t>‹#›</a:t>
            </a:fld>
            <a:endParaRPr lang="en-US"/>
          </a:p>
        </p:txBody>
      </p:sp>
    </p:spTree>
    <p:extLst>
      <p:ext uri="{BB962C8B-B14F-4D97-AF65-F5344CB8AC3E}">
        <p14:creationId xmlns:p14="http://schemas.microsoft.com/office/powerpoint/2010/main" val="424146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2F04EFE2-3D8F-4FA9-AF11-29E6306303C0}"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64363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228521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443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214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441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059333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905855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316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023859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016912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00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948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261207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26032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295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756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205680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610962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411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988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81592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71971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399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439053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159465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218492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61503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7EAACFB9-4676-4C0B-B187-FBB2AEA93B14}" type="slidenum">
              <a:rPr lang="en-US">
                <a:solidFill>
                  <a:prstClr val="black"/>
                </a:solidFill>
                <a:latin typeface="Calibri" panose="020F0502020204030204"/>
              </a:rPr>
              <a:pPr defTabSz="933237">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286899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26581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56316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00547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107811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64884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534291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979431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1806289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745198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0754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18451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884642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14201497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3432381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1697228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83864294"/>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529373573"/>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09960716"/>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56845081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20877963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67057375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72931803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15012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13743567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4116210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536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CB25-3059-3114-6F77-8302653217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637DBC-A628-595B-EA50-858C7BBA4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196D66-879D-B1AF-8BBD-24245B3ED488}"/>
              </a:ext>
            </a:extLst>
          </p:cNvPr>
          <p:cNvSpPr>
            <a:spLocks noGrp="1"/>
          </p:cNvSpPr>
          <p:nvPr>
            <p:ph type="dt" sz="half" idx="10"/>
          </p:nvPr>
        </p:nvSpPr>
        <p:spPr/>
        <p:txBody>
          <a:bodyPr/>
          <a:lstStyle/>
          <a:p>
            <a:fld id="{86D42723-1528-4EB2-8C62-5A6F2572814A}" type="datetimeFigureOut">
              <a:rPr lang="en-US" smtClean="0"/>
              <a:t>5/3/2024</a:t>
            </a:fld>
            <a:endParaRPr lang="en-US"/>
          </a:p>
        </p:txBody>
      </p:sp>
      <p:sp>
        <p:nvSpPr>
          <p:cNvPr id="5" name="Footer Placeholder 4">
            <a:extLst>
              <a:ext uri="{FF2B5EF4-FFF2-40B4-BE49-F238E27FC236}">
                <a16:creationId xmlns:a16="http://schemas.microsoft.com/office/drawing/2014/main" id="{4335E16E-25CC-42BD-169F-8D66E375B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BC288-4A77-1CBF-A95C-61E5F402F5BD}"/>
              </a:ext>
            </a:extLst>
          </p:cNvPr>
          <p:cNvSpPr>
            <a:spLocks noGrp="1"/>
          </p:cNvSpPr>
          <p:nvPr>
            <p:ph type="sldNum" sz="quarter" idx="12"/>
          </p:nvPr>
        </p:nvSpPr>
        <p:spPr/>
        <p:txBody>
          <a:bodyPr/>
          <a:lstStyle/>
          <a:p>
            <a:fld id="{2A66F32A-C460-48F5-BF86-05952C7F31E2}" type="slidenum">
              <a:rPr lang="en-US" smtClean="0"/>
              <a:t>‹#›</a:t>
            </a:fld>
            <a:endParaRPr lang="en-US"/>
          </a:p>
        </p:txBody>
      </p:sp>
    </p:spTree>
    <p:extLst>
      <p:ext uri="{BB962C8B-B14F-4D97-AF65-F5344CB8AC3E}">
        <p14:creationId xmlns:p14="http://schemas.microsoft.com/office/powerpoint/2010/main" val="81484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EC18-9E7F-CC5E-0D98-236A51A83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4BC8A8-4C9A-6A14-65DB-DCE9DE2291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CF2FE-61F2-1797-13F7-F1F5B87B3958}"/>
              </a:ext>
            </a:extLst>
          </p:cNvPr>
          <p:cNvSpPr>
            <a:spLocks noGrp="1"/>
          </p:cNvSpPr>
          <p:nvPr>
            <p:ph type="dt" sz="half" idx="10"/>
          </p:nvPr>
        </p:nvSpPr>
        <p:spPr/>
        <p:txBody>
          <a:bodyPr/>
          <a:lstStyle/>
          <a:p>
            <a:fld id="{86D42723-1528-4EB2-8C62-5A6F2572814A}" type="datetimeFigureOut">
              <a:rPr lang="en-US" smtClean="0"/>
              <a:t>5/3/2024</a:t>
            </a:fld>
            <a:endParaRPr lang="en-US"/>
          </a:p>
        </p:txBody>
      </p:sp>
      <p:sp>
        <p:nvSpPr>
          <p:cNvPr id="5" name="Footer Placeholder 4">
            <a:extLst>
              <a:ext uri="{FF2B5EF4-FFF2-40B4-BE49-F238E27FC236}">
                <a16:creationId xmlns:a16="http://schemas.microsoft.com/office/drawing/2014/main" id="{9D8004E2-22DA-D383-FC15-599CD15D4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C8424-93F8-53D1-2381-6E8755A9DF20}"/>
              </a:ext>
            </a:extLst>
          </p:cNvPr>
          <p:cNvSpPr>
            <a:spLocks noGrp="1"/>
          </p:cNvSpPr>
          <p:nvPr>
            <p:ph type="sldNum" sz="quarter" idx="12"/>
          </p:nvPr>
        </p:nvSpPr>
        <p:spPr/>
        <p:txBody>
          <a:bodyPr/>
          <a:lstStyle/>
          <a:p>
            <a:fld id="{2A66F32A-C460-48F5-BF86-05952C7F31E2}" type="slidenum">
              <a:rPr lang="en-US" smtClean="0"/>
              <a:t>‹#›</a:t>
            </a:fld>
            <a:endParaRPr lang="en-US"/>
          </a:p>
        </p:txBody>
      </p:sp>
    </p:spTree>
    <p:extLst>
      <p:ext uri="{BB962C8B-B14F-4D97-AF65-F5344CB8AC3E}">
        <p14:creationId xmlns:p14="http://schemas.microsoft.com/office/powerpoint/2010/main" val="385567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0CB0E-94C5-0FF7-32F5-06DE45BBC4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88F0AF-5607-0246-2707-7AE0F1EBB5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02BBD4-4944-A16A-BCDF-4AB44F404262}"/>
              </a:ext>
            </a:extLst>
          </p:cNvPr>
          <p:cNvSpPr>
            <a:spLocks noGrp="1"/>
          </p:cNvSpPr>
          <p:nvPr>
            <p:ph type="dt" sz="half" idx="10"/>
          </p:nvPr>
        </p:nvSpPr>
        <p:spPr/>
        <p:txBody>
          <a:bodyPr/>
          <a:lstStyle/>
          <a:p>
            <a:fld id="{86D42723-1528-4EB2-8C62-5A6F2572814A}" type="datetimeFigureOut">
              <a:rPr lang="en-US" smtClean="0"/>
              <a:t>5/3/2024</a:t>
            </a:fld>
            <a:endParaRPr lang="en-US"/>
          </a:p>
        </p:txBody>
      </p:sp>
      <p:sp>
        <p:nvSpPr>
          <p:cNvPr id="5" name="Footer Placeholder 4">
            <a:extLst>
              <a:ext uri="{FF2B5EF4-FFF2-40B4-BE49-F238E27FC236}">
                <a16:creationId xmlns:a16="http://schemas.microsoft.com/office/drawing/2014/main" id="{B605DB94-7885-9512-6338-F2C112237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9D60D-CE93-3E5E-EF48-B3D71A02EFB1}"/>
              </a:ext>
            </a:extLst>
          </p:cNvPr>
          <p:cNvSpPr>
            <a:spLocks noGrp="1"/>
          </p:cNvSpPr>
          <p:nvPr>
            <p:ph type="sldNum" sz="quarter" idx="12"/>
          </p:nvPr>
        </p:nvSpPr>
        <p:spPr/>
        <p:txBody>
          <a:bodyPr/>
          <a:lstStyle/>
          <a:p>
            <a:fld id="{2A66F32A-C460-48F5-BF86-05952C7F31E2}" type="slidenum">
              <a:rPr lang="en-US" smtClean="0"/>
              <a:t>‹#›</a:t>
            </a:fld>
            <a:endParaRPr lang="en-US"/>
          </a:p>
        </p:txBody>
      </p:sp>
    </p:spTree>
    <p:extLst>
      <p:ext uri="{BB962C8B-B14F-4D97-AF65-F5344CB8AC3E}">
        <p14:creationId xmlns:p14="http://schemas.microsoft.com/office/powerpoint/2010/main" val="1675992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44D3-819E-6F36-7544-515060DBBC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BB628A-4176-771F-74B5-7EDA1E574D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73847D-A019-B1AF-7894-32336BD428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6396BB-D2FB-51F9-050D-97CAF5103C48}"/>
              </a:ext>
            </a:extLst>
          </p:cNvPr>
          <p:cNvSpPr>
            <a:spLocks noGrp="1"/>
          </p:cNvSpPr>
          <p:nvPr>
            <p:ph type="dt" sz="half" idx="10"/>
          </p:nvPr>
        </p:nvSpPr>
        <p:spPr/>
        <p:txBody>
          <a:bodyPr/>
          <a:lstStyle/>
          <a:p>
            <a:fld id="{86D42723-1528-4EB2-8C62-5A6F2572814A}" type="datetimeFigureOut">
              <a:rPr lang="en-US" smtClean="0"/>
              <a:t>5/3/2024</a:t>
            </a:fld>
            <a:endParaRPr lang="en-US"/>
          </a:p>
        </p:txBody>
      </p:sp>
      <p:sp>
        <p:nvSpPr>
          <p:cNvPr id="6" name="Footer Placeholder 5">
            <a:extLst>
              <a:ext uri="{FF2B5EF4-FFF2-40B4-BE49-F238E27FC236}">
                <a16:creationId xmlns:a16="http://schemas.microsoft.com/office/drawing/2014/main" id="{EFC909AF-E818-7EDB-2B42-6B0AFC23D9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DF3AB-8251-AEAB-0E15-D67DF0C27A0C}"/>
              </a:ext>
            </a:extLst>
          </p:cNvPr>
          <p:cNvSpPr>
            <a:spLocks noGrp="1"/>
          </p:cNvSpPr>
          <p:nvPr>
            <p:ph type="sldNum" sz="quarter" idx="12"/>
          </p:nvPr>
        </p:nvSpPr>
        <p:spPr/>
        <p:txBody>
          <a:bodyPr/>
          <a:lstStyle/>
          <a:p>
            <a:fld id="{2A66F32A-C460-48F5-BF86-05952C7F31E2}" type="slidenum">
              <a:rPr lang="en-US" smtClean="0"/>
              <a:t>‹#›</a:t>
            </a:fld>
            <a:endParaRPr lang="en-US"/>
          </a:p>
        </p:txBody>
      </p:sp>
    </p:spTree>
    <p:extLst>
      <p:ext uri="{BB962C8B-B14F-4D97-AF65-F5344CB8AC3E}">
        <p14:creationId xmlns:p14="http://schemas.microsoft.com/office/powerpoint/2010/main" val="2335586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AA27-4497-C33C-B3E7-68FBAED93D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F9FB9B-4FCA-B229-2744-85656B15EF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1CBB9C-E6DE-CCBF-D0B8-139E364A09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BCAA09-E150-A7AA-6E4D-51570A7FDE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CF3206-77FC-3C8A-1B6E-8B4FAFCA66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760D1-1A6E-8F1C-5B34-AF835EB9206B}"/>
              </a:ext>
            </a:extLst>
          </p:cNvPr>
          <p:cNvSpPr>
            <a:spLocks noGrp="1"/>
          </p:cNvSpPr>
          <p:nvPr>
            <p:ph type="dt" sz="half" idx="10"/>
          </p:nvPr>
        </p:nvSpPr>
        <p:spPr/>
        <p:txBody>
          <a:bodyPr/>
          <a:lstStyle/>
          <a:p>
            <a:fld id="{86D42723-1528-4EB2-8C62-5A6F2572814A}" type="datetimeFigureOut">
              <a:rPr lang="en-US" smtClean="0"/>
              <a:t>5/3/2024</a:t>
            </a:fld>
            <a:endParaRPr lang="en-US"/>
          </a:p>
        </p:txBody>
      </p:sp>
      <p:sp>
        <p:nvSpPr>
          <p:cNvPr id="8" name="Footer Placeholder 7">
            <a:extLst>
              <a:ext uri="{FF2B5EF4-FFF2-40B4-BE49-F238E27FC236}">
                <a16:creationId xmlns:a16="http://schemas.microsoft.com/office/drawing/2014/main" id="{02A3D52C-211E-5B10-7F24-928F80645E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D158F5-CC57-CEC7-AA40-21B83E7A166B}"/>
              </a:ext>
            </a:extLst>
          </p:cNvPr>
          <p:cNvSpPr>
            <a:spLocks noGrp="1"/>
          </p:cNvSpPr>
          <p:nvPr>
            <p:ph type="sldNum" sz="quarter" idx="12"/>
          </p:nvPr>
        </p:nvSpPr>
        <p:spPr/>
        <p:txBody>
          <a:bodyPr/>
          <a:lstStyle/>
          <a:p>
            <a:fld id="{2A66F32A-C460-48F5-BF86-05952C7F31E2}" type="slidenum">
              <a:rPr lang="en-US" smtClean="0"/>
              <a:t>‹#›</a:t>
            </a:fld>
            <a:endParaRPr lang="en-US"/>
          </a:p>
        </p:txBody>
      </p:sp>
    </p:spTree>
    <p:extLst>
      <p:ext uri="{BB962C8B-B14F-4D97-AF65-F5344CB8AC3E}">
        <p14:creationId xmlns:p14="http://schemas.microsoft.com/office/powerpoint/2010/main" val="373318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866E3-1340-D649-F504-B1A3717952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FBC57A-B342-B1E1-3071-97887571BA22}"/>
              </a:ext>
            </a:extLst>
          </p:cNvPr>
          <p:cNvSpPr>
            <a:spLocks noGrp="1"/>
          </p:cNvSpPr>
          <p:nvPr>
            <p:ph type="dt" sz="half" idx="10"/>
          </p:nvPr>
        </p:nvSpPr>
        <p:spPr/>
        <p:txBody>
          <a:bodyPr/>
          <a:lstStyle/>
          <a:p>
            <a:fld id="{86D42723-1528-4EB2-8C62-5A6F2572814A}" type="datetimeFigureOut">
              <a:rPr lang="en-US" smtClean="0"/>
              <a:t>5/3/2024</a:t>
            </a:fld>
            <a:endParaRPr lang="en-US"/>
          </a:p>
        </p:txBody>
      </p:sp>
      <p:sp>
        <p:nvSpPr>
          <p:cNvPr id="4" name="Footer Placeholder 3">
            <a:extLst>
              <a:ext uri="{FF2B5EF4-FFF2-40B4-BE49-F238E27FC236}">
                <a16:creationId xmlns:a16="http://schemas.microsoft.com/office/drawing/2014/main" id="{A2FB9A92-35C4-6F90-8420-E53E729188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08419A-284F-3BE3-77D6-E2442C5CECD1}"/>
              </a:ext>
            </a:extLst>
          </p:cNvPr>
          <p:cNvSpPr>
            <a:spLocks noGrp="1"/>
          </p:cNvSpPr>
          <p:nvPr>
            <p:ph type="sldNum" sz="quarter" idx="12"/>
          </p:nvPr>
        </p:nvSpPr>
        <p:spPr/>
        <p:txBody>
          <a:bodyPr/>
          <a:lstStyle/>
          <a:p>
            <a:fld id="{2A66F32A-C460-48F5-BF86-05952C7F31E2}" type="slidenum">
              <a:rPr lang="en-US" smtClean="0"/>
              <a:t>‹#›</a:t>
            </a:fld>
            <a:endParaRPr lang="en-US"/>
          </a:p>
        </p:txBody>
      </p:sp>
    </p:spTree>
    <p:extLst>
      <p:ext uri="{BB962C8B-B14F-4D97-AF65-F5344CB8AC3E}">
        <p14:creationId xmlns:p14="http://schemas.microsoft.com/office/powerpoint/2010/main" val="611925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DF0FE-7A04-4D64-196B-66330732FB7E}"/>
              </a:ext>
            </a:extLst>
          </p:cNvPr>
          <p:cNvSpPr>
            <a:spLocks noGrp="1"/>
          </p:cNvSpPr>
          <p:nvPr>
            <p:ph type="dt" sz="half" idx="10"/>
          </p:nvPr>
        </p:nvSpPr>
        <p:spPr/>
        <p:txBody>
          <a:bodyPr/>
          <a:lstStyle/>
          <a:p>
            <a:fld id="{86D42723-1528-4EB2-8C62-5A6F2572814A}" type="datetimeFigureOut">
              <a:rPr lang="en-US" smtClean="0"/>
              <a:t>5/3/2024</a:t>
            </a:fld>
            <a:endParaRPr lang="en-US"/>
          </a:p>
        </p:txBody>
      </p:sp>
      <p:sp>
        <p:nvSpPr>
          <p:cNvPr id="3" name="Footer Placeholder 2">
            <a:extLst>
              <a:ext uri="{FF2B5EF4-FFF2-40B4-BE49-F238E27FC236}">
                <a16:creationId xmlns:a16="http://schemas.microsoft.com/office/drawing/2014/main" id="{8DD65678-229C-F049-845D-7746CF48DD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B1D682-B647-AEFE-B91B-90801679147A}"/>
              </a:ext>
            </a:extLst>
          </p:cNvPr>
          <p:cNvSpPr>
            <a:spLocks noGrp="1"/>
          </p:cNvSpPr>
          <p:nvPr>
            <p:ph type="sldNum" sz="quarter" idx="12"/>
          </p:nvPr>
        </p:nvSpPr>
        <p:spPr/>
        <p:txBody>
          <a:bodyPr/>
          <a:lstStyle/>
          <a:p>
            <a:fld id="{2A66F32A-C460-48F5-BF86-05952C7F31E2}" type="slidenum">
              <a:rPr lang="en-US" smtClean="0"/>
              <a:t>‹#›</a:t>
            </a:fld>
            <a:endParaRPr lang="en-US"/>
          </a:p>
        </p:txBody>
      </p:sp>
    </p:spTree>
    <p:extLst>
      <p:ext uri="{BB962C8B-B14F-4D97-AF65-F5344CB8AC3E}">
        <p14:creationId xmlns:p14="http://schemas.microsoft.com/office/powerpoint/2010/main" val="3170682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672441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3CBCA-86CA-F0D0-8B09-990976408C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D7ECC4-F866-8BB2-62B2-94DC50A023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3BFBD4-149A-D63C-2D06-8E1748832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83BC2-5FC6-3D32-C98F-FDA525B02416}"/>
              </a:ext>
            </a:extLst>
          </p:cNvPr>
          <p:cNvSpPr>
            <a:spLocks noGrp="1"/>
          </p:cNvSpPr>
          <p:nvPr>
            <p:ph type="dt" sz="half" idx="10"/>
          </p:nvPr>
        </p:nvSpPr>
        <p:spPr/>
        <p:txBody>
          <a:bodyPr/>
          <a:lstStyle/>
          <a:p>
            <a:fld id="{86D42723-1528-4EB2-8C62-5A6F2572814A}" type="datetimeFigureOut">
              <a:rPr lang="en-US" smtClean="0"/>
              <a:t>5/3/2024</a:t>
            </a:fld>
            <a:endParaRPr lang="en-US"/>
          </a:p>
        </p:txBody>
      </p:sp>
      <p:sp>
        <p:nvSpPr>
          <p:cNvPr id="6" name="Footer Placeholder 5">
            <a:extLst>
              <a:ext uri="{FF2B5EF4-FFF2-40B4-BE49-F238E27FC236}">
                <a16:creationId xmlns:a16="http://schemas.microsoft.com/office/drawing/2014/main" id="{16E950CA-2A48-1BE9-97CB-6EF737BD5D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DB702-193E-CF9A-F9DE-AE29A69A23AB}"/>
              </a:ext>
            </a:extLst>
          </p:cNvPr>
          <p:cNvSpPr>
            <a:spLocks noGrp="1"/>
          </p:cNvSpPr>
          <p:nvPr>
            <p:ph type="sldNum" sz="quarter" idx="12"/>
          </p:nvPr>
        </p:nvSpPr>
        <p:spPr/>
        <p:txBody>
          <a:bodyPr/>
          <a:lstStyle/>
          <a:p>
            <a:fld id="{2A66F32A-C460-48F5-BF86-05952C7F31E2}" type="slidenum">
              <a:rPr lang="en-US" smtClean="0"/>
              <a:t>‹#›</a:t>
            </a:fld>
            <a:endParaRPr lang="en-US"/>
          </a:p>
        </p:txBody>
      </p:sp>
    </p:spTree>
    <p:extLst>
      <p:ext uri="{BB962C8B-B14F-4D97-AF65-F5344CB8AC3E}">
        <p14:creationId xmlns:p14="http://schemas.microsoft.com/office/powerpoint/2010/main" val="885086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16F1-84E1-D0AA-0E3C-2EECCE356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3658E-61D1-E032-0DF6-04DDBF14D7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5D45C2-7BBC-1DD6-9194-462C208A13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BC5BBA-3AB7-289A-7FF3-41323B7C9590}"/>
              </a:ext>
            </a:extLst>
          </p:cNvPr>
          <p:cNvSpPr>
            <a:spLocks noGrp="1"/>
          </p:cNvSpPr>
          <p:nvPr>
            <p:ph type="dt" sz="half" idx="10"/>
          </p:nvPr>
        </p:nvSpPr>
        <p:spPr/>
        <p:txBody>
          <a:bodyPr/>
          <a:lstStyle/>
          <a:p>
            <a:fld id="{86D42723-1528-4EB2-8C62-5A6F2572814A}" type="datetimeFigureOut">
              <a:rPr lang="en-US" smtClean="0"/>
              <a:t>5/3/2024</a:t>
            </a:fld>
            <a:endParaRPr lang="en-US"/>
          </a:p>
        </p:txBody>
      </p:sp>
      <p:sp>
        <p:nvSpPr>
          <p:cNvPr id="6" name="Footer Placeholder 5">
            <a:extLst>
              <a:ext uri="{FF2B5EF4-FFF2-40B4-BE49-F238E27FC236}">
                <a16:creationId xmlns:a16="http://schemas.microsoft.com/office/drawing/2014/main" id="{F55EA2E1-BDFF-1A70-EAD8-977CDC263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940AA-5BB0-72B3-D1BB-B9B9F6167397}"/>
              </a:ext>
            </a:extLst>
          </p:cNvPr>
          <p:cNvSpPr>
            <a:spLocks noGrp="1"/>
          </p:cNvSpPr>
          <p:nvPr>
            <p:ph type="sldNum" sz="quarter" idx="12"/>
          </p:nvPr>
        </p:nvSpPr>
        <p:spPr/>
        <p:txBody>
          <a:bodyPr/>
          <a:lstStyle/>
          <a:p>
            <a:fld id="{2A66F32A-C460-48F5-BF86-05952C7F31E2}" type="slidenum">
              <a:rPr lang="en-US" smtClean="0"/>
              <a:t>‹#›</a:t>
            </a:fld>
            <a:endParaRPr lang="en-US"/>
          </a:p>
        </p:txBody>
      </p:sp>
    </p:spTree>
    <p:extLst>
      <p:ext uri="{BB962C8B-B14F-4D97-AF65-F5344CB8AC3E}">
        <p14:creationId xmlns:p14="http://schemas.microsoft.com/office/powerpoint/2010/main" val="1376285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C344-70FE-B147-86C5-91BB3F734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3D940B-CF87-9ED7-FCE0-4ACC9D0A67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C5E84-E86E-34EB-603B-25A33687778B}"/>
              </a:ext>
            </a:extLst>
          </p:cNvPr>
          <p:cNvSpPr>
            <a:spLocks noGrp="1"/>
          </p:cNvSpPr>
          <p:nvPr>
            <p:ph type="dt" sz="half" idx="10"/>
          </p:nvPr>
        </p:nvSpPr>
        <p:spPr/>
        <p:txBody>
          <a:bodyPr/>
          <a:lstStyle/>
          <a:p>
            <a:fld id="{86D42723-1528-4EB2-8C62-5A6F2572814A}" type="datetimeFigureOut">
              <a:rPr lang="en-US" smtClean="0"/>
              <a:t>5/3/2024</a:t>
            </a:fld>
            <a:endParaRPr lang="en-US"/>
          </a:p>
        </p:txBody>
      </p:sp>
      <p:sp>
        <p:nvSpPr>
          <p:cNvPr id="5" name="Footer Placeholder 4">
            <a:extLst>
              <a:ext uri="{FF2B5EF4-FFF2-40B4-BE49-F238E27FC236}">
                <a16:creationId xmlns:a16="http://schemas.microsoft.com/office/drawing/2014/main" id="{FA28535A-C3FA-1202-1AF9-424CA973D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2662F-54EB-B637-7431-2FB0EFA973F2}"/>
              </a:ext>
            </a:extLst>
          </p:cNvPr>
          <p:cNvSpPr>
            <a:spLocks noGrp="1"/>
          </p:cNvSpPr>
          <p:nvPr>
            <p:ph type="sldNum" sz="quarter" idx="12"/>
          </p:nvPr>
        </p:nvSpPr>
        <p:spPr/>
        <p:txBody>
          <a:bodyPr/>
          <a:lstStyle/>
          <a:p>
            <a:fld id="{2A66F32A-C460-48F5-BF86-05952C7F31E2}" type="slidenum">
              <a:rPr lang="en-US" smtClean="0"/>
              <a:t>‹#›</a:t>
            </a:fld>
            <a:endParaRPr lang="en-US"/>
          </a:p>
        </p:txBody>
      </p:sp>
    </p:spTree>
    <p:extLst>
      <p:ext uri="{BB962C8B-B14F-4D97-AF65-F5344CB8AC3E}">
        <p14:creationId xmlns:p14="http://schemas.microsoft.com/office/powerpoint/2010/main" val="3378403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670A8A-3E6E-7DFA-B851-CB78DB92E6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AAD802-DD2D-5B8E-6516-F37E5CAAEE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CBD04-FE2C-7129-31FA-261D17766BFC}"/>
              </a:ext>
            </a:extLst>
          </p:cNvPr>
          <p:cNvSpPr>
            <a:spLocks noGrp="1"/>
          </p:cNvSpPr>
          <p:nvPr>
            <p:ph type="dt" sz="half" idx="10"/>
          </p:nvPr>
        </p:nvSpPr>
        <p:spPr/>
        <p:txBody>
          <a:bodyPr/>
          <a:lstStyle/>
          <a:p>
            <a:fld id="{86D42723-1528-4EB2-8C62-5A6F2572814A}" type="datetimeFigureOut">
              <a:rPr lang="en-US" smtClean="0"/>
              <a:t>5/3/2024</a:t>
            </a:fld>
            <a:endParaRPr lang="en-US"/>
          </a:p>
        </p:txBody>
      </p:sp>
      <p:sp>
        <p:nvSpPr>
          <p:cNvPr id="5" name="Footer Placeholder 4">
            <a:extLst>
              <a:ext uri="{FF2B5EF4-FFF2-40B4-BE49-F238E27FC236}">
                <a16:creationId xmlns:a16="http://schemas.microsoft.com/office/drawing/2014/main" id="{7C13D5AF-CB2E-E642-C756-47A392D42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70509-86AB-0C64-5BD7-4035C076B8C9}"/>
              </a:ext>
            </a:extLst>
          </p:cNvPr>
          <p:cNvSpPr>
            <a:spLocks noGrp="1"/>
          </p:cNvSpPr>
          <p:nvPr>
            <p:ph type="sldNum" sz="quarter" idx="12"/>
          </p:nvPr>
        </p:nvSpPr>
        <p:spPr/>
        <p:txBody>
          <a:bodyPr/>
          <a:lstStyle/>
          <a:p>
            <a:fld id="{2A66F32A-C460-48F5-BF86-05952C7F31E2}" type="slidenum">
              <a:rPr lang="en-US" smtClean="0"/>
              <a:t>‹#›</a:t>
            </a:fld>
            <a:endParaRPr lang="en-US"/>
          </a:p>
        </p:txBody>
      </p:sp>
    </p:spTree>
    <p:extLst>
      <p:ext uri="{BB962C8B-B14F-4D97-AF65-F5344CB8AC3E}">
        <p14:creationId xmlns:p14="http://schemas.microsoft.com/office/powerpoint/2010/main" val="3385937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40134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55349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4652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810013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5/3/2024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46996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5/3/2024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216810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127760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ED6C9D-0ECB-CC06-99CB-ACD8D40E1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85629-1C22-C3A2-26C3-9DAA19BE88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18062-261C-35B1-0180-DBB4B98927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42723-1528-4EB2-8C62-5A6F2572814A}" type="datetimeFigureOut">
              <a:rPr lang="en-US" smtClean="0"/>
              <a:t>5/3/2024</a:t>
            </a:fld>
            <a:endParaRPr lang="en-US"/>
          </a:p>
        </p:txBody>
      </p:sp>
      <p:sp>
        <p:nvSpPr>
          <p:cNvPr id="5" name="Footer Placeholder 4">
            <a:extLst>
              <a:ext uri="{FF2B5EF4-FFF2-40B4-BE49-F238E27FC236}">
                <a16:creationId xmlns:a16="http://schemas.microsoft.com/office/drawing/2014/main" id="{D2116D76-D9DC-BA91-7162-F424CF50C7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E6FE151-1D29-334C-F1D1-BDC55EF29C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66F32A-C460-48F5-BF86-05952C7F31E2}" type="slidenum">
              <a:rPr lang="en-US" smtClean="0"/>
              <a:t>‹#›</a:t>
            </a:fld>
            <a:endParaRPr lang="en-US"/>
          </a:p>
        </p:txBody>
      </p:sp>
    </p:spTree>
    <p:extLst>
      <p:ext uri="{BB962C8B-B14F-4D97-AF65-F5344CB8AC3E}">
        <p14:creationId xmlns:p14="http://schemas.microsoft.com/office/powerpoint/2010/main" val="244317600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image" Target="../media/image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32.xml"/><Relationship Id="rId5" Type="http://schemas.openxmlformats.org/officeDocument/2006/relationships/image" Target="../media/image5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60.jpe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chart" Target="../charts/char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6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67.png"/><Relationship Id="rId5" Type="http://schemas.openxmlformats.org/officeDocument/2006/relationships/hyperlink" Target="https://thevab.com/insight/cinema-15-reasons"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72.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73.png"/><Relationship Id="rId10" Type="http://schemas.microsoft.com/office/2007/relationships/hdphoto" Target="../media/hdphoto2.wdp"/><Relationship Id="rId4" Type="http://schemas.openxmlformats.org/officeDocument/2006/relationships/chart" Target="../charts/chart2.xml"/><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32.xml"/><Relationship Id="rId5" Type="http://schemas.openxmlformats.org/officeDocument/2006/relationships/image" Target="../media/image81.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image" Target="../media/image89.png"/><Relationship Id="rId5" Type="http://schemas.openxmlformats.org/officeDocument/2006/relationships/image" Target="../media/image14.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png"/><Relationship Id="rId18" Type="http://schemas.openxmlformats.org/officeDocument/2006/relationships/image" Target="../media/image105.jpeg"/><Relationship Id="rId3" Type="http://schemas.openxmlformats.org/officeDocument/2006/relationships/image" Target="../media/image91.jpeg"/><Relationship Id="rId7" Type="http://schemas.openxmlformats.org/officeDocument/2006/relationships/image" Target="../media/image94.jpeg"/><Relationship Id="rId12" Type="http://schemas.openxmlformats.org/officeDocument/2006/relationships/image" Target="../media/image99.png"/><Relationship Id="rId17" Type="http://schemas.openxmlformats.org/officeDocument/2006/relationships/image" Target="../media/image104.jpeg"/><Relationship Id="rId2" Type="http://schemas.openxmlformats.org/officeDocument/2006/relationships/notesSlide" Target="../notesSlides/notesSlide28.xml"/><Relationship Id="rId16" Type="http://schemas.openxmlformats.org/officeDocument/2006/relationships/image" Target="../media/image103.jpeg"/><Relationship Id="rId1" Type="http://schemas.openxmlformats.org/officeDocument/2006/relationships/slideLayout" Target="../slideLayouts/slideLayout3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14.png"/><Relationship Id="rId15" Type="http://schemas.openxmlformats.org/officeDocument/2006/relationships/image" Target="../media/image102.jpe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2.jpeg"/><Relationship Id="rId9" Type="http://schemas.openxmlformats.org/officeDocument/2006/relationships/image" Target="../media/image96.png"/><Relationship Id="rId14" Type="http://schemas.openxmlformats.org/officeDocument/2006/relationships/image" Target="../media/image101.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hyperlink" Target="https://thevab.com/insight/cinema-15-reasons" TargetMode="External"/><Relationship Id="rId13" Type="http://schemas.openxmlformats.org/officeDocument/2006/relationships/image" Target="../media/image111.png"/><Relationship Id="rId3" Type="http://schemas.openxmlformats.org/officeDocument/2006/relationships/hyperlink" Target="https://thevab.com/team-board" TargetMode="External"/><Relationship Id="rId7" Type="http://schemas.openxmlformats.org/officeDocument/2006/relationships/image" Target="../media/image109.png"/><Relationship Id="rId12" Type="http://schemas.openxmlformats.org/officeDocument/2006/relationships/hyperlink" Target="https://thevab.com/insight/how-can-cinema-deliver-desirable-audiences-my-brand" TargetMode="External"/><Relationship Id="rId2" Type="http://schemas.openxmlformats.org/officeDocument/2006/relationships/hyperlink" Target="https://thevab.com/" TargetMode="External"/><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hyperlink" Target="https://thevab.com/insight/consumer-connection" TargetMode="External"/><Relationship Id="rId11" Type="http://schemas.openxmlformats.org/officeDocument/2006/relationships/image" Target="../media/image14.png"/><Relationship Id="rId5" Type="http://schemas.openxmlformats.org/officeDocument/2006/relationships/image" Target="../media/image108.png"/><Relationship Id="rId15" Type="http://schemas.openxmlformats.org/officeDocument/2006/relationships/image" Target="../media/image112.png"/><Relationship Id="rId10" Type="http://schemas.openxmlformats.org/officeDocument/2006/relationships/hyperlink" Target="https://thevab.com/insight/resolution-prioritize-quality" TargetMode="External"/><Relationship Id="rId4" Type="http://schemas.openxmlformats.org/officeDocument/2006/relationships/hyperlink" Target="https://thevab.com/insight/summer-cinema" TargetMode="External"/><Relationship Id="rId9" Type="http://schemas.openxmlformats.org/officeDocument/2006/relationships/image" Target="../media/image110.png"/><Relationship Id="rId14" Type="http://schemas.openxmlformats.org/officeDocument/2006/relationships/hyperlink" Target="https://thevab.com/insight/the-passion-of-the-cinem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18.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hyperlink" Target="https://www.cinemablend.com/superheroes/fans-cant-stop-talking-about-joker-folie-a-deux-after-todd-phillips-drops-first-look-at-sequel" TargetMode="External"/><Relationship Id="rId18" Type="http://schemas.openxmlformats.org/officeDocument/2006/relationships/hyperlink" Target="https://www.digitalspy.com/movies/a42477188/sydney-sweeney-glen-powell-rom-com/" TargetMode="External"/><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22.jpeg"/><Relationship Id="rId12" Type="http://schemas.openxmlformats.org/officeDocument/2006/relationships/image" Target="../media/image26.jpeg"/><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hyperlink" Target="https://www.harpersbazaar.com/culture/film-tv/a38172028/wicked-live-action-film-cast-release-date-details/" TargetMode="External"/><Relationship Id="rId20" Type="http://schemas.openxmlformats.org/officeDocument/2006/relationships/image" Target="../media/image31.png"/><Relationship Id="rId1" Type="http://schemas.openxmlformats.org/officeDocument/2006/relationships/slideLayout" Target="../slideLayouts/slideLayout32.xml"/><Relationship Id="rId6" Type="http://schemas.openxmlformats.org/officeDocument/2006/relationships/image" Target="../media/image21.jpeg"/><Relationship Id="rId11" Type="http://schemas.openxmlformats.org/officeDocument/2006/relationships/image" Target="../media/image25.png"/><Relationship Id="rId24" Type="http://schemas.openxmlformats.org/officeDocument/2006/relationships/image" Target="../media/image35.png"/><Relationship Id="rId5" Type="http://schemas.openxmlformats.org/officeDocument/2006/relationships/image" Target="../media/image20.png"/><Relationship Id="rId15" Type="http://schemas.openxmlformats.org/officeDocument/2006/relationships/image" Target="../media/image28.png"/><Relationship Id="rId23" Type="http://schemas.openxmlformats.org/officeDocument/2006/relationships/image" Target="../media/image34.jpeg"/><Relationship Id="rId10" Type="http://schemas.openxmlformats.org/officeDocument/2006/relationships/hyperlink" Target="https://www.complex.com/pop-culture/a/j-rose/joker-sequel-folie-a-deux-release-date" TargetMode="External"/><Relationship Id="rId19"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7.png"/><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hyperlink" Target="https://player.edo.com/public/watch/TWI_CAP" TargetMode="External"/><Relationship Id="rId3" Type="http://schemas.openxmlformats.org/officeDocument/2006/relationships/image" Target="../media/image14.pn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hyperlink" Target="https://player.edo.com/public/watch/WIC_API" TargetMode="External"/><Relationship Id="rId5" Type="http://schemas.openxmlformats.org/officeDocument/2006/relationships/image" Target="../media/image36.jpeg"/><Relationship Id="rId4" Type="http://schemas.openxmlformats.org/officeDocument/2006/relationships/hyperlink" Target="https://player.edo.com/public/watch/DEA_KYH" TargetMode="External"/><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4.pn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130F4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1B6843-063D-0F8C-9CEE-5F460688DA8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67527" y="-2630"/>
            <a:ext cx="6824471" cy="6860629"/>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39630" b="36230"/>
          <a:stretch>
            <a:fillRect/>
          </a:stretch>
        </p:blipFill>
        <p:spPr>
          <a:xfrm>
            <a:off x="4668535" y="2672915"/>
            <a:ext cx="7523465"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
        <p:nvSpPr>
          <p:cNvPr id="5" name="Rectangle 4">
            <a:extLst>
              <a:ext uri="{FF2B5EF4-FFF2-40B4-BE49-F238E27FC236}">
                <a16:creationId xmlns:a16="http://schemas.microsoft.com/office/drawing/2014/main" id="{584CAE49-136D-A4E4-568A-6AA3FFF53EE8}"/>
              </a:ext>
            </a:extLst>
          </p:cNvPr>
          <p:cNvSpPr/>
          <p:nvPr/>
        </p:nvSpPr>
        <p:spPr>
          <a:xfrm>
            <a:off x="2" y="-5696"/>
            <a:ext cx="5367524" cy="686369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grpSp>
        <p:nvGrpSpPr>
          <p:cNvPr id="7" name="Group 6">
            <a:extLst>
              <a:ext uri="{FF2B5EF4-FFF2-40B4-BE49-F238E27FC236}">
                <a16:creationId xmlns:a16="http://schemas.microsoft.com/office/drawing/2014/main" id="{BD3F90D8-EC4F-44E3-8868-8951815070FB}"/>
              </a:ext>
            </a:extLst>
          </p:cNvPr>
          <p:cNvGrpSpPr/>
          <p:nvPr/>
        </p:nvGrpSpPr>
        <p:grpSpPr>
          <a:xfrm>
            <a:off x="1863753" y="-5696"/>
            <a:ext cx="2813763"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chemeClr val="accent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chemeClr val="accent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pic>
        <p:nvPicPr>
          <p:cNvPr id="19" name="Picture 18" descr="A picture containing text&#10;&#10;Description automatically generated">
            <a:extLst>
              <a:ext uri="{FF2B5EF4-FFF2-40B4-BE49-F238E27FC236}">
                <a16:creationId xmlns:a16="http://schemas.microsoft.com/office/drawing/2014/main" id="{649CC1AD-4096-4C1B-8491-A834E6E4386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2206" y="5705004"/>
            <a:ext cx="2523582" cy="879183"/>
          </a:xfrm>
          <a:prstGeom prst="rect">
            <a:avLst/>
          </a:prstGeom>
        </p:spPr>
      </p:pic>
      <p:pic>
        <p:nvPicPr>
          <p:cNvPr id="17" name="Picture 16">
            <a:extLst>
              <a:ext uri="{FF2B5EF4-FFF2-40B4-BE49-F238E27FC236}">
                <a16:creationId xmlns:a16="http://schemas.microsoft.com/office/drawing/2014/main" id="{53695B08-4C51-48A9-9D95-575DF10616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039" y="36637"/>
            <a:ext cx="1712662" cy="597361"/>
          </a:xfrm>
          <a:prstGeom prst="rect">
            <a:avLst/>
          </a:prstGeom>
          <a:ln>
            <a:solidFill>
              <a:srgbClr val="00BFF2"/>
            </a:solidFill>
          </a:ln>
        </p:spPr>
      </p:pic>
      <p:sp>
        <p:nvSpPr>
          <p:cNvPr id="9" name="TextBox 8">
            <a:extLst>
              <a:ext uri="{FF2B5EF4-FFF2-40B4-BE49-F238E27FC236}">
                <a16:creationId xmlns:a16="http://schemas.microsoft.com/office/drawing/2014/main" id="{2FE9D625-F5A2-71C4-8F43-385B5B046311}"/>
              </a:ext>
            </a:extLst>
          </p:cNvPr>
          <p:cNvSpPr txBox="1"/>
          <p:nvPr/>
        </p:nvSpPr>
        <p:spPr>
          <a:xfrm>
            <a:off x="149629" y="3329688"/>
            <a:ext cx="5217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500000000000000" pitchFamily="34" charset="0"/>
                <a:ea typeface="+mn-ea"/>
                <a:cs typeface="+mn-cs"/>
              </a:rPr>
              <a:t>Reeling in Audiences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27C6F2"/>
                </a:solidFill>
                <a:latin typeface="Helvetica" panose="020B0403020202020204" pitchFamily="34" charset="0"/>
                <a:ea typeface="+mj-ea"/>
                <a:cs typeface="+mj-cs"/>
              </a:rPr>
              <a:t>10 Acts of Attention Along </a:t>
            </a:r>
            <a:br>
              <a:rPr lang="en-US" sz="2600" b="1">
                <a:solidFill>
                  <a:srgbClr val="27C6F2"/>
                </a:solidFill>
                <a:latin typeface="Helvetica" panose="020B0403020202020204" pitchFamily="34" charset="0"/>
                <a:ea typeface="+mj-ea"/>
                <a:cs typeface="+mj-cs"/>
              </a:rPr>
            </a:br>
            <a:r>
              <a:rPr lang="en-US" sz="2600" b="1">
                <a:solidFill>
                  <a:srgbClr val="27C6F2"/>
                </a:solidFill>
                <a:latin typeface="Helvetica" panose="020B0403020202020204" pitchFamily="34" charset="0"/>
                <a:ea typeface="+mj-ea"/>
                <a:cs typeface="+mj-cs"/>
              </a:rPr>
              <a:t>the Moviegoer’s Journey</a:t>
            </a:r>
          </a:p>
        </p:txBody>
      </p:sp>
      <p:pic>
        <p:nvPicPr>
          <p:cNvPr id="2" name="Picture 1" descr="Text&#10;&#10;Description automatically generated with low confidence">
            <a:extLst>
              <a:ext uri="{FF2B5EF4-FFF2-40B4-BE49-F238E27FC236}">
                <a16:creationId xmlns:a16="http://schemas.microsoft.com/office/drawing/2014/main" id="{43D47A2E-CEDB-139C-494F-CCA92490EC5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2206" y="1732118"/>
            <a:ext cx="2903973" cy="1261244"/>
          </a:xfrm>
          <a:prstGeom prst="rect">
            <a:avLst/>
          </a:prstGeom>
        </p:spPr>
      </p:pic>
      <p:pic>
        <p:nvPicPr>
          <p:cNvPr id="18" name="Main Title">
            <a:hlinkClick r:id="" action="ppaction://media"/>
            <a:extLst>
              <a:ext uri="{FF2B5EF4-FFF2-40B4-BE49-F238E27FC236}">
                <a16:creationId xmlns:a16="http://schemas.microsoft.com/office/drawing/2014/main" id="{8EBCE58D-070F-2DCC-89F2-09806DC8C88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05560" y="118363"/>
            <a:ext cx="487363" cy="487363"/>
          </a:xfrm>
          <a:prstGeom prst="rect">
            <a:avLst/>
          </a:prstGeom>
        </p:spPr>
      </p:pic>
    </p:spTree>
    <p:extLst>
      <p:ext uri="{BB962C8B-B14F-4D97-AF65-F5344CB8AC3E}">
        <p14:creationId xmlns:p14="http://schemas.microsoft.com/office/powerpoint/2010/main" val="14570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7273" numSld="999" showWhenStopped="0">
                <p:cTn id="7"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CDC160F-7965-F378-4511-9F4BA475B995}"/>
              </a:ext>
            </a:extLst>
          </p:cNvPr>
          <p:cNvSpPr/>
          <p:nvPr/>
        </p:nvSpPr>
        <p:spPr>
          <a:xfrm>
            <a:off x="4511965" y="1719664"/>
            <a:ext cx="7700542" cy="513833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24F09902-BDFE-1F6C-A28F-98C74BD932C7}"/>
              </a:ext>
            </a:extLst>
          </p:cNvPr>
          <p:cNvSpPr/>
          <p:nvPr/>
        </p:nvSpPr>
        <p:spPr>
          <a:xfrm>
            <a:off x="9686925" y="3870838"/>
            <a:ext cx="2444612" cy="2119843"/>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holding a phone and a cup of popcorn&#10;&#10;Description automatically generated">
            <a:extLst>
              <a:ext uri="{FF2B5EF4-FFF2-40B4-BE49-F238E27FC236}">
                <a16:creationId xmlns:a16="http://schemas.microsoft.com/office/drawing/2014/main" id="{10B89929-0541-2BAB-3C74-12FD6098CF4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09" y="1719664"/>
            <a:ext cx="4524488" cy="5148664"/>
          </a:xfrm>
          <a:prstGeom prst="rect">
            <a:avLst/>
          </a:prstGeom>
        </p:spPr>
      </p:pic>
      <p:sp>
        <p:nvSpPr>
          <p:cNvPr id="22" name="TextBox 21">
            <a:extLst>
              <a:ext uri="{FF2B5EF4-FFF2-40B4-BE49-F238E27FC236}">
                <a16:creationId xmlns:a16="http://schemas.microsoft.com/office/drawing/2014/main" id="{868408C8-58C0-0F7F-E424-D2079E578334}"/>
              </a:ext>
            </a:extLst>
          </p:cNvPr>
          <p:cNvSpPr txBox="1"/>
          <p:nvPr/>
        </p:nvSpPr>
        <p:spPr>
          <a:xfrm>
            <a:off x="9686924" y="4646977"/>
            <a:ext cx="2444375" cy="1107996"/>
          </a:xfrm>
          <a:prstGeom prst="rect">
            <a:avLst/>
          </a:prstGeom>
          <a:noFill/>
        </p:spPr>
        <p:txBody>
          <a:bodyPr wrap="square" rtlCol="0">
            <a:spAutoFit/>
          </a:bodyPr>
          <a:lstStyle/>
          <a:p>
            <a:pPr algn="ctr"/>
            <a:r>
              <a:rPr lang="en-US" sz="6600" b="1">
                <a:ln>
                  <a:solidFill>
                    <a:srgbClr val="1B1464"/>
                  </a:solidFill>
                </a:ln>
                <a:solidFill>
                  <a:srgbClr val="4EBEA4"/>
                </a:solidFill>
                <a:latin typeface="Helvetica" panose="020B0403020202020204" pitchFamily="34" charset="0"/>
              </a:rPr>
              <a:t>59%</a:t>
            </a:r>
          </a:p>
        </p:txBody>
      </p:sp>
      <p:sp>
        <p:nvSpPr>
          <p:cNvPr id="4" name="Rectangle 3">
            <a:extLst>
              <a:ext uri="{FF2B5EF4-FFF2-40B4-BE49-F238E27FC236}">
                <a16:creationId xmlns:a16="http://schemas.microsoft.com/office/drawing/2014/main" id="{1BF894CE-5EB9-4BB3-F6C7-477E37F6A6AA}"/>
              </a:ext>
            </a:extLst>
          </p:cNvPr>
          <p:cNvSpPr/>
          <p:nvPr/>
        </p:nvSpPr>
        <p:spPr>
          <a:xfrm>
            <a:off x="236844" y="416674"/>
            <a:ext cx="1179944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Many moviegoers purchase their tickets well ahead of opening weekend to ensure they get their desired time and preferred seats</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577780" y="6185055"/>
            <a:ext cx="7624473" cy="338554"/>
          </a:xfrm>
          <a:prstGeom prst="rect">
            <a:avLst/>
          </a:prstGeom>
          <a:noFill/>
        </p:spPr>
        <p:txBody>
          <a:bodyPr wrap="square" rtlCol="0">
            <a:spAutoFit/>
          </a:bodyPr>
          <a:lstStyle/>
          <a:p>
            <a:r>
              <a:rPr lang="en-US" sz="800">
                <a:solidFill>
                  <a:srgbClr val="1B1464"/>
                </a:solidFill>
                <a:latin typeface="Helvetica" panose="020B0604020202020204" pitchFamily="34" charset="0"/>
                <a:cs typeface="Helvetica" panose="020B0604020202020204" pitchFamily="34" charset="0"/>
              </a:rPr>
              <a:t>Source</a:t>
            </a:r>
            <a:r>
              <a:rPr lang="en-US" sz="800">
                <a:solidFill>
                  <a:srgbClr val="FF0000"/>
                </a:solidFill>
                <a:latin typeface="Helvetica" panose="020B0604020202020204" pitchFamily="34" charset="0"/>
                <a:cs typeface="Helvetica" panose="020B0604020202020204" pitchFamily="34" charset="0"/>
              </a:rPr>
              <a:t>: </a:t>
            </a:r>
            <a:r>
              <a:rPr lang="en-US" sz="800">
                <a:latin typeface="Helvetica" panose="020B0604020202020204" pitchFamily="34" charset="0"/>
                <a:cs typeface="Helvetica" panose="020B0604020202020204" pitchFamily="34" charset="0"/>
              </a:rPr>
              <a:t>Screenvision, Screen Engine Data, March 2024. Base: Total Respondents (18+), ‘Thinking about your movie ticket purchasing behavior, when do you typically purchase your tickets for a movie you would like to see?’</a:t>
            </a:r>
          </a:p>
        </p:txBody>
      </p:sp>
      <p:pic>
        <p:nvPicPr>
          <p:cNvPr id="30" name="Picture 29" descr="A blue and yellow ticket&#10;&#10;Description automatically generated">
            <a:extLst>
              <a:ext uri="{FF2B5EF4-FFF2-40B4-BE49-F238E27FC236}">
                <a16:creationId xmlns:a16="http://schemas.microsoft.com/office/drawing/2014/main" id="{24382B4D-8098-03AE-0F52-9EEC87C6EAD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15905" y="1787353"/>
            <a:ext cx="1292663" cy="1292663"/>
          </a:xfrm>
          <a:prstGeom prst="rect">
            <a:avLst/>
          </a:prstGeom>
        </p:spPr>
      </p:pic>
      <p:sp>
        <p:nvSpPr>
          <p:cNvPr id="6" name="TextBox 5">
            <a:extLst>
              <a:ext uri="{FF2B5EF4-FFF2-40B4-BE49-F238E27FC236}">
                <a16:creationId xmlns:a16="http://schemas.microsoft.com/office/drawing/2014/main" id="{5D744663-9A95-05C3-6D3F-D1EB5C2E41C7}"/>
              </a:ext>
            </a:extLst>
          </p:cNvPr>
          <p:cNvSpPr txBox="1"/>
          <p:nvPr/>
        </p:nvSpPr>
        <p:spPr>
          <a:xfrm>
            <a:off x="4701530" y="3139153"/>
            <a:ext cx="7321412" cy="584775"/>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When do you typically purchase your tickets for a movie?</a:t>
            </a:r>
          </a:p>
          <a:p>
            <a:pPr algn="ctr"/>
            <a:r>
              <a:rPr lang="en-US" sz="1400">
                <a:solidFill>
                  <a:srgbClr val="1B1464"/>
                </a:solidFill>
                <a:latin typeface="Helvetica" panose="020B0604020202020204" pitchFamily="34" charset="0"/>
                <a:cs typeface="Helvetica" panose="020B0604020202020204" pitchFamily="34" charset="0"/>
              </a:rPr>
              <a:t>Base: Moviegoers</a:t>
            </a:r>
          </a:p>
        </p:txBody>
      </p:sp>
      <p:sp>
        <p:nvSpPr>
          <p:cNvPr id="7" name="Rectangle 6">
            <a:extLst>
              <a:ext uri="{FF2B5EF4-FFF2-40B4-BE49-F238E27FC236}">
                <a16:creationId xmlns:a16="http://schemas.microsoft.com/office/drawing/2014/main" id="{CC29B89C-2063-EFD4-241C-1653F8B24E71}"/>
              </a:ext>
            </a:extLst>
          </p:cNvPr>
          <p:cNvSpPr/>
          <p:nvPr/>
        </p:nvSpPr>
        <p:spPr>
          <a:xfrm>
            <a:off x="-2" y="0"/>
            <a:ext cx="2643811" cy="280674"/>
          </a:xfrm>
          <a:prstGeom prst="rect">
            <a:avLst/>
          </a:prstGeom>
          <a:solidFill>
            <a:srgbClr val="00BFF2"/>
          </a:solidFill>
          <a:ln w="12700" cap="flat" cmpd="sng" algn="ctr">
            <a:solidFill>
              <a:srgbClr val="27C6F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1+ Days</a:t>
            </a:r>
            <a:r>
              <a:rPr kumimoji="0" lang="en-US" sz="1600" b="0" i="1"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sym typeface="Wingdings" panose="05000000000000000000" pitchFamily="2" charset="2"/>
              </a:rPr>
              <a:t> </a:t>
            </a:r>
            <a:r>
              <a:rPr kumimoji="0" lang="en-US" sz="1600" b="0" i="1"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Out: </a:t>
            </a:r>
            <a:r>
              <a:rPr kumimoji="0" lang="en-US" sz="1600" b="1" i="0"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Preparation</a:t>
            </a:r>
          </a:p>
        </p:txBody>
      </p:sp>
      <p:sp>
        <p:nvSpPr>
          <p:cNvPr id="26" name="Rectangle: Rounded Corners 25">
            <a:extLst>
              <a:ext uri="{FF2B5EF4-FFF2-40B4-BE49-F238E27FC236}">
                <a16:creationId xmlns:a16="http://schemas.microsoft.com/office/drawing/2014/main" id="{1F63F952-878B-EDC9-D0A9-E59C0B3C4467}"/>
              </a:ext>
            </a:extLst>
          </p:cNvPr>
          <p:cNvSpPr/>
          <p:nvPr/>
        </p:nvSpPr>
        <p:spPr>
          <a:xfrm>
            <a:off x="7139930" y="3870838"/>
            <a:ext cx="2444612" cy="2119843"/>
          </a:xfrm>
          <a:prstGeom prst="round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76D46A2-6419-068B-9B82-22B901123B86}"/>
              </a:ext>
            </a:extLst>
          </p:cNvPr>
          <p:cNvSpPr txBox="1"/>
          <p:nvPr/>
        </p:nvSpPr>
        <p:spPr>
          <a:xfrm>
            <a:off x="7140049" y="4646977"/>
            <a:ext cx="2444375" cy="1107996"/>
          </a:xfrm>
          <a:prstGeom prst="rect">
            <a:avLst/>
          </a:prstGeom>
          <a:noFill/>
        </p:spPr>
        <p:txBody>
          <a:bodyPr wrap="square" rtlCol="0">
            <a:spAutoFit/>
          </a:bodyPr>
          <a:lstStyle/>
          <a:p>
            <a:pPr algn="ctr"/>
            <a:r>
              <a:rPr lang="en-US" sz="6600" b="1">
                <a:ln>
                  <a:solidFill>
                    <a:srgbClr val="1B1464"/>
                  </a:solidFill>
                </a:ln>
                <a:solidFill>
                  <a:srgbClr val="00BFF2"/>
                </a:solidFill>
                <a:latin typeface="Helvetica" panose="020B0403020202020204" pitchFamily="34" charset="0"/>
              </a:rPr>
              <a:t>40%</a:t>
            </a:r>
          </a:p>
        </p:txBody>
      </p:sp>
      <p:sp>
        <p:nvSpPr>
          <p:cNvPr id="31" name="Rectangle: Rounded Corners 30">
            <a:extLst>
              <a:ext uri="{FF2B5EF4-FFF2-40B4-BE49-F238E27FC236}">
                <a16:creationId xmlns:a16="http://schemas.microsoft.com/office/drawing/2014/main" id="{C09B9AB4-FC23-A6F8-8FE0-39AC234E2370}"/>
              </a:ext>
            </a:extLst>
          </p:cNvPr>
          <p:cNvSpPr/>
          <p:nvPr/>
        </p:nvSpPr>
        <p:spPr>
          <a:xfrm>
            <a:off x="4604124" y="3861132"/>
            <a:ext cx="2444612" cy="2119843"/>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72CA08B-AD10-55F7-34C0-0E8FC27088E6}"/>
              </a:ext>
            </a:extLst>
          </p:cNvPr>
          <p:cNvSpPr txBox="1"/>
          <p:nvPr/>
        </p:nvSpPr>
        <p:spPr>
          <a:xfrm>
            <a:off x="4604123" y="4637271"/>
            <a:ext cx="2444375" cy="1107996"/>
          </a:xfrm>
          <a:prstGeom prst="rect">
            <a:avLst/>
          </a:prstGeom>
          <a:noFill/>
        </p:spPr>
        <p:txBody>
          <a:bodyPr wrap="square" rtlCol="0">
            <a:spAutoFit/>
          </a:bodyPr>
          <a:lstStyle/>
          <a:p>
            <a:pPr algn="ctr"/>
            <a:r>
              <a:rPr lang="en-US" sz="6600" b="1">
                <a:ln>
                  <a:solidFill>
                    <a:srgbClr val="1B1464"/>
                  </a:solidFill>
                </a:ln>
                <a:solidFill>
                  <a:srgbClr val="ED3C8D"/>
                </a:solidFill>
                <a:latin typeface="Helvetica" panose="020B0403020202020204" pitchFamily="34" charset="0"/>
              </a:rPr>
              <a:t>26%</a:t>
            </a:r>
          </a:p>
        </p:txBody>
      </p:sp>
      <p:sp>
        <p:nvSpPr>
          <p:cNvPr id="10" name="TextBox 9">
            <a:extLst>
              <a:ext uri="{FF2B5EF4-FFF2-40B4-BE49-F238E27FC236}">
                <a16:creationId xmlns:a16="http://schemas.microsoft.com/office/drawing/2014/main" id="{1E4A640F-9BDE-A64E-80E1-A88E3E80CD11}"/>
              </a:ext>
            </a:extLst>
          </p:cNvPr>
          <p:cNvSpPr txBox="1"/>
          <p:nvPr/>
        </p:nvSpPr>
        <p:spPr>
          <a:xfrm>
            <a:off x="4662618" y="3997501"/>
            <a:ext cx="2330726" cy="615553"/>
          </a:xfrm>
          <a:prstGeom prst="rect">
            <a:avLst/>
          </a:prstGeom>
          <a:noFill/>
        </p:spPr>
        <p:txBody>
          <a:bodyPr wrap="square" rtlCol="0">
            <a:spAutoFit/>
          </a:bodyPr>
          <a:lstStyle/>
          <a:p>
            <a:pPr algn="ctr"/>
            <a:r>
              <a:rPr lang="en-US" b="1" u="sng">
                <a:solidFill>
                  <a:srgbClr val="ED3C8D"/>
                </a:solidFill>
                <a:latin typeface="Helvetica" panose="020B0403020202020204" pitchFamily="34" charset="0"/>
              </a:rPr>
              <a:t>A Week or More</a:t>
            </a:r>
          </a:p>
          <a:p>
            <a:pPr algn="ctr"/>
            <a:r>
              <a:rPr lang="en-US" sz="1600">
                <a:solidFill>
                  <a:srgbClr val="ED3C8D"/>
                </a:solidFill>
                <a:latin typeface="Helvetica" panose="020B0403020202020204" pitchFamily="34" charset="0"/>
              </a:rPr>
              <a:t>before release</a:t>
            </a:r>
          </a:p>
        </p:txBody>
      </p:sp>
      <p:sp>
        <p:nvSpPr>
          <p:cNvPr id="11" name="TextBox 10">
            <a:extLst>
              <a:ext uri="{FF2B5EF4-FFF2-40B4-BE49-F238E27FC236}">
                <a16:creationId xmlns:a16="http://schemas.microsoft.com/office/drawing/2014/main" id="{84383F8C-CD3D-43DF-56BB-F7E3CA82E956}"/>
              </a:ext>
            </a:extLst>
          </p:cNvPr>
          <p:cNvSpPr txBox="1"/>
          <p:nvPr/>
        </p:nvSpPr>
        <p:spPr>
          <a:xfrm>
            <a:off x="7206591" y="3997501"/>
            <a:ext cx="2330726" cy="615553"/>
          </a:xfrm>
          <a:prstGeom prst="rect">
            <a:avLst/>
          </a:prstGeom>
          <a:noFill/>
        </p:spPr>
        <p:txBody>
          <a:bodyPr wrap="square" rtlCol="0">
            <a:spAutoFit/>
          </a:bodyPr>
          <a:lstStyle/>
          <a:p>
            <a:pPr algn="ctr"/>
            <a:r>
              <a:rPr lang="en-US" b="1" u="sng">
                <a:solidFill>
                  <a:srgbClr val="00BFF2"/>
                </a:solidFill>
                <a:latin typeface="Helvetica" panose="020B0403020202020204" pitchFamily="34" charset="0"/>
              </a:rPr>
              <a:t>3 Days or More</a:t>
            </a:r>
          </a:p>
          <a:p>
            <a:pPr algn="ctr"/>
            <a:r>
              <a:rPr lang="en-US" sz="1600">
                <a:solidFill>
                  <a:srgbClr val="00BFF2"/>
                </a:solidFill>
                <a:latin typeface="Helvetica" panose="020B0403020202020204" pitchFamily="34" charset="0"/>
              </a:rPr>
              <a:t>before release</a:t>
            </a:r>
          </a:p>
        </p:txBody>
      </p:sp>
      <p:sp>
        <p:nvSpPr>
          <p:cNvPr id="12" name="TextBox 11">
            <a:extLst>
              <a:ext uri="{FF2B5EF4-FFF2-40B4-BE49-F238E27FC236}">
                <a16:creationId xmlns:a16="http://schemas.microsoft.com/office/drawing/2014/main" id="{F5551D0C-2FDC-19CF-2C38-45904CBEAFDC}"/>
              </a:ext>
            </a:extLst>
          </p:cNvPr>
          <p:cNvSpPr txBox="1"/>
          <p:nvPr/>
        </p:nvSpPr>
        <p:spPr>
          <a:xfrm>
            <a:off x="9743748" y="3997501"/>
            <a:ext cx="2330726" cy="615553"/>
          </a:xfrm>
          <a:prstGeom prst="rect">
            <a:avLst/>
          </a:prstGeom>
          <a:noFill/>
        </p:spPr>
        <p:txBody>
          <a:bodyPr wrap="square" rtlCol="0">
            <a:spAutoFit/>
          </a:bodyPr>
          <a:lstStyle/>
          <a:p>
            <a:pPr algn="ctr"/>
            <a:r>
              <a:rPr lang="en-US" b="1" u="sng">
                <a:solidFill>
                  <a:srgbClr val="4EBEA4"/>
                </a:solidFill>
                <a:latin typeface="Helvetica" panose="020B0403020202020204" pitchFamily="34" charset="0"/>
              </a:rPr>
              <a:t>One or More Days</a:t>
            </a:r>
          </a:p>
          <a:p>
            <a:pPr algn="ctr"/>
            <a:r>
              <a:rPr lang="en-US" sz="1600">
                <a:solidFill>
                  <a:srgbClr val="4EBEA4"/>
                </a:solidFill>
                <a:latin typeface="Helvetica" panose="020B0403020202020204" pitchFamily="34" charset="0"/>
              </a:rPr>
              <a:t>before release</a:t>
            </a:r>
          </a:p>
        </p:txBody>
      </p:sp>
    </p:spTree>
    <p:extLst>
      <p:ext uri="{BB962C8B-B14F-4D97-AF65-F5344CB8AC3E}">
        <p14:creationId xmlns:p14="http://schemas.microsoft.com/office/powerpoint/2010/main" val="3118163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ar driving on a road&#10;&#10;Description automatically generated">
            <a:extLst>
              <a:ext uri="{FF2B5EF4-FFF2-40B4-BE49-F238E27FC236}">
                <a16:creationId xmlns:a16="http://schemas.microsoft.com/office/drawing/2014/main" id="{4E13AE19-C4BF-BA13-DAF8-850D36FD1F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6131" y="1686476"/>
            <a:ext cx="12205752" cy="5182674"/>
          </a:xfrm>
          <a:prstGeom prst="rect">
            <a:avLst/>
          </a:prstGeom>
          <a:ln>
            <a:noFill/>
          </a:ln>
        </p:spPr>
      </p:pic>
      <p:sp>
        <p:nvSpPr>
          <p:cNvPr id="3" name="Rectangle 2">
            <a:extLst>
              <a:ext uri="{FF2B5EF4-FFF2-40B4-BE49-F238E27FC236}">
                <a16:creationId xmlns:a16="http://schemas.microsoft.com/office/drawing/2014/main" id="{F5E04880-1679-9E6B-402D-CB504E40147E}"/>
              </a:ext>
            </a:extLst>
          </p:cNvPr>
          <p:cNvSpPr/>
          <p:nvPr/>
        </p:nvSpPr>
        <p:spPr>
          <a:xfrm>
            <a:off x="-19017" y="1686476"/>
            <a:ext cx="12218638" cy="5182673"/>
          </a:xfrm>
          <a:prstGeom prst="rect">
            <a:avLst/>
          </a:prstGeom>
          <a:solidFill>
            <a:srgbClr val="1B1464">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Going to the cineplex is </a:t>
            </a:r>
            <a:r>
              <a:rPr lang="en-US" sz="2600" b="1">
                <a:solidFill>
                  <a:srgbClr val="1B1464"/>
                </a:solidFill>
                <a:latin typeface="Helvetica" pitchFamily="2" charset="0"/>
              </a:rPr>
              <a:t>one of the most deliberate and dedicated acts of consumer choice within premium video as it requires moviegoers to travel</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96094" y="6519042"/>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49609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7558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83207" y="6291890"/>
            <a:ext cx="40364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Source: Screenvision &amp; The People Platform, 2023 average.</a:t>
            </a:r>
          </a:p>
        </p:txBody>
      </p:sp>
      <p:sp>
        <p:nvSpPr>
          <p:cNvPr id="12" name="Rectangle: Rounded Corners 11">
            <a:extLst>
              <a:ext uri="{FF2B5EF4-FFF2-40B4-BE49-F238E27FC236}">
                <a16:creationId xmlns:a16="http://schemas.microsoft.com/office/drawing/2014/main" id="{0BDD0049-ED12-4E15-F5C6-7B15A4EBC83A}"/>
              </a:ext>
            </a:extLst>
          </p:cNvPr>
          <p:cNvSpPr/>
          <p:nvPr/>
        </p:nvSpPr>
        <p:spPr>
          <a:xfrm>
            <a:off x="661228" y="2698376"/>
            <a:ext cx="5949122" cy="2449214"/>
          </a:xfrm>
          <a:prstGeom prst="roundRect">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Helvetica-Light"/>
                <a:ea typeface="+mn-ea"/>
                <a:cs typeface="+mn-cs"/>
              </a:rPr>
              <a:t>Moviegoers travel an average of</a:t>
            </a:r>
            <a:br>
              <a:rPr kumimoji="0" lang="en-US" sz="3200" b="0" i="0" u="none" strike="noStrike" kern="1200" cap="none" spc="0" normalizeH="0" baseline="0" noProof="0">
                <a:ln>
                  <a:noFill/>
                </a:ln>
                <a:solidFill>
                  <a:srgbClr val="FFFFFF"/>
                </a:solidFill>
                <a:effectLst/>
                <a:uLnTx/>
                <a:uFillTx/>
                <a:latin typeface="Helvetica-Light"/>
                <a:ea typeface="+mn-ea"/>
                <a:cs typeface="+mn-cs"/>
              </a:rPr>
            </a:br>
            <a:r>
              <a:rPr kumimoji="0" lang="en-US" sz="6600" b="1" i="0" u="none" strike="noStrike" kern="1200" cap="none" spc="0" normalizeH="0" baseline="0" noProof="0">
                <a:ln>
                  <a:noFill/>
                </a:ln>
                <a:solidFill>
                  <a:srgbClr val="FFFFFF"/>
                </a:solidFill>
                <a:effectLst/>
                <a:uLnTx/>
                <a:uFillTx/>
                <a:latin typeface="Helvetica-Light"/>
                <a:ea typeface="+mn-ea"/>
                <a:cs typeface="+mn-cs"/>
              </a:rPr>
              <a:t>12 miles</a:t>
            </a:r>
            <a:br>
              <a:rPr kumimoji="0" lang="en-US" sz="3200" b="0" i="0" u="none" strike="noStrike" kern="1200" cap="none" spc="0" normalizeH="0" baseline="0" noProof="0">
                <a:ln>
                  <a:noFill/>
                </a:ln>
                <a:solidFill>
                  <a:srgbClr val="FFFFFF"/>
                </a:solidFill>
                <a:effectLst/>
                <a:uLnTx/>
                <a:uFillTx/>
                <a:latin typeface="Helvetica-Light"/>
                <a:ea typeface="+mn-ea"/>
                <a:cs typeface="+mn-cs"/>
              </a:rPr>
            </a:br>
            <a:r>
              <a:rPr kumimoji="0" lang="en-US" sz="2800" b="0" i="0" u="none" strike="noStrike" kern="1200" cap="none" spc="0" normalizeH="0" baseline="0" noProof="0">
                <a:ln>
                  <a:noFill/>
                </a:ln>
                <a:solidFill>
                  <a:srgbClr val="FFFFFF"/>
                </a:solidFill>
                <a:effectLst/>
                <a:uLnTx/>
                <a:uFillTx/>
                <a:latin typeface="Helvetica-Light"/>
                <a:ea typeface="+mn-ea"/>
                <a:cs typeface="+mn-cs"/>
              </a:rPr>
              <a:t>to their local cineplexes</a:t>
            </a:r>
          </a:p>
        </p:txBody>
      </p:sp>
      <p:sp>
        <p:nvSpPr>
          <p:cNvPr id="7" name="Rectangle 6">
            <a:extLst>
              <a:ext uri="{FF2B5EF4-FFF2-40B4-BE49-F238E27FC236}">
                <a16:creationId xmlns:a16="http://schemas.microsoft.com/office/drawing/2014/main" id="{C35D68F5-5E99-8E1A-4F10-D1AB253B4271}"/>
              </a:ext>
            </a:extLst>
          </p:cNvPr>
          <p:cNvSpPr/>
          <p:nvPr/>
        </p:nvSpPr>
        <p:spPr>
          <a:xfrm>
            <a:off x="-1" y="0"/>
            <a:ext cx="2298701" cy="280673"/>
          </a:xfrm>
          <a:prstGeom prst="rect">
            <a:avLst/>
          </a:prstGeom>
          <a:solidFill>
            <a:srgbClr val="00BFF2"/>
          </a:solidFill>
          <a:ln w="12700" cap="flat" cmpd="sng" algn="ctr">
            <a:solidFill>
              <a:srgbClr val="27C6F2"/>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Day Of: </a:t>
            </a:r>
            <a:r>
              <a:rPr kumimoji="0" lang="en-US" sz="1600" b="1" i="0"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Commitment</a:t>
            </a:r>
          </a:p>
        </p:txBody>
      </p:sp>
    </p:spTree>
    <p:extLst>
      <p:ext uri="{BB962C8B-B14F-4D97-AF65-F5344CB8AC3E}">
        <p14:creationId xmlns:p14="http://schemas.microsoft.com/office/powerpoint/2010/main" val="1267757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a:spLocks noGrp="1" noRot="1" noMove="1" noResize="1" noEditPoints="1" noAdjustHandles="1" noChangeArrowheads="1" noChangeShapeType="1"/>
          </p:cNvSpPr>
          <p:nvPr/>
        </p:nvSpPr>
        <p:spPr>
          <a:xfrm>
            <a:off x="1" y="1686476"/>
            <a:ext cx="12184232" cy="5172987"/>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ECFCBD0A-3CFA-FFBC-D3CF-4795214B5088}"/>
              </a:ext>
            </a:extLst>
          </p:cNvPr>
          <p:cNvSpPr/>
          <p:nvPr/>
        </p:nvSpPr>
        <p:spPr>
          <a:xfrm>
            <a:off x="236843" y="527486"/>
            <a:ext cx="1195515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Showtime!:</a:t>
            </a:r>
            <a:r>
              <a:rPr kumimoji="0" lang="en-US" sz="2600" b="1" i="0" u="none" strike="noStrike" kern="1200" cap="none" spc="0" normalizeH="0" baseline="0" noProof="0">
                <a:ln>
                  <a:noFill/>
                </a:ln>
                <a:solidFill>
                  <a:srgbClr val="00BFF2"/>
                </a:solidFill>
                <a:effectLst/>
                <a:uLnTx/>
                <a:uFillTx/>
                <a:latin typeface="Helvetica" pitchFamily="2" charset="0"/>
                <a:ea typeface="+mn-ea"/>
                <a:cs typeface="+mn-cs"/>
              </a:rPr>
              <a:t> </a:t>
            </a:r>
            <a:r>
              <a:rPr kumimoji="0" lang="en-US" sz="2600" b="1" i="0" u="none" strike="noStrike" kern="1200" cap="none" spc="0" normalizeH="0" baseline="0" noProof="0">
                <a:ln>
                  <a:noFill/>
                </a:ln>
                <a:effectLst/>
                <a:uLnTx/>
                <a:uFillTx/>
                <a:latin typeface="Helvetica" pitchFamily="2" charset="0"/>
                <a:ea typeface="+mn-ea"/>
                <a:cs typeface="+mn-cs"/>
              </a:rPr>
              <a:t>Acts of Attention Along the Moviegoer’s Journey</a:t>
            </a:r>
          </a:p>
        </p:txBody>
      </p:sp>
      <p:pic>
        <p:nvPicPr>
          <p:cNvPr id="8" name="Picture 7" descr="A black and white film strip&#10;&#10;Description automatically generated">
            <a:extLst>
              <a:ext uri="{FF2B5EF4-FFF2-40B4-BE49-F238E27FC236}">
                <a16:creationId xmlns:a16="http://schemas.microsoft.com/office/drawing/2014/main" id="{01FDB80A-7DA1-B2DA-528D-B0A2BED74B1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64416" y="2416711"/>
            <a:ext cx="3041650" cy="3511200"/>
          </a:xfrm>
          <a:prstGeom prst="rect">
            <a:avLst/>
          </a:prstGeom>
          <a:ln w="28575">
            <a:solidFill>
              <a:srgbClr val="ED3C8D"/>
            </a:solidFill>
          </a:ln>
        </p:spPr>
      </p:pic>
      <p:sp>
        <p:nvSpPr>
          <p:cNvPr id="12" name="TextBox 11">
            <a:extLst>
              <a:ext uri="{FF2B5EF4-FFF2-40B4-BE49-F238E27FC236}">
                <a16:creationId xmlns:a16="http://schemas.microsoft.com/office/drawing/2014/main" id="{05BEC5D8-68BF-DE9D-77DA-402E146FF7C3}"/>
              </a:ext>
            </a:extLst>
          </p:cNvPr>
          <p:cNvSpPr txBox="1"/>
          <p:nvPr/>
        </p:nvSpPr>
        <p:spPr>
          <a:xfrm>
            <a:off x="4686122" y="3818368"/>
            <a:ext cx="2825927"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Light"/>
                <a:ea typeface="+mn-ea"/>
                <a:cs typeface="+mn-cs"/>
              </a:rPr>
              <a:t>Showtime!</a:t>
            </a:r>
          </a:p>
        </p:txBody>
      </p:sp>
      <p:sp>
        <p:nvSpPr>
          <p:cNvPr id="13" name="Rectangle: Rounded Corners 12">
            <a:extLst>
              <a:ext uri="{FF2B5EF4-FFF2-40B4-BE49-F238E27FC236}">
                <a16:creationId xmlns:a16="http://schemas.microsoft.com/office/drawing/2014/main" id="{FC805726-7344-9477-F2E6-42C8BF22AAAC}"/>
              </a:ext>
            </a:extLst>
          </p:cNvPr>
          <p:cNvSpPr/>
          <p:nvPr/>
        </p:nvSpPr>
        <p:spPr>
          <a:xfrm>
            <a:off x="4686123" y="3019923"/>
            <a:ext cx="282987" cy="284247"/>
          </a:xfrm>
          <a:prstGeom prst="round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Bold"/>
                <a:ea typeface="+mn-ea"/>
                <a:cs typeface="+mn-cs"/>
              </a:rPr>
              <a:t>8</a:t>
            </a:r>
          </a:p>
        </p:txBody>
      </p:sp>
    </p:spTree>
    <p:extLst>
      <p:ext uri="{BB962C8B-B14F-4D97-AF65-F5344CB8AC3E}">
        <p14:creationId xmlns:p14="http://schemas.microsoft.com/office/powerpoint/2010/main" val="3476811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in a movie theater&#10;&#10;Description automatically generated">
            <a:extLst>
              <a:ext uri="{FF2B5EF4-FFF2-40B4-BE49-F238E27FC236}">
                <a16:creationId xmlns:a16="http://schemas.microsoft.com/office/drawing/2014/main" id="{39DAFC83-6C30-7EF3-FFD5-EFBA260085F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83445" y="1676788"/>
            <a:ext cx="7316027" cy="5181211"/>
          </a:xfrm>
          <a:prstGeom prst="rect">
            <a:avLst/>
          </a:prstGeom>
        </p:spPr>
      </p:pic>
      <p:sp>
        <p:nvSpPr>
          <p:cNvPr id="17" name="Rectangle 16">
            <a:extLst>
              <a:ext uri="{FF2B5EF4-FFF2-40B4-BE49-F238E27FC236}">
                <a16:creationId xmlns:a16="http://schemas.microsoft.com/office/drawing/2014/main" id="{321240B0-4EB1-8864-40FA-4F7E2BE5690A}"/>
              </a:ext>
            </a:extLst>
          </p:cNvPr>
          <p:cNvSpPr/>
          <p:nvPr/>
        </p:nvSpPr>
        <p:spPr>
          <a:xfrm>
            <a:off x="-7767" y="1676788"/>
            <a:ext cx="4891211" cy="519236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Movie-going is a shared experience for most people which creates </a:t>
            </a:r>
            <a:b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co-viewing engagement opportunities for cinema advertisers</a:t>
            </a:r>
            <a:endParaRPr kumimoji="0" lang="en-US" sz="2600" b="1" i="0" u="none" strike="noStrike" kern="1200" cap="none" spc="0" normalizeH="0" baseline="0" noProof="0">
              <a:ln>
                <a:noFill/>
              </a:ln>
              <a:solidFill>
                <a:srgbClr val="FF0000"/>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Rectangle 9">
            <a:extLst>
              <a:ext uri="{FF2B5EF4-FFF2-40B4-BE49-F238E27FC236}">
                <a16:creationId xmlns:a16="http://schemas.microsoft.com/office/drawing/2014/main" id="{6207CC1A-CFD7-697D-86E8-81F0633D371C}"/>
              </a:ext>
            </a:extLst>
          </p:cNvPr>
          <p:cNvSpPr/>
          <p:nvPr/>
        </p:nvSpPr>
        <p:spPr>
          <a:xfrm>
            <a:off x="0" y="0"/>
            <a:ext cx="1311965" cy="327131"/>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Showtime!</a:t>
            </a:r>
          </a:p>
        </p:txBody>
      </p:sp>
      <p:sp>
        <p:nvSpPr>
          <p:cNvPr id="3" name="TextBox 2">
            <a:extLst>
              <a:ext uri="{FF2B5EF4-FFF2-40B4-BE49-F238E27FC236}">
                <a16:creationId xmlns:a16="http://schemas.microsoft.com/office/drawing/2014/main" id="{1033027A-7833-F9ED-715B-DADF504A6136}"/>
              </a:ext>
            </a:extLst>
          </p:cNvPr>
          <p:cNvSpPr txBox="1"/>
          <p:nvPr/>
        </p:nvSpPr>
        <p:spPr>
          <a:xfrm>
            <a:off x="529440" y="3339936"/>
            <a:ext cx="3801561" cy="2416046"/>
          </a:xfrm>
          <a:prstGeom prst="rect">
            <a:avLst/>
          </a:prstGeom>
          <a:solidFill>
            <a:srgbClr val="00BFF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3.4</a:t>
            </a:r>
            <a:endParaRPr kumimoji="0" lang="en-US" sz="3200" b="1" i="0" u="none" strike="noStrike" kern="1200" cap="none" spc="0" normalizeH="0" baseline="0" noProof="0">
              <a:ln>
                <a:noFill/>
              </a:ln>
              <a:solidFill>
                <a:srgbClr val="FFE600"/>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People</a:t>
            </a:r>
            <a:endParaRPr kumimoji="0" lang="en-US" sz="3600" b="0" i="0" u="none" strike="noStrike" kern="1200" cap="none" spc="0" normalizeH="0" baseline="0" noProof="0">
              <a:ln>
                <a:noFill/>
              </a:ln>
              <a:solidFill>
                <a:srgbClr val="FFE600"/>
              </a:solidFill>
              <a:effectLst/>
              <a:uLnTx/>
              <a:uFillTx/>
              <a:latin typeface="Helvetica" panose="020B0403020202020204" pitchFamily="34" charset="0"/>
              <a:ea typeface="+mn-ea"/>
              <a:cs typeface="+mn-cs"/>
            </a:endParaRPr>
          </a:p>
        </p:txBody>
      </p:sp>
      <p:sp>
        <p:nvSpPr>
          <p:cNvPr id="12" name="TextBox 11">
            <a:extLst>
              <a:ext uri="{FF2B5EF4-FFF2-40B4-BE49-F238E27FC236}">
                <a16:creationId xmlns:a16="http://schemas.microsoft.com/office/drawing/2014/main" id="{5BBCB191-40A7-1699-D903-E9E1E7670E97}"/>
              </a:ext>
            </a:extLst>
          </p:cNvPr>
          <p:cNvSpPr txBox="1"/>
          <p:nvPr/>
        </p:nvSpPr>
        <p:spPr>
          <a:xfrm>
            <a:off x="189566" y="2110759"/>
            <a:ext cx="4481308" cy="954107"/>
          </a:xfrm>
          <a:prstGeom prst="rect">
            <a:avLst/>
          </a:prstGeom>
          <a:solidFill>
            <a:srgbClr val="00BFF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The average </a:t>
            </a:r>
            <a:r>
              <a:rPr lang="en-US" sz="2800" b="1">
                <a:solidFill>
                  <a:prstClr val="white"/>
                </a:solidFill>
                <a:latin typeface="Helvetica" panose="020B0403020202020204" pitchFamily="34" charset="0"/>
              </a:rPr>
              <a:t>movie</a:t>
            </a: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going group size is</a:t>
            </a:r>
            <a:endParaRPr kumimoji="0" lang="en-US" sz="28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 name="TextBox 7">
            <a:extLst>
              <a:ext uri="{FF2B5EF4-FFF2-40B4-BE49-F238E27FC236}">
                <a16:creationId xmlns:a16="http://schemas.microsoft.com/office/drawing/2014/main" id="{3351E766-DA40-FBC4-FFD4-06C9741793A3}"/>
              </a:ext>
            </a:extLst>
          </p:cNvPr>
          <p:cNvSpPr txBox="1"/>
          <p:nvPr/>
        </p:nvSpPr>
        <p:spPr>
          <a:xfrm>
            <a:off x="475734" y="6303599"/>
            <a:ext cx="394386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Screenvision &amp; The People Platform, 2023 average.</a:t>
            </a:r>
          </a:p>
        </p:txBody>
      </p:sp>
    </p:spTree>
    <p:extLst>
      <p:ext uri="{BB962C8B-B14F-4D97-AF65-F5344CB8AC3E}">
        <p14:creationId xmlns:p14="http://schemas.microsoft.com/office/powerpoint/2010/main" val="518500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ED029B-FD5C-2A1D-3D43-DB92C221575D}"/>
              </a:ext>
            </a:extLst>
          </p:cNvPr>
          <p:cNvSpPr/>
          <p:nvPr/>
        </p:nvSpPr>
        <p:spPr>
          <a:xfrm>
            <a:off x="4391500" y="1719664"/>
            <a:ext cx="7800500" cy="513833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0D0E228-0DFD-5BF8-AC42-9A3AD0A7B2D1}"/>
              </a:ext>
            </a:extLst>
          </p:cNvPr>
          <p:cNvPicPr>
            <a:picLocks noChangeAspect="1"/>
          </p:cNvPicPr>
          <p:nvPr/>
        </p:nvPicPr>
        <p:blipFill rotWithShape="1">
          <a:blip r:embed="rId3">
            <a:extLst>
              <a:ext uri="{28A0092B-C50C-407E-A947-70E740481C1C}">
                <a14:useLocalDpi xmlns:a14="http://schemas.microsoft.com/office/drawing/2010/main" val="0"/>
              </a:ext>
            </a:extLst>
          </a:blip>
          <a:srcRect l="31496" t="8671" r="15216"/>
          <a:stretch/>
        </p:blipFill>
        <p:spPr>
          <a:xfrm flipH="1">
            <a:off x="0" y="1719664"/>
            <a:ext cx="4497202" cy="5138336"/>
          </a:xfrm>
          <a:prstGeom prst="rect">
            <a:avLst/>
          </a:prstGeom>
        </p:spPr>
      </p:pic>
      <p:sp>
        <p:nvSpPr>
          <p:cNvPr id="6" name="Rectangle: Rounded Corners 5">
            <a:extLst>
              <a:ext uri="{FF2B5EF4-FFF2-40B4-BE49-F238E27FC236}">
                <a16:creationId xmlns:a16="http://schemas.microsoft.com/office/drawing/2014/main" id="{D50BA7F7-5E9D-F7A2-A0F1-779B940D13E0}"/>
              </a:ext>
            </a:extLst>
          </p:cNvPr>
          <p:cNvSpPr/>
          <p:nvPr/>
        </p:nvSpPr>
        <p:spPr>
          <a:xfrm>
            <a:off x="4663986" y="2031016"/>
            <a:ext cx="3579225" cy="3715010"/>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F894CE-5EB9-4BB3-F6C7-477E37F6A6AA}"/>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People enjoy the experience of the cinema and are thrilled to make the theater the center of their day, or night out, with friends or family</a:t>
            </a:r>
            <a:endParaRPr lang="en-US" sz="2600" b="1">
              <a:solidFill>
                <a:srgbClr val="FF0000"/>
              </a:solidFill>
              <a:latin typeface="Helvetica" pitchFamily="2" charset="0"/>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8523"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508845" y="6074229"/>
            <a:ext cx="7693787" cy="461665"/>
          </a:xfrm>
          <a:prstGeom prst="rect">
            <a:avLst/>
          </a:prstGeom>
          <a:noFill/>
        </p:spPr>
        <p:txBody>
          <a:bodyPr wrap="square" rtlCol="0">
            <a:spAutoFit/>
          </a:bodyPr>
          <a:lstStyle/>
          <a:p>
            <a:r>
              <a:rPr lang="en-US" sz="800" dirty="0">
                <a:solidFill>
                  <a:srgbClr val="1B1464"/>
                </a:solidFill>
                <a:latin typeface="Helvetica" panose="020B0604020202020204" pitchFamily="34" charset="0"/>
                <a:cs typeface="Helvetica" panose="020B0604020202020204" pitchFamily="34" charset="0"/>
              </a:rPr>
              <a:t>Source: Screenvision, Screen Engine Data, March 2024. Base: </a:t>
            </a:r>
            <a:r>
              <a:rPr lang="en-US" sz="800" dirty="0">
                <a:latin typeface="Helvetica" panose="020B0604020202020204" pitchFamily="34" charset="0"/>
                <a:cs typeface="Helvetica" panose="020B0604020202020204" pitchFamily="34" charset="0"/>
              </a:rPr>
              <a:t>Total Respondents (18+)</a:t>
            </a:r>
            <a:r>
              <a:rPr lang="en-US" sz="800" dirty="0">
                <a:solidFill>
                  <a:srgbClr val="1B1464"/>
                </a:solidFill>
                <a:latin typeface="Helvetica" panose="020B0604020202020204" pitchFamily="34" charset="0"/>
                <a:cs typeface="Helvetica" panose="020B0604020202020204" pitchFamily="34" charset="0"/>
              </a:rPr>
              <a:t>, ‘Sometimes in the lobby area of theaters you may find product sampling, photo opportunities, photo booths, giveaways etc. How interested are you in participating in any of these special opportunities?’ and ‘What are some of the reasons why you go to see movies in theater?’</a:t>
            </a:r>
          </a:p>
        </p:txBody>
      </p:sp>
      <p:sp>
        <p:nvSpPr>
          <p:cNvPr id="18" name="TextBox 17">
            <a:extLst>
              <a:ext uri="{FF2B5EF4-FFF2-40B4-BE49-F238E27FC236}">
                <a16:creationId xmlns:a16="http://schemas.microsoft.com/office/drawing/2014/main" id="{CDB5F55D-9AA5-7EE8-C5B7-5BA85559B292}"/>
              </a:ext>
            </a:extLst>
          </p:cNvPr>
          <p:cNvSpPr txBox="1"/>
          <p:nvPr/>
        </p:nvSpPr>
        <p:spPr>
          <a:xfrm>
            <a:off x="5185922" y="3156023"/>
            <a:ext cx="2535352" cy="1107996"/>
          </a:xfrm>
          <a:prstGeom prst="rect">
            <a:avLst/>
          </a:prstGeom>
          <a:noFill/>
        </p:spPr>
        <p:txBody>
          <a:bodyPr wrap="square">
            <a:spAutoFit/>
          </a:bodyPr>
          <a:lstStyle/>
          <a:p>
            <a:pPr algn="ctr"/>
            <a:r>
              <a:rPr lang="en-US" sz="6600" b="1">
                <a:ln>
                  <a:solidFill>
                    <a:srgbClr val="1B1464"/>
                  </a:solidFill>
                </a:ln>
                <a:solidFill>
                  <a:srgbClr val="ED3C8D"/>
                </a:solidFill>
                <a:latin typeface="Helvetica" panose="020B0403020202020204" pitchFamily="34" charset="0"/>
              </a:rPr>
              <a:t>74%</a:t>
            </a:r>
          </a:p>
        </p:txBody>
      </p:sp>
      <p:sp>
        <p:nvSpPr>
          <p:cNvPr id="20" name="TextBox 19">
            <a:extLst>
              <a:ext uri="{FF2B5EF4-FFF2-40B4-BE49-F238E27FC236}">
                <a16:creationId xmlns:a16="http://schemas.microsoft.com/office/drawing/2014/main" id="{29413E4D-334C-BC90-EF21-E31B6E8E0649}"/>
              </a:ext>
            </a:extLst>
          </p:cNvPr>
          <p:cNvSpPr txBox="1"/>
          <p:nvPr/>
        </p:nvSpPr>
        <p:spPr>
          <a:xfrm>
            <a:off x="4652331" y="4251726"/>
            <a:ext cx="3632554" cy="1138773"/>
          </a:xfrm>
          <a:prstGeom prst="rect">
            <a:avLst/>
          </a:prstGeom>
          <a:noFill/>
        </p:spPr>
        <p:txBody>
          <a:bodyPr wrap="square">
            <a:spAutoFit/>
          </a:bodyPr>
          <a:lstStyle/>
          <a:p>
            <a:pPr algn="ctr"/>
            <a:r>
              <a:rPr lang="en-US" sz="2000">
                <a:solidFill>
                  <a:srgbClr val="1B1464"/>
                </a:solidFill>
                <a:latin typeface="Helvetica" panose="020B0403020202020204" pitchFamily="34" charset="0"/>
              </a:rPr>
              <a:t>of </a:t>
            </a:r>
            <a:r>
              <a:rPr lang="en-US" sz="2000" b="1">
                <a:solidFill>
                  <a:srgbClr val="ED3C8D"/>
                </a:solidFill>
                <a:latin typeface="Helvetica" panose="020B0403020202020204" pitchFamily="34" charset="0"/>
              </a:rPr>
              <a:t>moviegoers</a:t>
            </a:r>
            <a:r>
              <a:rPr lang="en-US" sz="2000">
                <a:solidFill>
                  <a:srgbClr val="1B1464"/>
                </a:solidFill>
                <a:latin typeface="Helvetica" panose="020B0403020202020204" pitchFamily="34" charset="0"/>
              </a:rPr>
              <a:t> are interested in </a:t>
            </a:r>
            <a:r>
              <a:rPr lang="en-US" sz="2000" b="1">
                <a:solidFill>
                  <a:srgbClr val="ED3C8D"/>
                </a:solidFill>
                <a:latin typeface="Helvetica" panose="020B0403020202020204" pitchFamily="34" charset="0"/>
              </a:rPr>
              <a:t>cinema lobby experiences</a:t>
            </a:r>
            <a:br>
              <a:rPr lang="en-US" sz="1600" b="1">
                <a:solidFill>
                  <a:srgbClr val="1B1464"/>
                </a:solidFill>
                <a:latin typeface="Helvetica" panose="020B0403020202020204" pitchFamily="34" charset="0"/>
              </a:rPr>
            </a:br>
            <a:r>
              <a:rPr lang="en-US" sz="1400" i="1">
                <a:solidFill>
                  <a:srgbClr val="1B1464"/>
                </a:solidFill>
                <a:latin typeface="Helvetica" panose="020B0403020202020204" pitchFamily="34" charset="0"/>
              </a:rPr>
              <a:t>(product samplings, photo opportunities,</a:t>
            </a:r>
            <a:br>
              <a:rPr lang="en-US" sz="1400" i="1">
                <a:solidFill>
                  <a:srgbClr val="1B1464"/>
                </a:solidFill>
                <a:latin typeface="Helvetica" panose="020B0403020202020204" pitchFamily="34" charset="0"/>
              </a:rPr>
            </a:br>
            <a:r>
              <a:rPr lang="en-US" sz="1400" i="1">
                <a:solidFill>
                  <a:srgbClr val="1B1464"/>
                </a:solidFill>
                <a:latin typeface="Helvetica" panose="020B0403020202020204" pitchFamily="34" charset="0"/>
              </a:rPr>
              <a:t>photo booths, giveaways, etc.)</a:t>
            </a:r>
            <a:endParaRPr lang="en-US" sz="1400" b="1" i="1" strike="sngStrike">
              <a:solidFill>
                <a:srgbClr val="ED3C8D"/>
              </a:solidFill>
              <a:highlight>
                <a:srgbClr val="FFFF00"/>
              </a:highlight>
              <a:latin typeface="Helvetica" panose="020B0403020202020204" pitchFamily="34" charset="0"/>
            </a:endParaRPr>
          </a:p>
        </p:txBody>
      </p:sp>
      <p:pic>
        <p:nvPicPr>
          <p:cNvPr id="26" name="Picture 25" descr="A cartoon of a building&#10;&#10;Description automatically generated">
            <a:extLst>
              <a:ext uri="{FF2B5EF4-FFF2-40B4-BE49-F238E27FC236}">
                <a16:creationId xmlns:a16="http://schemas.microsoft.com/office/drawing/2014/main" id="{E2E2C55B-39CF-0982-B961-C8D7778435D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16701" y="2102069"/>
            <a:ext cx="1073795" cy="1073795"/>
          </a:xfrm>
          <a:prstGeom prst="rect">
            <a:avLst/>
          </a:prstGeom>
        </p:spPr>
      </p:pic>
      <p:sp>
        <p:nvSpPr>
          <p:cNvPr id="13" name="Rectangle: Rounded Corners 12">
            <a:extLst>
              <a:ext uri="{FF2B5EF4-FFF2-40B4-BE49-F238E27FC236}">
                <a16:creationId xmlns:a16="http://schemas.microsoft.com/office/drawing/2014/main" id="{97542886-3287-490A-0037-26C1802DA99E}"/>
              </a:ext>
            </a:extLst>
          </p:cNvPr>
          <p:cNvSpPr/>
          <p:nvPr/>
        </p:nvSpPr>
        <p:spPr>
          <a:xfrm>
            <a:off x="8486276" y="2014165"/>
            <a:ext cx="3579225" cy="3715010"/>
          </a:xfrm>
          <a:prstGeom prst="round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B218423-0328-1D54-5079-4DA0115D8A37}"/>
              </a:ext>
            </a:extLst>
          </p:cNvPr>
          <p:cNvSpPr txBox="1"/>
          <p:nvPr/>
        </p:nvSpPr>
        <p:spPr>
          <a:xfrm>
            <a:off x="9008212" y="3156023"/>
            <a:ext cx="2535352" cy="1107996"/>
          </a:xfrm>
          <a:prstGeom prst="rect">
            <a:avLst/>
          </a:prstGeom>
          <a:noFill/>
        </p:spPr>
        <p:txBody>
          <a:bodyPr wrap="square">
            <a:spAutoFit/>
          </a:bodyPr>
          <a:lstStyle/>
          <a:p>
            <a:pPr algn="ctr"/>
            <a:r>
              <a:rPr lang="en-US" sz="6600" b="1">
                <a:ln>
                  <a:solidFill>
                    <a:srgbClr val="1B1464"/>
                  </a:solidFill>
                </a:ln>
                <a:solidFill>
                  <a:srgbClr val="00BFF2"/>
                </a:solidFill>
                <a:latin typeface="Helvetica" panose="020B0403020202020204" pitchFamily="34" charset="0"/>
              </a:rPr>
              <a:t>64%</a:t>
            </a:r>
          </a:p>
        </p:txBody>
      </p:sp>
      <p:sp>
        <p:nvSpPr>
          <p:cNvPr id="15" name="TextBox 14">
            <a:extLst>
              <a:ext uri="{FF2B5EF4-FFF2-40B4-BE49-F238E27FC236}">
                <a16:creationId xmlns:a16="http://schemas.microsoft.com/office/drawing/2014/main" id="{1C97ACA9-C445-49DF-4D41-44B157D74188}"/>
              </a:ext>
            </a:extLst>
          </p:cNvPr>
          <p:cNvSpPr txBox="1"/>
          <p:nvPr/>
        </p:nvSpPr>
        <p:spPr>
          <a:xfrm>
            <a:off x="8474621" y="4251726"/>
            <a:ext cx="3602534" cy="1015663"/>
          </a:xfrm>
          <a:prstGeom prst="rect">
            <a:avLst/>
          </a:prstGeom>
          <a:noFill/>
        </p:spPr>
        <p:txBody>
          <a:bodyPr wrap="square">
            <a:spAutoFit/>
          </a:bodyPr>
          <a:lstStyle/>
          <a:p>
            <a:pPr algn="ctr"/>
            <a:r>
              <a:rPr lang="en-US" sz="2000">
                <a:solidFill>
                  <a:srgbClr val="1B1464"/>
                </a:solidFill>
                <a:latin typeface="Helvetica" panose="020B0403020202020204" pitchFamily="34" charset="0"/>
              </a:rPr>
              <a:t>of </a:t>
            </a:r>
            <a:r>
              <a:rPr lang="en-US" sz="2000" b="1">
                <a:solidFill>
                  <a:srgbClr val="00BFF2"/>
                </a:solidFill>
                <a:latin typeface="Helvetica" panose="020B0403020202020204" pitchFamily="34" charset="0"/>
              </a:rPr>
              <a:t>moviegoers</a:t>
            </a:r>
            <a:r>
              <a:rPr lang="en-US" sz="2000" b="1">
                <a:solidFill>
                  <a:srgbClr val="1B1464"/>
                </a:solidFill>
                <a:latin typeface="Helvetica" panose="020B0403020202020204" pitchFamily="34" charset="0"/>
              </a:rPr>
              <a:t> </a:t>
            </a:r>
            <a:r>
              <a:rPr lang="en-US" sz="2000">
                <a:solidFill>
                  <a:srgbClr val="1B1464"/>
                </a:solidFill>
                <a:latin typeface="Helvetica" panose="020B0403020202020204" pitchFamily="34" charset="0"/>
              </a:rPr>
              <a:t>say</a:t>
            </a:r>
            <a:br>
              <a:rPr lang="en-US" sz="2000">
                <a:solidFill>
                  <a:srgbClr val="1B1464"/>
                </a:solidFill>
                <a:latin typeface="Helvetica" panose="020B0403020202020204" pitchFamily="34" charset="0"/>
              </a:rPr>
            </a:br>
            <a:r>
              <a:rPr lang="en-US" sz="2000" b="1">
                <a:solidFill>
                  <a:srgbClr val="00BFF2"/>
                </a:solidFill>
                <a:latin typeface="Helvetica" panose="020B0403020202020204" pitchFamily="34" charset="0"/>
              </a:rPr>
              <a:t>the whole experience </a:t>
            </a:r>
            <a:r>
              <a:rPr lang="en-US" sz="2000">
                <a:solidFill>
                  <a:srgbClr val="1B1464"/>
                </a:solidFill>
                <a:latin typeface="Helvetica" panose="020B0403020202020204" pitchFamily="34" charset="0"/>
              </a:rPr>
              <a:t>is</a:t>
            </a:r>
          </a:p>
          <a:p>
            <a:pPr algn="ctr"/>
            <a:r>
              <a:rPr lang="en-US" sz="2000">
                <a:solidFill>
                  <a:srgbClr val="1B1464"/>
                </a:solidFill>
                <a:latin typeface="Helvetica" panose="020B0403020202020204" pitchFamily="34" charset="0"/>
              </a:rPr>
              <a:t>why they go to the movies</a:t>
            </a:r>
          </a:p>
        </p:txBody>
      </p:sp>
      <p:pic>
        <p:nvPicPr>
          <p:cNvPr id="30" name="Picture 29" descr="A movie clapper board and popcorn&#10;&#10;Description automatically generated">
            <a:extLst>
              <a:ext uri="{FF2B5EF4-FFF2-40B4-BE49-F238E27FC236}">
                <a16:creationId xmlns:a16="http://schemas.microsoft.com/office/drawing/2014/main" id="{A8AEF78F-995E-8709-F3DB-E70B7D5CAFC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41481" y="2107049"/>
            <a:ext cx="1068815" cy="1068815"/>
          </a:xfrm>
          <a:prstGeom prst="rect">
            <a:avLst/>
          </a:prstGeom>
        </p:spPr>
      </p:pic>
      <p:sp>
        <p:nvSpPr>
          <p:cNvPr id="11" name="Rectangle 10">
            <a:extLst>
              <a:ext uri="{FF2B5EF4-FFF2-40B4-BE49-F238E27FC236}">
                <a16:creationId xmlns:a16="http://schemas.microsoft.com/office/drawing/2014/main" id="{A392F805-1D9A-E5D9-5C7F-3A055D03495B}"/>
              </a:ext>
            </a:extLst>
          </p:cNvPr>
          <p:cNvSpPr/>
          <p:nvPr/>
        </p:nvSpPr>
        <p:spPr>
          <a:xfrm>
            <a:off x="0" y="0"/>
            <a:ext cx="1311965" cy="327131"/>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Showtime!</a:t>
            </a:r>
          </a:p>
        </p:txBody>
      </p:sp>
    </p:spTree>
    <p:extLst>
      <p:ext uri="{BB962C8B-B14F-4D97-AF65-F5344CB8AC3E}">
        <p14:creationId xmlns:p14="http://schemas.microsoft.com/office/powerpoint/2010/main" val="818852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1" y="1686476"/>
            <a:ext cx="1218423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184826" y="416674"/>
            <a:ext cx="1200717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Affluent moviegoers also view cinema as essential to their social lives and therefore prefer theaters with luxury amenities that enrich their experience  </a:t>
            </a:r>
            <a:endParaRPr lang="en-US" sz="2600" b="1">
              <a:solidFill>
                <a:srgbClr val="FF0000"/>
              </a:solidFill>
              <a:latin typeface="Helvetica" pitchFamily="2" charset="0"/>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83208" y="6311682"/>
            <a:ext cx="11708792" cy="215444"/>
          </a:xfrm>
          <a:prstGeom prst="rect">
            <a:avLst/>
          </a:prstGeom>
          <a:noFill/>
        </p:spPr>
        <p:txBody>
          <a:bodyPr wrap="square" rtlCol="0">
            <a:spAutoFit/>
          </a:bodyPr>
          <a:lstStyle/>
          <a:p>
            <a:r>
              <a:rPr lang="en-US" sz="800">
                <a:solidFill>
                  <a:srgbClr val="1B1464"/>
                </a:solidFill>
                <a:latin typeface="Helvetica" panose="020B0604020202020204" pitchFamily="34" charset="0"/>
                <a:cs typeface="Helvetica" panose="020B0604020202020204" pitchFamily="34" charset="0"/>
              </a:rPr>
              <a:t>Source: Spotlight Cinema &amp; YouGov Survey, September 2022, Base: P18-54 Moviegoers with $100K+ HHI.</a:t>
            </a:r>
          </a:p>
        </p:txBody>
      </p:sp>
      <p:sp>
        <p:nvSpPr>
          <p:cNvPr id="11" name="Rectangle 10">
            <a:extLst>
              <a:ext uri="{FF2B5EF4-FFF2-40B4-BE49-F238E27FC236}">
                <a16:creationId xmlns:a16="http://schemas.microsoft.com/office/drawing/2014/main" id="{A392F805-1D9A-E5D9-5C7F-3A055D03495B}"/>
              </a:ext>
            </a:extLst>
          </p:cNvPr>
          <p:cNvSpPr/>
          <p:nvPr/>
        </p:nvSpPr>
        <p:spPr>
          <a:xfrm>
            <a:off x="0" y="0"/>
            <a:ext cx="1311965" cy="327131"/>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Showtime!</a:t>
            </a:r>
          </a:p>
        </p:txBody>
      </p:sp>
      <p:sp>
        <p:nvSpPr>
          <p:cNvPr id="19" name="Rectangle: Rounded Corners 18">
            <a:extLst>
              <a:ext uri="{FF2B5EF4-FFF2-40B4-BE49-F238E27FC236}">
                <a16:creationId xmlns:a16="http://schemas.microsoft.com/office/drawing/2014/main" id="{3283600D-F348-6C9C-8CEF-3ED24B0CA312}"/>
              </a:ext>
            </a:extLst>
          </p:cNvPr>
          <p:cNvSpPr/>
          <p:nvPr/>
        </p:nvSpPr>
        <p:spPr>
          <a:xfrm>
            <a:off x="719223" y="2141574"/>
            <a:ext cx="4653672" cy="3715010"/>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AB24AE7-3560-B8C5-E16D-13B903D9723D}"/>
              </a:ext>
            </a:extLst>
          </p:cNvPr>
          <p:cNvSpPr txBox="1"/>
          <p:nvPr/>
        </p:nvSpPr>
        <p:spPr>
          <a:xfrm>
            <a:off x="1792553" y="3294865"/>
            <a:ext cx="2535352" cy="1107996"/>
          </a:xfrm>
          <a:prstGeom prst="rect">
            <a:avLst/>
          </a:prstGeom>
          <a:noFill/>
        </p:spPr>
        <p:txBody>
          <a:bodyPr wrap="square">
            <a:spAutoFit/>
          </a:bodyPr>
          <a:lstStyle/>
          <a:p>
            <a:pPr algn="ctr"/>
            <a:r>
              <a:rPr lang="en-US" sz="6600" b="1">
                <a:ln>
                  <a:solidFill>
                    <a:srgbClr val="1B1464"/>
                  </a:solidFill>
                </a:ln>
                <a:solidFill>
                  <a:srgbClr val="4EBEA4"/>
                </a:solidFill>
                <a:latin typeface="Helvetica" panose="020B0403020202020204" pitchFamily="34" charset="0"/>
              </a:rPr>
              <a:t>73%</a:t>
            </a:r>
          </a:p>
        </p:txBody>
      </p:sp>
      <p:sp>
        <p:nvSpPr>
          <p:cNvPr id="22" name="TextBox 21">
            <a:extLst>
              <a:ext uri="{FF2B5EF4-FFF2-40B4-BE49-F238E27FC236}">
                <a16:creationId xmlns:a16="http://schemas.microsoft.com/office/drawing/2014/main" id="{0D4C8123-9838-F440-FB3C-185A1EC8556E}"/>
              </a:ext>
            </a:extLst>
          </p:cNvPr>
          <p:cNvSpPr txBox="1"/>
          <p:nvPr/>
        </p:nvSpPr>
        <p:spPr>
          <a:xfrm>
            <a:off x="838081" y="4527429"/>
            <a:ext cx="4433685" cy="1015663"/>
          </a:xfrm>
          <a:prstGeom prst="rect">
            <a:avLst/>
          </a:prstGeom>
          <a:noFill/>
        </p:spPr>
        <p:txBody>
          <a:bodyPr wrap="square">
            <a:spAutoFit/>
          </a:bodyPr>
          <a:lstStyle/>
          <a:p>
            <a:pPr algn="ctr"/>
            <a:r>
              <a:rPr lang="en-US" sz="2000">
                <a:solidFill>
                  <a:srgbClr val="1B1464"/>
                </a:solidFill>
                <a:latin typeface="Helvetica" panose="020B0403020202020204" pitchFamily="34" charset="0"/>
              </a:rPr>
              <a:t>of </a:t>
            </a:r>
            <a:r>
              <a:rPr lang="en-US" sz="2000" b="1">
                <a:solidFill>
                  <a:srgbClr val="4EBEA4"/>
                </a:solidFill>
                <a:latin typeface="Helvetica" panose="020B0403020202020204" pitchFamily="34" charset="0"/>
              </a:rPr>
              <a:t>affluent moviegoers </a:t>
            </a:r>
            <a:r>
              <a:rPr lang="en-US" sz="2000">
                <a:solidFill>
                  <a:srgbClr val="1B1464"/>
                </a:solidFill>
                <a:latin typeface="Helvetica" panose="020B0403020202020204" pitchFamily="34" charset="0"/>
              </a:rPr>
              <a:t>prefer to visit theaters offering </a:t>
            </a:r>
            <a:r>
              <a:rPr lang="en-US" sz="2000" b="1">
                <a:solidFill>
                  <a:srgbClr val="4EBEA4"/>
                </a:solidFill>
                <a:latin typeface="Helvetica" panose="020B0403020202020204" pitchFamily="34" charset="0"/>
              </a:rPr>
              <a:t>unique amenities,</a:t>
            </a:r>
            <a:r>
              <a:rPr lang="en-US" sz="2000">
                <a:solidFill>
                  <a:srgbClr val="4EBEA4"/>
                </a:solidFill>
                <a:latin typeface="Helvetica" panose="020B0403020202020204" pitchFamily="34" charset="0"/>
              </a:rPr>
              <a:t> </a:t>
            </a:r>
            <a:r>
              <a:rPr lang="en-US" sz="2000" b="1">
                <a:solidFill>
                  <a:srgbClr val="4EBEA4"/>
                </a:solidFill>
                <a:latin typeface="Helvetica" panose="020B0403020202020204" pitchFamily="34" charset="0"/>
              </a:rPr>
              <a:t>cocktails</a:t>
            </a:r>
            <a:r>
              <a:rPr lang="en-US" sz="2000">
                <a:solidFill>
                  <a:srgbClr val="1B1464"/>
                </a:solidFill>
                <a:latin typeface="Helvetica" panose="020B0403020202020204" pitchFamily="34" charset="0"/>
              </a:rPr>
              <a:t> and </a:t>
            </a:r>
            <a:r>
              <a:rPr lang="en-US" sz="2000" b="1">
                <a:solidFill>
                  <a:srgbClr val="4EBEA4"/>
                </a:solidFill>
                <a:latin typeface="Helvetica" panose="020B0403020202020204" pitchFamily="34" charset="0"/>
              </a:rPr>
              <a:t>fine dining</a:t>
            </a:r>
            <a:endParaRPr lang="en-US" sz="2000">
              <a:solidFill>
                <a:srgbClr val="4EBEA4"/>
              </a:solidFill>
              <a:latin typeface="Helvetica" panose="020B0403020202020204" pitchFamily="34" charset="0"/>
            </a:endParaRPr>
          </a:p>
        </p:txBody>
      </p:sp>
      <p:pic>
        <p:nvPicPr>
          <p:cNvPr id="29" name="Picture 28" descr="A plate of food with a drink and a glass of liquid&#10;&#10;Description automatically generated">
            <a:extLst>
              <a:ext uri="{FF2B5EF4-FFF2-40B4-BE49-F238E27FC236}">
                <a16:creationId xmlns:a16="http://schemas.microsoft.com/office/drawing/2014/main" id="{5594B226-94EA-4AFA-EA89-11DC4769D3F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25821" y="2240911"/>
            <a:ext cx="1068815" cy="1068815"/>
          </a:xfrm>
          <a:prstGeom prst="rect">
            <a:avLst/>
          </a:prstGeom>
        </p:spPr>
      </p:pic>
      <p:pic>
        <p:nvPicPr>
          <p:cNvPr id="23" name="Picture 22" descr="A person giving a gift to a person&#10;&#10;Description automatically generated">
            <a:extLst>
              <a:ext uri="{FF2B5EF4-FFF2-40B4-BE49-F238E27FC236}">
                <a16:creationId xmlns:a16="http://schemas.microsoft.com/office/drawing/2014/main" id="{4EEC6567-0A21-B67B-9BC8-0210876FC838}"/>
              </a:ext>
            </a:extLst>
          </p:cNvPr>
          <p:cNvPicPr>
            <a:picLocks noChangeAspect="1"/>
          </p:cNvPicPr>
          <p:nvPr/>
        </p:nvPicPr>
        <p:blipFill rotWithShape="1">
          <a:blip r:embed="rId5">
            <a:extLst>
              <a:ext uri="{28A0092B-C50C-407E-A947-70E740481C1C}">
                <a14:useLocalDpi xmlns:a14="http://schemas.microsoft.com/office/drawing/2010/main" val="0"/>
              </a:ext>
            </a:extLst>
          </a:blip>
          <a:srcRect l="12748" t="5623" r="8389" b="-149"/>
          <a:stretch/>
        </p:blipFill>
        <p:spPr>
          <a:xfrm>
            <a:off x="6092117" y="1686476"/>
            <a:ext cx="6099883" cy="4874197"/>
          </a:xfrm>
          <a:prstGeom prst="rect">
            <a:avLst/>
          </a:prstGeom>
        </p:spPr>
      </p:pic>
    </p:spTree>
    <p:extLst>
      <p:ext uri="{BB962C8B-B14F-4D97-AF65-F5344CB8AC3E}">
        <p14:creationId xmlns:p14="http://schemas.microsoft.com/office/powerpoint/2010/main" val="3813637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1" y="1686476"/>
            <a:ext cx="1218423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19589B30-9E52-96E1-D2BB-F99445E39E4C}"/>
              </a:ext>
            </a:extLst>
          </p:cNvPr>
          <p:cNvSpPr/>
          <p:nvPr/>
        </p:nvSpPr>
        <p:spPr>
          <a:xfrm>
            <a:off x="7476192" y="1920186"/>
            <a:ext cx="4065792" cy="4221607"/>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F894CE-5EB9-4BB3-F6C7-477E37F6A6AA}"/>
              </a:ext>
            </a:extLst>
          </p:cNvPr>
          <p:cNvSpPr/>
          <p:nvPr/>
        </p:nvSpPr>
        <p:spPr>
          <a:xfrm>
            <a:off x="236844" y="416674"/>
            <a:ext cx="1196810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Moviegoers are enjoying much more elevated experiences at their local theater as they turn ‘dinner and a movie’ into ‘dinner at the movies’</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96959" y="6317309"/>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The Cinema Foundation, ‘The Value of A Movie Ticket’, April 2023.</a:t>
            </a:r>
          </a:p>
        </p:txBody>
      </p:sp>
      <p:sp>
        <p:nvSpPr>
          <p:cNvPr id="15" name="Rectangle 14">
            <a:extLst>
              <a:ext uri="{FF2B5EF4-FFF2-40B4-BE49-F238E27FC236}">
                <a16:creationId xmlns:a16="http://schemas.microsoft.com/office/drawing/2014/main" id="{2E4620C7-3DBD-C482-B085-257826609E4A}"/>
              </a:ext>
            </a:extLst>
          </p:cNvPr>
          <p:cNvSpPr/>
          <p:nvPr/>
        </p:nvSpPr>
        <p:spPr>
          <a:xfrm>
            <a:off x="0" y="0"/>
            <a:ext cx="1311965" cy="327131"/>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Showtime!</a:t>
            </a:r>
          </a:p>
        </p:txBody>
      </p:sp>
      <p:pic>
        <p:nvPicPr>
          <p:cNvPr id="6" name="Picture 5">
            <a:extLst>
              <a:ext uri="{FF2B5EF4-FFF2-40B4-BE49-F238E27FC236}">
                <a16:creationId xmlns:a16="http://schemas.microsoft.com/office/drawing/2014/main" id="{0C8A36DC-64AE-078D-2244-6E23C9ACEA2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804347" y="2183347"/>
            <a:ext cx="1409482" cy="1409482"/>
          </a:xfrm>
          <a:prstGeom prst="rect">
            <a:avLst/>
          </a:prstGeom>
        </p:spPr>
      </p:pic>
      <p:sp>
        <p:nvSpPr>
          <p:cNvPr id="10" name="TextBox 9">
            <a:extLst>
              <a:ext uri="{FF2B5EF4-FFF2-40B4-BE49-F238E27FC236}">
                <a16:creationId xmlns:a16="http://schemas.microsoft.com/office/drawing/2014/main" id="{0D390EFA-59C7-BC78-6A14-FF2D68D4DAE1}"/>
              </a:ext>
            </a:extLst>
          </p:cNvPr>
          <p:cNvSpPr txBox="1"/>
          <p:nvPr/>
        </p:nvSpPr>
        <p:spPr>
          <a:xfrm>
            <a:off x="7476192" y="3526783"/>
            <a:ext cx="4065792"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srgbClr val="1B1464"/>
                  </a:solidFill>
                </a:ln>
                <a:solidFill>
                  <a:srgbClr val="4EBEA4"/>
                </a:solidFill>
                <a:effectLst/>
                <a:uLnTx/>
                <a:uFillTx/>
                <a:latin typeface="Helvetica" panose="020B0403020202020204" pitchFamily="34" charset="0"/>
                <a:ea typeface="+mn-ea"/>
                <a:cs typeface="+mn-cs"/>
              </a:rPr>
              <a:t>76%</a:t>
            </a:r>
          </a:p>
        </p:txBody>
      </p:sp>
      <p:sp>
        <p:nvSpPr>
          <p:cNvPr id="11" name="TextBox 10">
            <a:extLst>
              <a:ext uri="{FF2B5EF4-FFF2-40B4-BE49-F238E27FC236}">
                <a16:creationId xmlns:a16="http://schemas.microsoft.com/office/drawing/2014/main" id="{CD803B9C-388D-5510-14BB-3A6B811F8D79}"/>
              </a:ext>
            </a:extLst>
          </p:cNvPr>
          <p:cNvSpPr txBox="1"/>
          <p:nvPr/>
        </p:nvSpPr>
        <p:spPr>
          <a:xfrm>
            <a:off x="7570792" y="4681487"/>
            <a:ext cx="387659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find restaurant-style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food at a theater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as</a:t>
            </a:r>
            <a:r>
              <a:rPr kumimoji="0" lang="en-US" sz="2000" b="0" i="0" u="none" strike="noStrike" kern="1200" cap="none" spc="0" normalizeH="0" baseline="0" noProof="0">
                <a:ln>
                  <a:noFill/>
                </a:ln>
                <a:solidFill>
                  <a:srgbClr val="4EBEA4"/>
                </a:solidFill>
                <a:effectLst/>
                <a:uLnTx/>
                <a:uFillTx/>
                <a:latin typeface="Helvetica" panose="020B0403020202020204" pitchFamily="34" charset="0"/>
                <a:ea typeface="+mn-ea"/>
                <a:cs typeface="+mn-cs"/>
              </a:rPr>
              <a:t>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good or nearly as good as restaurants </a:t>
            </a:r>
          </a:p>
        </p:txBody>
      </p:sp>
      <p:sp>
        <p:nvSpPr>
          <p:cNvPr id="21" name="Arrow: Right 20">
            <a:extLst>
              <a:ext uri="{FF2B5EF4-FFF2-40B4-BE49-F238E27FC236}">
                <a16:creationId xmlns:a16="http://schemas.microsoft.com/office/drawing/2014/main" id="{C9A45271-7550-FC2C-8701-3456152C5972}"/>
              </a:ext>
            </a:extLst>
          </p:cNvPr>
          <p:cNvSpPr/>
          <p:nvPr/>
        </p:nvSpPr>
        <p:spPr>
          <a:xfrm>
            <a:off x="5273664" y="3787384"/>
            <a:ext cx="2060986" cy="724257"/>
          </a:xfrm>
          <a:prstGeom prst="rightArrow">
            <a:avLst/>
          </a:prstGeom>
          <a:solidFill>
            <a:srgbClr val="4EBEA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Light"/>
                <a:ea typeface="+mn-ea"/>
                <a:cs typeface="+mn-cs"/>
              </a:rPr>
              <a:t>of these moviegoers…</a:t>
            </a:r>
          </a:p>
        </p:txBody>
      </p:sp>
      <p:sp>
        <p:nvSpPr>
          <p:cNvPr id="23" name="Rectangle: Rounded Corners 22">
            <a:extLst>
              <a:ext uri="{FF2B5EF4-FFF2-40B4-BE49-F238E27FC236}">
                <a16:creationId xmlns:a16="http://schemas.microsoft.com/office/drawing/2014/main" id="{02CAA0CB-5065-3CD0-26AD-A5BFF43BB8D0}"/>
              </a:ext>
            </a:extLst>
          </p:cNvPr>
          <p:cNvSpPr/>
          <p:nvPr/>
        </p:nvSpPr>
        <p:spPr>
          <a:xfrm>
            <a:off x="1004071" y="1920186"/>
            <a:ext cx="4065792" cy="4221607"/>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FF77C79-6B72-F6EB-387E-B9596B4EA55B}"/>
              </a:ext>
            </a:extLst>
          </p:cNvPr>
          <p:cNvSpPr txBox="1"/>
          <p:nvPr/>
        </p:nvSpPr>
        <p:spPr>
          <a:xfrm>
            <a:off x="1137900" y="3526783"/>
            <a:ext cx="3761514"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srgbClr val="1B1464"/>
                  </a:solidFill>
                </a:ln>
                <a:solidFill>
                  <a:srgbClr val="4EBEA4"/>
                </a:solidFill>
                <a:effectLst/>
                <a:uLnTx/>
                <a:uFillTx/>
                <a:latin typeface="Helvetica" panose="020B0403020202020204" pitchFamily="34" charset="0"/>
                <a:ea typeface="+mn-ea"/>
                <a:cs typeface="+mn-cs"/>
              </a:rPr>
              <a:t>49%</a:t>
            </a:r>
          </a:p>
        </p:txBody>
      </p:sp>
      <p:sp>
        <p:nvSpPr>
          <p:cNvPr id="14" name="TextBox 13">
            <a:extLst>
              <a:ext uri="{FF2B5EF4-FFF2-40B4-BE49-F238E27FC236}">
                <a16:creationId xmlns:a16="http://schemas.microsoft.com/office/drawing/2014/main" id="{60FD12E0-B8AD-9C3D-B6FB-4E253C03A6DD}"/>
              </a:ext>
            </a:extLst>
          </p:cNvPr>
          <p:cNvSpPr txBox="1"/>
          <p:nvPr/>
        </p:nvSpPr>
        <p:spPr>
          <a:xfrm>
            <a:off x="1223419" y="4681487"/>
            <a:ext cx="359047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1B1464"/>
                </a:solidFill>
                <a:latin typeface="Helvetica" panose="020B0403020202020204" pitchFamily="34" charset="0"/>
              </a:rPr>
              <a:t>of moviegoers have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purchased restaurant-style food </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 movie theater</a:t>
            </a:r>
            <a:endParaRPr kumimoji="0" lang="en-US" sz="2000" b="1" i="0" u="none" strike="noStrike" kern="1200" cap="none" spc="0" normalizeH="0" baseline="0" noProof="0">
              <a:ln>
                <a:noFill/>
              </a:ln>
              <a:solidFill>
                <a:srgbClr val="27C6F2"/>
              </a:solidFill>
              <a:effectLst/>
              <a:uLnTx/>
              <a:uFillTx/>
              <a:latin typeface="Helvetica" panose="020B0403020202020204" pitchFamily="34" charset="0"/>
              <a:ea typeface="+mn-ea"/>
              <a:cs typeface="+mn-cs"/>
            </a:endParaRPr>
          </a:p>
        </p:txBody>
      </p:sp>
      <p:pic>
        <p:nvPicPr>
          <p:cNvPr id="20" name="Picture 19" descr="A colorful store with a fork and spoon&#10;&#10;Description automatically generated">
            <a:extLst>
              <a:ext uri="{FF2B5EF4-FFF2-40B4-BE49-F238E27FC236}">
                <a16:creationId xmlns:a16="http://schemas.microsoft.com/office/drawing/2014/main" id="{46111342-E708-5B5F-D719-BED34F41108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13916" y="2183347"/>
            <a:ext cx="1409482" cy="1409482"/>
          </a:xfrm>
          <a:prstGeom prst="rect">
            <a:avLst/>
          </a:prstGeom>
        </p:spPr>
      </p:pic>
    </p:spTree>
    <p:extLst>
      <p:ext uri="{BB962C8B-B14F-4D97-AF65-F5344CB8AC3E}">
        <p14:creationId xmlns:p14="http://schemas.microsoft.com/office/powerpoint/2010/main" val="1907507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room with a sign&#10;&#10;Description automatically generated with medium confidence">
            <a:extLst>
              <a:ext uri="{FF2B5EF4-FFF2-40B4-BE49-F238E27FC236}">
                <a16:creationId xmlns:a16="http://schemas.microsoft.com/office/drawing/2014/main" id="{C5387964-FB97-8321-4A00-E32B7E44978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714252"/>
            <a:ext cx="4381500" cy="5143748"/>
          </a:xfrm>
          <a:prstGeom prst="rect">
            <a:avLst/>
          </a:prstGeom>
        </p:spPr>
      </p:pic>
      <p:sp>
        <p:nvSpPr>
          <p:cNvPr id="7" name="Rectangle 6">
            <a:extLst>
              <a:ext uri="{FF2B5EF4-FFF2-40B4-BE49-F238E27FC236}">
                <a16:creationId xmlns:a16="http://schemas.microsoft.com/office/drawing/2014/main" id="{BF552AD7-7F6F-4810-03DE-C115B33C9778}"/>
              </a:ext>
            </a:extLst>
          </p:cNvPr>
          <p:cNvSpPr/>
          <p:nvPr/>
        </p:nvSpPr>
        <p:spPr>
          <a:xfrm>
            <a:off x="4381499" y="1686476"/>
            <a:ext cx="7802733"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4" y="416674"/>
            <a:ext cx="1187522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Premium large formats, like IMAX, are also attracting moviegoers who can’t replicate these unique, immersive experiences at home</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381499" y="6317308"/>
            <a:ext cx="7810501" cy="215444"/>
          </a:xfrm>
          <a:prstGeom prst="rect">
            <a:avLst/>
          </a:prstGeom>
          <a:noFill/>
        </p:spPr>
        <p:txBody>
          <a:bodyPr wrap="square" rtlCol="0">
            <a:spAutoFit/>
          </a:bodyPr>
          <a:lstStyle/>
          <a:p>
            <a:r>
              <a:rPr lang="en-US" sz="800">
                <a:solidFill>
                  <a:srgbClr val="1B1464"/>
                </a:solidFill>
                <a:latin typeface="Helvetica" panose="020B0604020202020204" pitchFamily="34" charset="0"/>
                <a:cs typeface="Helvetica" panose="020B0604020202020204" pitchFamily="34" charset="0"/>
              </a:rPr>
              <a:t>Source: The Cinema Foundation, ‘The Value of A Movie Ticket’, April 2023.</a:t>
            </a:r>
          </a:p>
        </p:txBody>
      </p:sp>
      <p:sp>
        <p:nvSpPr>
          <p:cNvPr id="23" name="TextBox 22">
            <a:extLst>
              <a:ext uri="{FF2B5EF4-FFF2-40B4-BE49-F238E27FC236}">
                <a16:creationId xmlns:a16="http://schemas.microsoft.com/office/drawing/2014/main" id="{B5119504-28CA-E80B-BBEB-10BBCEA8D7BD}"/>
              </a:ext>
            </a:extLst>
          </p:cNvPr>
          <p:cNvSpPr txBox="1"/>
          <p:nvPr/>
        </p:nvSpPr>
        <p:spPr>
          <a:xfrm>
            <a:off x="4542407" y="1763862"/>
            <a:ext cx="6696724" cy="523220"/>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Do you watch movies in Premium Large Formats (i.e. IMAX)?</a:t>
            </a:r>
            <a:br>
              <a:rPr lang="en-US" sz="1200">
                <a:solidFill>
                  <a:srgbClr val="1B1464"/>
                </a:solidFill>
                <a:latin typeface="Helvetica" panose="020B0604020202020204" pitchFamily="34" charset="0"/>
                <a:cs typeface="Helvetica" panose="020B0604020202020204" pitchFamily="34" charset="0"/>
              </a:rPr>
            </a:br>
            <a:r>
              <a:rPr lang="en-US" sz="1200">
                <a:solidFill>
                  <a:srgbClr val="1B1464"/>
                </a:solidFill>
                <a:latin typeface="Helvetica" panose="020B0604020202020204" pitchFamily="34" charset="0"/>
                <a:cs typeface="Helvetica" panose="020B0604020202020204" pitchFamily="34" charset="0"/>
              </a:rPr>
              <a:t>Base: Moviegoers</a:t>
            </a:r>
            <a:endParaRPr lang="en-US" sz="1600">
              <a:solidFill>
                <a:srgbClr val="1B1464"/>
              </a:solidFill>
              <a:latin typeface="Helvetica" panose="020B0604020202020204" pitchFamily="34" charset="0"/>
              <a:cs typeface="Helvetica" panose="020B0604020202020204" pitchFamily="34" charset="0"/>
            </a:endParaRPr>
          </a:p>
        </p:txBody>
      </p:sp>
      <p:graphicFrame>
        <p:nvGraphicFramePr>
          <p:cNvPr id="16" name="Chart 15">
            <a:extLst>
              <a:ext uri="{FF2B5EF4-FFF2-40B4-BE49-F238E27FC236}">
                <a16:creationId xmlns:a16="http://schemas.microsoft.com/office/drawing/2014/main" id="{B2CA208B-D780-7B51-5CF2-4D1D00095F67}"/>
              </a:ext>
            </a:extLst>
          </p:cNvPr>
          <p:cNvGraphicFramePr/>
          <p:nvPr>
            <p:extLst>
              <p:ext uri="{D42A27DB-BD31-4B8C-83A1-F6EECF244321}">
                <p14:modId xmlns:p14="http://schemas.microsoft.com/office/powerpoint/2010/main" val="3002561800"/>
              </p:ext>
            </p:extLst>
          </p:nvPr>
        </p:nvGraphicFramePr>
        <p:xfrm>
          <a:off x="4226326" y="2423106"/>
          <a:ext cx="7151025" cy="3726040"/>
        </p:xfrm>
        <a:graphic>
          <a:graphicData uri="http://schemas.openxmlformats.org/drawingml/2006/chart">
            <c:chart xmlns:c="http://schemas.openxmlformats.org/drawingml/2006/chart" xmlns:r="http://schemas.openxmlformats.org/officeDocument/2006/relationships" r:id="rId5"/>
          </a:graphicData>
        </a:graphic>
      </p:graphicFrame>
      <p:sp>
        <p:nvSpPr>
          <p:cNvPr id="24" name="Right Brace 23">
            <a:extLst>
              <a:ext uri="{FF2B5EF4-FFF2-40B4-BE49-F238E27FC236}">
                <a16:creationId xmlns:a16="http://schemas.microsoft.com/office/drawing/2014/main" id="{0BE8B4C4-13FA-778B-9F43-F5CA62B80DC6}"/>
              </a:ext>
            </a:extLst>
          </p:cNvPr>
          <p:cNvSpPr/>
          <p:nvPr/>
        </p:nvSpPr>
        <p:spPr>
          <a:xfrm>
            <a:off x="9291502" y="2595489"/>
            <a:ext cx="878293" cy="3518528"/>
          </a:xfrm>
          <a:prstGeom prst="rightBrace">
            <a:avLst>
              <a:gd name="adj1" fmla="val 18248"/>
              <a:gd name="adj2" fmla="val 50000"/>
            </a:avLst>
          </a:prstGeom>
          <a:ln w="28575">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D58371D-C69B-07DA-C9E2-CB948696EAB9}"/>
              </a:ext>
            </a:extLst>
          </p:cNvPr>
          <p:cNvSpPr/>
          <p:nvPr/>
        </p:nvSpPr>
        <p:spPr>
          <a:xfrm>
            <a:off x="10301208" y="3503537"/>
            <a:ext cx="1810857" cy="1742524"/>
          </a:xfrm>
          <a:prstGeom prst="round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t>85%</a:t>
            </a:r>
            <a:endParaRPr lang="en-US" sz="3200" b="1"/>
          </a:p>
          <a:p>
            <a:pPr algn="ctr"/>
            <a:r>
              <a:rPr lang="en-US"/>
              <a:t>watch movies in Premium Large Format</a:t>
            </a:r>
          </a:p>
        </p:txBody>
      </p:sp>
      <p:sp>
        <p:nvSpPr>
          <p:cNvPr id="3" name="Rectangle 2">
            <a:extLst>
              <a:ext uri="{FF2B5EF4-FFF2-40B4-BE49-F238E27FC236}">
                <a16:creationId xmlns:a16="http://schemas.microsoft.com/office/drawing/2014/main" id="{9A611065-0330-63A7-CF09-09BA2D4C1531}"/>
              </a:ext>
            </a:extLst>
          </p:cNvPr>
          <p:cNvSpPr/>
          <p:nvPr/>
        </p:nvSpPr>
        <p:spPr>
          <a:xfrm>
            <a:off x="0" y="0"/>
            <a:ext cx="1311965" cy="327131"/>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Showtime!</a:t>
            </a:r>
          </a:p>
        </p:txBody>
      </p:sp>
    </p:spTree>
    <p:extLst>
      <p:ext uri="{BB962C8B-B14F-4D97-AF65-F5344CB8AC3E}">
        <p14:creationId xmlns:p14="http://schemas.microsoft.com/office/powerpoint/2010/main" val="177772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5E8AA41-5503-A268-35A6-DFC9CD820986}"/>
              </a:ext>
            </a:extLst>
          </p:cNvPr>
          <p:cNvSpPr/>
          <p:nvPr/>
        </p:nvSpPr>
        <p:spPr>
          <a:xfrm>
            <a:off x="-7767" y="1676788"/>
            <a:ext cx="6437142" cy="5192362"/>
          </a:xfrm>
          <a:prstGeom prst="rect">
            <a:avLst/>
          </a:prstGeom>
          <a:solidFill>
            <a:srgbClr val="E2E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11" name="Rectangle: Rounded Corners 10">
            <a:extLst>
              <a:ext uri="{FF2B5EF4-FFF2-40B4-BE49-F238E27FC236}">
                <a16:creationId xmlns:a16="http://schemas.microsoft.com/office/drawing/2014/main" id="{19310B8F-3A2E-3199-31CB-5C168821A239}"/>
              </a:ext>
            </a:extLst>
          </p:cNvPr>
          <p:cNvSpPr/>
          <p:nvPr/>
        </p:nvSpPr>
        <p:spPr>
          <a:xfrm>
            <a:off x="483207" y="1997767"/>
            <a:ext cx="5279419" cy="2961859"/>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person and person standing in a hallway&#10;&#10;Description automatically generated">
            <a:extLst>
              <a:ext uri="{FF2B5EF4-FFF2-40B4-BE49-F238E27FC236}">
                <a16:creationId xmlns:a16="http://schemas.microsoft.com/office/drawing/2014/main" id="{E21BF80B-EC59-AFC5-764E-1FC16A4BF5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29375" y="1676788"/>
            <a:ext cx="5761612" cy="5181212"/>
          </a:xfrm>
          <a:prstGeom prst="rect">
            <a:avLst/>
          </a:prstGeom>
        </p:spPr>
      </p:pic>
      <p:sp>
        <p:nvSpPr>
          <p:cNvPr id="21" name="TextBox 20">
            <a:extLst>
              <a:ext uri="{FF2B5EF4-FFF2-40B4-BE49-F238E27FC236}">
                <a16:creationId xmlns:a16="http://schemas.microsoft.com/office/drawing/2014/main" id="{268856F6-FBE0-5230-B120-405565AEA286}"/>
              </a:ext>
            </a:extLst>
          </p:cNvPr>
          <p:cNvSpPr txBox="1"/>
          <p:nvPr/>
        </p:nvSpPr>
        <p:spPr>
          <a:xfrm>
            <a:off x="1726978" y="2194007"/>
            <a:ext cx="3801561"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23</a:t>
            </a:r>
            <a:r>
              <a:rPr lang="en-US" sz="3200" b="1">
                <a:solidFill>
                  <a:srgbClr val="ED3C8D"/>
                </a:solidFill>
                <a:latin typeface="Helvetica" panose="020B0403020202020204" pitchFamily="34" charset="0"/>
              </a:rPr>
              <a:t> </a:t>
            </a: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mins</a:t>
            </a:r>
            <a:endParaRPr kumimoji="0" lang="en-US" sz="3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Excited that their wait is finally over, most audiences, even those who bought advanced tickets, like to be in their seats early before showtime</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03714" y="6525529"/>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83208" y="6200066"/>
            <a:ext cx="5946168" cy="338554"/>
          </a:xfrm>
          <a:prstGeom prst="rect">
            <a:avLst/>
          </a:prstGeom>
          <a:noFill/>
        </p:spPr>
        <p:txBody>
          <a:bodyPr wrap="square" rtlCol="0">
            <a:spAutoFit/>
          </a:bodyPr>
          <a:lstStyle/>
          <a:p>
            <a:r>
              <a:rPr lang="en-US" sz="800">
                <a:latin typeface="Helvetica" panose="020B0604020202020204" pitchFamily="34" charset="0"/>
                <a:cs typeface="Helvetica" panose="020B0604020202020204" pitchFamily="34" charset="0"/>
              </a:rPr>
              <a:t>Source: Screenvision, Screen Engine Data, March 2024. Base: Total Respondents (P18+). ‘How long would you say you are typically in your seat in the auditorium before the movie starts?’ &amp; ‘Why do you typically arrive to your seat early?’ </a:t>
            </a:r>
          </a:p>
        </p:txBody>
      </p:sp>
      <p:sp>
        <p:nvSpPr>
          <p:cNvPr id="10" name="Rectangle 9">
            <a:extLst>
              <a:ext uri="{FF2B5EF4-FFF2-40B4-BE49-F238E27FC236}">
                <a16:creationId xmlns:a16="http://schemas.microsoft.com/office/drawing/2014/main" id="{496E9087-64A3-A6A8-C57F-7A14D6C48EBC}"/>
              </a:ext>
            </a:extLst>
          </p:cNvPr>
          <p:cNvSpPr/>
          <p:nvPr/>
        </p:nvSpPr>
        <p:spPr>
          <a:xfrm>
            <a:off x="0" y="0"/>
            <a:ext cx="1311965" cy="327131"/>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Showtime!</a:t>
            </a:r>
          </a:p>
        </p:txBody>
      </p:sp>
      <p:sp>
        <p:nvSpPr>
          <p:cNvPr id="27" name="TextBox 26">
            <a:extLst>
              <a:ext uri="{FF2B5EF4-FFF2-40B4-BE49-F238E27FC236}">
                <a16:creationId xmlns:a16="http://schemas.microsoft.com/office/drawing/2014/main" id="{1491930C-DA48-D2AA-9F90-AD8DC4A98CA5}"/>
              </a:ext>
            </a:extLst>
          </p:cNvPr>
          <p:cNvSpPr txBox="1"/>
          <p:nvPr/>
        </p:nvSpPr>
        <p:spPr>
          <a:xfrm>
            <a:off x="441181" y="3945998"/>
            <a:ext cx="527941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1B1464"/>
                </a:solidFill>
                <a:latin typeface="Helvetica" panose="020B0403020202020204" pitchFamily="34" charset="0"/>
              </a:rPr>
              <a:t>Moviegoers’ average arrival time </a:t>
            </a:r>
            <a:br>
              <a:rPr lang="en-US" sz="2400">
                <a:solidFill>
                  <a:srgbClr val="1B1464"/>
                </a:solidFill>
                <a:latin typeface="Helvetica" panose="020B0403020202020204" pitchFamily="34" charset="0"/>
              </a:rPr>
            </a:br>
            <a:r>
              <a:rPr lang="en-US" sz="2400">
                <a:solidFill>
                  <a:srgbClr val="1B1464"/>
                </a:solidFill>
                <a:latin typeface="Helvetica" panose="020B0403020202020204" pitchFamily="34" charset="0"/>
              </a:rPr>
              <a:t>at the theater </a:t>
            </a:r>
            <a:r>
              <a:rPr lang="en-US" sz="2400" b="1">
                <a:solidFill>
                  <a:srgbClr val="1B1464"/>
                </a:solidFill>
                <a:latin typeface="Helvetica" panose="020B0403020202020204" pitchFamily="34" charset="0"/>
              </a:rPr>
              <a:t>before showtime</a:t>
            </a:r>
            <a:endPar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686F0B39-2489-975A-AA7B-27F94529B72F}"/>
              </a:ext>
            </a:extLst>
          </p:cNvPr>
          <p:cNvSpPr txBox="1"/>
          <p:nvPr/>
        </p:nvSpPr>
        <p:spPr>
          <a:xfrm>
            <a:off x="806104" y="5327481"/>
            <a:ext cx="4552122" cy="523220"/>
          </a:xfrm>
          <a:prstGeom prst="rect">
            <a:avLst/>
          </a:prstGeom>
          <a:solidFill>
            <a:schemeClr val="tx1"/>
          </a:solidFill>
          <a:ln w="28575">
            <a:noFill/>
          </a:ln>
        </p:spPr>
        <p:txBody>
          <a:bodyPr wrap="square" rtlCol="0">
            <a:spAutoFit/>
          </a:bodyPr>
          <a:lstStyle/>
          <a:p>
            <a:pPr algn="ctr"/>
            <a:r>
              <a:rPr lang="en-US" sz="1400">
                <a:solidFill>
                  <a:schemeClr val="bg1"/>
                </a:solidFill>
                <a:latin typeface="Helvetica" panose="020B0403020202020204" pitchFamily="34" charset="0"/>
              </a:rPr>
              <a:t>The </a:t>
            </a:r>
            <a:r>
              <a:rPr lang="en-US" sz="1400" u="sng">
                <a:solidFill>
                  <a:schemeClr val="bg1"/>
                </a:solidFill>
                <a:latin typeface="Helvetica" panose="020B0403020202020204" pitchFamily="34" charset="0"/>
              </a:rPr>
              <a:t>#1 reason for arriving early</a:t>
            </a:r>
            <a:r>
              <a:rPr lang="en-US" sz="1400">
                <a:solidFill>
                  <a:schemeClr val="bg1"/>
                </a:solidFill>
                <a:latin typeface="Helvetica" panose="020B0403020202020204" pitchFamily="34" charset="0"/>
              </a:rPr>
              <a:t> is to have time </a:t>
            </a:r>
            <a:br>
              <a:rPr lang="en-US" sz="1400">
                <a:solidFill>
                  <a:schemeClr val="bg1"/>
                </a:solidFill>
                <a:latin typeface="Helvetica" panose="020B0403020202020204" pitchFamily="34" charset="0"/>
              </a:rPr>
            </a:br>
            <a:r>
              <a:rPr lang="en-US" sz="1400">
                <a:solidFill>
                  <a:schemeClr val="bg1"/>
                </a:solidFill>
                <a:latin typeface="Helvetica" panose="020B0403020202020204" pitchFamily="34" charset="0"/>
              </a:rPr>
              <a:t>to </a:t>
            </a:r>
            <a:r>
              <a:rPr lang="en-US" sz="1400" b="1">
                <a:solidFill>
                  <a:schemeClr val="bg1"/>
                </a:solidFill>
                <a:latin typeface="Helvetica" panose="020B0403020202020204" pitchFamily="34" charset="0"/>
              </a:rPr>
              <a:t>settle in before the movie starts</a:t>
            </a:r>
          </a:p>
        </p:txBody>
      </p:sp>
      <p:pic>
        <p:nvPicPr>
          <p:cNvPr id="6" name="Picture 5" descr="A blue and pink theater with blue curtains&#10;&#10;Description automatically generated">
            <a:extLst>
              <a:ext uri="{FF2B5EF4-FFF2-40B4-BE49-F238E27FC236}">
                <a16:creationId xmlns:a16="http://schemas.microsoft.com/office/drawing/2014/main" id="{738A9931-009D-D663-881C-47CE89825AE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5667" y="2619971"/>
            <a:ext cx="1092595" cy="1092595"/>
          </a:xfrm>
          <a:prstGeom prst="rect">
            <a:avLst/>
          </a:prstGeom>
        </p:spPr>
      </p:pic>
    </p:spTree>
    <p:extLst>
      <p:ext uri="{BB962C8B-B14F-4D97-AF65-F5344CB8AC3E}">
        <p14:creationId xmlns:p14="http://schemas.microsoft.com/office/powerpoint/2010/main" val="4089776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group of people sitting in a movie theater&#10;&#10;Description automatically generated">
            <a:extLst>
              <a:ext uri="{FF2B5EF4-FFF2-40B4-BE49-F238E27FC236}">
                <a16:creationId xmlns:a16="http://schemas.microsoft.com/office/drawing/2014/main" id="{17DDEAFB-F3A6-3247-6F6A-8CB2EB2537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56963" y="1676788"/>
            <a:ext cx="6035037" cy="5181211"/>
          </a:xfrm>
          <a:prstGeom prst="rect">
            <a:avLst/>
          </a:prstGeom>
        </p:spPr>
      </p:pic>
      <p:sp>
        <p:nvSpPr>
          <p:cNvPr id="26" name="Rectangle 25">
            <a:extLst>
              <a:ext uri="{FF2B5EF4-FFF2-40B4-BE49-F238E27FC236}">
                <a16:creationId xmlns:a16="http://schemas.microsoft.com/office/drawing/2014/main" id="{99C39D2C-492D-BCD9-CC6A-DFC66265FAA3}"/>
              </a:ext>
            </a:extLst>
          </p:cNvPr>
          <p:cNvSpPr/>
          <p:nvPr/>
        </p:nvSpPr>
        <p:spPr>
          <a:xfrm>
            <a:off x="2" y="1686476"/>
            <a:ext cx="6149193"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14009" y="416674"/>
            <a:ext cx="1197799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Almost all moviegoers, including young adults, put their phones away once the </a:t>
            </a:r>
            <a:r>
              <a:rPr lang="en-US" sz="2600" b="1">
                <a:solidFill>
                  <a:srgbClr val="1B1464"/>
                </a:solidFill>
                <a:latin typeface="Helvetica" pitchFamily="2" charset="0"/>
              </a:rPr>
              <a:t>lights go down, which creates a fully immersive atmosphere</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503714" y="6057378"/>
            <a:ext cx="56317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Screenvision, Screen Engine Data, March 2024. Base: </a:t>
            </a:r>
            <a:r>
              <a:rPr lang="en-US" sz="800">
                <a:latin typeface="Helvetica" panose="020B0604020202020204" pitchFamily="34" charset="0"/>
                <a:cs typeface="Helvetica" panose="020B0604020202020204" pitchFamily="34" charset="0"/>
              </a:rPr>
              <a:t>P18+, P18-24 &amp; P18-34.</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‘Once the lights in the theater go down, do you typically put your cell phone away?’ *Average length of a theatrical release is 2 hours, 6 minutes according to VAB’ </a:t>
            </a:r>
            <a:r>
              <a:rPr kumimoji="0" lang="en-US" sz="8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hlinkClick r:id="rId5">
                  <a:extLst>
                    <a:ext uri="{A12FA001-AC4F-418D-AE19-62706E023703}">
                      <ahyp:hlinkClr xmlns:ahyp="http://schemas.microsoft.com/office/drawing/2018/hyperlinkcolor" val="tx"/>
                    </a:ext>
                  </a:extLst>
                </a:hlinkClick>
              </a:rPr>
              <a:t>At the Movies: 15 Reasons to Include Cinema Within a Video Ad Campaign</a:t>
            </a:r>
            <a:r>
              <a:rPr kumimoji="0" lang="en-US" sz="8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1" name="TextBox 10">
            <a:extLst>
              <a:ext uri="{FF2B5EF4-FFF2-40B4-BE49-F238E27FC236}">
                <a16:creationId xmlns:a16="http://schemas.microsoft.com/office/drawing/2014/main" id="{7149B965-697D-DA71-2349-F15FD7A0B0C2}"/>
              </a:ext>
            </a:extLst>
          </p:cNvPr>
          <p:cNvSpPr txBox="1"/>
          <p:nvPr/>
        </p:nvSpPr>
        <p:spPr>
          <a:xfrm>
            <a:off x="367514" y="5195604"/>
            <a:ext cx="5386663" cy="584775"/>
          </a:xfrm>
          <a:prstGeom prst="rect">
            <a:avLst/>
          </a:prstGeom>
          <a:solidFill>
            <a:srgbClr val="FFE600"/>
          </a:solidFill>
          <a:ln w="19050">
            <a:solidFill>
              <a:srgbClr val="1B1464"/>
            </a:solidFill>
          </a:ln>
        </p:spPr>
        <p:txBody>
          <a:bodyPr wrap="square" rtlCol="0">
            <a:spAutoFit/>
          </a:bodyPr>
          <a:lstStyle/>
          <a:p>
            <a:pPr algn="ctr"/>
            <a:r>
              <a:rPr lang="en-US" sz="1600" b="1">
                <a:solidFill>
                  <a:srgbClr val="1B1464"/>
                </a:solidFill>
                <a:latin typeface="Helvetica" panose="020B0403020202020204" pitchFamily="34" charset="0"/>
              </a:rPr>
              <a:t>Besides sleep, what other activity can get Gen </a:t>
            </a:r>
            <a:r>
              <a:rPr lang="en-US" sz="1600" b="1" err="1">
                <a:solidFill>
                  <a:srgbClr val="1B1464"/>
                </a:solidFill>
                <a:latin typeface="Helvetica" panose="020B0403020202020204" pitchFamily="34" charset="0"/>
              </a:rPr>
              <a:t>Z’ers</a:t>
            </a:r>
            <a:r>
              <a:rPr lang="en-US" sz="1600" b="1">
                <a:solidFill>
                  <a:srgbClr val="1B1464"/>
                </a:solidFill>
                <a:latin typeface="Helvetica" panose="020B0403020202020204" pitchFamily="34" charset="0"/>
              </a:rPr>
              <a:t> to put their phones away for over two hours?!?</a:t>
            </a:r>
            <a:r>
              <a:rPr lang="en-US" sz="1600">
                <a:solidFill>
                  <a:srgbClr val="1B1464"/>
                </a:solidFill>
                <a:latin typeface="Helvetica" panose="020B0403020202020204" pitchFamily="34" charset="0"/>
              </a:rPr>
              <a:t>*</a:t>
            </a:r>
          </a:p>
        </p:txBody>
      </p:sp>
      <p:sp>
        <p:nvSpPr>
          <p:cNvPr id="12" name="Rectangle 11">
            <a:extLst>
              <a:ext uri="{FF2B5EF4-FFF2-40B4-BE49-F238E27FC236}">
                <a16:creationId xmlns:a16="http://schemas.microsoft.com/office/drawing/2014/main" id="{E22295B1-1CF6-F0F8-BF14-E87D7777ECBC}"/>
              </a:ext>
            </a:extLst>
          </p:cNvPr>
          <p:cNvSpPr/>
          <p:nvPr/>
        </p:nvSpPr>
        <p:spPr>
          <a:xfrm>
            <a:off x="0" y="0"/>
            <a:ext cx="1311965" cy="327131"/>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Showtime!</a:t>
            </a:r>
          </a:p>
        </p:txBody>
      </p:sp>
      <p:sp>
        <p:nvSpPr>
          <p:cNvPr id="15" name="Rectangle: Rounded Corners 14">
            <a:extLst>
              <a:ext uri="{FF2B5EF4-FFF2-40B4-BE49-F238E27FC236}">
                <a16:creationId xmlns:a16="http://schemas.microsoft.com/office/drawing/2014/main" id="{235B6EB5-2678-0383-58F8-70196B84828E}"/>
              </a:ext>
            </a:extLst>
          </p:cNvPr>
          <p:cNvSpPr/>
          <p:nvPr/>
        </p:nvSpPr>
        <p:spPr>
          <a:xfrm>
            <a:off x="214009" y="2515330"/>
            <a:ext cx="5764004" cy="2434989"/>
          </a:xfrm>
          <a:prstGeom prst="round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64E693E-3545-F11D-8440-300BF1D247F7}"/>
              </a:ext>
            </a:extLst>
          </p:cNvPr>
          <p:cNvSpPr/>
          <p:nvPr/>
        </p:nvSpPr>
        <p:spPr>
          <a:xfrm>
            <a:off x="1289371" y="2057359"/>
            <a:ext cx="243250" cy="246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932F642-BD7D-ABDC-80B4-6BE91211207F}"/>
              </a:ext>
            </a:extLst>
          </p:cNvPr>
          <p:cNvSpPr txBox="1"/>
          <p:nvPr/>
        </p:nvSpPr>
        <p:spPr>
          <a:xfrm>
            <a:off x="1591676" y="2011425"/>
            <a:ext cx="1098678" cy="338554"/>
          </a:xfrm>
          <a:prstGeom prst="rect">
            <a:avLst/>
          </a:prstGeom>
          <a:noFill/>
        </p:spPr>
        <p:txBody>
          <a:bodyPr wrap="square" rtlCol="0">
            <a:spAutoFit/>
          </a:bodyPr>
          <a:lstStyle/>
          <a:p>
            <a:r>
              <a:rPr lang="en-US" sz="1600"/>
              <a:t>P18+</a:t>
            </a:r>
          </a:p>
        </p:txBody>
      </p:sp>
      <p:sp>
        <p:nvSpPr>
          <p:cNvPr id="13" name="Rectangle 12">
            <a:extLst>
              <a:ext uri="{FF2B5EF4-FFF2-40B4-BE49-F238E27FC236}">
                <a16:creationId xmlns:a16="http://schemas.microsoft.com/office/drawing/2014/main" id="{64C9DB71-F795-2B42-BFAD-C729D4AA0FE0}"/>
              </a:ext>
            </a:extLst>
          </p:cNvPr>
          <p:cNvSpPr/>
          <p:nvPr/>
        </p:nvSpPr>
        <p:spPr>
          <a:xfrm>
            <a:off x="2560334" y="2057359"/>
            <a:ext cx="243250" cy="246686"/>
          </a:xfrm>
          <a:prstGeom prst="rect">
            <a:avLst/>
          </a:prstGeom>
          <a:solidFill>
            <a:srgbClr val="00BF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69E0286-4627-54A0-485B-8A889A76A91C}"/>
              </a:ext>
            </a:extLst>
          </p:cNvPr>
          <p:cNvSpPr txBox="1"/>
          <p:nvPr/>
        </p:nvSpPr>
        <p:spPr>
          <a:xfrm>
            <a:off x="2862639" y="2011425"/>
            <a:ext cx="1098678" cy="338554"/>
          </a:xfrm>
          <a:prstGeom prst="rect">
            <a:avLst/>
          </a:prstGeom>
          <a:noFill/>
        </p:spPr>
        <p:txBody>
          <a:bodyPr wrap="square" rtlCol="0">
            <a:spAutoFit/>
          </a:bodyPr>
          <a:lstStyle/>
          <a:p>
            <a:r>
              <a:rPr lang="en-US" sz="1600"/>
              <a:t>P18-24</a:t>
            </a:r>
          </a:p>
        </p:txBody>
      </p:sp>
      <p:sp>
        <p:nvSpPr>
          <p:cNvPr id="16" name="Rectangle 15">
            <a:extLst>
              <a:ext uri="{FF2B5EF4-FFF2-40B4-BE49-F238E27FC236}">
                <a16:creationId xmlns:a16="http://schemas.microsoft.com/office/drawing/2014/main" id="{7252B30B-2CFD-EBAC-11E6-6D0D7C554E6F}"/>
              </a:ext>
            </a:extLst>
          </p:cNvPr>
          <p:cNvSpPr/>
          <p:nvPr/>
        </p:nvSpPr>
        <p:spPr>
          <a:xfrm>
            <a:off x="3898747" y="2057359"/>
            <a:ext cx="243250" cy="246686"/>
          </a:xfrm>
          <a:prstGeom prst="rect">
            <a:avLst/>
          </a:prstGeom>
          <a:solidFill>
            <a:srgbClr val="4EBE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6C7DBF5-D20A-775C-2B78-AE6FFA123ECB}"/>
              </a:ext>
            </a:extLst>
          </p:cNvPr>
          <p:cNvSpPr txBox="1"/>
          <p:nvPr/>
        </p:nvSpPr>
        <p:spPr>
          <a:xfrm>
            <a:off x="4201223" y="2011425"/>
            <a:ext cx="1098678" cy="338554"/>
          </a:xfrm>
          <a:prstGeom prst="rect">
            <a:avLst/>
          </a:prstGeom>
          <a:noFill/>
        </p:spPr>
        <p:txBody>
          <a:bodyPr wrap="square" rtlCol="0">
            <a:spAutoFit/>
          </a:bodyPr>
          <a:lstStyle/>
          <a:p>
            <a:r>
              <a:rPr lang="en-US" sz="1600"/>
              <a:t>P18-34</a:t>
            </a:r>
          </a:p>
        </p:txBody>
      </p:sp>
      <p:pic>
        <p:nvPicPr>
          <p:cNvPr id="27" name="Picture 26">
            <a:extLst>
              <a:ext uri="{FF2B5EF4-FFF2-40B4-BE49-F238E27FC236}">
                <a16:creationId xmlns:a16="http://schemas.microsoft.com/office/drawing/2014/main" id="{D0796C63-6C5E-1017-7766-CDA28888F159}"/>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667302" y="2593186"/>
            <a:ext cx="857419" cy="857419"/>
          </a:xfrm>
          <a:prstGeom prst="rect">
            <a:avLst/>
          </a:prstGeom>
        </p:spPr>
      </p:pic>
      <p:sp>
        <p:nvSpPr>
          <p:cNvPr id="28" name="TextBox 27">
            <a:extLst>
              <a:ext uri="{FF2B5EF4-FFF2-40B4-BE49-F238E27FC236}">
                <a16:creationId xmlns:a16="http://schemas.microsoft.com/office/drawing/2014/main" id="{F893234D-68FE-7B97-CFE3-37FBE5790C51}"/>
              </a:ext>
            </a:extLst>
          </p:cNvPr>
          <p:cNvSpPr txBox="1"/>
          <p:nvPr/>
        </p:nvSpPr>
        <p:spPr>
          <a:xfrm>
            <a:off x="7770" y="1709336"/>
            <a:ext cx="6149193"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 of moviegoers that…</a:t>
            </a:r>
          </a:p>
        </p:txBody>
      </p:sp>
      <p:sp>
        <p:nvSpPr>
          <p:cNvPr id="30" name="TextBox 29">
            <a:extLst>
              <a:ext uri="{FF2B5EF4-FFF2-40B4-BE49-F238E27FC236}">
                <a16:creationId xmlns:a16="http://schemas.microsoft.com/office/drawing/2014/main" id="{F62437E9-4CCF-0C4D-D184-DF91586C6027}"/>
              </a:ext>
            </a:extLst>
          </p:cNvPr>
          <p:cNvSpPr txBox="1"/>
          <p:nvPr/>
        </p:nvSpPr>
        <p:spPr>
          <a:xfrm>
            <a:off x="214009" y="4147833"/>
            <a:ext cx="5764004" cy="707886"/>
          </a:xfrm>
          <a:prstGeom prst="rect">
            <a:avLst/>
          </a:prstGeom>
          <a:noFill/>
        </p:spPr>
        <p:txBody>
          <a:bodyPr wrap="square">
            <a:spAutoFit/>
          </a:bodyPr>
          <a:lstStyle/>
          <a:p>
            <a:pPr algn="ctr"/>
            <a:r>
              <a:rPr lang="en-US" sz="2000" b="1"/>
              <a:t>put away their phones </a:t>
            </a:r>
            <a:br>
              <a:rPr lang="en-US" sz="2000" b="1"/>
            </a:br>
            <a:r>
              <a:rPr lang="en-US" sz="2000"/>
              <a:t>once the lights go down in the movie theater</a:t>
            </a:r>
          </a:p>
        </p:txBody>
      </p:sp>
      <p:sp>
        <p:nvSpPr>
          <p:cNvPr id="31" name="Rectangle 30">
            <a:extLst>
              <a:ext uri="{FF2B5EF4-FFF2-40B4-BE49-F238E27FC236}">
                <a16:creationId xmlns:a16="http://schemas.microsoft.com/office/drawing/2014/main" id="{BF596938-F891-7961-49E1-F7BA9D4CCAD5}"/>
              </a:ext>
            </a:extLst>
          </p:cNvPr>
          <p:cNvSpPr/>
          <p:nvPr/>
        </p:nvSpPr>
        <p:spPr>
          <a:xfrm>
            <a:off x="487381" y="3403163"/>
            <a:ext cx="5217261" cy="83947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ED3C8D"/>
                </a:solidFill>
              </a:rPr>
              <a:t>97% </a:t>
            </a:r>
            <a:r>
              <a:rPr lang="en-US" sz="4000">
                <a:solidFill>
                  <a:srgbClr val="1B1464"/>
                </a:solidFill>
              </a:rPr>
              <a:t>/</a:t>
            </a:r>
            <a:r>
              <a:rPr lang="en-US" sz="4000" b="1"/>
              <a:t> </a:t>
            </a:r>
            <a:r>
              <a:rPr lang="en-US" sz="4000" b="1">
                <a:solidFill>
                  <a:srgbClr val="00BFF2"/>
                </a:solidFill>
              </a:rPr>
              <a:t>95%</a:t>
            </a:r>
            <a:r>
              <a:rPr lang="en-US" sz="4000" b="1"/>
              <a:t> </a:t>
            </a:r>
            <a:r>
              <a:rPr lang="en-US" sz="4000">
                <a:solidFill>
                  <a:srgbClr val="1B1464"/>
                </a:solidFill>
              </a:rPr>
              <a:t>/</a:t>
            </a:r>
            <a:r>
              <a:rPr lang="en-US" sz="4000" b="1"/>
              <a:t> </a:t>
            </a:r>
            <a:r>
              <a:rPr lang="en-US" sz="4000" b="1">
                <a:solidFill>
                  <a:srgbClr val="4EBEA4"/>
                </a:solidFill>
              </a:rPr>
              <a:t>96%</a:t>
            </a:r>
            <a:endParaRPr lang="en-US" sz="2800" b="1">
              <a:solidFill>
                <a:srgbClr val="4EBEA4"/>
              </a:solidFill>
            </a:endParaRPr>
          </a:p>
        </p:txBody>
      </p:sp>
    </p:spTree>
    <p:extLst>
      <p:ext uri="{BB962C8B-B14F-4D97-AF65-F5344CB8AC3E}">
        <p14:creationId xmlns:p14="http://schemas.microsoft.com/office/powerpoint/2010/main" val="1687949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itting in chairs&#10;&#10;Description automatically generated">
            <a:extLst>
              <a:ext uri="{FF2B5EF4-FFF2-40B4-BE49-F238E27FC236}">
                <a16:creationId xmlns:a16="http://schemas.microsoft.com/office/drawing/2014/main" id="{179CAD00-E2EF-B238-303B-6089080B4D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935876" cy="6858000"/>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0468" y="0"/>
            <a:ext cx="1631530" cy="950037"/>
          </a:xfrm>
          <a:prstGeom prst="rect">
            <a:avLst/>
          </a:prstGeom>
        </p:spPr>
      </p:pic>
      <p:sp>
        <p:nvSpPr>
          <p:cNvPr id="3" name="TextBox 2">
            <a:extLst>
              <a:ext uri="{FF2B5EF4-FFF2-40B4-BE49-F238E27FC236}">
                <a16:creationId xmlns:a16="http://schemas.microsoft.com/office/drawing/2014/main" id="{622A2013-09D5-22BE-0227-864F3B519CC3}"/>
              </a:ext>
            </a:extLst>
          </p:cNvPr>
          <p:cNvSpPr txBox="1"/>
          <p:nvPr/>
        </p:nvSpPr>
        <p:spPr>
          <a:xfrm>
            <a:off x="5028993" y="375894"/>
            <a:ext cx="695548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The interest, anticipation and intent of moviegoers drives ad attention at cinemas</a:t>
            </a:r>
          </a:p>
        </p:txBody>
      </p:sp>
      <p:pic>
        <p:nvPicPr>
          <p:cNvPr id="5" name="Picture 4">
            <a:extLst>
              <a:ext uri="{FF2B5EF4-FFF2-40B4-BE49-F238E27FC236}">
                <a16:creationId xmlns:a16="http://schemas.microsoft.com/office/drawing/2014/main" id="{22CDCFBA-CEBB-F1F5-923E-0EBF2329F95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8AE7C724-9715-ED17-AA8D-885F6B05A3B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C1F764FD-64FF-BFE9-A1C6-6C9CB0D2CCF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 name="TextBox 1">
            <a:extLst>
              <a:ext uri="{FF2B5EF4-FFF2-40B4-BE49-F238E27FC236}">
                <a16:creationId xmlns:a16="http://schemas.microsoft.com/office/drawing/2014/main" id="{0113525B-E50B-0296-BEF1-BBC75BB9370B}"/>
              </a:ext>
            </a:extLst>
          </p:cNvPr>
          <p:cNvSpPr txBox="1"/>
          <p:nvPr/>
        </p:nvSpPr>
        <p:spPr>
          <a:xfrm>
            <a:off x="5086197" y="1399320"/>
            <a:ext cx="6955481"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Cinema is known for delivering high ad </a:t>
            </a:r>
            <a:r>
              <a:rPr lang="en-US">
                <a:solidFill>
                  <a:srgbClr val="1B1464"/>
                </a:solidFill>
                <a:latin typeface="Helvetica" panose="020B0604020202020204" pitchFamily="2" charset="0"/>
                <a:ea typeface="Calibri" panose="020F0502020204030204" pitchFamily="34" charset="0"/>
                <a:cs typeface="Calibri" panose="020F0502020204030204" pitchFamily="34" charset="0"/>
              </a:rPr>
              <a:t>attention levels among its audiences, but this </a:t>
            </a:r>
            <a:r>
              <a:rPr lang="en-US" b="1">
                <a:solidFill>
                  <a:srgbClr val="1B1464"/>
                </a:solidFill>
                <a:latin typeface="Helvetica" panose="020B0604020202020204" pitchFamily="2" charset="0"/>
                <a:ea typeface="Calibri" panose="020F0502020204030204" pitchFamily="34" charset="0"/>
                <a:cs typeface="Calibri" panose="020F0502020204030204" pitchFamily="34" charset="0"/>
              </a:rPr>
              <a:t>attentiveness begins building well before </a:t>
            </a:r>
            <a:br>
              <a:rPr lang="en-US" b="1">
                <a:solidFill>
                  <a:srgbClr val="1B1464"/>
                </a:solidFill>
                <a:latin typeface="Helvetica" panose="020B0604020202020204" pitchFamily="2" charset="0"/>
                <a:ea typeface="Calibri" panose="020F0502020204030204" pitchFamily="34" charset="0"/>
                <a:cs typeface="Calibri" panose="020F0502020204030204" pitchFamily="34" charset="0"/>
              </a:rPr>
            </a:br>
            <a:r>
              <a:rPr lang="en-US" b="1">
                <a:solidFill>
                  <a:srgbClr val="1B1464"/>
                </a:solidFill>
                <a:latin typeface="Helvetica" panose="020B0604020202020204" pitchFamily="2" charset="0"/>
                <a:ea typeface="Calibri" panose="020F0502020204030204" pitchFamily="34" charset="0"/>
                <a:cs typeface="Calibri" panose="020F0502020204030204" pitchFamily="34" charset="0"/>
              </a:rPr>
              <a:t>a captive audience gathers in front of a big screen </a:t>
            </a:r>
            <a:r>
              <a:rPr lang="en-US">
                <a:solidFill>
                  <a:srgbClr val="1B1464"/>
                </a:solidFill>
                <a:latin typeface="Helvetica" panose="020B0604020202020204" pitchFamily="2" charset="0"/>
                <a:ea typeface="Calibri" panose="020F0502020204030204" pitchFamily="34" charset="0"/>
                <a:cs typeface="Calibri" panose="020F0502020204030204" pitchFamily="34" charset="0"/>
              </a:rPr>
              <a:t>within a dark theater.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1B1464"/>
              </a:solidFill>
              <a:latin typeface="Helvetica" panose="020B06040202020202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The act of attention among moviegoers is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an immersive journey that can span months, or even years,</a:t>
            </a:r>
            <a:r>
              <a:rPr kumimoji="0" lang="en-US" sz="18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 from the time a </a:t>
            </a:r>
            <a:r>
              <a:rPr lang="en-US">
                <a:solidFill>
                  <a:srgbClr val="1B1464"/>
                </a:solidFill>
                <a:latin typeface="Helvetica" panose="020B0604020202020204" pitchFamily="2" charset="0"/>
                <a:ea typeface="Calibri" panose="020F0502020204030204" pitchFamily="34" charset="0"/>
                <a:cs typeface="Calibri" panose="020F0502020204030204" pitchFamily="34" charset="0"/>
              </a:rPr>
              <a:t>theatrical release is announced to opening weekend.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1B1464"/>
              </a:solidFill>
              <a:latin typeface="Helvetica" panose="020B06040202020202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1B1464"/>
                </a:solidFill>
                <a:latin typeface="Helvetica" panose="020B0604020202020204" pitchFamily="2" charset="0"/>
                <a:ea typeface="Calibri" panose="020F0502020204030204" pitchFamily="34" charset="0"/>
                <a:cs typeface="Calibri" panose="020F0502020204030204" pitchFamily="34" charset="0"/>
              </a:rPr>
              <a:t>Watching trailers, crafting plans to see a movie with friends or family, buying tickets in advance and making the cineplex the center of their social life for a day or night, </a:t>
            </a:r>
            <a:r>
              <a:rPr lang="en-US" b="1">
                <a:solidFill>
                  <a:srgbClr val="1B1464"/>
                </a:solidFill>
                <a:latin typeface="Helvetica" panose="020B0604020202020204" pitchFamily="2" charset="0"/>
                <a:ea typeface="Calibri" panose="020F0502020204030204" pitchFamily="34" charset="0"/>
                <a:cs typeface="Calibri" panose="020F0502020204030204" pitchFamily="34" charset="0"/>
              </a:rPr>
              <a:t>all aid in creating high ad attentiveness</a:t>
            </a:r>
            <a:r>
              <a:rPr lang="en-US">
                <a:solidFill>
                  <a:srgbClr val="1B1464"/>
                </a:solidFill>
                <a:latin typeface="Helvetica" panose="020B0604020202020204" pitchFamily="2" charset="0"/>
                <a:ea typeface="Calibri" panose="020F0502020204030204" pitchFamily="34" charset="0"/>
                <a:cs typeface="Calibri" panose="020F0502020204030204" pitchFamily="34" charset="0"/>
              </a:rPr>
              <a:t> once they are in their seats within the theater.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1B1464"/>
              </a:solidFill>
              <a:latin typeface="Helvetica" panose="020B06040202020202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This guide showcases 10 acts of attention along the moviegoer’s journey that ultimately drive ad attentiveness and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creates meaningful business results for cinema advertisers.</a:t>
            </a:r>
          </a:p>
        </p:txBody>
      </p:sp>
    </p:spTree>
    <p:extLst>
      <p:ext uri="{BB962C8B-B14F-4D97-AF65-F5344CB8AC3E}">
        <p14:creationId xmlns:p14="http://schemas.microsoft.com/office/powerpoint/2010/main" val="250697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1" y="1724576"/>
            <a:ext cx="12184232" cy="4622783"/>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10951A34-1BE0-2F90-4760-17FF9226AF9C}"/>
              </a:ext>
            </a:extLst>
          </p:cNvPr>
          <p:cNvSpPr/>
          <p:nvPr/>
        </p:nvSpPr>
        <p:spPr>
          <a:xfrm>
            <a:off x="8415769" y="2987564"/>
            <a:ext cx="3562350" cy="2466174"/>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F894CE-5EB9-4BB3-F6C7-477E37F6A6AA}"/>
              </a:ext>
            </a:extLst>
          </p:cNvPr>
          <p:cNvSpPr/>
          <p:nvPr/>
        </p:nvSpPr>
        <p:spPr>
          <a:xfrm>
            <a:off x="204279" y="416674"/>
            <a:ext cx="1189692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Bonding in person with friends or family while away from their phones and ‘outside noise’ produces an environment ripe for advertising attention</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83206" y="6345230"/>
            <a:ext cx="11687274" cy="215444"/>
          </a:xfrm>
          <a:prstGeom prst="rect">
            <a:avLst/>
          </a:prstGeom>
          <a:noFill/>
        </p:spPr>
        <p:txBody>
          <a:bodyPr wrap="square" rtlCol="0">
            <a:spAutoFit/>
          </a:bodyPr>
          <a:lstStyle/>
          <a:p>
            <a:r>
              <a:rPr lang="en-US" sz="800">
                <a:solidFill>
                  <a:srgbClr val="1B1464"/>
                </a:solidFill>
                <a:latin typeface="Helvetica" panose="020B0604020202020204" pitchFamily="34" charset="0"/>
                <a:cs typeface="Helvetica" panose="020B0604020202020204" pitchFamily="34" charset="0"/>
              </a:rPr>
              <a:t>Source: NCM, Moviegoing Audience Insights, Behind-The-Screens (BTS) Online Community, August 2023, Base: A18+ Moviegoers.</a:t>
            </a:r>
            <a:endParaRPr lang="en-US" sz="800">
              <a:latin typeface="Helvetica" panose="020B0604020202020204" pitchFamily="34" charset="0"/>
              <a:cs typeface="Helvetica" panose="020B0604020202020204" pitchFamily="34" charset="0"/>
            </a:endParaRPr>
          </a:p>
        </p:txBody>
      </p:sp>
      <p:pic>
        <p:nvPicPr>
          <p:cNvPr id="12" name="Picture 11" descr="A group of people laughing in a movie theater&#10;&#10;Description automatically generated">
            <a:extLst>
              <a:ext uri="{FF2B5EF4-FFF2-40B4-BE49-F238E27FC236}">
                <a16:creationId xmlns:a16="http://schemas.microsoft.com/office/drawing/2014/main" id="{D80B206B-62F3-F871-B85C-7892732E989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46"/>
          <a:stretch/>
        </p:blipFill>
        <p:spPr>
          <a:xfrm>
            <a:off x="-6747" y="1733002"/>
            <a:ext cx="4436217" cy="4627499"/>
          </a:xfrm>
          <a:prstGeom prst="rect">
            <a:avLst/>
          </a:prstGeom>
        </p:spPr>
      </p:pic>
      <p:sp>
        <p:nvSpPr>
          <p:cNvPr id="17" name="TextBox 16">
            <a:extLst>
              <a:ext uri="{FF2B5EF4-FFF2-40B4-BE49-F238E27FC236}">
                <a16:creationId xmlns:a16="http://schemas.microsoft.com/office/drawing/2014/main" id="{6C232AB6-2BC2-22E5-88EC-247515111E1E}"/>
              </a:ext>
            </a:extLst>
          </p:cNvPr>
          <p:cNvSpPr txBox="1"/>
          <p:nvPr/>
        </p:nvSpPr>
        <p:spPr>
          <a:xfrm>
            <a:off x="8415768" y="4306728"/>
            <a:ext cx="3562351" cy="707886"/>
          </a:xfrm>
          <a:prstGeom prst="rect">
            <a:avLst/>
          </a:prstGeom>
          <a:noFill/>
        </p:spPr>
        <p:txBody>
          <a:bodyPr wrap="square" rtlCol="0">
            <a:spAutoFit/>
          </a:bodyPr>
          <a:lstStyle/>
          <a:p>
            <a:pPr algn="ctr"/>
            <a:r>
              <a:rPr lang="en-US" sz="2000">
                <a:solidFill>
                  <a:srgbClr val="1B1464"/>
                </a:solidFill>
                <a:latin typeface="Helvetica" panose="020B0403020202020204" pitchFamily="34" charset="0"/>
              </a:rPr>
              <a:t>Going to the movies provides </a:t>
            </a:r>
            <a:r>
              <a:rPr lang="en-US" sz="2000" b="1">
                <a:solidFill>
                  <a:srgbClr val="ED3C8D"/>
                </a:solidFill>
                <a:latin typeface="Helvetica" panose="020B0403020202020204" pitchFamily="34" charset="0"/>
              </a:rPr>
              <a:t>an escape from life</a:t>
            </a:r>
          </a:p>
        </p:txBody>
      </p:sp>
      <p:pic>
        <p:nvPicPr>
          <p:cNvPr id="23" name="Picture 22" descr="A blue outline of a person running towards a door&#10;&#10;Description automatically generated">
            <a:extLst>
              <a:ext uri="{FF2B5EF4-FFF2-40B4-BE49-F238E27FC236}">
                <a16:creationId xmlns:a16="http://schemas.microsoft.com/office/drawing/2014/main" id="{6389D3A3-E7AC-95C1-0A39-9A063759C5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31404" y="3086651"/>
            <a:ext cx="977319" cy="977319"/>
          </a:xfrm>
          <a:prstGeom prst="rect">
            <a:avLst/>
          </a:prstGeom>
        </p:spPr>
      </p:pic>
      <p:sp>
        <p:nvSpPr>
          <p:cNvPr id="11" name="TextBox 10">
            <a:extLst>
              <a:ext uri="{FF2B5EF4-FFF2-40B4-BE49-F238E27FC236}">
                <a16:creationId xmlns:a16="http://schemas.microsoft.com/office/drawing/2014/main" id="{88C3FAF6-B782-CC55-80D6-CD72AB20A867}"/>
              </a:ext>
            </a:extLst>
          </p:cNvPr>
          <p:cNvSpPr txBox="1"/>
          <p:nvPr/>
        </p:nvSpPr>
        <p:spPr>
          <a:xfrm>
            <a:off x="9918749" y="3113645"/>
            <a:ext cx="1660954" cy="923330"/>
          </a:xfrm>
          <a:prstGeom prst="rect">
            <a:avLst/>
          </a:prstGeom>
          <a:noFill/>
        </p:spPr>
        <p:txBody>
          <a:bodyPr wrap="square" rtlCol="0">
            <a:spAutoFit/>
          </a:bodyPr>
          <a:lstStyle/>
          <a:p>
            <a:pPr algn="ctr"/>
            <a:r>
              <a:rPr lang="en-US" sz="5400" b="1">
                <a:solidFill>
                  <a:srgbClr val="ED3C8D"/>
                </a:solidFill>
                <a:latin typeface="Helvetica" panose="020B0604020202020204" pitchFamily="34" charset="0"/>
                <a:cs typeface="Helvetica" panose="020B0604020202020204" pitchFamily="34" charset="0"/>
              </a:rPr>
              <a:t>92%</a:t>
            </a:r>
          </a:p>
        </p:txBody>
      </p:sp>
      <p:sp>
        <p:nvSpPr>
          <p:cNvPr id="24" name="Rectangle: Rounded Corners 23">
            <a:extLst>
              <a:ext uri="{FF2B5EF4-FFF2-40B4-BE49-F238E27FC236}">
                <a16:creationId xmlns:a16="http://schemas.microsoft.com/office/drawing/2014/main" id="{6312B593-E40D-6CA5-4D95-159CB588EE02}"/>
              </a:ext>
            </a:extLst>
          </p:cNvPr>
          <p:cNvSpPr/>
          <p:nvPr/>
        </p:nvSpPr>
        <p:spPr>
          <a:xfrm>
            <a:off x="4650099" y="2965429"/>
            <a:ext cx="3562350" cy="2466174"/>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F317795-E675-5A44-6045-74CD98320C16}"/>
              </a:ext>
            </a:extLst>
          </p:cNvPr>
          <p:cNvSpPr txBox="1"/>
          <p:nvPr/>
        </p:nvSpPr>
        <p:spPr>
          <a:xfrm>
            <a:off x="4650098" y="4284593"/>
            <a:ext cx="3562351" cy="1015663"/>
          </a:xfrm>
          <a:prstGeom prst="rect">
            <a:avLst/>
          </a:prstGeom>
          <a:noFill/>
        </p:spPr>
        <p:txBody>
          <a:bodyPr wrap="square" rtlCol="0">
            <a:spAutoFit/>
          </a:bodyPr>
          <a:lstStyle/>
          <a:p>
            <a:pPr algn="ctr"/>
            <a:r>
              <a:rPr lang="en-US" sz="2000">
                <a:solidFill>
                  <a:srgbClr val="1B1464"/>
                </a:solidFill>
                <a:latin typeface="Helvetica" panose="020B0403020202020204" pitchFamily="34" charset="0"/>
              </a:rPr>
              <a:t>Going to the movies is a </a:t>
            </a:r>
          </a:p>
          <a:p>
            <a:pPr algn="ctr"/>
            <a:r>
              <a:rPr lang="en-US" sz="2000" b="1">
                <a:solidFill>
                  <a:srgbClr val="ED3C8D"/>
                </a:solidFill>
                <a:latin typeface="Helvetica" panose="020B0403020202020204" pitchFamily="34" charset="0"/>
              </a:rPr>
              <a:t>stress-relieving / </a:t>
            </a:r>
            <a:br>
              <a:rPr lang="en-US" sz="2000" b="1">
                <a:solidFill>
                  <a:srgbClr val="ED3C8D"/>
                </a:solidFill>
                <a:latin typeface="Helvetica" panose="020B0403020202020204" pitchFamily="34" charset="0"/>
              </a:rPr>
            </a:br>
            <a:r>
              <a:rPr lang="en-US" sz="2000" b="1">
                <a:solidFill>
                  <a:srgbClr val="ED3C8D"/>
                </a:solidFill>
                <a:latin typeface="Helvetica" panose="020B0403020202020204" pitchFamily="34" charset="0"/>
              </a:rPr>
              <a:t>relaxing activity</a:t>
            </a:r>
          </a:p>
        </p:txBody>
      </p:sp>
      <p:sp>
        <p:nvSpPr>
          <p:cNvPr id="27" name="TextBox 26">
            <a:extLst>
              <a:ext uri="{FF2B5EF4-FFF2-40B4-BE49-F238E27FC236}">
                <a16:creationId xmlns:a16="http://schemas.microsoft.com/office/drawing/2014/main" id="{A0A20455-E07C-083D-7BBF-EE054359459D}"/>
              </a:ext>
            </a:extLst>
          </p:cNvPr>
          <p:cNvSpPr txBox="1"/>
          <p:nvPr/>
        </p:nvSpPr>
        <p:spPr>
          <a:xfrm>
            <a:off x="6153079" y="3113645"/>
            <a:ext cx="1660954" cy="923330"/>
          </a:xfrm>
          <a:prstGeom prst="rect">
            <a:avLst/>
          </a:prstGeom>
          <a:noFill/>
        </p:spPr>
        <p:txBody>
          <a:bodyPr wrap="square" rtlCol="0">
            <a:spAutoFit/>
          </a:bodyPr>
          <a:lstStyle/>
          <a:p>
            <a:pPr algn="ctr"/>
            <a:r>
              <a:rPr lang="en-US" sz="5400" b="1">
                <a:solidFill>
                  <a:srgbClr val="ED3C8D"/>
                </a:solidFill>
                <a:latin typeface="Helvetica" panose="020B0604020202020204" pitchFamily="34" charset="0"/>
                <a:cs typeface="Helvetica" panose="020B0604020202020204" pitchFamily="34" charset="0"/>
              </a:rPr>
              <a:t>93%</a:t>
            </a:r>
          </a:p>
        </p:txBody>
      </p:sp>
      <p:pic>
        <p:nvPicPr>
          <p:cNvPr id="21" name="Picture 20">
            <a:extLst>
              <a:ext uri="{FF2B5EF4-FFF2-40B4-BE49-F238E27FC236}">
                <a16:creationId xmlns:a16="http://schemas.microsoft.com/office/drawing/2014/main" id="{1DCEE2C8-B1C0-F9A4-5332-EB9FC5E8C5BD}"/>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972438" y="3086650"/>
            <a:ext cx="977320" cy="977320"/>
          </a:xfrm>
          <a:prstGeom prst="rect">
            <a:avLst/>
          </a:prstGeom>
        </p:spPr>
      </p:pic>
      <p:sp>
        <p:nvSpPr>
          <p:cNvPr id="28" name="TextBox 27">
            <a:extLst>
              <a:ext uri="{FF2B5EF4-FFF2-40B4-BE49-F238E27FC236}">
                <a16:creationId xmlns:a16="http://schemas.microsoft.com/office/drawing/2014/main" id="{2A2965DC-BF14-53C1-C9E5-B2876B7BB4EE}"/>
              </a:ext>
            </a:extLst>
          </p:cNvPr>
          <p:cNvSpPr txBox="1"/>
          <p:nvPr/>
        </p:nvSpPr>
        <p:spPr>
          <a:xfrm>
            <a:off x="4443984" y="2035977"/>
            <a:ext cx="7748016"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 of moviegoers who agree that…</a:t>
            </a:r>
          </a:p>
        </p:txBody>
      </p:sp>
      <p:sp>
        <p:nvSpPr>
          <p:cNvPr id="3" name="Rectangle 2">
            <a:extLst>
              <a:ext uri="{FF2B5EF4-FFF2-40B4-BE49-F238E27FC236}">
                <a16:creationId xmlns:a16="http://schemas.microsoft.com/office/drawing/2014/main" id="{1B921FB2-B432-E15B-1593-2F4E536D352C}"/>
              </a:ext>
            </a:extLst>
          </p:cNvPr>
          <p:cNvSpPr/>
          <p:nvPr/>
        </p:nvSpPr>
        <p:spPr>
          <a:xfrm>
            <a:off x="0" y="0"/>
            <a:ext cx="1311965" cy="327131"/>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Showtime!</a:t>
            </a:r>
          </a:p>
        </p:txBody>
      </p:sp>
    </p:spTree>
    <p:extLst>
      <p:ext uri="{BB962C8B-B14F-4D97-AF65-F5344CB8AC3E}">
        <p14:creationId xmlns:p14="http://schemas.microsoft.com/office/powerpoint/2010/main" val="249782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nd person sitting in a movie theater&#10;&#10;Description automatically generated">
            <a:extLst>
              <a:ext uri="{FF2B5EF4-FFF2-40B4-BE49-F238E27FC236}">
                <a16:creationId xmlns:a16="http://schemas.microsoft.com/office/drawing/2014/main" id="{B8092B0A-7840-482D-36B8-0F71A295E47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3644" y="1672888"/>
            <a:ext cx="6098356" cy="5185111"/>
          </a:xfrm>
          <a:prstGeom prst="rect">
            <a:avLst/>
          </a:prstGeom>
        </p:spPr>
      </p:pic>
      <p:sp>
        <p:nvSpPr>
          <p:cNvPr id="7" name="Rectangle 6">
            <a:extLst>
              <a:ext uri="{FF2B5EF4-FFF2-40B4-BE49-F238E27FC236}">
                <a16:creationId xmlns:a16="http://schemas.microsoft.com/office/drawing/2014/main" id="{BF552AD7-7F6F-4810-03DE-C115B33C9778}"/>
              </a:ext>
            </a:extLst>
          </p:cNvPr>
          <p:cNvSpPr/>
          <p:nvPr/>
        </p:nvSpPr>
        <p:spPr>
          <a:xfrm>
            <a:off x="-2354" y="1686476"/>
            <a:ext cx="6095999" cy="5172987"/>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3" y="416674"/>
            <a:ext cx="1176708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As an excited, emotionally invested and captive audience, moviegoers are highly attentive to cinema advertising</a:t>
            </a:r>
            <a:endParaRPr lang="en-US" sz="2600" b="1">
              <a:solidFill>
                <a:srgbClr val="FF0000"/>
              </a:solidFill>
              <a:latin typeface="Helvetica" pitchFamily="2" charset="0"/>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83207" y="6308941"/>
            <a:ext cx="5625124" cy="215444"/>
          </a:xfrm>
          <a:prstGeom prst="rect">
            <a:avLst/>
          </a:prstGeom>
          <a:noFill/>
        </p:spPr>
        <p:txBody>
          <a:bodyPr wrap="square" rtlCol="0">
            <a:spAutoFit/>
          </a:bodyPr>
          <a:lstStyle/>
          <a:p>
            <a:r>
              <a:rPr lang="en-US" sz="800">
                <a:solidFill>
                  <a:schemeClr val="bg1"/>
                </a:solidFill>
                <a:latin typeface="Helvetica" panose="020B0604020202020204" pitchFamily="34" charset="0"/>
                <a:cs typeface="Helvetica" panose="020B0604020202020204" pitchFamily="34" charset="0"/>
              </a:rPr>
              <a:t>Source: NCM &amp; Lumen, Attention Study, October 8-12, 2023, n=364 A18+. </a:t>
            </a:r>
          </a:p>
        </p:txBody>
      </p:sp>
      <p:sp>
        <p:nvSpPr>
          <p:cNvPr id="15" name="TextBox 14">
            <a:extLst>
              <a:ext uri="{FF2B5EF4-FFF2-40B4-BE49-F238E27FC236}">
                <a16:creationId xmlns:a16="http://schemas.microsoft.com/office/drawing/2014/main" id="{9628E95B-D970-A0D0-3097-4D09AC6849BE}"/>
              </a:ext>
            </a:extLst>
          </p:cNvPr>
          <p:cNvSpPr txBox="1"/>
          <p:nvPr/>
        </p:nvSpPr>
        <p:spPr>
          <a:xfrm>
            <a:off x="-2354" y="3675183"/>
            <a:ext cx="6095999" cy="1323439"/>
          </a:xfrm>
          <a:prstGeom prst="rect">
            <a:avLst/>
          </a:prstGeom>
          <a:noFill/>
        </p:spPr>
        <p:txBody>
          <a:bodyPr wrap="square" rtlCol="0">
            <a:spAutoFit/>
          </a:bodyPr>
          <a:lstStyle/>
          <a:p>
            <a:pPr algn="ctr"/>
            <a:r>
              <a:rPr lang="en-US" sz="8000" b="1">
                <a:ln w="19050">
                  <a:solidFill>
                    <a:srgbClr val="1B1464"/>
                  </a:solidFill>
                </a:ln>
                <a:solidFill>
                  <a:srgbClr val="FFE600"/>
                </a:solidFill>
                <a:latin typeface="Helvetica" panose="020B0403020202020204" pitchFamily="34" charset="0"/>
              </a:rPr>
              <a:t>25 of 30</a:t>
            </a:r>
          </a:p>
        </p:txBody>
      </p:sp>
      <p:pic>
        <p:nvPicPr>
          <p:cNvPr id="22" name="Picture 21" descr="A clock with a arrow&#10;&#10;Description automatically generated with medium confidence">
            <a:extLst>
              <a:ext uri="{FF2B5EF4-FFF2-40B4-BE49-F238E27FC236}">
                <a16:creationId xmlns:a16="http://schemas.microsoft.com/office/drawing/2014/main" id="{449ABDC6-3973-A047-5460-917C12558D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34179" y="2023439"/>
            <a:ext cx="1622932" cy="1622932"/>
          </a:xfrm>
          <a:prstGeom prst="rect">
            <a:avLst/>
          </a:prstGeom>
        </p:spPr>
      </p:pic>
      <p:sp>
        <p:nvSpPr>
          <p:cNvPr id="3" name="TextBox 2">
            <a:extLst>
              <a:ext uri="{FF2B5EF4-FFF2-40B4-BE49-F238E27FC236}">
                <a16:creationId xmlns:a16="http://schemas.microsoft.com/office/drawing/2014/main" id="{524B64A4-1597-7471-C5D8-71B26A1923C7}"/>
              </a:ext>
            </a:extLst>
          </p:cNvPr>
          <p:cNvSpPr txBox="1"/>
          <p:nvPr/>
        </p:nvSpPr>
        <p:spPr>
          <a:xfrm>
            <a:off x="71387" y="5090348"/>
            <a:ext cx="594851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ln>
                  <a:solidFill>
                    <a:srgbClr val="1B1464"/>
                  </a:solidFill>
                </a:ln>
                <a:solidFill>
                  <a:srgbClr val="FFE600"/>
                </a:solidFill>
                <a:latin typeface="Helvetica" panose="020B0403020202020204" pitchFamily="34" charset="0"/>
              </a:rPr>
              <a:t>seconds viewed of a</a:t>
            </a:r>
            <a:br>
              <a:rPr lang="en-US" sz="2800" b="1">
                <a:ln>
                  <a:solidFill>
                    <a:srgbClr val="1B1464"/>
                  </a:solidFill>
                </a:ln>
                <a:solidFill>
                  <a:srgbClr val="FFE600"/>
                </a:solidFill>
                <a:latin typeface="Helvetica" panose="020B0403020202020204" pitchFamily="34" charset="0"/>
              </a:rPr>
            </a:br>
            <a:r>
              <a:rPr lang="en-US" sz="2800" b="1">
                <a:ln>
                  <a:solidFill>
                    <a:srgbClr val="1B1464"/>
                  </a:solidFill>
                </a:ln>
                <a:solidFill>
                  <a:srgbClr val="FFE600"/>
                </a:solidFill>
                <a:latin typeface="Helvetica" panose="020B0403020202020204" pitchFamily="34" charset="0"/>
              </a:rPr>
              <a:t>:30 cinema ad</a:t>
            </a:r>
            <a:r>
              <a:rPr lang="en-US" sz="2800">
                <a:solidFill>
                  <a:srgbClr val="FFE600"/>
                </a:solidFill>
                <a:latin typeface="Helvetica" panose="020B0403020202020204" pitchFamily="34" charset="0"/>
              </a:rPr>
              <a:t>,</a:t>
            </a:r>
            <a:r>
              <a:rPr lang="en-US" sz="2800">
                <a:solidFill>
                  <a:schemeClr val="bg1"/>
                </a:solidFill>
                <a:latin typeface="Helvetica" panose="020B0403020202020204" pitchFamily="34" charset="0"/>
              </a:rPr>
              <a:t> on average</a:t>
            </a:r>
            <a:endParaRPr kumimoji="0" lang="en-US" sz="280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0" name="Rectangle 9">
            <a:extLst>
              <a:ext uri="{FF2B5EF4-FFF2-40B4-BE49-F238E27FC236}">
                <a16:creationId xmlns:a16="http://schemas.microsoft.com/office/drawing/2014/main" id="{4ADAB9F4-9331-5511-7504-D8E4C27ADA2B}"/>
              </a:ext>
            </a:extLst>
          </p:cNvPr>
          <p:cNvSpPr/>
          <p:nvPr/>
        </p:nvSpPr>
        <p:spPr>
          <a:xfrm>
            <a:off x="0" y="0"/>
            <a:ext cx="1311965" cy="327131"/>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Showtime!</a:t>
            </a:r>
          </a:p>
        </p:txBody>
      </p:sp>
    </p:spTree>
    <p:extLst>
      <p:ext uri="{BB962C8B-B14F-4D97-AF65-F5344CB8AC3E}">
        <p14:creationId xmlns:p14="http://schemas.microsoft.com/office/powerpoint/2010/main" val="3216674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B6D9DD-833B-6A00-61DD-8E90177BCCAB}"/>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The theatrical experience </a:t>
            </a:r>
            <a:r>
              <a:rPr lang="en-US" sz="2600" b="1">
                <a:solidFill>
                  <a:srgbClr val="1B1464"/>
                </a:solidFill>
                <a:latin typeface="Helvetica" pitchFamily="2" charset="0"/>
              </a:rPr>
              <a:t>achieves much greater audience attention for cinema advertising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in comparison to other digital and social channels</a:t>
            </a:r>
          </a:p>
        </p:txBody>
      </p:sp>
      <p:sp>
        <p:nvSpPr>
          <p:cNvPr id="7" name="Rectangle 6">
            <a:extLst>
              <a:ext uri="{FF2B5EF4-FFF2-40B4-BE49-F238E27FC236}">
                <a16:creationId xmlns:a16="http://schemas.microsoft.com/office/drawing/2014/main" id="{BF552AD7-7F6F-4810-03DE-C115B33C9778}"/>
              </a:ext>
            </a:extLst>
          </p:cNvPr>
          <p:cNvSpPr/>
          <p:nvPr/>
        </p:nvSpPr>
        <p:spPr>
          <a:xfrm>
            <a:off x="1" y="1686476"/>
            <a:ext cx="1218423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83206" y="6345230"/>
            <a:ext cx="697804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NCM &amp; Lumen, Attention Study, October 8-12, 2023, n=364 A18+. Lumen/Holdco Proprietary Audio/Social/Digital 2023 Study. </a:t>
            </a:r>
          </a:p>
        </p:txBody>
      </p:sp>
      <p:graphicFrame>
        <p:nvGraphicFramePr>
          <p:cNvPr id="11" name="Chart 10">
            <a:extLst>
              <a:ext uri="{FF2B5EF4-FFF2-40B4-BE49-F238E27FC236}">
                <a16:creationId xmlns:a16="http://schemas.microsoft.com/office/drawing/2014/main" id="{17EA8B70-EA87-3F2F-3905-743DBF7F9CB9}"/>
              </a:ext>
            </a:extLst>
          </p:cNvPr>
          <p:cNvGraphicFramePr/>
          <p:nvPr>
            <p:extLst>
              <p:ext uri="{D42A27DB-BD31-4B8C-83A1-F6EECF244321}">
                <p14:modId xmlns:p14="http://schemas.microsoft.com/office/powerpoint/2010/main" val="2942481324"/>
              </p:ext>
            </p:extLst>
          </p:nvPr>
        </p:nvGraphicFramePr>
        <p:xfrm>
          <a:off x="236843" y="1875585"/>
          <a:ext cx="11708793" cy="442204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021AE723-F277-2391-BAB6-018116B6A388}"/>
              </a:ext>
            </a:extLst>
          </p:cNvPr>
          <p:cNvSpPr txBox="1"/>
          <p:nvPr/>
        </p:nvSpPr>
        <p:spPr>
          <a:xfrm>
            <a:off x="369651" y="1694580"/>
            <a:ext cx="114105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Light"/>
                <a:ea typeface="+mn-ea"/>
                <a:cs typeface="+mn-cs"/>
              </a:rPr>
              <a:t>Average Seconds Viewed of Ads</a:t>
            </a:r>
          </a:p>
        </p:txBody>
      </p:sp>
      <p:pic>
        <p:nvPicPr>
          <p:cNvPr id="1032" name="Picture 8" descr="Facebook Logo and symbol, meaning, history, PNG, brand">
            <a:extLst>
              <a:ext uri="{FF2B5EF4-FFF2-40B4-BE49-F238E27FC236}">
                <a16:creationId xmlns:a16="http://schemas.microsoft.com/office/drawing/2014/main" id="{90CAC88F-0759-B3A8-BEA8-49538A8FA92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071719" y="5723315"/>
            <a:ext cx="889421" cy="5002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4A40E0B-C027-7F17-D7B1-ACB36E31BF2F}"/>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557357" y="5733255"/>
            <a:ext cx="509815" cy="5098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B0A5A424-BB6A-A806-288F-7165734CF1BE}"/>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706712" y="5733255"/>
            <a:ext cx="509815" cy="50981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ikTok logo on transparent background 6057996 Vector Art at Vecteezy">
            <a:extLst>
              <a:ext uri="{FF2B5EF4-FFF2-40B4-BE49-F238E27FC236}">
                <a16:creationId xmlns:a16="http://schemas.microsoft.com/office/drawing/2014/main" id="{F34AD896-7AD3-3529-B3D0-F7E5E0F2671E}"/>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55408" y1="53163" x2="55408" y2="53163"/>
                      </a14:backgroundRemoval>
                    </a14:imgEffect>
                  </a14:imgLayer>
                </a14:imgProps>
              </a:ext>
              <a:ext uri="{28A0092B-C50C-407E-A947-70E740481C1C}">
                <a14:useLocalDpi xmlns:a14="http://schemas.microsoft.com/office/drawing/2010/main"/>
              </a:ext>
            </a:extLst>
          </a:blip>
          <a:srcRect/>
          <a:stretch>
            <a:fillRect/>
          </a:stretch>
        </p:blipFill>
        <p:spPr bwMode="auto">
          <a:xfrm>
            <a:off x="9799727" y="5664647"/>
            <a:ext cx="637821" cy="63782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YouTube Logo Design – History, Meaning and Evolution | Turbologo">
            <a:extLst>
              <a:ext uri="{FF2B5EF4-FFF2-40B4-BE49-F238E27FC236}">
                <a16:creationId xmlns:a16="http://schemas.microsoft.com/office/drawing/2014/main" id="{B78960E4-A262-B563-2D24-20A6DF5ADA73}"/>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52100" y1="49714" x2="52100" y2="49714"/>
                        <a14:backgroundMark x1="63700" y1="55714" x2="63700" y2="55714"/>
                        <a14:backgroundMark x1="63500" y1="53571" x2="63500" y2="53571"/>
                        <a14:backgroundMark x1="63400" y1="47143" x2="63400" y2="47143"/>
                        <a14:backgroundMark x1="39000" y1="37143" x2="39000" y2="37143"/>
                        <a14:backgroundMark x1="61900" y1="37857" x2="61900" y2="37857"/>
                        <a14:backgroundMark x1="60300" y1="37286" x2="60300" y2="37286"/>
                        <a14:backgroundMark x1="53500" y1="36714" x2="53500" y2="36714"/>
                      </a14:backgroundRemoval>
                    </a14:imgEffect>
                  </a14:imgLayer>
                </a14:imgProps>
              </a:ext>
              <a:ext uri="{28A0092B-C50C-407E-A947-70E740481C1C}">
                <a14:useLocalDpi xmlns:a14="http://schemas.microsoft.com/office/drawing/2010/main"/>
              </a:ext>
            </a:extLst>
          </a:blip>
          <a:srcRect l="35155" t="35142" r="35666" b="35251"/>
          <a:stretch/>
        </p:blipFill>
        <p:spPr bwMode="auto">
          <a:xfrm>
            <a:off x="2873865" y="5826396"/>
            <a:ext cx="586671" cy="4166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Facebook Logo and symbol, meaning, history, PNG, brand">
            <a:extLst>
              <a:ext uri="{FF2B5EF4-FFF2-40B4-BE49-F238E27FC236}">
                <a16:creationId xmlns:a16="http://schemas.microsoft.com/office/drawing/2014/main" id="{B94B45B2-CB6C-E7C5-777C-8C37B5826FD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97982" y="5723315"/>
            <a:ext cx="889421" cy="5002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A91222F9-46A8-3701-C81C-54A96070DF5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14919" y="5741382"/>
            <a:ext cx="501688" cy="501688"/>
          </a:xfrm>
          <a:prstGeom prst="rect">
            <a:avLst/>
          </a:prstGeom>
        </p:spPr>
      </p:pic>
      <p:sp>
        <p:nvSpPr>
          <p:cNvPr id="3" name="Rectangle 2">
            <a:extLst>
              <a:ext uri="{FF2B5EF4-FFF2-40B4-BE49-F238E27FC236}">
                <a16:creationId xmlns:a16="http://schemas.microsoft.com/office/drawing/2014/main" id="{ACADB64F-494D-A120-941F-90720465C022}"/>
              </a:ext>
            </a:extLst>
          </p:cNvPr>
          <p:cNvSpPr/>
          <p:nvPr/>
        </p:nvSpPr>
        <p:spPr>
          <a:xfrm>
            <a:off x="0" y="0"/>
            <a:ext cx="1311965" cy="327131"/>
          </a:xfrm>
          <a:prstGeom prst="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Showtime!</a:t>
            </a:r>
          </a:p>
        </p:txBody>
      </p:sp>
      <p:pic>
        <p:nvPicPr>
          <p:cNvPr id="6" name="Picture 5" descr="Logo&#10;&#10;Description automatically generated">
            <a:extLst>
              <a:ext uri="{FF2B5EF4-FFF2-40B4-BE49-F238E27FC236}">
                <a16:creationId xmlns:a16="http://schemas.microsoft.com/office/drawing/2014/main" id="{BEED38E5-6117-A2AC-F518-BC31DFFEE7F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064691" y="5741382"/>
            <a:ext cx="501688" cy="501688"/>
          </a:xfrm>
          <a:prstGeom prst="rect">
            <a:avLst/>
          </a:prstGeom>
        </p:spPr>
      </p:pic>
      <p:sp>
        <p:nvSpPr>
          <p:cNvPr id="12" name="Rectangle 11">
            <a:extLst>
              <a:ext uri="{FF2B5EF4-FFF2-40B4-BE49-F238E27FC236}">
                <a16:creationId xmlns:a16="http://schemas.microsoft.com/office/drawing/2014/main" id="{ED04BEDC-B408-0C90-42D5-65E8BB87C1EA}"/>
              </a:ext>
            </a:extLst>
          </p:cNvPr>
          <p:cNvSpPr/>
          <p:nvPr/>
        </p:nvSpPr>
        <p:spPr>
          <a:xfrm>
            <a:off x="3826092" y="2096345"/>
            <a:ext cx="8119543" cy="4201280"/>
          </a:xfrm>
          <a:prstGeom prst="rect">
            <a:avLst/>
          </a:prstGeom>
          <a:noFill/>
          <a:ln w="3810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Helvetica-Light"/>
              <a:ea typeface="+mn-ea"/>
              <a:cs typeface="+mn-cs"/>
            </a:endParaRPr>
          </a:p>
        </p:txBody>
      </p:sp>
      <p:sp>
        <p:nvSpPr>
          <p:cNvPr id="16" name="TextBox 15">
            <a:extLst>
              <a:ext uri="{FF2B5EF4-FFF2-40B4-BE49-F238E27FC236}">
                <a16:creationId xmlns:a16="http://schemas.microsoft.com/office/drawing/2014/main" id="{F17C18AE-1E06-E3C5-9FE3-1AA0BB13BFF3}"/>
              </a:ext>
            </a:extLst>
          </p:cNvPr>
          <p:cNvSpPr txBox="1"/>
          <p:nvPr/>
        </p:nvSpPr>
        <p:spPr>
          <a:xfrm>
            <a:off x="3826092" y="2108147"/>
            <a:ext cx="8119543" cy="307777"/>
          </a:xfrm>
          <a:prstGeom prst="rect">
            <a:avLst/>
          </a:prstGeom>
          <a:solidFill>
            <a:srgbClr val="4EBE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anose="020B0403020202020204" pitchFamily="34" charset="0"/>
                <a:ea typeface="+mn-ea"/>
                <a:cs typeface="+mn-cs"/>
              </a:rPr>
              <a:t>:15 second ads or less</a:t>
            </a:r>
          </a:p>
        </p:txBody>
      </p:sp>
      <p:sp>
        <p:nvSpPr>
          <p:cNvPr id="20" name="TextBox 19">
            <a:extLst>
              <a:ext uri="{FF2B5EF4-FFF2-40B4-BE49-F238E27FC236}">
                <a16:creationId xmlns:a16="http://schemas.microsoft.com/office/drawing/2014/main" id="{E36B91C0-2C40-B58A-7372-196516D5E6E8}"/>
              </a:ext>
            </a:extLst>
          </p:cNvPr>
          <p:cNvSpPr txBox="1"/>
          <p:nvPr/>
        </p:nvSpPr>
        <p:spPr>
          <a:xfrm>
            <a:off x="369651" y="2108147"/>
            <a:ext cx="3448674" cy="307777"/>
          </a:xfrm>
          <a:prstGeom prst="rect">
            <a:avLst/>
          </a:prstGeom>
          <a:solidFill>
            <a:srgbClr val="4EBEA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panose="020B0403020202020204" pitchFamily="34" charset="0"/>
                <a:ea typeface="+mn-ea"/>
                <a:cs typeface="+mn-cs"/>
              </a:rPr>
              <a:t>:30 second ads</a:t>
            </a:r>
          </a:p>
        </p:txBody>
      </p:sp>
      <p:sp>
        <p:nvSpPr>
          <p:cNvPr id="21" name="Rectangle 20">
            <a:extLst>
              <a:ext uri="{FF2B5EF4-FFF2-40B4-BE49-F238E27FC236}">
                <a16:creationId xmlns:a16="http://schemas.microsoft.com/office/drawing/2014/main" id="{222A1A0F-8111-9C98-7481-2DFADCC42D0B}"/>
              </a:ext>
            </a:extLst>
          </p:cNvPr>
          <p:cNvSpPr/>
          <p:nvPr/>
        </p:nvSpPr>
        <p:spPr>
          <a:xfrm>
            <a:off x="376126" y="2101048"/>
            <a:ext cx="3449967" cy="4193331"/>
          </a:xfrm>
          <a:prstGeom prst="rect">
            <a:avLst/>
          </a:prstGeom>
          <a:noFill/>
          <a:ln w="3810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Helvetica-Light"/>
              <a:ea typeface="+mn-ea"/>
              <a:cs typeface="+mn-cs"/>
            </a:endParaRPr>
          </a:p>
        </p:txBody>
      </p:sp>
      <p:cxnSp>
        <p:nvCxnSpPr>
          <p:cNvPr id="23" name="Straight Connector 22">
            <a:extLst>
              <a:ext uri="{FF2B5EF4-FFF2-40B4-BE49-F238E27FC236}">
                <a16:creationId xmlns:a16="http://schemas.microsoft.com/office/drawing/2014/main" id="{49015C2B-504B-157A-52C8-52A875AAFCDD}"/>
              </a:ext>
            </a:extLst>
          </p:cNvPr>
          <p:cNvCxnSpPr>
            <a:cxnSpLocks/>
          </p:cNvCxnSpPr>
          <p:nvPr/>
        </p:nvCxnSpPr>
        <p:spPr>
          <a:xfrm flipV="1">
            <a:off x="3826092" y="2088690"/>
            <a:ext cx="0" cy="3195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descr="A group of balls with a black background&#10;&#10;Description automatically generated">
            <a:extLst>
              <a:ext uri="{FF2B5EF4-FFF2-40B4-BE49-F238E27FC236}">
                <a16:creationId xmlns:a16="http://schemas.microsoft.com/office/drawing/2014/main" id="{4FB55CB6-B3A3-8F06-E146-7ECA8656206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820491" y="5848692"/>
            <a:ext cx="394378" cy="394378"/>
          </a:xfrm>
          <a:prstGeom prst="rect">
            <a:avLst/>
          </a:prstGeom>
        </p:spPr>
      </p:pic>
    </p:spTree>
    <p:extLst>
      <p:ext uri="{BB962C8B-B14F-4D97-AF65-F5344CB8AC3E}">
        <p14:creationId xmlns:p14="http://schemas.microsoft.com/office/powerpoint/2010/main" val="2636821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a:spLocks noGrp="1" noRot="1" noMove="1" noResize="1" noEditPoints="1" noAdjustHandles="1" noChangeArrowheads="1" noChangeShapeType="1"/>
          </p:cNvSpPr>
          <p:nvPr/>
        </p:nvSpPr>
        <p:spPr>
          <a:xfrm>
            <a:off x="1" y="1686476"/>
            <a:ext cx="12184232" cy="5172987"/>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3" y="527486"/>
            <a:ext cx="1195515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4EBEA4"/>
                </a:solidFill>
                <a:effectLst/>
                <a:uLnTx/>
                <a:uFillTx/>
                <a:latin typeface="Helvetica" pitchFamily="2" charset="0"/>
                <a:ea typeface="+mn-ea"/>
                <a:cs typeface="+mn-cs"/>
              </a:rPr>
              <a:t>The ‘After Show’:</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a:ln>
                  <a:noFill/>
                </a:ln>
                <a:effectLst/>
                <a:uLnTx/>
                <a:uFillTx/>
                <a:latin typeface="Helvetica" pitchFamily="2" charset="0"/>
                <a:ea typeface="+mn-ea"/>
                <a:cs typeface="+mn-cs"/>
              </a:rPr>
              <a:t>Acts of Attention Along the Moviegoer’s Journey</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19" name="Picture 18">
            <a:extLst>
              <a:ext uri="{FF2B5EF4-FFF2-40B4-BE49-F238E27FC236}">
                <a16:creationId xmlns:a16="http://schemas.microsoft.com/office/drawing/2014/main" id="{932D9EF2-2B7C-8CE2-072C-621390842581}"/>
              </a:ext>
            </a:extLst>
          </p:cNvPr>
          <p:cNvPicPr>
            <a:picLocks noChangeAspect="1"/>
          </p:cNvPicPr>
          <p:nvPr/>
        </p:nvPicPr>
        <p:blipFill>
          <a:blip r:embed="rId4"/>
          <a:stretch>
            <a:fillRect/>
          </a:stretch>
        </p:blipFill>
        <p:spPr>
          <a:xfrm>
            <a:off x="2910128" y="2452256"/>
            <a:ext cx="6023370" cy="3517697"/>
          </a:xfrm>
          <a:prstGeom prst="rect">
            <a:avLst/>
          </a:prstGeom>
          <a:ln w="28575">
            <a:solidFill>
              <a:srgbClr val="4EBEA4"/>
            </a:solidFill>
          </a:ln>
        </p:spPr>
      </p:pic>
      <p:sp>
        <p:nvSpPr>
          <p:cNvPr id="27" name="Rectangle: Rounded Corners 26">
            <a:extLst>
              <a:ext uri="{FF2B5EF4-FFF2-40B4-BE49-F238E27FC236}">
                <a16:creationId xmlns:a16="http://schemas.microsoft.com/office/drawing/2014/main" id="{D54CA028-46BF-BAB9-9DBF-B36CD90B8E9A}"/>
              </a:ext>
            </a:extLst>
          </p:cNvPr>
          <p:cNvSpPr/>
          <p:nvPr/>
        </p:nvSpPr>
        <p:spPr>
          <a:xfrm>
            <a:off x="3027094" y="3055221"/>
            <a:ext cx="493346" cy="284247"/>
          </a:xfrm>
          <a:prstGeom prst="round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Bold"/>
                <a:ea typeface="+mn-ea"/>
                <a:cs typeface="+mn-cs"/>
              </a:rPr>
              <a:t>9</a:t>
            </a:r>
          </a:p>
        </p:txBody>
      </p:sp>
      <p:sp>
        <p:nvSpPr>
          <p:cNvPr id="30" name="Rectangle: Rounded Corners 29">
            <a:extLst>
              <a:ext uri="{FF2B5EF4-FFF2-40B4-BE49-F238E27FC236}">
                <a16:creationId xmlns:a16="http://schemas.microsoft.com/office/drawing/2014/main" id="{92B49191-D9F1-BAE1-FAAB-FEEB3CAE6040}"/>
              </a:ext>
            </a:extLst>
          </p:cNvPr>
          <p:cNvSpPr/>
          <p:nvPr/>
        </p:nvSpPr>
        <p:spPr>
          <a:xfrm>
            <a:off x="6002735" y="3055221"/>
            <a:ext cx="493346" cy="284247"/>
          </a:xfrm>
          <a:prstGeom prst="round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Bold"/>
                <a:ea typeface="+mn-ea"/>
                <a:cs typeface="+mn-cs"/>
              </a:rPr>
              <a:t>10</a:t>
            </a:r>
          </a:p>
        </p:txBody>
      </p:sp>
      <p:sp>
        <p:nvSpPr>
          <p:cNvPr id="20" name="TextBox 19">
            <a:extLst>
              <a:ext uri="{FF2B5EF4-FFF2-40B4-BE49-F238E27FC236}">
                <a16:creationId xmlns:a16="http://schemas.microsoft.com/office/drawing/2014/main" id="{8323DE16-F6A8-D10A-2989-699B7CEA0954}"/>
              </a:ext>
            </a:extLst>
          </p:cNvPr>
          <p:cNvSpPr txBox="1"/>
          <p:nvPr/>
        </p:nvSpPr>
        <p:spPr>
          <a:xfrm>
            <a:off x="3027094" y="3875103"/>
            <a:ext cx="2827508"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EBEA4"/>
                </a:solidFill>
                <a:effectLst/>
                <a:uLnTx/>
                <a:uFillTx/>
                <a:latin typeface="Helvetica-Light"/>
                <a:ea typeface="+mn-ea"/>
                <a:cs typeface="+mn-cs"/>
              </a:rPr>
              <a:t>Reminisce</a:t>
            </a:r>
          </a:p>
        </p:txBody>
      </p:sp>
      <p:sp>
        <p:nvSpPr>
          <p:cNvPr id="21" name="TextBox 20">
            <a:extLst>
              <a:ext uri="{FF2B5EF4-FFF2-40B4-BE49-F238E27FC236}">
                <a16:creationId xmlns:a16="http://schemas.microsoft.com/office/drawing/2014/main" id="{6ECB7115-5013-488E-FF05-96546D03CC32}"/>
              </a:ext>
            </a:extLst>
          </p:cNvPr>
          <p:cNvSpPr txBox="1"/>
          <p:nvPr/>
        </p:nvSpPr>
        <p:spPr>
          <a:xfrm>
            <a:off x="6008950" y="3875103"/>
            <a:ext cx="2827508"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EBEA4"/>
                </a:solidFill>
                <a:effectLst/>
                <a:uLnTx/>
                <a:uFillTx/>
                <a:latin typeface="Helvetica-Light"/>
                <a:ea typeface="+mn-ea"/>
                <a:cs typeface="+mn-cs"/>
              </a:rPr>
              <a:t>Extend</a:t>
            </a:r>
          </a:p>
        </p:txBody>
      </p:sp>
    </p:spTree>
    <p:extLst>
      <p:ext uri="{BB962C8B-B14F-4D97-AF65-F5344CB8AC3E}">
        <p14:creationId xmlns:p14="http://schemas.microsoft.com/office/powerpoint/2010/main" val="1045274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sitting at a bar&#10;&#10;Description automatically generated">
            <a:extLst>
              <a:ext uri="{FF2B5EF4-FFF2-40B4-BE49-F238E27FC236}">
                <a16:creationId xmlns:a16="http://schemas.microsoft.com/office/drawing/2014/main" id="{8DD84DCD-3469-9377-437C-E58B9123FB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98"/>
          <a:stretch/>
        </p:blipFill>
        <p:spPr>
          <a:xfrm>
            <a:off x="6002357" y="1686388"/>
            <a:ext cx="6194514" cy="5171612"/>
          </a:xfrm>
          <a:prstGeom prst="rect">
            <a:avLst/>
          </a:prstGeom>
        </p:spPr>
      </p:pic>
      <p:sp>
        <p:nvSpPr>
          <p:cNvPr id="6" name="Rectangle 5">
            <a:extLst>
              <a:ext uri="{FF2B5EF4-FFF2-40B4-BE49-F238E27FC236}">
                <a16:creationId xmlns:a16="http://schemas.microsoft.com/office/drawing/2014/main" id="{852BB068-271F-982F-E064-8575D79758CC}"/>
              </a:ext>
            </a:extLst>
          </p:cNvPr>
          <p:cNvSpPr/>
          <p:nvPr/>
        </p:nvSpPr>
        <p:spPr>
          <a:xfrm>
            <a:off x="0" y="1686475"/>
            <a:ext cx="6012329" cy="518267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E99204ED-C6E3-A012-67AC-B74190492F11}"/>
              </a:ext>
            </a:extLst>
          </p:cNvPr>
          <p:cNvSpPr/>
          <p:nvPr/>
        </p:nvSpPr>
        <p:spPr>
          <a:xfrm>
            <a:off x="281941" y="2514600"/>
            <a:ext cx="5357995" cy="3543930"/>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19B1AEB-7481-0CBC-3D92-56DFF2A91610}"/>
              </a:ext>
            </a:extLst>
          </p:cNvPr>
          <p:cNvSpPr txBox="1"/>
          <p:nvPr/>
        </p:nvSpPr>
        <p:spPr>
          <a:xfrm>
            <a:off x="503714" y="6204814"/>
            <a:ext cx="54895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1B1464"/>
                </a:solidFill>
                <a:latin typeface="Helvetica" panose="020B0604020202020204" pitchFamily="34" charset="0"/>
                <a:cs typeface="Helvetica" panose="020B0604020202020204" pitchFamily="34" charset="0"/>
              </a:rPr>
              <a:t>Source: Screenvision, Screen Engine Data, March 2024. Base: Total Respondents (18+). ‘Thinking about your typical moviegoing experience, what do you do after seeing a movie in the theater?’</a:t>
            </a:r>
            <a:endParaRPr lang="en-US" sz="800">
              <a:solidFill>
                <a:srgbClr val="1B1464"/>
              </a:solidFill>
              <a:highlight>
                <a:srgbClr val="FFFF00"/>
              </a:highlight>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4" name="Rectangle 3">
            <a:extLst>
              <a:ext uri="{FF2B5EF4-FFF2-40B4-BE49-F238E27FC236}">
                <a16:creationId xmlns:a16="http://schemas.microsoft.com/office/drawing/2014/main" id="{1BF894CE-5EB9-4BB3-F6C7-477E37F6A6AA}"/>
              </a:ext>
            </a:extLst>
          </p:cNvPr>
          <p:cNvSpPr/>
          <p:nvPr/>
        </p:nvSpPr>
        <p:spPr>
          <a:xfrm>
            <a:off x="253790" y="412161"/>
            <a:ext cx="1191669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Moviegoers enjoy reliving their theatrical experience together immediately after the movie which may include discussions about the ads as well</a:t>
            </a:r>
          </a:p>
        </p:txBody>
      </p:sp>
      <p:sp>
        <p:nvSpPr>
          <p:cNvPr id="10" name="Rectangle 9">
            <a:extLst>
              <a:ext uri="{FF2B5EF4-FFF2-40B4-BE49-F238E27FC236}">
                <a16:creationId xmlns:a16="http://schemas.microsoft.com/office/drawing/2014/main" id="{6207CC1A-CFD7-697D-86E8-81F0633D371C}"/>
              </a:ext>
            </a:extLst>
          </p:cNvPr>
          <p:cNvSpPr/>
          <p:nvPr/>
        </p:nvSpPr>
        <p:spPr>
          <a:xfrm>
            <a:off x="0" y="0"/>
            <a:ext cx="1227812" cy="327131"/>
          </a:xfrm>
          <a:prstGeom prst="rect">
            <a:avLst/>
          </a:prstGeom>
          <a:solidFill>
            <a:srgbClr val="4EBEA4"/>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a:solidFill>
                  <a:schemeClr val="bg1"/>
                </a:solidFill>
                <a:latin typeface="Helvetica" panose="020B0604020202020204" pitchFamily="34" charset="0"/>
                <a:cs typeface="Helvetica" panose="020B0604020202020204" pitchFamily="34" charset="0"/>
              </a:rPr>
              <a:t>Reminisce</a:t>
            </a:r>
          </a:p>
        </p:txBody>
      </p:sp>
      <p:sp>
        <p:nvSpPr>
          <p:cNvPr id="30" name="TextBox 29">
            <a:extLst>
              <a:ext uri="{FF2B5EF4-FFF2-40B4-BE49-F238E27FC236}">
                <a16:creationId xmlns:a16="http://schemas.microsoft.com/office/drawing/2014/main" id="{2345C137-28A6-DAE6-5506-F030D4D46400}"/>
              </a:ext>
            </a:extLst>
          </p:cNvPr>
          <p:cNvSpPr txBox="1"/>
          <p:nvPr/>
        </p:nvSpPr>
        <p:spPr>
          <a:xfrm>
            <a:off x="483207" y="4187808"/>
            <a:ext cx="5022647" cy="1815882"/>
          </a:xfrm>
          <a:prstGeom prst="rect">
            <a:avLst/>
          </a:prstGeom>
          <a:noFill/>
        </p:spPr>
        <p:txBody>
          <a:bodyPr wrap="square" rtlCol="0">
            <a:spAutoFit/>
          </a:bodyPr>
          <a:lstStyle/>
          <a:p>
            <a:pPr algn="ctr"/>
            <a:r>
              <a:rPr lang="en-US" sz="2800" b="1">
                <a:solidFill>
                  <a:srgbClr val="4EBEA4"/>
                </a:solidFill>
                <a:latin typeface="+mj-lt"/>
              </a:rPr>
              <a:t>Talk about the movie </a:t>
            </a:r>
            <a:br>
              <a:rPr lang="en-US" sz="2800" b="1">
                <a:solidFill>
                  <a:srgbClr val="4EBEA4"/>
                </a:solidFill>
                <a:latin typeface="+mj-lt"/>
              </a:rPr>
            </a:br>
            <a:r>
              <a:rPr lang="en-US" sz="2800">
                <a:latin typeface="+mj-lt"/>
              </a:rPr>
              <a:t>with the people they saw </a:t>
            </a:r>
            <a:br>
              <a:rPr lang="en-US" sz="2800">
                <a:latin typeface="+mj-lt"/>
              </a:rPr>
            </a:br>
            <a:r>
              <a:rPr lang="en-US" sz="2800">
                <a:latin typeface="+mj-lt"/>
              </a:rPr>
              <a:t>it with, after seeing it </a:t>
            </a:r>
            <a:br>
              <a:rPr lang="en-US" sz="2800">
                <a:latin typeface="+mj-lt"/>
              </a:rPr>
            </a:br>
            <a:r>
              <a:rPr lang="en-US" sz="2800">
                <a:latin typeface="+mj-lt"/>
              </a:rPr>
              <a:t>in the movie theater</a:t>
            </a:r>
          </a:p>
        </p:txBody>
      </p:sp>
      <p:pic>
        <p:nvPicPr>
          <p:cNvPr id="31" name="Picture 30">
            <a:extLst>
              <a:ext uri="{FF2B5EF4-FFF2-40B4-BE49-F238E27FC236}">
                <a16:creationId xmlns:a16="http://schemas.microsoft.com/office/drawing/2014/main" id="{D41C0EF5-773F-7DCC-8377-5BF2DCD8FE2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3714" y="2789713"/>
            <a:ext cx="1278573" cy="1278573"/>
          </a:xfrm>
          <a:prstGeom prst="rect">
            <a:avLst/>
          </a:prstGeom>
        </p:spPr>
      </p:pic>
      <p:sp>
        <p:nvSpPr>
          <p:cNvPr id="33" name="TextBox 32">
            <a:extLst>
              <a:ext uri="{FF2B5EF4-FFF2-40B4-BE49-F238E27FC236}">
                <a16:creationId xmlns:a16="http://schemas.microsoft.com/office/drawing/2014/main" id="{FB858C3F-6F99-55BD-2BB7-2AE5BF2D76ED}"/>
              </a:ext>
            </a:extLst>
          </p:cNvPr>
          <p:cNvSpPr txBox="1"/>
          <p:nvPr/>
        </p:nvSpPr>
        <p:spPr>
          <a:xfrm>
            <a:off x="1546643" y="2768500"/>
            <a:ext cx="2895775" cy="1323439"/>
          </a:xfrm>
          <a:prstGeom prst="rect">
            <a:avLst/>
          </a:prstGeom>
          <a:noFill/>
        </p:spPr>
        <p:txBody>
          <a:bodyPr wrap="square" rtlCol="0">
            <a:spAutoFit/>
          </a:bodyPr>
          <a:lstStyle/>
          <a:p>
            <a:pPr algn="ctr"/>
            <a:r>
              <a:rPr lang="en-US" sz="8000" b="1">
                <a:ln>
                  <a:solidFill>
                    <a:srgbClr val="1B1464"/>
                  </a:solidFill>
                </a:ln>
                <a:solidFill>
                  <a:srgbClr val="4EBEA4"/>
                </a:solidFill>
              </a:rPr>
              <a:t>69%</a:t>
            </a:r>
          </a:p>
        </p:txBody>
      </p:sp>
      <p:sp>
        <p:nvSpPr>
          <p:cNvPr id="24" name="TextBox 23">
            <a:extLst>
              <a:ext uri="{FF2B5EF4-FFF2-40B4-BE49-F238E27FC236}">
                <a16:creationId xmlns:a16="http://schemas.microsoft.com/office/drawing/2014/main" id="{E9AF0732-275A-73B0-9D1A-FBBFEBB050FE}"/>
              </a:ext>
            </a:extLst>
          </p:cNvPr>
          <p:cNvSpPr txBox="1"/>
          <p:nvPr/>
        </p:nvSpPr>
        <p:spPr>
          <a:xfrm>
            <a:off x="281941" y="1901368"/>
            <a:ext cx="5516880"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 of moviegoers that…</a:t>
            </a:r>
          </a:p>
        </p:txBody>
      </p:sp>
    </p:spTree>
    <p:extLst>
      <p:ext uri="{BB962C8B-B14F-4D97-AF65-F5344CB8AC3E}">
        <p14:creationId xmlns:p14="http://schemas.microsoft.com/office/powerpoint/2010/main" val="3036935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0A0E60E-3D56-2B96-F970-927D6F374BA8}"/>
              </a:ext>
            </a:extLst>
          </p:cNvPr>
          <p:cNvSpPr/>
          <p:nvPr/>
        </p:nvSpPr>
        <p:spPr>
          <a:xfrm>
            <a:off x="1" y="1686476"/>
            <a:ext cx="1218423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051FD27-886A-FEC1-4FBD-18116B319888}"/>
              </a:ext>
            </a:extLst>
          </p:cNvPr>
          <p:cNvSpPr/>
          <p:nvPr/>
        </p:nvSpPr>
        <p:spPr>
          <a:xfrm>
            <a:off x="3169499" y="2194826"/>
            <a:ext cx="2833715" cy="403195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759CB6F2-84AE-8217-4CCC-780454BCB43B}"/>
              </a:ext>
            </a:extLst>
          </p:cNvPr>
          <p:cNvSpPr/>
          <p:nvPr/>
        </p:nvSpPr>
        <p:spPr>
          <a:xfrm>
            <a:off x="6186004" y="2194826"/>
            <a:ext cx="2833715" cy="403195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23F20BD-2319-4C0F-7766-399E046675AC}"/>
              </a:ext>
            </a:extLst>
          </p:cNvPr>
          <p:cNvSpPr/>
          <p:nvPr/>
        </p:nvSpPr>
        <p:spPr>
          <a:xfrm>
            <a:off x="161695" y="2194826"/>
            <a:ext cx="2833715" cy="403195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6460E67-FC6A-D7D7-C099-DF95B3378EE0}"/>
              </a:ext>
            </a:extLst>
          </p:cNvPr>
          <p:cNvSpPr/>
          <p:nvPr/>
        </p:nvSpPr>
        <p:spPr>
          <a:xfrm>
            <a:off x="9204374" y="2194826"/>
            <a:ext cx="2833715" cy="403195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3118679-C5BB-453F-376C-4BAFD6E8593E}"/>
              </a:ext>
            </a:extLst>
          </p:cNvPr>
          <p:cNvSpPr txBox="1"/>
          <p:nvPr/>
        </p:nvSpPr>
        <p:spPr>
          <a:xfrm>
            <a:off x="3169498" y="4142278"/>
            <a:ext cx="2830045" cy="954107"/>
          </a:xfrm>
          <a:prstGeom prst="rect">
            <a:avLst/>
          </a:prstGeom>
          <a:noFill/>
        </p:spPr>
        <p:txBody>
          <a:bodyPr wrap="square" rtlCol="0">
            <a:spAutoFit/>
          </a:bodyPr>
          <a:lstStyle/>
          <a:p>
            <a:pPr algn="ctr"/>
            <a:r>
              <a:rPr lang="en-US" sz="5600" b="1">
                <a:ln>
                  <a:solidFill>
                    <a:srgbClr val="1B1464"/>
                  </a:solidFill>
                </a:ln>
                <a:solidFill>
                  <a:srgbClr val="00BFF2"/>
                </a:solidFill>
                <a:latin typeface="Helvetica" panose="020B0403020202020204" pitchFamily="34" charset="0"/>
              </a:rPr>
              <a:t>87%</a:t>
            </a:r>
          </a:p>
        </p:txBody>
      </p:sp>
      <p:sp>
        <p:nvSpPr>
          <p:cNvPr id="15" name="TextBox 14">
            <a:extLst>
              <a:ext uri="{FF2B5EF4-FFF2-40B4-BE49-F238E27FC236}">
                <a16:creationId xmlns:a16="http://schemas.microsoft.com/office/drawing/2014/main" id="{22A729C0-8E65-67B0-06E4-BFA67CB2E36C}"/>
              </a:ext>
            </a:extLst>
          </p:cNvPr>
          <p:cNvSpPr txBox="1"/>
          <p:nvPr/>
        </p:nvSpPr>
        <p:spPr>
          <a:xfrm>
            <a:off x="6185101" y="4142278"/>
            <a:ext cx="2826327" cy="954107"/>
          </a:xfrm>
          <a:prstGeom prst="rect">
            <a:avLst/>
          </a:prstGeom>
          <a:noFill/>
        </p:spPr>
        <p:txBody>
          <a:bodyPr wrap="square" rtlCol="0">
            <a:spAutoFit/>
          </a:bodyPr>
          <a:lstStyle/>
          <a:p>
            <a:pPr algn="ctr"/>
            <a:r>
              <a:rPr lang="en-US" sz="5600" b="1">
                <a:ln>
                  <a:solidFill>
                    <a:srgbClr val="1B1464"/>
                  </a:solidFill>
                </a:ln>
                <a:solidFill>
                  <a:srgbClr val="ED3C8D"/>
                </a:solidFill>
                <a:latin typeface="Helvetica" panose="020B0403020202020204" pitchFamily="34" charset="0"/>
              </a:rPr>
              <a:t>51%</a:t>
            </a:r>
          </a:p>
        </p:txBody>
      </p:sp>
      <p:sp>
        <p:nvSpPr>
          <p:cNvPr id="18" name="TextBox 17">
            <a:extLst>
              <a:ext uri="{FF2B5EF4-FFF2-40B4-BE49-F238E27FC236}">
                <a16:creationId xmlns:a16="http://schemas.microsoft.com/office/drawing/2014/main" id="{A17DB4B0-222A-5856-0F08-0582D03AA4E9}"/>
              </a:ext>
            </a:extLst>
          </p:cNvPr>
          <p:cNvSpPr txBox="1"/>
          <p:nvPr/>
        </p:nvSpPr>
        <p:spPr>
          <a:xfrm>
            <a:off x="159766" y="4142278"/>
            <a:ext cx="2826327" cy="954107"/>
          </a:xfrm>
          <a:prstGeom prst="rect">
            <a:avLst/>
          </a:prstGeom>
          <a:noFill/>
        </p:spPr>
        <p:txBody>
          <a:bodyPr wrap="square" rtlCol="0">
            <a:spAutoFit/>
          </a:bodyPr>
          <a:lstStyle/>
          <a:p>
            <a:pPr algn="ctr"/>
            <a:r>
              <a:rPr lang="en-US" sz="5600" b="1">
                <a:ln>
                  <a:solidFill>
                    <a:srgbClr val="1B1464"/>
                  </a:solidFill>
                </a:ln>
                <a:solidFill>
                  <a:srgbClr val="4EBEA4"/>
                </a:solidFill>
                <a:latin typeface="Helvetica" panose="020B0403020202020204" pitchFamily="34" charset="0"/>
              </a:rPr>
              <a:t>+119%</a:t>
            </a:r>
          </a:p>
        </p:txBody>
      </p:sp>
      <p:pic>
        <p:nvPicPr>
          <p:cNvPr id="22" name="Picture 21">
            <a:extLst>
              <a:ext uri="{FF2B5EF4-FFF2-40B4-BE49-F238E27FC236}">
                <a16:creationId xmlns:a16="http://schemas.microsoft.com/office/drawing/2014/main" id="{211A165F-4779-5D90-204A-329B540673A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61197" y="2680984"/>
            <a:ext cx="1432255" cy="1432255"/>
          </a:xfrm>
          <a:prstGeom prst="rect">
            <a:avLst/>
          </a:prstGeom>
        </p:spPr>
      </p:pic>
      <p:sp>
        <p:nvSpPr>
          <p:cNvPr id="4" name="Rectangle 3">
            <a:extLst>
              <a:ext uri="{FF2B5EF4-FFF2-40B4-BE49-F238E27FC236}">
                <a16:creationId xmlns:a16="http://schemas.microsoft.com/office/drawing/2014/main" id="{1BF894CE-5EB9-4BB3-F6C7-477E37F6A6AA}"/>
              </a:ext>
            </a:extLst>
          </p:cNvPr>
          <p:cNvSpPr/>
          <p:nvPr/>
        </p:nvSpPr>
        <p:spPr>
          <a:xfrm>
            <a:off x="236843" y="416674"/>
            <a:ext cx="119336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Moviegoers’ high attentiveness to cinema ads and their overall experience increases brand recall and consideration for cinema advertisers</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83207" y="6351904"/>
            <a:ext cx="11468278" cy="215444"/>
          </a:xfrm>
          <a:prstGeom prst="rect">
            <a:avLst/>
          </a:prstGeom>
          <a:noFill/>
        </p:spPr>
        <p:txBody>
          <a:bodyPr wrap="square" rtlCol="0">
            <a:spAutoFit/>
          </a:bodyPr>
          <a:lstStyle/>
          <a:p>
            <a:r>
              <a:rPr lang="en-US" sz="800">
                <a:latin typeface="Helvetica" panose="020B0604020202020204" pitchFamily="34" charset="0"/>
                <a:cs typeface="Helvetica" panose="020B0604020202020204" pitchFamily="34" charset="0"/>
              </a:rPr>
              <a:t>Source: NCM &amp; </a:t>
            </a:r>
            <a:r>
              <a:rPr lang="en-US" sz="800" err="1">
                <a:latin typeface="Helvetica" panose="020B0604020202020204" pitchFamily="34" charset="0"/>
                <a:cs typeface="Helvetica" panose="020B0604020202020204" pitchFamily="34" charset="0"/>
              </a:rPr>
              <a:t>eWorks</a:t>
            </a:r>
            <a:r>
              <a:rPr lang="en-US" sz="800">
                <a:latin typeface="Helvetica" panose="020B0604020202020204" pitchFamily="34" charset="0"/>
                <a:cs typeface="Helvetica" panose="020B0604020202020204" pitchFamily="34" charset="0"/>
              </a:rPr>
              <a:t>, Intercept Study, November 2023, P18-49. *Screenvision &amp; Amplified Intelligence, ‘All Eyes on Us’, April 2023. **Screenvision &amp; MAGNA, ‘Eyes on Screen’, January 2024.</a:t>
            </a:r>
            <a:endParaRPr lang="en-US" sz="800">
              <a:solidFill>
                <a:srgbClr val="FF0000"/>
              </a:solidFill>
              <a:latin typeface="Helvetica" panose="020B0604020202020204" pitchFamily="34" charset="0"/>
              <a:cs typeface="Helvetica" panose="020B0604020202020204" pitchFamily="34" charset="0"/>
            </a:endParaRPr>
          </a:p>
        </p:txBody>
      </p:sp>
      <p:sp>
        <p:nvSpPr>
          <p:cNvPr id="29" name="TextBox 28">
            <a:extLst>
              <a:ext uri="{FF2B5EF4-FFF2-40B4-BE49-F238E27FC236}">
                <a16:creationId xmlns:a16="http://schemas.microsoft.com/office/drawing/2014/main" id="{868512FD-A483-0E47-7B7D-E5ADD96025F5}"/>
              </a:ext>
            </a:extLst>
          </p:cNvPr>
          <p:cNvSpPr txBox="1"/>
          <p:nvPr/>
        </p:nvSpPr>
        <p:spPr>
          <a:xfrm>
            <a:off x="9205799" y="4130807"/>
            <a:ext cx="2826327" cy="954107"/>
          </a:xfrm>
          <a:prstGeom prst="rect">
            <a:avLst/>
          </a:prstGeom>
          <a:noFill/>
        </p:spPr>
        <p:txBody>
          <a:bodyPr wrap="square" rtlCol="0">
            <a:spAutoFit/>
          </a:bodyPr>
          <a:lstStyle/>
          <a:p>
            <a:pPr algn="ctr"/>
            <a:r>
              <a:rPr lang="en-US" sz="5600" b="1">
                <a:ln>
                  <a:solidFill>
                    <a:srgbClr val="1B1464"/>
                  </a:solidFill>
                </a:ln>
                <a:solidFill>
                  <a:srgbClr val="A343FF"/>
                </a:solidFill>
                <a:latin typeface="Helvetica" panose="020B0403020202020204" pitchFamily="34" charset="0"/>
              </a:rPr>
              <a:t>+100%</a:t>
            </a:r>
          </a:p>
        </p:txBody>
      </p:sp>
      <p:pic>
        <p:nvPicPr>
          <p:cNvPr id="7" name="Picture 6" descr="A blue outline of a head with a circular arrow pointing to it&#10;&#10;Description automatically generated">
            <a:extLst>
              <a:ext uri="{FF2B5EF4-FFF2-40B4-BE49-F238E27FC236}">
                <a16:creationId xmlns:a16="http://schemas.microsoft.com/office/drawing/2014/main" id="{E673B953-7A1E-4596-B3E2-2FCA02DB42A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936460" y="2680984"/>
            <a:ext cx="1331377" cy="1331377"/>
          </a:xfrm>
          <a:prstGeom prst="rect">
            <a:avLst/>
          </a:prstGeom>
        </p:spPr>
      </p:pic>
      <p:pic>
        <p:nvPicPr>
          <p:cNvPr id="36" name="Picture 35" descr="A group of people watching a movie&#10;&#10;Description automatically generated">
            <a:extLst>
              <a:ext uri="{FF2B5EF4-FFF2-40B4-BE49-F238E27FC236}">
                <a16:creationId xmlns:a16="http://schemas.microsoft.com/office/drawing/2014/main" id="{EFFD9177-1523-6A1F-DC04-A6A86D5EA40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18831" y="2680984"/>
            <a:ext cx="1331377" cy="1331377"/>
          </a:xfrm>
          <a:prstGeom prst="rect">
            <a:avLst/>
          </a:prstGeom>
        </p:spPr>
      </p:pic>
      <p:sp>
        <p:nvSpPr>
          <p:cNvPr id="14" name="TextBox 13">
            <a:extLst>
              <a:ext uri="{FF2B5EF4-FFF2-40B4-BE49-F238E27FC236}">
                <a16:creationId xmlns:a16="http://schemas.microsoft.com/office/drawing/2014/main" id="{5E1D4BA0-DF85-C2A6-46E3-378E12A44619}"/>
              </a:ext>
            </a:extLst>
          </p:cNvPr>
          <p:cNvSpPr txBox="1"/>
          <p:nvPr/>
        </p:nvSpPr>
        <p:spPr>
          <a:xfrm>
            <a:off x="3171771" y="2201029"/>
            <a:ext cx="2821700" cy="369332"/>
          </a:xfrm>
          <a:prstGeom prst="rect">
            <a:avLst/>
          </a:prstGeom>
          <a:solidFill>
            <a:srgbClr val="27C6F2"/>
          </a:solidFill>
          <a:ln w="12700">
            <a:solidFill>
              <a:srgbClr val="1B1464"/>
            </a:solidFill>
          </a:ln>
        </p:spPr>
        <p:txBody>
          <a:bodyPr wrap="square" rtlCol="0">
            <a:spAutoFit/>
          </a:bodyPr>
          <a:lstStyle/>
          <a:p>
            <a:pPr algn="ctr"/>
            <a:r>
              <a:rPr lang="en-US" b="1">
                <a:solidFill>
                  <a:schemeClr val="bg1"/>
                </a:solidFill>
              </a:rPr>
              <a:t>Brand Recall</a:t>
            </a:r>
          </a:p>
        </p:txBody>
      </p:sp>
      <p:sp>
        <p:nvSpPr>
          <p:cNvPr id="27" name="TextBox 26">
            <a:extLst>
              <a:ext uri="{FF2B5EF4-FFF2-40B4-BE49-F238E27FC236}">
                <a16:creationId xmlns:a16="http://schemas.microsoft.com/office/drawing/2014/main" id="{4CA2DE83-1A2C-3293-F39B-17ED9BB436EB}"/>
              </a:ext>
            </a:extLst>
          </p:cNvPr>
          <p:cNvSpPr txBox="1"/>
          <p:nvPr/>
        </p:nvSpPr>
        <p:spPr>
          <a:xfrm>
            <a:off x="6190554" y="2201029"/>
            <a:ext cx="2820874" cy="369332"/>
          </a:xfrm>
          <a:prstGeom prst="rect">
            <a:avLst/>
          </a:prstGeom>
          <a:solidFill>
            <a:srgbClr val="ED3C8D"/>
          </a:solidFill>
          <a:ln w="12700">
            <a:solidFill>
              <a:srgbClr val="1B1464"/>
            </a:solidFill>
          </a:ln>
        </p:spPr>
        <p:txBody>
          <a:bodyPr wrap="square" rtlCol="0">
            <a:spAutoFit/>
          </a:bodyPr>
          <a:lstStyle>
            <a:defPPr>
              <a:defRPr lang="en-US"/>
            </a:defPPr>
            <a:lvl1pPr algn="ctr">
              <a:defRPr b="1">
                <a:solidFill>
                  <a:schemeClr val="bg1"/>
                </a:solidFill>
              </a:defRPr>
            </a:lvl1pPr>
          </a:lstStyle>
          <a:p>
            <a:r>
              <a:rPr lang="en-US"/>
              <a:t>Message Recall</a:t>
            </a:r>
          </a:p>
        </p:txBody>
      </p:sp>
      <p:sp>
        <p:nvSpPr>
          <p:cNvPr id="35" name="TextBox 34">
            <a:extLst>
              <a:ext uri="{FF2B5EF4-FFF2-40B4-BE49-F238E27FC236}">
                <a16:creationId xmlns:a16="http://schemas.microsoft.com/office/drawing/2014/main" id="{D5556FEC-252C-6AFC-40D5-4F69A56F990E}"/>
              </a:ext>
            </a:extLst>
          </p:cNvPr>
          <p:cNvSpPr txBox="1"/>
          <p:nvPr/>
        </p:nvSpPr>
        <p:spPr>
          <a:xfrm>
            <a:off x="165056" y="2201029"/>
            <a:ext cx="2826327" cy="369332"/>
          </a:xfrm>
          <a:prstGeom prst="rect">
            <a:avLst/>
          </a:prstGeom>
          <a:solidFill>
            <a:srgbClr val="4EBEA4"/>
          </a:solidFill>
          <a:ln w="12700">
            <a:solidFill>
              <a:srgbClr val="1B1464"/>
            </a:solidFill>
          </a:ln>
        </p:spPr>
        <p:txBody>
          <a:bodyPr wrap="square" rtlCol="0">
            <a:spAutoFit/>
          </a:bodyPr>
          <a:lstStyle>
            <a:defPPr>
              <a:defRPr lang="en-US"/>
            </a:defPPr>
            <a:lvl1pPr algn="ctr">
              <a:defRPr b="1">
                <a:solidFill>
                  <a:schemeClr val="bg1"/>
                </a:solidFill>
              </a:defRPr>
            </a:lvl1pPr>
          </a:lstStyle>
          <a:p>
            <a:r>
              <a:rPr lang="en-US"/>
              <a:t>Unaided Awareness</a:t>
            </a:r>
          </a:p>
        </p:txBody>
      </p:sp>
      <p:sp>
        <p:nvSpPr>
          <p:cNvPr id="37" name="TextBox 36">
            <a:extLst>
              <a:ext uri="{FF2B5EF4-FFF2-40B4-BE49-F238E27FC236}">
                <a16:creationId xmlns:a16="http://schemas.microsoft.com/office/drawing/2014/main" id="{C9F04BDC-C796-5776-4B7A-BC7B52037BE9}"/>
              </a:ext>
            </a:extLst>
          </p:cNvPr>
          <p:cNvSpPr txBox="1"/>
          <p:nvPr/>
        </p:nvSpPr>
        <p:spPr>
          <a:xfrm>
            <a:off x="9212595" y="2201029"/>
            <a:ext cx="2820482" cy="369332"/>
          </a:xfrm>
          <a:prstGeom prst="rect">
            <a:avLst/>
          </a:prstGeom>
          <a:solidFill>
            <a:srgbClr val="A343FF"/>
          </a:solidFill>
          <a:ln w="12700">
            <a:solidFill>
              <a:srgbClr val="1B1464"/>
            </a:solidFill>
          </a:ln>
        </p:spPr>
        <p:txBody>
          <a:bodyPr wrap="square" rtlCol="0">
            <a:spAutoFit/>
          </a:bodyPr>
          <a:lstStyle>
            <a:defPPr>
              <a:defRPr lang="en-US"/>
            </a:defPPr>
            <a:lvl1pPr algn="ctr">
              <a:defRPr b="1">
                <a:solidFill>
                  <a:schemeClr val="bg1"/>
                </a:solidFill>
              </a:defRPr>
            </a:lvl1pPr>
          </a:lstStyle>
          <a:p>
            <a:r>
              <a:rPr lang="en-US"/>
              <a:t>Consideration</a:t>
            </a:r>
          </a:p>
        </p:txBody>
      </p:sp>
      <p:pic>
        <p:nvPicPr>
          <p:cNvPr id="39" name="Picture 38" descr="A light bulb in a head&#10;&#10;Description automatically generated">
            <a:extLst>
              <a:ext uri="{FF2B5EF4-FFF2-40B4-BE49-F238E27FC236}">
                <a16:creationId xmlns:a16="http://schemas.microsoft.com/office/drawing/2014/main" id="{F15169C4-A260-F3E9-7918-868AECF3927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74469" y="2680984"/>
            <a:ext cx="1414288" cy="1414288"/>
          </a:xfrm>
          <a:prstGeom prst="rect">
            <a:avLst/>
          </a:prstGeom>
        </p:spPr>
      </p:pic>
      <p:sp>
        <p:nvSpPr>
          <p:cNvPr id="40" name="TextBox 39">
            <a:extLst>
              <a:ext uri="{FF2B5EF4-FFF2-40B4-BE49-F238E27FC236}">
                <a16:creationId xmlns:a16="http://schemas.microsoft.com/office/drawing/2014/main" id="{813351EE-7276-2B4F-7BBA-EAEFC9144B9F}"/>
              </a:ext>
            </a:extLst>
          </p:cNvPr>
          <p:cNvSpPr txBox="1"/>
          <p:nvPr/>
        </p:nvSpPr>
        <p:spPr>
          <a:xfrm>
            <a:off x="3168596" y="5142057"/>
            <a:ext cx="2830947" cy="1015663"/>
          </a:xfrm>
          <a:prstGeom prst="rect">
            <a:avLst/>
          </a:prstGeom>
          <a:noFill/>
        </p:spPr>
        <p:txBody>
          <a:bodyPr wrap="square" rtlCol="0">
            <a:spAutoFit/>
          </a:bodyPr>
          <a:lstStyle/>
          <a:p>
            <a:pPr algn="ctr"/>
            <a:r>
              <a:rPr lang="en-US" sz="2000" b="1">
                <a:solidFill>
                  <a:srgbClr val="27C6F2"/>
                </a:solidFill>
              </a:rPr>
              <a:t>recall brands</a:t>
            </a:r>
            <a:br>
              <a:rPr lang="en-US" sz="2000" b="1"/>
            </a:br>
            <a:r>
              <a:rPr lang="en-US" sz="2000"/>
              <a:t>that advertise in</a:t>
            </a:r>
            <a:br>
              <a:rPr lang="en-US" sz="2000"/>
            </a:br>
            <a:r>
              <a:rPr lang="en-US" sz="2000"/>
              <a:t>preshow cinema ads*</a:t>
            </a:r>
          </a:p>
        </p:txBody>
      </p:sp>
      <p:sp>
        <p:nvSpPr>
          <p:cNvPr id="41" name="TextBox 40">
            <a:extLst>
              <a:ext uri="{FF2B5EF4-FFF2-40B4-BE49-F238E27FC236}">
                <a16:creationId xmlns:a16="http://schemas.microsoft.com/office/drawing/2014/main" id="{3BD93D62-4D9A-2D35-16AA-A07A1F5FC06E}"/>
              </a:ext>
            </a:extLst>
          </p:cNvPr>
          <p:cNvSpPr txBox="1"/>
          <p:nvPr/>
        </p:nvSpPr>
        <p:spPr>
          <a:xfrm>
            <a:off x="0" y="1736580"/>
            <a:ext cx="12170481" cy="369332"/>
          </a:xfrm>
          <a:prstGeom prst="rect">
            <a:avLst/>
          </a:prstGeom>
          <a:noFill/>
        </p:spPr>
        <p:txBody>
          <a:bodyPr wrap="square" rtlCol="0">
            <a:spAutoFit/>
          </a:bodyPr>
          <a:lstStyle/>
          <a:p>
            <a:pPr algn="ctr"/>
            <a:r>
              <a:rPr lang="en-US" b="1" u="sng"/>
              <a:t>Cinema Advertising’s Impact on Brand Metrics</a:t>
            </a:r>
          </a:p>
        </p:txBody>
      </p:sp>
      <p:sp>
        <p:nvSpPr>
          <p:cNvPr id="42" name="TextBox 41">
            <a:extLst>
              <a:ext uri="{FF2B5EF4-FFF2-40B4-BE49-F238E27FC236}">
                <a16:creationId xmlns:a16="http://schemas.microsoft.com/office/drawing/2014/main" id="{7C388F64-DABC-9382-EAEE-908C48A0CEB8}"/>
              </a:ext>
            </a:extLst>
          </p:cNvPr>
          <p:cNvSpPr txBox="1"/>
          <p:nvPr/>
        </p:nvSpPr>
        <p:spPr>
          <a:xfrm>
            <a:off x="6123734" y="5142057"/>
            <a:ext cx="2957488" cy="1015663"/>
          </a:xfrm>
          <a:prstGeom prst="rect">
            <a:avLst/>
          </a:prstGeom>
          <a:noFill/>
        </p:spPr>
        <p:txBody>
          <a:bodyPr wrap="square" rtlCol="0">
            <a:spAutoFit/>
          </a:bodyPr>
          <a:lstStyle/>
          <a:p>
            <a:pPr algn="ctr"/>
            <a:r>
              <a:rPr lang="en-US" sz="2000" b="1">
                <a:solidFill>
                  <a:srgbClr val="ED3C8D"/>
                </a:solidFill>
              </a:rPr>
              <a:t>correctly recalled</a:t>
            </a:r>
          </a:p>
          <a:p>
            <a:pPr algn="ctr"/>
            <a:r>
              <a:rPr lang="en-US" sz="2000" b="1">
                <a:solidFill>
                  <a:srgbClr val="ED3C8D"/>
                </a:solidFill>
              </a:rPr>
              <a:t>the brands’ message</a:t>
            </a:r>
          </a:p>
          <a:p>
            <a:pPr algn="ctr"/>
            <a:r>
              <a:rPr lang="en-US" sz="2000">
                <a:solidFill>
                  <a:srgbClr val="1B1464"/>
                </a:solidFill>
              </a:rPr>
              <a:t>from a single exposure</a:t>
            </a:r>
            <a:r>
              <a:rPr lang="en-US" sz="1400">
                <a:solidFill>
                  <a:srgbClr val="1B1464"/>
                </a:solidFill>
              </a:rPr>
              <a:t>**</a:t>
            </a:r>
            <a:endParaRPr lang="en-US" sz="2000">
              <a:solidFill>
                <a:srgbClr val="1B1464"/>
              </a:solidFill>
            </a:endParaRPr>
          </a:p>
        </p:txBody>
      </p:sp>
      <p:sp>
        <p:nvSpPr>
          <p:cNvPr id="43" name="TextBox 42">
            <a:extLst>
              <a:ext uri="{FF2B5EF4-FFF2-40B4-BE49-F238E27FC236}">
                <a16:creationId xmlns:a16="http://schemas.microsoft.com/office/drawing/2014/main" id="{8016A32B-FDD6-B610-3AF2-81A46C87349D}"/>
              </a:ext>
            </a:extLst>
          </p:cNvPr>
          <p:cNvSpPr txBox="1"/>
          <p:nvPr/>
        </p:nvSpPr>
        <p:spPr>
          <a:xfrm>
            <a:off x="176832" y="5142057"/>
            <a:ext cx="2830947" cy="923330"/>
          </a:xfrm>
          <a:prstGeom prst="rect">
            <a:avLst/>
          </a:prstGeom>
          <a:noFill/>
        </p:spPr>
        <p:txBody>
          <a:bodyPr wrap="square" rtlCol="0">
            <a:spAutoFit/>
          </a:bodyPr>
          <a:lstStyle/>
          <a:p>
            <a:pPr algn="ctr"/>
            <a:r>
              <a:rPr lang="en-US" sz="2000">
                <a:solidFill>
                  <a:srgbClr val="1B1464"/>
                </a:solidFill>
              </a:rPr>
              <a:t>lift in</a:t>
            </a:r>
            <a:br>
              <a:rPr lang="en-US" sz="2000" b="1">
                <a:solidFill>
                  <a:srgbClr val="4EBEA4"/>
                </a:solidFill>
              </a:rPr>
            </a:br>
            <a:r>
              <a:rPr lang="en-US" sz="2000" b="1">
                <a:solidFill>
                  <a:srgbClr val="4EBEA4"/>
                </a:solidFill>
              </a:rPr>
              <a:t>unaided awareness</a:t>
            </a:r>
            <a:br>
              <a:rPr lang="en-US" sz="2000">
                <a:solidFill>
                  <a:srgbClr val="1B1464"/>
                </a:solidFill>
              </a:rPr>
            </a:br>
            <a:r>
              <a:rPr lang="en-US" sz="1400">
                <a:solidFill>
                  <a:srgbClr val="1B1464"/>
                </a:solidFill>
              </a:rPr>
              <a:t>(vs. control)</a:t>
            </a:r>
          </a:p>
        </p:txBody>
      </p:sp>
      <p:sp>
        <p:nvSpPr>
          <p:cNvPr id="44" name="TextBox 43">
            <a:extLst>
              <a:ext uri="{FF2B5EF4-FFF2-40B4-BE49-F238E27FC236}">
                <a16:creationId xmlns:a16="http://schemas.microsoft.com/office/drawing/2014/main" id="{EC5EC731-E302-FC72-6D77-285A09BC89AA}"/>
              </a:ext>
            </a:extLst>
          </p:cNvPr>
          <p:cNvSpPr txBox="1"/>
          <p:nvPr/>
        </p:nvSpPr>
        <p:spPr>
          <a:xfrm>
            <a:off x="9204705" y="5142057"/>
            <a:ext cx="2830947" cy="923330"/>
          </a:xfrm>
          <a:prstGeom prst="rect">
            <a:avLst/>
          </a:prstGeom>
          <a:noFill/>
        </p:spPr>
        <p:txBody>
          <a:bodyPr wrap="square" rtlCol="0">
            <a:spAutoFit/>
          </a:bodyPr>
          <a:lstStyle/>
          <a:p>
            <a:pPr algn="ctr"/>
            <a:r>
              <a:rPr lang="en-US" sz="2000">
                <a:solidFill>
                  <a:srgbClr val="1B1464"/>
                </a:solidFill>
              </a:rPr>
              <a:t>lift in</a:t>
            </a:r>
          </a:p>
          <a:p>
            <a:pPr algn="ctr"/>
            <a:r>
              <a:rPr lang="en-US" sz="2000" b="1">
                <a:solidFill>
                  <a:srgbClr val="A343FF"/>
                </a:solidFill>
              </a:rPr>
              <a:t>future consideration</a:t>
            </a:r>
            <a:br>
              <a:rPr lang="en-US" sz="2000">
                <a:solidFill>
                  <a:srgbClr val="1B1464"/>
                </a:solidFill>
              </a:rPr>
            </a:br>
            <a:r>
              <a:rPr lang="en-US" sz="1400">
                <a:solidFill>
                  <a:srgbClr val="1B1464"/>
                </a:solidFill>
              </a:rPr>
              <a:t>(in next month vs. control)</a:t>
            </a:r>
            <a:endParaRPr lang="en-US" sz="2000">
              <a:solidFill>
                <a:srgbClr val="1B1464"/>
              </a:solidFill>
            </a:endParaRPr>
          </a:p>
        </p:txBody>
      </p:sp>
      <p:sp>
        <p:nvSpPr>
          <p:cNvPr id="3" name="Rectangle 2">
            <a:extLst>
              <a:ext uri="{FF2B5EF4-FFF2-40B4-BE49-F238E27FC236}">
                <a16:creationId xmlns:a16="http://schemas.microsoft.com/office/drawing/2014/main" id="{7C2DF9DE-9424-F8F1-F5D9-3C8E4930B0CC}"/>
              </a:ext>
            </a:extLst>
          </p:cNvPr>
          <p:cNvSpPr/>
          <p:nvPr/>
        </p:nvSpPr>
        <p:spPr>
          <a:xfrm>
            <a:off x="0" y="0"/>
            <a:ext cx="1227812" cy="327131"/>
          </a:xfrm>
          <a:prstGeom prst="rect">
            <a:avLst/>
          </a:prstGeom>
          <a:solidFill>
            <a:srgbClr val="4EBEA4"/>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a:solidFill>
                  <a:schemeClr val="bg1"/>
                </a:solidFill>
                <a:latin typeface="Helvetica" panose="020B0604020202020204" pitchFamily="34" charset="0"/>
                <a:cs typeface="Helvetica" panose="020B0604020202020204" pitchFamily="34" charset="0"/>
              </a:rPr>
              <a:t>Reminisce</a:t>
            </a:r>
          </a:p>
        </p:txBody>
      </p:sp>
    </p:spTree>
    <p:extLst>
      <p:ext uri="{BB962C8B-B14F-4D97-AF65-F5344CB8AC3E}">
        <p14:creationId xmlns:p14="http://schemas.microsoft.com/office/powerpoint/2010/main" val="3434904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1" y="1686476"/>
            <a:ext cx="12184232" cy="5172987"/>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E828D0C-6E67-49E8-6CB1-A2FCC11438A0}"/>
              </a:ext>
            </a:extLst>
          </p:cNvPr>
          <p:cNvSpPr/>
          <p:nvPr/>
        </p:nvSpPr>
        <p:spPr>
          <a:xfrm>
            <a:off x="-7766" y="1674850"/>
            <a:ext cx="5328796" cy="5194300"/>
          </a:xfrm>
          <a:prstGeom prst="rect">
            <a:avLst/>
          </a:prstGeom>
          <a:solidFill>
            <a:srgbClr val="E2E8F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33" name="TextBox 32">
            <a:extLst>
              <a:ext uri="{FF2B5EF4-FFF2-40B4-BE49-F238E27FC236}">
                <a16:creationId xmlns:a16="http://schemas.microsoft.com/office/drawing/2014/main" id="{AD50627C-26F1-33EE-A084-8F76A869FD6E}"/>
              </a:ext>
            </a:extLst>
          </p:cNvPr>
          <p:cNvSpPr txBox="1"/>
          <p:nvPr/>
        </p:nvSpPr>
        <p:spPr>
          <a:xfrm>
            <a:off x="156338" y="3926888"/>
            <a:ext cx="489967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Mazda saw a significant </a:t>
            </a:r>
            <a:r>
              <a:rPr kumimoji="0" lang="en-US" sz="2800" b="1" i="0" u="sng"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22% lift</a:t>
            </a: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 in foot traffic, </a:t>
            </a:r>
            <a:r>
              <a:rPr kumimoji="0" lang="en-US" sz="28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with </a:t>
            </a:r>
            <a:r>
              <a:rPr kumimoji="0" lang="en-US" sz="2800" b="1" i="0" u="sng"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69% </a:t>
            </a: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of those visits </a:t>
            </a:r>
            <a:r>
              <a:rPr kumimoji="0" lang="en-US" sz="2800" b="0"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happening within </a:t>
            </a: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five days of seeing the ad at the theater</a:t>
            </a:r>
            <a:endParaRPr kumimoji="0" lang="en-US" sz="2800" b="0" i="0" u="none" strike="noStrike" kern="1200" cap="none" spc="0" normalizeH="0" baseline="0" noProof="0">
              <a:ln>
                <a:noFill/>
              </a:ln>
              <a:solidFill>
                <a:srgbClr val="ED3C8D"/>
              </a:solidFill>
              <a:effectLst/>
              <a:uLnTx/>
              <a:uFillTx/>
              <a:latin typeface="Helvetica-Light"/>
              <a:ea typeface="+mn-ea"/>
              <a:cs typeface="+mn-cs"/>
            </a:endParaRPr>
          </a:p>
        </p:txBody>
      </p:sp>
      <p:pic>
        <p:nvPicPr>
          <p:cNvPr id="42" name="Picture 41" descr="A black background with arrows and ovals&#10;&#10;Description automatically generated">
            <a:extLst>
              <a:ext uri="{FF2B5EF4-FFF2-40B4-BE49-F238E27FC236}">
                <a16:creationId xmlns:a16="http://schemas.microsoft.com/office/drawing/2014/main" id="{C5152F33-893D-FB7A-34CE-977DF8E6FF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34395" y="1925779"/>
            <a:ext cx="1743558" cy="1743558"/>
          </a:xfrm>
          <a:prstGeom prst="rect">
            <a:avLst/>
          </a:prstGeom>
        </p:spPr>
      </p:pic>
      <p:sp>
        <p:nvSpPr>
          <p:cNvPr id="4" name="Rectangle 3">
            <a:extLst>
              <a:ext uri="{FF2B5EF4-FFF2-40B4-BE49-F238E27FC236}">
                <a16:creationId xmlns:a16="http://schemas.microsoft.com/office/drawing/2014/main" id="{1BF894CE-5EB9-4BB3-F6C7-477E37F6A6AA}"/>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Brands are capitalizing on the attentiveness of moviegoers to drive meaningful business results shortly after their trip to the theater</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83206" y="6333604"/>
            <a:ext cx="510547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Digiday</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‘National CineMedia to offer guarantees on business outcomes this upfront’, 3/13/24.</a:t>
            </a:r>
          </a:p>
        </p:txBody>
      </p:sp>
      <p:grpSp>
        <p:nvGrpSpPr>
          <p:cNvPr id="15" name="Group 14">
            <a:extLst>
              <a:ext uri="{FF2B5EF4-FFF2-40B4-BE49-F238E27FC236}">
                <a16:creationId xmlns:a16="http://schemas.microsoft.com/office/drawing/2014/main" id="{B5F54EBA-9B5C-638E-9BC1-E9292662D3AA}"/>
              </a:ext>
            </a:extLst>
          </p:cNvPr>
          <p:cNvGrpSpPr/>
          <p:nvPr/>
        </p:nvGrpSpPr>
        <p:grpSpPr>
          <a:xfrm>
            <a:off x="5566124" y="2112149"/>
            <a:ext cx="6146852" cy="2800651"/>
            <a:chOff x="2465708" y="1659890"/>
            <a:chExt cx="5671003" cy="3059401"/>
          </a:xfrm>
        </p:grpSpPr>
        <p:sp>
          <p:nvSpPr>
            <p:cNvPr id="16" name="Speech Bubble: Rectangle 15">
              <a:extLst>
                <a:ext uri="{FF2B5EF4-FFF2-40B4-BE49-F238E27FC236}">
                  <a16:creationId xmlns:a16="http://schemas.microsoft.com/office/drawing/2014/main" id="{4E7B54F4-79BD-4733-FD11-888DCCCF08A4}"/>
                </a:ext>
              </a:extLst>
            </p:cNvPr>
            <p:cNvSpPr/>
            <p:nvPr/>
          </p:nvSpPr>
          <p:spPr>
            <a:xfrm>
              <a:off x="2465708" y="1659890"/>
              <a:ext cx="5603724" cy="3059401"/>
            </a:xfrm>
            <a:prstGeom prst="wedgeRectCallout">
              <a:avLst>
                <a:gd name="adj1" fmla="val -10415"/>
                <a:gd name="adj2" fmla="val 66054"/>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79D334B-8781-2E08-D58D-A58B8A4DAA85}"/>
                </a:ext>
              </a:extLst>
            </p:cNvPr>
            <p:cNvSpPr/>
            <p:nvPr/>
          </p:nvSpPr>
          <p:spPr>
            <a:xfrm>
              <a:off x="2486522" y="1826141"/>
              <a:ext cx="5650189" cy="2721496"/>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1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were thrilled with the results. With the evolution of cinema advertising, we now know </a:t>
              </a:r>
              <a:br>
                <a:rPr kumimoji="0" lang="en-US" sz="21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21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can expect meaningful data analytics and performance KPIs from our campaigns on the </a:t>
              </a:r>
              <a:br>
                <a:rPr kumimoji="0" lang="en-US" sz="21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21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big screen. </a:t>
              </a:r>
              <a:r>
                <a:rPr kumimoji="0" lang="en-US" sz="21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see cinema as a key media platform to drive meaningful business outcomes and brand awareness</a:t>
              </a:r>
              <a:r>
                <a:rPr kumimoji="0" lang="en-US" sz="21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p>
          </p:txBody>
        </p:sp>
      </p:grpSp>
      <p:sp>
        <p:nvSpPr>
          <p:cNvPr id="18" name="Rectangle 17">
            <a:extLst>
              <a:ext uri="{FF2B5EF4-FFF2-40B4-BE49-F238E27FC236}">
                <a16:creationId xmlns:a16="http://schemas.microsoft.com/office/drawing/2014/main" id="{11E68DC1-1A0E-E52D-EC43-0A89D728DCFC}"/>
              </a:ext>
            </a:extLst>
          </p:cNvPr>
          <p:cNvSpPr/>
          <p:nvPr/>
        </p:nvSpPr>
        <p:spPr>
          <a:xfrm>
            <a:off x="5338476" y="5451050"/>
            <a:ext cx="6301575" cy="369332"/>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Helvetica Light" panose="020B0403020202020204"/>
                <a:ea typeface="Open Sans" panose="020B0606030504020204" pitchFamily="34" charset="0"/>
                <a:cs typeface="Open Sans" panose="020B0606030504020204" pitchFamily="34" charset="0"/>
              </a:rPr>
              <a:t>Brad </a:t>
            </a:r>
            <a:r>
              <a:rPr kumimoji="0" lang="en-US" sz="1800" b="1" i="0" u="none" strike="noStrike" kern="0" cap="none" spc="0" normalizeH="0" baseline="0" noProof="0" err="1">
                <a:ln>
                  <a:noFill/>
                </a:ln>
                <a:solidFill>
                  <a:srgbClr val="FFFFFF"/>
                </a:solidFill>
                <a:effectLst/>
                <a:uLnTx/>
                <a:uFillTx/>
                <a:latin typeface="Helvetica Light" panose="020B0403020202020204"/>
                <a:ea typeface="Open Sans" panose="020B0606030504020204" pitchFamily="34" charset="0"/>
                <a:cs typeface="Open Sans" panose="020B0606030504020204" pitchFamily="34" charset="0"/>
              </a:rPr>
              <a:t>Audet</a:t>
            </a:r>
            <a:r>
              <a:rPr kumimoji="0" lang="en-US" sz="1800" b="1" i="0" u="none" strike="noStrike" kern="0" cap="none" spc="0" normalizeH="0" baseline="0" noProof="0">
                <a:ln>
                  <a:noFill/>
                </a:ln>
                <a:solidFill>
                  <a:srgbClr val="FFFFFF"/>
                </a:solidFill>
                <a:effectLst/>
                <a:uLnTx/>
                <a:uFillTx/>
                <a:latin typeface="Helvetica Light" panose="020B0403020202020204"/>
                <a:ea typeface="Open Sans" panose="020B0606030504020204" pitchFamily="34" charset="0"/>
                <a:cs typeface="Open Sans" panose="020B0606030504020204" pitchFamily="34" charset="0"/>
              </a:rPr>
              <a:t>, CMO, Mazda North America</a:t>
            </a:r>
          </a:p>
        </p:txBody>
      </p:sp>
      <p:sp>
        <p:nvSpPr>
          <p:cNvPr id="6" name="Rectangle 5">
            <a:extLst>
              <a:ext uri="{FF2B5EF4-FFF2-40B4-BE49-F238E27FC236}">
                <a16:creationId xmlns:a16="http://schemas.microsoft.com/office/drawing/2014/main" id="{77285A9E-5A5A-467D-5907-8E820D8A99EE}"/>
              </a:ext>
            </a:extLst>
          </p:cNvPr>
          <p:cNvSpPr/>
          <p:nvPr/>
        </p:nvSpPr>
        <p:spPr>
          <a:xfrm>
            <a:off x="0" y="0"/>
            <a:ext cx="1227812" cy="327131"/>
          </a:xfrm>
          <a:prstGeom prst="rect">
            <a:avLst/>
          </a:prstGeom>
          <a:solidFill>
            <a:srgbClr val="4EBEA4"/>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a:solidFill>
                  <a:schemeClr val="bg1"/>
                </a:solidFill>
                <a:latin typeface="Helvetica" panose="020B0604020202020204" pitchFamily="34" charset="0"/>
                <a:cs typeface="Helvetica" panose="020B0604020202020204" pitchFamily="34" charset="0"/>
              </a:rPr>
              <a:t>Reminisce</a:t>
            </a:r>
          </a:p>
        </p:txBody>
      </p:sp>
    </p:spTree>
    <p:extLst>
      <p:ext uri="{BB962C8B-B14F-4D97-AF65-F5344CB8AC3E}">
        <p14:creationId xmlns:p14="http://schemas.microsoft.com/office/powerpoint/2010/main" val="1955397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B52121-D70A-07FA-8FDB-76326CF2F671}"/>
              </a:ext>
            </a:extLst>
          </p:cNvPr>
          <p:cNvSpPr/>
          <p:nvPr/>
        </p:nvSpPr>
        <p:spPr>
          <a:xfrm>
            <a:off x="1" y="1686476"/>
            <a:ext cx="12184232" cy="518267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FB3A72A-C772-237D-2B6A-5B384F04C9DA}"/>
              </a:ext>
            </a:extLst>
          </p:cNvPr>
          <p:cNvSpPr/>
          <p:nvPr/>
        </p:nvSpPr>
        <p:spPr>
          <a:xfrm>
            <a:off x="509322" y="2163539"/>
            <a:ext cx="3592945" cy="391082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CAB82BF-73A9-87FB-D65A-53C2CBB7C9BB}"/>
              </a:ext>
            </a:extLst>
          </p:cNvPr>
          <p:cNvSpPr/>
          <p:nvPr/>
        </p:nvSpPr>
        <p:spPr>
          <a:xfrm>
            <a:off x="4296067" y="2174284"/>
            <a:ext cx="3592945" cy="391082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9404094-564B-E1C7-32F7-4F21F785ABD6}"/>
              </a:ext>
            </a:extLst>
          </p:cNvPr>
          <p:cNvSpPr/>
          <p:nvPr/>
        </p:nvSpPr>
        <p:spPr>
          <a:xfrm>
            <a:off x="8081532" y="2162317"/>
            <a:ext cx="3592945" cy="391082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4C1E309-3F3C-D7D9-42EB-8DFC97B84DC4}"/>
              </a:ext>
            </a:extLst>
          </p:cNvPr>
          <p:cNvSpPr txBox="1"/>
          <p:nvPr/>
        </p:nvSpPr>
        <p:spPr>
          <a:xfrm>
            <a:off x="4679376" y="3753951"/>
            <a:ext cx="28263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solidFill>
                    <a:srgbClr val="1B1464"/>
                  </a:solidFill>
                </a:ln>
                <a:solidFill>
                  <a:srgbClr val="4EBEA4"/>
                </a:solidFill>
                <a:effectLst/>
                <a:uLnTx/>
                <a:uFillTx/>
                <a:latin typeface="Helvetica" panose="020B0403020202020204" pitchFamily="34" charset="0"/>
                <a:ea typeface="+mn-ea"/>
                <a:cs typeface="+mn-cs"/>
              </a:rPr>
              <a:t>33%</a:t>
            </a:r>
          </a:p>
        </p:txBody>
      </p:sp>
      <p:pic>
        <p:nvPicPr>
          <p:cNvPr id="32" name="Picture 31">
            <a:extLst>
              <a:ext uri="{FF2B5EF4-FFF2-40B4-BE49-F238E27FC236}">
                <a16:creationId xmlns:a16="http://schemas.microsoft.com/office/drawing/2014/main" id="{1B1C1B24-38A4-C57F-D0CA-805D43F3C64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376412" y="2294720"/>
            <a:ext cx="1432255" cy="1432255"/>
          </a:xfrm>
          <a:prstGeom prst="rect">
            <a:avLst/>
          </a:prstGeom>
        </p:spPr>
      </p:pic>
      <p:sp>
        <p:nvSpPr>
          <p:cNvPr id="33" name="TextBox 32">
            <a:extLst>
              <a:ext uri="{FF2B5EF4-FFF2-40B4-BE49-F238E27FC236}">
                <a16:creationId xmlns:a16="http://schemas.microsoft.com/office/drawing/2014/main" id="{1D639506-EE94-5ED1-AC98-B06D9588EA4A}"/>
              </a:ext>
            </a:extLst>
          </p:cNvPr>
          <p:cNvSpPr txBox="1"/>
          <p:nvPr/>
        </p:nvSpPr>
        <p:spPr>
          <a:xfrm>
            <a:off x="8464841" y="3753951"/>
            <a:ext cx="28263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solidFill>
                    <a:srgbClr val="1B1464"/>
                  </a:solidFill>
                </a:ln>
                <a:solidFill>
                  <a:srgbClr val="00BFF2"/>
                </a:solidFill>
                <a:effectLst/>
                <a:uLnTx/>
                <a:uFillTx/>
                <a:latin typeface="Helvetica" panose="020B0403020202020204" pitchFamily="34" charset="0"/>
                <a:ea typeface="+mn-ea"/>
                <a:cs typeface="+mn-cs"/>
              </a:rPr>
              <a:t>31%</a:t>
            </a:r>
          </a:p>
        </p:txBody>
      </p:sp>
      <p:pic>
        <p:nvPicPr>
          <p:cNvPr id="37" name="Picture 36">
            <a:extLst>
              <a:ext uri="{FF2B5EF4-FFF2-40B4-BE49-F238E27FC236}">
                <a16:creationId xmlns:a16="http://schemas.microsoft.com/office/drawing/2014/main" id="{3020A508-7BD1-D1FC-4FFE-265DEE434C2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170860" y="2303703"/>
            <a:ext cx="1414288" cy="1414288"/>
          </a:xfrm>
          <a:prstGeom prst="rect">
            <a:avLst/>
          </a:prstGeom>
        </p:spPr>
      </p:pic>
      <p:sp>
        <p:nvSpPr>
          <p:cNvPr id="4" name="Rectangle 3">
            <a:extLst>
              <a:ext uri="{FF2B5EF4-FFF2-40B4-BE49-F238E27FC236}">
                <a16:creationId xmlns:a16="http://schemas.microsoft.com/office/drawing/2014/main" id="{1BF894CE-5EB9-4BB3-F6C7-477E37F6A6AA}"/>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Moviegoers are also likely to provide positive word-of-mouth ‘in real life’ and online which can expand audiences for movies and their advertisers</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83206" y="6190925"/>
            <a:ext cx="117087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800">
                <a:solidFill>
                  <a:srgbClr val="1B1464"/>
                </a:solidFill>
                <a:latin typeface="Helvetica" panose="020B0604020202020204" pitchFamily="34" charset="0"/>
                <a:cs typeface="Helvetica" panose="020B0604020202020204" pitchFamily="34" charset="0"/>
              </a:rPr>
              <a:t>NCM, Moviegoing Audience Insights, Behind-The-Screens (BTS) Online Community, August 2023, Base: A18+ Moviegoers.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Screenvision, Screen Engine Data, March 2024. Base: Total Respondents (18+). ‘Thinking about your typical moviegoing experience, what do you do after seeing a movie in the theater?’</a:t>
            </a:r>
            <a:endParaRPr kumimoji="0" lang="en-US" sz="800" b="0" i="0" u="none" strike="noStrike" kern="1200" cap="none" spc="0" normalizeH="0" baseline="0" noProof="0">
              <a:ln>
                <a:noFill/>
              </a:ln>
              <a:solidFill>
                <a:srgbClr val="1B1464"/>
              </a:solidFill>
              <a:effectLst/>
              <a:highlight>
                <a:srgbClr val="FFFF00"/>
              </a:highlight>
              <a:uLnTx/>
              <a:uFillTx/>
              <a:latin typeface="Helvetica" panose="020B0604020202020204" pitchFamily="34" charset="0"/>
              <a:ea typeface="+mn-ea"/>
              <a:cs typeface="Helvetica" panose="020B0604020202020204" pitchFamily="34" charset="0"/>
            </a:endParaRPr>
          </a:p>
        </p:txBody>
      </p:sp>
      <p:sp>
        <p:nvSpPr>
          <p:cNvPr id="3" name="TextBox 2">
            <a:extLst>
              <a:ext uri="{FF2B5EF4-FFF2-40B4-BE49-F238E27FC236}">
                <a16:creationId xmlns:a16="http://schemas.microsoft.com/office/drawing/2014/main" id="{BB2419A1-2244-EDF7-50BF-C9050DBCD014}"/>
              </a:ext>
            </a:extLst>
          </p:cNvPr>
          <p:cNvSpPr txBox="1"/>
          <p:nvPr/>
        </p:nvSpPr>
        <p:spPr>
          <a:xfrm>
            <a:off x="7767" y="1744526"/>
            <a:ext cx="12162714"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 of moviegoers that…</a:t>
            </a:r>
          </a:p>
        </p:txBody>
      </p:sp>
      <p:sp>
        <p:nvSpPr>
          <p:cNvPr id="6" name="Rectangle 5">
            <a:extLst>
              <a:ext uri="{FF2B5EF4-FFF2-40B4-BE49-F238E27FC236}">
                <a16:creationId xmlns:a16="http://schemas.microsoft.com/office/drawing/2014/main" id="{AB701013-722C-A38A-8906-5ADB58E0ADCD}"/>
              </a:ext>
            </a:extLst>
          </p:cNvPr>
          <p:cNvSpPr/>
          <p:nvPr/>
        </p:nvSpPr>
        <p:spPr>
          <a:xfrm>
            <a:off x="0" y="0"/>
            <a:ext cx="1227812" cy="325470"/>
          </a:xfrm>
          <a:prstGeom prst="rect">
            <a:avLst/>
          </a:prstGeom>
          <a:solidFill>
            <a:srgbClr val="4EBEA4"/>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Extend</a:t>
            </a:r>
          </a:p>
        </p:txBody>
      </p:sp>
      <p:sp>
        <p:nvSpPr>
          <p:cNvPr id="13" name="TextBox 12">
            <a:extLst>
              <a:ext uri="{FF2B5EF4-FFF2-40B4-BE49-F238E27FC236}">
                <a16:creationId xmlns:a16="http://schemas.microsoft.com/office/drawing/2014/main" id="{38AEC8E5-1528-34E4-F03E-3521F5C3B1AF}"/>
              </a:ext>
            </a:extLst>
          </p:cNvPr>
          <p:cNvSpPr txBox="1"/>
          <p:nvPr/>
        </p:nvSpPr>
        <p:spPr>
          <a:xfrm>
            <a:off x="507175" y="4743083"/>
            <a:ext cx="3597238" cy="1323439"/>
          </a:xfrm>
          <a:prstGeom prst="rect">
            <a:avLst/>
          </a:prstGeom>
          <a:noFill/>
        </p:spPr>
        <p:txBody>
          <a:bodyPr wrap="square" rtlCol="0">
            <a:spAutoFit/>
          </a:bodyPr>
          <a:lstStyle/>
          <a:p>
            <a:pPr algn="ctr"/>
            <a:r>
              <a:rPr lang="en-US" sz="2000" b="1">
                <a:solidFill>
                  <a:srgbClr val="ED3C8D"/>
                </a:solidFill>
                <a:latin typeface="+mj-lt"/>
              </a:rPr>
              <a:t>Recommend seeing </a:t>
            </a:r>
            <a:br>
              <a:rPr lang="en-US" sz="2000" b="1">
                <a:solidFill>
                  <a:srgbClr val="ED3C8D"/>
                </a:solidFill>
                <a:latin typeface="+mj-lt"/>
              </a:rPr>
            </a:br>
            <a:r>
              <a:rPr lang="en-US" sz="2000" b="1">
                <a:solidFill>
                  <a:srgbClr val="ED3C8D"/>
                </a:solidFill>
                <a:latin typeface="+mj-lt"/>
              </a:rPr>
              <a:t>a movie </a:t>
            </a:r>
            <a:r>
              <a:rPr lang="en-US" sz="2000">
                <a:solidFill>
                  <a:srgbClr val="1B1464"/>
                </a:solidFill>
                <a:latin typeface="+mj-lt"/>
              </a:rPr>
              <a:t>in a theater to</a:t>
            </a:r>
            <a:br>
              <a:rPr lang="en-US" sz="2000">
                <a:solidFill>
                  <a:srgbClr val="ED3C8D"/>
                </a:solidFill>
                <a:latin typeface="+mj-lt"/>
              </a:rPr>
            </a:br>
            <a:r>
              <a:rPr lang="en-US" sz="2000" b="1">
                <a:solidFill>
                  <a:srgbClr val="ED3C8D"/>
                </a:solidFill>
                <a:latin typeface="+mj-lt"/>
              </a:rPr>
              <a:t>friends and family </a:t>
            </a:r>
            <a:r>
              <a:rPr lang="en-US" sz="2000">
                <a:solidFill>
                  <a:srgbClr val="1B1464"/>
                </a:solidFill>
                <a:latin typeface="+mj-lt"/>
              </a:rPr>
              <a:t>based upon their experiences </a:t>
            </a:r>
          </a:p>
        </p:txBody>
      </p:sp>
      <p:sp>
        <p:nvSpPr>
          <p:cNvPr id="7" name="TextBox 6">
            <a:extLst>
              <a:ext uri="{FF2B5EF4-FFF2-40B4-BE49-F238E27FC236}">
                <a16:creationId xmlns:a16="http://schemas.microsoft.com/office/drawing/2014/main" id="{77AB76AF-8990-860E-2D31-952405DEB94D}"/>
              </a:ext>
            </a:extLst>
          </p:cNvPr>
          <p:cNvSpPr txBox="1"/>
          <p:nvPr/>
        </p:nvSpPr>
        <p:spPr>
          <a:xfrm>
            <a:off x="857907" y="3800117"/>
            <a:ext cx="2895775" cy="923330"/>
          </a:xfrm>
          <a:prstGeom prst="rect">
            <a:avLst/>
          </a:prstGeom>
          <a:noFill/>
        </p:spPr>
        <p:txBody>
          <a:bodyPr wrap="square" rtlCol="0">
            <a:spAutoFit/>
          </a:bodyPr>
          <a:lstStyle/>
          <a:p>
            <a:pPr algn="ctr"/>
            <a:r>
              <a:rPr lang="en-US" sz="5400" b="1">
                <a:ln>
                  <a:solidFill>
                    <a:srgbClr val="1B1464"/>
                  </a:solidFill>
                </a:ln>
                <a:solidFill>
                  <a:srgbClr val="ED3C8D"/>
                </a:solidFill>
              </a:rPr>
              <a:t>95%</a:t>
            </a:r>
          </a:p>
        </p:txBody>
      </p:sp>
      <p:pic>
        <p:nvPicPr>
          <p:cNvPr id="11" name="Picture 10" descr="A colorful logo of a cd&#10;&#10;Description automatically generated with medium confidence">
            <a:extLst>
              <a:ext uri="{FF2B5EF4-FFF2-40B4-BE49-F238E27FC236}">
                <a16:creationId xmlns:a16="http://schemas.microsoft.com/office/drawing/2014/main" id="{AC5FAF85-5AC9-8CFC-810D-07C088D221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89667" y="2294720"/>
            <a:ext cx="1432255" cy="1432255"/>
          </a:xfrm>
          <a:prstGeom prst="rect">
            <a:avLst/>
          </a:prstGeom>
        </p:spPr>
      </p:pic>
      <p:sp>
        <p:nvSpPr>
          <p:cNvPr id="27" name="TextBox 26">
            <a:extLst>
              <a:ext uri="{FF2B5EF4-FFF2-40B4-BE49-F238E27FC236}">
                <a16:creationId xmlns:a16="http://schemas.microsoft.com/office/drawing/2014/main" id="{88166DEC-B05D-2D3E-3188-79EF32F5B5C9}"/>
              </a:ext>
            </a:extLst>
          </p:cNvPr>
          <p:cNvSpPr txBox="1"/>
          <p:nvPr/>
        </p:nvSpPr>
        <p:spPr>
          <a:xfrm>
            <a:off x="4333462" y="4743083"/>
            <a:ext cx="3518155" cy="1323439"/>
          </a:xfrm>
          <a:prstGeom prst="rect">
            <a:avLst/>
          </a:prstGeom>
          <a:noFill/>
        </p:spPr>
        <p:txBody>
          <a:bodyPr wrap="square" rtlCol="0">
            <a:spAutoFit/>
          </a:bodyPr>
          <a:lstStyle/>
          <a:p>
            <a:pPr algn="ctr"/>
            <a:r>
              <a:rPr lang="en-US" sz="2000" b="1">
                <a:solidFill>
                  <a:srgbClr val="4EBEA4"/>
                </a:solidFill>
                <a:latin typeface="+mj-lt"/>
              </a:rPr>
              <a:t>Visit or engage with</a:t>
            </a:r>
            <a:br>
              <a:rPr lang="en-US" sz="2000" b="1">
                <a:solidFill>
                  <a:srgbClr val="4EBEA4"/>
                </a:solidFill>
                <a:latin typeface="+mj-lt"/>
              </a:rPr>
            </a:br>
            <a:r>
              <a:rPr lang="en-US" sz="2000" b="1">
                <a:solidFill>
                  <a:srgbClr val="4EBEA4"/>
                </a:solidFill>
                <a:latin typeface="+mj-lt"/>
              </a:rPr>
              <a:t>social media sites </a:t>
            </a:r>
            <a:r>
              <a:rPr lang="en-US" sz="2000">
                <a:solidFill>
                  <a:srgbClr val="1B1464"/>
                </a:solidFill>
                <a:latin typeface="+mj-lt"/>
              </a:rPr>
              <a:t>about</a:t>
            </a:r>
            <a:br>
              <a:rPr lang="en-US" sz="2000">
                <a:solidFill>
                  <a:srgbClr val="1B1464"/>
                </a:solidFill>
                <a:latin typeface="+mj-lt"/>
              </a:rPr>
            </a:br>
            <a:r>
              <a:rPr lang="en-US" sz="2000">
                <a:solidFill>
                  <a:srgbClr val="1B1464"/>
                </a:solidFill>
                <a:latin typeface="+mj-lt"/>
              </a:rPr>
              <a:t>the movie after seeing a movie in theaters</a:t>
            </a:r>
            <a:r>
              <a:rPr lang="en-US" sz="2000" b="1">
                <a:solidFill>
                  <a:srgbClr val="1B1464"/>
                </a:solidFill>
                <a:latin typeface="+mj-lt"/>
              </a:rPr>
              <a:t>*</a:t>
            </a:r>
          </a:p>
        </p:txBody>
      </p:sp>
      <p:sp>
        <p:nvSpPr>
          <p:cNvPr id="38" name="TextBox 37">
            <a:extLst>
              <a:ext uri="{FF2B5EF4-FFF2-40B4-BE49-F238E27FC236}">
                <a16:creationId xmlns:a16="http://schemas.microsoft.com/office/drawing/2014/main" id="{55B8E369-5190-45C8-2697-10065E3C7759}"/>
              </a:ext>
            </a:extLst>
          </p:cNvPr>
          <p:cNvSpPr txBox="1"/>
          <p:nvPr/>
        </p:nvSpPr>
        <p:spPr>
          <a:xfrm>
            <a:off x="8078504" y="4738000"/>
            <a:ext cx="3599000" cy="1323439"/>
          </a:xfrm>
          <a:prstGeom prst="rect">
            <a:avLst/>
          </a:prstGeom>
          <a:noFill/>
        </p:spPr>
        <p:txBody>
          <a:bodyPr wrap="square" rtlCol="0">
            <a:spAutoFit/>
          </a:bodyPr>
          <a:lstStyle/>
          <a:p>
            <a:pPr algn="ctr"/>
            <a:r>
              <a:rPr lang="en-US" sz="2000" b="1">
                <a:solidFill>
                  <a:srgbClr val="00BFF2"/>
                </a:solidFill>
                <a:latin typeface="+mj-lt"/>
              </a:rPr>
              <a:t>Post about seeing the movie on social media</a:t>
            </a:r>
            <a:br>
              <a:rPr lang="en-US" sz="2000" b="1">
                <a:solidFill>
                  <a:srgbClr val="00BFF2"/>
                </a:solidFill>
                <a:latin typeface="+mj-lt"/>
              </a:rPr>
            </a:br>
            <a:r>
              <a:rPr lang="en-US" sz="2000">
                <a:solidFill>
                  <a:srgbClr val="1B1464"/>
                </a:solidFill>
                <a:latin typeface="+mj-lt"/>
              </a:rPr>
              <a:t>after seeing a movie </a:t>
            </a:r>
            <a:br>
              <a:rPr lang="en-US" sz="2000">
                <a:solidFill>
                  <a:srgbClr val="1B1464"/>
                </a:solidFill>
                <a:latin typeface="+mj-lt"/>
              </a:rPr>
            </a:br>
            <a:r>
              <a:rPr lang="en-US" sz="2000">
                <a:solidFill>
                  <a:srgbClr val="1B1464"/>
                </a:solidFill>
                <a:latin typeface="+mj-lt"/>
              </a:rPr>
              <a:t>in theaters</a:t>
            </a:r>
            <a:r>
              <a:rPr lang="en-US" sz="2000" b="1">
                <a:solidFill>
                  <a:srgbClr val="1B1464"/>
                </a:solidFill>
                <a:latin typeface="+mj-lt"/>
              </a:rPr>
              <a:t>*</a:t>
            </a:r>
            <a:endParaRPr lang="en-US" sz="2000">
              <a:solidFill>
                <a:srgbClr val="00BFF2"/>
              </a:solidFill>
              <a:latin typeface="+mj-lt"/>
            </a:endParaRPr>
          </a:p>
        </p:txBody>
      </p:sp>
    </p:spTree>
    <p:extLst>
      <p:ext uri="{BB962C8B-B14F-4D97-AF65-F5344CB8AC3E}">
        <p14:creationId xmlns:p14="http://schemas.microsoft.com/office/powerpoint/2010/main" val="2117932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52898" y="3434080"/>
            <a:ext cx="7623782"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i="0" u="none" strike="noStrike" kern="1200" cap="none" spc="0" normalizeH="0" baseline="0" noProof="0">
                <a:ln>
                  <a:noFill/>
                </a:ln>
                <a:solidFill>
                  <a:prstClr val="white"/>
                </a:solidFill>
                <a:effectLst/>
                <a:uLnTx/>
                <a:uFillTx/>
                <a:latin typeface="Helvetica" pitchFamily="2" charset="0"/>
                <a:ea typeface="+mn-ea"/>
                <a:cs typeface="+mn-cs"/>
              </a:rPr>
              <a:t>A consistent pipeline of new movie releases coming soon to a theater near you</a:t>
            </a:r>
            <a:endParaRPr kumimoji="0" lang="en-US" sz="3200"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325877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a:spLocks noGrp="1" noRot="1" noMove="1" noResize="1" noEditPoints="1" noAdjustHandles="1" noChangeArrowheads="1" noChangeShapeType="1"/>
          </p:cNvSpPr>
          <p:nvPr/>
        </p:nvSpPr>
        <p:spPr>
          <a:xfrm>
            <a:off x="8879" y="1686476"/>
            <a:ext cx="1218423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Didi | Rotten Tomatoes">
            <a:extLst>
              <a:ext uri="{FF2B5EF4-FFF2-40B4-BE49-F238E27FC236}">
                <a16:creationId xmlns:a16="http://schemas.microsoft.com/office/drawing/2014/main" id="{E61BB517-2BF8-BA99-214A-E3CC9827679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0635738" y="2065974"/>
            <a:ext cx="1289953" cy="1917128"/>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B7373F4D-16F0-AD3B-9E29-273AE67D95D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39039" y="2047418"/>
            <a:ext cx="1295773" cy="1943660"/>
          </a:xfrm>
          <a:prstGeom prst="rect">
            <a:avLst/>
          </a:prstGeom>
          <a:noFill/>
          <a:ln>
            <a:solidFill>
              <a:srgbClr val="1B1464"/>
            </a:solidFill>
          </a:ln>
        </p:spPr>
      </p:pic>
      <p:sp>
        <p:nvSpPr>
          <p:cNvPr id="4" name="Rectangle 3">
            <a:extLst>
              <a:ext uri="{FF2B5EF4-FFF2-40B4-BE49-F238E27FC236}">
                <a16:creationId xmlns:a16="http://schemas.microsoft.com/office/drawing/2014/main" id="{1BF894CE-5EB9-4BB3-F6C7-477E37F6A6AA}"/>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The theatrical pipeline is filled with high-profile movies and specialty film releases for the summer season and beyond</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Rectangle 9">
            <a:extLst>
              <a:ext uri="{FF2B5EF4-FFF2-40B4-BE49-F238E27FC236}">
                <a16:creationId xmlns:a16="http://schemas.microsoft.com/office/drawing/2014/main" id="{6207CC1A-CFD7-697D-86E8-81F0633D371C}"/>
              </a:ext>
            </a:extLst>
          </p:cNvPr>
          <p:cNvSpPr/>
          <p:nvPr/>
        </p:nvSpPr>
        <p:spPr>
          <a:xfrm>
            <a:off x="0" y="0"/>
            <a:ext cx="3048000" cy="297326"/>
          </a:xfrm>
          <a:prstGeom prst="rect">
            <a:avLst/>
          </a:prstGeom>
          <a:solidFill>
            <a:srgbClr val="FFE600"/>
          </a:solidFill>
          <a:ln>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B1464"/>
                </a:solidFill>
                <a:latin typeface="Helvetica" panose="020B0604020202020204" pitchFamily="34" charset="0"/>
                <a:cs typeface="Helvetica" panose="020B0604020202020204" pitchFamily="34" charset="0"/>
              </a:rPr>
              <a:t>Upcoming Cinema Releases</a:t>
            </a:r>
          </a:p>
        </p:txBody>
      </p:sp>
      <p:sp>
        <p:nvSpPr>
          <p:cNvPr id="11" name="TextBox 10">
            <a:extLst>
              <a:ext uri="{FF2B5EF4-FFF2-40B4-BE49-F238E27FC236}">
                <a16:creationId xmlns:a16="http://schemas.microsoft.com/office/drawing/2014/main" id="{29891E82-6494-C0DB-D4A5-F4EE1289C93D}"/>
              </a:ext>
            </a:extLst>
          </p:cNvPr>
          <p:cNvSpPr txBox="1"/>
          <p:nvPr/>
        </p:nvSpPr>
        <p:spPr>
          <a:xfrm>
            <a:off x="4734770" y="1746801"/>
            <a:ext cx="12947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6/28/24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 name="TextBox 11">
            <a:extLst>
              <a:ext uri="{FF2B5EF4-FFF2-40B4-BE49-F238E27FC236}">
                <a16:creationId xmlns:a16="http://schemas.microsoft.com/office/drawing/2014/main" id="{603C33E1-1EB0-1F66-1A5C-43A59177701E}"/>
              </a:ext>
            </a:extLst>
          </p:cNvPr>
          <p:cNvSpPr txBox="1"/>
          <p:nvPr/>
        </p:nvSpPr>
        <p:spPr>
          <a:xfrm>
            <a:off x="266309" y="1746801"/>
            <a:ext cx="12989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5/24/24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 name="TextBox 12">
            <a:extLst>
              <a:ext uri="{FF2B5EF4-FFF2-40B4-BE49-F238E27FC236}">
                <a16:creationId xmlns:a16="http://schemas.microsoft.com/office/drawing/2014/main" id="{3106BA4A-4D7A-3282-C8ED-8101CCB670FA}"/>
              </a:ext>
            </a:extLst>
          </p:cNvPr>
          <p:cNvSpPr txBox="1"/>
          <p:nvPr/>
        </p:nvSpPr>
        <p:spPr>
          <a:xfrm>
            <a:off x="4733693" y="4066480"/>
            <a:ext cx="12969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9/6/24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B6B2C66E-FE88-2AF1-8E1A-FCC0D9DEE04B}"/>
              </a:ext>
            </a:extLst>
          </p:cNvPr>
          <p:cNvSpPr txBox="1"/>
          <p:nvPr/>
        </p:nvSpPr>
        <p:spPr>
          <a:xfrm>
            <a:off x="10632241" y="1746801"/>
            <a:ext cx="12969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7/26/24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5" name="TextBox 14">
            <a:extLst>
              <a:ext uri="{FF2B5EF4-FFF2-40B4-BE49-F238E27FC236}">
                <a16:creationId xmlns:a16="http://schemas.microsoft.com/office/drawing/2014/main" id="{F9250F6B-3D59-6F38-A27A-87DA441A1C30}"/>
              </a:ext>
            </a:extLst>
          </p:cNvPr>
          <p:cNvSpPr txBox="1"/>
          <p:nvPr/>
        </p:nvSpPr>
        <p:spPr>
          <a:xfrm>
            <a:off x="9162315" y="4066480"/>
            <a:ext cx="12797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11/27/24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62AE8901-0602-6922-F355-B85B2B2D6C90}"/>
              </a:ext>
            </a:extLst>
          </p:cNvPr>
          <p:cNvSpPr txBox="1"/>
          <p:nvPr/>
        </p:nvSpPr>
        <p:spPr>
          <a:xfrm>
            <a:off x="10627799" y="4066480"/>
            <a:ext cx="127723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12/13/24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7" name="TextBox 16">
            <a:extLst>
              <a:ext uri="{FF2B5EF4-FFF2-40B4-BE49-F238E27FC236}">
                <a16:creationId xmlns:a16="http://schemas.microsoft.com/office/drawing/2014/main" id="{64E46E0F-B88A-2289-6203-40ED64F4D960}"/>
              </a:ext>
            </a:extLst>
          </p:cNvPr>
          <p:cNvSpPr txBox="1"/>
          <p:nvPr/>
        </p:nvSpPr>
        <p:spPr>
          <a:xfrm>
            <a:off x="1753439" y="1746801"/>
            <a:ext cx="12894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6/14/24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0BDE78E3-88E9-3463-5696-0F512DD4BD5A}"/>
              </a:ext>
            </a:extLst>
          </p:cNvPr>
          <p:cNvSpPr txBox="1"/>
          <p:nvPr/>
        </p:nvSpPr>
        <p:spPr>
          <a:xfrm>
            <a:off x="3228147" y="4066480"/>
            <a:ext cx="13175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8/9/24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9" name="TextBox 18">
            <a:extLst>
              <a:ext uri="{FF2B5EF4-FFF2-40B4-BE49-F238E27FC236}">
                <a16:creationId xmlns:a16="http://schemas.microsoft.com/office/drawing/2014/main" id="{9C9FAD4A-676F-1060-CA2F-DF07669F1CB9}"/>
              </a:ext>
            </a:extLst>
          </p:cNvPr>
          <p:cNvSpPr txBox="1"/>
          <p:nvPr/>
        </p:nvSpPr>
        <p:spPr>
          <a:xfrm>
            <a:off x="7679488" y="4066480"/>
            <a:ext cx="131004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11/22/24</a:t>
            </a:r>
          </a:p>
        </p:txBody>
      </p:sp>
      <p:sp>
        <p:nvSpPr>
          <p:cNvPr id="21" name="TextBox 20">
            <a:extLst>
              <a:ext uri="{FF2B5EF4-FFF2-40B4-BE49-F238E27FC236}">
                <a16:creationId xmlns:a16="http://schemas.microsoft.com/office/drawing/2014/main" id="{C7ED0D4A-2248-BCDB-ECFA-36C7176CD3E3}"/>
              </a:ext>
            </a:extLst>
          </p:cNvPr>
          <p:cNvSpPr txBox="1"/>
          <p:nvPr/>
        </p:nvSpPr>
        <p:spPr>
          <a:xfrm>
            <a:off x="7691818" y="1746801"/>
            <a:ext cx="1285383" cy="305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7/12/24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1293A8D2-EB2B-4644-1449-69940D24B386}"/>
              </a:ext>
            </a:extLst>
          </p:cNvPr>
          <p:cNvSpPr txBox="1"/>
          <p:nvPr/>
        </p:nvSpPr>
        <p:spPr>
          <a:xfrm>
            <a:off x="6227935" y="4066480"/>
            <a:ext cx="127979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10/4/24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D5430D02-27EF-AC70-44B6-D3DB2DB16309}"/>
              </a:ext>
            </a:extLst>
          </p:cNvPr>
          <p:cNvSpPr txBox="1"/>
          <p:nvPr/>
        </p:nvSpPr>
        <p:spPr>
          <a:xfrm>
            <a:off x="6223763" y="1746801"/>
            <a:ext cx="12881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7/5/24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5" name="Picture 24">
            <a:extLst>
              <a:ext uri="{FF2B5EF4-FFF2-40B4-BE49-F238E27FC236}">
                <a16:creationId xmlns:a16="http://schemas.microsoft.com/office/drawing/2014/main" id="{7F01A52E-161D-028A-77A3-A82BFE43C00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632460" y="4378372"/>
            <a:ext cx="1267914" cy="1920240"/>
          </a:xfrm>
          <a:prstGeom prst="rect">
            <a:avLst/>
          </a:prstGeom>
          <a:ln w="12700">
            <a:solidFill>
              <a:srgbClr val="1B1464"/>
            </a:solidFill>
          </a:ln>
        </p:spPr>
      </p:pic>
      <p:pic>
        <p:nvPicPr>
          <p:cNvPr id="26" name="Picture 14">
            <a:extLst>
              <a:ext uri="{FF2B5EF4-FFF2-40B4-BE49-F238E27FC236}">
                <a16:creationId xmlns:a16="http://schemas.microsoft.com/office/drawing/2014/main" id="{62D30F8A-2BD3-B88F-4C0F-9D016DEE5DA1}"/>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3231522" y="4378372"/>
            <a:ext cx="1310807" cy="1920240"/>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816530F7-7F6C-7B12-1E4D-757752B8078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170371" y="4378372"/>
            <a:ext cx="1263687" cy="1920240"/>
          </a:xfrm>
          <a:prstGeom prst="rect">
            <a:avLst/>
          </a:prstGeom>
          <a:ln w="12700">
            <a:solidFill>
              <a:srgbClr val="1B1464"/>
            </a:solidFill>
          </a:ln>
        </p:spPr>
      </p:pic>
      <p:pic>
        <p:nvPicPr>
          <p:cNvPr id="28" name="Picture 6">
            <a:extLst>
              <a:ext uri="{FF2B5EF4-FFF2-40B4-BE49-F238E27FC236}">
                <a16:creationId xmlns:a16="http://schemas.microsoft.com/office/drawing/2014/main" id="{7FC15FF2-C48B-C76D-6FB3-866274C4E5C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p:blipFill>
        <p:spPr bwMode="auto">
          <a:xfrm>
            <a:off x="4742086" y="4378372"/>
            <a:ext cx="1280160" cy="1920240"/>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1972D1D1-5E59-43C5-DC2E-5A2C0A852E46}"/>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p:blipFill>
        <p:spPr bwMode="auto">
          <a:xfrm>
            <a:off x="7694429" y="4391848"/>
            <a:ext cx="1280160" cy="1893289"/>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A286802-E2C4-5C20-03D7-2030CFEADC72}"/>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275889" y="2063407"/>
            <a:ext cx="1279797" cy="1919695"/>
          </a:xfrm>
          <a:prstGeom prst="rect">
            <a:avLst/>
          </a:prstGeom>
          <a:ln w="12700">
            <a:solidFill>
              <a:srgbClr val="1B1464"/>
            </a:solidFill>
          </a:ln>
        </p:spPr>
      </p:pic>
      <p:pic>
        <p:nvPicPr>
          <p:cNvPr id="33" name="Picture 24">
            <a:extLst>
              <a:ext uri="{FF2B5EF4-FFF2-40B4-BE49-F238E27FC236}">
                <a16:creationId xmlns:a16="http://schemas.microsoft.com/office/drawing/2014/main" id="{D31E2079-1E18-FD40-668C-6A6FBE7F999A}"/>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p:blipFill>
        <p:spPr bwMode="auto">
          <a:xfrm>
            <a:off x="7694611" y="2063407"/>
            <a:ext cx="1279797" cy="1919695"/>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35" name="Picture 16">
            <a:extLst>
              <a:ext uri="{FF2B5EF4-FFF2-40B4-BE49-F238E27FC236}">
                <a16:creationId xmlns:a16="http://schemas.microsoft.com/office/drawing/2014/main" id="{37810663-FB08-94EF-0041-2A68B6C2BAD7}"/>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p:blipFill>
        <p:spPr bwMode="auto">
          <a:xfrm>
            <a:off x="1758273" y="2063407"/>
            <a:ext cx="1279797" cy="1919695"/>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A197B108-B0D3-2E9A-5623-735718A1222A}"/>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p:blipFill>
        <p:spPr bwMode="auto">
          <a:xfrm>
            <a:off x="6231435" y="2063134"/>
            <a:ext cx="1272794" cy="1920240"/>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D0F4A81-E821-15C2-8054-79D4BF38235B}"/>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a:stretch/>
        </p:blipFill>
        <p:spPr bwMode="auto">
          <a:xfrm>
            <a:off x="4742086" y="2052237"/>
            <a:ext cx="1280160" cy="194203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90732146-A1C7-BEE4-A0DF-21550EDD3EB0}"/>
              </a:ext>
            </a:extLst>
          </p:cNvPr>
          <p:cNvSpPr txBox="1"/>
          <p:nvPr/>
        </p:nvSpPr>
        <p:spPr>
          <a:xfrm>
            <a:off x="9166381" y="1746801"/>
            <a:ext cx="1294792" cy="305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7/19/24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42" name="Picture 24">
            <a:extLst>
              <a:ext uri="{FF2B5EF4-FFF2-40B4-BE49-F238E27FC236}">
                <a16:creationId xmlns:a16="http://schemas.microsoft.com/office/drawing/2014/main" id="{260222FC-7601-5DD3-7856-93E219EF9C55}"/>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9177380" y="2063134"/>
            <a:ext cx="1272795" cy="1920240"/>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44" name="Picture 43" descr="A person holding a person&#10;&#10;Description automatically generated">
            <a:extLst>
              <a:ext uri="{FF2B5EF4-FFF2-40B4-BE49-F238E27FC236}">
                <a16:creationId xmlns:a16="http://schemas.microsoft.com/office/drawing/2014/main" id="{FA7DB6E0-039C-57B8-E6B7-E961162044C5}"/>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235989" y="4378372"/>
            <a:ext cx="1263687" cy="1920240"/>
          </a:xfrm>
          <a:prstGeom prst="rect">
            <a:avLst/>
          </a:prstGeom>
          <a:ln>
            <a:solidFill>
              <a:srgbClr val="1B1464"/>
            </a:solidFill>
          </a:ln>
        </p:spPr>
      </p:pic>
      <p:sp>
        <p:nvSpPr>
          <p:cNvPr id="20" name="Rectangle 19">
            <a:extLst>
              <a:ext uri="{FF2B5EF4-FFF2-40B4-BE49-F238E27FC236}">
                <a16:creationId xmlns:a16="http://schemas.microsoft.com/office/drawing/2014/main" id="{5DAFF7D2-96A4-EDB8-0EFF-3EA66FF5D440}"/>
              </a:ext>
            </a:extLst>
          </p:cNvPr>
          <p:cNvSpPr/>
          <p:nvPr/>
        </p:nvSpPr>
        <p:spPr>
          <a:xfrm>
            <a:off x="497962" y="6334310"/>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IMDb</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Upcoming Releases, 2024. Note: Release dates planned as of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4</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/23/24 and subject to change.</a:t>
            </a:r>
          </a:p>
        </p:txBody>
      </p:sp>
      <p:sp>
        <p:nvSpPr>
          <p:cNvPr id="6" name="TextBox 5">
            <a:extLst>
              <a:ext uri="{FF2B5EF4-FFF2-40B4-BE49-F238E27FC236}">
                <a16:creationId xmlns:a16="http://schemas.microsoft.com/office/drawing/2014/main" id="{40307D58-6175-E45B-ACED-AACA1E12A45E}"/>
              </a:ext>
            </a:extLst>
          </p:cNvPr>
          <p:cNvSpPr txBox="1"/>
          <p:nvPr/>
        </p:nvSpPr>
        <p:spPr>
          <a:xfrm>
            <a:off x="3238452" y="1746801"/>
            <a:ext cx="12969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a:solidFill>
                  <a:srgbClr val="1B1464"/>
                </a:solidFill>
                <a:latin typeface="Helvetica" panose="020B0403020202020204" pitchFamily="34" charset="0"/>
              </a:rPr>
              <a:t>6</a:t>
            </a: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/21/24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2" name="TextBox 31">
            <a:extLst>
              <a:ext uri="{FF2B5EF4-FFF2-40B4-BE49-F238E27FC236}">
                <a16:creationId xmlns:a16="http://schemas.microsoft.com/office/drawing/2014/main" id="{BE0810BF-A3AD-EA95-2E54-40074D635E6F}"/>
              </a:ext>
            </a:extLst>
          </p:cNvPr>
          <p:cNvSpPr txBox="1"/>
          <p:nvPr/>
        </p:nvSpPr>
        <p:spPr>
          <a:xfrm>
            <a:off x="1764682" y="4066480"/>
            <a:ext cx="1285383" cy="305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a:solidFill>
                  <a:srgbClr val="1B1464"/>
                </a:solidFill>
                <a:latin typeface="Helvetica" panose="020B0403020202020204" pitchFamily="34" charset="0"/>
              </a:rPr>
              <a:t>8</a:t>
            </a: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4DA1B82C-35E0-3195-3FFD-3A71F4D71E4F}"/>
              </a:ext>
            </a:extLst>
          </p:cNvPr>
          <p:cNvSpPr txBox="1"/>
          <p:nvPr/>
        </p:nvSpPr>
        <p:spPr>
          <a:xfrm>
            <a:off x="267314" y="4066480"/>
            <a:ext cx="12969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7/26/24</a:t>
            </a:r>
            <a:endPar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43" name="Picture 8">
            <a:extLst>
              <a:ext uri="{FF2B5EF4-FFF2-40B4-BE49-F238E27FC236}">
                <a16:creationId xmlns:a16="http://schemas.microsoft.com/office/drawing/2014/main" id="{29F1BDD4-A45A-86C9-2AD3-5A23CA2D9942}"/>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a:stretch/>
        </p:blipFill>
        <p:spPr bwMode="auto">
          <a:xfrm>
            <a:off x="272448" y="4378372"/>
            <a:ext cx="1286679" cy="1920240"/>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64E5A42A-8ABB-C2CC-C7E2-A7955CC48B9C}"/>
              </a:ext>
            </a:extLst>
          </p:cNvPr>
          <p:cNvPicPr>
            <a:picLocks noChangeAspect="1"/>
          </p:cNvPicPr>
          <p:nvPr/>
        </p:nvPicPr>
        <p:blipFill>
          <a:blip r:embed="rId19"/>
          <a:stretch>
            <a:fillRect/>
          </a:stretch>
        </p:blipFill>
        <p:spPr>
          <a:xfrm>
            <a:off x="1751472" y="4372372"/>
            <a:ext cx="1298257" cy="1912765"/>
          </a:xfrm>
          <a:prstGeom prst="rect">
            <a:avLst/>
          </a:prstGeom>
          <a:noFill/>
          <a:ln w="12700">
            <a:solidFill>
              <a:srgbClr val="1B1464"/>
            </a:solidFill>
          </a:ln>
        </p:spPr>
      </p:pic>
    </p:spTree>
    <p:extLst>
      <p:ext uri="{BB962C8B-B14F-4D97-AF65-F5344CB8AC3E}">
        <p14:creationId xmlns:p14="http://schemas.microsoft.com/office/powerpoint/2010/main" val="1462115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a:spLocks noGrp="1" noRot="1" noMove="1" noResize="1" noEditPoints="1" noAdjustHandles="1" noChangeArrowheads="1" noChangeShapeType="1"/>
          </p:cNvSpPr>
          <p:nvPr/>
        </p:nvSpPr>
        <p:spPr>
          <a:xfrm>
            <a:off x="1" y="1686476"/>
            <a:ext cx="1218423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3" y="527486"/>
            <a:ext cx="1195515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2060"/>
                </a:solidFill>
                <a:latin typeface="Helvetica" pitchFamily="2" charset="0"/>
              </a:rPr>
              <a:t>10 Acts of Attention Along the Moviegoer’s Journey</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5" name="TextBox 14">
            <a:extLst>
              <a:ext uri="{FF2B5EF4-FFF2-40B4-BE49-F238E27FC236}">
                <a16:creationId xmlns:a16="http://schemas.microsoft.com/office/drawing/2014/main" id="{4A345244-3C71-2F7E-0784-6B60BA458C78}"/>
              </a:ext>
            </a:extLst>
          </p:cNvPr>
          <p:cNvSpPr txBox="1"/>
          <p:nvPr/>
        </p:nvSpPr>
        <p:spPr>
          <a:xfrm>
            <a:off x="-13751" y="3016737"/>
            <a:ext cx="12184232" cy="400110"/>
          </a:xfrm>
          <a:prstGeom prst="rect">
            <a:avLst/>
          </a:prstGeom>
          <a:noFill/>
        </p:spPr>
        <p:txBody>
          <a:bodyPr wrap="square" rtlCol="0">
            <a:spAutoFit/>
          </a:bodyPr>
          <a:lstStyle/>
          <a:p>
            <a:pPr algn="ctr"/>
            <a:r>
              <a:rPr lang="en-US" sz="2000" b="1" u="sng">
                <a:latin typeface="+mj-lt"/>
              </a:rPr>
              <a:t>10 Acts of Attention Along the Moviegoer's Journey</a:t>
            </a:r>
          </a:p>
        </p:txBody>
      </p:sp>
      <p:sp>
        <p:nvSpPr>
          <p:cNvPr id="51" name="Arrow: Right 50">
            <a:extLst>
              <a:ext uri="{FF2B5EF4-FFF2-40B4-BE49-F238E27FC236}">
                <a16:creationId xmlns:a16="http://schemas.microsoft.com/office/drawing/2014/main" id="{9379A950-B615-8BEC-0842-115815B8B6D4}"/>
              </a:ext>
            </a:extLst>
          </p:cNvPr>
          <p:cNvSpPr/>
          <p:nvPr/>
        </p:nvSpPr>
        <p:spPr>
          <a:xfrm>
            <a:off x="70926" y="5302675"/>
            <a:ext cx="8498005" cy="729696"/>
          </a:xfrm>
          <a:prstGeom prst="rightArrow">
            <a:avLst/>
          </a:prstGeom>
          <a:solidFill>
            <a:srgbClr val="27C6F2"/>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52" name="Arrow: Right 51">
            <a:extLst>
              <a:ext uri="{FF2B5EF4-FFF2-40B4-BE49-F238E27FC236}">
                <a16:creationId xmlns:a16="http://schemas.microsoft.com/office/drawing/2014/main" id="{179038A0-4CBF-7748-FFE4-8F4CDC031F37}"/>
              </a:ext>
            </a:extLst>
          </p:cNvPr>
          <p:cNvSpPr/>
          <p:nvPr/>
        </p:nvSpPr>
        <p:spPr>
          <a:xfrm>
            <a:off x="9654988" y="5331088"/>
            <a:ext cx="2365189" cy="650775"/>
          </a:xfrm>
          <a:prstGeom prst="rightArrow">
            <a:avLst/>
          </a:prstGeom>
          <a:solidFill>
            <a:srgbClr val="4EBEA4"/>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The ‘after show’</a:t>
            </a:r>
          </a:p>
        </p:txBody>
      </p:sp>
      <p:pic>
        <p:nvPicPr>
          <p:cNvPr id="53" name="Picture 52" descr="A movie clapper board and popcorn&#10;&#10;Description automatically generated">
            <a:extLst>
              <a:ext uri="{FF2B5EF4-FFF2-40B4-BE49-F238E27FC236}">
                <a16:creationId xmlns:a16="http://schemas.microsoft.com/office/drawing/2014/main" id="{410E8019-846D-8FF8-260A-82C7EE5FE8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59046" y="5331088"/>
            <a:ext cx="739383" cy="739383"/>
          </a:xfrm>
          <a:prstGeom prst="rect">
            <a:avLst/>
          </a:prstGeom>
        </p:spPr>
      </p:pic>
      <p:sp>
        <p:nvSpPr>
          <p:cNvPr id="54" name="Rectangle 53">
            <a:extLst>
              <a:ext uri="{FF2B5EF4-FFF2-40B4-BE49-F238E27FC236}">
                <a16:creationId xmlns:a16="http://schemas.microsoft.com/office/drawing/2014/main" id="{557358FD-E7E9-A038-0D68-6C4A956C5C3F}"/>
              </a:ext>
            </a:extLst>
          </p:cNvPr>
          <p:cNvSpPr/>
          <p:nvPr/>
        </p:nvSpPr>
        <p:spPr>
          <a:xfrm>
            <a:off x="454424" y="1941513"/>
            <a:ext cx="11458199" cy="707886"/>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2000">
                <a:solidFill>
                  <a:srgbClr val="1B1464"/>
                </a:solidFill>
                <a:latin typeface="Helvetica" pitchFamily="2" charset="0"/>
              </a:rPr>
              <a:t>The </a:t>
            </a:r>
            <a:r>
              <a:rPr lang="en-US" sz="2000" b="1" i="1">
                <a:latin typeface="Helvetica" pitchFamily="2" charset="0"/>
              </a:rPr>
              <a:t>interest, anticipation</a:t>
            </a:r>
            <a:r>
              <a:rPr lang="en-US" sz="2000">
                <a:latin typeface="Helvetica" pitchFamily="2" charset="0"/>
              </a:rPr>
              <a:t> </a:t>
            </a:r>
            <a:r>
              <a:rPr lang="en-US" sz="2000">
                <a:solidFill>
                  <a:srgbClr val="1B1464"/>
                </a:solidFill>
                <a:latin typeface="Helvetica" pitchFamily="2" charset="0"/>
              </a:rPr>
              <a:t>and </a:t>
            </a:r>
            <a:r>
              <a:rPr lang="en-US" sz="2000" b="1" i="1">
                <a:latin typeface="Helvetica" pitchFamily="2" charset="0"/>
              </a:rPr>
              <a:t>intent</a:t>
            </a:r>
            <a:r>
              <a:rPr lang="en-US" sz="2000">
                <a:solidFill>
                  <a:srgbClr val="1B1464"/>
                </a:solidFill>
                <a:latin typeface="Helvetica" pitchFamily="2" charset="0"/>
              </a:rPr>
              <a:t> of going to the movies leads to </a:t>
            </a:r>
            <a:r>
              <a:rPr lang="en-US" sz="2000" b="1" i="1">
                <a:latin typeface="Helvetica" pitchFamily="2" charset="0"/>
              </a:rPr>
              <a:t>high ad attentiveness </a:t>
            </a:r>
            <a:br>
              <a:rPr lang="en-US" sz="2000" b="1" i="1">
                <a:latin typeface="Helvetica" pitchFamily="2" charset="0"/>
              </a:rPr>
            </a:br>
            <a:r>
              <a:rPr lang="en-US" sz="2000">
                <a:latin typeface="Helvetica" pitchFamily="2" charset="0"/>
              </a:rPr>
              <a:t>in the theater</a:t>
            </a:r>
            <a:r>
              <a:rPr lang="en-US" sz="2000">
                <a:solidFill>
                  <a:srgbClr val="1B1464"/>
                </a:solidFill>
                <a:latin typeface="Helvetica" pitchFamily="2" charset="0"/>
              </a:rPr>
              <a:t> which </a:t>
            </a:r>
            <a:r>
              <a:rPr lang="en-US" sz="2000" b="1" i="1">
                <a:solidFill>
                  <a:srgbClr val="1B1464"/>
                </a:solidFill>
                <a:latin typeface="Helvetica" pitchFamily="2" charset="0"/>
              </a:rPr>
              <a:t>drives business results for cinema advertisers</a:t>
            </a:r>
          </a:p>
        </p:txBody>
      </p:sp>
      <p:sp>
        <p:nvSpPr>
          <p:cNvPr id="56" name="TextBox 55">
            <a:extLst>
              <a:ext uri="{FF2B5EF4-FFF2-40B4-BE49-F238E27FC236}">
                <a16:creationId xmlns:a16="http://schemas.microsoft.com/office/drawing/2014/main" id="{CA1586E9-2264-2AE6-BD9A-B571FCA5D170}"/>
              </a:ext>
            </a:extLst>
          </p:cNvPr>
          <p:cNvSpPr txBox="1"/>
          <p:nvPr/>
        </p:nvSpPr>
        <p:spPr>
          <a:xfrm>
            <a:off x="1275585" y="5518845"/>
            <a:ext cx="1184431" cy="292388"/>
          </a:xfrm>
          <a:prstGeom prst="rect">
            <a:avLst/>
          </a:prstGeom>
          <a:noFill/>
          <a:ln>
            <a:noFill/>
          </a:ln>
        </p:spPr>
        <p:txBody>
          <a:bodyPr wrap="square" rtlCol="0">
            <a:spAutoFit/>
          </a:bodyPr>
          <a:lstStyle>
            <a:defPPr>
              <a:defRPr lang="en-US"/>
            </a:defPPr>
            <a:lvl1pPr algn="ctr">
              <a:defRPr sz="1400" b="1">
                <a:solidFill>
                  <a:srgbClr val="27C6F2"/>
                </a:solidFill>
              </a:defRPr>
            </a:lvl1pPr>
          </a:lstStyle>
          <a:p>
            <a:r>
              <a:rPr lang="en-US" sz="1300">
                <a:solidFill>
                  <a:schemeClr val="bg1"/>
                </a:solidFill>
              </a:rPr>
              <a:t>6+ Months</a:t>
            </a:r>
          </a:p>
        </p:txBody>
      </p:sp>
      <p:sp>
        <p:nvSpPr>
          <p:cNvPr id="57" name="TextBox 56">
            <a:extLst>
              <a:ext uri="{FF2B5EF4-FFF2-40B4-BE49-F238E27FC236}">
                <a16:creationId xmlns:a16="http://schemas.microsoft.com/office/drawing/2014/main" id="{94E3374E-58AE-D3B5-E3F7-8960FDCAE852}"/>
              </a:ext>
            </a:extLst>
          </p:cNvPr>
          <p:cNvSpPr txBox="1"/>
          <p:nvPr/>
        </p:nvSpPr>
        <p:spPr>
          <a:xfrm>
            <a:off x="85856" y="5518845"/>
            <a:ext cx="1184431" cy="292388"/>
          </a:xfrm>
          <a:prstGeom prst="rect">
            <a:avLst/>
          </a:prstGeom>
          <a:noFill/>
          <a:ln>
            <a:noFill/>
          </a:ln>
        </p:spPr>
        <p:txBody>
          <a:bodyPr wrap="square" rtlCol="0">
            <a:spAutoFit/>
          </a:bodyPr>
          <a:lstStyle/>
          <a:p>
            <a:pPr algn="ctr"/>
            <a:r>
              <a:rPr lang="en-US" sz="1300" b="1">
                <a:solidFill>
                  <a:schemeClr val="bg1"/>
                </a:solidFill>
              </a:rPr>
              <a:t>1+ Years</a:t>
            </a:r>
          </a:p>
        </p:txBody>
      </p:sp>
      <p:sp>
        <p:nvSpPr>
          <p:cNvPr id="58" name="TextBox 57">
            <a:extLst>
              <a:ext uri="{FF2B5EF4-FFF2-40B4-BE49-F238E27FC236}">
                <a16:creationId xmlns:a16="http://schemas.microsoft.com/office/drawing/2014/main" id="{66E580A2-7ED7-55E7-3505-13DA05BCAAA2}"/>
              </a:ext>
            </a:extLst>
          </p:cNvPr>
          <p:cNvSpPr txBox="1"/>
          <p:nvPr/>
        </p:nvSpPr>
        <p:spPr>
          <a:xfrm>
            <a:off x="3576705" y="5518845"/>
            <a:ext cx="1357974" cy="292388"/>
          </a:xfrm>
          <a:prstGeom prst="rect">
            <a:avLst/>
          </a:prstGeom>
          <a:noFill/>
          <a:ln>
            <a:noFill/>
          </a:ln>
        </p:spPr>
        <p:txBody>
          <a:bodyPr wrap="square" rtlCol="0">
            <a:spAutoFit/>
          </a:bodyPr>
          <a:lstStyle>
            <a:defPPr>
              <a:defRPr lang="en-US"/>
            </a:defPPr>
            <a:lvl1pPr algn="ctr">
              <a:defRPr sz="1400" b="1">
                <a:solidFill>
                  <a:srgbClr val="27C6F2"/>
                </a:solidFill>
              </a:defRPr>
            </a:lvl1pPr>
          </a:lstStyle>
          <a:p>
            <a:r>
              <a:rPr lang="en-US" sz="1300">
                <a:solidFill>
                  <a:schemeClr val="bg1"/>
                </a:solidFill>
              </a:rPr>
              <a:t>2-3 Months</a:t>
            </a:r>
          </a:p>
        </p:txBody>
      </p:sp>
      <p:sp>
        <p:nvSpPr>
          <p:cNvPr id="64" name="TextBox 63">
            <a:extLst>
              <a:ext uri="{FF2B5EF4-FFF2-40B4-BE49-F238E27FC236}">
                <a16:creationId xmlns:a16="http://schemas.microsoft.com/office/drawing/2014/main" id="{B68EA572-D57A-4C79-2626-28639245A36E}"/>
              </a:ext>
            </a:extLst>
          </p:cNvPr>
          <p:cNvSpPr txBox="1"/>
          <p:nvPr/>
        </p:nvSpPr>
        <p:spPr>
          <a:xfrm>
            <a:off x="6042863" y="5518845"/>
            <a:ext cx="1206676" cy="292388"/>
          </a:xfrm>
          <a:prstGeom prst="rect">
            <a:avLst/>
          </a:prstGeom>
          <a:noFill/>
          <a:ln>
            <a:noFill/>
          </a:ln>
        </p:spPr>
        <p:txBody>
          <a:bodyPr wrap="square" rtlCol="0">
            <a:spAutoFit/>
          </a:bodyPr>
          <a:lstStyle>
            <a:defPPr>
              <a:defRPr lang="en-US"/>
            </a:defPPr>
            <a:lvl1pPr algn="ctr">
              <a:defRPr sz="1400" b="1">
                <a:solidFill>
                  <a:srgbClr val="27C6F2"/>
                </a:solidFill>
              </a:defRPr>
            </a:lvl1pPr>
          </a:lstStyle>
          <a:p>
            <a:r>
              <a:rPr lang="en-US" sz="1300">
                <a:solidFill>
                  <a:schemeClr val="bg1"/>
                </a:solidFill>
              </a:rPr>
              <a:t>1+ Days</a:t>
            </a:r>
          </a:p>
        </p:txBody>
      </p:sp>
      <p:sp>
        <p:nvSpPr>
          <p:cNvPr id="65" name="TextBox 64">
            <a:extLst>
              <a:ext uri="{FF2B5EF4-FFF2-40B4-BE49-F238E27FC236}">
                <a16:creationId xmlns:a16="http://schemas.microsoft.com/office/drawing/2014/main" id="{F915EA0B-29B3-58D2-CA49-9F7FE0FFC03B}"/>
              </a:ext>
            </a:extLst>
          </p:cNvPr>
          <p:cNvSpPr txBox="1"/>
          <p:nvPr/>
        </p:nvSpPr>
        <p:spPr>
          <a:xfrm>
            <a:off x="7261002" y="5518845"/>
            <a:ext cx="978326" cy="292388"/>
          </a:xfrm>
          <a:prstGeom prst="rect">
            <a:avLst/>
          </a:prstGeom>
          <a:noFill/>
          <a:ln>
            <a:noFill/>
          </a:ln>
        </p:spPr>
        <p:txBody>
          <a:bodyPr wrap="square" rtlCol="0">
            <a:spAutoFit/>
          </a:bodyPr>
          <a:lstStyle>
            <a:defPPr>
              <a:defRPr lang="en-US"/>
            </a:defPPr>
            <a:lvl1pPr algn="ctr">
              <a:defRPr sz="1400" b="1">
                <a:solidFill>
                  <a:srgbClr val="27C6F2"/>
                </a:solidFill>
              </a:defRPr>
            </a:lvl1pPr>
          </a:lstStyle>
          <a:p>
            <a:r>
              <a:rPr lang="en-US" sz="1300">
                <a:solidFill>
                  <a:schemeClr val="bg1"/>
                </a:solidFill>
              </a:rPr>
              <a:t>Day of</a:t>
            </a:r>
          </a:p>
        </p:txBody>
      </p:sp>
      <p:cxnSp>
        <p:nvCxnSpPr>
          <p:cNvPr id="19" name="Straight Connector 18">
            <a:extLst>
              <a:ext uri="{FF2B5EF4-FFF2-40B4-BE49-F238E27FC236}">
                <a16:creationId xmlns:a16="http://schemas.microsoft.com/office/drawing/2014/main" id="{C621EA68-BB53-10A7-D054-67CB0FE07F04}"/>
              </a:ext>
            </a:extLst>
          </p:cNvPr>
          <p:cNvCxnSpPr>
            <a:cxnSpLocks/>
          </p:cNvCxnSpPr>
          <p:nvPr/>
        </p:nvCxnSpPr>
        <p:spPr>
          <a:xfrm>
            <a:off x="1257587" y="5512274"/>
            <a:ext cx="0" cy="30777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0128B2-8A8F-2CB9-2161-579A7D745DBE}"/>
              </a:ext>
            </a:extLst>
          </p:cNvPr>
          <p:cNvCxnSpPr>
            <a:cxnSpLocks/>
          </p:cNvCxnSpPr>
          <p:nvPr/>
        </p:nvCxnSpPr>
        <p:spPr>
          <a:xfrm>
            <a:off x="3649386" y="5512274"/>
            <a:ext cx="0" cy="30777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B7D5DC0-1567-A3D3-764C-9427A50A33B3}"/>
              </a:ext>
            </a:extLst>
          </p:cNvPr>
          <p:cNvCxnSpPr>
            <a:cxnSpLocks/>
          </p:cNvCxnSpPr>
          <p:nvPr/>
        </p:nvCxnSpPr>
        <p:spPr>
          <a:xfrm>
            <a:off x="4863075" y="5512274"/>
            <a:ext cx="0" cy="30777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FB56D2-7DAC-4E51-54C9-750C9C5DB6C7}"/>
              </a:ext>
            </a:extLst>
          </p:cNvPr>
          <p:cNvCxnSpPr>
            <a:cxnSpLocks/>
          </p:cNvCxnSpPr>
          <p:nvPr/>
        </p:nvCxnSpPr>
        <p:spPr>
          <a:xfrm>
            <a:off x="7250113" y="5512274"/>
            <a:ext cx="0" cy="30777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2BCEE78-444F-A02B-342E-60E03CDCB8CB}"/>
              </a:ext>
            </a:extLst>
          </p:cNvPr>
          <p:cNvSpPr txBox="1"/>
          <p:nvPr/>
        </p:nvSpPr>
        <p:spPr>
          <a:xfrm>
            <a:off x="3151831" y="5869768"/>
            <a:ext cx="2159000" cy="276999"/>
          </a:xfrm>
          <a:prstGeom prst="rect">
            <a:avLst/>
          </a:prstGeom>
          <a:noFill/>
        </p:spPr>
        <p:txBody>
          <a:bodyPr wrap="square" rtlCol="0">
            <a:spAutoFit/>
          </a:bodyPr>
          <a:lstStyle/>
          <a:p>
            <a:pPr algn="ctr"/>
            <a:r>
              <a:rPr lang="en-US" sz="1200" b="1">
                <a:solidFill>
                  <a:srgbClr val="27C6F2"/>
                </a:solidFill>
              </a:rPr>
              <a:t>Before Theatrical Release</a:t>
            </a:r>
          </a:p>
        </p:txBody>
      </p:sp>
      <p:sp>
        <p:nvSpPr>
          <p:cNvPr id="8" name="TextBox 7">
            <a:extLst>
              <a:ext uri="{FF2B5EF4-FFF2-40B4-BE49-F238E27FC236}">
                <a16:creationId xmlns:a16="http://schemas.microsoft.com/office/drawing/2014/main" id="{47604848-0933-7903-921D-85662536654F}"/>
              </a:ext>
            </a:extLst>
          </p:cNvPr>
          <p:cNvSpPr txBox="1"/>
          <p:nvPr/>
        </p:nvSpPr>
        <p:spPr>
          <a:xfrm>
            <a:off x="2462216" y="5518845"/>
            <a:ext cx="1191403" cy="292388"/>
          </a:xfrm>
          <a:prstGeom prst="rect">
            <a:avLst/>
          </a:prstGeom>
          <a:noFill/>
          <a:ln>
            <a:noFill/>
          </a:ln>
        </p:spPr>
        <p:txBody>
          <a:bodyPr wrap="square" rtlCol="0">
            <a:spAutoFit/>
          </a:bodyPr>
          <a:lstStyle>
            <a:defPPr>
              <a:defRPr lang="en-US"/>
            </a:defPPr>
            <a:lvl1pPr algn="ctr">
              <a:defRPr sz="1400" b="1">
                <a:solidFill>
                  <a:srgbClr val="27C6F2"/>
                </a:solidFill>
              </a:defRPr>
            </a:lvl1pPr>
          </a:lstStyle>
          <a:p>
            <a:r>
              <a:rPr lang="en-US" sz="1300">
                <a:solidFill>
                  <a:schemeClr val="bg1"/>
                </a:solidFill>
              </a:rPr>
              <a:t>3-6 Months</a:t>
            </a:r>
          </a:p>
        </p:txBody>
      </p:sp>
      <p:cxnSp>
        <p:nvCxnSpPr>
          <p:cNvPr id="22" name="Straight Connector 21">
            <a:extLst>
              <a:ext uri="{FF2B5EF4-FFF2-40B4-BE49-F238E27FC236}">
                <a16:creationId xmlns:a16="http://schemas.microsoft.com/office/drawing/2014/main" id="{E2C61123-D8A8-8B17-2D75-D99E3C6D7C8B}"/>
              </a:ext>
            </a:extLst>
          </p:cNvPr>
          <p:cNvCxnSpPr>
            <a:cxnSpLocks/>
          </p:cNvCxnSpPr>
          <p:nvPr/>
        </p:nvCxnSpPr>
        <p:spPr>
          <a:xfrm>
            <a:off x="2468520" y="5525416"/>
            <a:ext cx="0" cy="30777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63946C7-8AB1-03DD-C14A-AF83004577C8}"/>
              </a:ext>
            </a:extLst>
          </p:cNvPr>
          <p:cNvCxnSpPr>
            <a:cxnSpLocks/>
            <a:stCxn id="6" idx="3"/>
          </p:cNvCxnSpPr>
          <p:nvPr/>
        </p:nvCxnSpPr>
        <p:spPr>
          <a:xfrm flipV="1">
            <a:off x="5310831" y="6008267"/>
            <a:ext cx="2722879" cy="1"/>
          </a:xfrm>
          <a:prstGeom prst="straightConnector1">
            <a:avLst/>
          </a:prstGeom>
          <a:ln>
            <a:solidFill>
              <a:srgbClr val="27C6F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93EB451-65EE-A0FC-4107-7A430CB0706A}"/>
              </a:ext>
            </a:extLst>
          </p:cNvPr>
          <p:cNvCxnSpPr>
            <a:cxnSpLocks/>
            <a:stCxn id="6" idx="1"/>
          </p:cNvCxnSpPr>
          <p:nvPr/>
        </p:nvCxnSpPr>
        <p:spPr>
          <a:xfrm flipH="1">
            <a:off x="120873" y="6008268"/>
            <a:ext cx="3030958" cy="9082"/>
          </a:xfrm>
          <a:prstGeom prst="straightConnector1">
            <a:avLst/>
          </a:prstGeom>
          <a:ln>
            <a:solidFill>
              <a:srgbClr val="27C6F2"/>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A black and white film strip&#10;&#10;Description automatically generated">
            <a:extLst>
              <a:ext uri="{FF2B5EF4-FFF2-40B4-BE49-F238E27FC236}">
                <a16:creationId xmlns:a16="http://schemas.microsoft.com/office/drawing/2014/main" id="{C690EC63-B60C-5328-018F-A3CDBE610F9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0926" y="3684480"/>
            <a:ext cx="5984905" cy="1415039"/>
          </a:xfrm>
          <a:prstGeom prst="rect">
            <a:avLst/>
          </a:prstGeom>
        </p:spPr>
      </p:pic>
      <p:pic>
        <p:nvPicPr>
          <p:cNvPr id="26" name="Picture 25" descr="A black and white film strip&#10;&#10;Description automatically generated">
            <a:extLst>
              <a:ext uri="{FF2B5EF4-FFF2-40B4-BE49-F238E27FC236}">
                <a16:creationId xmlns:a16="http://schemas.microsoft.com/office/drawing/2014/main" id="{CDF4E593-E9DF-82B4-8519-2EFBC199F0B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51293" y="3684479"/>
            <a:ext cx="5984905" cy="1415039"/>
          </a:xfrm>
          <a:prstGeom prst="rect">
            <a:avLst/>
          </a:prstGeom>
        </p:spPr>
      </p:pic>
      <p:sp>
        <p:nvSpPr>
          <p:cNvPr id="27" name="Rectangle: Rounded Corners 26">
            <a:extLst>
              <a:ext uri="{FF2B5EF4-FFF2-40B4-BE49-F238E27FC236}">
                <a16:creationId xmlns:a16="http://schemas.microsoft.com/office/drawing/2014/main" id="{D54CA028-46BF-BAB9-9DBF-B36CD90B8E9A}"/>
              </a:ext>
            </a:extLst>
          </p:cNvPr>
          <p:cNvSpPr/>
          <p:nvPr/>
        </p:nvSpPr>
        <p:spPr>
          <a:xfrm>
            <a:off x="120873" y="3926952"/>
            <a:ext cx="166630" cy="167372"/>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Bold"/>
                <a:ea typeface="+mn-ea"/>
                <a:cs typeface="+mn-cs"/>
              </a:rPr>
              <a:t>1</a:t>
            </a:r>
          </a:p>
        </p:txBody>
      </p:sp>
      <p:sp>
        <p:nvSpPr>
          <p:cNvPr id="29" name="TextBox 28">
            <a:extLst>
              <a:ext uri="{FF2B5EF4-FFF2-40B4-BE49-F238E27FC236}">
                <a16:creationId xmlns:a16="http://schemas.microsoft.com/office/drawing/2014/main" id="{D798D5A2-4BC3-78C2-E7B4-EB03FF77A53F}"/>
              </a:ext>
            </a:extLst>
          </p:cNvPr>
          <p:cNvSpPr txBox="1"/>
          <p:nvPr/>
        </p:nvSpPr>
        <p:spPr>
          <a:xfrm>
            <a:off x="70926" y="4240503"/>
            <a:ext cx="1255227"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C6F2"/>
                </a:solidFill>
                <a:effectLst/>
                <a:uLnTx/>
                <a:uFillTx/>
                <a:latin typeface="Helvetica-Light"/>
                <a:ea typeface="+mn-ea"/>
                <a:cs typeface="+mn-cs"/>
              </a:rPr>
              <a:t>Awareness</a:t>
            </a:r>
          </a:p>
        </p:txBody>
      </p:sp>
      <p:sp>
        <p:nvSpPr>
          <p:cNvPr id="30" name="Rectangle: Rounded Corners 29">
            <a:extLst>
              <a:ext uri="{FF2B5EF4-FFF2-40B4-BE49-F238E27FC236}">
                <a16:creationId xmlns:a16="http://schemas.microsoft.com/office/drawing/2014/main" id="{92B49191-D9F1-BAE1-FAAB-FEEB3CAE6040}"/>
              </a:ext>
            </a:extLst>
          </p:cNvPr>
          <p:cNvSpPr/>
          <p:nvPr/>
        </p:nvSpPr>
        <p:spPr>
          <a:xfrm>
            <a:off x="1301605" y="3926952"/>
            <a:ext cx="166630" cy="167372"/>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Bold"/>
                <a:ea typeface="+mn-ea"/>
                <a:cs typeface="+mn-cs"/>
              </a:rPr>
              <a:t>2</a:t>
            </a:r>
          </a:p>
        </p:txBody>
      </p:sp>
      <p:sp>
        <p:nvSpPr>
          <p:cNvPr id="33" name="TextBox 32">
            <a:extLst>
              <a:ext uri="{FF2B5EF4-FFF2-40B4-BE49-F238E27FC236}">
                <a16:creationId xmlns:a16="http://schemas.microsoft.com/office/drawing/2014/main" id="{FAF9D9D6-E793-16EF-3610-2C9F22B6A463}"/>
              </a:ext>
            </a:extLst>
          </p:cNvPr>
          <p:cNvSpPr txBox="1"/>
          <p:nvPr/>
        </p:nvSpPr>
        <p:spPr>
          <a:xfrm>
            <a:off x="1275585" y="4240503"/>
            <a:ext cx="1143131"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C6F2"/>
                </a:solidFill>
                <a:effectLst/>
                <a:uLnTx/>
                <a:uFillTx/>
                <a:latin typeface="Helvetica-Light"/>
                <a:ea typeface="+mn-ea"/>
                <a:cs typeface="+mn-cs"/>
              </a:rPr>
              <a:t>Enticement</a:t>
            </a:r>
          </a:p>
        </p:txBody>
      </p:sp>
      <p:sp>
        <p:nvSpPr>
          <p:cNvPr id="34" name="Rectangle: Rounded Corners 33">
            <a:extLst>
              <a:ext uri="{FF2B5EF4-FFF2-40B4-BE49-F238E27FC236}">
                <a16:creationId xmlns:a16="http://schemas.microsoft.com/office/drawing/2014/main" id="{CCE86BB8-E1F9-431E-8515-2E291EB1BB4C}"/>
              </a:ext>
            </a:extLst>
          </p:cNvPr>
          <p:cNvSpPr/>
          <p:nvPr/>
        </p:nvSpPr>
        <p:spPr>
          <a:xfrm>
            <a:off x="2497414" y="3926952"/>
            <a:ext cx="166630" cy="167372"/>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Bold"/>
                <a:ea typeface="+mn-ea"/>
                <a:cs typeface="+mn-cs"/>
              </a:rPr>
              <a:t>3</a:t>
            </a:r>
          </a:p>
        </p:txBody>
      </p:sp>
      <p:sp>
        <p:nvSpPr>
          <p:cNvPr id="35" name="TextBox 34">
            <a:extLst>
              <a:ext uri="{FF2B5EF4-FFF2-40B4-BE49-F238E27FC236}">
                <a16:creationId xmlns:a16="http://schemas.microsoft.com/office/drawing/2014/main" id="{895C08D9-9A74-6B49-8DFB-E4B9310AD741}"/>
              </a:ext>
            </a:extLst>
          </p:cNvPr>
          <p:cNvSpPr txBox="1"/>
          <p:nvPr/>
        </p:nvSpPr>
        <p:spPr>
          <a:xfrm>
            <a:off x="2463094" y="4240503"/>
            <a:ext cx="123960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C6F2"/>
                </a:solidFill>
                <a:effectLst/>
                <a:uLnTx/>
                <a:uFillTx/>
                <a:latin typeface="Helvetica-Light"/>
                <a:ea typeface="+mn-ea"/>
                <a:cs typeface="+mn-cs"/>
              </a:rPr>
              <a:t>Excitement</a:t>
            </a:r>
          </a:p>
        </p:txBody>
      </p:sp>
      <p:sp>
        <p:nvSpPr>
          <p:cNvPr id="36" name="Rectangle: Rounded Corners 35">
            <a:extLst>
              <a:ext uri="{FF2B5EF4-FFF2-40B4-BE49-F238E27FC236}">
                <a16:creationId xmlns:a16="http://schemas.microsoft.com/office/drawing/2014/main" id="{D5183593-4B2C-F595-FA27-28659F851956}"/>
              </a:ext>
            </a:extLst>
          </p:cNvPr>
          <p:cNvSpPr/>
          <p:nvPr/>
        </p:nvSpPr>
        <p:spPr>
          <a:xfrm>
            <a:off x="3683657" y="3926952"/>
            <a:ext cx="166630" cy="167372"/>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Bold"/>
                <a:ea typeface="+mn-ea"/>
                <a:cs typeface="+mn-cs"/>
              </a:rPr>
              <a:t>4</a:t>
            </a:r>
          </a:p>
        </p:txBody>
      </p:sp>
      <p:sp>
        <p:nvSpPr>
          <p:cNvPr id="37" name="TextBox 36">
            <a:extLst>
              <a:ext uri="{FF2B5EF4-FFF2-40B4-BE49-F238E27FC236}">
                <a16:creationId xmlns:a16="http://schemas.microsoft.com/office/drawing/2014/main" id="{A0895672-474D-7CE9-363A-DF5CBC85497F}"/>
              </a:ext>
            </a:extLst>
          </p:cNvPr>
          <p:cNvSpPr txBox="1"/>
          <p:nvPr/>
        </p:nvSpPr>
        <p:spPr>
          <a:xfrm>
            <a:off x="3631553" y="4240503"/>
            <a:ext cx="1257384" cy="31434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C6F2"/>
                </a:solidFill>
                <a:effectLst/>
                <a:uLnTx/>
                <a:uFillTx/>
                <a:latin typeface="Helvetica-Light"/>
                <a:ea typeface="+mn-ea"/>
                <a:cs typeface="+mn-cs"/>
              </a:rPr>
              <a:t>Anticipation</a:t>
            </a:r>
          </a:p>
        </p:txBody>
      </p:sp>
      <p:sp>
        <p:nvSpPr>
          <p:cNvPr id="55" name="Rectangle: Rounded Corners 54">
            <a:extLst>
              <a:ext uri="{FF2B5EF4-FFF2-40B4-BE49-F238E27FC236}">
                <a16:creationId xmlns:a16="http://schemas.microsoft.com/office/drawing/2014/main" id="{ED025F85-A314-848E-21AB-FF344808F3E0}"/>
              </a:ext>
            </a:extLst>
          </p:cNvPr>
          <p:cNvSpPr/>
          <p:nvPr/>
        </p:nvSpPr>
        <p:spPr>
          <a:xfrm>
            <a:off x="4879466" y="3926952"/>
            <a:ext cx="166630" cy="167372"/>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Bold"/>
                <a:ea typeface="+mn-ea"/>
                <a:cs typeface="+mn-cs"/>
              </a:rPr>
              <a:t>5</a:t>
            </a:r>
          </a:p>
        </p:txBody>
      </p:sp>
      <p:sp>
        <p:nvSpPr>
          <p:cNvPr id="59" name="TextBox 58">
            <a:extLst>
              <a:ext uri="{FF2B5EF4-FFF2-40B4-BE49-F238E27FC236}">
                <a16:creationId xmlns:a16="http://schemas.microsoft.com/office/drawing/2014/main" id="{D36D1F36-1979-DF4A-24EC-94563278326C}"/>
              </a:ext>
            </a:extLst>
          </p:cNvPr>
          <p:cNvSpPr txBox="1"/>
          <p:nvPr/>
        </p:nvSpPr>
        <p:spPr>
          <a:xfrm>
            <a:off x="4851496" y="4240504"/>
            <a:ext cx="123960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C6F2"/>
                </a:solidFill>
                <a:effectLst/>
                <a:uLnTx/>
                <a:uFillTx/>
                <a:latin typeface="Helvetica-Light"/>
                <a:ea typeface="+mn-ea"/>
                <a:cs typeface="+mn-cs"/>
              </a:rPr>
              <a:t>Intent</a:t>
            </a:r>
          </a:p>
        </p:txBody>
      </p:sp>
      <p:sp>
        <p:nvSpPr>
          <p:cNvPr id="60" name="Rectangle: Rounded Corners 59">
            <a:extLst>
              <a:ext uri="{FF2B5EF4-FFF2-40B4-BE49-F238E27FC236}">
                <a16:creationId xmlns:a16="http://schemas.microsoft.com/office/drawing/2014/main" id="{BB371B34-F5CA-BB59-0EC4-919F7129D4DF}"/>
              </a:ext>
            </a:extLst>
          </p:cNvPr>
          <p:cNvSpPr/>
          <p:nvPr/>
        </p:nvSpPr>
        <p:spPr>
          <a:xfrm>
            <a:off x="6100209" y="3926952"/>
            <a:ext cx="166630" cy="167372"/>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Bold"/>
                <a:ea typeface="+mn-ea"/>
                <a:cs typeface="+mn-cs"/>
              </a:rPr>
              <a:t>6</a:t>
            </a:r>
          </a:p>
        </p:txBody>
      </p:sp>
      <p:sp>
        <p:nvSpPr>
          <p:cNvPr id="61" name="TextBox 60">
            <a:extLst>
              <a:ext uri="{FF2B5EF4-FFF2-40B4-BE49-F238E27FC236}">
                <a16:creationId xmlns:a16="http://schemas.microsoft.com/office/drawing/2014/main" id="{6ACE3B90-A693-711A-CB38-10A0B27E3670}"/>
              </a:ext>
            </a:extLst>
          </p:cNvPr>
          <p:cNvSpPr txBox="1"/>
          <p:nvPr/>
        </p:nvSpPr>
        <p:spPr>
          <a:xfrm>
            <a:off x="6071025" y="4240503"/>
            <a:ext cx="1174382" cy="31434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C6F2"/>
                </a:solidFill>
                <a:effectLst/>
                <a:uLnTx/>
                <a:uFillTx/>
                <a:latin typeface="Helvetica-Light"/>
                <a:ea typeface="+mn-ea"/>
                <a:cs typeface="+mn-cs"/>
              </a:rPr>
              <a:t>Preparation</a:t>
            </a:r>
          </a:p>
        </p:txBody>
      </p:sp>
      <p:sp>
        <p:nvSpPr>
          <p:cNvPr id="62" name="Rectangle: Rounded Corners 61">
            <a:extLst>
              <a:ext uri="{FF2B5EF4-FFF2-40B4-BE49-F238E27FC236}">
                <a16:creationId xmlns:a16="http://schemas.microsoft.com/office/drawing/2014/main" id="{D69E912B-F5F6-0BED-115A-6BFEC4C23C13}"/>
              </a:ext>
            </a:extLst>
          </p:cNvPr>
          <p:cNvSpPr/>
          <p:nvPr/>
        </p:nvSpPr>
        <p:spPr>
          <a:xfrm>
            <a:off x="7296018" y="3926952"/>
            <a:ext cx="166630" cy="167372"/>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Bold"/>
                <a:ea typeface="+mn-ea"/>
                <a:cs typeface="+mn-cs"/>
              </a:rPr>
              <a:t>7</a:t>
            </a:r>
          </a:p>
        </p:txBody>
      </p:sp>
      <p:sp>
        <p:nvSpPr>
          <p:cNvPr id="63" name="TextBox 62">
            <a:extLst>
              <a:ext uri="{FF2B5EF4-FFF2-40B4-BE49-F238E27FC236}">
                <a16:creationId xmlns:a16="http://schemas.microsoft.com/office/drawing/2014/main" id="{2B08AB2D-B77D-2EF7-2F8E-AE925998B5FD}"/>
              </a:ext>
            </a:extLst>
          </p:cNvPr>
          <p:cNvSpPr txBox="1"/>
          <p:nvPr/>
        </p:nvSpPr>
        <p:spPr>
          <a:xfrm>
            <a:off x="7204633" y="4240503"/>
            <a:ext cx="1283965"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C6F2"/>
                </a:solidFill>
                <a:effectLst/>
                <a:uLnTx/>
                <a:uFillTx/>
                <a:latin typeface="Helvetica-Light"/>
                <a:ea typeface="+mn-ea"/>
                <a:cs typeface="+mn-cs"/>
              </a:rPr>
              <a:t>Commitment</a:t>
            </a:r>
          </a:p>
        </p:txBody>
      </p:sp>
      <p:sp>
        <p:nvSpPr>
          <p:cNvPr id="66" name="Rectangle: Rounded Corners 65">
            <a:extLst>
              <a:ext uri="{FF2B5EF4-FFF2-40B4-BE49-F238E27FC236}">
                <a16:creationId xmlns:a16="http://schemas.microsoft.com/office/drawing/2014/main" id="{3306A87C-E3BF-4DF4-AFC7-055B1C899546}"/>
              </a:ext>
            </a:extLst>
          </p:cNvPr>
          <p:cNvSpPr/>
          <p:nvPr/>
        </p:nvSpPr>
        <p:spPr>
          <a:xfrm>
            <a:off x="8475571" y="3926952"/>
            <a:ext cx="166630" cy="167372"/>
          </a:xfrm>
          <a:prstGeom prst="round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Bold"/>
                <a:ea typeface="+mn-ea"/>
                <a:cs typeface="+mn-cs"/>
              </a:rPr>
              <a:t>8</a:t>
            </a:r>
          </a:p>
        </p:txBody>
      </p:sp>
      <p:sp>
        <p:nvSpPr>
          <p:cNvPr id="67" name="TextBox 66">
            <a:extLst>
              <a:ext uri="{FF2B5EF4-FFF2-40B4-BE49-F238E27FC236}">
                <a16:creationId xmlns:a16="http://schemas.microsoft.com/office/drawing/2014/main" id="{F58C6E91-9CF3-4445-55A5-77D9D7203BC9}"/>
              </a:ext>
            </a:extLst>
          </p:cNvPr>
          <p:cNvSpPr txBox="1"/>
          <p:nvPr/>
        </p:nvSpPr>
        <p:spPr>
          <a:xfrm>
            <a:off x="8439695" y="4240503"/>
            <a:ext cx="1174382"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Light"/>
                <a:ea typeface="+mn-ea"/>
                <a:cs typeface="+mn-cs"/>
              </a:rPr>
              <a:t>Showtime!</a:t>
            </a:r>
          </a:p>
        </p:txBody>
      </p:sp>
      <p:sp>
        <p:nvSpPr>
          <p:cNvPr id="68" name="Rectangle: Rounded Corners 67">
            <a:extLst>
              <a:ext uri="{FF2B5EF4-FFF2-40B4-BE49-F238E27FC236}">
                <a16:creationId xmlns:a16="http://schemas.microsoft.com/office/drawing/2014/main" id="{FAA17E53-68BD-C801-C017-8C40DE86A1C9}"/>
              </a:ext>
            </a:extLst>
          </p:cNvPr>
          <p:cNvSpPr/>
          <p:nvPr/>
        </p:nvSpPr>
        <p:spPr>
          <a:xfrm>
            <a:off x="9671380" y="3926952"/>
            <a:ext cx="166630" cy="167372"/>
          </a:xfrm>
          <a:prstGeom prst="round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Bold"/>
                <a:ea typeface="+mn-ea"/>
                <a:cs typeface="+mn-cs"/>
              </a:rPr>
              <a:t>9</a:t>
            </a:r>
          </a:p>
        </p:txBody>
      </p:sp>
      <p:sp>
        <p:nvSpPr>
          <p:cNvPr id="69" name="TextBox 68">
            <a:extLst>
              <a:ext uri="{FF2B5EF4-FFF2-40B4-BE49-F238E27FC236}">
                <a16:creationId xmlns:a16="http://schemas.microsoft.com/office/drawing/2014/main" id="{EF52F18D-C65B-A05A-D8A0-013BF1CC933F}"/>
              </a:ext>
            </a:extLst>
          </p:cNvPr>
          <p:cNvSpPr txBox="1"/>
          <p:nvPr/>
        </p:nvSpPr>
        <p:spPr>
          <a:xfrm>
            <a:off x="9637060" y="4240503"/>
            <a:ext cx="1174382"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Helvetica-Light"/>
                <a:ea typeface="+mn-ea"/>
                <a:cs typeface="+mn-cs"/>
              </a:rPr>
              <a:t>Reminisce</a:t>
            </a:r>
          </a:p>
        </p:txBody>
      </p:sp>
      <p:sp>
        <p:nvSpPr>
          <p:cNvPr id="70" name="Rectangle: Rounded Corners 69">
            <a:extLst>
              <a:ext uri="{FF2B5EF4-FFF2-40B4-BE49-F238E27FC236}">
                <a16:creationId xmlns:a16="http://schemas.microsoft.com/office/drawing/2014/main" id="{59B013E6-B6C1-7DD5-BA50-7B4027F97318}"/>
              </a:ext>
            </a:extLst>
          </p:cNvPr>
          <p:cNvSpPr/>
          <p:nvPr/>
        </p:nvSpPr>
        <p:spPr>
          <a:xfrm>
            <a:off x="10854664" y="3926952"/>
            <a:ext cx="371231" cy="167372"/>
          </a:xfrm>
          <a:prstGeom prst="round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Bold"/>
                <a:ea typeface="+mn-ea"/>
                <a:cs typeface="+mn-cs"/>
              </a:rPr>
              <a:t>10</a:t>
            </a:r>
          </a:p>
        </p:txBody>
      </p:sp>
      <p:sp>
        <p:nvSpPr>
          <p:cNvPr id="71" name="TextBox 70">
            <a:extLst>
              <a:ext uri="{FF2B5EF4-FFF2-40B4-BE49-F238E27FC236}">
                <a16:creationId xmlns:a16="http://schemas.microsoft.com/office/drawing/2014/main" id="{58CEA024-835D-712C-7060-1B8DA3429811}"/>
              </a:ext>
            </a:extLst>
          </p:cNvPr>
          <p:cNvSpPr txBox="1"/>
          <p:nvPr/>
        </p:nvSpPr>
        <p:spPr>
          <a:xfrm>
            <a:off x="10825195" y="4240503"/>
            <a:ext cx="1174382" cy="31434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Helvetica-Light"/>
                <a:ea typeface="+mn-ea"/>
                <a:cs typeface="+mn-cs"/>
              </a:rPr>
              <a:t>Extend</a:t>
            </a:r>
          </a:p>
        </p:txBody>
      </p:sp>
      <p:cxnSp>
        <p:nvCxnSpPr>
          <p:cNvPr id="72" name="Straight Connector 71">
            <a:extLst>
              <a:ext uri="{FF2B5EF4-FFF2-40B4-BE49-F238E27FC236}">
                <a16:creationId xmlns:a16="http://schemas.microsoft.com/office/drawing/2014/main" id="{5B5BF8A6-3300-56A8-1F82-CBE61B0BACD3}"/>
              </a:ext>
            </a:extLst>
          </p:cNvPr>
          <p:cNvCxnSpPr>
            <a:cxnSpLocks/>
          </p:cNvCxnSpPr>
          <p:nvPr/>
        </p:nvCxnSpPr>
        <p:spPr>
          <a:xfrm>
            <a:off x="6042863" y="5518845"/>
            <a:ext cx="0" cy="30777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4F78B729-4161-5A00-777B-07AB1D581866}"/>
              </a:ext>
            </a:extLst>
          </p:cNvPr>
          <p:cNvSpPr txBox="1"/>
          <p:nvPr/>
        </p:nvSpPr>
        <p:spPr>
          <a:xfrm>
            <a:off x="4862569" y="5515602"/>
            <a:ext cx="1206676" cy="292388"/>
          </a:xfrm>
          <a:prstGeom prst="rect">
            <a:avLst/>
          </a:prstGeom>
          <a:noFill/>
          <a:ln>
            <a:noFill/>
          </a:ln>
        </p:spPr>
        <p:txBody>
          <a:bodyPr wrap="square" rtlCol="0">
            <a:spAutoFit/>
          </a:bodyPr>
          <a:lstStyle>
            <a:defPPr>
              <a:defRPr lang="en-US"/>
            </a:defPPr>
            <a:lvl1pPr algn="ctr">
              <a:defRPr sz="1400" b="1">
                <a:solidFill>
                  <a:srgbClr val="27C6F2"/>
                </a:solidFill>
              </a:defRPr>
            </a:lvl1pPr>
          </a:lstStyle>
          <a:p>
            <a:r>
              <a:rPr lang="en-US" sz="1300">
                <a:solidFill>
                  <a:schemeClr val="bg1"/>
                </a:solidFill>
              </a:rPr>
              <a:t>1+ Weeks</a:t>
            </a:r>
          </a:p>
        </p:txBody>
      </p:sp>
      <p:sp>
        <p:nvSpPr>
          <p:cNvPr id="75" name="TextBox 74">
            <a:extLst>
              <a:ext uri="{FF2B5EF4-FFF2-40B4-BE49-F238E27FC236}">
                <a16:creationId xmlns:a16="http://schemas.microsoft.com/office/drawing/2014/main" id="{CECBB176-9E8E-C9AA-240A-0398C79A5AE4}"/>
              </a:ext>
            </a:extLst>
          </p:cNvPr>
          <p:cNvSpPr txBox="1"/>
          <p:nvPr/>
        </p:nvSpPr>
        <p:spPr>
          <a:xfrm>
            <a:off x="483207" y="6336444"/>
            <a:ext cx="3825746" cy="215444"/>
          </a:xfrm>
          <a:prstGeom prst="rect">
            <a:avLst/>
          </a:prstGeom>
          <a:noFill/>
        </p:spPr>
        <p:txBody>
          <a:bodyPr wrap="square" rtlCol="0">
            <a:spAutoFit/>
          </a:bodyPr>
          <a:lstStyle/>
          <a:p>
            <a:r>
              <a:rPr lang="en-US" sz="800">
                <a:solidFill>
                  <a:srgbClr val="1B1464"/>
                </a:solidFill>
                <a:latin typeface="Helvetica" panose="020B0403020202020204" pitchFamily="34" charset="0"/>
              </a:rPr>
              <a:t>Note: timeline periods are estimates for illustrative purposes.</a:t>
            </a:r>
          </a:p>
        </p:txBody>
      </p:sp>
    </p:spTree>
    <p:extLst>
      <p:ext uri="{BB962C8B-B14F-4D97-AF65-F5344CB8AC3E}">
        <p14:creationId xmlns:p14="http://schemas.microsoft.com/office/powerpoint/2010/main" val="1325978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898" y="-4807"/>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E7FE2D7-ACC6-4F08-AF24-BE2283312B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3" name="Rectangle 2">
            <a:extLst>
              <a:ext uri="{FF2B5EF4-FFF2-40B4-BE49-F238E27FC236}">
                <a16:creationId xmlns:a16="http://schemas.microsoft.com/office/drawing/2014/main" id="{A3BCDCAB-8089-0911-D196-1294754BC35A}"/>
              </a:ext>
            </a:extLst>
          </p:cNvPr>
          <p:cNvSpPr/>
          <p:nvPr/>
        </p:nvSpPr>
        <p:spPr>
          <a:xfrm>
            <a:off x="6348361" y="1338298"/>
            <a:ext cx="5686323" cy="4555093"/>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a:solidFill>
                  <a:srgbClr val="1B1464"/>
                </a:solidFill>
                <a:latin typeface="Helvetica" panose="020B0604020202020204" pitchFamily="2" charset="0"/>
                <a:cs typeface="Helvetica" panose="020B0604020202020204" pitchFamily="34" charset="0"/>
              </a:rPr>
              <a:t>People’s interest, anticipation and intent of going to their local cineplex – a journey that could be in the making for months, if not years, for a particular film – leads to high ad attentiveness in the theater</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800">
              <a:solidFill>
                <a:srgbClr val="1B1464"/>
              </a:solidFill>
              <a:latin typeface="Helvetica" panose="020B0604020202020204" pitchFamily="2"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a:solidFill>
                  <a:srgbClr val="1B1464"/>
                </a:solidFill>
                <a:latin typeface="Helvetica" panose="020B0604020202020204" pitchFamily="2" charset="0"/>
                <a:cs typeface="Helvetica" panose="020B0604020202020204" pitchFamily="34" charset="0"/>
              </a:rPr>
              <a:t>Moviegoers’ overall experience at the theater </a:t>
            </a:r>
            <a:br>
              <a:rPr lang="en-US">
                <a:solidFill>
                  <a:srgbClr val="1B1464"/>
                </a:solidFill>
                <a:latin typeface="Helvetica" panose="020B0604020202020204" pitchFamily="2" charset="0"/>
                <a:cs typeface="Helvetica" panose="020B0604020202020204" pitchFamily="34" charset="0"/>
              </a:rPr>
            </a:br>
            <a:r>
              <a:rPr lang="en-US">
                <a:solidFill>
                  <a:srgbClr val="1B1464"/>
                </a:solidFill>
                <a:latin typeface="Helvetica" panose="020B0604020202020204" pitchFamily="2" charset="0"/>
                <a:cs typeface="Helvetica" panose="020B0604020202020204" pitchFamily="34" charset="0"/>
              </a:rPr>
              <a:t>and high attentiveness to cinema ads drives meaningful business results across the purchase funnel for brands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800">
              <a:solidFill>
                <a:srgbClr val="1B1464"/>
              </a:solidFill>
              <a:latin typeface="Helvetica" panose="020B0604020202020204" pitchFamily="2"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a:solidFill>
                  <a:srgbClr val="1B1464"/>
                </a:solidFill>
                <a:latin typeface="Helvetica" panose="020B0604020202020204" pitchFamily="2" charset="0"/>
                <a:cs typeface="Helvetica" panose="020B0604020202020204" pitchFamily="34" charset="0"/>
              </a:rPr>
              <a:t>The upcoming slate of theatrical releases is filled with high-profile movies and specialty films which provides marketers with opportunities to reach highly engaged, desirable audiences in brand safe, premium video environments</a:t>
            </a:r>
            <a:endParaRPr kumimoji="0" lang="en-US"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03D8EA7-AF22-A714-D33A-599D4B8689F3}"/>
              </a:ext>
            </a:extLst>
          </p:cNvPr>
          <p:cNvSpPr/>
          <p:nvPr/>
        </p:nvSpPr>
        <p:spPr>
          <a:xfrm>
            <a:off x="379965" y="2851550"/>
            <a:ext cx="5306460" cy="584775"/>
          </a:xfrm>
          <a:prstGeom prst="rect">
            <a:avLst/>
          </a:prstGeom>
        </p:spPr>
        <p:txBody>
          <a:bodyPr wrap="square">
            <a:spAutoFit/>
          </a:bodyPr>
          <a:lstStyle/>
          <a:p>
            <a:r>
              <a:rPr lang="en-US" sz="3200" b="1">
                <a:solidFill>
                  <a:srgbClr val="002060"/>
                </a:solidFill>
                <a:latin typeface="Helvetica" pitchFamily="2" charset="0"/>
              </a:rPr>
              <a:t>Key Marketer Takeaways</a:t>
            </a:r>
          </a:p>
        </p:txBody>
      </p:sp>
      <p:pic>
        <p:nvPicPr>
          <p:cNvPr id="4" name="Picture 3">
            <a:extLst>
              <a:ext uri="{FF2B5EF4-FFF2-40B4-BE49-F238E27FC236}">
                <a16:creationId xmlns:a16="http://schemas.microsoft.com/office/drawing/2014/main" id="{75349789-4F1A-19A0-6EE3-0B8418982BF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D2C52DF6-9FE6-545C-4A86-991591214BE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03623CF5-59D7-5202-54AE-F26C18ECF4F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616088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33B3C66-BB54-4899-9837-0457B0BFA117}"/>
              </a:ext>
            </a:extLst>
          </p:cNvPr>
          <p:cNvSpPr/>
          <p:nvPr/>
        </p:nvSpPr>
        <p:spPr>
          <a:xfrm>
            <a:off x="6426239" y="6025448"/>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grpSp>
        <p:nvGrpSpPr>
          <p:cNvPr id="39" name="Group 38">
            <a:extLst>
              <a:ext uri="{FF2B5EF4-FFF2-40B4-BE49-F238E27FC236}">
                <a16:creationId xmlns:a16="http://schemas.microsoft.com/office/drawing/2014/main" id="{00014FFF-1817-4389-ADD8-A7BDC32FC9A3}"/>
              </a:ext>
            </a:extLst>
          </p:cNvPr>
          <p:cNvGrpSpPr/>
          <p:nvPr/>
        </p:nvGrpSpPr>
        <p:grpSpPr>
          <a:xfrm>
            <a:off x="2896434" y="682222"/>
            <a:ext cx="2219755" cy="914270"/>
            <a:chOff x="198561" y="542425"/>
            <a:chExt cx="1453627" cy="914270"/>
          </a:xfrm>
        </p:grpSpPr>
        <p:sp>
          <p:nvSpPr>
            <p:cNvPr id="40" name="TextBox 39">
              <a:extLst>
                <a:ext uri="{FF2B5EF4-FFF2-40B4-BE49-F238E27FC236}">
                  <a16:creationId xmlns:a16="http://schemas.microsoft.com/office/drawing/2014/main" id="{97838EBB-2A69-4126-A577-E2A3DD1CE846}"/>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1" name="TextBox 40">
              <a:extLst>
                <a:ext uri="{FF2B5EF4-FFF2-40B4-BE49-F238E27FC236}">
                  <a16:creationId xmlns:a16="http://schemas.microsoft.com/office/drawing/2014/main" id="{AE2AC74D-3D28-470D-B828-01A31D5FD9BD}"/>
                </a:ext>
              </a:extLst>
            </p:cNvPr>
            <p:cNvSpPr txBox="1"/>
            <p:nvPr/>
          </p:nvSpPr>
          <p:spPr>
            <a:xfrm>
              <a:off x="198562" y="856531"/>
              <a:ext cx="145362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Director, Data Insights &amp;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reedk@thevab.com</a:t>
              </a:r>
            </a:p>
          </p:txBody>
        </p:sp>
      </p:grpSp>
      <p:grpSp>
        <p:nvGrpSpPr>
          <p:cNvPr id="42" name="Group 41">
            <a:extLst>
              <a:ext uri="{FF2B5EF4-FFF2-40B4-BE49-F238E27FC236}">
                <a16:creationId xmlns:a16="http://schemas.microsoft.com/office/drawing/2014/main" id="{5C2419ED-7024-4C45-8E6C-B9388F848151}"/>
              </a:ext>
            </a:extLst>
          </p:cNvPr>
          <p:cNvGrpSpPr/>
          <p:nvPr/>
        </p:nvGrpSpPr>
        <p:grpSpPr>
          <a:xfrm>
            <a:off x="332794" y="688719"/>
            <a:ext cx="2433585" cy="744993"/>
            <a:chOff x="2529807" y="542425"/>
            <a:chExt cx="1962494" cy="744993"/>
          </a:xfrm>
        </p:grpSpPr>
        <p:sp>
          <p:nvSpPr>
            <p:cNvPr id="43" name="TextBox 42">
              <a:extLst>
                <a:ext uri="{FF2B5EF4-FFF2-40B4-BE49-F238E27FC236}">
                  <a16:creationId xmlns:a16="http://schemas.microsoft.com/office/drawing/2014/main" id="{628E97AD-7859-4E8E-AE5F-E094C92E4317}"/>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Jason Wiese</a:t>
              </a:r>
            </a:p>
          </p:txBody>
        </p:sp>
        <p:sp>
          <p:nvSpPr>
            <p:cNvPr id="44" name="TextBox 43">
              <a:extLst>
                <a:ext uri="{FF2B5EF4-FFF2-40B4-BE49-F238E27FC236}">
                  <a16:creationId xmlns:a16="http://schemas.microsoft.com/office/drawing/2014/main" id="{3026664E-461F-4A0F-BA7C-C1F1BFC5D4F5}"/>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grpSp>
      <p:pic>
        <p:nvPicPr>
          <p:cNvPr id="27" name="Picture 26">
            <a:hlinkClick r:id="rId4"/>
            <a:extLst>
              <a:ext uri="{FF2B5EF4-FFF2-40B4-BE49-F238E27FC236}">
                <a16:creationId xmlns:a16="http://schemas.microsoft.com/office/drawing/2014/main" id="{2174A884-9B9A-C216-CEA3-3C8E51F509C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565732" y="4199345"/>
            <a:ext cx="2053978" cy="1155363"/>
          </a:xfrm>
          <a:prstGeom prst="rect">
            <a:avLst/>
          </a:prstGeom>
          <a:ln>
            <a:solidFill>
              <a:srgbClr val="1B1464"/>
            </a:solidFill>
          </a:ln>
        </p:spPr>
      </p:pic>
      <p:sp>
        <p:nvSpPr>
          <p:cNvPr id="36" name="TextBox 35">
            <a:hlinkClick r:id="rId4"/>
            <a:extLst>
              <a:ext uri="{FF2B5EF4-FFF2-40B4-BE49-F238E27FC236}">
                <a16:creationId xmlns:a16="http://schemas.microsoft.com/office/drawing/2014/main" id="{E9CC5B6A-400E-12F5-12A4-D40F3421602B}"/>
              </a:ext>
            </a:extLst>
          </p:cNvPr>
          <p:cNvSpPr txBox="1"/>
          <p:nvPr/>
        </p:nvSpPr>
        <p:spPr>
          <a:xfrm>
            <a:off x="9193268" y="5398411"/>
            <a:ext cx="2798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 Know What You Did This Summer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Harnessing consumer momentum at the movies</a:t>
            </a:r>
          </a:p>
        </p:txBody>
      </p:sp>
      <p:pic>
        <p:nvPicPr>
          <p:cNvPr id="5" name="Picture 4">
            <a:hlinkClick r:id="rId6"/>
            <a:extLst>
              <a:ext uri="{FF2B5EF4-FFF2-40B4-BE49-F238E27FC236}">
                <a16:creationId xmlns:a16="http://schemas.microsoft.com/office/drawing/2014/main" id="{18AFB06F-6226-1C1B-433C-C892929DA74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756837" y="2139308"/>
            <a:ext cx="2053978" cy="1155362"/>
          </a:xfrm>
          <a:prstGeom prst="rect">
            <a:avLst/>
          </a:prstGeom>
          <a:ln>
            <a:solidFill>
              <a:srgbClr val="1B1464"/>
            </a:solidFill>
          </a:ln>
        </p:spPr>
      </p:pic>
      <p:sp>
        <p:nvSpPr>
          <p:cNvPr id="52" name="TextBox 51">
            <a:hlinkClick r:id="rId6"/>
            <a:extLst>
              <a:ext uri="{FF2B5EF4-FFF2-40B4-BE49-F238E27FC236}">
                <a16:creationId xmlns:a16="http://schemas.microsoft.com/office/drawing/2014/main" id="{F054A44C-02EB-BF7B-1D65-8BBC63FC1978}"/>
              </a:ext>
            </a:extLst>
          </p:cNvPr>
          <p:cNvSpPr txBox="1"/>
          <p:nvPr/>
        </p:nvSpPr>
        <p:spPr>
          <a:xfrm>
            <a:off x="6683388" y="3326447"/>
            <a:ext cx="2200876"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Consumer Connection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Understanding the Effect of Quality Across Media Platforms</a:t>
            </a:r>
          </a:p>
        </p:txBody>
      </p:sp>
      <p:sp>
        <p:nvSpPr>
          <p:cNvPr id="53" name="Rectangle 52">
            <a:extLst>
              <a:ext uri="{FF2B5EF4-FFF2-40B4-BE49-F238E27FC236}">
                <a16:creationId xmlns:a16="http://schemas.microsoft.com/office/drawing/2014/main" id="{C2B422BA-B563-997E-7AF1-1A4C8656C115}"/>
              </a:ext>
            </a:extLst>
          </p:cNvPr>
          <p:cNvSpPr/>
          <p:nvPr/>
        </p:nvSpPr>
        <p:spPr>
          <a:xfrm>
            <a:off x="289383" y="3184529"/>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Helvetica" pitchFamily="2" charset="0"/>
                <a:ea typeface="+mn-ea"/>
                <a:cs typeface="+mn-cs"/>
              </a:rPr>
              <a:t>Looking for more data, insights and takeaways? Check out this related VAB content</a:t>
            </a:r>
          </a:p>
        </p:txBody>
      </p:sp>
      <p:pic>
        <p:nvPicPr>
          <p:cNvPr id="3" name="Picture 2">
            <a:hlinkClick r:id="rId8"/>
            <a:extLst>
              <a:ext uri="{FF2B5EF4-FFF2-40B4-BE49-F238E27FC236}">
                <a16:creationId xmlns:a16="http://schemas.microsoft.com/office/drawing/2014/main" id="{5CE14763-C0EB-B0D5-2A02-1A4295939325}"/>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538955" y="266971"/>
            <a:ext cx="2053978" cy="1155363"/>
          </a:xfrm>
          <a:prstGeom prst="rect">
            <a:avLst/>
          </a:prstGeom>
          <a:ln>
            <a:solidFill>
              <a:srgbClr val="1B1464"/>
            </a:solidFill>
          </a:ln>
        </p:spPr>
      </p:pic>
      <p:sp>
        <p:nvSpPr>
          <p:cNvPr id="9" name="TextBox 8">
            <a:hlinkClick r:id="rId8"/>
            <a:extLst>
              <a:ext uri="{FF2B5EF4-FFF2-40B4-BE49-F238E27FC236}">
                <a16:creationId xmlns:a16="http://schemas.microsoft.com/office/drawing/2014/main" id="{0C52276F-2517-3108-4A9D-281402473459}"/>
              </a:ext>
            </a:extLst>
          </p:cNvPr>
          <p:cNvSpPr txBox="1"/>
          <p:nvPr/>
        </p:nvSpPr>
        <p:spPr>
          <a:xfrm>
            <a:off x="9280874" y="1459589"/>
            <a:ext cx="257014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Helvetica" panose="020B0403020202020204" pitchFamily="34" charset="0"/>
              </a:rPr>
              <a:t>At the Movies</a:t>
            </a:r>
            <a:endPar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 Reasons to Include Cinema Within </a:t>
            </a:r>
            <a:b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Video Campaign</a:t>
            </a:r>
          </a:p>
        </p:txBody>
      </p:sp>
      <p:sp>
        <p:nvSpPr>
          <p:cNvPr id="14" name="TextBox 13">
            <a:hlinkClick r:id="rId10"/>
            <a:extLst>
              <a:ext uri="{FF2B5EF4-FFF2-40B4-BE49-F238E27FC236}">
                <a16:creationId xmlns:a16="http://schemas.microsoft.com/office/drawing/2014/main" id="{042E91A4-8A33-9E41-D82B-750537882378}"/>
              </a:ext>
            </a:extLst>
          </p:cNvPr>
          <p:cNvSpPr txBox="1"/>
          <p:nvPr/>
        </p:nvSpPr>
        <p:spPr>
          <a:xfrm>
            <a:off x="9392058" y="3326447"/>
            <a:ext cx="234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New Year’s Resolutions </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 Prioritize</a:t>
            </a:r>
            <a:r>
              <a:rPr lang="en-US" sz="1100" b="1">
                <a:solidFill>
                  <a:srgbClr val="ED3C8D"/>
                </a:solidFill>
                <a:latin typeface="Helvetica" panose="020B0403020202020204" pitchFamily="34" charset="0"/>
              </a:rPr>
              <a:t> Quality</a:t>
            </a:r>
            <a:endPar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importance of value when selecting video ad platforms</a:t>
            </a:r>
          </a:p>
        </p:txBody>
      </p:sp>
      <p:pic>
        <p:nvPicPr>
          <p:cNvPr id="10" name="Picture 9">
            <a:extLst>
              <a:ext uri="{FF2B5EF4-FFF2-40B4-BE49-F238E27FC236}">
                <a16:creationId xmlns:a16="http://schemas.microsoft.com/office/drawing/2014/main" id="{B0A5818D-7F0F-2C0A-9E24-009F3CA99F9B}"/>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763E3C26-4455-2192-50E0-C96206457A1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7E68F9C4-74D5-77F3-B651-696E7184F0A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pSp>
        <p:nvGrpSpPr>
          <p:cNvPr id="18" name="Group 17">
            <a:extLst>
              <a:ext uri="{FF2B5EF4-FFF2-40B4-BE49-F238E27FC236}">
                <a16:creationId xmlns:a16="http://schemas.microsoft.com/office/drawing/2014/main" id="{9279CF14-F1B6-99F4-AC37-BD64A4FB4B79}"/>
              </a:ext>
            </a:extLst>
          </p:cNvPr>
          <p:cNvGrpSpPr/>
          <p:nvPr/>
        </p:nvGrpSpPr>
        <p:grpSpPr>
          <a:xfrm>
            <a:off x="332796" y="1805564"/>
            <a:ext cx="3134307" cy="914270"/>
            <a:chOff x="4357874" y="542425"/>
            <a:chExt cx="3253314" cy="914270"/>
          </a:xfrm>
        </p:grpSpPr>
        <p:sp>
          <p:nvSpPr>
            <p:cNvPr id="19" name="TextBox 18">
              <a:hlinkClick r:id="rId3"/>
              <a:extLst>
                <a:ext uri="{FF2B5EF4-FFF2-40B4-BE49-F238E27FC236}">
                  <a16:creationId xmlns:a16="http://schemas.microsoft.com/office/drawing/2014/main" id="{5A3A87E2-64F0-91D9-76A0-16A53A3C35A5}"/>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rgbClr val="1B1464"/>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hlinkClick r:id="rId3">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D6A930CE-E7CE-A455-9E34-1BAB313CC5AB}"/>
                </a:ext>
              </a:extLst>
            </p:cNvPr>
            <p:cNvSpPr txBox="1"/>
            <p:nvPr/>
          </p:nvSpPr>
          <p:spPr>
            <a:xfrm>
              <a:off x="4357874" y="856531"/>
              <a:ext cx="3253314"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Light" panose="020B0403020202020204"/>
                  <a:ea typeface="+mn-ea"/>
                  <a:cs typeface="+mn-cs"/>
                </a:rPr>
                <a:t>Associate Director, </a:t>
              </a:r>
              <a:br>
                <a:rPr kumimoji="0" lang="en-US" sz="1100" b="0" i="0" u="none" strike="noStrike" kern="1200" cap="none" spc="0" normalizeH="0" baseline="0" noProof="0">
                  <a:ln>
                    <a:noFill/>
                  </a:ln>
                  <a:solidFill>
                    <a:srgbClr val="1B1464"/>
                  </a:solidFill>
                  <a:effectLst/>
                  <a:uLnTx/>
                  <a:uFillTx/>
                  <a:latin typeface="Helvetica Light" panose="020B0403020202020204"/>
                  <a:ea typeface="+mn-ea"/>
                  <a:cs typeface="+mn-cs"/>
                </a:rPr>
              </a:br>
              <a:r>
                <a:rPr kumimoji="0" lang="en-US" sz="1100" b="0" i="0" u="none" strike="noStrike" kern="1200" cap="none" spc="0" normalizeH="0" baseline="0" noProof="0">
                  <a:ln>
                    <a:noFill/>
                  </a:ln>
                  <a:solidFill>
                    <a:srgbClr val="1B1464"/>
                  </a:solidFill>
                  <a:effectLst/>
                  <a:uLnTx/>
                  <a:uFillTx/>
                  <a:latin typeface="Helvetica Light" panose="020B0403020202020204"/>
                  <a:ea typeface="+mn-ea"/>
                  <a:cs typeface="+mn-cs"/>
                </a:rPr>
                <a:t>Insights, Strategy &amp;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Light" panose="020B0403020202020204"/>
                  <a:ea typeface="+mn-ea"/>
                  <a:cs typeface="+mn-cs"/>
                </a:rPr>
                <a:t>karolinag@thevab.com</a:t>
              </a:r>
            </a:p>
          </p:txBody>
        </p:sp>
      </p:grpSp>
      <p:grpSp>
        <p:nvGrpSpPr>
          <p:cNvPr id="23" name="Group 22">
            <a:extLst>
              <a:ext uri="{FF2B5EF4-FFF2-40B4-BE49-F238E27FC236}">
                <a16:creationId xmlns:a16="http://schemas.microsoft.com/office/drawing/2014/main" id="{DA85BFC8-DA47-153C-1431-866C8B54BEDE}"/>
              </a:ext>
            </a:extLst>
          </p:cNvPr>
          <p:cNvGrpSpPr/>
          <p:nvPr/>
        </p:nvGrpSpPr>
        <p:grpSpPr>
          <a:xfrm>
            <a:off x="2896434" y="1805564"/>
            <a:ext cx="2304376" cy="743751"/>
            <a:chOff x="289383" y="1784888"/>
            <a:chExt cx="2304376" cy="743751"/>
          </a:xfrm>
        </p:grpSpPr>
        <p:sp>
          <p:nvSpPr>
            <p:cNvPr id="24" name="TextBox 23">
              <a:hlinkClick r:id="rId3"/>
              <a:extLst>
                <a:ext uri="{FF2B5EF4-FFF2-40B4-BE49-F238E27FC236}">
                  <a16:creationId xmlns:a16="http://schemas.microsoft.com/office/drawing/2014/main" id="{2114B6B5-0136-9708-2436-BB11FBC46EEE}"/>
                </a:ext>
              </a:extLst>
            </p:cNvPr>
            <p:cNvSpPr txBox="1"/>
            <p:nvPr/>
          </p:nvSpPr>
          <p:spPr>
            <a:xfrm>
              <a:off x="289383" y="1784888"/>
              <a:ext cx="2304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B1464"/>
                  </a:solidFill>
                  <a:effectLst/>
                  <a:uLnTx/>
                  <a:uFillTx/>
                  <a:latin typeface="Helvetica" pitchFamily="2" charset="0"/>
                  <a:ea typeface="+mn-ea"/>
                  <a:cs typeface="+mn-cs"/>
                </a:rPr>
                <a:t>Kaileen Cain</a:t>
              </a:r>
            </a:p>
          </p:txBody>
        </p:sp>
        <p:sp>
          <p:nvSpPr>
            <p:cNvPr id="25" name="TextBox 24">
              <a:hlinkClick r:id="rId3"/>
              <a:extLst>
                <a:ext uri="{FF2B5EF4-FFF2-40B4-BE49-F238E27FC236}">
                  <a16:creationId xmlns:a16="http://schemas.microsoft.com/office/drawing/2014/main" id="{41E765B7-B77D-CC5E-7062-41A8BE3A2EC2}"/>
                </a:ext>
              </a:extLst>
            </p:cNvPr>
            <p:cNvSpPr txBox="1"/>
            <p:nvPr/>
          </p:nvSpPr>
          <p:spPr>
            <a:xfrm>
              <a:off x="289383" y="2097752"/>
              <a:ext cx="23043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Light" panose="020B0403020202020204" pitchFamily="34" charset="0"/>
                  <a:ea typeface="+mn-ea"/>
                  <a:cs typeface="+mn-cs"/>
                </a:rPr>
                <a:t>kaileenc@thevab.com</a:t>
              </a:r>
            </a:p>
          </p:txBody>
        </p:sp>
      </p:grpSp>
      <p:pic>
        <p:nvPicPr>
          <p:cNvPr id="26" name="Picture 25">
            <a:hlinkClick r:id="rId12"/>
            <a:extLst>
              <a:ext uri="{FF2B5EF4-FFF2-40B4-BE49-F238E27FC236}">
                <a16:creationId xmlns:a16="http://schemas.microsoft.com/office/drawing/2014/main" id="{AB009DBC-3C74-5725-76B3-BA4AAEA9AAE3}"/>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6783231" y="4199345"/>
            <a:ext cx="2053978" cy="1154557"/>
          </a:xfrm>
          <a:prstGeom prst="rect">
            <a:avLst/>
          </a:prstGeom>
          <a:ln>
            <a:solidFill>
              <a:srgbClr val="1B1464"/>
            </a:solidFill>
          </a:ln>
        </p:spPr>
      </p:pic>
      <p:sp>
        <p:nvSpPr>
          <p:cNvPr id="28" name="TextBox 27">
            <a:hlinkClick r:id="rId12"/>
            <a:extLst>
              <a:ext uri="{FF2B5EF4-FFF2-40B4-BE49-F238E27FC236}">
                <a16:creationId xmlns:a16="http://schemas.microsoft.com/office/drawing/2014/main" id="{F831695A-FEA7-4254-0269-6E9F579A7BD7}"/>
              </a:ext>
            </a:extLst>
          </p:cNvPr>
          <p:cNvSpPr txBox="1"/>
          <p:nvPr/>
        </p:nvSpPr>
        <p:spPr>
          <a:xfrm>
            <a:off x="6525150" y="5398411"/>
            <a:ext cx="25701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Helvetica" panose="020B0403020202020204" pitchFamily="34" charset="0"/>
              </a:rPr>
              <a:t>How can cinema deliver desirable audiences for my brand?</a:t>
            </a:r>
            <a:endPar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pic>
        <p:nvPicPr>
          <p:cNvPr id="29" name="Picture 28">
            <a:hlinkClick r:id="rId14"/>
            <a:extLst>
              <a:ext uri="{FF2B5EF4-FFF2-40B4-BE49-F238E27FC236}">
                <a16:creationId xmlns:a16="http://schemas.microsoft.com/office/drawing/2014/main" id="{9383BD58-E057-AD50-54B7-6929D01DDE7C}"/>
              </a:ext>
            </a:extLst>
          </p:cNvPr>
          <p:cNvPicPr>
            <a:picLocks noChangeAspect="1"/>
          </p:cNvPicPr>
          <p:nvPr/>
        </p:nvPicPr>
        <p:blipFill>
          <a:blip r:embed="rId15" cstate="hqprint">
            <a:extLst>
              <a:ext uri="{28A0092B-C50C-407E-A947-70E740481C1C}">
                <a14:useLocalDpi xmlns:a14="http://schemas.microsoft.com/office/drawing/2010/main"/>
              </a:ext>
            </a:extLst>
          </a:blip>
          <a:srcRect/>
          <a:stretch/>
        </p:blipFill>
        <p:spPr>
          <a:xfrm>
            <a:off x="6740214" y="267120"/>
            <a:ext cx="2053978" cy="1155064"/>
          </a:xfrm>
          <a:prstGeom prst="rect">
            <a:avLst/>
          </a:prstGeom>
          <a:ln>
            <a:solidFill>
              <a:srgbClr val="1B1464"/>
            </a:solidFill>
          </a:ln>
        </p:spPr>
      </p:pic>
      <p:sp>
        <p:nvSpPr>
          <p:cNvPr id="31" name="TextBox 30">
            <a:hlinkClick r:id="rId14"/>
            <a:extLst>
              <a:ext uri="{FF2B5EF4-FFF2-40B4-BE49-F238E27FC236}">
                <a16:creationId xmlns:a16="http://schemas.microsoft.com/office/drawing/2014/main" id="{DB1FB884-1D28-07E0-DC77-48F2734B7C32}"/>
              </a:ext>
            </a:extLst>
          </p:cNvPr>
          <p:cNvSpPr txBox="1"/>
          <p:nvPr/>
        </p:nvSpPr>
        <p:spPr>
          <a:xfrm>
            <a:off x="6666765" y="1459589"/>
            <a:ext cx="2200876"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Helvetica" panose="020B0403020202020204" pitchFamily="34" charset="0"/>
              </a:rPr>
              <a:t>The Passion of the Cinema </a:t>
            </a:r>
            <a:endPar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solidFill>
                  <a:srgbClr val="1B1464"/>
                </a:solidFill>
                <a:latin typeface="Helvetica" panose="020B0403020202020204" pitchFamily="34" charset="0"/>
              </a:rPr>
              <a:t>Tapping into people’s excitement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solidFill>
                  <a:srgbClr val="1B1464"/>
                </a:solidFill>
                <a:latin typeface="Helvetica" panose="020B0403020202020204" pitchFamily="34" charset="0"/>
              </a:rPr>
              <a:t>for quality, premium video content</a:t>
            </a:r>
            <a:endPar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8" name="Picture 7">
            <a:hlinkClick r:id="rId10"/>
            <a:extLst>
              <a:ext uri="{FF2B5EF4-FFF2-40B4-BE49-F238E27FC236}">
                <a16:creationId xmlns:a16="http://schemas.microsoft.com/office/drawing/2014/main" id="{F93942E7-1B2E-CE98-4C4C-B5749B8C1BB9}"/>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9538955" y="2139308"/>
            <a:ext cx="2053978" cy="1155362"/>
          </a:xfrm>
          <a:prstGeom prst="rect">
            <a:avLst/>
          </a:prstGeom>
          <a:ln>
            <a:solidFill>
              <a:srgbClr val="1B1464"/>
            </a:solidFill>
          </a:ln>
        </p:spPr>
      </p:pic>
    </p:spTree>
    <p:extLst>
      <p:ext uri="{BB962C8B-B14F-4D97-AF65-F5344CB8AC3E}">
        <p14:creationId xmlns:p14="http://schemas.microsoft.com/office/powerpoint/2010/main" val="1334572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576808"/>
            <a:ext cx="8666971"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a:t>
            </a:r>
            <a:b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3464808"/>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984985"/>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876502"/>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3"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69662513-ABD5-FA50-3B3B-36BD2A6709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E1861B44-7A14-6FB5-C133-44D045099A1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29A593C4-9D0F-D844-4530-E50DA65EF80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881638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a:spLocks noGrp="1" noRot="1" noMove="1" noResize="1" noEditPoints="1" noAdjustHandles="1" noChangeArrowheads="1" noChangeShapeType="1"/>
          </p:cNvSpPr>
          <p:nvPr/>
        </p:nvSpPr>
        <p:spPr>
          <a:xfrm>
            <a:off x="1" y="1686476"/>
            <a:ext cx="12184232" cy="5172987"/>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2E4CBBB-2F25-73EA-3F71-02EE7A524A13}"/>
              </a:ext>
            </a:extLst>
          </p:cNvPr>
          <p:cNvPicPr>
            <a:picLocks noChangeAspect="1"/>
          </p:cNvPicPr>
          <p:nvPr/>
        </p:nvPicPr>
        <p:blipFill>
          <a:blip r:embed="rId3"/>
          <a:stretch>
            <a:fillRect/>
          </a:stretch>
        </p:blipFill>
        <p:spPr>
          <a:xfrm>
            <a:off x="109026" y="2520294"/>
            <a:ext cx="11906216" cy="2005986"/>
          </a:xfrm>
          <a:prstGeom prst="rect">
            <a:avLst/>
          </a:prstGeom>
          <a:ln w="19050">
            <a:solidFill>
              <a:srgbClr val="00BFF2"/>
            </a:solidFill>
          </a:ln>
        </p:spPr>
      </p:pic>
      <p:sp>
        <p:nvSpPr>
          <p:cNvPr id="4" name="Rectangle 3">
            <a:extLst>
              <a:ext uri="{FF2B5EF4-FFF2-40B4-BE49-F238E27FC236}">
                <a16:creationId xmlns:a16="http://schemas.microsoft.com/office/drawing/2014/main" id="{1BF894CE-5EB9-4BB3-F6C7-477E37F6A6AA}"/>
              </a:ext>
            </a:extLst>
          </p:cNvPr>
          <p:cNvSpPr/>
          <p:nvPr/>
        </p:nvSpPr>
        <p:spPr>
          <a:xfrm>
            <a:off x="97191" y="527486"/>
            <a:ext cx="1207535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FF2"/>
                </a:solidFill>
                <a:effectLst/>
                <a:uLnTx/>
                <a:uFillTx/>
                <a:latin typeface="Helvetica" pitchFamily="2" charset="0"/>
                <a:ea typeface="+mn-ea"/>
                <a:cs typeface="+mn-cs"/>
              </a:rPr>
              <a:t>Before Theatrical Release: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Acts of Attention Along the Moviegoer’s Journey</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7" name="Rectangle: Rounded Corners 26">
            <a:extLst>
              <a:ext uri="{FF2B5EF4-FFF2-40B4-BE49-F238E27FC236}">
                <a16:creationId xmlns:a16="http://schemas.microsoft.com/office/drawing/2014/main" id="{D54CA028-46BF-BAB9-9DBF-B36CD90B8E9A}"/>
              </a:ext>
            </a:extLst>
          </p:cNvPr>
          <p:cNvSpPr/>
          <p:nvPr/>
        </p:nvSpPr>
        <p:spPr>
          <a:xfrm>
            <a:off x="177623" y="2861336"/>
            <a:ext cx="282987" cy="284247"/>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Bold"/>
                <a:ea typeface="+mn-ea"/>
                <a:cs typeface="+mn-cs"/>
              </a:rPr>
              <a:t>1</a:t>
            </a:r>
          </a:p>
        </p:txBody>
      </p:sp>
      <p:sp>
        <p:nvSpPr>
          <p:cNvPr id="29" name="TextBox 28">
            <a:extLst>
              <a:ext uri="{FF2B5EF4-FFF2-40B4-BE49-F238E27FC236}">
                <a16:creationId xmlns:a16="http://schemas.microsoft.com/office/drawing/2014/main" id="{D798D5A2-4BC3-78C2-E7B4-EB03FF77A53F}"/>
              </a:ext>
            </a:extLst>
          </p:cNvPr>
          <p:cNvSpPr txBox="1"/>
          <p:nvPr/>
        </p:nvSpPr>
        <p:spPr>
          <a:xfrm>
            <a:off x="116646" y="3348967"/>
            <a:ext cx="1748838"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7C6F2"/>
                </a:solidFill>
                <a:effectLst/>
                <a:uLnTx/>
                <a:uFillTx/>
                <a:latin typeface="Helvetica-Light"/>
                <a:ea typeface="+mn-ea"/>
                <a:cs typeface="+mn-cs"/>
              </a:rPr>
              <a:t>Awareness</a:t>
            </a:r>
          </a:p>
        </p:txBody>
      </p:sp>
      <p:sp>
        <p:nvSpPr>
          <p:cNvPr id="30" name="Rectangle: Rounded Corners 29">
            <a:extLst>
              <a:ext uri="{FF2B5EF4-FFF2-40B4-BE49-F238E27FC236}">
                <a16:creationId xmlns:a16="http://schemas.microsoft.com/office/drawing/2014/main" id="{92B49191-D9F1-BAE1-FAAB-FEEB3CAE6040}"/>
              </a:ext>
            </a:extLst>
          </p:cNvPr>
          <p:cNvSpPr/>
          <p:nvPr/>
        </p:nvSpPr>
        <p:spPr>
          <a:xfrm>
            <a:off x="1857864" y="2861336"/>
            <a:ext cx="282987" cy="284247"/>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Bold"/>
                <a:ea typeface="+mn-ea"/>
                <a:cs typeface="+mn-cs"/>
              </a:rPr>
              <a:t>2</a:t>
            </a:r>
          </a:p>
        </p:txBody>
      </p:sp>
      <p:sp>
        <p:nvSpPr>
          <p:cNvPr id="33" name="TextBox 32">
            <a:extLst>
              <a:ext uri="{FF2B5EF4-FFF2-40B4-BE49-F238E27FC236}">
                <a16:creationId xmlns:a16="http://schemas.microsoft.com/office/drawing/2014/main" id="{FAF9D9D6-E793-16EF-3610-2C9F22B6A463}"/>
              </a:ext>
            </a:extLst>
          </p:cNvPr>
          <p:cNvSpPr txBox="1"/>
          <p:nvPr/>
        </p:nvSpPr>
        <p:spPr>
          <a:xfrm>
            <a:off x="1877565" y="3348967"/>
            <a:ext cx="1592661"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7C6F2"/>
                </a:solidFill>
                <a:effectLst/>
                <a:uLnTx/>
                <a:uFillTx/>
                <a:latin typeface="Helvetica-Light"/>
                <a:ea typeface="+mn-ea"/>
                <a:cs typeface="+mn-cs"/>
              </a:rPr>
              <a:t>Enticement</a:t>
            </a:r>
          </a:p>
        </p:txBody>
      </p:sp>
      <p:sp>
        <p:nvSpPr>
          <p:cNvPr id="34" name="Rectangle: Rounded Corners 33">
            <a:extLst>
              <a:ext uri="{FF2B5EF4-FFF2-40B4-BE49-F238E27FC236}">
                <a16:creationId xmlns:a16="http://schemas.microsoft.com/office/drawing/2014/main" id="{CCE86BB8-E1F9-431E-8515-2E291EB1BB4C}"/>
              </a:ext>
            </a:extLst>
          </p:cNvPr>
          <p:cNvSpPr/>
          <p:nvPr/>
        </p:nvSpPr>
        <p:spPr>
          <a:xfrm>
            <a:off x="3544762" y="2861336"/>
            <a:ext cx="282987" cy="284247"/>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Bold"/>
                <a:ea typeface="+mn-ea"/>
                <a:cs typeface="+mn-cs"/>
              </a:rPr>
              <a:t>3</a:t>
            </a:r>
          </a:p>
        </p:txBody>
      </p:sp>
      <p:sp>
        <p:nvSpPr>
          <p:cNvPr id="35" name="TextBox 34">
            <a:extLst>
              <a:ext uri="{FF2B5EF4-FFF2-40B4-BE49-F238E27FC236}">
                <a16:creationId xmlns:a16="http://schemas.microsoft.com/office/drawing/2014/main" id="{895C08D9-9A74-6B49-8DFB-E4B9310AD741}"/>
              </a:ext>
            </a:extLst>
          </p:cNvPr>
          <p:cNvSpPr txBox="1"/>
          <p:nvPr/>
        </p:nvSpPr>
        <p:spPr>
          <a:xfrm>
            <a:off x="3495203" y="3348967"/>
            <a:ext cx="1727066"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7C6F2"/>
                </a:solidFill>
                <a:effectLst/>
                <a:uLnTx/>
                <a:uFillTx/>
                <a:latin typeface="Helvetica-Light"/>
                <a:ea typeface="+mn-ea"/>
                <a:cs typeface="+mn-cs"/>
              </a:rPr>
              <a:t>Excitement</a:t>
            </a:r>
          </a:p>
        </p:txBody>
      </p:sp>
      <p:sp>
        <p:nvSpPr>
          <p:cNvPr id="36" name="Rectangle: Rounded Corners 35">
            <a:extLst>
              <a:ext uri="{FF2B5EF4-FFF2-40B4-BE49-F238E27FC236}">
                <a16:creationId xmlns:a16="http://schemas.microsoft.com/office/drawing/2014/main" id="{D5183593-4B2C-F595-FA27-28659F851956}"/>
              </a:ext>
            </a:extLst>
          </p:cNvPr>
          <p:cNvSpPr/>
          <p:nvPr/>
        </p:nvSpPr>
        <p:spPr>
          <a:xfrm>
            <a:off x="5237905" y="2861336"/>
            <a:ext cx="282987" cy="284247"/>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Bold"/>
                <a:ea typeface="+mn-ea"/>
                <a:cs typeface="+mn-cs"/>
              </a:rPr>
              <a:t>4</a:t>
            </a:r>
          </a:p>
        </p:txBody>
      </p:sp>
      <p:sp>
        <p:nvSpPr>
          <p:cNvPr id="37" name="TextBox 36">
            <a:extLst>
              <a:ext uri="{FF2B5EF4-FFF2-40B4-BE49-F238E27FC236}">
                <a16:creationId xmlns:a16="http://schemas.microsoft.com/office/drawing/2014/main" id="{A0895672-474D-7CE9-363A-DF5CBC85497F}"/>
              </a:ext>
            </a:extLst>
          </p:cNvPr>
          <p:cNvSpPr txBox="1"/>
          <p:nvPr/>
        </p:nvSpPr>
        <p:spPr>
          <a:xfrm>
            <a:off x="5170561" y="3348967"/>
            <a:ext cx="1751843"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7C6F2"/>
                </a:solidFill>
                <a:effectLst/>
                <a:uLnTx/>
                <a:uFillTx/>
                <a:latin typeface="Helvetica-Light"/>
                <a:ea typeface="+mn-ea"/>
                <a:cs typeface="+mn-cs"/>
              </a:rPr>
              <a:t>Anticipation</a:t>
            </a:r>
          </a:p>
        </p:txBody>
      </p:sp>
      <p:sp>
        <p:nvSpPr>
          <p:cNvPr id="55" name="Rectangle: Rounded Corners 54">
            <a:extLst>
              <a:ext uri="{FF2B5EF4-FFF2-40B4-BE49-F238E27FC236}">
                <a16:creationId xmlns:a16="http://schemas.microsoft.com/office/drawing/2014/main" id="{ED025F85-A314-848E-21AB-FF344808F3E0}"/>
              </a:ext>
            </a:extLst>
          </p:cNvPr>
          <p:cNvSpPr/>
          <p:nvPr/>
        </p:nvSpPr>
        <p:spPr>
          <a:xfrm>
            <a:off x="6919307" y="2861336"/>
            <a:ext cx="282987" cy="284247"/>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Bold"/>
                <a:ea typeface="+mn-ea"/>
                <a:cs typeface="+mn-cs"/>
              </a:rPr>
              <a:t>5</a:t>
            </a:r>
          </a:p>
        </p:txBody>
      </p:sp>
      <p:sp>
        <p:nvSpPr>
          <p:cNvPr id="59" name="TextBox 58">
            <a:extLst>
              <a:ext uri="{FF2B5EF4-FFF2-40B4-BE49-F238E27FC236}">
                <a16:creationId xmlns:a16="http://schemas.microsoft.com/office/drawing/2014/main" id="{D36D1F36-1979-DF4A-24EC-94563278326C}"/>
              </a:ext>
            </a:extLst>
          </p:cNvPr>
          <p:cNvSpPr txBox="1"/>
          <p:nvPr/>
        </p:nvSpPr>
        <p:spPr>
          <a:xfrm>
            <a:off x="6883718" y="3348968"/>
            <a:ext cx="1721664"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7C6F2"/>
                </a:solidFill>
                <a:effectLst/>
                <a:uLnTx/>
                <a:uFillTx/>
                <a:latin typeface="Helvetica-Light"/>
                <a:ea typeface="+mn-ea"/>
                <a:cs typeface="+mn-cs"/>
              </a:rPr>
              <a:t>Intent</a:t>
            </a:r>
          </a:p>
        </p:txBody>
      </p:sp>
      <p:sp>
        <p:nvSpPr>
          <p:cNvPr id="60" name="Rectangle: Rounded Corners 59">
            <a:extLst>
              <a:ext uri="{FF2B5EF4-FFF2-40B4-BE49-F238E27FC236}">
                <a16:creationId xmlns:a16="http://schemas.microsoft.com/office/drawing/2014/main" id="{BB371B34-F5CA-BB59-0EC4-919F7129D4DF}"/>
              </a:ext>
            </a:extLst>
          </p:cNvPr>
          <p:cNvSpPr/>
          <p:nvPr/>
        </p:nvSpPr>
        <p:spPr>
          <a:xfrm>
            <a:off x="8661577" y="2861336"/>
            <a:ext cx="282987" cy="284247"/>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Bold"/>
                <a:ea typeface="+mn-ea"/>
                <a:cs typeface="+mn-cs"/>
              </a:rPr>
              <a:t>6</a:t>
            </a:r>
          </a:p>
        </p:txBody>
      </p:sp>
      <p:sp>
        <p:nvSpPr>
          <p:cNvPr id="61" name="TextBox 60">
            <a:extLst>
              <a:ext uri="{FF2B5EF4-FFF2-40B4-BE49-F238E27FC236}">
                <a16:creationId xmlns:a16="http://schemas.microsoft.com/office/drawing/2014/main" id="{6ACE3B90-A693-711A-CB38-10A0B27E3670}"/>
              </a:ext>
            </a:extLst>
          </p:cNvPr>
          <p:cNvSpPr txBox="1"/>
          <p:nvPr/>
        </p:nvSpPr>
        <p:spPr>
          <a:xfrm>
            <a:off x="8638717" y="3348967"/>
            <a:ext cx="1643861"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7C6F2"/>
                </a:solidFill>
                <a:effectLst/>
                <a:uLnTx/>
                <a:uFillTx/>
                <a:latin typeface="Helvetica-Light"/>
                <a:ea typeface="+mn-ea"/>
                <a:cs typeface="+mn-cs"/>
              </a:rPr>
              <a:t>Preparation</a:t>
            </a:r>
          </a:p>
        </p:txBody>
      </p:sp>
      <p:sp>
        <p:nvSpPr>
          <p:cNvPr id="62" name="Rectangle: Rounded Corners 61">
            <a:extLst>
              <a:ext uri="{FF2B5EF4-FFF2-40B4-BE49-F238E27FC236}">
                <a16:creationId xmlns:a16="http://schemas.microsoft.com/office/drawing/2014/main" id="{D69E912B-F5F6-0BED-115A-6BFEC4C23C13}"/>
              </a:ext>
            </a:extLst>
          </p:cNvPr>
          <p:cNvSpPr/>
          <p:nvPr/>
        </p:nvSpPr>
        <p:spPr>
          <a:xfrm>
            <a:off x="10342621" y="2861336"/>
            <a:ext cx="282987" cy="284247"/>
          </a:xfrm>
          <a:prstGeom prst="roundRect">
            <a:avLst/>
          </a:prstGeom>
          <a:solidFill>
            <a:srgbClr val="27C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Bold"/>
                <a:ea typeface="+mn-ea"/>
                <a:cs typeface="+mn-cs"/>
              </a:rPr>
              <a:t>7</a:t>
            </a:r>
          </a:p>
        </p:txBody>
      </p:sp>
      <p:sp>
        <p:nvSpPr>
          <p:cNvPr id="63" name="TextBox 62">
            <a:extLst>
              <a:ext uri="{FF2B5EF4-FFF2-40B4-BE49-F238E27FC236}">
                <a16:creationId xmlns:a16="http://schemas.microsoft.com/office/drawing/2014/main" id="{2B08AB2D-B77D-2EF7-2F8E-AE925998B5FD}"/>
              </a:ext>
            </a:extLst>
          </p:cNvPr>
          <p:cNvSpPr txBox="1"/>
          <p:nvPr/>
        </p:nvSpPr>
        <p:spPr>
          <a:xfrm>
            <a:off x="10251237" y="3348967"/>
            <a:ext cx="1788877"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7C6F2"/>
                </a:solidFill>
                <a:effectLst/>
                <a:uLnTx/>
                <a:uFillTx/>
                <a:latin typeface="Helvetica-Light"/>
                <a:ea typeface="+mn-ea"/>
                <a:cs typeface="+mn-cs"/>
              </a:rPr>
              <a:t>Commitment</a:t>
            </a:r>
          </a:p>
        </p:txBody>
      </p:sp>
      <p:sp>
        <p:nvSpPr>
          <p:cNvPr id="75" name="TextBox 74">
            <a:extLst>
              <a:ext uri="{FF2B5EF4-FFF2-40B4-BE49-F238E27FC236}">
                <a16:creationId xmlns:a16="http://schemas.microsoft.com/office/drawing/2014/main" id="{CECBB176-9E8E-C9AA-240A-0398C79A5AE4}"/>
              </a:ext>
            </a:extLst>
          </p:cNvPr>
          <p:cNvSpPr txBox="1"/>
          <p:nvPr/>
        </p:nvSpPr>
        <p:spPr>
          <a:xfrm>
            <a:off x="483207" y="6336444"/>
            <a:ext cx="382574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solidFill>
                <a:effectLst/>
                <a:uLnTx/>
                <a:uFillTx/>
                <a:latin typeface="Helvetica" panose="020B0403020202020204" pitchFamily="34" charset="0"/>
                <a:ea typeface="+mn-ea"/>
                <a:cs typeface="+mn-cs"/>
              </a:rPr>
              <a:t>Note: timeline periods are estimates for illustrative purposes.</a:t>
            </a:r>
          </a:p>
        </p:txBody>
      </p:sp>
      <p:pic>
        <p:nvPicPr>
          <p:cNvPr id="11" name="Picture 10">
            <a:extLst>
              <a:ext uri="{FF2B5EF4-FFF2-40B4-BE49-F238E27FC236}">
                <a16:creationId xmlns:a16="http://schemas.microsoft.com/office/drawing/2014/main" id="{CAC07AEE-28F1-326F-31D7-D89456CAB704}"/>
              </a:ext>
            </a:extLst>
          </p:cNvPr>
          <p:cNvPicPr>
            <a:picLocks noChangeAspect="1"/>
          </p:cNvPicPr>
          <p:nvPr/>
        </p:nvPicPr>
        <p:blipFill>
          <a:blip r:embed="rId5"/>
          <a:stretch>
            <a:fillRect/>
          </a:stretch>
        </p:blipFill>
        <p:spPr>
          <a:xfrm>
            <a:off x="86166" y="4641706"/>
            <a:ext cx="12050147" cy="1288189"/>
          </a:xfrm>
          <a:prstGeom prst="rect">
            <a:avLst/>
          </a:prstGeom>
        </p:spPr>
      </p:pic>
    </p:spTree>
    <p:extLst>
      <p:ext uri="{BB962C8B-B14F-4D97-AF65-F5344CB8AC3E}">
        <p14:creationId xmlns:p14="http://schemas.microsoft.com/office/powerpoint/2010/main" val="4293250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1" y="1686476"/>
            <a:ext cx="1218423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Fans flock to become part of the social conversation when theatrical releases, and the stars attached to them, are formally announced</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Rectangle 9">
            <a:extLst>
              <a:ext uri="{FF2B5EF4-FFF2-40B4-BE49-F238E27FC236}">
                <a16:creationId xmlns:a16="http://schemas.microsoft.com/office/drawing/2014/main" id="{6207CC1A-CFD7-697D-86E8-81F0633D371C}"/>
              </a:ext>
            </a:extLst>
          </p:cNvPr>
          <p:cNvSpPr/>
          <p:nvPr/>
        </p:nvSpPr>
        <p:spPr>
          <a:xfrm>
            <a:off x="0" y="0"/>
            <a:ext cx="2717800" cy="276999"/>
          </a:xfrm>
          <a:prstGeom prst="rect">
            <a:avLst/>
          </a:prstGeom>
          <a:solidFill>
            <a:schemeClr val="accent2"/>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i="1">
                <a:solidFill>
                  <a:schemeClr val="bg1"/>
                </a:solidFill>
                <a:latin typeface="Helvetica" panose="020B0604020202020204" pitchFamily="34" charset="0"/>
                <a:cs typeface="Helvetica" panose="020B0604020202020204" pitchFamily="34" charset="0"/>
              </a:rPr>
              <a:t>1+ Years Out: </a:t>
            </a:r>
            <a:r>
              <a:rPr lang="en-US" sz="1600" b="1">
                <a:solidFill>
                  <a:schemeClr val="bg1"/>
                </a:solidFill>
                <a:latin typeface="Helvetica" panose="020B0604020202020204" pitchFamily="34" charset="0"/>
                <a:cs typeface="Helvetica" panose="020B0604020202020204" pitchFamily="34" charset="0"/>
              </a:rPr>
              <a:t>Awareness</a:t>
            </a:r>
          </a:p>
        </p:txBody>
      </p:sp>
      <p:sp>
        <p:nvSpPr>
          <p:cNvPr id="17" name="TextBox 16">
            <a:extLst>
              <a:ext uri="{FF2B5EF4-FFF2-40B4-BE49-F238E27FC236}">
                <a16:creationId xmlns:a16="http://schemas.microsoft.com/office/drawing/2014/main" id="{57CAEBC4-D147-122C-5333-1A078719FF68}"/>
              </a:ext>
            </a:extLst>
          </p:cNvPr>
          <p:cNvSpPr txBox="1"/>
          <p:nvPr/>
        </p:nvSpPr>
        <p:spPr>
          <a:xfrm>
            <a:off x="0" y="1677539"/>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Sampling</a:t>
            </a:r>
            <a:r>
              <a:rPr kumimoji="0" lang="en-US" sz="12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Social Media Posts Around Upcoming Cinema Releases</a:t>
            </a:r>
          </a:p>
        </p:txBody>
      </p:sp>
      <p:pic>
        <p:nvPicPr>
          <p:cNvPr id="24" name="Picture 23">
            <a:extLst>
              <a:ext uri="{FF2B5EF4-FFF2-40B4-BE49-F238E27FC236}">
                <a16:creationId xmlns:a16="http://schemas.microsoft.com/office/drawing/2014/main" id="{5C68530B-CE63-2DC6-4685-D1A667429454}"/>
              </a:ext>
            </a:extLst>
          </p:cNvPr>
          <p:cNvPicPr>
            <a:picLocks noChangeAspect="1"/>
          </p:cNvPicPr>
          <p:nvPr/>
        </p:nvPicPr>
        <p:blipFill>
          <a:blip r:embed="rId4"/>
          <a:stretch>
            <a:fillRect/>
          </a:stretch>
        </p:blipFill>
        <p:spPr>
          <a:xfrm>
            <a:off x="10173966" y="3324368"/>
            <a:ext cx="1888658" cy="2366591"/>
          </a:xfrm>
          <a:prstGeom prst="rect">
            <a:avLst/>
          </a:prstGeom>
          <a:ln w="12700">
            <a:solidFill>
              <a:srgbClr val="27C6F2"/>
            </a:solidFill>
          </a:ln>
        </p:spPr>
      </p:pic>
      <p:pic>
        <p:nvPicPr>
          <p:cNvPr id="26" name="Picture 25">
            <a:extLst>
              <a:ext uri="{FF2B5EF4-FFF2-40B4-BE49-F238E27FC236}">
                <a16:creationId xmlns:a16="http://schemas.microsoft.com/office/drawing/2014/main" id="{E0946996-2255-62DA-22A5-DF5C8A01F04D}"/>
              </a:ext>
            </a:extLst>
          </p:cNvPr>
          <p:cNvPicPr>
            <a:picLocks noChangeAspect="1"/>
          </p:cNvPicPr>
          <p:nvPr/>
        </p:nvPicPr>
        <p:blipFill>
          <a:blip r:embed="rId5"/>
          <a:stretch>
            <a:fillRect/>
          </a:stretch>
        </p:blipFill>
        <p:spPr>
          <a:xfrm>
            <a:off x="8185325" y="3322725"/>
            <a:ext cx="1926468" cy="1919648"/>
          </a:xfrm>
          <a:prstGeom prst="rect">
            <a:avLst/>
          </a:prstGeom>
          <a:ln w="12700">
            <a:solidFill>
              <a:srgbClr val="27C6F2"/>
            </a:solidFill>
          </a:ln>
        </p:spPr>
      </p:pic>
      <p:grpSp>
        <p:nvGrpSpPr>
          <p:cNvPr id="57" name="Group 56">
            <a:extLst>
              <a:ext uri="{FF2B5EF4-FFF2-40B4-BE49-F238E27FC236}">
                <a16:creationId xmlns:a16="http://schemas.microsoft.com/office/drawing/2014/main" id="{2961D017-4044-9BDA-3E3B-10FEB22C677A}"/>
              </a:ext>
            </a:extLst>
          </p:cNvPr>
          <p:cNvGrpSpPr/>
          <p:nvPr/>
        </p:nvGrpSpPr>
        <p:grpSpPr>
          <a:xfrm>
            <a:off x="4289932" y="3349637"/>
            <a:ext cx="1094161" cy="2784380"/>
            <a:chOff x="104394" y="3530013"/>
            <a:chExt cx="1094161" cy="2784380"/>
          </a:xfrm>
        </p:grpSpPr>
        <p:pic>
          <p:nvPicPr>
            <p:cNvPr id="36" name="Picture 6">
              <a:extLst>
                <a:ext uri="{FF2B5EF4-FFF2-40B4-BE49-F238E27FC236}">
                  <a16:creationId xmlns:a16="http://schemas.microsoft.com/office/drawing/2014/main" id="{B64F68E4-B4A2-8744-79B5-6F33D5848D41}"/>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104394" y="3530013"/>
              <a:ext cx="1094161" cy="1403093"/>
            </a:xfrm>
            <a:prstGeom prst="rect">
              <a:avLst/>
            </a:prstGeom>
            <a:noFill/>
            <a:ln w="12700">
              <a:solidFill>
                <a:srgbClr val="4EBEA4"/>
              </a:solidFill>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6B3DA58-4A94-9DAD-1158-2B4C77162ECE}"/>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10424" y="4942793"/>
              <a:ext cx="1085791" cy="1371600"/>
            </a:xfrm>
            <a:prstGeom prst="rect">
              <a:avLst/>
            </a:prstGeom>
            <a:noFill/>
            <a:ln w="12700">
              <a:solidFill>
                <a:srgbClr val="4EBEA4"/>
              </a:solidFill>
            </a:ln>
            <a:extLst>
              <a:ext uri="{909E8E84-426E-40DD-AFC4-6F175D3DCCD1}">
                <a14:hiddenFill xmlns:a14="http://schemas.microsoft.com/office/drawing/2010/main">
                  <a:solidFill>
                    <a:srgbClr val="FFFFFF"/>
                  </a:solidFill>
                </a14:hiddenFill>
              </a:ext>
            </a:extLst>
          </p:spPr>
        </p:pic>
      </p:grpSp>
      <p:pic>
        <p:nvPicPr>
          <p:cNvPr id="1036" name="Picture 12">
            <a:extLst>
              <a:ext uri="{FF2B5EF4-FFF2-40B4-BE49-F238E27FC236}">
                <a16:creationId xmlns:a16="http://schemas.microsoft.com/office/drawing/2014/main" id="{A28F6A9D-6BCE-71A3-144E-E0752B475C07}"/>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10208" y="3397509"/>
            <a:ext cx="2278229" cy="1159346"/>
          </a:xfrm>
          <a:prstGeom prst="rect">
            <a:avLst/>
          </a:prstGeom>
          <a:noFill/>
          <a:ln w="12700">
            <a:solidFill>
              <a:srgbClr val="ED3C8D"/>
            </a:solidFill>
          </a:ln>
          <a:extLst>
            <a:ext uri="{909E8E84-426E-40DD-AFC4-6F175D3DCCD1}">
              <a14:hiddenFill xmlns:a14="http://schemas.microsoft.com/office/drawing/2010/main">
                <a:solidFill>
                  <a:srgbClr val="FFFFFF"/>
                </a:solidFill>
              </a14:hiddenFill>
            </a:ext>
          </a:extLst>
        </p:spPr>
      </p:pic>
      <p:pic>
        <p:nvPicPr>
          <p:cNvPr id="37" name="Picture 14">
            <a:extLst>
              <a:ext uri="{FF2B5EF4-FFF2-40B4-BE49-F238E27FC236}">
                <a16:creationId xmlns:a16="http://schemas.microsoft.com/office/drawing/2014/main" id="{01D2C2F6-7424-72E2-3B6A-CF09FFD5C875}"/>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297475" y="4499304"/>
            <a:ext cx="1303123" cy="1681945"/>
          </a:xfrm>
          <a:prstGeom prst="rect">
            <a:avLst/>
          </a:prstGeom>
          <a:noFill/>
          <a:ln w="12700">
            <a:solidFill>
              <a:srgbClr val="ED3C8D"/>
            </a:solidFill>
          </a:ln>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9510837E-4737-DCC1-98F6-412E7893E10C}"/>
              </a:ext>
            </a:extLst>
          </p:cNvPr>
          <p:cNvGrpSpPr/>
          <p:nvPr/>
        </p:nvGrpSpPr>
        <p:grpSpPr>
          <a:xfrm>
            <a:off x="4611715" y="2409518"/>
            <a:ext cx="3197399" cy="829505"/>
            <a:chOff x="353648" y="2468292"/>
            <a:chExt cx="3197399" cy="829505"/>
          </a:xfrm>
        </p:grpSpPr>
        <p:sp>
          <p:nvSpPr>
            <p:cNvPr id="42" name="Rectangle: Rounded Corners 41">
              <a:extLst>
                <a:ext uri="{FF2B5EF4-FFF2-40B4-BE49-F238E27FC236}">
                  <a16:creationId xmlns:a16="http://schemas.microsoft.com/office/drawing/2014/main" id="{08AE824F-D36C-0F94-93A9-FF526D5E25B9}"/>
                </a:ext>
              </a:extLst>
            </p:cNvPr>
            <p:cNvSpPr/>
            <p:nvPr/>
          </p:nvSpPr>
          <p:spPr>
            <a:xfrm>
              <a:off x="353648" y="2468292"/>
              <a:ext cx="3197399" cy="829505"/>
            </a:xfrm>
            <a:prstGeom prst="roundRect">
              <a:avLst/>
            </a:prstGeom>
            <a:solidFill>
              <a:schemeClr val="bg1"/>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hlinkClick r:id="rId10"/>
              <a:extLst>
                <a:ext uri="{FF2B5EF4-FFF2-40B4-BE49-F238E27FC236}">
                  <a16:creationId xmlns:a16="http://schemas.microsoft.com/office/drawing/2014/main" id="{9B3E6FE5-5E63-D144-F398-7E132E139E11}"/>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468319" y="2724274"/>
              <a:ext cx="3009184" cy="528219"/>
            </a:xfrm>
            <a:prstGeom prst="rect">
              <a:avLst/>
            </a:prstGeom>
          </p:spPr>
        </p:pic>
        <p:pic>
          <p:nvPicPr>
            <p:cNvPr id="1040" name="Picture 16" descr="Complex Networks Goes Through More Layoffs | Billboard">
              <a:extLst>
                <a:ext uri="{FF2B5EF4-FFF2-40B4-BE49-F238E27FC236}">
                  <a16:creationId xmlns:a16="http://schemas.microsoft.com/office/drawing/2014/main" id="{7922ABE7-94EA-C22D-63E1-195E13098568}"/>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523648" y="2532255"/>
              <a:ext cx="706595" cy="19202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507D74FC-72B7-5DF8-F648-272943919813}"/>
                </a:ext>
              </a:extLst>
            </p:cNvPr>
            <p:cNvSpPr txBox="1"/>
            <p:nvPr/>
          </p:nvSpPr>
          <p:spPr>
            <a:xfrm>
              <a:off x="2657801" y="2488752"/>
              <a:ext cx="806748" cy="261610"/>
            </a:xfrm>
            <a:prstGeom prst="rect">
              <a:avLst/>
            </a:prstGeom>
            <a:noFill/>
          </p:spPr>
          <p:txBody>
            <a:bodyPr wrap="square" rtlCol="0">
              <a:spAutoFit/>
            </a:bodyPr>
            <a:lstStyle/>
            <a:p>
              <a:pPr algn="ctr"/>
              <a:r>
                <a:rPr lang="en-US" sz="1050">
                  <a:solidFill>
                    <a:srgbClr val="1B1464"/>
                  </a:solidFill>
                  <a:latin typeface="Helvetica" panose="020B0604020202020204" pitchFamily="34" charset="0"/>
                  <a:cs typeface="Helvetica" panose="020B0604020202020204" pitchFamily="34" charset="0"/>
                </a:rPr>
                <a:t>8/3/2022</a:t>
              </a:r>
            </a:p>
          </p:txBody>
        </p:sp>
      </p:grpSp>
      <p:grpSp>
        <p:nvGrpSpPr>
          <p:cNvPr id="56" name="Group 55">
            <a:extLst>
              <a:ext uri="{FF2B5EF4-FFF2-40B4-BE49-F238E27FC236}">
                <a16:creationId xmlns:a16="http://schemas.microsoft.com/office/drawing/2014/main" id="{1E3F6A56-7B31-08C5-4551-94339E6EADC6}"/>
              </a:ext>
            </a:extLst>
          </p:cNvPr>
          <p:cNvGrpSpPr/>
          <p:nvPr/>
        </p:nvGrpSpPr>
        <p:grpSpPr>
          <a:xfrm>
            <a:off x="5424005" y="3278220"/>
            <a:ext cx="2622753" cy="829504"/>
            <a:chOff x="1430633" y="3396963"/>
            <a:chExt cx="2622753" cy="829504"/>
          </a:xfrm>
        </p:grpSpPr>
        <p:sp>
          <p:nvSpPr>
            <p:cNvPr id="45" name="Rectangle: Rounded Corners 44">
              <a:extLst>
                <a:ext uri="{FF2B5EF4-FFF2-40B4-BE49-F238E27FC236}">
                  <a16:creationId xmlns:a16="http://schemas.microsoft.com/office/drawing/2014/main" id="{A0A72D2B-B49A-CFCB-7A50-4DF7CD741FC8}"/>
                </a:ext>
              </a:extLst>
            </p:cNvPr>
            <p:cNvSpPr/>
            <p:nvPr/>
          </p:nvSpPr>
          <p:spPr>
            <a:xfrm>
              <a:off x="1430633" y="3396963"/>
              <a:ext cx="2590968" cy="829504"/>
            </a:xfrm>
            <a:prstGeom prst="roundRect">
              <a:avLst/>
            </a:prstGeom>
            <a:solidFill>
              <a:schemeClr val="bg1"/>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hlinkClick r:id="rId13"/>
              <a:extLst>
                <a:ext uri="{FF2B5EF4-FFF2-40B4-BE49-F238E27FC236}">
                  <a16:creationId xmlns:a16="http://schemas.microsoft.com/office/drawing/2014/main" id="{20BE47DA-3C14-41A1-2E68-662580475BBE}"/>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478164" y="3669321"/>
              <a:ext cx="2469948" cy="467939"/>
            </a:xfrm>
            <a:prstGeom prst="rect">
              <a:avLst/>
            </a:prstGeom>
          </p:spPr>
        </p:pic>
        <p:sp>
          <p:nvSpPr>
            <p:cNvPr id="44" name="TextBox 43">
              <a:extLst>
                <a:ext uri="{FF2B5EF4-FFF2-40B4-BE49-F238E27FC236}">
                  <a16:creationId xmlns:a16="http://schemas.microsoft.com/office/drawing/2014/main" id="{1A10711F-06D1-2B1A-A72B-DB44D0C459B0}"/>
                </a:ext>
              </a:extLst>
            </p:cNvPr>
            <p:cNvSpPr txBox="1"/>
            <p:nvPr/>
          </p:nvSpPr>
          <p:spPr>
            <a:xfrm>
              <a:off x="3087328" y="3419334"/>
              <a:ext cx="966058" cy="253916"/>
            </a:xfrm>
            <a:prstGeom prst="rect">
              <a:avLst/>
            </a:prstGeom>
            <a:noFill/>
          </p:spPr>
          <p:txBody>
            <a:bodyPr wrap="square" rtlCol="0">
              <a:spAutoFit/>
            </a:bodyPr>
            <a:lstStyle/>
            <a:p>
              <a:pPr algn="ctr"/>
              <a:r>
                <a:rPr lang="en-US" sz="1050">
                  <a:solidFill>
                    <a:srgbClr val="1B1464"/>
                  </a:solidFill>
                  <a:latin typeface="Helvetica" panose="020B0604020202020204" pitchFamily="34" charset="0"/>
                  <a:cs typeface="Helvetica" panose="020B0604020202020204" pitchFamily="34" charset="0"/>
                </a:rPr>
                <a:t>12/11/2022</a:t>
              </a:r>
            </a:p>
          </p:txBody>
        </p:sp>
        <p:pic>
          <p:nvPicPr>
            <p:cNvPr id="1042" name="Picture 18" descr="CinemaBlend Logo PNG Vector (AI, SVG) Free Download">
              <a:extLst>
                <a:ext uri="{FF2B5EF4-FFF2-40B4-BE49-F238E27FC236}">
                  <a16:creationId xmlns:a16="http://schemas.microsoft.com/office/drawing/2014/main" id="{E0AD5A41-3621-9A7C-7EE9-E9BBF35C03E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494736" y="3454339"/>
              <a:ext cx="1059770" cy="1907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AB1C22D2-34EE-E2D4-76D7-732F642100DA}"/>
              </a:ext>
            </a:extLst>
          </p:cNvPr>
          <p:cNvGrpSpPr/>
          <p:nvPr/>
        </p:nvGrpSpPr>
        <p:grpSpPr>
          <a:xfrm>
            <a:off x="158382" y="2418004"/>
            <a:ext cx="3729754" cy="985637"/>
            <a:chOff x="4343372" y="3368656"/>
            <a:chExt cx="3729754" cy="985637"/>
          </a:xfrm>
        </p:grpSpPr>
        <p:sp>
          <p:nvSpPr>
            <p:cNvPr id="46" name="Rectangle: Rounded Corners 45">
              <a:extLst>
                <a:ext uri="{FF2B5EF4-FFF2-40B4-BE49-F238E27FC236}">
                  <a16:creationId xmlns:a16="http://schemas.microsoft.com/office/drawing/2014/main" id="{92891063-676C-474F-6795-66E8903E8C5A}"/>
                </a:ext>
              </a:extLst>
            </p:cNvPr>
            <p:cNvSpPr/>
            <p:nvPr/>
          </p:nvSpPr>
          <p:spPr>
            <a:xfrm>
              <a:off x="4343372" y="3368656"/>
              <a:ext cx="3729754" cy="922571"/>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hlinkClick r:id="rId16"/>
              <a:extLst>
                <a:ext uri="{FF2B5EF4-FFF2-40B4-BE49-F238E27FC236}">
                  <a16:creationId xmlns:a16="http://schemas.microsoft.com/office/drawing/2014/main" id="{06267231-7B1F-E66F-128E-F9352140C14F}"/>
                </a:ext>
              </a:extLst>
            </p:cNvPr>
            <p:cNvSpPr txBox="1"/>
            <p:nvPr/>
          </p:nvSpPr>
          <p:spPr>
            <a:xfrm>
              <a:off x="4352399" y="3584852"/>
              <a:ext cx="3720726" cy="769441"/>
            </a:xfrm>
            <a:prstGeom prst="rect">
              <a:avLst/>
            </a:prstGeom>
            <a:noFill/>
          </p:spPr>
          <p:txBody>
            <a:bodyPr wrap="square">
              <a:spAutoFit/>
            </a:bodyPr>
            <a:lstStyle/>
            <a:p>
              <a:pPr algn="ctr"/>
              <a:r>
                <a:rPr lang="en-US" sz="1600" b="0" i="0">
                  <a:solidFill>
                    <a:srgbClr val="000000"/>
                  </a:solidFill>
                  <a:effectLst/>
                  <a:latin typeface="NewParisTextBook"/>
                </a:rPr>
                <a:t>Ariana Grande and Cynthia </a:t>
              </a:r>
              <a:r>
                <a:rPr lang="en-US" sz="1600" b="0" i="0" err="1">
                  <a:solidFill>
                    <a:srgbClr val="000000"/>
                  </a:solidFill>
                  <a:effectLst/>
                  <a:latin typeface="NewParisTextBook"/>
                </a:rPr>
                <a:t>Erivo</a:t>
              </a:r>
              <a:r>
                <a:rPr lang="en-US" sz="1600" b="0" i="0">
                  <a:solidFill>
                    <a:srgbClr val="000000"/>
                  </a:solidFill>
                  <a:effectLst/>
                  <a:latin typeface="NewParisTextBook"/>
                </a:rPr>
                <a:t> to Star in Jon M. Chu's Adaption of </a:t>
              </a:r>
              <a:r>
                <a:rPr lang="en-US" sz="1600" b="0" i="1">
                  <a:solidFill>
                    <a:srgbClr val="000000"/>
                  </a:solidFill>
                  <a:effectLst/>
                  <a:latin typeface="NewParisTextItalic"/>
                </a:rPr>
                <a:t>Wicked</a:t>
              </a:r>
            </a:p>
            <a:p>
              <a:pPr algn="ctr"/>
              <a:r>
                <a:rPr lang="en-US" sz="1050" b="0" i="0">
                  <a:solidFill>
                    <a:srgbClr val="000000"/>
                  </a:solidFill>
                  <a:effectLst/>
                  <a:latin typeface="SangBleuOGSerifRegular"/>
                </a:rPr>
                <a:t>Now that's how you create casting buzz.</a:t>
              </a:r>
            </a:p>
          </p:txBody>
        </p:sp>
        <p:sp>
          <p:nvSpPr>
            <p:cNvPr id="47" name="TextBox 46">
              <a:extLst>
                <a:ext uri="{FF2B5EF4-FFF2-40B4-BE49-F238E27FC236}">
                  <a16:creationId xmlns:a16="http://schemas.microsoft.com/office/drawing/2014/main" id="{B87CC636-02F0-09AE-9329-3A98BF95DD88}"/>
                </a:ext>
              </a:extLst>
            </p:cNvPr>
            <p:cNvSpPr txBox="1"/>
            <p:nvPr/>
          </p:nvSpPr>
          <p:spPr>
            <a:xfrm>
              <a:off x="7266377" y="3417223"/>
              <a:ext cx="806748" cy="261610"/>
            </a:xfrm>
            <a:prstGeom prst="rect">
              <a:avLst/>
            </a:prstGeom>
            <a:noFill/>
          </p:spPr>
          <p:txBody>
            <a:bodyPr wrap="square" rtlCol="0">
              <a:spAutoFit/>
            </a:bodyPr>
            <a:lstStyle/>
            <a:p>
              <a:pPr algn="ctr"/>
              <a:r>
                <a:rPr lang="en-US" sz="1050">
                  <a:solidFill>
                    <a:srgbClr val="1B1464"/>
                  </a:solidFill>
                  <a:latin typeface="Helvetica" panose="020B0604020202020204" pitchFamily="34" charset="0"/>
                  <a:cs typeface="Helvetica" panose="020B0604020202020204" pitchFamily="34" charset="0"/>
                </a:rPr>
                <a:t>11/5/2021</a:t>
              </a:r>
            </a:p>
          </p:txBody>
        </p:sp>
        <p:pic>
          <p:nvPicPr>
            <p:cNvPr id="48" name="Picture 20" descr="Harper’s Bazaar – Logos Download">
              <a:extLst>
                <a:ext uri="{FF2B5EF4-FFF2-40B4-BE49-F238E27FC236}">
                  <a16:creationId xmlns:a16="http://schemas.microsoft.com/office/drawing/2014/main" id="{38FE9224-E4B4-4041-9505-918A763056FA}"/>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4452886" y="3411794"/>
              <a:ext cx="806749" cy="2256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4D27942E-2CEE-F88C-6AB4-EEDB088873D6}"/>
              </a:ext>
            </a:extLst>
          </p:cNvPr>
          <p:cNvGrpSpPr/>
          <p:nvPr/>
        </p:nvGrpSpPr>
        <p:grpSpPr>
          <a:xfrm>
            <a:off x="8314886" y="2430047"/>
            <a:ext cx="3718732" cy="852949"/>
            <a:chOff x="8407988" y="2472596"/>
            <a:chExt cx="3718732" cy="852949"/>
          </a:xfrm>
        </p:grpSpPr>
        <p:sp>
          <p:nvSpPr>
            <p:cNvPr id="49" name="Rectangle: Rounded Corners 48">
              <a:extLst>
                <a:ext uri="{FF2B5EF4-FFF2-40B4-BE49-F238E27FC236}">
                  <a16:creationId xmlns:a16="http://schemas.microsoft.com/office/drawing/2014/main" id="{716E59B2-9E1B-0801-FA81-FEC3DA742CDC}"/>
                </a:ext>
              </a:extLst>
            </p:cNvPr>
            <p:cNvSpPr/>
            <p:nvPr/>
          </p:nvSpPr>
          <p:spPr>
            <a:xfrm>
              <a:off x="8407988" y="2472596"/>
              <a:ext cx="3718732" cy="852949"/>
            </a:xfrm>
            <a:prstGeom prst="roundRect">
              <a:avLst/>
            </a:prstGeom>
            <a:solidFill>
              <a:schemeClr val="bg1"/>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hlinkClick r:id="rId18"/>
              <a:extLst>
                <a:ext uri="{FF2B5EF4-FFF2-40B4-BE49-F238E27FC236}">
                  <a16:creationId xmlns:a16="http://schemas.microsoft.com/office/drawing/2014/main" id="{73B47BCD-A0FC-A154-6B85-C192D5C52205}"/>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457331" y="2855527"/>
              <a:ext cx="3622985" cy="359799"/>
            </a:xfrm>
            <a:prstGeom prst="rect">
              <a:avLst/>
            </a:prstGeom>
          </p:spPr>
        </p:pic>
        <p:pic>
          <p:nvPicPr>
            <p:cNvPr id="1046" name="Picture 22">
              <a:extLst>
                <a:ext uri="{FF2B5EF4-FFF2-40B4-BE49-F238E27FC236}">
                  <a16:creationId xmlns:a16="http://schemas.microsoft.com/office/drawing/2014/main" id="{FD34A688-C8A6-BE98-3A38-6B52379C98F9}"/>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8536409" y="2552645"/>
              <a:ext cx="834800" cy="18504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B9174591-FE4A-0090-1237-71B42A6F625C}"/>
                </a:ext>
              </a:extLst>
            </p:cNvPr>
            <p:cNvSpPr txBox="1"/>
            <p:nvPr/>
          </p:nvSpPr>
          <p:spPr>
            <a:xfrm>
              <a:off x="11300637" y="2529308"/>
              <a:ext cx="806748" cy="261610"/>
            </a:xfrm>
            <a:prstGeom prst="rect">
              <a:avLst/>
            </a:prstGeom>
            <a:noFill/>
          </p:spPr>
          <p:txBody>
            <a:bodyPr wrap="square" rtlCol="0">
              <a:spAutoFit/>
            </a:bodyPr>
            <a:lstStyle/>
            <a:p>
              <a:pPr algn="ctr"/>
              <a:r>
                <a:rPr lang="en-US" sz="1050">
                  <a:solidFill>
                    <a:srgbClr val="1B1464"/>
                  </a:solidFill>
                  <a:latin typeface="Helvetica" panose="020B0604020202020204" pitchFamily="34" charset="0"/>
                  <a:cs typeface="Helvetica" panose="020B0604020202020204" pitchFamily="34" charset="0"/>
                </a:rPr>
                <a:t>1/12/2023</a:t>
              </a:r>
            </a:p>
          </p:txBody>
        </p:sp>
      </p:grpSp>
      <p:sp>
        <p:nvSpPr>
          <p:cNvPr id="63" name="TextBox 62">
            <a:extLst>
              <a:ext uri="{FF2B5EF4-FFF2-40B4-BE49-F238E27FC236}">
                <a16:creationId xmlns:a16="http://schemas.microsoft.com/office/drawing/2014/main" id="{6D2C0ABA-898D-B286-F710-2E142864E636}"/>
              </a:ext>
            </a:extLst>
          </p:cNvPr>
          <p:cNvSpPr txBox="1"/>
          <p:nvPr/>
        </p:nvSpPr>
        <p:spPr>
          <a:xfrm>
            <a:off x="762752" y="1941753"/>
            <a:ext cx="2509992" cy="469359"/>
          </a:xfrm>
          <a:prstGeom prst="rect">
            <a:avLst/>
          </a:prstGeom>
          <a:noFill/>
        </p:spPr>
        <p:txBody>
          <a:bodyPr wrap="square" rtlCol="0">
            <a:spAutoFit/>
          </a:bodyPr>
          <a:lstStyle/>
          <a:p>
            <a:pPr algn="ctr"/>
            <a:r>
              <a:rPr lang="en-US" sz="1400" b="1" u="sng"/>
              <a:t>Wicked</a:t>
            </a:r>
          </a:p>
          <a:p>
            <a:pPr algn="ctr"/>
            <a:r>
              <a:rPr lang="en-US" sz="1000">
                <a:solidFill>
                  <a:srgbClr val="ED3C8D"/>
                </a:solidFill>
              </a:rPr>
              <a:t>3 years before release</a:t>
            </a:r>
            <a:endParaRPr lang="en-US" sz="900">
              <a:solidFill>
                <a:srgbClr val="ED3C8D"/>
              </a:solidFill>
            </a:endParaRPr>
          </a:p>
        </p:txBody>
      </p:sp>
      <p:sp>
        <p:nvSpPr>
          <p:cNvPr id="1024" name="TextBox 1023">
            <a:extLst>
              <a:ext uri="{FF2B5EF4-FFF2-40B4-BE49-F238E27FC236}">
                <a16:creationId xmlns:a16="http://schemas.microsoft.com/office/drawing/2014/main" id="{E2BB00F4-4C25-FC49-2FFA-72669D2F1159}"/>
              </a:ext>
            </a:extLst>
          </p:cNvPr>
          <p:cNvSpPr txBox="1"/>
          <p:nvPr/>
        </p:nvSpPr>
        <p:spPr>
          <a:xfrm>
            <a:off x="4841004" y="1941753"/>
            <a:ext cx="2509992" cy="469359"/>
          </a:xfrm>
          <a:prstGeom prst="rect">
            <a:avLst/>
          </a:prstGeom>
          <a:noFill/>
        </p:spPr>
        <p:txBody>
          <a:bodyPr wrap="square" rtlCol="0">
            <a:spAutoFit/>
          </a:bodyPr>
          <a:lstStyle/>
          <a:p>
            <a:pPr algn="ctr"/>
            <a:r>
              <a:rPr lang="en-US" sz="1400" b="1" u="sng"/>
              <a:t>Joker: A Folie a Deux</a:t>
            </a:r>
          </a:p>
          <a:p>
            <a:pPr algn="ctr"/>
            <a:r>
              <a:rPr lang="en-US" sz="1000">
                <a:solidFill>
                  <a:srgbClr val="ED3C8D"/>
                </a:solidFill>
              </a:rPr>
              <a:t>2 years before release</a:t>
            </a:r>
            <a:endParaRPr lang="en-US" sz="900">
              <a:solidFill>
                <a:srgbClr val="ED3C8D"/>
              </a:solidFill>
            </a:endParaRPr>
          </a:p>
        </p:txBody>
      </p:sp>
      <p:sp>
        <p:nvSpPr>
          <p:cNvPr id="1025" name="TextBox 1024">
            <a:extLst>
              <a:ext uri="{FF2B5EF4-FFF2-40B4-BE49-F238E27FC236}">
                <a16:creationId xmlns:a16="http://schemas.microsoft.com/office/drawing/2014/main" id="{E8868CD7-AA6A-735D-8022-93390528E551}"/>
              </a:ext>
            </a:extLst>
          </p:cNvPr>
          <p:cNvSpPr txBox="1"/>
          <p:nvPr/>
        </p:nvSpPr>
        <p:spPr>
          <a:xfrm>
            <a:off x="8919256" y="1941753"/>
            <a:ext cx="2509992" cy="469359"/>
          </a:xfrm>
          <a:prstGeom prst="rect">
            <a:avLst/>
          </a:prstGeom>
          <a:noFill/>
        </p:spPr>
        <p:txBody>
          <a:bodyPr wrap="square" rtlCol="0">
            <a:spAutoFit/>
          </a:bodyPr>
          <a:lstStyle/>
          <a:p>
            <a:pPr algn="ctr"/>
            <a:r>
              <a:rPr lang="en-US" sz="1400" b="1" u="sng"/>
              <a:t>Anyone But You</a:t>
            </a:r>
          </a:p>
          <a:p>
            <a:pPr algn="ctr"/>
            <a:r>
              <a:rPr lang="en-US" sz="1000">
                <a:solidFill>
                  <a:srgbClr val="ED3C8D"/>
                </a:solidFill>
              </a:rPr>
              <a:t>11 months before release</a:t>
            </a:r>
            <a:endParaRPr lang="en-US" sz="900">
              <a:solidFill>
                <a:srgbClr val="ED3C8D"/>
              </a:solidFill>
            </a:endParaRPr>
          </a:p>
        </p:txBody>
      </p:sp>
      <p:pic>
        <p:nvPicPr>
          <p:cNvPr id="1031" name="Picture 1030">
            <a:extLst>
              <a:ext uri="{FF2B5EF4-FFF2-40B4-BE49-F238E27FC236}">
                <a16:creationId xmlns:a16="http://schemas.microsoft.com/office/drawing/2014/main" id="{AEF728E7-AB3A-383A-6A7F-E3CCAC945095}"/>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8229761" y="5219495"/>
            <a:ext cx="1980686" cy="942220"/>
          </a:xfrm>
          <a:prstGeom prst="rect">
            <a:avLst/>
          </a:prstGeom>
          <a:ln w="12700">
            <a:solidFill>
              <a:srgbClr val="27C6F2"/>
            </a:solidFill>
          </a:ln>
        </p:spPr>
      </p:pic>
      <p:cxnSp>
        <p:nvCxnSpPr>
          <p:cNvPr id="29" name="Straight Connector 28">
            <a:extLst>
              <a:ext uri="{FF2B5EF4-FFF2-40B4-BE49-F238E27FC236}">
                <a16:creationId xmlns:a16="http://schemas.microsoft.com/office/drawing/2014/main" id="{C4717D20-95BD-86A9-D2A5-23A0881319F9}"/>
              </a:ext>
            </a:extLst>
          </p:cNvPr>
          <p:cNvCxnSpPr/>
          <p:nvPr/>
        </p:nvCxnSpPr>
        <p:spPr>
          <a:xfrm>
            <a:off x="4140200" y="2382537"/>
            <a:ext cx="0" cy="3958714"/>
          </a:xfrm>
          <a:prstGeom prst="line">
            <a:avLst/>
          </a:prstGeom>
          <a:ln w="19050">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C10F03-11FE-0689-1B76-451361A77829}"/>
              </a:ext>
            </a:extLst>
          </p:cNvPr>
          <p:cNvCxnSpPr/>
          <p:nvPr/>
        </p:nvCxnSpPr>
        <p:spPr>
          <a:xfrm>
            <a:off x="8086670" y="2346028"/>
            <a:ext cx="0" cy="3958714"/>
          </a:xfrm>
          <a:prstGeom prst="line">
            <a:avLst/>
          </a:prstGeom>
          <a:ln w="19050">
            <a:solidFill>
              <a:srgbClr val="1B1464"/>
            </a:solidFill>
            <a:prstDash val="lgDash"/>
          </a:ln>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017DA4EF-F5FC-0841-0544-FAF230646C2B}"/>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p:blipFill>
        <p:spPr bwMode="auto">
          <a:xfrm>
            <a:off x="5747888" y="4044757"/>
            <a:ext cx="2064362" cy="2183173"/>
          </a:xfrm>
          <a:prstGeom prst="rect">
            <a:avLst/>
          </a:prstGeom>
          <a:noFill/>
          <a:ln w="12700">
            <a:solidFill>
              <a:srgbClr val="4EBEA4"/>
            </a:solidFill>
          </a:ln>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02CAAB5-76F2-5091-9356-5228BA7E1E5F}"/>
              </a:ext>
            </a:extLst>
          </p:cNvPr>
          <p:cNvGrpSpPr/>
          <p:nvPr/>
        </p:nvGrpSpPr>
        <p:grpSpPr>
          <a:xfrm>
            <a:off x="2598822" y="4102519"/>
            <a:ext cx="1235494" cy="2110917"/>
            <a:chOff x="2806557" y="3040784"/>
            <a:chExt cx="1203995" cy="2177136"/>
          </a:xfrm>
        </p:grpSpPr>
        <p:pic>
          <p:nvPicPr>
            <p:cNvPr id="1048" name="Picture 24" descr="Image">
              <a:extLst>
                <a:ext uri="{FF2B5EF4-FFF2-40B4-BE49-F238E27FC236}">
                  <a16:creationId xmlns:a16="http://schemas.microsoft.com/office/drawing/2014/main" id="{D1B804DA-7504-D9B4-0558-23BB57FCC6A2}"/>
                </a:ext>
              </a:extLst>
            </p:cNvPr>
            <p:cNvPicPr>
              <a:picLocks noChangeAspect="1" noChangeArrowheads="1"/>
            </p:cNvPicPr>
            <p:nvPr/>
          </p:nvPicPr>
          <p:blipFill rotWithShape="1">
            <a:blip r:embed="rId23" cstate="hqprint">
              <a:extLst>
                <a:ext uri="{28A0092B-C50C-407E-A947-70E740481C1C}">
                  <a14:useLocalDpi xmlns:a14="http://schemas.microsoft.com/office/drawing/2010/main"/>
                </a:ext>
              </a:extLst>
            </a:blip>
            <a:srcRect/>
            <a:stretch/>
          </p:blipFill>
          <p:spPr bwMode="auto">
            <a:xfrm>
              <a:off x="2806557" y="3040784"/>
              <a:ext cx="1203994" cy="2043005"/>
            </a:xfrm>
            <a:prstGeom prst="rect">
              <a:avLst/>
            </a:prstGeom>
            <a:noFill/>
            <a:ln w="12700">
              <a:solidFill>
                <a:srgbClr val="ED3C8D"/>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B1DE5D-926F-A8CC-0482-508EF6C83F46}"/>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2807210" y="5077738"/>
              <a:ext cx="1203342" cy="140182"/>
            </a:xfrm>
            <a:prstGeom prst="rect">
              <a:avLst/>
            </a:prstGeom>
            <a:ln w="12700">
              <a:solidFill>
                <a:srgbClr val="ED3C8D"/>
              </a:solidFill>
            </a:ln>
          </p:spPr>
        </p:pic>
      </p:grpSp>
      <p:sp>
        <p:nvSpPr>
          <p:cNvPr id="8" name="TextBox 7">
            <a:extLst>
              <a:ext uri="{FF2B5EF4-FFF2-40B4-BE49-F238E27FC236}">
                <a16:creationId xmlns:a16="http://schemas.microsoft.com/office/drawing/2014/main" id="{08B57E3B-441F-AF2E-9FBE-D5588A600BE0}"/>
              </a:ext>
            </a:extLst>
          </p:cNvPr>
          <p:cNvSpPr txBox="1"/>
          <p:nvPr/>
        </p:nvSpPr>
        <p:spPr>
          <a:xfrm>
            <a:off x="2193809" y="6265158"/>
            <a:ext cx="7670359" cy="253916"/>
          </a:xfrm>
          <a:prstGeom prst="rect">
            <a:avLst/>
          </a:prstGeom>
          <a:solidFill>
            <a:schemeClr val="bg1"/>
          </a:solidFill>
          <a:ln>
            <a:solidFill>
              <a:schemeClr val="accent1"/>
            </a:solidFill>
          </a:ln>
        </p:spPr>
        <p:txBody>
          <a:bodyPr wrap="square" rtlCol="0">
            <a:spAutoFit/>
          </a:bodyPr>
          <a:lstStyle/>
          <a:p>
            <a:pPr algn="ctr"/>
            <a:r>
              <a:rPr lang="en-US" sz="1050">
                <a:solidFill>
                  <a:srgbClr val="ED3C8D"/>
                </a:solidFill>
              </a:rPr>
              <a:t>A </a:t>
            </a:r>
            <a:r>
              <a:rPr lang="en-US" sz="1050" b="1" u="sng">
                <a:solidFill>
                  <a:srgbClr val="ED3C8D"/>
                </a:solidFill>
              </a:rPr>
              <a:t>corresponding surge in search queries</a:t>
            </a:r>
            <a:r>
              <a:rPr lang="en-US" sz="1050" b="1">
                <a:solidFill>
                  <a:srgbClr val="ED3C8D"/>
                </a:solidFill>
              </a:rPr>
              <a:t> </a:t>
            </a:r>
            <a:r>
              <a:rPr lang="en-US" sz="1050">
                <a:solidFill>
                  <a:srgbClr val="ED3C8D"/>
                </a:solidFill>
              </a:rPr>
              <a:t>is also typically seen around these announcements, according to Google Trends</a:t>
            </a:r>
          </a:p>
        </p:txBody>
      </p:sp>
    </p:spTree>
    <p:extLst>
      <p:ext uri="{BB962C8B-B14F-4D97-AF65-F5344CB8AC3E}">
        <p14:creationId xmlns:p14="http://schemas.microsoft.com/office/powerpoint/2010/main" val="5921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1" y="1686476"/>
            <a:ext cx="12191999"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4" y="437310"/>
            <a:ext cx="119336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Desire is created well in advance among large audiences, as evidenced</a:t>
            </a:r>
            <a:br>
              <a:rPr lang="en-US" sz="2600" b="1">
                <a:solidFill>
                  <a:srgbClr val="1B1464"/>
                </a:solidFill>
                <a:latin typeface="Helvetica" pitchFamily="2" charset="0"/>
              </a:rPr>
            </a:br>
            <a:r>
              <a:rPr lang="en-US" sz="2600" b="1">
                <a:solidFill>
                  <a:srgbClr val="1B1464"/>
                </a:solidFill>
                <a:latin typeface="Helvetica" pitchFamily="2" charset="0"/>
              </a:rPr>
              <a:t>by movies being the two most engaging ads in this year’s Super Bowl</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83207" y="6221739"/>
            <a:ext cx="11687274" cy="338554"/>
          </a:xfrm>
          <a:prstGeom prst="rect">
            <a:avLst/>
          </a:prstGeom>
          <a:noFill/>
        </p:spPr>
        <p:txBody>
          <a:bodyPr wrap="square" rtlCol="0">
            <a:spAutoFit/>
          </a:bodyPr>
          <a:lstStyle/>
          <a:p>
            <a:r>
              <a:rPr lang="en-US" sz="800">
                <a:latin typeface="Helvetica" panose="020B0604020202020204" pitchFamily="34" charset="0"/>
                <a:cs typeface="Helvetica" panose="020B0604020202020204" pitchFamily="34" charset="0"/>
              </a:rPr>
              <a:t>Source: EDO, ‘</a:t>
            </a:r>
            <a:r>
              <a:rPr lang="en-US" sz="800" i="1">
                <a:latin typeface="Helvetica" panose="020B0604020202020204" pitchFamily="34" charset="0"/>
                <a:cs typeface="Helvetica" panose="020B0604020202020204" pitchFamily="34" charset="0"/>
              </a:rPr>
              <a:t>Super Bowl LVIII Ad Rankings’, </a:t>
            </a:r>
            <a:r>
              <a:rPr lang="en-US" sz="800">
                <a:latin typeface="Helvetica" panose="020B0604020202020204" pitchFamily="34" charset="0"/>
                <a:cs typeface="Helvetica" panose="020B0604020202020204" pitchFamily="34" charset="0"/>
              </a:rPr>
              <a:t>February 2024. Rank #3 was ‘Volkswagen – An American Love Story’ (1,694 index), Rank #4 was ‘</a:t>
            </a:r>
            <a:r>
              <a:rPr lang="en-US" sz="800" err="1">
                <a:latin typeface="Helvetica" panose="020B0604020202020204" pitchFamily="34" charset="0"/>
                <a:cs typeface="Helvetica" panose="020B0604020202020204" pitchFamily="34" charset="0"/>
              </a:rPr>
              <a:t>Poppi</a:t>
            </a:r>
            <a:r>
              <a:rPr lang="en-US" sz="800">
                <a:latin typeface="Helvetica" panose="020B0604020202020204" pitchFamily="34" charset="0"/>
                <a:cs typeface="Helvetica" panose="020B0604020202020204" pitchFamily="34" charset="0"/>
              </a:rPr>
              <a:t> – The Future of Soda is Now’ (1,661 index), Rank #5 was ‘</a:t>
            </a:r>
            <a:r>
              <a:rPr lang="en-US" sz="800" err="1">
                <a:latin typeface="Helvetica" panose="020B0604020202020204" pitchFamily="34" charset="0"/>
                <a:cs typeface="Helvetica" panose="020B0604020202020204" pitchFamily="34" charset="0"/>
              </a:rPr>
              <a:t>Temu</a:t>
            </a:r>
            <a:r>
              <a:rPr lang="en-US" sz="800">
                <a:latin typeface="Helvetica" panose="020B0604020202020204" pitchFamily="34" charset="0"/>
                <a:cs typeface="Helvetica" panose="020B0604020202020204" pitchFamily="34" charset="0"/>
              </a:rPr>
              <a:t> Billionaire’ (1,443 index). Click imagery above to watch commercial. </a:t>
            </a:r>
          </a:p>
        </p:txBody>
      </p:sp>
      <p:sp>
        <p:nvSpPr>
          <p:cNvPr id="12" name="TextBox 11">
            <a:extLst>
              <a:ext uri="{FF2B5EF4-FFF2-40B4-BE49-F238E27FC236}">
                <a16:creationId xmlns:a16="http://schemas.microsoft.com/office/drawing/2014/main" id="{C99B9255-E67F-2F4A-8ECF-248B99D008E8}"/>
              </a:ext>
            </a:extLst>
          </p:cNvPr>
          <p:cNvSpPr txBox="1"/>
          <p:nvPr/>
        </p:nvSpPr>
        <p:spPr>
          <a:xfrm>
            <a:off x="0" y="1753408"/>
            <a:ext cx="12191999" cy="523220"/>
          </a:xfrm>
          <a:prstGeom prst="rect">
            <a:avLst/>
          </a:prstGeom>
          <a:noFill/>
        </p:spPr>
        <p:txBody>
          <a:bodyPr wrap="square" rtlCol="0">
            <a:spAutoFit/>
          </a:bodyPr>
          <a:lstStyle/>
          <a:p>
            <a:pPr algn="ctr"/>
            <a:r>
              <a:rPr lang="en-US" sz="1600" b="1" u="sng">
                <a:solidFill>
                  <a:srgbClr val="1B1464"/>
                </a:solidFill>
              </a:rPr>
              <a:t>2024 Superbowl Ads</a:t>
            </a:r>
            <a:br>
              <a:rPr lang="en-US" sz="1600" b="1" u="sng">
                <a:solidFill>
                  <a:srgbClr val="1B1464"/>
                </a:solidFill>
              </a:rPr>
            </a:br>
            <a:r>
              <a:rPr lang="en-US" sz="1200">
                <a:solidFill>
                  <a:srgbClr val="1B1464"/>
                </a:solidFill>
              </a:rPr>
              <a:t>Ranked by Engagement Index </a:t>
            </a:r>
            <a:endParaRPr lang="en-US" sz="1600">
              <a:solidFill>
                <a:srgbClr val="1B1464"/>
              </a:solidFill>
            </a:endParaRPr>
          </a:p>
        </p:txBody>
      </p:sp>
      <p:sp>
        <p:nvSpPr>
          <p:cNvPr id="59" name="TextBox 58">
            <a:extLst>
              <a:ext uri="{FF2B5EF4-FFF2-40B4-BE49-F238E27FC236}">
                <a16:creationId xmlns:a16="http://schemas.microsoft.com/office/drawing/2014/main" id="{DA77F24E-F081-5C74-61B2-4F8B52379942}"/>
              </a:ext>
            </a:extLst>
          </p:cNvPr>
          <p:cNvSpPr txBox="1"/>
          <p:nvPr/>
        </p:nvSpPr>
        <p:spPr>
          <a:xfrm>
            <a:off x="8218470" y="2252135"/>
            <a:ext cx="3842870" cy="523220"/>
          </a:xfrm>
          <a:prstGeom prst="rect">
            <a:avLst/>
          </a:prstGeom>
          <a:noFill/>
        </p:spPr>
        <p:txBody>
          <a:bodyPr wrap="square" rtlCol="0">
            <a:spAutoFit/>
          </a:bodyPr>
          <a:lstStyle/>
          <a:p>
            <a:pPr algn="ctr"/>
            <a:r>
              <a:rPr lang="en-US" sz="1600" b="1">
                <a:solidFill>
                  <a:srgbClr val="ED3C8D"/>
                </a:solidFill>
              </a:rPr>
              <a:t>“Twisters”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D3C8D"/>
                </a:solidFill>
                <a:effectLst/>
                <a:uLnTx/>
                <a:uFillTx/>
                <a:latin typeface="Helvetica-Light"/>
                <a:ea typeface="+mn-ea"/>
                <a:cs typeface="+mn-cs"/>
              </a:rPr>
              <a:t>(Universal Pictures)</a:t>
            </a:r>
            <a:endParaRPr kumimoji="0" lang="en-US" sz="2000" b="0" i="0" u="none" strike="noStrike" kern="1200" cap="none" spc="0" normalizeH="0" baseline="0" noProof="0">
              <a:ln>
                <a:noFill/>
              </a:ln>
              <a:solidFill>
                <a:srgbClr val="ED3C8D"/>
              </a:solidFill>
              <a:effectLst/>
              <a:uLnTx/>
              <a:uFillTx/>
              <a:latin typeface="Helvetica-Light"/>
              <a:ea typeface="+mn-ea"/>
              <a:cs typeface="+mn-cs"/>
            </a:endParaRPr>
          </a:p>
        </p:txBody>
      </p:sp>
      <p:sp>
        <p:nvSpPr>
          <p:cNvPr id="57" name="TextBox 56">
            <a:extLst>
              <a:ext uri="{FF2B5EF4-FFF2-40B4-BE49-F238E27FC236}">
                <a16:creationId xmlns:a16="http://schemas.microsoft.com/office/drawing/2014/main" id="{D1B3D243-15B8-86FC-7E91-C2E56BB38D72}"/>
              </a:ext>
            </a:extLst>
          </p:cNvPr>
          <p:cNvSpPr txBox="1"/>
          <p:nvPr/>
        </p:nvSpPr>
        <p:spPr>
          <a:xfrm>
            <a:off x="159798" y="2252135"/>
            <a:ext cx="3842870" cy="523220"/>
          </a:xfrm>
          <a:prstGeom prst="rect">
            <a:avLst/>
          </a:prstGeom>
          <a:noFill/>
        </p:spPr>
        <p:txBody>
          <a:bodyPr wrap="square" rtlCol="0">
            <a:spAutoFit/>
          </a:bodyPr>
          <a:lstStyle/>
          <a:p>
            <a:pPr algn="ctr"/>
            <a:r>
              <a:rPr lang="en-US" sz="1600" b="1">
                <a:solidFill>
                  <a:srgbClr val="00BFF2"/>
                </a:solidFill>
              </a:rPr>
              <a:t>“Deadpool &amp; Wolverine”</a:t>
            </a:r>
          </a:p>
          <a:p>
            <a:pPr algn="ctr"/>
            <a:r>
              <a:rPr lang="en-US" sz="1100">
                <a:solidFill>
                  <a:srgbClr val="00BFF2"/>
                </a:solidFill>
              </a:rPr>
              <a:t>(Walt Disney Studios)</a:t>
            </a:r>
          </a:p>
        </p:txBody>
      </p:sp>
      <p:sp>
        <p:nvSpPr>
          <p:cNvPr id="58" name="TextBox 57">
            <a:extLst>
              <a:ext uri="{FF2B5EF4-FFF2-40B4-BE49-F238E27FC236}">
                <a16:creationId xmlns:a16="http://schemas.microsoft.com/office/drawing/2014/main" id="{E62DC435-CFD2-378D-3F2D-992195C8FD00}"/>
              </a:ext>
            </a:extLst>
          </p:cNvPr>
          <p:cNvSpPr txBox="1"/>
          <p:nvPr/>
        </p:nvSpPr>
        <p:spPr>
          <a:xfrm>
            <a:off x="4201400" y="2252135"/>
            <a:ext cx="3842870" cy="523220"/>
          </a:xfrm>
          <a:prstGeom prst="rect">
            <a:avLst/>
          </a:prstGeom>
          <a:noFill/>
        </p:spPr>
        <p:txBody>
          <a:bodyPr wrap="square" rtlCol="0">
            <a:spAutoFit/>
          </a:bodyPr>
          <a:lstStyle/>
          <a:p>
            <a:pPr algn="ctr"/>
            <a:r>
              <a:rPr lang="en-US" sz="1600" b="1">
                <a:solidFill>
                  <a:srgbClr val="00BFF2"/>
                </a:solidFill>
              </a:rPr>
              <a:t>“Wicked: Part One”</a:t>
            </a:r>
          </a:p>
          <a:p>
            <a:pPr algn="ctr"/>
            <a:r>
              <a:rPr lang="en-US" sz="1100">
                <a:solidFill>
                  <a:srgbClr val="00BFF2"/>
                </a:solidFill>
              </a:rPr>
              <a:t>(Universal Pictures)</a:t>
            </a:r>
            <a:endParaRPr lang="en-US" sz="2000">
              <a:solidFill>
                <a:srgbClr val="00BFF2"/>
              </a:solidFill>
            </a:endParaRPr>
          </a:p>
        </p:txBody>
      </p:sp>
      <p:pic>
        <p:nvPicPr>
          <p:cNvPr id="31" name="Picture 30">
            <a:hlinkClick r:id="rId4"/>
            <a:extLst>
              <a:ext uri="{FF2B5EF4-FFF2-40B4-BE49-F238E27FC236}">
                <a16:creationId xmlns:a16="http://schemas.microsoft.com/office/drawing/2014/main" id="{133B8E49-2D22-487F-A764-6CEDD1DDB06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9851" y="2789873"/>
            <a:ext cx="3842870" cy="2039950"/>
          </a:xfrm>
          <a:prstGeom prst="rect">
            <a:avLst/>
          </a:prstGeom>
          <a:ln w="28575">
            <a:solidFill>
              <a:srgbClr val="00BFF2"/>
            </a:solidFill>
          </a:ln>
        </p:spPr>
      </p:pic>
      <p:pic>
        <p:nvPicPr>
          <p:cNvPr id="32" name="Picture 31">
            <a:hlinkClick r:id="rId6"/>
            <a:extLst>
              <a:ext uri="{FF2B5EF4-FFF2-40B4-BE49-F238E27FC236}">
                <a16:creationId xmlns:a16="http://schemas.microsoft.com/office/drawing/2014/main" id="{9FF0C4F6-F5FB-035B-0ACF-07E41E77130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162571" y="2794166"/>
            <a:ext cx="3861116" cy="2031365"/>
          </a:xfrm>
          <a:prstGeom prst="rect">
            <a:avLst/>
          </a:prstGeom>
          <a:ln w="28575">
            <a:solidFill>
              <a:srgbClr val="00BFF2"/>
            </a:solidFill>
          </a:ln>
        </p:spPr>
      </p:pic>
      <p:pic>
        <p:nvPicPr>
          <p:cNvPr id="37" name="Picture 36">
            <a:hlinkClick r:id="rId8"/>
            <a:extLst>
              <a:ext uri="{FF2B5EF4-FFF2-40B4-BE49-F238E27FC236}">
                <a16:creationId xmlns:a16="http://schemas.microsoft.com/office/drawing/2014/main" id="{EC15527C-45BF-3558-9535-198532576FA7}"/>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8224317" y="2789873"/>
            <a:ext cx="3837022" cy="2039950"/>
          </a:xfrm>
          <a:prstGeom prst="rect">
            <a:avLst/>
          </a:prstGeom>
          <a:ln w="28575">
            <a:solidFill>
              <a:srgbClr val="ED3C8D"/>
            </a:solidFill>
          </a:ln>
        </p:spPr>
      </p:pic>
      <p:sp>
        <p:nvSpPr>
          <p:cNvPr id="60" name="Rectangle: Rounded Corners 59">
            <a:extLst>
              <a:ext uri="{FF2B5EF4-FFF2-40B4-BE49-F238E27FC236}">
                <a16:creationId xmlns:a16="http://schemas.microsoft.com/office/drawing/2014/main" id="{D7121BDB-9AA6-9E5D-541A-1FDF75A0A073}"/>
              </a:ext>
            </a:extLst>
          </p:cNvPr>
          <p:cNvSpPr/>
          <p:nvPr/>
        </p:nvSpPr>
        <p:spPr>
          <a:xfrm>
            <a:off x="377058" y="4957606"/>
            <a:ext cx="3408349" cy="944434"/>
          </a:xfrm>
          <a:prstGeom prst="round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800" b="1">
                <a:solidFill>
                  <a:srgbClr val="00BFF2"/>
                </a:solidFill>
              </a:rPr>
              <a:t>23.4x</a:t>
            </a:r>
            <a:endParaRPr lang="en-US" sz="3200" b="1">
              <a:solidFill>
                <a:srgbClr val="00BFF2"/>
              </a:solidFill>
            </a:endParaRPr>
          </a:p>
          <a:p>
            <a:pPr algn="ctr"/>
            <a:r>
              <a:rPr lang="en-US" sz="1200" b="1">
                <a:solidFill>
                  <a:srgbClr val="00BFF2"/>
                </a:solidFill>
              </a:rPr>
              <a:t>more engagement</a:t>
            </a:r>
            <a:r>
              <a:rPr lang="en-US" sz="1200">
                <a:solidFill>
                  <a:srgbClr val="00BFF2"/>
                </a:solidFill>
              </a:rPr>
              <a:t> </a:t>
            </a:r>
            <a:br>
              <a:rPr lang="en-US" sz="1050">
                <a:solidFill>
                  <a:srgbClr val="00BFF2"/>
                </a:solidFill>
              </a:rPr>
            </a:br>
            <a:r>
              <a:rPr lang="en-US" sz="1050">
                <a:solidFill>
                  <a:srgbClr val="00BFF2"/>
                </a:solidFill>
              </a:rPr>
              <a:t>as the median-performing Super Bowl LVIII ad airing</a:t>
            </a:r>
            <a:endParaRPr lang="en-US" sz="1000">
              <a:solidFill>
                <a:srgbClr val="00BFF2"/>
              </a:solidFill>
            </a:endParaRPr>
          </a:p>
        </p:txBody>
      </p:sp>
      <p:sp>
        <p:nvSpPr>
          <p:cNvPr id="55" name="Oval 54">
            <a:extLst>
              <a:ext uri="{FF2B5EF4-FFF2-40B4-BE49-F238E27FC236}">
                <a16:creationId xmlns:a16="http://schemas.microsoft.com/office/drawing/2014/main" id="{BCB24C77-0B5F-19C7-09DA-A7F72DB6F119}"/>
              </a:ext>
            </a:extLst>
          </p:cNvPr>
          <p:cNvSpPr/>
          <p:nvPr/>
        </p:nvSpPr>
        <p:spPr>
          <a:xfrm>
            <a:off x="4230151" y="2832989"/>
            <a:ext cx="758787" cy="416373"/>
          </a:xfrm>
          <a:prstGeom prst="ellipse">
            <a:avLst/>
          </a:prstGeom>
          <a:solidFill>
            <a:schemeClr val="accent2"/>
          </a:solidFill>
          <a:ln>
            <a:solidFill>
              <a:srgbClr val="ED3C8D"/>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a:t>#2</a:t>
            </a:r>
          </a:p>
        </p:txBody>
      </p:sp>
      <p:sp>
        <p:nvSpPr>
          <p:cNvPr id="62" name="Oval 61">
            <a:extLst>
              <a:ext uri="{FF2B5EF4-FFF2-40B4-BE49-F238E27FC236}">
                <a16:creationId xmlns:a16="http://schemas.microsoft.com/office/drawing/2014/main" id="{386ECDFD-FE21-06F0-5F71-06A7815D0957}"/>
              </a:ext>
            </a:extLst>
          </p:cNvPr>
          <p:cNvSpPr/>
          <p:nvPr/>
        </p:nvSpPr>
        <p:spPr>
          <a:xfrm>
            <a:off x="196682" y="2834372"/>
            <a:ext cx="758787" cy="416373"/>
          </a:xfrm>
          <a:prstGeom prst="ellipse">
            <a:avLst/>
          </a:prstGeom>
          <a:solidFill>
            <a:schemeClr val="accent2"/>
          </a:solidFill>
          <a:ln>
            <a:solidFill>
              <a:srgbClr val="ED3C8D"/>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a:t>#1</a:t>
            </a:r>
          </a:p>
        </p:txBody>
      </p:sp>
      <p:sp>
        <p:nvSpPr>
          <p:cNvPr id="71" name="Oval 70">
            <a:extLst>
              <a:ext uri="{FF2B5EF4-FFF2-40B4-BE49-F238E27FC236}">
                <a16:creationId xmlns:a16="http://schemas.microsoft.com/office/drawing/2014/main" id="{1277CA25-FA5E-0D88-284D-086B7929CC4A}"/>
              </a:ext>
            </a:extLst>
          </p:cNvPr>
          <p:cNvSpPr/>
          <p:nvPr/>
        </p:nvSpPr>
        <p:spPr>
          <a:xfrm>
            <a:off x="8272192" y="2853923"/>
            <a:ext cx="758787" cy="416373"/>
          </a:xfrm>
          <a:prstGeom prst="ellipse">
            <a:avLst/>
          </a:prstGeom>
          <a:solidFill>
            <a:srgbClr val="ED3C8D"/>
          </a:solidFill>
          <a:ln>
            <a:solidFill>
              <a:srgbClr val="ED3C8D"/>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a:t>#6</a:t>
            </a:r>
          </a:p>
        </p:txBody>
      </p:sp>
      <p:sp>
        <p:nvSpPr>
          <p:cNvPr id="6" name="TextBox 5">
            <a:extLst>
              <a:ext uri="{FF2B5EF4-FFF2-40B4-BE49-F238E27FC236}">
                <a16:creationId xmlns:a16="http://schemas.microsoft.com/office/drawing/2014/main" id="{2DE310AD-E3CC-3CC2-9BCB-8FF3203010E6}"/>
              </a:ext>
            </a:extLst>
          </p:cNvPr>
          <p:cNvSpPr txBox="1"/>
          <p:nvPr/>
        </p:nvSpPr>
        <p:spPr>
          <a:xfrm>
            <a:off x="196682" y="5987419"/>
            <a:ext cx="11995317" cy="246221"/>
          </a:xfrm>
          <a:prstGeom prst="rect">
            <a:avLst/>
          </a:prstGeom>
          <a:noFill/>
        </p:spPr>
        <p:txBody>
          <a:bodyPr wrap="square" rtlCol="0">
            <a:spAutoFit/>
          </a:bodyPr>
          <a:lstStyle/>
          <a:p>
            <a:r>
              <a:rPr lang="en-US" sz="1000" i="1"/>
              <a:t>*Note</a:t>
            </a:r>
            <a:r>
              <a:rPr lang="en-US" sz="1000"/>
              <a:t>: Each Super Bowl ad performance is indexed to the median-performing in-game spot (the median airing is scored at 100). Engagement is based online activity like search and website visits after airing. </a:t>
            </a:r>
            <a:endParaRPr lang="en-US" sz="1000" i="1"/>
          </a:p>
        </p:txBody>
      </p:sp>
      <p:sp>
        <p:nvSpPr>
          <p:cNvPr id="15" name="Rectangle 14">
            <a:extLst>
              <a:ext uri="{FF2B5EF4-FFF2-40B4-BE49-F238E27FC236}">
                <a16:creationId xmlns:a16="http://schemas.microsoft.com/office/drawing/2014/main" id="{37E88C35-E582-A3CE-F7D0-E5FE4DAC17D0}"/>
              </a:ext>
            </a:extLst>
          </p:cNvPr>
          <p:cNvSpPr/>
          <p:nvPr/>
        </p:nvSpPr>
        <p:spPr>
          <a:xfrm>
            <a:off x="0" y="0"/>
            <a:ext cx="2849168" cy="280674"/>
          </a:xfrm>
          <a:prstGeom prst="rect">
            <a:avLst/>
          </a:prstGeom>
          <a:solidFill>
            <a:schemeClr val="accent2"/>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i="1">
                <a:solidFill>
                  <a:schemeClr val="bg1"/>
                </a:solidFill>
                <a:latin typeface="Helvetica" panose="020B0604020202020204" pitchFamily="34" charset="0"/>
                <a:cs typeface="Helvetica" panose="020B0604020202020204" pitchFamily="34" charset="0"/>
              </a:rPr>
              <a:t>6+ Months Out: </a:t>
            </a:r>
            <a:r>
              <a:rPr lang="en-US" sz="1600" b="1">
                <a:solidFill>
                  <a:schemeClr val="bg1"/>
                </a:solidFill>
                <a:latin typeface="Helvetica" panose="020B0604020202020204" pitchFamily="34" charset="0"/>
                <a:cs typeface="Helvetica" panose="020B0604020202020204" pitchFamily="34" charset="0"/>
              </a:rPr>
              <a:t>Enticement</a:t>
            </a:r>
          </a:p>
        </p:txBody>
      </p:sp>
      <p:sp>
        <p:nvSpPr>
          <p:cNvPr id="18" name="Rectangle: Rounded Corners 17">
            <a:extLst>
              <a:ext uri="{FF2B5EF4-FFF2-40B4-BE49-F238E27FC236}">
                <a16:creationId xmlns:a16="http://schemas.microsoft.com/office/drawing/2014/main" id="{28C6F85F-137A-7523-C2B0-6285F6F44981}"/>
              </a:ext>
            </a:extLst>
          </p:cNvPr>
          <p:cNvSpPr/>
          <p:nvPr/>
        </p:nvSpPr>
        <p:spPr>
          <a:xfrm>
            <a:off x="2905126" y="2834050"/>
            <a:ext cx="1073168" cy="427540"/>
          </a:xfrm>
          <a:prstGeom prst="roundRect">
            <a:avLst/>
          </a:prstGeom>
          <a:solidFill>
            <a:schemeClr val="bg1"/>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1B1464"/>
                </a:solidFill>
              </a:rPr>
              <a:t>~6 months </a:t>
            </a:r>
            <a:r>
              <a:rPr lang="en-US" sz="1200">
                <a:solidFill>
                  <a:srgbClr val="1B1464"/>
                </a:solidFill>
              </a:rPr>
              <a:t>from release</a:t>
            </a:r>
          </a:p>
        </p:txBody>
      </p:sp>
      <p:sp>
        <p:nvSpPr>
          <p:cNvPr id="19" name="Rectangle: Rounded Corners 18">
            <a:extLst>
              <a:ext uri="{FF2B5EF4-FFF2-40B4-BE49-F238E27FC236}">
                <a16:creationId xmlns:a16="http://schemas.microsoft.com/office/drawing/2014/main" id="{8616064B-FD1B-E019-7396-28E1E04DD906}"/>
              </a:ext>
            </a:extLst>
          </p:cNvPr>
          <p:cNvSpPr/>
          <p:nvPr/>
        </p:nvSpPr>
        <p:spPr>
          <a:xfrm>
            <a:off x="10958981" y="2839501"/>
            <a:ext cx="1073168" cy="427540"/>
          </a:xfrm>
          <a:prstGeom prst="roundRect">
            <a:avLst/>
          </a:prstGeom>
          <a:solidFill>
            <a:schemeClr val="bg1"/>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1B1464"/>
                </a:solidFill>
              </a:rPr>
              <a:t>~6 months </a:t>
            </a:r>
            <a:r>
              <a:rPr lang="en-US" sz="1200">
                <a:solidFill>
                  <a:srgbClr val="1B1464"/>
                </a:solidFill>
              </a:rPr>
              <a:t>from release</a:t>
            </a:r>
          </a:p>
        </p:txBody>
      </p:sp>
      <p:sp>
        <p:nvSpPr>
          <p:cNvPr id="20" name="Rectangle: Rounded Corners 19">
            <a:extLst>
              <a:ext uri="{FF2B5EF4-FFF2-40B4-BE49-F238E27FC236}">
                <a16:creationId xmlns:a16="http://schemas.microsoft.com/office/drawing/2014/main" id="{A7C9E3FD-D10B-15DD-E8D2-DD177EACB0F7}"/>
              </a:ext>
            </a:extLst>
          </p:cNvPr>
          <p:cNvSpPr/>
          <p:nvPr/>
        </p:nvSpPr>
        <p:spPr>
          <a:xfrm>
            <a:off x="6916940" y="2831072"/>
            <a:ext cx="1073168" cy="427540"/>
          </a:xfrm>
          <a:prstGeom prst="roundRect">
            <a:avLst/>
          </a:prstGeom>
          <a:solidFill>
            <a:schemeClr val="bg1"/>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1B1464"/>
                </a:solidFill>
              </a:rPr>
              <a:t>10 months </a:t>
            </a:r>
            <a:r>
              <a:rPr lang="en-US" sz="1200">
                <a:solidFill>
                  <a:srgbClr val="1B1464"/>
                </a:solidFill>
              </a:rPr>
              <a:t>from release</a:t>
            </a:r>
          </a:p>
        </p:txBody>
      </p:sp>
      <p:sp>
        <p:nvSpPr>
          <p:cNvPr id="3" name="Rectangle: Rounded Corners 2">
            <a:extLst>
              <a:ext uri="{FF2B5EF4-FFF2-40B4-BE49-F238E27FC236}">
                <a16:creationId xmlns:a16="http://schemas.microsoft.com/office/drawing/2014/main" id="{58E3A85D-01EB-590F-EB94-B5EFABA51297}"/>
              </a:ext>
            </a:extLst>
          </p:cNvPr>
          <p:cNvSpPr/>
          <p:nvPr/>
        </p:nvSpPr>
        <p:spPr>
          <a:xfrm>
            <a:off x="4388954" y="4960912"/>
            <a:ext cx="3408349" cy="944434"/>
          </a:xfrm>
          <a:prstGeom prst="round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800" b="1">
                <a:solidFill>
                  <a:srgbClr val="00BFF2"/>
                </a:solidFill>
              </a:rPr>
              <a:t>21.1x</a:t>
            </a:r>
            <a:endParaRPr lang="en-US" sz="3200" b="1">
              <a:solidFill>
                <a:srgbClr val="00BFF2"/>
              </a:solidFill>
            </a:endParaRPr>
          </a:p>
          <a:p>
            <a:pPr algn="ctr"/>
            <a:r>
              <a:rPr lang="en-US" sz="1200" b="1">
                <a:solidFill>
                  <a:srgbClr val="00BFF2"/>
                </a:solidFill>
              </a:rPr>
              <a:t>more engagement</a:t>
            </a:r>
            <a:r>
              <a:rPr lang="en-US" sz="1200">
                <a:solidFill>
                  <a:srgbClr val="00BFF2"/>
                </a:solidFill>
              </a:rPr>
              <a:t> </a:t>
            </a:r>
            <a:br>
              <a:rPr lang="en-US" sz="1050">
                <a:solidFill>
                  <a:srgbClr val="00BFF2"/>
                </a:solidFill>
              </a:rPr>
            </a:br>
            <a:r>
              <a:rPr lang="en-US" sz="1050">
                <a:solidFill>
                  <a:srgbClr val="00BFF2"/>
                </a:solidFill>
              </a:rPr>
              <a:t>as the median-performing Super Bowl LVIII ad airing</a:t>
            </a:r>
            <a:endParaRPr lang="en-US" sz="1000">
              <a:solidFill>
                <a:srgbClr val="00BFF2"/>
              </a:solidFill>
            </a:endParaRPr>
          </a:p>
        </p:txBody>
      </p:sp>
      <p:sp>
        <p:nvSpPr>
          <p:cNvPr id="10" name="Rectangle: Rounded Corners 9">
            <a:extLst>
              <a:ext uri="{FF2B5EF4-FFF2-40B4-BE49-F238E27FC236}">
                <a16:creationId xmlns:a16="http://schemas.microsoft.com/office/drawing/2014/main" id="{063ED769-3460-1BFF-7004-18044F54C090}"/>
              </a:ext>
            </a:extLst>
          </p:cNvPr>
          <p:cNvSpPr/>
          <p:nvPr/>
        </p:nvSpPr>
        <p:spPr>
          <a:xfrm>
            <a:off x="8435730" y="4951827"/>
            <a:ext cx="3408349" cy="944434"/>
          </a:xfrm>
          <a:prstGeom prst="round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800" b="1">
                <a:solidFill>
                  <a:srgbClr val="ED3C8D"/>
                </a:solidFill>
              </a:rPr>
              <a:t>16.9x</a:t>
            </a:r>
            <a:endParaRPr lang="en-US" sz="3200" b="1">
              <a:solidFill>
                <a:srgbClr val="ED3C8D"/>
              </a:solidFill>
            </a:endParaRPr>
          </a:p>
          <a:p>
            <a:pPr algn="ctr"/>
            <a:r>
              <a:rPr lang="en-US" sz="1200" b="1">
                <a:solidFill>
                  <a:srgbClr val="ED3C8D"/>
                </a:solidFill>
              </a:rPr>
              <a:t>more engagement</a:t>
            </a:r>
            <a:r>
              <a:rPr lang="en-US" sz="1200">
                <a:solidFill>
                  <a:srgbClr val="ED3C8D"/>
                </a:solidFill>
              </a:rPr>
              <a:t> </a:t>
            </a:r>
            <a:br>
              <a:rPr lang="en-US" sz="1050">
                <a:solidFill>
                  <a:srgbClr val="ED3C8D"/>
                </a:solidFill>
              </a:rPr>
            </a:br>
            <a:r>
              <a:rPr lang="en-US" sz="1050">
                <a:solidFill>
                  <a:srgbClr val="ED3C8D"/>
                </a:solidFill>
              </a:rPr>
              <a:t>as the median-performing Super Bowl LVIII ad airing</a:t>
            </a:r>
            <a:endParaRPr lang="en-US" sz="1000">
              <a:solidFill>
                <a:srgbClr val="ED3C8D"/>
              </a:solidFill>
            </a:endParaRPr>
          </a:p>
        </p:txBody>
      </p:sp>
    </p:spTree>
    <p:extLst>
      <p:ext uri="{BB962C8B-B14F-4D97-AF65-F5344CB8AC3E}">
        <p14:creationId xmlns:p14="http://schemas.microsoft.com/office/powerpoint/2010/main" val="913639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E7E94B2F-9445-F72C-54D6-1942E69964BC}"/>
              </a:ext>
            </a:extLst>
          </p:cNvPr>
          <p:cNvSpPr/>
          <p:nvPr/>
        </p:nvSpPr>
        <p:spPr>
          <a:xfrm>
            <a:off x="1" y="1686476"/>
            <a:ext cx="12191999"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9E6A359-B640-D813-F3D0-C1B8D3BBFC33}"/>
              </a:ext>
            </a:extLst>
          </p:cNvPr>
          <p:cNvSpPr/>
          <p:nvPr/>
        </p:nvSpPr>
        <p:spPr>
          <a:xfrm>
            <a:off x="5041901" y="1676788"/>
            <a:ext cx="7137029" cy="5192361"/>
          </a:xfrm>
          <a:prstGeom prst="rect">
            <a:avLst/>
          </a:prstGeom>
          <a:solidFill>
            <a:srgbClr val="E2E8F0"/>
          </a:solidFill>
          <a:ln>
            <a:solidFill>
              <a:srgbClr val="E2E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9" name="Rectangle: Rounded Corners 38">
            <a:extLst>
              <a:ext uri="{FF2B5EF4-FFF2-40B4-BE49-F238E27FC236}">
                <a16:creationId xmlns:a16="http://schemas.microsoft.com/office/drawing/2014/main" id="{5F38412E-F61E-DBF6-66B9-EC3CF991A09D}"/>
              </a:ext>
            </a:extLst>
          </p:cNvPr>
          <p:cNvSpPr/>
          <p:nvPr/>
        </p:nvSpPr>
        <p:spPr>
          <a:xfrm>
            <a:off x="5310422" y="2881691"/>
            <a:ext cx="1266071" cy="3342241"/>
          </a:xfrm>
          <a:prstGeom prst="roundRect">
            <a:avLst>
              <a:gd name="adj" fmla="val 11651"/>
            </a:avLst>
          </a:prstGeom>
          <a:solidFill>
            <a:schemeClr val="bg1"/>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DD0CF69B-93DA-048A-09CA-471BAD38FB96}"/>
              </a:ext>
            </a:extLst>
          </p:cNvPr>
          <p:cNvSpPr/>
          <p:nvPr/>
        </p:nvSpPr>
        <p:spPr>
          <a:xfrm>
            <a:off x="6667668" y="2881691"/>
            <a:ext cx="1266071" cy="3342241"/>
          </a:xfrm>
          <a:prstGeom prst="roundRect">
            <a:avLst>
              <a:gd name="adj" fmla="val 11651"/>
            </a:avLst>
          </a:prstGeom>
          <a:solidFill>
            <a:schemeClr val="bg1"/>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284C65FC-C142-448E-DE06-9F0BDA5AB22A}"/>
              </a:ext>
            </a:extLst>
          </p:cNvPr>
          <p:cNvSpPr/>
          <p:nvPr/>
        </p:nvSpPr>
        <p:spPr>
          <a:xfrm>
            <a:off x="8000033" y="2881691"/>
            <a:ext cx="1266071" cy="3342241"/>
          </a:xfrm>
          <a:prstGeom prst="roundRect">
            <a:avLst>
              <a:gd name="adj" fmla="val 11651"/>
            </a:avLst>
          </a:prstGeom>
          <a:solidFill>
            <a:schemeClr val="bg1"/>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58D2D5EE-1D77-7C8E-E5C2-37556F82BF61}"/>
              </a:ext>
            </a:extLst>
          </p:cNvPr>
          <p:cNvSpPr/>
          <p:nvPr/>
        </p:nvSpPr>
        <p:spPr>
          <a:xfrm>
            <a:off x="9342203" y="2881691"/>
            <a:ext cx="1266071" cy="3342241"/>
          </a:xfrm>
          <a:prstGeom prst="roundRect">
            <a:avLst>
              <a:gd name="adj" fmla="val 11651"/>
            </a:avLst>
          </a:prstGeom>
          <a:solidFill>
            <a:schemeClr val="bg1"/>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07B54BDC-AB36-6511-8620-FD349EAA3DC1}"/>
              </a:ext>
            </a:extLst>
          </p:cNvPr>
          <p:cNvSpPr/>
          <p:nvPr/>
        </p:nvSpPr>
        <p:spPr>
          <a:xfrm>
            <a:off x="10678757" y="2881691"/>
            <a:ext cx="1266071" cy="3342241"/>
          </a:xfrm>
          <a:prstGeom prst="roundRect">
            <a:avLst>
              <a:gd name="adj" fmla="val 11651"/>
            </a:avLst>
          </a:prstGeom>
          <a:solidFill>
            <a:schemeClr val="bg1"/>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CCC3E21-B13A-0F4A-87A3-041A764FB87E}"/>
              </a:ext>
            </a:extLst>
          </p:cNvPr>
          <p:cNvSpPr/>
          <p:nvPr/>
        </p:nvSpPr>
        <p:spPr>
          <a:xfrm>
            <a:off x="0" y="1676789"/>
            <a:ext cx="5041901" cy="5192360"/>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Millions of views are garnered for trailers on YouTube months before their theatrical release as people actively learn more about movies of interest</a:t>
            </a:r>
            <a:endParaRPr kumimoji="0" lang="en-US" sz="2600" b="1" i="0" u="none" strike="noStrike" kern="1200" cap="none" spc="0" normalizeH="0" baseline="0" noProof="0">
              <a:ln>
                <a:noFill/>
              </a:ln>
              <a:solidFill>
                <a:srgbClr val="FF0000"/>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21" name="Picture 20">
            <a:extLst>
              <a:ext uri="{FF2B5EF4-FFF2-40B4-BE49-F238E27FC236}">
                <a16:creationId xmlns:a16="http://schemas.microsoft.com/office/drawing/2014/main" id="{62CD6DFA-2DDC-6F43-C344-DFA46476078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36843" y="2511576"/>
            <a:ext cx="1717244" cy="1717244"/>
          </a:xfrm>
          <a:prstGeom prst="rect">
            <a:avLst/>
          </a:prstGeom>
        </p:spPr>
      </p:pic>
      <p:sp>
        <p:nvSpPr>
          <p:cNvPr id="22" name="TextBox 21">
            <a:extLst>
              <a:ext uri="{FF2B5EF4-FFF2-40B4-BE49-F238E27FC236}">
                <a16:creationId xmlns:a16="http://schemas.microsoft.com/office/drawing/2014/main" id="{04B1B892-52D2-4863-BCF3-CB537716F8C8}"/>
              </a:ext>
            </a:extLst>
          </p:cNvPr>
          <p:cNvSpPr txBox="1"/>
          <p:nvPr/>
        </p:nvSpPr>
        <p:spPr>
          <a:xfrm>
            <a:off x="2175441" y="2708479"/>
            <a:ext cx="254251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80%</a:t>
            </a:r>
          </a:p>
        </p:txBody>
      </p:sp>
      <p:sp>
        <p:nvSpPr>
          <p:cNvPr id="23" name="TextBox 22">
            <a:extLst>
              <a:ext uri="{FF2B5EF4-FFF2-40B4-BE49-F238E27FC236}">
                <a16:creationId xmlns:a16="http://schemas.microsoft.com/office/drawing/2014/main" id="{747D63BE-FDD4-B692-3787-2C22B7AE5266}"/>
              </a:ext>
            </a:extLst>
          </p:cNvPr>
          <p:cNvSpPr txBox="1"/>
          <p:nvPr/>
        </p:nvSpPr>
        <p:spPr>
          <a:xfrm>
            <a:off x="36491" y="4536382"/>
            <a:ext cx="500541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bg1"/>
                </a:solidFill>
                <a:latin typeface="Helvetica" panose="020B0403020202020204" pitchFamily="34" charset="0"/>
              </a:rPr>
              <a:t>of moviegoers </a:t>
            </a:r>
            <a:br>
              <a:rPr lang="en-US" sz="2800">
                <a:solidFill>
                  <a:schemeClr val="bg1"/>
                </a:solidFill>
                <a:latin typeface="Helvetica" panose="020B0403020202020204" pitchFamily="34" charset="0"/>
              </a:rPr>
            </a:br>
            <a:r>
              <a:rPr kumimoji="0" lang="en-US" sz="28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watch the trailer </a:t>
            </a:r>
            <a:br>
              <a:rPr kumimoji="0" lang="en-US" sz="28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br>
            <a:r>
              <a:rPr kumimoji="0" lang="en-US" sz="2800" i="0" u="none" strike="noStrike" kern="1200" cap="none" spc="0" normalizeH="0" baseline="0" noProof="0">
                <a:ln>
                  <a:noFill/>
                </a:ln>
                <a:solidFill>
                  <a:schemeClr val="bg1"/>
                </a:solidFill>
                <a:effectLst/>
                <a:uLnTx/>
                <a:uFillTx/>
                <a:latin typeface="Helvetica" panose="020B0403020202020204" pitchFamily="34" charset="0"/>
                <a:ea typeface="+mn-ea"/>
                <a:cs typeface="+mn-cs"/>
              </a:rPr>
              <a:t>before going to a movie</a:t>
            </a:r>
          </a:p>
        </p:txBody>
      </p:sp>
      <p:sp>
        <p:nvSpPr>
          <p:cNvPr id="12" name="Rectangle 11">
            <a:extLst>
              <a:ext uri="{FF2B5EF4-FFF2-40B4-BE49-F238E27FC236}">
                <a16:creationId xmlns:a16="http://schemas.microsoft.com/office/drawing/2014/main" id="{0EDD1F25-D5F7-F334-F9DD-AEE374742EAA}"/>
              </a:ext>
            </a:extLst>
          </p:cNvPr>
          <p:cNvSpPr/>
          <p:nvPr/>
        </p:nvSpPr>
        <p:spPr>
          <a:xfrm>
            <a:off x="-1" y="0"/>
            <a:ext cx="2951923" cy="280673"/>
          </a:xfrm>
          <a:prstGeom prst="rect">
            <a:avLst/>
          </a:prstGeom>
          <a:solidFill>
            <a:schemeClr val="accent2"/>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i="1">
                <a:solidFill>
                  <a:schemeClr val="bg1"/>
                </a:solidFill>
                <a:latin typeface="Helvetica" panose="020B0604020202020204" pitchFamily="34" charset="0"/>
                <a:cs typeface="Helvetica" panose="020B0604020202020204" pitchFamily="34" charset="0"/>
              </a:rPr>
              <a:t>3-6 Months Out: </a:t>
            </a:r>
            <a:r>
              <a:rPr lang="en-US" sz="1600" b="1">
                <a:solidFill>
                  <a:schemeClr val="bg1"/>
                </a:solidFill>
                <a:latin typeface="Helvetica" panose="020B0604020202020204" pitchFamily="34" charset="0"/>
                <a:cs typeface="Helvetica" panose="020B0604020202020204" pitchFamily="34" charset="0"/>
              </a:rPr>
              <a:t>Excitement</a:t>
            </a:r>
          </a:p>
        </p:txBody>
      </p:sp>
      <p:sp>
        <p:nvSpPr>
          <p:cNvPr id="8" name="TextBox 7">
            <a:extLst>
              <a:ext uri="{FF2B5EF4-FFF2-40B4-BE49-F238E27FC236}">
                <a16:creationId xmlns:a16="http://schemas.microsoft.com/office/drawing/2014/main" id="{3351E766-DA40-FBC4-FFD4-06C9741793A3}"/>
              </a:ext>
            </a:extLst>
          </p:cNvPr>
          <p:cNvSpPr txBox="1"/>
          <p:nvPr/>
        </p:nvSpPr>
        <p:spPr>
          <a:xfrm>
            <a:off x="342965" y="6057378"/>
            <a:ext cx="45592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Source: Screenvision, Screen Engine Data, March 2024. Base: Total Respondents (18+), ‘Thinking about your typical moviegoing experience, what do you do before deciding to go see a movie at the theater?’</a:t>
            </a:r>
          </a:p>
        </p:txBody>
      </p:sp>
      <p:sp>
        <p:nvSpPr>
          <p:cNvPr id="14" name="Arrow: Right 13">
            <a:extLst>
              <a:ext uri="{FF2B5EF4-FFF2-40B4-BE49-F238E27FC236}">
                <a16:creationId xmlns:a16="http://schemas.microsoft.com/office/drawing/2014/main" id="{9966D3D6-B000-B4E5-A1A6-A2CD33B7203F}"/>
              </a:ext>
            </a:extLst>
          </p:cNvPr>
          <p:cNvSpPr/>
          <p:nvPr/>
        </p:nvSpPr>
        <p:spPr>
          <a:xfrm>
            <a:off x="5496789" y="1714363"/>
            <a:ext cx="6366282" cy="594645"/>
          </a:xfrm>
          <a:prstGeom prst="rightArrow">
            <a:avLst/>
          </a:prstGeom>
          <a:solidFill>
            <a:srgbClr val="00BFF2"/>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Period Between Trailer Release on YouTube and Theatrical Release</a:t>
            </a:r>
          </a:p>
        </p:txBody>
      </p:sp>
      <p:pic>
        <p:nvPicPr>
          <p:cNvPr id="15" name="Picture 14">
            <a:extLst>
              <a:ext uri="{FF2B5EF4-FFF2-40B4-BE49-F238E27FC236}">
                <a16:creationId xmlns:a16="http://schemas.microsoft.com/office/drawing/2014/main" id="{12FC395A-C0F5-812E-97C3-866150EB53F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436259" y="3915822"/>
            <a:ext cx="1014396" cy="1606964"/>
          </a:xfrm>
          <a:prstGeom prst="rect">
            <a:avLst/>
          </a:prstGeom>
          <a:ln w="12700">
            <a:solidFill>
              <a:srgbClr val="1B1464"/>
            </a:solidFill>
          </a:ln>
        </p:spPr>
      </p:pic>
      <p:sp>
        <p:nvSpPr>
          <p:cNvPr id="20" name="TextBox 19">
            <a:extLst>
              <a:ext uri="{FF2B5EF4-FFF2-40B4-BE49-F238E27FC236}">
                <a16:creationId xmlns:a16="http://schemas.microsoft.com/office/drawing/2014/main" id="{50D2AEF6-F790-B060-7834-3DBD237C00C5}"/>
              </a:ext>
            </a:extLst>
          </p:cNvPr>
          <p:cNvSpPr txBox="1"/>
          <p:nvPr/>
        </p:nvSpPr>
        <p:spPr>
          <a:xfrm>
            <a:off x="5315481" y="2275548"/>
            <a:ext cx="1276820" cy="615553"/>
          </a:xfrm>
          <a:prstGeom prst="rect">
            <a:avLst/>
          </a:prstGeom>
          <a:noFill/>
        </p:spPr>
        <p:txBody>
          <a:bodyPr wrap="square" rtlCol="0">
            <a:spAutoFit/>
          </a:bodyPr>
          <a:lstStyle/>
          <a:p>
            <a:pPr algn="ctr"/>
            <a:r>
              <a:rPr lang="en-US" sz="2400" b="1">
                <a:solidFill>
                  <a:srgbClr val="27C6F2"/>
                </a:solidFill>
              </a:rPr>
              <a:t>6</a:t>
            </a:r>
            <a:r>
              <a:rPr lang="en-US" sz="1600" b="1">
                <a:solidFill>
                  <a:srgbClr val="27C6F2"/>
                </a:solidFill>
              </a:rPr>
              <a:t> </a:t>
            </a:r>
          </a:p>
          <a:p>
            <a:pPr algn="ctr"/>
            <a:r>
              <a:rPr lang="en-US" sz="1000">
                <a:solidFill>
                  <a:srgbClr val="27C6F2"/>
                </a:solidFill>
              </a:rPr>
              <a:t>months</a:t>
            </a:r>
            <a:endParaRPr lang="en-US" sz="1600" i="1"/>
          </a:p>
        </p:txBody>
      </p:sp>
      <p:sp>
        <p:nvSpPr>
          <p:cNvPr id="24" name="TextBox 23">
            <a:extLst>
              <a:ext uri="{FF2B5EF4-FFF2-40B4-BE49-F238E27FC236}">
                <a16:creationId xmlns:a16="http://schemas.microsoft.com/office/drawing/2014/main" id="{F33C8887-2045-EFA2-D7F7-28510E6D0321}"/>
              </a:ext>
            </a:extLst>
          </p:cNvPr>
          <p:cNvSpPr txBox="1"/>
          <p:nvPr/>
        </p:nvSpPr>
        <p:spPr>
          <a:xfrm>
            <a:off x="6636328" y="2881691"/>
            <a:ext cx="1330115" cy="1000274"/>
          </a:xfrm>
          <a:prstGeom prst="rect">
            <a:avLst/>
          </a:prstGeom>
          <a:noFill/>
        </p:spPr>
        <p:txBody>
          <a:bodyPr wrap="square" rtlCol="0">
            <a:spAutoFit/>
          </a:bodyPr>
          <a:lstStyle/>
          <a:p>
            <a:pPr algn="ctr"/>
            <a:br>
              <a:rPr lang="en-US" sz="200"/>
            </a:br>
            <a:r>
              <a:rPr lang="en-US" sz="1600" i="1"/>
              <a:t>Joker: Folie à Deux</a:t>
            </a:r>
            <a:br>
              <a:rPr lang="en-US" sz="1600" i="1"/>
            </a:br>
            <a:endParaRPr lang="en-US" sz="400" i="1"/>
          </a:p>
          <a:p>
            <a:r>
              <a:rPr lang="en-US" sz="1000">
                <a:solidFill>
                  <a:srgbClr val="1B1464"/>
                </a:solidFill>
              </a:rPr>
              <a:t>Posted: 4/9</a:t>
            </a:r>
          </a:p>
          <a:p>
            <a:r>
              <a:rPr lang="en-US" sz="1000">
                <a:solidFill>
                  <a:srgbClr val="1B1464"/>
                </a:solidFill>
              </a:rPr>
              <a:t>Release Date: 10/4</a:t>
            </a:r>
            <a:endParaRPr lang="en-US" sz="1050">
              <a:solidFill>
                <a:srgbClr val="1B1464"/>
              </a:solidFill>
            </a:endParaRPr>
          </a:p>
        </p:txBody>
      </p:sp>
      <p:pic>
        <p:nvPicPr>
          <p:cNvPr id="26" name="Picture 8">
            <a:extLst>
              <a:ext uri="{FF2B5EF4-FFF2-40B4-BE49-F238E27FC236}">
                <a16:creationId xmlns:a16="http://schemas.microsoft.com/office/drawing/2014/main" id="{F537BB7D-41CC-4B3F-EBA3-D6D87758CCC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9428710" y="3915822"/>
            <a:ext cx="1076765" cy="1606964"/>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DA3742F5-F44C-8C64-485E-E90611CC399E}"/>
              </a:ext>
            </a:extLst>
          </p:cNvPr>
          <p:cNvSpPr txBox="1"/>
          <p:nvPr/>
        </p:nvSpPr>
        <p:spPr>
          <a:xfrm>
            <a:off x="9306012" y="2881691"/>
            <a:ext cx="1330609" cy="1000274"/>
          </a:xfrm>
          <a:prstGeom prst="rect">
            <a:avLst/>
          </a:prstGeom>
          <a:noFill/>
        </p:spPr>
        <p:txBody>
          <a:bodyPr wrap="square" rtlCol="0">
            <a:spAutoFit/>
          </a:bodyPr>
          <a:lstStyle/>
          <a:p>
            <a:pPr algn="ctr"/>
            <a:br>
              <a:rPr lang="en-US" sz="200"/>
            </a:br>
            <a:r>
              <a:rPr lang="en-US" sz="1600" i="1"/>
              <a:t>Deadpool &amp; Wolverine</a:t>
            </a:r>
            <a:br>
              <a:rPr lang="en-US" sz="1600" i="1"/>
            </a:br>
            <a:endParaRPr lang="en-US" sz="400" i="1"/>
          </a:p>
          <a:p>
            <a:r>
              <a:rPr lang="en-US" sz="1000">
                <a:solidFill>
                  <a:srgbClr val="1B1464"/>
                </a:solidFill>
              </a:rPr>
              <a:t>Posted: 2/11</a:t>
            </a:r>
          </a:p>
          <a:p>
            <a:r>
              <a:rPr lang="en-US" sz="1000">
                <a:solidFill>
                  <a:srgbClr val="1B1464"/>
                </a:solidFill>
              </a:rPr>
              <a:t>Release Date: 7/26</a:t>
            </a:r>
            <a:endParaRPr lang="en-US" sz="1000" i="1">
              <a:solidFill>
                <a:srgbClr val="1B1464"/>
              </a:solidFill>
            </a:endParaRPr>
          </a:p>
        </p:txBody>
      </p:sp>
      <p:sp>
        <p:nvSpPr>
          <p:cNvPr id="29" name="TextBox 28">
            <a:extLst>
              <a:ext uri="{FF2B5EF4-FFF2-40B4-BE49-F238E27FC236}">
                <a16:creationId xmlns:a16="http://schemas.microsoft.com/office/drawing/2014/main" id="{FD55D66F-796C-8A3F-B2CC-19C6BB301B65}"/>
              </a:ext>
            </a:extLst>
          </p:cNvPr>
          <p:cNvSpPr txBox="1"/>
          <p:nvPr/>
        </p:nvSpPr>
        <p:spPr>
          <a:xfrm>
            <a:off x="10631134" y="2881691"/>
            <a:ext cx="1346883" cy="1000274"/>
          </a:xfrm>
          <a:prstGeom prst="rect">
            <a:avLst/>
          </a:prstGeom>
          <a:noFill/>
        </p:spPr>
        <p:txBody>
          <a:bodyPr wrap="square" rtlCol="0">
            <a:spAutoFit/>
          </a:bodyPr>
          <a:lstStyle/>
          <a:p>
            <a:pPr algn="ctr"/>
            <a:br>
              <a:rPr lang="en-US" sz="200"/>
            </a:br>
            <a:r>
              <a:rPr lang="en-US" sz="1600" i="1"/>
              <a:t>Furiosa</a:t>
            </a:r>
          </a:p>
          <a:p>
            <a:pPr algn="ctr"/>
            <a:br>
              <a:rPr lang="en-US" sz="1600" i="1"/>
            </a:br>
            <a:endParaRPr lang="en-US" sz="400" i="1"/>
          </a:p>
          <a:p>
            <a:r>
              <a:rPr lang="en-US" sz="1000">
                <a:solidFill>
                  <a:srgbClr val="1B1464"/>
                </a:solidFill>
              </a:rPr>
              <a:t>Posted: 11/30/23</a:t>
            </a:r>
          </a:p>
          <a:p>
            <a:r>
              <a:rPr lang="en-US" sz="1000">
                <a:solidFill>
                  <a:srgbClr val="1B1464"/>
                </a:solidFill>
              </a:rPr>
              <a:t>Release Date: 5/24</a:t>
            </a:r>
            <a:endParaRPr lang="en-US" sz="1000" i="1">
              <a:solidFill>
                <a:srgbClr val="1B1464"/>
              </a:solidFill>
            </a:endParaRPr>
          </a:p>
        </p:txBody>
      </p:sp>
      <p:sp>
        <p:nvSpPr>
          <p:cNvPr id="32" name="TextBox 31">
            <a:extLst>
              <a:ext uri="{FF2B5EF4-FFF2-40B4-BE49-F238E27FC236}">
                <a16:creationId xmlns:a16="http://schemas.microsoft.com/office/drawing/2014/main" id="{3152FE9A-3A9F-E377-37D9-857AFA44C277}"/>
              </a:ext>
            </a:extLst>
          </p:cNvPr>
          <p:cNvSpPr txBox="1"/>
          <p:nvPr/>
        </p:nvSpPr>
        <p:spPr>
          <a:xfrm>
            <a:off x="7985241" y="2881691"/>
            <a:ext cx="1273148" cy="1000274"/>
          </a:xfrm>
          <a:prstGeom prst="rect">
            <a:avLst/>
          </a:prstGeom>
          <a:noFill/>
        </p:spPr>
        <p:txBody>
          <a:bodyPr wrap="square" rtlCol="0">
            <a:spAutoFit/>
          </a:bodyPr>
          <a:lstStyle/>
          <a:p>
            <a:pPr algn="ctr"/>
            <a:br>
              <a:rPr lang="en-US" sz="200"/>
            </a:br>
            <a:r>
              <a:rPr lang="en-US" sz="1600" i="1"/>
              <a:t>Beetlejuice </a:t>
            </a:r>
            <a:br>
              <a:rPr lang="en-US" sz="1600" i="1"/>
            </a:br>
            <a:r>
              <a:rPr lang="en-US" sz="1600" i="1"/>
              <a:t>Beetlejuice</a:t>
            </a:r>
            <a:br>
              <a:rPr lang="en-US" sz="1600" i="1"/>
            </a:br>
            <a:endParaRPr lang="en-US" sz="400" i="1"/>
          </a:p>
          <a:p>
            <a:r>
              <a:rPr lang="en-US" sz="1000">
                <a:solidFill>
                  <a:srgbClr val="1B1464"/>
                </a:solidFill>
              </a:rPr>
              <a:t>Posted: 3/21</a:t>
            </a:r>
          </a:p>
          <a:p>
            <a:r>
              <a:rPr lang="en-US" sz="1000">
                <a:solidFill>
                  <a:srgbClr val="1B1464"/>
                </a:solidFill>
              </a:rPr>
              <a:t>Release Date: 9/6</a:t>
            </a:r>
            <a:endParaRPr lang="en-US" sz="1000" i="1">
              <a:solidFill>
                <a:srgbClr val="1B1464"/>
              </a:solidFill>
            </a:endParaRPr>
          </a:p>
        </p:txBody>
      </p:sp>
      <p:pic>
        <p:nvPicPr>
          <p:cNvPr id="36" name="Picture 6">
            <a:extLst>
              <a:ext uri="{FF2B5EF4-FFF2-40B4-BE49-F238E27FC236}">
                <a16:creationId xmlns:a16="http://schemas.microsoft.com/office/drawing/2014/main" id="{7993B896-3081-23E4-3CF1-B299C3FD4CD9}"/>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p:blipFill>
        <p:spPr bwMode="auto">
          <a:xfrm>
            <a:off x="8104361" y="3915822"/>
            <a:ext cx="1057825" cy="1586738"/>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D9426B49-57A3-EE5B-7A63-E552F7A4D050}"/>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10801916" y="3915822"/>
            <a:ext cx="1057525" cy="1600224"/>
          </a:xfrm>
          <a:prstGeom prst="rect">
            <a:avLst/>
          </a:prstGeom>
          <a:ln w="12700">
            <a:solidFill>
              <a:srgbClr val="1B1464"/>
            </a:solidFill>
          </a:ln>
        </p:spPr>
      </p:pic>
      <p:pic>
        <p:nvPicPr>
          <p:cNvPr id="38" name="Picture 37" descr="A person holding a person&#10;&#10;Description automatically generated">
            <a:extLst>
              <a:ext uri="{FF2B5EF4-FFF2-40B4-BE49-F238E27FC236}">
                <a16:creationId xmlns:a16="http://schemas.microsoft.com/office/drawing/2014/main" id="{99C1476B-7C73-6229-7CD0-6E3EE7D951F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778597" y="3915822"/>
            <a:ext cx="1044213" cy="1586738"/>
          </a:xfrm>
          <a:prstGeom prst="rect">
            <a:avLst/>
          </a:prstGeom>
          <a:ln>
            <a:solidFill>
              <a:srgbClr val="1B1464"/>
            </a:solidFill>
          </a:ln>
        </p:spPr>
      </p:pic>
      <p:sp>
        <p:nvSpPr>
          <p:cNvPr id="3" name="TextBox 2">
            <a:extLst>
              <a:ext uri="{FF2B5EF4-FFF2-40B4-BE49-F238E27FC236}">
                <a16:creationId xmlns:a16="http://schemas.microsoft.com/office/drawing/2014/main" id="{48DDE9B7-03AD-C8AD-6F64-AE3400F77A7B}"/>
              </a:ext>
            </a:extLst>
          </p:cNvPr>
          <p:cNvSpPr txBox="1"/>
          <p:nvPr/>
        </p:nvSpPr>
        <p:spPr>
          <a:xfrm>
            <a:off x="5361106" y="5525940"/>
            <a:ext cx="1164703" cy="707886"/>
          </a:xfrm>
          <a:prstGeom prst="rect">
            <a:avLst/>
          </a:prstGeom>
          <a:noFill/>
        </p:spPr>
        <p:txBody>
          <a:bodyPr wrap="square" rtlCol="0">
            <a:spAutoFit/>
          </a:bodyPr>
          <a:lstStyle/>
          <a:p>
            <a:pPr algn="ctr"/>
            <a:r>
              <a:rPr lang="en-US" sz="2400" b="1">
                <a:solidFill>
                  <a:srgbClr val="27C6F2"/>
                </a:solidFill>
              </a:rPr>
              <a:t>21MM</a:t>
            </a:r>
            <a:r>
              <a:rPr lang="en-US" sz="1200">
                <a:solidFill>
                  <a:srgbClr val="27C6F2"/>
                </a:solidFill>
              </a:rPr>
              <a:t> </a:t>
            </a:r>
            <a:r>
              <a:rPr lang="en-US" sz="1600">
                <a:solidFill>
                  <a:srgbClr val="27C6F2"/>
                </a:solidFill>
              </a:rPr>
              <a:t>views</a:t>
            </a:r>
            <a:endParaRPr lang="en-US" sz="1200">
              <a:solidFill>
                <a:srgbClr val="27C6F2"/>
              </a:solidFill>
            </a:endParaRPr>
          </a:p>
        </p:txBody>
      </p:sp>
      <p:sp>
        <p:nvSpPr>
          <p:cNvPr id="6" name="TextBox 5">
            <a:extLst>
              <a:ext uri="{FF2B5EF4-FFF2-40B4-BE49-F238E27FC236}">
                <a16:creationId xmlns:a16="http://schemas.microsoft.com/office/drawing/2014/main" id="{36BFE096-21EE-75BF-E9DB-B57E30B4AA7A}"/>
              </a:ext>
            </a:extLst>
          </p:cNvPr>
          <p:cNvSpPr txBox="1"/>
          <p:nvPr/>
        </p:nvSpPr>
        <p:spPr>
          <a:xfrm>
            <a:off x="5330027" y="6288382"/>
            <a:ext cx="6868508" cy="230832"/>
          </a:xfrm>
          <a:prstGeom prst="rect">
            <a:avLst/>
          </a:prstGeom>
          <a:noFill/>
        </p:spPr>
        <p:txBody>
          <a:bodyPr wrap="square" rtlCol="0">
            <a:spAutoFit/>
          </a:bodyPr>
          <a:lstStyle/>
          <a:p>
            <a:r>
              <a:rPr lang="en-US" sz="900"/>
              <a:t>*Total trailer views as of 4/23/2024 from the film studio’s official YouTube channel. Theatrical release dates as of 4/23/2024.</a:t>
            </a:r>
          </a:p>
        </p:txBody>
      </p:sp>
      <p:sp>
        <p:nvSpPr>
          <p:cNvPr id="7" name="TextBox 6">
            <a:extLst>
              <a:ext uri="{FF2B5EF4-FFF2-40B4-BE49-F238E27FC236}">
                <a16:creationId xmlns:a16="http://schemas.microsoft.com/office/drawing/2014/main" id="{2313FE7E-0E9B-6807-B9BB-4D982FB00DF2}"/>
              </a:ext>
            </a:extLst>
          </p:cNvPr>
          <p:cNvSpPr txBox="1"/>
          <p:nvPr/>
        </p:nvSpPr>
        <p:spPr>
          <a:xfrm>
            <a:off x="6636934" y="5525940"/>
            <a:ext cx="1321453" cy="707886"/>
          </a:xfrm>
          <a:prstGeom prst="rect">
            <a:avLst/>
          </a:prstGeom>
          <a:noFill/>
        </p:spPr>
        <p:txBody>
          <a:bodyPr wrap="square" rtlCol="0">
            <a:spAutoFit/>
          </a:bodyPr>
          <a:lstStyle/>
          <a:p>
            <a:pPr algn="ctr"/>
            <a:r>
              <a:rPr lang="en-US" sz="2400" b="1">
                <a:solidFill>
                  <a:srgbClr val="27C6F2"/>
                </a:solidFill>
              </a:rPr>
              <a:t>31MM</a:t>
            </a:r>
            <a:r>
              <a:rPr lang="en-US" sz="1200">
                <a:solidFill>
                  <a:srgbClr val="27C6F2"/>
                </a:solidFill>
              </a:rPr>
              <a:t> </a:t>
            </a:r>
            <a:r>
              <a:rPr lang="en-US" sz="1600">
                <a:solidFill>
                  <a:srgbClr val="27C6F2"/>
                </a:solidFill>
              </a:rPr>
              <a:t>views</a:t>
            </a:r>
            <a:endParaRPr lang="en-US" sz="1200">
              <a:solidFill>
                <a:srgbClr val="27C6F2"/>
              </a:solidFill>
            </a:endParaRPr>
          </a:p>
        </p:txBody>
      </p:sp>
      <p:sp>
        <p:nvSpPr>
          <p:cNvPr id="10" name="TextBox 9">
            <a:extLst>
              <a:ext uri="{FF2B5EF4-FFF2-40B4-BE49-F238E27FC236}">
                <a16:creationId xmlns:a16="http://schemas.microsoft.com/office/drawing/2014/main" id="{1AA50C12-A881-C71B-886A-743735BC4639}"/>
              </a:ext>
            </a:extLst>
          </p:cNvPr>
          <p:cNvSpPr txBox="1"/>
          <p:nvPr/>
        </p:nvSpPr>
        <p:spPr>
          <a:xfrm>
            <a:off x="8050922" y="5525940"/>
            <a:ext cx="1164703" cy="707886"/>
          </a:xfrm>
          <a:prstGeom prst="rect">
            <a:avLst/>
          </a:prstGeom>
          <a:noFill/>
        </p:spPr>
        <p:txBody>
          <a:bodyPr wrap="square" rtlCol="0">
            <a:spAutoFit/>
          </a:bodyPr>
          <a:lstStyle/>
          <a:p>
            <a:pPr algn="ctr"/>
            <a:r>
              <a:rPr lang="en-US" sz="2400" b="1">
                <a:solidFill>
                  <a:srgbClr val="27C6F2"/>
                </a:solidFill>
              </a:rPr>
              <a:t>16MM</a:t>
            </a:r>
            <a:r>
              <a:rPr lang="en-US" sz="1200">
                <a:solidFill>
                  <a:srgbClr val="27C6F2"/>
                </a:solidFill>
              </a:rPr>
              <a:t> </a:t>
            </a:r>
            <a:r>
              <a:rPr lang="en-US" sz="1600">
                <a:solidFill>
                  <a:srgbClr val="27C6F2"/>
                </a:solidFill>
              </a:rPr>
              <a:t>views</a:t>
            </a:r>
            <a:endParaRPr lang="en-US" sz="1200">
              <a:solidFill>
                <a:srgbClr val="27C6F2"/>
              </a:solidFill>
            </a:endParaRPr>
          </a:p>
        </p:txBody>
      </p:sp>
      <p:sp>
        <p:nvSpPr>
          <p:cNvPr id="11" name="TextBox 10">
            <a:extLst>
              <a:ext uri="{FF2B5EF4-FFF2-40B4-BE49-F238E27FC236}">
                <a16:creationId xmlns:a16="http://schemas.microsoft.com/office/drawing/2014/main" id="{6DA14514-A60F-46F0-97D1-9B64312710E9}"/>
              </a:ext>
            </a:extLst>
          </p:cNvPr>
          <p:cNvSpPr txBox="1"/>
          <p:nvPr/>
        </p:nvSpPr>
        <p:spPr>
          <a:xfrm>
            <a:off x="9317226" y="5525940"/>
            <a:ext cx="1320690" cy="707886"/>
          </a:xfrm>
          <a:prstGeom prst="rect">
            <a:avLst/>
          </a:prstGeom>
          <a:noFill/>
        </p:spPr>
        <p:txBody>
          <a:bodyPr wrap="square" rtlCol="0">
            <a:spAutoFit/>
          </a:bodyPr>
          <a:lstStyle/>
          <a:p>
            <a:pPr algn="ctr"/>
            <a:r>
              <a:rPr lang="en-US" sz="2400" b="1">
                <a:solidFill>
                  <a:srgbClr val="27C6F2"/>
                </a:solidFill>
              </a:rPr>
              <a:t>29MM</a:t>
            </a:r>
            <a:r>
              <a:rPr lang="en-US" sz="1200">
                <a:solidFill>
                  <a:srgbClr val="27C6F2"/>
                </a:solidFill>
              </a:rPr>
              <a:t> </a:t>
            </a:r>
            <a:r>
              <a:rPr lang="en-US" sz="1600">
                <a:solidFill>
                  <a:srgbClr val="27C6F2"/>
                </a:solidFill>
              </a:rPr>
              <a:t>views</a:t>
            </a:r>
            <a:endParaRPr lang="en-US" sz="1200">
              <a:solidFill>
                <a:srgbClr val="27C6F2"/>
              </a:solidFill>
            </a:endParaRPr>
          </a:p>
        </p:txBody>
      </p:sp>
      <p:sp>
        <p:nvSpPr>
          <p:cNvPr id="13" name="TextBox 12">
            <a:extLst>
              <a:ext uri="{FF2B5EF4-FFF2-40B4-BE49-F238E27FC236}">
                <a16:creationId xmlns:a16="http://schemas.microsoft.com/office/drawing/2014/main" id="{ACDA6802-E9A8-7DA9-3428-2C110F6014E7}"/>
              </a:ext>
            </a:extLst>
          </p:cNvPr>
          <p:cNvSpPr txBox="1"/>
          <p:nvPr/>
        </p:nvSpPr>
        <p:spPr>
          <a:xfrm>
            <a:off x="10739769" y="5525940"/>
            <a:ext cx="1164703" cy="707886"/>
          </a:xfrm>
          <a:prstGeom prst="rect">
            <a:avLst/>
          </a:prstGeom>
          <a:noFill/>
        </p:spPr>
        <p:txBody>
          <a:bodyPr wrap="square" rtlCol="0">
            <a:spAutoFit/>
          </a:bodyPr>
          <a:lstStyle/>
          <a:p>
            <a:pPr algn="ctr"/>
            <a:r>
              <a:rPr lang="en-US" sz="2400" b="1">
                <a:solidFill>
                  <a:srgbClr val="27C6F2"/>
                </a:solidFill>
              </a:rPr>
              <a:t>14MM</a:t>
            </a:r>
            <a:r>
              <a:rPr lang="en-US" sz="1200">
                <a:solidFill>
                  <a:srgbClr val="27C6F2"/>
                </a:solidFill>
              </a:rPr>
              <a:t> </a:t>
            </a:r>
            <a:r>
              <a:rPr lang="en-US" sz="1600">
                <a:solidFill>
                  <a:srgbClr val="27C6F2"/>
                </a:solidFill>
              </a:rPr>
              <a:t>views</a:t>
            </a:r>
            <a:endParaRPr lang="en-US" sz="1200">
              <a:solidFill>
                <a:srgbClr val="27C6F2"/>
              </a:solidFill>
            </a:endParaRPr>
          </a:p>
        </p:txBody>
      </p:sp>
      <p:sp>
        <p:nvSpPr>
          <p:cNvPr id="16" name="TextBox 15">
            <a:extLst>
              <a:ext uri="{FF2B5EF4-FFF2-40B4-BE49-F238E27FC236}">
                <a16:creationId xmlns:a16="http://schemas.microsoft.com/office/drawing/2014/main" id="{7B29C34E-9FE1-29EF-A4EB-F3599432718F}"/>
              </a:ext>
            </a:extLst>
          </p:cNvPr>
          <p:cNvSpPr txBox="1"/>
          <p:nvPr/>
        </p:nvSpPr>
        <p:spPr>
          <a:xfrm>
            <a:off x="5311997" y="2881691"/>
            <a:ext cx="1276820" cy="969496"/>
          </a:xfrm>
          <a:prstGeom prst="rect">
            <a:avLst/>
          </a:prstGeom>
          <a:noFill/>
        </p:spPr>
        <p:txBody>
          <a:bodyPr wrap="square" rtlCol="0">
            <a:spAutoFit/>
          </a:bodyPr>
          <a:lstStyle/>
          <a:p>
            <a:pPr algn="ctr"/>
            <a:r>
              <a:rPr lang="en-US" sz="1600" i="1"/>
              <a:t>Despicable Me 4</a:t>
            </a:r>
            <a:br>
              <a:rPr lang="en-US" sz="1600" i="1"/>
            </a:br>
            <a:endParaRPr lang="en-US" sz="400" i="1"/>
          </a:p>
          <a:p>
            <a:r>
              <a:rPr lang="en-US" sz="1000">
                <a:solidFill>
                  <a:srgbClr val="1B1464"/>
                </a:solidFill>
              </a:rPr>
              <a:t>Posted: 1/28</a:t>
            </a:r>
          </a:p>
          <a:p>
            <a:r>
              <a:rPr lang="en-US" sz="1000">
                <a:solidFill>
                  <a:srgbClr val="1B1464"/>
                </a:solidFill>
              </a:rPr>
              <a:t>Release Date: 7/3</a:t>
            </a:r>
          </a:p>
        </p:txBody>
      </p:sp>
      <p:sp>
        <p:nvSpPr>
          <p:cNvPr id="17" name="TextBox 16">
            <a:extLst>
              <a:ext uri="{FF2B5EF4-FFF2-40B4-BE49-F238E27FC236}">
                <a16:creationId xmlns:a16="http://schemas.microsoft.com/office/drawing/2014/main" id="{BB104045-3602-7149-95AA-17943030DB1F}"/>
              </a:ext>
            </a:extLst>
          </p:cNvPr>
          <p:cNvSpPr txBox="1"/>
          <p:nvPr/>
        </p:nvSpPr>
        <p:spPr>
          <a:xfrm>
            <a:off x="6683762" y="2275548"/>
            <a:ext cx="1280948" cy="615553"/>
          </a:xfrm>
          <a:prstGeom prst="rect">
            <a:avLst/>
          </a:prstGeom>
          <a:noFill/>
        </p:spPr>
        <p:txBody>
          <a:bodyPr wrap="square" rtlCol="0">
            <a:spAutoFit/>
          </a:bodyPr>
          <a:lstStyle/>
          <a:p>
            <a:pPr algn="ctr"/>
            <a:r>
              <a:rPr lang="en-US" sz="2400" b="1">
                <a:solidFill>
                  <a:srgbClr val="27C6F2"/>
                </a:solidFill>
              </a:rPr>
              <a:t>6</a:t>
            </a:r>
            <a:r>
              <a:rPr lang="en-US" sz="1600" b="1">
                <a:solidFill>
                  <a:srgbClr val="27C6F2"/>
                </a:solidFill>
              </a:rPr>
              <a:t> </a:t>
            </a:r>
          </a:p>
          <a:p>
            <a:pPr algn="ctr"/>
            <a:r>
              <a:rPr lang="en-US" sz="1000">
                <a:solidFill>
                  <a:srgbClr val="27C6F2"/>
                </a:solidFill>
              </a:rPr>
              <a:t>months</a:t>
            </a:r>
            <a:endParaRPr lang="en-US" sz="1600" i="1"/>
          </a:p>
        </p:txBody>
      </p:sp>
      <p:sp>
        <p:nvSpPr>
          <p:cNvPr id="25" name="TextBox 24">
            <a:extLst>
              <a:ext uri="{FF2B5EF4-FFF2-40B4-BE49-F238E27FC236}">
                <a16:creationId xmlns:a16="http://schemas.microsoft.com/office/drawing/2014/main" id="{9B90402B-B8D3-7679-0D06-E420E335A26B}"/>
              </a:ext>
            </a:extLst>
          </p:cNvPr>
          <p:cNvSpPr txBox="1"/>
          <p:nvPr/>
        </p:nvSpPr>
        <p:spPr>
          <a:xfrm>
            <a:off x="7896036" y="2275548"/>
            <a:ext cx="1446763" cy="615553"/>
          </a:xfrm>
          <a:prstGeom prst="rect">
            <a:avLst/>
          </a:prstGeom>
          <a:noFill/>
        </p:spPr>
        <p:txBody>
          <a:bodyPr wrap="square" rtlCol="0">
            <a:spAutoFit/>
          </a:bodyPr>
          <a:lstStyle/>
          <a:p>
            <a:pPr algn="ctr"/>
            <a:r>
              <a:rPr lang="en-US" sz="2400" b="1">
                <a:solidFill>
                  <a:srgbClr val="27C6F2"/>
                </a:solidFill>
              </a:rPr>
              <a:t>5.5</a:t>
            </a:r>
            <a:r>
              <a:rPr lang="en-US" sz="1600" b="1">
                <a:solidFill>
                  <a:srgbClr val="27C6F2"/>
                </a:solidFill>
              </a:rPr>
              <a:t> </a:t>
            </a:r>
          </a:p>
          <a:p>
            <a:pPr algn="ctr"/>
            <a:r>
              <a:rPr lang="en-US" sz="1000">
                <a:solidFill>
                  <a:srgbClr val="27C6F2"/>
                </a:solidFill>
              </a:rPr>
              <a:t>months</a:t>
            </a:r>
            <a:endParaRPr lang="en-US" sz="1600" i="1"/>
          </a:p>
        </p:txBody>
      </p:sp>
      <p:sp>
        <p:nvSpPr>
          <p:cNvPr id="28" name="TextBox 27">
            <a:extLst>
              <a:ext uri="{FF2B5EF4-FFF2-40B4-BE49-F238E27FC236}">
                <a16:creationId xmlns:a16="http://schemas.microsoft.com/office/drawing/2014/main" id="{8095F149-01CD-C6AC-A4EA-6DD445770D7B}"/>
              </a:ext>
            </a:extLst>
          </p:cNvPr>
          <p:cNvSpPr txBox="1"/>
          <p:nvPr/>
        </p:nvSpPr>
        <p:spPr>
          <a:xfrm>
            <a:off x="9288030" y="2275548"/>
            <a:ext cx="1357558" cy="615553"/>
          </a:xfrm>
          <a:prstGeom prst="rect">
            <a:avLst/>
          </a:prstGeom>
          <a:noFill/>
        </p:spPr>
        <p:txBody>
          <a:bodyPr wrap="square" rtlCol="0">
            <a:spAutoFit/>
          </a:bodyPr>
          <a:lstStyle/>
          <a:p>
            <a:pPr algn="ctr"/>
            <a:r>
              <a:rPr lang="en-US" sz="2400" b="1">
                <a:solidFill>
                  <a:srgbClr val="27C6F2"/>
                </a:solidFill>
              </a:rPr>
              <a:t>5.5</a:t>
            </a:r>
            <a:r>
              <a:rPr lang="en-US" sz="1600" b="1">
                <a:solidFill>
                  <a:srgbClr val="27C6F2"/>
                </a:solidFill>
              </a:rPr>
              <a:t> </a:t>
            </a:r>
          </a:p>
          <a:p>
            <a:pPr algn="ctr"/>
            <a:r>
              <a:rPr lang="en-US" sz="1000">
                <a:solidFill>
                  <a:srgbClr val="27C6F2"/>
                </a:solidFill>
              </a:rPr>
              <a:t>months</a:t>
            </a:r>
            <a:endParaRPr lang="en-US" sz="1600" i="1"/>
          </a:p>
        </p:txBody>
      </p:sp>
      <p:sp>
        <p:nvSpPr>
          <p:cNvPr id="30" name="TextBox 29">
            <a:extLst>
              <a:ext uri="{FF2B5EF4-FFF2-40B4-BE49-F238E27FC236}">
                <a16:creationId xmlns:a16="http://schemas.microsoft.com/office/drawing/2014/main" id="{6A1EEF78-35F7-9DD3-A123-412B49EF6197}"/>
              </a:ext>
            </a:extLst>
          </p:cNvPr>
          <p:cNvSpPr txBox="1"/>
          <p:nvPr/>
        </p:nvSpPr>
        <p:spPr>
          <a:xfrm>
            <a:off x="10672551" y="2275548"/>
            <a:ext cx="1279141" cy="615553"/>
          </a:xfrm>
          <a:prstGeom prst="rect">
            <a:avLst/>
          </a:prstGeom>
          <a:noFill/>
        </p:spPr>
        <p:txBody>
          <a:bodyPr wrap="square" rtlCol="0">
            <a:spAutoFit/>
          </a:bodyPr>
          <a:lstStyle/>
          <a:p>
            <a:pPr algn="ctr"/>
            <a:r>
              <a:rPr lang="en-US" sz="2400" b="1">
                <a:solidFill>
                  <a:srgbClr val="27C6F2"/>
                </a:solidFill>
              </a:rPr>
              <a:t>5</a:t>
            </a:r>
            <a:r>
              <a:rPr lang="en-US" sz="1600" b="1">
                <a:solidFill>
                  <a:srgbClr val="27C6F2"/>
                </a:solidFill>
              </a:rPr>
              <a:t> </a:t>
            </a:r>
          </a:p>
          <a:p>
            <a:pPr algn="ctr"/>
            <a:r>
              <a:rPr lang="en-US" sz="1000">
                <a:solidFill>
                  <a:srgbClr val="27C6F2"/>
                </a:solidFill>
              </a:rPr>
              <a:t>months</a:t>
            </a:r>
            <a:endParaRPr lang="en-US" sz="1600" i="1"/>
          </a:p>
        </p:txBody>
      </p:sp>
    </p:spTree>
    <p:extLst>
      <p:ext uri="{BB962C8B-B14F-4D97-AF65-F5344CB8AC3E}">
        <p14:creationId xmlns:p14="http://schemas.microsoft.com/office/powerpoint/2010/main" val="10320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B3ACA3C-0DD2-C370-7302-F8E827BEDB6B}"/>
              </a:ext>
            </a:extLst>
          </p:cNvPr>
          <p:cNvSpPr/>
          <p:nvPr/>
        </p:nvSpPr>
        <p:spPr>
          <a:xfrm>
            <a:off x="-1" y="1686476"/>
            <a:ext cx="7231378" cy="5171524"/>
          </a:xfrm>
          <a:prstGeom prst="rect">
            <a:avLst/>
          </a:prstGeom>
          <a:solidFill>
            <a:srgbClr val="27C6F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552AD7-7F6F-4810-03DE-C115B33C9778}"/>
              </a:ext>
            </a:extLst>
          </p:cNvPr>
          <p:cNvSpPr/>
          <p:nvPr/>
        </p:nvSpPr>
        <p:spPr>
          <a:xfrm>
            <a:off x="7231379" y="1686476"/>
            <a:ext cx="4960619"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3" y="421806"/>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 couple months out, interest and excitement turns into eagerness as moviegoers await the arrival of upcoming releases at their local theater</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3351E766-DA40-FBC4-FFD4-06C9741793A3}"/>
              </a:ext>
            </a:extLst>
          </p:cNvPr>
          <p:cNvSpPr txBox="1"/>
          <p:nvPr/>
        </p:nvSpPr>
        <p:spPr>
          <a:xfrm>
            <a:off x="483207" y="6208683"/>
            <a:ext cx="6748170" cy="338554"/>
          </a:xfrm>
          <a:prstGeom prst="rect">
            <a:avLst/>
          </a:prstGeom>
          <a:noFill/>
        </p:spPr>
        <p:txBody>
          <a:bodyPr wrap="square" rtlCol="0">
            <a:spAutoFit/>
          </a:bodyPr>
          <a:lstStyle/>
          <a:p>
            <a:r>
              <a:rPr lang="en-US" sz="800">
                <a:solidFill>
                  <a:srgbClr val="1B1464"/>
                </a:solidFill>
                <a:latin typeface="Helvetica" panose="020B0604020202020204" pitchFamily="34" charset="0"/>
                <a:cs typeface="Helvetica" panose="020B0604020202020204" pitchFamily="34" charset="0"/>
              </a:rPr>
              <a:t>Source: NCM, Moviegoing Audience Insights, Behind-The-Screens (BTS) Online Community, November/December 2023, Base: A18+ Moviegoers. *The Quorum, ‘Eight-Week Out Film Tracking’, 4/4/24.</a:t>
            </a:r>
          </a:p>
        </p:txBody>
      </p:sp>
      <p:sp>
        <p:nvSpPr>
          <p:cNvPr id="32" name="TextBox 31">
            <a:extLst>
              <a:ext uri="{FF2B5EF4-FFF2-40B4-BE49-F238E27FC236}">
                <a16:creationId xmlns:a16="http://schemas.microsoft.com/office/drawing/2014/main" id="{07F3DBD7-D606-3480-346B-91B3C81E9DE0}"/>
              </a:ext>
            </a:extLst>
          </p:cNvPr>
          <p:cNvSpPr txBox="1"/>
          <p:nvPr/>
        </p:nvSpPr>
        <p:spPr>
          <a:xfrm>
            <a:off x="2487510" y="2519251"/>
            <a:ext cx="3675332" cy="1569660"/>
          </a:xfrm>
          <a:prstGeom prst="rect">
            <a:avLst/>
          </a:prstGeom>
          <a:noFill/>
        </p:spPr>
        <p:txBody>
          <a:bodyPr wrap="square" rtlCol="0">
            <a:spAutoFit/>
          </a:bodyPr>
          <a:lstStyle/>
          <a:p>
            <a:pPr algn="ctr"/>
            <a:r>
              <a:rPr lang="en-US" sz="9600" b="1">
                <a:ln w="12700">
                  <a:solidFill>
                    <a:srgbClr val="1B1464"/>
                  </a:solidFill>
                </a:ln>
                <a:solidFill>
                  <a:srgbClr val="ED3C8D"/>
                </a:solidFill>
                <a:latin typeface="Helvetica" panose="020B0403020202020204" pitchFamily="34" charset="0"/>
              </a:rPr>
              <a:t>89%</a:t>
            </a:r>
          </a:p>
        </p:txBody>
      </p:sp>
      <p:sp>
        <p:nvSpPr>
          <p:cNvPr id="14" name="TextBox 13">
            <a:extLst>
              <a:ext uri="{FF2B5EF4-FFF2-40B4-BE49-F238E27FC236}">
                <a16:creationId xmlns:a16="http://schemas.microsoft.com/office/drawing/2014/main" id="{A45B5B07-B44C-7494-2AD4-4F184061F757}"/>
              </a:ext>
            </a:extLst>
          </p:cNvPr>
          <p:cNvSpPr txBox="1"/>
          <p:nvPr/>
        </p:nvSpPr>
        <p:spPr>
          <a:xfrm>
            <a:off x="2085384" y="4115650"/>
            <a:ext cx="447958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1B1464"/>
                </a:solidFill>
                <a:latin typeface="Helvetica" panose="020B0403020202020204" pitchFamily="34" charset="0"/>
              </a:rPr>
              <a:t>of moviegoers</a:t>
            </a:r>
            <a:br>
              <a:rPr lang="en-US" sz="3600">
                <a:solidFill>
                  <a:srgbClr val="1B1464"/>
                </a:solidFill>
                <a:latin typeface="Helvetica" panose="020B0403020202020204" pitchFamily="34" charset="0"/>
              </a:rPr>
            </a:b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‘eagerly’</a:t>
            </a:r>
            <a:r>
              <a:rPr kumimoji="0" lang="en-US" sz="3600" i="0" u="none" strike="noStrike" kern="1200" cap="none" spc="0" normalizeH="0" baseline="0" noProof="0">
                <a:ln>
                  <a:noFill/>
                </a:ln>
                <a:solidFill>
                  <a:srgbClr val="ED3C8D"/>
                </a:solidFill>
                <a:effectLst/>
                <a:uLnTx/>
                <a:uFillTx/>
                <a:latin typeface="Helvetica" panose="020B0403020202020204" pitchFamily="34" charset="0"/>
                <a:ea typeface="+mn-ea"/>
                <a:cs typeface="+mn-cs"/>
              </a:rPr>
              <a:t> </a:t>
            </a: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anticipate</a:t>
            </a:r>
            <a:br>
              <a:rPr lang="en-US" sz="3600" b="1">
                <a:solidFill>
                  <a:srgbClr val="ED3C8D"/>
                </a:solidFill>
                <a:latin typeface="Helvetica" panose="020B0403020202020204" pitchFamily="34" charset="0"/>
              </a:rPr>
            </a:br>
            <a:r>
              <a:rPr kumimoji="0" lang="en-US" sz="3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new movie</a:t>
            </a:r>
            <a:endParaRPr kumimoji="0" lang="en-US" sz="36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 name="TextBox 11">
            <a:extLst>
              <a:ext uri="{FF2B5EF4-FFF2-40B4-BE49-F238E27FC236}">
                <a16:creationId xmlns:a16="http://schemas.microsoft.com/office/drawing/2014/main" id="{D0C79B4F-DD57-1C4C-4235-1EFE8117259F}"/>
              </a:ext>
            </a:extLst>
          </p:cNvPr>
          <p:cNvSpPr txBox="1"/>
          <p:nvPr/>
        </p:nvSpPr>
        <p:spPr>
          <a:xfrm>
            <a:off x="7231376" y="2045996"/>
            <a:ext cx="4960623" cy="707886"/>
          </a:xfrm>
          <a:prstGeom prst="rect">
            <a:avLst/>
          </a:prstGeom>
          <a:noFill/>
        </p:spPr>
        <p:txBody>
          <a:bodyPr wrap="square" rtlCol="0">
            <a:spAutoFit/>
          </a:bodyPr>
          <a:lstStyle/>
          <a:p>
            <a:pPr algn="ctr"/>
            <a:r>
              <a:rPr lang="en-US" sz="1400" b="1" u="sng">
                <a:solidFill>
                  <a:srgbClr val="1B1464"/>
                </a:solidFill>
                <a:latin typeface="Helvetica" panose="020B0604020202020204" pitchFamily="34" charset="0"/>
                <a:cs typeface="Helvetica" panose="020B0604020202020204" pitchFamily="34" charset="0"/>
              </a:rPr>
              <a:t>Interest for popular titles builds months in advance</a:t>
            </a:r>
          </a:p>
          <a:p>
            <a:pPr algn="ctr"/>
            <a:r>
              <a:rPr lang="en-US" sz="1400" b="1">
                <a:solidFill>
                  <a:srgbClr val="1B1464"/>
                </a:solidFill>
                <a:latin typeface="Helvetica" panose="020B0604020202020204" pitchFamily="34" charset="0"/>
                <a:cs typeface="Helvetica" panose="020B0604020202020204" pitchFamily="34" charset="0"/>
              </a:rPr>
              <a:t>% interested in seeing each film</a:t>
            </a:r>
            <a:endParaRPr lang="en-US" sz="1400">
              <a:solidFill>
                <a:srgbClr val="1B1464"/>
              </a:solidFill>
              <a:latin typeface="Helvetica" panose="020B0604020202020204" pitchFamily="34" charset="0"/>
              <a:cs typeface="Helvetica" panose="020B0604020202020204" pitchFamily="34" charset="0"/>
            </a:endParaRPr>
          </a:p>
          <a:p>
            <a:pPr algn="ctr"/>
            <a:r>
              <a:rPr lang="en-US" sz="1200">
                <a:solidFill>
                  <a:srgbClr val="1B1464"/>
                </a:solidFill>
                <a:latin typeface="Helvetica" panose="020B0604020202020204" pitchFamily="34" charset="0"/>
                <a:cs typeface="Helvetica" panose="020B0604020202020204" pitchFamily="34" charset="0"/>
              </a:rPr>
              <a:t>as of 4/4/24*</a:t>
            </a:r>
          </a:p>
        </p:txBody>
      </p:sp>
      <p:sp>
        <p:nvSpPr>
          <p:cNvPr id="21" name="Rectangle 20">
            <a:extLst>
              <a:ext uri="{FF2B5EF4-FFF2-40B4-BE49-F238E27FC236}">
                <a16:creationId xmlns:a16="http://schemas.microsoft.com/office/drawing/2014/main" id="{F301837C-8ECA-DD20-0986-525CC3FF17DD}"/>
              </a:ext>
            </a:extLst>
          </p:cNvPr>
          <p:cNvSpPr/>
          <p:nvPr/>
        </p:nvSpPr>
        <p:spPr>
          <a:xfrm>
            <a:off x="-1" y="-1"/>
            <a:ext cx="2902227" cy="280673"/>
          </a:xfrm>
          <a:prstGeom prst="rect">
            <a:avLst/>
          </a:prstGeom>
          <a:solidFill>
            <a:schemeClr val="accent2"/>
          </a:solidFill>
          <a:ln>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i="1">
                <a:solidFill>
                  <a:schemeClr val="bg1"/>
                </a:solidFill>
                <a:latin typeface="Helvetica" panose="020B0604020202020204" pitchFamily="34" charset="0"/>
                <a:cs typeface="Helvetica" panose="020B0604020202020204" pitchFamily="34" charset="0"/>
              </a:rPr>
              <a:t>2-3 Months Out: </a:t>
            </a:r>
            <a:r>
              <a:rPr lang="en-US" sz="1600" b="1">
                <a:solidFill>
                  <a:schemeClr val="bg1"/>
                </a:solidFill>
                <a:latin typeface="Helvetica" panose="020B0604020202020204" pitchFamily="34" charset="0"/>
                <a:cs typeface="Helvetica" panose="020B0604020202020204" pitchFamily="34" charset="0"/>
              </a:rPr>
              <a:t>Anticipation</a:t>
            </a:r>
          </a:p>
        </p:txBody>
      </p:sp>
      <p:pic>
        <p:nvPicPr>
          <p:cNvPr id="38" name="Picture 37" descr="A yellow face with blue stars and pink cheeks&#10;&#10;Description automatically generated">
            <a:extLst>
              <a:ext uri="{FF2B5EF4-FFF2-40B4-BE49-F238E27FC236}">
                <a16:creationId xmlns:a16="http://schemas.microsoft.com/office/drawing/2014/main" id="{522FA404-6354-6AC4-A09E-90535499136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0292" y="2552329"/>
            <a:ext cx="1536582" cy="1536582"/>
          </a:xfrm>
          <a:prstGeom prst="rect">
            <a:avLst/>
          </a:prstGeom>
        </p:spPr>
      </p:pic>
      <p:pic>
        <p:nvPicPr>
          <p:cNvPr id="1026" name="Picture 2" descr="First poster for 'BAD BOYS: RIDE OR DIE.' : r/movies">
            <a:extLst>
              <a:ext uri="{FF2B5EF4-FFF2-40B4-BE49-F238E27FC236}">
                <a16:creationId xmlns:a16="http://schemas.microsoft.com/office/drawing/2014/main" id="{D0215307-E208-B2D0-2EE0-502D422F095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795407" y="3950196"/>
            <a:ext cx="1490391" cy="2236363"/>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264A0981-51D4-4582-F1B3-C50904AE573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2378" y="3950195"/>
            <a:ext cx="1509545" cy="2236363"/>
          </a:xfrm>
          <a:prstGeom prst="rect">
            <a:avLst/>
          </a:prstGeom>
          <a:ln w="12700">
            <a:solidFill>
              <a:srgbClr val="1B1464"/>
            </a:solidFill>
          </a:ln>
        </p:spPr>
      </p:pic>
      <p:sp>
        <p:nvSpPr>
          <p:cNvPr id="6" name="TextBox 5">
            <a:extLst>
              <a:ext uri="{FF2B5EF4-FFF2-40B4-BE49-F238E27FC236}">
                <a16:creationId xmlns:a16="http://schemas.microsoft.com/office/drawing/2014/main" id="{1A2E7E62-269A-72BE-01B9-99CBFF9E0CD0}"/>
              </a:ext>
            </a:extLst>
          </p:cNvPr>
          <p:cNvSpPr txBox="1"/>
          <p:nvPr/>
        </p:nvSpPr>
        <p:spPr>
          <a:xfrm>
            <a:off x="7663274" y="2718082"/>
            <a:ext cx="1754657" cy="769441"/>
          </a:xfrm>
          <a:prstGeom prst="rect">
            <a:avLst/>
          </a:prstGeom>
          <a:noFill/>
        </p:spPr>
        <p:txBody>
          <a:bodyPr wrap="square" rtlCol="0">
            <a:spAutoFit/>
          </a:bodyPr>
          <a:lstStyle/>
          <a:p>
            <a:pPr algn="ctr"/>
            <a:r>
              <a:rPr lang="en-US" sz="4400" b="1">
                <a:ln w="12700">
                  <a:solidFill>
                    <a:srgbClr val="1B1464"/>
                  </a:solidFill>
                </a:ln>
                <a:solidFill>
                  <a:srgbClr val="00BFF2"/>
                </a:solidFill>
              </a:rPr>
              <a:t>59%</a:t>
            </a:r>
          </a:p>
        </p:txBody>
      </p:sp>
      <p:sp>
        <p:nvSpPr>
          <p:cNvPr id="13" name="TextBox 12">
            <a:extLst>
              <a:ext uri="{FF2B5EF4-FFF2-40B4-BE49-F238E27FC236}">
                <a16:creationId xmlns:a16="http://schemas.microsoft.com/office/drawing/2014/main" id="{FE132429-51C2-3E42-9229-554E22F481EC}"/>
              </a:ext>
            </a:extLst>
          </p:cNvPr>
          <p:cNvSpPr txBox="1"/>
          <p:nvPr/>
        </p:nvSpPr>
        <p:spPr>
          <a:xfrm>
            <a:off x="10019822" y="2718082"/>
            <a:ext cx="1754657" cy="769441"/>
          </a:xfrm>
          <a:prstGeom prst="rect">
            <a:avLst/>
          </a:prstGeom>
          <a:noFill/>
        </p:spPr>
        <p:txBody>
          <a:bodyPr wrap="square" rtlCol="0">
            <a:spAutoFit/>
          </a:bodyPr>
          <a:lstStyle/>
          <a:p>
            <a:pPr algn="ctr"/>
            <a:r>
              <a:rPr lang="en-US" sz="4400" b="1">
                <a:ln w="12700">
                  <a:solidFill>
                    <a:srgbClr val="1B1464"/>
                  </a:solidFill>
                </a:ln>
                <a:solidFill>
                  <a:srgbClr val="00BFF2"/>
                </a:solidFill>
              </a:rPr>
              <a:t>54%</a:t>
            </a:r>
          </a:p>
        </p:txBody>
      </p:sp>
      <p:sp>
        <p:nvSpPr>
          <p:cNvPr id="20" name="TextBox 19">
            <a:extLst>
              <a:ext uri="{FF2B5EF4-FFF2-40B4-BE49-F238E27FC236}">
                <a16:creationId xmlns:a16="http://schemas.microsoft.com/office/drawing/2014/main" id="{BF134ED0-F4D1-2865-2C04-93093C59CDA2}"/>
              </a:ext>
            </a:extLst>
          </p:cNvPr>
          <p:cNvSpPr txBox="1"/>
          <p:nvPr/>
        </p:nvSpPr>
        <p:spPr>
          <a:xfrm>
            <a:off x="7633029" y="3436005"/>
            <a:ext cx="1815146" cy="446276"/>
          </a:xfrm>
          <a:prstGeom prst="rect">
            <a:avLst/>
          </a:prstGeom>
          <a:noFill/>
        </p:spPr>
        <p:txBody>
          <a:bodyPr wrap="square" rtlCol="0">
            <a:spAutoFit/>
          </a:bodyPr>
          <a:lstStyle/>
          <a:p>
            <a:pPr algn="ctr"/>
            <a:r>
              <a:rPr lang="en-US" sz="1200" b="1" i="1"/>
              <a:t>Bad Boys: Ride or Die</a:t>
            </a:r>
            <a:br>
              <a:rPr lang="en-US" sz="1200" i="1"/>
            </a:br>
            <a:endParaRPr lang="en-US" sz="200" i="1"/>
          </a:p>
          <a:p>
            <a:pPr algn="ctr"/>
            <a:r>
              <a:rPr lang="en-US" sz="900">
                <a:solidFill>
                  <a:srgbClr val="1B1464"/>
                </a:solidFill>
              </a:rPr>
              <a:t>Release Date: 6/7</a:t>
            </a:r>
          </a:p>
        </p:txBody>
      </p:sp>
      <p:sp>
        <p:nvSpPr>
          <p:cNvPr id="22" name="TextBox 21">
            <a:extLst>
              <a:ext uri="{FF2B5EF4-FFF2-40B4-BE49-F238E27FC236}">
                <a16:creationId xmlns:a16="http://schemas.microsoft.com/office/drawing/2014/main" id="{C34C8926-0234-37D9-31B3-504B4EC95332}"/>
              </a:ext>
            </a:extLst>
          </p:cNvPr>
          <p:cNvSpPr txBox="1"/>
          <p:nvPr/>
        </p:nvSpPr>
        <p:spPr>
          <a:xfrm>
            <a:off x="9989577" y="3436005"/>
            <a:ext cx="1815146" cy="446276"/>
          </a:xfrm>
          <a:prstGeom prst="rect">
            <a:avLst/>
          </a:prstGeom>
          <a:noFill/>
        </p:spPr>
        <p:txBody>
          <a:bodyPr wrap="square" rtlCol="0">
            <a:spAutoFit/>
          </a:bodyPr>
          <a:lstStyle/>
          <a:p>
            <a:pPr algn="ctr"/>
            <a:r>
              <a:rPr lang="en-US" sz="1200" b="1" i="1"/>
              <a:t>Inside Out 2</a:t>
            </a:r>
            <a:br>
              <a:rPr lang="en-US" sz="1200" i="1"/>
            </a:br>
            <a:endParaRPr lang="en-US" sz="200" i="1"/>
          </a:p>
          <a:p>
            <a:pPr algn="ctr"/>
            <a:r>
              <a:rPr lang="en-US" sz="900">
                <a:solidFill>
                  <a:srgbClr val="1B1464"/>
                </a:solidFill>
              </a:rPr>
              <a:t>Release Date: 6/14</a:t>
            </a:r>
          </a:p>
        </p:txBody>
      </p:sp>
    </p:spTree>
    <p:extLst>
      <p:ext uri="{BB962C8B-B14F-4D97-AF65-F5344CB8AC3E}">
        <p14:creationId xmlns:p14="http://schemas.microsoft.com/office/powerpoint/2010/main" val="2948945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3884" y="1686476"/>
            <a:ext cx="1218423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A62C5F-7576-61E7-47CA-C1AECFE90709}"/>
              </a:ext>
            </a:extLst>
          </p:cNvPr>
          <p:cNvSpPr/>
          <p:nvPr/>
        </p:nvSpPr>
        <p:spPr>
          <a:xfrm>
            <a:off x="181984" y="2208399"/>
            <a:ext cx="3780201" cy="3897126"/>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48DE55B-0DDA-EF3E-9F34-7E8E341BF4AF}"/>
              </a:ext>
            </a:extLst>
          </p:cNvPr>
          <p:cNvSpPr/>
          <p:nvPr/>
        </p:nvSpPr>
        <p:spPr>
          <a:xfrm>
            <a:off x="4211415" y="2208399"/>
            <a:ext cx="3780201" cy="3897126"/>
          </a:xfrm>
          <a:prstGeom prst="roundRect">
            <a:avLst/>
          </a:prstGeom>
          <a:solidFill>
            <a:schemeClr val="bg1"/>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E672B59-1BCB-8B50-2261-82AFB2639F21}"/>
              </a:ext>
            </a:extLst>
          </p:cNvPr>
          <p:cNvSpPr/>
          <p:nvPr/>
        </p:nvSpPr>
        <p:spPr>
          <a:xfrm>
            <a:off x="8240055" y="2192266"/>
            <a:ext cx="3780201" cy="3897126"/>
          </a:xfrm>
          <a:prstGeom prst="roundRect">
            <a:avLst/>
          </a:prstGeom>
          <a:solidFill>
            <a:schemeClr val="bg1"/>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F894CE-5EB9-4BB3-F6C7-477E37F6A6AA}"/>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Conversations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make it out of group chats or the dinner table as friends and family </a:t>
            </a:r>
            <a:r>
              <a:rPr lang="en-US" sz="2600" b="1">
                <a:solidFill>
                  <a:srgbClr val="1B1464"/>
                </a:solidFill>
                <a:latin typeface="Helvetica" pitchFamily="2" charset="0"/>
              </a:rPr>
              <a:t>start planning their trip to the theater</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5" name="TextBox 14">
            <a:extLst>
              <a:ext uri="{FF2B5EF4-FFF2-40B4-BE49-F238E27FC236}">
                <a16:creationId xmlns:a16="http://schemas.microsoft.com/office/drawing/2014/main" id="{CCC7D64C-5BDB-9B74-3262-9D5D4FE3C437}"/>
              </a:ext>
            </a:extLst>
          </p:cNvPr>
          <p:cNvSpPr txBox="1"/>
          <p:nvPr/>
        </p:nvSpPr>
        <p:spPr>
          <a:xfrm>
            <a:off x="475439" y="6323360"/>
            <a:ext cx="116950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NCM, Moviegoing Audience Insights, Behind-The-Screens (BTS) Online Community, November/December 2023, Base: A18+ Moviegoers. *The Cinema Foundation, ‘The Value of A Movie Ticket’, April 2023. </a:t>
            </a:r>
          </a:p>
        </p:txBody>
      </p:sp>
      <p:sp>
        <p:nvSpPr>
          <p:cNvPr id="16" name="TextBox 15">
            <a:extLst>
              <a:ext uri="{FF2B5EF4-FFF2-40B4-BE49-F238E27FC236}">
                <a16:creationId xmlns:a16="http://schemas.microsoft.com/office/drawing/2014/main" id="{FAE03D4B-0538-9607-1463-584111031FA4}"/>
              </a:ext>
            </a:extLst>
          </p:cNvPr>
          <p:cNvSpPr txBox="1"/>
          <p:nvPr/>
        </p:nvSpPr>
        <p:spPr>
          <a:xfrm>
            <a:off x="4184459" y="3879043"/>
            <a:ext cx="3823082" cy="212365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mn-cs"/>
              </a:rPr>
              <a:t>88%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1B1464"/>
                </a:solidFill>
                <a:latin typeface="Helvetica" panose="020B0403020202020204" pitchFamily="34" charset="0"/>
              </a:rPr>
              <a:t>s</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ay ‘shared experiences’ provide</a:t>
            </a:r>
            <a:b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sense of </a:t>
            </a:r>
            <a:r>
              <a:rPr kumimoji="0" lang="en-US" sz="1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social connection</a:t>
            </a:r>
            <a:br>
              <a:rPr kumimoji="0" lang="en-US" sz="1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and bonding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that creates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lasting memories they cherish</a:t>
            </a:r>
          </a:p>
        </p:txBody>
      </p:sp>
      <p:pic>
        <p:nvPicPr>
          <p:cNvPr id="17" name="Picture 16">
            <a:extLst>
              <a:ext uri="{FF2B5EF4-FFF2-40B4-BE49-F238E27FC236}">
                <a16:creationId xmlns:a16="http://schemas.microsoft.com/office/drawing/2014/main" id="{AEC73940-BE0A-07F6-0B75-26656FC1F17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323390" y="2295988"/>
            <a:ext cx="1545220" cy="1545220"/>
          </a:xfrm>
          <a:prstGeom prst="rect">
            <a:avLst/>
          </a:prstGeom>
        </p:spPr>
      </p:pic>
      <p:sp>
        <p:nvSpPr>
          <p:cNvPr id="12" name="TextBox 11">
            <a:extLst>
              <a:ext uri="{FF2B5EF4-FFF2-40B4-BE49-F238E27FC236}">
                <a16:creationId xmlns:a16="http://schemas.microsoft.com/office/drawing/2014/main" id="{AC99B550-FBEF-77EC-70EA-F3464E154CDB}"/>
              </a:ext>
            </a:extLst>
          </p:cNvPr>
          <p:cNvSpPr txBox="1"/>
          <p:nvPr/>
        </p:nvSpPr>
        <p:spPr>
          <a:xfrm>
            <a:off x="0" y="1782025"/>
            <a:ext cx="121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moviegoers that…</a:t>
            </a:r>
          </a:p>
        </p:txBody>
      </p:sp>
      <p:sp>
        <p:nvSpPr>
          <p:cNvPr id="10" name="Rectangle 9">
            <a:extLst>
              <a:ext uri="{FF2B5EF4-FFF2-40B4-BE49-F238E27FC236}">
                <a16:creationId xmlns:a16="http://schemas.microsoft.com/office/drawing/2014/main" id="{4F3CE1B9-D72B-4A5D-8CE4-2D1A16FDFAC0}"/>
              </a:ext>
            </a:extLst>
          </p:cNvPr>
          <p:cNvSpPr/>
          <p:nvPr/>
        </p:nvSpPr>
        <p:spPr>
          <a:xfrm>
            <a:off x="-1" y="0"/>
            <a:ext cx="2362201" cy="280673"/>
          </a:xfrm>
          <a:prstGeom prst="rect">
            <a:avLst/>
          </a:prstGeom>
          <a:solidFill>
            <a:srgbClr val="00BFF2"/>
          </a:solidFill>
          <a:ln w="12700" cap="flat" cmpd="sng" algn="ctr">
            <a:solidFill>
              <a:srgbClr val="27C6F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1+ Weeks Out: </a:t>
            </a:r>
            <a:r>
              <a:rPr kumimoji="0" lang="en-US" sz="1600" b="1" i="0"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Intent</a:t>
            </a:r>
          </a:p>
        </p:txBody>
      </p:sp>
      <p:sp>
        <p:nvSpPr>
          <p:cNvPr id="8" name="TextBox 7">
            <a:extLst>
              <a:ext uri="{FF2B5EF4-FFF2-40B4-BE49-F238E27FC236}">
                <a16:creationId xmlns:a16="http://schemas.microsoft.com/office/drawing/2014/main" id="{80BE504E-D30F-392F-FD1E-3725BD223175}"/>
              </a:ext>
            </a:extLst>
          </p:cNvPr>
          <p:cNvSpPr txBox="1"/>
          <p:nvPr/>
        </p:nvSpPr>
        <p:spPr>
          <a:xfrm>
            <a:off x="8304179" y="3875987"/>
            <a:ext cx="3823082" cy="212365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80%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1B1464"/>
                </a:solidFill>
                <a:latin typeface="Helvetica" panose="020B0403020202020204" pitchFamily="34" charset="0"/>
              </a:rPr>
              <a:t>s</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ay </a:t>
            </a:r>
            <a:r>
              <a:rPr lang="en-US">
                <a:solidFill>
                  <a:srgbClr val="1B1464"/>
                </a:solidFill>
                <a:latin typeface="Helvetica" panose="020B0403020202020204" pitchFamily="34" charset="0"/>
              </a:rPr>
              <a:t>going</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to the movies </a:t>
            </a:r>
            <a:b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brings family and friends together</a:t>
            </a:r>
            <a:r>
              <a:rPr kumimoji="0" lang="en-US" sz="1800" i="0" u="none" strike="noStrike" kern="1200" cap="none" spc="0" normalizeH="0" baseline="0" noProof="0">
                <a:ln>
                  <a:noFill/>
                </a:ln>
                <a:solidFill>
                  <a:srgbClr val="4EBEA4"/>
                </a:solidFill>
                <a:effectLst/>
                <a:uLnTx/>
                <a:uFillTx/>
                <a:latin typeface="Helvetica" panose="020B0403020202020204" pitchFamily="34" charset="0"/>
                <a:ea typeface="+mn-ea"/>
                <a:cs typeface="+mn-cs"/>
              </a:rPr>
              <a:t>*</a:t>
            </a:r>
            <a:endParaRPr kumimoji="0" lang="en-US" sz="18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2" name="Picture 21" descr="A group of cartoon characters&#10;&#10;Description automatically generated">
            <a:extLst>
              <a:ext uri="{FF2B5EF4-FFF2-40B4-BE49-F238E27FC236}">
                <a16:creationId xmlns:a16="http://schemas.microsoft.com/office/drawing/2014/main" id="{E32E381B-BDCE-A225-DBFD-A088DB5C67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43805" y="2292932"/>
            <a:ext cx="1543830" cy="1543830"/>
          </a:xfrm>
          <a:prstGeom prst="rect">
            <a:avLst/>
          </a:prstGeom>
        </p:spPr>
      </p:pic>
      <p:pic>
        <p:nvPicPr>
          <p:cNvPr id="20" name="Picture 19" descr="Icon&#10;&#10;Description automatically generated">
            <a:extLst>
              <a:ext uri="{FF2B5EF4-FFF2-40B4-BE49-F238E27FC236}">
                <a16:creationId xmlns:a16="http://schemas.microsoft.com/office/drawing/2014/main" id="{18F6EB53-128D-A1EC-F085-4DECF35988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8448" y="2310161"/>
            <a:ext cx="1545219" cy="1545219"/>
          </a:xfrm>
          <a:prstGeom prst="rect">
            <a:avLst/>
          </a:prstGeom>
          <a:solidFill>
            <a:schemeClr val="bg1"/>
          </a:solidFill>
          <a:ln>
            <a:noFill/>
          </a:ln>
        </p:spPr>
      </p:pic>
      <p:sp>
        <p:nvSpPr>
          <p:cNvPr id="23" name="TextBox 22">
            <a:extLst>
              <a:ext uri="{FF2B5EF4-FFF2-40B4-BE49-F238E27FC236}">
                <a16:creationId xmlns:a16="http://schemas.microsoft.com/office/drawing/2014/main" id="{B3EE52B6-A8EE-1983-D1CB-1AFA1E64C87A}"/>
              </a:ext>
            </a:extLst>
          </p:cNvPr>
          <p:cNvSpPr txBox="1"/>
          <p:nvPr/>
        </p:nvSpPr>
        <p:spPr>
          <a:xfrm>
            <a:off x="161963" y="3871021"/>
            <a:ext cx="3823082"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ED3C8D"/>
                </a:solidFill>
                <a:effectLst/>
                <a:uLnTx/>
                <a:uFillTx/>
                <a:latin typeface="Helvetica" panose="020B0604020202020204" pitchFamily="34" charset="0"/>
                <a:ea typeface="Open Sans" panose="020B0606030504020204" pitchFamily="34" charset="0"/>
                <a:cs typeface="+mn-cs"/>
              </a:rPr>
              <a:t>88%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ED3C8D"/>
                </a:solidFill>
                <a:latin typeface="Helvetica" panose="020B0403020202020204" pitchFamily="34" charset="0"/>
              </a:rPr>
              <a:t>always plan in advance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1B1464"/>
                </a:solidFill>
                <a:latin typeface="Helvetica" panose="020B0403020202020204" pitchFamily="34" charset="0"/>
              </a:rPr>
              <a:t>to see a new movie</a:t>
            </a:r>
          </a:p>
        </p:txBody>
      </p:sp>
    </p:spTree>
    <p:extLst>
      <p:ext uri="{BB962C8B-B14F-4D97-AF65-F5344CB8AC3E}">
        <p14:creationId xmlns:p14="http://schemas.microsoft.com/office/powerpoint/2010/main" val="3726971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SharedWithUsers xmlns="9f6166fe-9f5b-43aa-b8a9-b4d7ad530bda">
      <UserInfo>
        <DisplayName>Jason Wiese</DisplayName>
        <AccountId>13</AccountId>
        <AccountType/>
      </UserInfo>
      <UserInfo>
        <DisplayName>Leah Montner Dixon</DisplayName>
        <AccountId>10</AccountId>
        <AccountType/>
      </UserInfo>
      <UserInfo>
        <DisplayName>Karolina Guillen</DisplayName>
        <AccountId>14</AccountId>
        <AccountType/>
      </UserInfo>
      <UserInfo>
        <DisplayName>Reed Kiely</DisplayName>
        <AccountId>39</AccountId>
        <AccountType/>
      </UserInfo>
      <UserInfo>
        <DisplayName>Marianne Vita</DisplayName>
        <AccountId>43</AccountId>
        <AccountType/>
      </UserInfo>
      <UserInfo>
        <DisplayName>Danielle Delauro</DisplayName>
        <AccountId>38</AccountId>
        <AccountType/>
      </UserInfo>
      <UserInfo>
        <DisplayName>Kaileen Cain</DisplayName>
        <AccountId>143</AccountId>
        <AccountType/>
      </UserInfo>
      <UserInfo>
        <DisplayName>Tiffany Chen</DisplayName>
        <AccountId>199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7" ma:contentTypeDescription="Create a new document." ma:contentTypeScope="" ma:versionID="00f8e3544ea876084e635555b8d6e1e4">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638292919b190b699f260c92cef6b5c0"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F35E04-B3E2-48CE-BC5F-C23267EB64F8}">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6140C6F-4869-4D1F-B8A3-BDC14A404A06}">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49E31A-019A-4DE8-9C1C-A5D31AA901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3513</Words>
  <Application>Microsoft Office PowerPoint</Application>
  <PresentationFormat>Widescreen</PresentationFormat>
  <Paragraphs>452</Paragraphs>
  <Slides>32</Slides>
  <Notes>28</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Aptos</vt:lpstr>
      <vt:lpstr>Aptos Display</vt:lpstr>
      <vt:lpstr>Arial</vt:lpstr>
      <vt:lpstr>Calibri</vt:lpstr>
      <vt:lpstr>Calibri Light</vt:lpstr>
      <vt:lpstr>Helvetica</vt:lpstr>
      <vt:lpstr>Helvetica Bold</vt:lpstr>
      <vt:lpstr>Helvetica Light</vt:lpstr>
      <vt:lpstr>Helvetica-Light</vt:lpstr>
      <vt:lpstr>Helvetica-Lightoblique</vt:lpstr>
      <vt:lpstr>NewParisTextBook</vt:lpstr>
      <vt:lpstr>NewParisTextItalic</vt:lpstr>
      <vt:lpstr>SangBleuOGSerifRegular</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Jason Wiese</cp:lastModifiedBy>
  <cp:revision>1</cp:revision>
  <cp:lastPrinted>2024-04-18T18:21:37Z</cp:lastPrinted>
  <dcterms:created xsi:type="dcterms:W3CDTF">2022-11-04T21:07:35Z</dcterms:created>
  <dcterms:modified xsi:type="dcterms:W3CDTF">2024-05-03T16:18:09Z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