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3" r:id="rId6"/>
    <p:sldMasterId id="2147483678" r:id="rId7"/>
  </p:sldMasterIdLst>
  <p:notesMasterIdLst>
    <p:notesMasterId r:id="rId34"/>
  </p:notesMasterIdLst>
  <p:sldIdLst>
    <p:sldId id="2144327570" r:id="rId8"/>
    <p:sldId id="274" r:id="rId9"/>
    <p:sldId id="2144327653" r:id="rId10"/>
    <p:sldId id="2144327537" r:id="rId11"/>
    <p:sldId id="367" r:id="rId12"/>
    <p:sldId id="2944" r:id="rId13"/>
    <p:sldId id="2885" r:id="rId14"/>
    <p:sldId id="2144327625" r:id="rId15"/>
    <p:sldId id="2144327624" r:id="rId16"/>
    <p:sldId id="2144327623" r:id="rId17"/>
    <p:sldId id="2144327632" r:id="rId18"/>
    <p:sldId id="2144327635" r:id="rId19"/>
    <p:sldId id="2144327636" r:id="rId20"/>
    <p:sldId id="2144327641" r:id="rId21"/>
    <p:sldId id="2144327642" r:id="rId22"/>
    <p:sldId id="2144327655" r:id="rId23"/>
    <p:sldId id="2144327633" r:id="rId24"/>
    <p:sldId id="2144327654" r:id="rId25"/>
    <p:sldId id="2144327646" r:id="rId26"/>
    <p:sldId id="2144327645" r:id="rId27"/>
    <p:sldId id="2144327647" r:id="rId28"/>
    <p:sldId id="280" r:id="rId29"/>
    <p:sldId id="275" r:id="rId30"/>
    <p:sldId id="2144327571" r:id="rId31"/>
    <p:sldId id="2144327650" r:id="rId32"/>
    <p:sldId id="214432765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C8D"/>
    <a:srgbClr val="1F1A62"/>
    <a:srgbClr val="FFE600"/>
    <a:srgbClr val="00BFF2"/>
    <a:srgbClr val="4EBEA4"/>
    <a:srgbClr val="E2E8F1"/>
    <a:srgbClr val="002060"/>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32226513-233F-45AC-9092-6B04DE919BEA}"/>
    <pc:docChg chg="delSld">
      <pc:chgData name="Jason Wiese" userId="4bff8d5b-7de6-4655-b397-69b0afc81113" providerId="ADAL" clId="{32226513-233F-45AC-9092-6B04DE919BEA}" dt="2021-06-29T21:42:25.452" v="1" actId="47"/>
      <pc:docMkLst>
        <pc:docMk/>
      </pc:docMkLst>
      <pc:sldChg chg="del">
        <pc:chgData name="Jason Wiese" userId="4bff8d5b-7de6-4655-b397-69b0afc81113" providerId="ADAL" clId="{32226513-233F-45AC-9092-6B04DE919BEA}" dt="2021-06-29T21:42:24.351" v="0" actId="47"/>
        <pc:sldMkLst>
          <pc:docMk/>
          <pc:sldMk cId="3566178088" sldId="2144327640"/>
        </pc:sldMkLst>
      </pc:sldChg>
      <pc:sldChg chg="del">
        <pc:chgData name="Jason Wiese" userId="4bff8d5b-7de6-4655-b397-69b0afc81113" providerId="ADAL" clId="{32226513-233F-45AC-9092-6B04DE919BEA}" dt="2021-06-29T21:42:25.452" v="1" actId="47"/>
        <pc:sldMkLst>
          <pc:docMk/>
          <pc:sldMk cId="2438335162" sldId="2144327644"/>
        </pc:sldMkLst>
      </pc:sldChg>
    </pc:docChg>
  </pc:docChgLst>
  <pc:docChgLst>
    <pc:chgData name="Jason Wiese" userId="4bff8d5b-7de6-4655-b397-69b0afc81113" providerId="ADAL" clId="{E895AC48-34E0-409B-B86C-A6BC09EABB1C}"/>
    <pc:docChg chg="undo custSel modSld">
      <pc:chgData name="Jason Wiese" userId="4bff8d5b-7de6-4655-b397-69b0afc81113" providerId="ADAL" clId="{E895AC48-34E0-409B-B86C-A6BC09EABB1C}" dt="2021-06-29T13:47:52.632" v="351" actId="1037"/>
      <pc:docMkLst>
        <pc:docMk/>
      </pc:docMkLst>
      <pc:sldChg chg="modSp mod">
        <pc:chgData name="Jason Wiese" userId="4bff8d5b-7de6-4655-b397-69b0afc81113" providerId="ADAL" clId="{E895AC48-34E0-409B-B86C-A6BC09EABB1C}" dt="2021-06-29T13:47:52.632" v="351" actId="1037"/>
        <pc:sldMkLst>
          <pc:docMk/>
          <pc:sldMk cId="3339377938" sldId="280"/>
        </pc:sldMkLst>
        <pc:spChg chg="mod">
          <ac:chgData name="Jason Wiese" userId="4bff8d5b-7de6-4655-b397-69b0afc81113" providerId="ADAL" clId="{E895AC48-34E0-409B-B86C-A6BC09EABB1C}" dt="2021-06-29T13:47:52.632" v="351" actId="1037"/>
          <ac:spMkLst>
            <pc:docMk/>
            <pc:sldMk cId="3339377938" sldId="280"/>
            <ac:spMk id="15" creationId="{FB95FAB7-B9CF-408A-A338-EDBA41131D7D}"/>
          </ac:spMkLst>
        </pc:spChg>
      </pc:sldChg>
      <pc:sldChg chg="addSp delSp modSp mod">
        <pc:chgData name="Jason Wiese" userId="4bff8d5b-7de6-4655-b397-69b0afc81113" providerId="ADAL" clId="{E895AC48-34E0-409B-B86C-A6BC09EABB1C}" dt="2021-06-29T13:41:29.179" v="288" actId="20577"/>
        <pc:sldMkLst>
          <pc:docMk/>
          <pc:sldMk cId="1730685865" sldId="367"/>
        </pc:sldMkLst>
        <pc:spChg chg="add del mod">
          <ac:chgData name="Jason Wiese" userId="4bff8d5b-7de6-4655-b397-69b0afc81113" providerId="ADAL" clId="{E895AC48-34E0-409B-B86C-A6BC09EABB1C}" dt="2021-06-29T13:41:13.249" v="280" actId="478"/>
          <ac:spMkLst>
            <pc:docMk/>
            <pc:sldMk cId="1730685865" sldId="367"/>
            <ac:spMk id="7" creationId="{99F95FDF-B4AB-488C-AC6D-DA61CE9B2663}"/>
          </ac:spMkLst>
        </pc:spChg>
        <pc:spChg chg="mod">
          <ac:chgData name="Jason Wiese" userId="4bff8d5b-7de6-4655-b397-69b0afc81113" providerId="ADAL" clId="{E895AC48-34E0-409B-B86C-A6BC09EABB1C}" dt="2021-06-29T13:41:29.179" v="288" actId="20577"/>
          <ac:spMkLst>
            <pc:docMk/>
            <pc:sldMk cId="1730685865" sldId="367"/>
            <ac:spMk id="12" creationId="{D3ED8F18-80E6-D449-A031-541661F2A42F}"/>
          </ac:spMkLst>
        </pc:spChg>
      </pc:sldChg>
      <pc:sldChg chg="modSp mod">
        <pc:chgData name="Jason Wiese" userId="4bff8d5b-7de6-4655-b397-69b0afc81113" providerId="ADAL" clId="{E895AC48-34E0-409B-B86C-A6BC09EABB1C}" dt="2021-06-29T13:46:37.572" v="331" actId="313"/>
        <pc:sldMkLst>
          <pc:docMk/>
          <pc:sldMk cId="1002796545" sldId="2144327624"/>
        </pc:sldMkLst>
        <pc:spChg chg="mod">
          <ac:chgData name="Jason Wiese" userId="4bff8d5b-7de6-4655-b397-69b0afc81113" providerId="ADAL" clId="{E895AC48-34E0-409B-B86C-A6BC09EABB1C}" dt="2021-06-29T13:46:37.572" v="331" actId="313"/>
          <ac:spMkLst>
            <pc:docMk/>
            <pc:sldMk cId="1002796545" sldId="2144327624"/>
            <ac:spMk id="46" creationId="{90D3A715-FB61-4838-9AF8-1C6A8E108EDF}"/>
          </ac:spMkLst>
        </pc:spChg>
      </pc:sldChg>
      <pc:sldChg chg="addSp delSp modSp mod">
        <pc:chgData name="Jason Wiese" userId="4bff8d5b-7de6-4655-b397-69b0afc81113" providerId="ADAL" clId="{E895AC48-34E0-409B-B86C-A6BC09EABB1C}" dt="2021-06-29T13:42:00.247" v="301" actId="20577"/>
        <pc:sldMkLst>
          <pc:docMk/>
          <pc:sldMk cId="1337506980" sldId="2144327632"/>
        </pc:sldMkLst>
        <pc:spChg chg="add del mod">
          <ac:chgData name="Jason Wiese" userId="4bff8d5b-7de6-4655-b397-69b0afc81113" providerId="ADAL" clId="{E895AC48-34E0-409B-B86C-A6BC09EABB1C}" dt="2021-06-29T13:41:36.326" v="289" actId="478"/>
          <ac:spMkLst>
            <pc:docMk/>
            <pc:sldMk cId="1337506980" sldId="2144327632"/>
            <ac:spMk id="6" creationId="{3A5D0E0F-1D5E-4227-A148-6C0753257A80}"/>
          </ac:spMkLst>
        </pc:spChg>
        <pc:spChg chg="mod">
          <ac:chgData name="Jason Wiese" userId="4bff8d5b-7de6-4655-b397-69b0afc81113" providerId="ADAL" clId="{E895AC48-34E0-409B-B86C-A6BC09EABB1C}" dt="2021-06-29T13:42:00.247" v="301" actId="20577"/>
          <ac:spMkLst>
            <pc:docMk/>
            <pc:sldMk cId="1337506980" sldId="2144327632"/>
            <ac:spMk id="9" creationId="{88D12F5C-6B6D-470D-B7D9-904EB5620617}"/>
          </ac:spMkLst>
        </pc:spChg>
      </pc:sldChg>
      <pc:sldChg chg="addSp delSp modSp mod">
        <pc:chgData name="Jason Wiese" userId="4bff8d5b-7de6-4655-b397-69b0afc81113" providerId="ADAL" clId="{E895AC48-34E0-409B-B86C-A6BC09EABB1C}" dt="2021-06-29T13:42:27.766" v="312" actId="20577"/>
        <pc:sldMkLst>
          <pc:docMk/>
          <pc:sldMk cId="2671640013" sldId="2144327633"/>
        </pc:sldMkLst>
        <pc:spChg chg="add del mod">
          <ac:chgData name="Jason Wiese" userId="4bff8d5b-7de6-4655-b397-69b0afc81113" providerId="ADAL" clId="{E895AC48-34E0-409B-B86C-A6BC09EABB1C}" dt="2021-06-29T13:41:07.927" v="279" actId="478"/>
          <ac:spMkLst>
            <pc:docMk/>
            <pc:sldMk cId="2671640013" sldId="2144327633"/>
            <ac:spMk id="6" creationId="{6EBC828B-92E3-4E44-9E2F-25977FB4E5B4}"/>
          </ac:spMkLst>
        </pc:spChg>
        <pc:spChg chg="mod">
          <ac:chgData name="Jason Wiese" userId="4bff8d5b-7de6-4655-b397-69b0afc81113" providerId="ADAL" clId="{E895AC48-34E0-409B-B86C-A6BC09EABB1C}" dt="2021-06-29T13:42:27.766" v="312" actId="20577"/>
          <ac:spMkLst>
            <pc:docMk/>
            <pc:sldMk cId="2671640013" sldId="2144327633"/>
            <ac:spMk id="8" creationId="{901BA3D9-1C3F-4EBD-B51F-3018824740C0}"/>
          </ac:spMkLst>
        </pc:spChg>
      </pc:sldChg>
      <pc:sldChg chg="modSp mod">
        <pc:chgData name="Jason Wiese" userId="4bff8d5b-7de6-4655-b397-69b0afc81113" providerId="ADAL" clId="{E895AC48-34E0-409B-B86C-A6BC09EABB1C}" dt="2021-06-29T13:47:19.101" v="343" actId="1038"/>
        <pc:sldMkLst>
          <pc:docMk/>
          <pc:sldMk cId="3732341381" sldId="2144327647"/>
        </pc:sldMkLst>
        <pc:spChg chg="mod">
          <ac:chgData name="Jason Wiese" userId="4bff8d5b-7de6-4655-b397-69b0afc81113" providerId="ADAL" clId="{E895AC48-34E0-409B-B86C-A6BC09EABB1C}" dt="2021-06-29T13:47:19.101" v="343" actId="1038"/>
          <ac:spMkLst>
            <pc:docMk/>
            <pc:sldMk cId="3732341381" sldId="2144327647"/>
            <ac:spMk id="46" creationId="{90D3A715-FB61-4838-9AF8-1C6A8E108EDF}"/>
          </ac:spMkLst>
        </pc:spChg>
      </pc:sldChg>
    </pc:docChg>
  </pc:docChgLst>
  <pc:docChgLst>
    <pc:chgData name="Jason Wiese" userId="4bff8d5b-7de6-4655-b397-69b0afc81113" providerId="ADAL" clId="{7869DCD9-D550-4ED9-ACCD-695140DAF34E}"/>
    <pc:docChg chg="undo custSel modSld">
      <pc:chgData name="Jason Wiese" userId="4bff8d5b-7de6-4655-b397-69b0afc81113" providerId="ADAL" clId="{7869DCD9-D550-4ED9-ACCD-695140DAF34E}" dt="2021-07-12T21:40:32.834" v="94" actId="20577"/>
      <pc:docMkLst>
        <pc:docMk/>
      </pc:docMkLst>
      <pc:sldChg chg="modSp mod">
        <pc:chgData name="Jason Wiese" userId="4bff8d5b-7de6-4655-b397-69b0afc81113" providerId="ADAL" clId="{7869DCD9-D550-4ED9-ACCD-695140DAF34E}" dt="2021-07-12T21:39:41.338" v="91" actId="14100"/>
        <pc:sldMkLst>
          <pc:docMk/>
          <pc:sldMk cId="2792885597" sldId="274"/>
        </pc:sldMkLst>
        <pc:spChg chg="mod">
          <ac:chgData name="Jason Wiese" userId="4bff8d5b-7de6-4655-b397-69b0afc81113" providerId="ADAL" clId="{7869DCD9-D550-4ED9-ACCD-695140DAF34E}" dt="2021-07-12T21:39:41.338" v="91" actId="14100"/>
          <ac:spMkLst>
            <pc:docMk/>
            <pc:sldMk cId="2792885597" sldId="274"/>
            <ac:spMk id="12" creationId="{AF6B8EC0-46EF-4454-8F5C-DA73E47253BB}"/>
          </ac:spMkLst>
        </pc:spChg>
      </pc:sldChg>
      <pc:sldChg chg="modSp mod">
        <pc:chgData name="Jason Wiese" userId="4bff8d5b-7de6-4655-b397-69b0afc81113" providerId="ADAL" clId="{7869DCD9-D550-4ED9-ACCD-695140DAF34E}" dt="2021-07-12T21:40:32.834" v="94" actId="20577"/>
        <pc:sldMkLst>
          <pc:docMk/>
          <pc:sldMk cId="3339377938" sldId="280"/>
        </pc:sldMkLst>
        <pc:spChg chg="mod">
          <ac:chgData name="Jason Wiese" userId="4bff8d5b-7de6-4655-b397-69b0afc81113" providerId="ADAL" clId="{7869DCD9-D550-4ED9-ACCD-695140DAF34E}" dt="2021-07-12T21:40:32.834" v="94" actId="20577"/>
          <ac:spMkLst>
            <pc:docMk/>
            <pc:sldMk cId="3339377938" sldId="280"/>
            <ac:spMk id="15" creationId="{FB95FAB7-B9CF-408A-A338-EDBA41131D7D}"/>
          </ac:spMkLst>
        </pc:spChg>
      </pc:sldChg>
      <pc:sldChg chg="modSp mod">
        <pc:chgData name="Jason Wiese" userId="4bff8d5b-7de6-4655-b397-69b0afc81113" providerId="ADAL" clId="{7869DCD9-D550-4ED9-ACCD-695140DAF34E}" dt="2021-07-12T21:31:18.574" v="53" actId="6549"/>
        <pc:sldMkLst>
          <pc:docMk/>
          <pc:sldMk cId="3308949529" sldId="2144327570"/>
        </pc:sldMkLst>
        <pc:spChg chg="mod">
          <ac:chgData name="Jason Wiese" userId="4bff8d5b-7de6-4655-b397-69b0afc81113" providerId="ADAL" clId="{7869DCD9-D550-4ED9-ACCD-695140DAF34E}" dt="2021-07-12T21:31:18.574" v="53" actId="6549"/>
          <ac:spMkLst>
            <pc:docMk/>
            <pc:sldMk cId="3308949529" sldId="2144327570"/>
            <ac:spMk id="8" creationId="{BB473BB6-5640-46EF-A2C8-C9B52CD11E66}"/>
          </ac:spMkLst>
        </pc:spChg>
      </pc:sldChg>
    </pc:docChg>
  </pc:docChgLst>
  <pc:docChgLst>
    <pc:chgData name="Jason Wiese" userId="4bff8d5b-7de6-4655-b397-69b0afc81113" providerId="ADAL" clId="{9803178B-F1B5-4F48-81A8-42E7B283EAC1}"/>
    <pc:docChg chg="undo custSel addSld delSld modSld">
      <pc:chgData name="Jason Wiese" userId="4bff8d5b-7de6-4655-b397-69b0afc81113" providerId="ADAL" clId="{9803178B-F1B5-4F48-81A8-42E7B283EAC1}" dt="2021-07-19T19:18:53.881" v="55" actId="1035"/>
      <pc:docMkLst>
        <pc:docMk/>
      </pc:docMkLst>
      <pc:sldChg chg="del">
        <pc:chgData name="Jason Wiese" userId="4bff8d5b-7de6-4655-b397-69b0afc81113" providerId="ADAL" clId="{9803178B-F1B5-4F48-81A8-42E7B283EAC1}" dt="2021-07-19T19:15:45.620" v="3" actId="2696"/>
        <pc:sldMkLst>
          <pc:docMk/>
          <pc:sldMk cId="3542266185" sldId="280"/>
        </pc:sldMkLst>
      </pc:sldChg>
      <pc:sldChg chg="add del">
        <pc:chgData name="Jason Wiese" userId="4bff8d5b-7de6-4655-b397-69b0afc81113" providerId="ADAL" clId="{9803178B-F1B5-4F48-81A8-42E7B283EAC1}" dt="2021-07-19T19:15:52.873" v="4" actId="2696"/>
        <pc:sldMkLst>
          <pc:docMk/>
          <pc:sldMk cId="1793799926" sldId="2144327537"/>
        </pc:sldMkLst>
      </pc:sldChg>
      <pc:sldChg chg="del">
        <pc:chgData name="Jason Wiese" userId="4bff8d5b-7de6-4655-b397-69b0afc81113" providerId="ADAL" clId="{9803178B-F1B5-4F48-81A8-42E7B283EAC1}" dt="2021-07-19T19:13:11.335" v="1"/>
        <pc:sldMkLst>
          <pc:docMk/>
          <pc:sldMk cId="2035149612" sldId="2144327537"/>
        </pc:sldMkLst>
      </pc:sldChg>
      <pc:sldChg chg="modSp mod">
        <pc:chgData name="Jason Wiese" userId="4bff8d5b-7de6-4655-b397-69b0afc81113" providerId="ADAL" clId="{9803178B-F1B5-4F48-81A8-42E7B283EAC1}" dt="2021-07-19T19:18:53.881" v="55" actId="1035"/>
        <pc:sldMkLst>
          <pc:docMk/>
          <pc:sldMk cId="4119289703" sldId="2144327537"/>
        </pc:sldMkLst>
        <pc:spChg chg="mod">
          <ac:chgData name="Jason Wiese" userId="4bff8d5b-7de6-4655-b397-69b0afc81113" providerId="ADAL" clId="{9803178B-F1B5-4F48-81A8-42E7B283EAC1}" dt="2021-07-19T19:18:53.881" v="55" actId="1035"/>
          <ac:spMkLst>
            <pc:docMk/>
            <pc:sldMk cId="4119289703" sldId="2144327537"/>
            <ac:spMk id="10" creationId="{A1B6B665-7680-434B-85CC-B69AB1C61E7A}"/>
          </ac:spMkLst>
        </pc:spChg>
        <pc:spChg chg="mod">
          <ac:chgData name="Jason Wiese" userId="4bff8d5b-7de6-4655-b397-69b0afc81113" providerId="ADAL" clId="{9803178B-F1B5-4F48-81A8-42E7B283EAC1}" dt="2021-07-19T19:18:46.319" v="40" actId="20577"/>
          <ac:spMkLst>
            <pc:docMk/>
            <pc:sldMk cId="4119289703" sldId="2144327537"/>
            <ac:spMk id="16" creationId="{9A529899-950F-C14F-99A5-896AC3170183}"/>
          </ac:spMkLst>
        </pc:spChg>
      </pc:sldChg>
    </pc:docChg>
  </pc:docChgLst>
  <pc:docChgLst>
    <pc:chgData name="Jason Wiese" userId="4bff8d5b-7de6-4655-b397-69b0afc81113" providerId="ADAL" clId="{E9158774-947C-4B8B-B473-BA6695342047}"/>
    <pc:docChg chg="delSld">
      <pc:chgData name="Jason Wiese" userId="4bff8d5b-7de6-4655-b397-69b0afc81113" providerId="ADAL" clId="{E9158774-947C-4B8B-B473-BA6695342047}" dt="2021-07-19T18:55:59.470" v="0" actId="2696"/>
      <pc:docMkLst>
        <pc:docMk/>
      </pc:docMkLst>
      <pc:sldChg chg="del">
        <pc:chgData name="Jason Wiese" userId="4bff8d5b-7de6-4655-b397-69b0afc81113" providerId="ADAL" clId="{E9158774-947C-4B8B-B473-BA6695342047}" dt="2021-07-19T18:55:59.470" v="0" actId="2696"/>
        <pc:sldMkLst>
          <pc:docMk/>
          <pc:sldMk cId="3339377938" sldId="280"/>
        </pc:sldMkLst>
      </pc:sldChg>
    </pc:docChg>
  </pc:docChgLst>
  <pc:docChgLst>
    <pc:chgData name="Jason Wiese" userId="4bff8d5b-7de6-4655-b397-69b0afc81113" providerId="ADAL" clId="{44C7F0B1-CA1F-4F25-A94A-A8F28FBB928B}"/>
    <pc:docChg chg="undo custSel delSld modSld sldOrd">
      <pc:chgData name="Jason Wiese" userId="4bff8d5b-7de6-4655-b397-69b0afc81113" providerId="ADAL" clId="{44C7F0B1-CA1F-4F25-A94A-A8F28FBB928B}" dt="2021-06-29T04:09:35.631" v="6411" actId="403"/>
      <pc:docMkLst>
        <pc:docMk/>
      </pc:docMkLst>
      <pc:sldChg chg="addSp delSp modSp mod">
        <pc:chgData name="Jason Wiese" userId="4bff8d5b-7de6-4655-b397-69b0afc81113" providerId="ADAL" clId="{44C7F0B1-CA1F-4F25-A94A-A8F28FBB928B}" dt="2021-06-29T04:01:34.657" v="6322" actId="20577"/>
        <pc:sldMkLst>
          <pc:docMk/>
          <pc:sldMk cId="2792885597" sldId="274"/>
        </pc:sldMkLst>
        <pc:spChg chg="add del mod">
          <ac:chgData name="Jason Wiese" userId="4bff8d5b-7de6-4655-b397-69b0afc81113" providerId="ADAL" clId="{44C7F0B1-CA1F-4F25-A94A-A8F28FBB928B}" dt="2021-06-29T03:44:16.390" v="6301" actId="478"/>
          <ac:spMkLst>
            <pc:docMk/>
            <pc:sldMk cId="2792885597" sldId="274"/>
            <ac:spMk id="9" creationId="{32E4535F-9939-46EE-9874-76E6E1F9853C}"/>
          </ac:spMkLst>
        </pc:spChg>
        <pc:spChg chg="mod">
          <ac:chgData name="Jason Wiese" userId="4bff8d5b-7de6-4655-b397-69b0afc81113" providerId="ADAL" clId="{44C7F0B1-CA1F-4F25-A94A-A8F28FBB928B}" dt="2021-06-29T04:01:34.657" v="6322" actId="20577"/>
          <ac:spMkLst>
            <pc:docMk/>
            <pc:sldMk cId="2792885597" sldId="274"/>
            <ac:spMk id="12" creationId="{AF6B8EC0-46EF-4454-8F5C-DA73E47253BB}"/>
          </ac:spMkLst>
        </pc:spChg>
      </pc:sldChg>
      <pc:sldChg chg="modSp mod">
        <pc:chgData name="Jason Wiese" userId="4bff8d5b-7de6-4655-b397-69b0afc81113" providerId="ADAL" clId="{44C7F0B1-CA1F-4F25-A94A-A8F28FBB928B}" dt="2021-06-29T01:44:14.571" v="1684" actId="1035"/>
        <pc:sldMkLst>
          <pc:docMk/>
          <pc:sldMk cId="2469683786" sldId="275"/>
        </pc:sldMkLst>
        <pc:spChg chg="mod">
          <ac:chgData name="Jason Wiese" userId="4bff8d5b-7de6-4655-b397-69b0afc81113" providerId="ADAL" clId="{44C7F0B1-CA1F-4F25-A94A-A8F28FBB928B}" dt="2021-06-29T01:44:14.571" v="1684" actId="1035"/>
          <ac:spMkLst>
            <pc:docMk/>
            <pc:sldMk cId="2469683786" sldId="275"/>
            <ac:spMk id="40" creationId="{FD04E2F9-66B9-4A14-976E-0E0C9C97384A}"/>
          </ac:spMkLst>
        </pc:spChg>
        <pc:spChg chg="mod">
          <ac:chgData name="Jason Wiese" userId="4bff8d5b-7de6-4655-b397-69b0afc81113" providerId="ADAL" clId="{44C7F0B1-CA1F-4F25-A94A-A8F28FBB928B}" dt="2021-06-29T01:44:14.571" v="1684" actId="1035"/>
          <ac:spMkLst>
            <pc:docMk/>
            <pc:sldMk cId="2469683786" sldId="275"/>
            <ac:spMk id="42" creationId="{BE12A30D-D4C9-4501-B597-80810726DFF8}"/>
          </ac:spMkLst>
        </pc:spChg>
        <pc:spChg chg="mod">
          <ac:chgData name="Jason Wiese" userId="4bff8d5b-7de6-4655-b397-69b0afc81113" providerId="ADAL" clId="{44C7F0B1-CA1F-4F25-A94A-A8F28FBB928B}" dt="2021-06-29T01:44:14.571" v="1684" actId="1035"/>
          <ac:spMkLst>
            <pc:docMk/>
            <pc:sldMk cId="2469683786" sldId="275"/>
            <ac:spMk id="43" creationId="{8B418270-DF04-483E-BF20-A165BC08E25E}"/>
          </ac:spMkLst>
        </pc:spChg>
        <pc:spChg chg="mod">
          <ac:chgData name="Jason Wiese" userId="4bff8d5b-7de6-4655-b397-69b0afc81113" providerId="ADAL" clId="{44C7F0B1-CA1F-4F25-A94A-A8F28FBB928B}" dt="2021-06-29T01:44:14.571" v="1684" actId="1035"/>
          <ac:spMkLst>
            <pc:docMk/>
            <pc:sldMk cId="2469683786" sldId="275"/>
            <ac:spMk id="44" creationId="{1A8B3B65-24F8-4D1C-9766-83C8527939B5}"/>
          </ac:spMkLst>
        </pc:spChg>
        <pc:picChg chg="mod">
          <ac:chgData name="Jason Wiese" userId="4bff8d5b-7de6-4655-b397-69b0afc81113" providerId="ADAL" clId="{44C7F0B1-CA1F-4F25-A94A-A8F28FBB928B}" dt="2021-06-29T01:44:14.571" v="1684" actId="1035"/>
          <ac:picMkLst>
            <pc:docMk/>
            <pc:sldMk cId="2469683786" sldId="275"/>
            <ac:picMk id="10" creationId="{7BC9E6A8-348E-4F36-AAF3-699D17849DA3}"/>
          </ac:picMkLst>
        </pc:picChg>
        <pc:picChg chg="mod">
          <ac:chgData name="Jason Wiese" userId="4bff8d5b-7de6-4655-b397-69b0afc81113" providerId="ADAL" clId="{44C7F0B1-CA1F-4F25-A94A-A8F28FBB928B}" dt="2021-06-29T01:44:14.571" v="1684" actId="1035"/>
          <ac:picMkLst>
            <pc:docMk/>
            <pc:sldMk cId="2469683786" sldId="275"/>
            <ac:picMk id="13" creationId="{D400A906-F6CE-4604-8A18-34C85A062CA5}"/>
          </ac:picMkLst>
        </pc:picChg>
        <pc:picChg chg="mod">
          <ac:chgData name="Jason Wiese" userId="4bff8d5b-7de6-4655-b397-69b0afc81113" providerId="ADAL" clId="{44C7F0B1-CA1F-4F25-A94A-A8F28FBB928B}" dt="2021-06-29T01:44:14.571" v="1684" actId="1035"/>
          <ac:picMkLst>
            <pc:docMk/>
            <pc:sldMk cId="2469683786" sldId="275"/>
            <ac:picMk id="16" creationId="{A6498714-0208-4F76-88C1-25EFB1E6B54C}"/>
          </ac:picMkLst>
        </pc:picChg>
        <pc:picChg chg="mod">
          <ac:chgData name="Jason Wiese" userId="4bff8d5b-7de6-4655-b397-69b0afc81113" providerId="ADAL" clId="{44C7F0B1-CA1F-4F25-A94A-A8F28FBB928B}" dt="2021-06-29T01:44:14.571" v="1684" actId="1035"/>
          <ac:picMkLst>
            <pc:docMk/>
            <pc:sldMk cId="2469683786" sldId="275"/>
            <ac:picMk id="39" creationId="{908A64E1-CE3F-415A-96D8-C097DE37F3E3}"/>
          </ac:picMkLst>
        </pc:picChg>
      </pc:sldChg>
      <pc:sldChg chg="addSp delSp modSp mod">
        <pc:chgData name="Jason Wiese" userId="4bff8d5b-7de6-4655-b397-69b0afc81113" providerId="ADAL" clId="{44C7F0B1-CA1F-4F25-A94A-A8F28FBB928B}" dt="2021-06-29T03:43:01.599" v="6297" actId="478"/>
        <pc:sldMkLst>
          <pc:docMk/>
          <pc:sldMk cId="3339377938" sldId="280"/>
        </pc:sldMkLst>
        <pc:spChg chg="add del mod">
          <ac:chgData name="Jason Wiese" userId="4bff8d5b-7de6-4655-b397-69b0afc81113" providerId="ADAL" clId="{44C7F0B1-CA1F-4F25-A94A-A8F28FBB928B}" dt="2021-06-29T03:43:01.599" v="6297" actId="478"/>
          <ac:spMkLst>
            <pc:docMk/>
            <pc:sldMk cId="3339377938" sldId="280"/>
            <ac:spMk id="10" creationId="{95F1B4CF-D23F-48B9-8296-C79E35B4A659}"/>
          </ac:spMkLst>
        </pc:spChg>
        <pc:spChg chg="mod">
          <ac:chgData name="Jason Wiese" userId="4bff8d5b-7de6-4655-b397-69b0afc81113" providerId="ADAL" clId="{44C7F0B1-CA1F-4F25-A94A-A8F28FBB928B}" dt="2021-06-29T03:42:45.540" v="6296" actId="1035"/>
          <ac:spMkLst>
            <pc:docMk/>
            <pc:sldMk cId="3339377938" sldId="280"/>
            <ac:spMk id="15" creationId="{FB95FAB7-B9CF-408A-A338-EDBA41131D7D}"/>
          </ac:spMkLst>
        </pc:spChg>
      </pc:sldChg>
      <pc:sldChg chg="modSp mod ord">
        <pc:chgData name="Jason Wiese" userId="4bff8d5b-7de6-4655-b397-69b0afc81113" providerId="ADAL" clId="{44C7F0B1-CA1F-4F25-A94A-A8F28FBB928B}" dt="2021-06-29T02:50:07.235" v="4432" actId="20577"/>
        <pc:sldMkLst>
          <pc:docMk/>
          <pc:sldMk cId="1730685865" sldId="367"/>
        </pc:sldMkLst>
        <pc:spChg chg="mod">
          <ac:chgData name="Jason Wiese" userId="4bff8d5b-7de6-4655-b397-69b0afc81113" providerId="ADAL" clId="{44C7F0B1-CA1F-4F25-A94A-A8F28FBB928B}" dt="2021-06-29T02:50:07.235" v="4432" actId="20577"/>
          <ac:spMkLst>
            <pc:docMk/>
            <pc:sldMk cId="1730685865" sldId="367"/>
            <ac:spMk id="12" creationId="{D3ED8F18-80E6-D449-A031-541661F2A42F}"/>
          </ac:spMkLst>
        </pc:spChg>
      </pc:sldChg>
      <pc:sldChg chg="addSp delSp modSp mod">
        <pc:chgData name="Jason Wiese" userId="4bff8d5b-7de6-4655-b397-69b0afc81113" providerId="ADAL" clId="{44C7F0B1-CA1F-4F25-A94A-A8F28FBB928B}" dt="2021-06-29T04:03:05.282" v="6348" actId="207"/>
        <pc:sldMkLst>
          <pc:docMk/>
          <pc:sldMk cId="324282582" sldId="2885"/>
        </pc:sldMkLst>
        <pc:spChg chg="mod">
          <ac:chgData name="Jason Wiese" userId="4bff8d5b-7de6-4655-b397-69b0afc81113" providerId="ADAL" clId="{44C7F0B1-CA1F-4F25-A94A-A8F28FBB928B}" dt="2021-06-29T04:03:05.282" v="6348" actId="207"/>
          <ac:spMkLst>
            <pc:docMk/>
            <pc:sldMk cId="324282582" sldId="2885"/>
            <ac:spMk id="12" creationId="{FCBDB492-9443-3D4A-8E9D-B3CECB95DCD7}"/>
          </ac:spMkLst>
        </pc:spChg>
        <pc:spChg chg="mod">
          <ac:chgData name="Jason Wiese" userId="4bff8d5b-7de6-4655-b397-69b0afc81113" providerId="ADAL" clId="{44C7F0B1-CA1F-4F25-A94A-A8F28FBB928B}" dt="2021-06-29T01:02:48.982" v="590"/>
          <ac:spMkLst>
            <pc:docMk/>
            <pc:sldMk cId="324282582" sldId="2885"/>
            <ac:spMk id="64" creationId="{C55035D7-9E59-4AAC-89EB-4074EA38535A}"/>
          </ac:spMkLst>
        </pc:spChg>
        <pc:spChg chg="add del mod">
          <ac:chgData name="Jason Wiese" userId="4bff8d5b-7de6-4655-b397-69b0afc81113" providerId="ADAL" clId="{44C7F0B1-CA1F-4F25-A94A-A8F28FBB928B}" dt="2021-06-29T01:03:39.803" v="622"/>
          <ac:spMkLst>
            <pc:docMk/>
            <pc:sldMk cId="324282582" sldId="2885"/>
            <ac:spMk id="95" creationId="{93C24DB8-B755-47F3-8C3F-6807B7C83B77}"/>
          </ac:spMkLst>
        </pc:spChg>
        <pc:spChg chg="mod">
          <ac:chgData name="Jason Wiese" userId="4bff8d5b-7de6-4655-b397-69b0afc81113" providerId="ADAL" clId="{44C7F0B1-CA1F-4F25-A94A-A8F28FBB928B}" dt="2021-06-29T01:04:07.638" v="628" actId="14100"/>
          <ac:spMkLst>
            <pc:docMk/>
            <pc:sldMk cId="324282582" sldId="2885"/>
            <ac:spMk id="97" creationId="{D89AA07B-8357-44C5-8545-8D0208C3FB0F}"/>
          </ac:spMkLst>
        </pc:spChg>
        <pc:spChg chg="mod">
          <ac:chgData name="Jason Wiese" userId="4bff8d5b-7de6-4655-b397-69b0afc81113" providerId="ADAL" clId="{44C7F0B1-CA1F-4F25-A94A-A8F28FBB928B}" dt="2021-06-29T01:03:01.376" v="609" actId="1035"/>
          <ac:spMkLst>
            <pc:docMk/>
            <pc:sldMk cId="324282582" sldId="2885"/>
            <ac:spMk id="108" creationId="{A1105BD5-E427-400C-8D71-BEA0BB7D8D25}"/>
          </ac:spMkLst>
        </pc:spChg>
        <pc:grpChg chg="mod">
          <ac:chgData name="Jason Wiese" userId="4bff8d5b-7de6-4655-b397-69b0afc81113" providerId="ADAL" clId="{44C7F0B1-CA1F-4F25-A94A-A8F28FBB928B}" dt="2021-06-29T01:03:16.394" v="619" actId="1037"/>
          <ac:grpSpMkLst>
            <pc:docMk/>
            <pc:sldMk cId="324282582" sldId="2885"/>
            <ac:grpSpMk id="5" creationId="{3C6389AC-B07A-4C31-9212-E4267FA7FC49}"/>
          </ac:grpSpMkLst>
        </pc:grpChg>
        <pc:grpChg chg="add mod">
          <ac:chgData name="Jason Wiese" userId="4bff8d5b-7de6-4655-b397-69b0afc81113" providerId="ADAL" clId="{44C7F0B1-CA1F-4F25-A94A-A8F28FBB928B}" dt="2021-06-29T01:02:48.982" v="590"/>
          <ac:grpSpMkLst>
            <pc:docMk/>
            <pc:sldMk cId="324282582" sldId="2885"/>
            <ac:grpSpMk id="63" creationId="{AF854B19-C552-403F-AEBE-FB4E712B9EF0}"/>
          </ac:grpSpMkLst>
        </pc:grpChg>
        <pc:grpChg chg="del">
          <ac:chgData name="Jason Wiese" userId="4bff8d5b-7de6-4655-b397-69b0afc81113" providerId="ADAL" clId="{44C7F0B1-CA1F-4F25-A94A-A8F28FBB928B}" dt="2021-06-29T01:02:41.604" v="589" actId="478"/>
          <ac:grpSpMkLst>
            <pc:docMk/>
            <pc:sldMk cId="324282582" sldId="2885"/>
            <ac:grpSpMk id="72" creationId="{80DA08DB-A827-403B-A5EE-044275D2CE20}"/>
          </ac:grpSpMkLst>
        </pc:grpChg>
        <pc:grpChg chg="mod">
          <ac:chgData name="Jason Wiese" userId="4bff8d5b-7de6-4655-b397-69b0afc81113" providerId="ADAL" clId="{44C7F0B1-CA1F-4F25-A94A-A8F28FBB928B}" dt="2021-06-29T01:03:57.904" v="625" actId="1076"/>
          <ac:grpSpMkLst>
            <pc:docMk/>
            <pc:sldMk cId="324282582" sldId="2885"/>
            <ac:grpSpMk id="81" creationId="{CCB40DBF-32B1-4D67-B574-7BA1E51A5574}"/>
          </ac:grpSpMkLst>
        </pc:grpChg>
        <pc:grpChg chg="del">
          <ac:chgData name="Jason Wiese" userId="4bff8d5b-7de6-4655-b397-69b0afc81113" providerId="ADAL" clId="{44C7F0B1-CA1F-4F25-A94A-A8F28FBB928B}" dt="2021-06-29T01:03:29.061" v="620" actId="478"/>
          <ac:grpSpMkLst>
            <pc:docMk/>
            <pc:sldMk cId="324282582" sldId="2885"/>
            <ac:grpSpMk id="87" creationId="{FE722BCD-0896-4E03-8089-13EA968CD131}"/>
          </ac:grpSpMkLst>
        </pc:grpChg>
        <pc:grpChg chg="add mod">
          <ac:chgData name="Jason Wiese" userId="4bff8d5b-7de6-4655-b397-69b0afc81113" providerId="ADAL" clId="{44C7F0B1-CA1F-4F25-A94A-A8F28FBB928B}" dt="2021-06-29T01:04:00.650" v="626" actId="1076"/>
          <ac:grpSpMkLst>
            <pc:docMk/>
            <pc:sldMk cId="324282582" sldId="2885"/>
            <ac:grpSpMk id="96" creationId="{C5AFFA33-274A-4701-8D8B-9233EAD3580F}"/>
          </ac:grpSpMkLst>
        </pc:grpChg>
        <pc:grpChg chg="mod">
          <ac:chgData name="Jason Wiese" userId="4bff8d5b-7de6-4655-b397-69b0afc81113" providerId="ADAL" clId="{44C7F0B1-CA1F-4F25-A94A-A8F28FBB928B}" dt="2021-06-29T01:03:47.059" v="623"/>
          <ac:grpSpMkLst>
            <pc:docMk/>
            <pc:sldMk cId="324282582" sldId="2885"/>
            <ac:grpSpMk id="98" creationId="{377D362A-97EA-4BDB-9278-5DD77BC05897}"/>
          </ac:grpSpMkLst>
        </pc:grpChg>
        <pc:grpChg chg="mod">
          <ac:chgData name="Jason Wiese" userId="4bff8d5b-7de6-4655-b397-69b0afc81113" providerId="ADAL" clId="{44C7F0B1-CA1F-4F25-A94A-A8F28FBB928B}" dt="2021-06-29T01:03:01.376" v="609" actId="1035"/>
          <ac:grpSpMkLst>
            <pc:docMk/>
            <pc:sldMk cId="324282582" sldId="2885"/>
            <ac:grpSpMk id="107" creationId="{D98D662A-3D65-4175-8431-D2ED5D92C066}"/>
          </ac:grpSpMkLst>
        </pc:grpChg>
        <pc:grpChg chg="mod">
          <ac:chgData name="Jason Wiese" userId="4bff8d5b-7de6-4655-b397-69b0afc81113" providerId="ADAL" clId="{44C7F0B1-CA1F-4F25-A94A-A8F28FBB928B}" dt="2021-06-29T01:02:57.965" v="606" actId="1035"/>
          <ac:grpSpMkLst>
            <pc:docMk/>
            <pc:sldMk cId="324282582" sldId="2885"/>
            <ac:grpSpMk id="115" creationId="{8D788796-4CDA-4549-8963-C961FB751D58}"/>
          </ac:grpSpMkLst>
        </pc:grpChg>
        <pc:picChg chg="mod">
          <ac:chgData name="Jason Wiese" userId="4bff8d5b-7de6-4655-b397-69b0afc81113" providerId="ADAL" clId="{44C7F0B1-CA1F-4F25-A94A-A8F28FBB928B}" dt="2021-06-29T01:02:48.982" v="590"/>
          <ac:picMkLst>
            <pc:docMk/>
            <pc:sldMk cId="324282582" sldId="2885"/>
            <ac:picMk id="66" creationId="{72002412-2AA8-4A01-B155-5771D936FD8B}"/>
          </ac:picMkLst>
        </pc:picChg>
        <pc:picChg chg="mod">
          <ac:chgData name="Jason Wiese" userId="4bff8d5b-7de6-4655-b397-69b0afc81113" providerId="ADAL" clId="{44C7F0B1-CA1F-4F25-A94A-A8F28FBB928B}" dt="2021-06-29T01:02:48.982" v="590"/>
          <ac:picMkLst>
            <pc:docMk/>
            <pc:sldMk cId="324282582" sldId="2885"/>
            <ac:picMk id="86" creationId="{5217F478-D666-4E3F-9B51-F5C67E32B755}"/>
          </ac:picMkLst>
        </pc:picChg>
        <pc:picChg chg="mod">
          <ac:chgData name="Jason Wiese" userId="4bff8d5b-7de6-4655-b397-69b0afc81113" providerId="ADAL" clId="{44C7F0B1-CA1F-4F25-A94A-A8F28FBB928B}" dt="2021-06-29T01:03:10.674" v="612" actId="1035"/>
          <ac:picMkLst>
            <pc:docMk/>
            <pc:sldMk cId="324282582" sldId="2885"/>
            <ac:picMk id="100" creationId="{0EBC6B3C-3C5C-47D5-9794-CEFD15F9145B}"/>
          </ac:picMkLst>
        </pc:picChg>
        <pc:picChg chg="mod">
          <ac:chgData name="Jason Wiese" userId="4bff8d5b-7de6-4655-b397-69b0afc81113" providerId="ADAL" clId="{44C7F0B1-CA1F-4F25-A94A-A8F28FBB928B}" dt="2021-06-29T01:03:01.376" v="609" actId="1035"/>
          <ac:picMkLst>
            <pc:docMk/>
            <pc:sldMk cId="324282582" sldId="2885"/>
            <ac:picMk id="109" creationId="{E3D3CECF-DAFA-45B0-B1A1-F48837025ECE}"/>
          </ac:picMkLst>
        </pc:picChg>
        <pc:picChg chg="mod">
          <ac:chgData name="Jason Wiese" userId="4bff8d5b-7de6-4655-b397-69b0afc81113" providerId="ADAL" clId="{44C7F0B1-CA1F-4F25-A94A-A8F28FBB928B}" dt="2021-06-29T01:03:01.376" v="609" actId="1035"/>
          <ac:picMkLst>
            <pc:docMk/>
            <pc:sldMk cId="324282582" sldId="2885"/>
            <ac:picMk id="110" creationId="{E53F231A-9BE0-4DBD-851F-E7EF3F08F7FB}"/>
          </ac:picMkLst>
        </pc:picChg>
        <pc:picChg chg="mod">
          <ac:chgData name="Jason Wiese" userId="4bff8d5b-7de6-4655-b397-69b0afc81113" providerId="ADAL" clId="{44C7F0B1-CA1F-4F25-A94A-A8F28FBB928B}" dt="2021-06-29T01:04:10.626" v="637" actId="1036"/>
          <ac:picMkLst>
            <pc:docMk/>
            <pc:sldMk cId="324282582" sldId="2885"/>
            <ac:picMk id="121" creationId="{3F0A7D05-8168-424F-B675-567AE96BE76D}"/>
          </ac:picMkLst>
        </pc:picChg>
        <pc:picChg chg="mod">
          <ac:chgData name="Jason Wiese" userId="4bff8d5b-7de6-4655-b397-69b0afc81113" providerId="ADAL" clId="{44C7F0B1-CA1F-4F25-A94A-A8F28FBB928B}" dt="2021-06-29T01:03:47.059" v="623"/>
          <ac:picMkLst>
            <pc:docMk/>
            <pc:sldMk cId="324282582" sldId="2885"/>
            <ac:picMk id="122" creationId="{26A41003-2723-4C65-B28D-3651507206EA}"/>
          </ac:picMkLst>
        </pc:picChg>
      </pc:sldChg>
      <pc:sldChg chg="addSp delSp modSp mod">
        <pc:chgData name="Jason Wiese" userId="4bff8d5b-7de6-4655-b397-69b0afc81113" providerId="ADAL" clId="{44C7F0B1-CA1F-4F25-A94A-A8F28FBB928B}" dt="2021-06-29T04:07:33.292" v="6405" actId="20577"/>
        <pc:sldMkLst>
          <pc:docMk/>
          <pc:sldMk cId="2079649311" sldId="2944"/>
        </pc:sldMkLst>
        <pc:spChg chg="mod">
          <ac:chgData name="Jason Wiese" userId="4bff8d5b-7de6-4655-b397-69b0afc81113" providerId="ADAL" clId="{44C7F0B1-CA1F-4F25-A94A-A8F28FBB928B}" dt="2021-06-29T04:07:33.292" v="6405" actId="20577"/>
          <ac:spMkLst>
            <pc:docMk/>
            <pc:sldMk cId="2079649311" sldId="2944"/>
            <ac:spMk id="12" creationId="{FCBDB492-9443-3D4A-8E9D-B3CECB95DCD7}"/>
          </ac:spMkLst>
        </pc:spChg>
        <pc:spChg chg="mod">
          <ac:chgData name="Jason Wiese" userId="4bff8d5b-7de6-4655-b397-69b0afc81113" providerId="ADAL" clId="{44C7F0B1-CA1F-4F25-A94A-A8F28FBB928B}" dt="2021-06-29T00:53:36.540" v="130" actId="1076"/>
          <ac:spMkLst>
            <pc:docMk/>
            <pc:sldMk cId="2079649311" sldId="2944"/>
            <ac:spMk id="36" creationId="{8C1F3319-F1EC-49B4-8205-6CD5764199F6}"/>
          </ac:spMkLst>
        </pc:spChg>
        <pc:spChg chg="mod">
          <ac:chgData name="Jason Wiese" userId="4bff8d5b-7de6-4655-b397-69b0afc81113" providerId="ADAL" clId="{44C7F0B1-CA1F-4F25-A94A-A8F28FBB928B}" dt="2021-06-29T00:50:47.577" v="54" actId="14100"/>
          <ac:spMkLst>
            <pc:docMk/>
            <pc:sldMk cId="2079649311" sldId="2944"/>
            <ac:spMk id="41" creationId="{4D192CF4-270F-48EA-99F5-C3684093A964}"/>
          </ac:spMkLst>
        </pc:spChg>
        <pc:spChg chg="mod">
          <ac:chgData name="Jason Wiese" userId="4bff8d5b-7de6-4655-b397-69b0afc81113" providerId="ADAL" clId="{44C7F0B1-CA1F-4F25-A94A-A8F28FBB928B}" dt="2021-06-29T00:53:15.008" v="123" actId="1076"/>
          <ac:spMkLst>
            <pc:docMk/>
            <pc:sldMk cId="2079649311" sldId="2944"/>
            <ac:spMk id="52" creationId="{7B3D3130-0B8C-4550-9EEB-BCE704C4678A}"/>
          </ac:spMkLst>
        </pc:spChg>
        <pc:spChg chg="add del mod">
          <ac:chgData name="Jason Wiese" userId="4bff8d5b-7de6-4655-b397-69b0afc81113" providerId="ADAL" clId="{44C7F0B1-CA1F-4F25-A94A-A8F28FBB928B}" dt="2021-06-29T01:41:34.993" v="1569" actId="478"/>
          <ac:spMkLst>
            <pc:docMk/>
            <pc:sldMk cId="2079649311" sldId="2944"/>
            <ac:spMk id="57" creationId="{9525B01D-64A5-4F9E-B8E3-FC6EC1766584}"/>
          </ac:spMkLst>
        </pc:spChg>
        <pc:spChg chg="mod">
          <ac:chgData name="Jason Wiese" userId="4bff8d5b-7de6-4655-b397-69b0afc81113" providerId="ADAL" clId="{44C7F0B1-CA1F-4F25-A94A-A8F28FBB928B}" dt="2021-06-29T00:50:47.577" v="54" actId="14100"/>
          <ac:spMkLst>
            <pc:docMk/>
            <pc:sldMk cId="2079649311" sldId="2944"/>
            <ac:spMk id="59" creationId="{881F5D9B-24AD-40A2-BF29-B32AE6C3D3DA}"/>
          </ac:spMkLst>
        </pc:spChg>
        <pc:spChg chg="mod">
          <ac:chgData name="Jason Wiese" userId="4bff8d5b-7de6-4655-b397-69b0afc81113" providerId="ADAL" clId="{44C7F0B1-CA1F-4F25-A94A-A8F28FBB928B}" dt="2021-06-29T00:52:53.242" v="110" actId="1076"/>
          <ac:spMkLst>
            <pc:docMk/>
            <pc:sldMk cId="2079649311" sldId="2944"/>
            <ac:spMk id="63" creationId="{C1759D69-B936-433B-8704-C15365121D67}"/>
          </ac:spMkLst>
        </pc:spChg>
        <pc:spChg chg="mod">
          <ac:chgData name="Jason Wiese" userId="4bff8d5b-7de6-4655-b397-69b0afc81113" providerId="ADAL" clId="{44C7F0B1-CA1F-4F25-A94A-A8F28FBB928B}" dt="2021-06-29T00:52:19.692" v="102" actId="1076"/>
          <ac:spMkLst>
            <pc:docMk/>
            <pc:sldMk cId="2079649311" sldId="2944"/>
            <ac:spMk id="64" creationId="{6A89EB69-7E1B-4B67-A241-8C6561DFEBF1}"/>
          </ac:spMkLst>
        </pc:spChg>
        <pc:spChg chg="mod">
          <ac:chgData name="Jason Wiese" userId="4bff8d5b-7de6-4655-b397-69b0afc81113" providerId="ADAL" clId="{44C7F0B1-CA1F-4F25-A94A-A8F28FBB928B}" dt="2021-06-29T00:51:04.041" v="63" actId="1076"/>
          <ac:spMkLst>
            <pc:docMk/>
            <pc:sldMk cId="2079649311" sldId="2944"/>
            <ac:spMk id="68" creationId="{966DCBAF-DC43-4FAB-AA80-566685DEEE37}"/>
          </ac:spMkLst>
        </pc:spChg>
        <pc:spChg chg="mod">
          <ac:chgData name="Jason Wiese" userId="4bff8d5b-7de6-4655-b397-69b0afc81113" providerId="ADAL" clId="{44C7F0B1-CA1F-4F25-A94A-A8F28FBB928B}" dt="2021-06-29T00:53:06.356" v="119" actId="1076"/>
          <ac:spMkLst>
            <pc:docMk/>
            <pc:sldMk cId="2079649311" sldId="2944"/>
            <ac:spMk id="71" creationId="{DBCC1463-DB2B-4333-9A3D-81949E56573A}"/>
          </ac:spMkLst>
        </pc:spChg>
        <pc:spChg chg="mod">
          <ac:chgData name="Jason Wiese" userId="4bff8d5b-7de6-4655-b397-69b0afc81113" providerId="ADAL" clId="{44C7F0B1-CA1F-4F25-A94A-A8F28FBB928B}" dt="2021-06-29T00:53:10.018" v="121" actId="1076"/>
          <ac:spMkLst>
            <pc:docMk/>
            <pc:sldMk cId="2079649311" sldId="2944"/>
            <ac:spMk id="84" creationId="{00B9DBE7-589D-4F62-B8C2-57DEE27CE7FD}"/>
          </ac:spMkLst>
        </pc:spChg>
        <pc:spChg chg="mod">
          <ac:chgData name="Jason Wiese" userId="4bff8d5b-7de6-4655-b397-69b0afc81113" providerId="ADAL" clId="{44C7F0B1-CA1F-4F25-A94A-A8F28FBB928B}" dt="2021-06-29T00:53:26.604" v="126" actId="1076"/>
          <ac:spMkLst>
            <pc:docMk/>
            <pc:sldMk cId="2079649311" sldId="2944"/>
            <ac:spMk id="92" creationId="{3C793FBF-A444-4D29-A031-8CF201049909}"/>
          </ac:spMkLst>
        </pc:spChg>
        <pc:spChg chg="mod">
          <ac:chgData name="Jason Wiese" userId="4bff8d5b-7de6-4655-b397-69b0afc81113" providerId="ADAL" clId="{44C7F0B1-CA1F-4F25-A94A-A8F28FBB928B}" dt="2021-06-29T00:52:29.784" v="105" actId="1076"/>
          <ac:spMkLst>
            <pc:docMk/>
            <pc:sldMk cId="2079649311" sldId="2944"/>
            <ac:spMk id="102" creationId="{36172AE6-6BFA-49A4-B754-C02910B4A48F}"/>
          </ac:spMkLst>
        </pc:spChg>
        <pc:grpChg chg="mod">
          <ac:chgData name="Jason Wiese" userId="4bff8d5b-7de6-4655-b397-69b0afc81113" providerId="ADAL" clId="{44C7F0B1-CA1F-4F25-A94A-A8F28FBB928B}" dt="2021-06-29T00:53:07.840" v="120" actId="1076"/>
          <ac:grpSpMkLst>
            <pc:docMk/>
            <pc:sldMk cId="2079649311" sldId="2944"/>
            <ac:grpSpMk id="7" creationId="{A1BF4708-A209-4698-BBF9-43AFA87BD585}"/>
          </ac:grpSpMkLst>
        </pc:grpChg>
        <pc:grpChg chg="mod">
          <ac:chgData name="Jason Wiese" userId="4bff8d5b-7de6-4655-b397-69b0afc81113" providerId="ADAL" clId="{44C7F0B1-CA1F-4F25-A94A-A8F28FBB928B}" dt="2021-06-29T00:53:36.540" v="130" actId="1076"/>
          <ac:grpSpMkLst>
            <pc:docMk/>
            <pc:sldMk cId="2079649311" sldId="2944"/>
            <ac:grpSpMk id="9" creationId="{F359B9AF-6EB5-462A-BF9D-26F444A83AC4}"/>
          </ac:grpSpMkLst>
        </pc:grpChg>
        <pc:grpChg chg="mod">
          <ac:chgData name="Jason Wiese" userId="4bff8d5b-7de6-4655-b397-69b0afc81113" providerId="ADAL" clId="{44C7F0B1-CA1F-4F25-A94A-A8F28FBB928B}" dt="2021-06-29T00:53:15.008" v="123" actId="1076"/>
          <ac:grpSpMkLst>
            <pc:docMk/>
            <pc:sldMk cId="2079649311" sldId="2944"/>
            <ac:grpSpMk id="14" creationId="{97B6B602-5047-4BDD-B02B-8D17575E4A53}"/>
          </ac:grpSpMkLst>
        </pc:grpChg>
        <pc:grpChg chg="mod">
          <ac:chgData name="Jason Wiese" userId="4bff8d5b-7de6-4655-b397-69b0afc81113" providerId="ADAL" clId="{44C7F0B1-CA1F-4F25-A94A-A8F28FBB928B}" dt="2021-06-29T00:53:13.140" v="122" actId="1076"/>
          <ac:grpSpMkLst>
            <pc:docMk/>
            <pc:sldMk cId="2079649311" sldId="2944"/>
            <ac:grpSpMk id="28" creationId="{D80BD26A-7089-411D-BAE2-CB4D686393E2}"/>
          </ac:grpSpMkLst>
        </pc:grpChg>
        <pc:grpChg chg="del">
          <ac:chgData name="Jason Wiese" userId="4bff8d5b-7de6-4655-b397-69b0afc81113" providerId="ADAL" clId="{44C7F0B1-CA1F-4F25-A94A-A8F28FBB928B}" dt="2021-06-29T00:50:31.310" v="51" actId="478"/>
          <ac:grpSpMkLst>
            <pc:docMk/>
            <pc:sldMk cId="2079649311" sldId="2944"/>
            <ac:grpSpMk id="33" creationId="{1455B17D-DD13-49F3-8EC1-518898130CB5}"/>
          </ac:grpSpMkLst>
        </pc:grpChg>
        <pc:grpChg chg="mod">
          <ac:chgData name="Jason Wiese" userId="4bff8d5b-7de6-4655-b397-69b0afc81113" providerId="ADAL" clId="{44C7F0B1-CA1F-4F25-A94A-A8F28FBB928B}" dt="2021-06-29T00:52:53.242" v="110" actId="1076"/>
          <ac:grpSpMkLst>
            <pc:docMk/>
            <pc:sldMk cId="2079649311" sldId="2944"/>
            <ac:grpSpMk id="38" creationId="{9CC33800-38EA-49F9-B928-58A5C0565BCF}"/>
          </ac:grpSpMkLst>
        </pc:grpChg>
        <pc:grpChg chg="mod">
          <ac:chgData name="Jason Wiese" userId="4bff8d5b-7de6-4655-b397-69b0afc81113" providerId="ADAL" clId="{44C7F0B1-CA1F-4F25-A94A-A8F28FBB928B}" dt="2021-06-29T00:52:19.692" v="102" actId="1076"/>
          <ac:grpSpMkLst>
            <pc:docMk/>
            <pc:sldMk cId="2079649311" sldId="2944"/>
            <ac:grpSpMk id="46" creationId="{870983B3-405C-4D6C-8A6A-CE3E79120670}"/>
          </ac:grpSpMkLst>
        </pc:grpChg>
        <pc:grpChg chg="mod">
          <ac:chgData name="Jason Wiese" userId="4bff8d5b-7de6-4655-b397-69b0afc81113" providerId="ADAL" clId="{44C7F0B1-CA1F-4F25-A94A-A8F28FBB928B}" dt="2021-06-29T00:52:19.692" v="102" actId="1076"/>
          <ac:grpSpMkLst>
            <pc:docMk/>
            <pc:sldMk cId="2079649311" sldId="2944"/>
            <ac:grpSpMk id="51" creationId="{0019F39F-D41C-4512-85DA-E3CDF3610F53}"/>
          </ac:grpSpMkLst>
        </pc:grpChg>
        <pc:grpChg chg="mod">
          <ac:chgData name="Jason Wiese" userId="4bff8d5b-7de6-4655-b397-69b0afc81113" providerId="ADAL" clId="{44C7F0B1-CA1F-4F25-A94A-A8F28FBB928B}" dt="2021-06-29T00:51:04.041" v="63" actId="1076"/>
          <ac:grpSpMkLst>
            <pc:docMk/>
            <pc:sldMk cId="2079649311" sldId="2944"/>
            <ac:grpSpMk id="61" creationId="{417A0A8B-F343-4715-ADDE-D602B785D696}"/>
          </ac:grpSpMkLst>
        </pc:grpChg>
        <pc:grpChg chg="mod">
          <ac:chgData name="Jason Wiese" userId="4bff8d5b-7de6-4655-b397-69b0afc81113" providerId="ADAL" clId="{44C7F0B1-CA1F-4F25-A94A-A8F28FBB928B}" dt="2021-06-29T00:51:04.041" v="63" actId="1076"/>
          <ac:grpSpMkLst>
            <pc:docMk/>
            <pc:sldMk cId="2079649311" sldId="2944"/>
            <ac:grpSpMk id="66" creationId="{3BF0548B-9A76-41CC-912F-6F735D536DBC}"/>
          </ac:grpSpMkLst>
        </pc:grpChg>
        <pc:grpChg chg="mod">
          <ac:chgData name="Jason Wiese" userId="4bff8d5b-7de6-4655-b397-69b0afc81113" providerId="ADAL" clId="{44C7F0B1-CA1F-4F25-A94A-A8F28FBB928B}" dt="2021-06-29T00:53:06.356" v="119" actId="1076"/>
          <ac:grpSpMkLst>
            <pc:docMk/>
            <pc:sldMk cId="2079649311" sldId="2944"/>
            <ac:grpSpMk id="70" creationId="{39C37BBA-8BB5-4259-BD00-C9A194C39B4A}"/>
          </ac:grpSpMkLst>
        </pc:grpChg>
        <pc:grpChg chg="del">
          <ac:chgData name="Jason Wiese" userId="4bff8d5b-7de6-4655-b397-69b0afc81113" providerId="ADAL" clId="{44C7F0B1-CA1F-4F25-A94A-A8F28FBB928B}" dt="2021-06-29T00:50:31.310" v="51" actId="478"/>
          <ac:grpSpMkLst>
            <pc:docMk/>
            <pc:sldMk cId="2079649311" sldId="2944"/>
            <ac:grpSpMk id="74" creationId="{58B395DE-A975-4175-93FE-EC903632ADCD}"/>
          </ac:grpSpMkLst>
        </pc:grpChg>
        <pc:grpChg chg="del">
          <ac:chgData name="Jason Wiese" userId="4bff8d5b-7de6-4655-b397-69b0afc81113" providerId="ADAL" clId="{44C7F0B1-CA1F-4F25-A94A-A8F28FBB928B}" dt="2021-06-29T00:50:31.310" v="51" actId="478"/>
          <ac:grpSpMkLst>
            <pc:docMk/>
            <pc:sldMk cId="2079649311" sldId="2944"/>
            <ac:grpSpMk id="79" creationId="{F0B6315C-173B-4A2E-A5BC-5EA5B0BEFD55}"/>
          </ac:grpSpMkLst>
        </pc:grpChg>
        <pc:grpChg chg="mod">
          <ac:chgData name="Jason Wiese" userId="4bff8d5b-7de6-4655-b397-69b0afc81113" providerId="ADAL" clId="{44C7F0B1-CA1F-4F25-A94A-A8F28FBB928B}" dt="2021-06-29T00:53:10.018" v="121" actId="1076"/>
          <ac:grpSpMkLst>
            <pc:docMk/>
            <pc:sldMk cId="2079649311" sldId="2944"/>
            <ac:grpSpMk id="83" creationId="{D5999782-3451-400A-A0C6-13EFA8DCFC06}"/>
          </ac:grpSpMkLst>
        </pc:grpChg>
        <pc:grpChg chg="del">
          <ac:chgData name="Jason Wiese" userId="4bff8d5b-7de6-4655-b397-69b0afc81113" providerId="ADAL" clId="{44C7F0B1-CA1F-4F25-A94A-A8F28FBB928B}" dt="2021-06-29T00:50:31.310" v="51" actId="478"/>
          <ac:grpSpMkLst>
            <pc:docMk/>
            <pc:sldMk cId="2079649311" sldId="2944"/>
            <ac:grpSpMk id="87" creationId="{1D7CA40E-B9F1-4D9E-83C4-AB77FB9CB7E4}"/>
          </ac:grpSpMkLst>
        </pc:grpChg>
        <pc:grpChg chg="mod">
          <ac:chgData name="Jason Wiese" userId="4bff8d5b-7de6-4655-b397-69b0afc81113" providerId="ADAL" clId="{44C7F0B1-CA1F-4F25-A94A-A8F28FBB928B}" dt="2021-06-29T00:53:26.604" v="126" actId="1076"/>
          <ac:grpSpMkLst>
            <pc:docMk/>
            <pc:sldMk cId="2079649311" sldId="2944"/>
            <ac:grpSpMk id="91" creationId="{D9976374-D677-4C65-93D5-C0A28D97DF86}"/>
          </ac:grpSpMkLst>
        </pc:grpChg>
        <pc:grpChg chg="del">
          <ac:chgData name="Jason Wiese" userId="4bff8d5b-7de6-4655-b397-69b0afc81113" providerId="ADAL" clId="{44C7F0B1-CA1F-4F25-A94A-A8F28FBB928B}" dt="2021-06-29T00:50:31.310" v="51" actId="478"/>
          <ac:grpSpMkLst>
            <pc:docMk/>
            <pc:sldMk cId="2079649311" sldId="2944"/>
            <ac:grpSpMk id="95" creationId="{AE4DE85C-0F62-4DE1-81AB-18BFFD6621A0}"/>
          </ac:grpSpMkLst>
        </pc:grpChg>
        <pc:grpChg chg="mod">
          <ac:chgData name="Jason Wiese" userId="4bff8d5b-7de6-4655-b397-69b0afc81113" providerId="ADAL" clId="{44C7F0B1-CA1F-4F25-A94A-A8F28FBB928B}" dt="2021-06-29T00:52:29.784" v="105" actId="1076"/>
          <ac:grpSpMkLst>
            <pc:docMk/>
            <pc:sldMk cId="2079649311" sldId="2944"/>
            <ac:grpSpMk id="101" creationId="{74EDB907-8BB6-4A3A-A662-41354808F3AF}"/>
          </ac:grpSpMkLst>
        </pc:grpChg>
        <pc:picChg chg="mod">
          <ac:chgData name="Jason Wiese" userId="4bff8d5b-7de6-4655-b397-69b0afc81113" providerId="ADAL" clId="{44C7F0B1-CA1F-4F25-A94A-A8F28FBB928B}" dt="2021-06-29T00:50:47.577" v="54" actId="14100"/>
          <ac:picMkLst>
            <pc:docMk/>
            <pc:sldMk cId="2079649311" sldId="2944"/>
            <ac:picMk id="5" creationId="{66E33D80-90BF-4D16-8E46-2F7300AAFE8C}"/>
          </ac:picMkLst>
        </pc:picChg>
        <pc:picChg chg="mod">
          <ac:chgData name="Jason Wiese" userId="4bff8d5b-7de6-4655-b397-69b0afc81113" providerId="ADAL" clId="{44C7F0B1-CA1F-4F25-A94A-A8F28FBB928B}" dt="2021-06-29T00:50:47.577" v="54" actId="14100"/>
          <ac:picMkLst>
            <pc:docMk/>
            <pc:sldMk cId="2079649311" sldId="2944"/>
            <ac:picMk id="6" creationId="{6043C2EE-A710-4203-A4B6-FF305DD50F1F}"/>
          </ac:picMkLst>
        </pc:picChg>
        <pc:picChg chg="mod">
          <ac:chgData name="Jason Wiese" userId="4bff8d5b-7de6-4655-b397-69b0afc81113" providerId="ADAL" clId="{44C7F0B1-CA1F-4F25-A94A-A8F28FBB928B}" dt="2021-06-29T00:53:36.540" v="130" actId="1076"/>
          <ac:picMkLst>
            <pc:docMk/>
            <pc:sldMk cId="2079649311" sldId="2944"/>
            <ac:picMk id="24" creationId="{9957D6BA-AB1B-4D56-B890-E5F5EDA8517D}"/>
          </ac:picMkLst>
        </pc:picChg>
        <pc:picChg chg="mod">
          <ac:chgData name="Jason Wiese" userId="4bff8d5b-7de6-4655-b397-69b0afc81113" providerId="ADAL" clId="{44C7F0B1-CA1F-4F25-A94A-A8F28FBB928B}" dt="2021-06-29T00:53:15.008" v="123" actId="1076"/>
          <ac:picMkLst>
            <pc:docMk/>
            <pc:sldMk cId="2079649311" sldId="2944"/>
            <ac:picMk id="47" creationId="{1629843F-18F4-476A-AEEF-C24A8109A00A}"/>
          </ac:picMkLst>
        </pc:picChg>
        <pc:picChg chg="mod">
          <ac:chgData name="Jason Wiese" userId="4bff8d5b-7de6-4655-b397-69b0afc81113" providerId="ADAL" clId="{44C7F0B1-CA1F-4F25-A94A-A8F28FBB928B}" dt="2021-06-29T00:50:47.577" v="54" actId="14100"/>
          <ac:picMkLst>
            <pc:docMk/>
            <pc:sldMk cId="2079649311" sldId="2944"/>
            <ac:picMk id="50" creationId="{F8C8A6F0-A59A-4483-AB4D-AF87AAD9E963}"/>
          </ac:picMkLst>
        </pc:picChg>
        <pc:picChg chg="mod">
          <ac:chgData name="Jason Wiese" userId="4bff8d5b-7de6-4655-b397-69b0afc81113" providerId="ADAL" clId="{44C7F0B1-CA1F-4F25-A94A-A8F28FBB928B}" dt="2021-06-29T00:52:53.242" v="110" actId="1076"/>
          <ac:picMkLst>
            <pc:docMk/>
            <pc:sldMk cId="2079649311" sldId="2944"/>
            <ac:picMk id="54" creationId="{1658A38C-1491-4BAA-B78A-7E3A551CB05A}"/>
          </ac:picMkLst>
        </pc:picChg>
        <pc:picChg chg="mod">
          <ac:chgData name="Jason Wiese" userId="4bff8d5b-7de6-4655-b397-69b0afc81113" providerId="ADAL" clId="{44C7F0B1-CA1F-4F25-A94A-A8F28FBB928B}" dt="2021-06-29T00:50:47.577" v="54" actId="14100"/>
          <ac:picMkLst>
            <pc:docMk/>
            <pc:sldMk cId="2079649311" sldId="2944"/>
            <ac:picMk id="60" creationId="{8C4A1300-665A-4D6D-8A4B-1E409473F846}"/>
          </ac:picMkLst>
        </pc:picChg>
        <pc:picChg chg="mod">
          <ac:chgData name="Jason Wiese" userId="4bff8d5b-7de6-4655-b397-69b0afc81113" providerId="ADAL" clId="{44C7F0B1-CA1F-4F25-A94A-A8F28FBB928B}" dt="2021-06-29T00:52:19.692" v="102" actId="1076"/>
          <ac:picMkLst>
            <pc:docMk/>
            <pc:sldMk cId="2079649311" sldId="2944"/>
            <ac:picMk id="62" creationId="{1A379A80-3FE3-4074-BFE6-571D159D594D}"/>
          </ac:picMkLst>
        </pc:picChg>
        <pc:picChg chg="mod">
          <ac:chgData name="Jason Wiese" userId="4bff8d5b-7de6-4655-b397-69b0afc81113" providerId="ADAL" clId="{44C7F0B1-CA1F-4F25-A94A-A8F28FBB928B}" dt="2021-06-29T00:52:19.692" v="102" actId="1076"/>
          <ac:picMkLst>
            <pc:docMk/>
            <pc:sldMk cId="2079649311" sldId="2944"/>
            <ac:picMk id="65" creationId="{F44C2096-C6D1-42CA-B01D-ADD4AB5BE622}"/>
          </ac:picMkLst>
        </pc:picChg>
        <pc:picChg chg="mod">
          <ac:chgData name="Jason Wiese" userId="4bff8d5b-7de6-4655-b397-69b0afc81113" providerId="ADAL" clId="{44C7F0B1-CA1F-4F25-A94A-A8F28FBB928B}" dt="2021-06-29T00:51:04.041" v="63" actId="1076"/>
          <ac:picMkLst>
            <pc:docMk/>
            <pc:sldMk cId="2079649311" sldId="2944"/>
            <ac:picMk id="67" creationId="{60AFE163-B50E-411F-96C7-3F97658A71CA}"/>
          </ac:picMkLst>
        </pc:picChg>
        <pc:picChg chg="mod">
          <ac:chgData name="Jason Wiese" userId="4bff8d5b-7de6-4655-b397-69b0afc81113" providerId="ADAL" clId="{44C7F0B1-CA1F-4F25-A94A-A8F28FBB928B}" dt="2021-06-29T00:51:04.041" v="63" actId="1076"/>
          <ac:picMkLst>
            <pc:docMk/>
            <pc:sldMk cId="2079649311" sldId="2944"/>
            <ac:picMk id="69" creationId="{EBC452EB-E580-4541-820F-E2F106DD0BB2}"/>
          </ac:picMkLst>
        </pc:picChg>
        <pc:picChg chg="mod">
          <ac:chgData name="Jason Wiese" userId="4bff8d5b-7de6-4655-b397-69b0afc81113" providerId="ADAL" clId="{44C7F0B1-CA1F-4F25-A94A-A8F28FBB928B}" dt="2021-06-29T00:53:06.356" v="119" actId="1076"/>
          <ac:picMkLst>
            <pc:docMk/>
            <pc:sldMk cId="2079649311" sldId="2944"/>
            <ac:picMk id="72" creationId="{50E7ACBB-715E-428D-B78C-E34CCC338F63}"/>
          </ac:picMkLst>
        </pc:picChg>
        <pc:picChg chg="mod">
          <ac:chgData name="Jason Wiese" userId="4bff8d5b-7de6-4655-b397-69b0afc81113" providerId="ADAL" clId="{44C7F0B1-CA1F-4F25-A94A-A8F28FBB928B}" dt="2021-06-29T00:53:06.356" v="119" actId="1076"/>
          <ac:picMkLst>
            <pc:docMk/>
            <pc:sldMk cId="2079649311" sldId="2944"/>
            <ac:picMk id="73" creationId="{89E82391-C44F-4F28-8F15-BF0163D8D151}"/>
          </ac:picMkLst>
        </pc:picChg>
        <pc:picChg chg="mod">
          <ac:chgData name="Jason Wiese" userId="4bff8d5b-7de6-4655-b397-69b0afc81113" providerId="ADAL" clId="{44C7F0B1-CA1F-4F25-A94A-A8F28FBB928B}" dt="2021-06-29T00:53:10.018" v="121" actId="1076"/>
          <ac:picMkLst>
            <pc:docMk/>
            <pc:sldMk cId="2079649311" sldId="2944"/>
            <ac:picMk id="85" creationId="{288424AF-A0F6-4AC2-8074-5C192149F861}"/>
          </ac:picMkLst>
        </pc:picChg>
        <pc:picChg chg="mod">
          <ac:chgData name="Jason Wiese" userId="4bff8d5b-7de6-4655-b397-69b0afc81113" providerId="ADAL" clId="{44C7F0B1-CA1F-4F25-A94A-A8F28FBB928B}" dt="2021-06-29T00:53:10.018" v="121" actId="1076"/>
          <ac:picMkLst>
            <pc:docMk/>
            <pc:sldMk cId="2079649311" sldId="2944"/>
            <ac:picMk id="86" creationId="{40881862-A4AA-4DB4-8CB7-17B8C6C5F404}"/>
          </ac:picMkLst>
        </pc:picChg>
        <pc:picChg chg="mod">
          <ac:chgData name="Jason Wiese" userId="4bff8d5b-7de6-4655-b397-69b0afc81113" providerId="ADAL" clId="{44C7F0B1-CA1F-4F25-A94A-A8F28FBB928B}" dt="2021-06-29T00:53:26.604" v="126" actId="1076"/>
          <ac:picMkLst>
            <pc:docMk/>
            <pc:sldMk cId="2079649311" sldId="2944"/>
            <ac:picMk id="93" creationId="{98D3894A-CC42-4878-8286-003FBE4A825E}"/>
          </ac:picMkLst>
        </pc:picChg>
        <pc:picChg chg="mod">
          <ac:chgData name="Jason Wiese" userId="4bff8d5b-7de6-4655-b397-69b0afc81113" providerId="ADAL" clId="{44C7F0B1-CA1F-4F25-A94A-A8F28FBB928B}" dt="2021-06-29T00:53:26.604" v="126" actId="1076"/>
          <ac:picMkLst>
            <pc:docMk/>
            <pc:sldMk cId="2079649311" sldId="2944"/>
            <ac:picMk id="94" creationId="{8595E470-877B-48F5-9593-CB9CA07BFDD4}"/>
          </ac:picMkLst>
        </pc:picChg>
        <pc:picChg chg="mod">
          <ac:chgData name="Jason Wiese" userId="4bff8d5b-7de6-4655-b397-69b0afc81113" providerId="ADAL" clId="{44C7F0B1-CA1F-4F25-A94A-A8F28FBB928B}" dt="2021-06-29T00:52:29.784" v="105" actId="1076"/>
          <ac:picMkLst>
            <pc:docMk/>
            <pc:sldMk cId="2079649311" sldId="2944"/>
            <ac:picMk id="103" creationId="{20264B68-62B2-4287-AE9E-A0F5D7C5583A}"/>
          </ac:picMkLst>
        </pc:picChg>
        <pc:picChg chg="mod">
          <ac:chgData name="Jason Wiese" userId="4bff8d5b-7de6-4655-b397-69b0afc81113" providerId="ADAL" clId="{44C7F0B1-CA1F-4F25-A94A-A8F28FBB928B}" dt="2021-06-29T00:52:29.784" v="105" actId="1076"/>
          <ac:picMkLst>
            <pc:docMk/>
            <pc:sldMk cId="2079649311" sldId="2944"/>
            <ac:picMk id="104" creationId="{C35E85F5-454A-4736-BE82-52EFD350EA6F}"/>
          </ac:picMkLst>
        </pc:picChg>
        <pc:picChg chg="add mod">
          <ac:chgData name="Jason Wiese" userId="4bff8d5b-7de6-4655-b397-69b0afc81113" providerId="ADAL" clId="{44C7F0B1-CA1F-4F25-A94A-A8F28FBB928B}" dt="2021-06-29T00:47:03.594" v="2"/>
          <ac:picMkLst>
            <pc:docMk/>
            <pc:sldMk cId="2079649311" sldId="2944"/>
            <ac:picMk id="105" creationId="{DABA28DD-DE67-4C7F-A173-9F11EAE5CAD8}"/>
          </ac:picMkLst>
        </pc:picChg>
        <pc:picChg chg="mod">
          <ac:chgData name="Jason Wiese" userId="4bff8d5b-7de6-4655-b397-69b0afc81113" providerId="ADAL" clId="{44C7F0B1-CA1F-4F25-A94A-A8F28FBB928B}" dt="2021-06-29T00:53:36.540" v="130" actId="1076"/>
          <ac:picMkLst>
            <pc:docMk/>
            <pc:sldMk cId="2079649311" sldId="2944"/>
            <ac:picMk id="2050" creationId="{3A86BB6A-172B-4794-B2F0-485D19070C59}"/>
          </ac:picMkLst>
        </pc:picChg>
        <pc:picChg chg="mod">
          <ac:chgData name="Jason Wiese" userId="4bff8d5b-7de6-4655-b397-69b0afc81113" providerId="ADAL" clId="{44C7F0B1-CA1F-4F25-A94A-A8F28FBB928B}" dt="2021-06-29T00:53:15.008" v="123" actId="1076"/>
          <ac:picMkLst>
            <pc:docMk/>
            <pc:sldMk cId="2079649311" sldId="2944"/>
            <ac:picMk id="2058" creationId="{239EC097-46C0-4558-A5EA-35B240974B0A}"/>
          </ac:picMkLst>
        </pc:picChg>
        <pc:picChg chg="mod">
          <ac:chgData name="Jason Wiese" userId="4bff8d5b-7de6-4655-b397-69b0afc81113" providerId="ADAL" clId="{44C7F0B1-CA1F-4F25-A94A-A8F28FBB928B}" dt="2021-06-29T00:52:53.242" v="110" actId="1076"/>
          <ac:picMkLst>
            <pc:docMk/>
            <pc:sldMk cId="2079649311" sldId="2944"/>
            <ac:picMk id="2062" creationId="{81D279E6-842D-4A0E-8EFF-D58F69546F56}"/>
          </ac:picMkLst>
        </pc:picChg>
      </pc:sldChg>
      <pc:sldChg chg="addSp delSp modSp mod">
        <pc:chgData name="Jason Wiese" userId="4bff8d5b-7de6-4655-b397-69b0afc81113" providerId="ADAL" clId="{44C7F0B1-CA1F-4F25-A94A-A8F28FBB928B}" dt="2021-06-29T03:26:36.151" v="5873" actId="21"/>
        <pc:sldMkLst>
          <pc:docMk/>
          <pc:sldMk cId="1793799926" sldId="2144327537"/>
        </pc:sldMkLst>
        <pc:spChg chg="add del mod">
          <ac:chgData name="Jason Wiese" userId="4bff8d5b-7de6-4655-b397-69b0afc81113" providerId="ADAL" clId="{44C7F0B1-CA1F-4F25-A94A-A8F28FBB928B}" dt="2021-06-29T03:26:36.151" v="5873" actId="21"/>
          <ac:spMkLst>
            <pc:docMk/>
            <pc:sldMk cId="1793799926" sldId="2144327537"/>
            <ac:spMk id="8" creationId="{B534E6AC-D37B-4F82-9CDB-C27DF7AA6CCC}"/>
          </ac:spMkLst>
        </pc:spChg>
        <pc:spChg chg="mod">
          <ac:chgData name="Jason Wiese" userId="4bff8d5b-7de6-4655-b397-69b0afc81113" providerId="ADAL" clId="{44C7F0B1-CA1F-4F25-A94A-A8F28FBB928B}" dt="2021-06-29T03:26:08.244" v="5872" actId="20577"/>
          <ac:spMkLst>
            <pc:docMk/>
            <pc:sldMk cId="1793799926" sldId="2144327537"/>
            <ac:spMk id="10" creationId="{A1B6B665-7680-434B-85CC-B69AB1C61E7A}"/>
          </ac:spMkLst>
        </pc:spChg>
      </pc:sldChg>
      <pc:sldChg chg="delSp mod">
        <pc:chgData name="Jason Wiese" userId="4bff8d5b-7de6-4655-b397-69b0afc81113" providerId="ADAL" clId="{44C7F0B1-CA1F-4F25-A94A-A8F28FBB928B}" dt="2021-06-29T02:46:39.793" v="4298" actId="478"/>
        <pc:sldMkLst>
          <pc:docMk/>
          <pc:sldMk cId="3308949529" sldId="2144327570"/>
        </pc:sldMkLst>
        <pc:spChg chg="del">
          <ac:chgData name="Jason Wiese" userId="4bff8d5b-7de6-4655-b397-69b0afc81113" providerId="ADAL" clId="{44C7F0B1-CA1F-4F25-A94A-A8F28FBB928B}" dt="2021-06-29T02:46:39.793" v="4298" actId="478"/>
          <ac:spMkLst>
            <pc:docMk/>
            <pc:sldMk cId="3308949529" sldId="2144327570"/>
            <ac:spMk id="10" creationId="{8623B00C-C992-4C19-892B-5E44DF61D482}"/>
          </ac:spMkLst>
        </pc:spChg>
      </pc:sldChg>
      <pc:sldChg chg="addSp delSp modSp mod">
        <pc:chgData name="Jason Wiese" userId="4bff8d5b-7de6-4655-b397-69b0afc81113" providerId="ADAL" clId="{44C7F0B1-CA1F-4F25-A94A-A8F28FBB928B}" dt="2021-06-29T03:14:58.626" v="5327" actId="478"/>
        <pc:sldMkLst>
          <pc:docMk/>
          <pc:sldMk cId="1401026628" sldId="2144327623"/>
        </pc:sldMkLst>
        <pc:spChg chg="add del mod">
          <ac:chgData name="Jason Wiese" userId="4bff8d5b-7de6-4655-b397-69b0afc81113" providerId="ADAL" clId="{44C7F0B1-CA1F-4F25-A94A-A8F28FBB928B}" dt="2021-06-29T03:14:58.626" v="5327" actId="478"/>
          <ac:spMkLst>
            <pc:docMk/>
            <pc:sldMk cId="1401026628" sldId="2144327623"/>
            <ac:spMk id="60" creationId="{B4261448-DCD0-4731-A1A5-25B6DD99D317}"/>
          </ac:spMkLst>
        </pc:spChg>
      </pc:sldChg>
      <pc:sldChg chg="addSp delSp modSp mod">
        <pc:chgData name="Jason Wiese" userId="4bff8d5b-7de6-4655-b397-69b0afc81113" providerId="ADAL" clId="{44C7F0B1-CA1F-4F25-A94A-A8F28FBB928B}" dt="2021-06-29T04:04:30.115" v="6389" actId="20577"/>
        <pc:sldMkLst>
          <pc:docMk/>
          <pc:sldMk cId="1002796545" sldId="2144327624"/>
        </pc:sldMkLst>
        <pc:spChg chg="add del mod">
          <ac:chgData name="Jason Wiese" userId="4bff8d5b-7de6-4655-b397-69b0afc81113" providerId="ADAL" clId="{44C7F0B1-CA1F-4F25-A94A-A8F28FBB928B}" dt="2021-06-29T02:40:09.819" v="4290" actId="21"/>
          <ac:spMkLst>
            <pc:docMk/>
            <pc:sldMk cId="1002796545" sldId="2144327624"/>
            <ac:spMk id="28" creationId="{64739F77-3E57-4E90-83A1-F204DC70B654}"/>
          </ac:spMkLst>
        </pc:spChg>
        <pc:spChg chg="mod">
          <ac:chgData name="Jason Wiese" userId="4bff8d5b-7de6-4655-b397-69b0afc81113" providerId="ADAL" clId="{44C7F0B1-CA1F-4F25-A94A-A8F28FBB928B}" dt="2021-06-29T04:04:30.115" v="6389" actId="20577"/>
          <ac:spMkLst>
            <pc:docMk/>
            <pc:sldMk cId="1002796545" sldId="2144327624"/>
            <ac:spMk id="46" creationId="{90D3A715-FB61-4838-9AF8-1C6A8E108EDF}"/>
          </ac:spMkLst>
        </pc:spChg>
      </pc:sldChg>
      <pc:sldChg chg="addSp delSp modSp mod">
        <pc:chgData name="Jason Wiese" userId="4bff8d5b-7de6-4655-b397-69b0afc81113" providerId="ADAL" clId="{44C7F0B1-CA1F-4F25-A94A-A8F28FBB928B}" dt="2021-06-29T02:37:50.577" v="4048" actId="21"/>
        <pc:sldMkLst>
          <pc:docMk/>
          <pc:sldMk cId="3302653892" sldId="2144327625"/>
        </pc:sldMkLst>
        <pc:spChg chg="add del mod">
          <ac:chgData name="Jason Wiese" userId="4bff8d5b-7de6-4655-b397-69b0afc81113" providerId="ADAL" clId="{44C7F0B1-CA1F-4F25-A94A-A8F28FBB928B}" dt="2021-06-29T02:37:50.577" v="4048" actId="21"/>
          <ac:spMkLst>
            <pc:docMk/>
            <pc:sldMk cId="3302653892" sldId="2144327625"/>
            <ac:spMk id="24" creationId="{5839E7C0-79C6-4056-A362-C75484D09D42}"/>
          </ac:spMkLst>
        </pc:spChg>
        <pc:spChg chg="mod">
          <ac:chgData name="Jason Wiese" userId="4bff8d5b-7de6-4655-b397-69b0afc81113" providerId="ADAL" clId="{44C7F0B1-CA1F-4F25-A94A-A8F28FBB928B}" dt="2021-06-29T02:37:46.220" v="4047" actId="20577"/>
          <ac:spMkLst>
            <pc:docMk/>
            <pc:sldMk cId="3302653892" sldId="2144327625"/>
            <ac:spMk id="46" creationId="{90D3A715-FB61-4838-9AF8-1C6A8E108EDF}"/>
          </ac:spMkLst>
        </pc:spChg>
      </pc:sldChg>
      <pc:sldChg chg="addSp delSp modSp mod">
        <pc:chgData name="Jason Wiese" userId="4bff8d5b-7de6-4655-b397-69b0afc81113" providerId="ADAL" clId="{44C7F0B1-CA1F-4F25-A94A-A8F28FBB928B}" dt="2021-06-29T03:03:23.179" v="4577" actId="20577"/>
        <pc:sldMkLst>
          <pc:docMk/>
          <pc:sldMk cId="1337506980" sldId="2144327632"/>
        </pc:sldMkLst>
        <pc:spChg chg="del mod">
          <ac:chgData name="Jason Wiese" userId="4bff8d5b-7de6-4655-b397-69b0afc81113" providerId="ADAL" clId="{44C7F0B1-CA1F-4F25-A94A-A8F28FBB928B}" dt="2021-06-29T02:50:34.430" v="4448" actId="478"/>
          <ac:spMkLst>
            <pc:docMk/>
            <pc:sldMk cId="1337506980" sldId="2144327632"/>
            <ac:spMk id="6" creationId="{F1431DB1-ECD4-44C8-9D7B-A2AA5AA2F031}"/>
          </ac:spMkLst>
        </pc:spChg>
        <pc:spChg chg="add del mod">
          <ac:chgData name="Jason Wiese" userId="4bff8d5b-7de6-4655-b397-69b0afc81113" providerId="ADAL" clId="{44C7F0B1-CA1F-4F25-A94A-A8F28FBB928B}" dt="2021-06-29T02:50:17.820" v="4434"/>
          <ac:spMkLst>
            <pc:docMk/>
            <pc:sldMk cId="1337506980" sldId="2144327632"/>
            <ac:spMk id="8" creationId="{9CC28482-6A73-4BE8-94A5-66AB99CE4DF5}"/>
          </ac:spMkLst>
        </pc:spChg>
        <pc:spChg chg="add mod">
          <ac:chgData name="Jason Wiese" userId="4bff8d5b-7de6-4655-b397-69b0afc81113" providerId="ADAL" clId="{44C7F0B1-CA1F-4F25-A94A-A8F28FBB928B}" dt="2021-06-29T03:03:23.179" v="4577" actId="20577"/>
          <ac:spMkLst>
            <pc:docMk/>
            <pc:sldMk cId="1337506980" sldId="2144327632"/>
            <ac:spMk id="9" creationId="{88D12F5C-6B6D-470D-B7D9-904EB5620617}"/>
          </ac:spMkLst>
        </pc:spChg>
      </pc:sldChg>
      <pc:sldChg chg="addSp delSp modSp mod">
        <pc:chgData name="Jason Wiese" userId="4bff8d5b-7de6-4655-b397-69b0afc81113" providerId="ADAL" clId="{44C7F0B1-CA1F-4F25-A94A-A8F28FBB928B}" dt="2021-06-29T03:06:25.485" v="4651" actId="6549"/>
        <pc:sldMkLst>
          <pc:docMk/>
          <pc:sldMk cId="2671640013" sldId="2144327633"/>
        </pc:sldMkLst>
        <pc:spChg chg="del">
          <ac:chgData name="Jason Wiese" userId="4bff8d5b-7de6-4655-b397-69b0afc81113" providerId="ADAL" clId="{44C7F0B1-CA1F-4F25-A94A-A8F28FBB928B}" dt="2021-06-29T03:03:36.509" v="4578" actId="478"/>
          <ac:spMkLst>
            <pc:docMk/>
            <pc:sldMk cId="2671640013" sldId="2144327633"/>
            <ac:spMk id="6" creationId="{157BE32A-7763-4F52-9B75-99E1FC6EA6BE}"/>
          </ac:spMkLst>
        </pc:spChg>
        <pc:spChg chg="add mod">
          <ac:chgData name="Jason Wiese" userId="4bff8d5b-7de6-4655-b397-69b0afc81113" providerId="ADAL" clId="{44C7F0B1-CA1F-4F25-A94A-A8F28FBB928B}" dt="2021-06-29T03:06:25.485" v="4651" actId="6549"/>
          <ac:spMkLst>
            <pc:docMk/>
            <pc:sldMk cId="2671640013" sldId="2144327633"/>
            <ac:spMk id="8" creationId="{901BA3D9-1C3F-4EBD-B51F-3018824740C0}"/>
          </ac:spMkLst>
        </pc:spChg>
      </pc:sldChg>
      <pc:sldChg chg="addSp delSp modSp mod">
        <pc:chgData name="Jason Wiese" userId="4bff8d5b-7de6-4655-b397-69b0afc81113" providerId="ADAL" clId="{44C7F0B1-CA1F-4F25-A94A-A8F28FBB928B}" dt="2021-06-29T02:34:57.987" v="3863" actId="21"/>
        <pc:sldMkLst>
          <pc:docMk/>
          <pc:sldMk cId="2396678648" sldId="2144327635"/>
        </pc:sldMkLst>
        <pc:spChg chg="add del mod">
          <ac:chgData name="Jason Wiese" userId="4bff8d5b-7de6-4655-b397-69b0afc81113" providerId="ADAL" clId="{44C7F0B1-CA1F-4F25-A94A-A8F28FBB928B}" dt="2021-06-29T02:34:57.987" v="3863" actId="21"/>
          <ac:spMkLst>
            <pc:docMk/>
            <pc:sldMk cId="2396678648" sldId="2144327635"/>
            <ac:spMk id="41" creationId="{EA6E8020-E08F-4D57-820C-D9742FE4D68D}"/>
          </ac:spMkLst>
        </pc:spChg>
        <pc:spChg chg="mod">
          <ac:chgData name="Jason Wiese" userId="4bff8d5b-7de6-4655-b397-69b0afc81113" providerId="ADAL" clId="{44C7F0B1-CA1F-4F25-A94A-A8F28FBB928B}" dt="2021-06-29T02:02:28.835" v="2686" actId="20577"/>
          <ac:spMkLst>
            <pc:docMk/>
            <pc:sldMk cId="2396678648" sldId="2144327635"/>
            <ac:spMk id="46" creationId="{90D3A715-FB61-4838-9AF8-1C6A8E108EDF}"/>
          </ac:spMkLst>
        </pc:spChg>
      </pc:sldChg>
      <pc:sldChg chg="modSp mod">
        <pc:chgData name="Jason Wiese" userId="4bff8d5b-7de6-4655-b397-69b0afc81113" providerId="ADAL" clId="{44C7F0B1-CA1F-4F25-A94A-A8F28FBB928B}" dt="2021-06-29T02:06:18.829" v="2910" actId="20577"/>
        <pc:sldMkLst>
          <pc:docMk/>
          <pc:sldMk cId="81571402" sldId="2144327636"/>
        </pc:sldMkLst>
        <pc:spChg chg="mod">
          <ac:chgData name="Jason Wiese" userId="4bff8d5b-7de6-4655-b397-69b0afc81113" providerId="ADAL" clId="{44C7F0B1-CA1F-4F25-A94A-A8F28FBB928B}" dt="2021-06-29T02:06:18.829" v="2910" actId="20577"/>
          <ac:spMkLst>
            <pc:docMk/>
            <pc:sldMk cId="81571402" sldId="2144327636"/>
            <ac:spMk id="46" creationId="{90D3A715-FB61-4838-9AF8-1C6A8E108EDF}"/>
          </ac:spMkLst>
        </pc:spChg>
      </pc:sldChg>
      <pc:sldChg chg="del">
        <pc:chgData name="Jason Wiese" userId="4bff8d5b-7de6-4655-b397-69b0afc81113" providerId="ADAL" clId="{44C7F0B1-CA1F-4F25-A94A-A8F28FBB928B}" dt="2021-06-29T02:03:45.612" v="2688" actId="2696"/>
        <pc:sldMkLst>
          <pc:docMk/>
          <pc:sldMk cId="2349346899" sldId="2144327640"/>
        </pc:sldMkLst>
      </pc:sldChg>
      <pc:sldChg chg="addSp modSp mod">
        <pc:chgData name="Jason Wiese" userId="4bff8d5b-7de6-4655-b397-69b0afc81113" providerId="ADAL" clId="{44C7F0B1-CA1F-4F25-A94A-A8F28FBB928B}" dt="2021-06-29T03:44:41.113" v="6303" actId="1076"/>
        <pc:sldMkLst>
          <pc:docMk/>
          <pc:sldMk cId="3566178088" sldId="2144327640"/>
        </pc:sldMkLst>
        <pc:spChg chg="add mod">
          <ac:chgData name="Jason Wiese" userId="4bff8d5b-7de6-4655-b397-69b0afc81113" providerId="ADAL" clId="{44C7F0B1-CA1F-4F25-A94A-A8F28FBB928B}" dt="2021-06-29T03:44:41.113" v="6303" actId="1076"/>
          <ac:spMkLst>
            <pc:docMk/>
            <pc:sldMk cId="3566178088" sldId="2144327640"/>
            <ac:spMk id="29" creationId="{95FFECE5-E12B-410B-AD4C-8704B110BE51}"/>
          </ac:spMkLst>
        </pc:spChg>
      </pc:sldChg>
      <pc:sldChg chg="modSp mod">
        <pc:chgData name="Jason Wiese" userId="4bff8d5b-7de6-4655-b397-69b0afc81113" providerId="ADAL" clId="{44C7F0B1-CA1F-4F25-A94A-A8F28FBB928B}" dt="2021-06-29T02:08:23.818" v="3068" actId="20577"/>
        <pc:sldMkLst>
          <pc:docMk/>
          <pc:sldMk cId="1463047212" sldId="2144327641"/>
        </pc:sldMkLst>
        <pc:spChg chg="mod">
          <ac:chgData name="Jason Wiese" userId="4bff8d5b-7de6-4655-b397-69b0afc81113" providerId="ADAL" clId="{44C7F0B1-CA1F-4F25-A94A-A8F28FBB928B}" dt="2021-06-29T02:08:23.818" v="3068" actId="20577"/>
          <ac:spMkLst>
            <pc:docMk/>
            <pc:sldMk cId="1463047212" sldId="2144327641"/>
            <ac:spMk id="46" creationId="{90D3A715-FB61-4838-9AF8-1C6A8E108EDF}"/>
          </ac:spMkLst>
        </pc:spChg>
      </pc:sldChg>
      <pc:sldChg chg="addSp delSp modSp mod">
        <pc:chgData name="Jason Wiese" userId="4bff8d5b-7de6-4655-b397-69b0afc81113" providerId="ADAL" clId="{44C7F0B1-CA1F-4F25-A94A-A8F28FBB928B}" dt="2021-06-29T02:32:12.477" v="3501" actId="20577"/>
        <pc:sldMkLst>
          <pc:docMk/>
          <pc:sldMk cId="4265079656" sldId="2144327642"/>
        </pc:sldMkLst>
        <pc:spChg chg="mod">
          <ac:chgData name="Jason Wiese" userId="4bff8d5b-7de6-4655-b397-69b0afc81113" providerId="ADAL" clId="{44C7F0B1-CA1F-4F25-A94A-A8F28FBB928B}" dt="2021-06-29T02:17:47.636" v="3373" actId="6549"/>
          <ac:spMkLst>
            <pc:docMk/>
            <pc:sldMk cId="4265079656" sldId="2144327642"/>
            <ac:spMk id="17" creationId="{5C012C3A-ABDD-4F08-9AA1-0127347E0395}"/>
          </ac:spMkLst>
        </pc:spChg>
        <pc:spChg chg="del mod">
          <ac:chgData name="Jason Wiese" userId="4bff8d5b-7de6-4655-b397-69b0afc81113" providerId="ADAL" clId="{44C7F0B1-CA1F-4F25-A94A-A8F28FBB928B}" dt="2021-06-29T02:19:37.402" v="3396" actId="478"/>
          <ac:spMkLst>
            <pc:docMk/>
            <pc:sldMk cId="4265079656" sldId="2144327642"/>
            <ac:spMk id="18" creationId="{E85811A3-042E-46C4-9C90-00BAA77EBD6E}"/>
          </ac:spMkLst>
        </pc:spChg>
        <pc:spChg chg="add mod">
          <ac:chgData name="Jason Wiese" userId="4bff8d5b-7de6-4655-b397-69b0afc81113" providerId="ADAL" clId="{44C7F0B1-CA1F-4F25-A94A-A8F28FBB928B}" dt="2021-06-29T02:19:53.892" v="3398"/>
          <ac:spMkLst>
            <pc:docMk/>
            <pc:sldMk cId="4265079656" sldId="2144327642"/>
            <ac:spMk id="30" creationId="{2BE2969F-587A-41BF-9FBD-5D7AA9E897BD}"/>
          </ac:spMkLst>
        </pc:spChg>
        <pc:spChg chg="del mod">
          <ac:chgData name="Jason Wiese" userId="4bff8d5b-7de6-4655-b397-69b0afc81113" providerId="ADAL" clId="{44C7F0B1-CA1F-4F25-A94A-A8F28FBB928B}" dt="2021-06-29T02:19:37.402" v="3396" actId="478"/>
          <ac:spMkLst>
            <pc:docMk/>
            <pc:sldMk cId="4265079656" sldId="2144327642"/>
            <ac:spMk id="31" creationId="{E552F234-4569-4C69-A187-3372DB16C6E8}"/>
          </ac:spMkLst>
        </pc:spChg>
        <pc:spChg chg="add mod">
          <ac:chgData name="Jason Wiese" userId="4bff8d5b-7de6-4655-b397-69b0afc81113" providerId="ADAL" clId="{44C7F0B1-CA1F-4F25-A94A-A8F28FBB928B}" dt="2021-06-29T02:20:10.794" v="3420" actId="1035"/>
          <ac:spMkLst>
            <pc:docMk/>
            <pc:sldMk cId="4265079656" sldId="2144327642"/>
            <ac:spMk id="32" creationId="{29953217-4BC8-4066-BDDC-22D27AB878F3}"/>
          </ac:spMkLst>
        </pc:spChg>
        <pc:spChg chg="del mod">
          <ac:chgData name="Jason Wiese" userId="4bff8d5b-7de6-4655-b397-69b0afc81113" providerId="ADAL" clId="{44C7F0B1-CA1F-4F25-A94A-A8F28FBB928B}" dt="2021-06-29T02:19:37.402" v="3396" actId="478"/>
          <ac:spMkLst>
            <pc:docMk/>
            <pc:sldMk cId="4265079656" sldId="2144327642"/>
            <ac:spMk id="33" creationId="{7DA9D49F-0053-4278-9A73-6AF02EE3FC5C}"/>
          </ac:spMkLst>
        </pc:spChg>
        <pc:spChg chg="del mod">
          <ac:chgData name="Jason Wiese" userId="4bff8d5b-7de6-4655-b397-69b0afc81113" providerId="ADAL" clId="{44C7F0B1-CA1F-4F25-A94A-A8F28FBB928B}" dt="2021-06-29T02:19:37.402" v="3396" actId="478"/>
          <ac:spMkLst>
            <pc:docMk/>
            <pc:sldMk cId="4265079656" sldId="2144327642"/>
            <ac:spMk id="34" creationId="{757D929E-E89E-4696-B14D-5EE08CE02D22}"/>
          </ac:spMkLst>
        </pc:spChg>
        <pc:spChg chg="add mod">
          <ac:chgData name="Jason Wiese" userId="4bff8d5b-7de6-4655-b397-69b0afc81113" providerId="ADAL" clId="{44C7F0B1-CA1F-4F25-A94A-A8F28FBB928B}" dt="2021-06-29T02:20:06.621" v="3412" actId="1035"/>
          <ac:spMkLst>
            <pc:docMk/>
            <pc:sldMk cId="4265079656" sldId="2144327642"/>
            <ac:spMk id="35" creationId="{1FB1E970-94D3-43EF-9160-037ED92AD102}"/>
          </ac:spMkLst>
        </pc:spChg>
        <pc:spChg chg="add mod">
          <ac:chgData name="Jason Wiese" userId="4bff8d5b-7de6-4655-b397-69b0afc81113" providerId="ADAL" clId="{44C7F0B1-CA1F-4F25-A94A-A8F28FBB928B}" dt="2021-06-29T02:19:53.892" v="3398"/>
          <ac:spMkLst>
            <pc:docMk/>
            <pc:sldMk cId="4265079656" sldId="2144327642"/>
            <ac:spMk id="36" creationId="{708FCCA0-A7B4-4A0A-9EA5-5A3F09228928}"/>
          </ac:spMkLst>
        </pc:spChg>
        <pc:spChg chg="mod">
          <ac:chgData name="Jason Wiese" userId="4bff8d5b-7de6-4655-b397-69b0afc81113" providerId="ADAL" clId="{44C7F0B1-CA1F-4F25-A94A-A8F28FBB928B}" dt="2021-06-29T02:32:12.477" v="3501" actId="20577"/>
          <ac:spMkLst>
            <pc:docMk/>
            <pc:sldMk cId="4265079656" sldId="2144327642"/>
            <ac:spMk id="46" creationId="{90D3A715-FB61-4838-9AF8-1C6A8E108EDF}"/>
          </ac:spMkLst>
        </pc:spChg>
        <pc:graphicFrameChg chg="add del mod">
          <ac:chgData name="Jason Wiese" userId="4bff8d5b-7de6-4655-b397-69b0afc81113" providerId="ADAL" clId="{44C7F0B1-CA1F-4F25-A94A-A8F28FBB928B}" dt="2021-06-29T02:19:16.304" v="3395" actId="478"/>
          <ac:graphicFrameMkLst>
            <pc:docMk/>
            <pc:sldMk cId="4265079656" sldId="2144327642"/>
            <ac:graphicFrameMk id="2" creationId="{7ECF8E1F-D9E0-4A49-865E-742AC29461C9}"/>
          </ac:graphicFrameMkLst>
        </pc:graphicFrameChg>
        <pc:graphicFrameChg chg="del">
          <ac:chgData name="Jason Wiese" userId="4bff8d5b-7de6-4655-b397-69b0afc81113" providerId="ADAL" clId="{44C7F0B1-CA1F-4F25-A94A-A8F28FBB928B}" dt="2021-06-29T02:19:40.593" v="3397" actId="478"/>
          <ac:graphicFrameMkLst>
            <pc:docMk/>
            <pc:sldMk cId="4265079656" sldId="2144327642"/>
            <ac:graphicFrameMk id="4" creationId="{CE120633-DF61-45A9-AB88-B158BE469ED3}"/>
          </ac:graphicFrameMkLst>
        </pc:graphicFrameChg>
        <pc:graphicFrameChg chg="add mod">
          <ac:chgData name="Jason Wiese" userId="4bff8d5b-7de6-4655-b397-69b0afc81113" providerId="ADAL" clId="{44C7F0B1-CA1F-4F25-A94A-A8F28FBB928B}" dt="2021-06-29T02:20:01.061" v="3409" actId="20577"/>
          <ac:graphicFrameMkLst>
            <pc:docMk/>
            <pc:sldMk cId="4265079656" sldId="2144327642"/>
            <ac:graphicFrameMk id="29" creationId="{58B74549-5447-4CC9-A8AD-9640CC5F3FD6}"/>
          </ac:graphicFrameMkLst>
        </pc:graphicFrameChg>
      </pc:sldChg>
      <pc:sldChg chg="addSp modSp mod">
        <pc:chgData name="Jason Wiese" userId="4bff8d5b-7de6-4655-b397-69b0afc81113" providerId="ADAL" clId="{44C7F0B1-CA1F-4F25-A94A-A8F28FBB928B}" dt="2021-06-29T03:44:46.419" v="6305" actId="1076"/>
        <pc:sldMkLst>
          <pc:docMk/>
          <pc:sldMk cId="2438335162" sldId="2144327644"/>
        </pc:sldMkLst>
        <pc:spChg chg="add mod">
          <ac:chgData name="Jason Wiese" userId="4bff8d5b-7de6-4655-b397-69b0afc81113" providerId="ADAL" clId="{44C7F0B1-CA1F-4F25-A94A-A8F28FBB928B}" dt="2021-06-29T03:44:46.419" v="6305" actId="1076"/>
          <ac:spMkLst>
            <pc:docMk/>
            <pc:sldMk cId="2438335162" sldId="2144327644"/>
            <ac:spMk id="2" creationId="{C7CA80B2-D33D-4968-877C-201D8546B68E}"/>
          </ac:spMkLst>
        </pc:spChg>
      </pc:sldChg>
      <pc:sldChg chg="del ord">
        <pc:chgData name="Jason Wiese" userId="4bff8d5b-7de6-4655-b397-69b0afc81113" providerId="ADAL" clId="{44C7F0B1-CA1F-4F25-A94A-A8F28FBB928B}" dt="2021-06-29T01:11:06.796" v="1001" actId="2696"/>
        <pc:sldMkLst>
          <pc:docMk/>
          <pc:sldMk cId="2691951205" sldId="2144327644"/>
        </pc:sldMkLst>
      </pc:sldChg>
      <pc:sldChg chg="modSp mod ord">
        <pc:chgData name="Jason Wiese" userId="4bff8d5b-7de6-4655-b397-69b0afc81113" providerId="ADAL" clId="{44C7F0B1-CA1F-4F25-A94A-A8F28FBB928B}" dt="2021-06-29T01:58:02.336" v="2097" actId="20577"/>
        <pc:sldMkLst>
          <pc:docMk/>
          <pc:sldMk cId="1684948952" sldId="2144327645"/>
        </pc:sldMkLst>
        <pc:spChg chg="mod">
          <ac:chgData name="Jason Wiese" userId="4bff8d5b-7de6-4655-b397-69b0afc81113" providerId="ADAL" clId="{44C7F0B1-CA1F-4F25-A94A-A8F28FBB928B}" dt="2021-06-29T01:58:02.336" v="2097" actId="20577"/>
          <ac:spMkLst>
            <pc:docMk/>
            <pc:sldMk cId="1684948952" sldId="2144327645"/>
            <ac:spMk id="46" creationId="{90D3A715-FB61-4838-9AF8-1C6A8E108EDF}"/>
          </ac:spMkLst>
        </pc:spChg>
        <pc:picChg chg="ord">
          <ac:chgData name="Jason Wiese" userId="4bff8d5b-7de6-4655-b397-69b0afc81113" providerId="ADAL" clId="{44C7F0B1-CA1F-4F25-A94A-A8F28FBB928B}" dt="2021-06-29T01:57:23.930" v="2089" actId="167"/>
          <ac:picMkLst>
            <pc:docMk/>
            <pc:sldMk cId="1684948952" sldId="2144327645"/>
            <ac:picMk id="24" creationId="{7766E9C1-1667-4806-8E2D-C47FF80915F1}"/>
          </ac:picMkLst>
        </pc:picChg>
      </pc:sldChg>
      <pc:sldChg chg="modSp mod ord">
        <pc:chgData name="Jason Wiese" userId="4bff8d5b-7de6-4655-b397-69b0afc81113" providerId="ADAL" clId="{44C7F0B1-CA1F-4F25-A94A-A8F28FBB928B}" dt="2021-06-29T01:16:26.675" v="1423" actId="20577"/>
        <pc:sldMkLst>
          <pc:docMk/>
          <pc:sldMk cId="2618265414" sldId="2144327646"/>
        </pc:sldMkLst>
        <pc:spChg chg="mod">
          <ac:chgData name="Jason Wiese" userId="4bff8d5b-7de6-4655-b397-69b0afc81113" providerId="ADAL" clId="{44C7F0B1-CA1F-4F25-A94A-A8F28FBB928B}" dt="2021-06-29T01:16:26.675" v="1423" actId="20577"/>
          <ac:spMkLst>
            <pc:docMk/>
            <pc:sldMk cId="2618265414" sldId="2144327646"/>
            <ac:spMk id="46" creationId="{90D3A715-FB61-4838-9AF8-1C6A8E108EDF}"/>
          </ac:spMkLst>
        </pc:spChg>
      </pc:sldChg>
      <pc:sldChg chg="modSp mod ord">
        <pc:chgData name="Jason Wiese" userId="4bff8d5b-7de6-4655-b397-69b0afc81113" providerId="ADAL" clId="{44C7F0B1-CA1F-4F25-A94A-A8F28FBB928B}" dt="2021-06-29T04:06:19.935" v="6404" actId="20577"/>
        <pc:sldMkLst>
          <pc:docMk/>
          <pc:sldMk cId="3732341381" sldId="2144327647"/>
        </pc:sldMkLst>
        <pc:spChg chg="mod">
          <ac:chgData name="Jason Wiese" userId="4bff8d5b-7de6-4655-b397-69b0afc81113" providerId="ADAL" clId="{44C7F0B1-CA1F-4F25-A94A-A8F28FBB928B}" dt="2021-06-29T04:06:19.935" v="6404" actId="20577"/>
          <ac:spMkLst>
            <pc:docMk/>
            <pc:sldMk cId="3732341381" sldId="2144327647"/>
            <ac:spMk id="46" creationId="{90D3A715-FB61-4838-9AF8-1C6A8E108EDF}"/>
          </ac:spMkLst>
        </pc:spChg>
      </pc:sldChg>
      <pc:sldChg chg="modSp del mod">
        <pc:chgData name="Jason Wiese" userId="4bff8d5b-7de6-4655-b397-69b0afc81113" providerId="ADAL" clId="{44C7F0B1-CA1F-4F25-A94A-A8F28FBB928B}" dt="2021-06-29T01:56:46.729" v="2085" actId="47"/>
        <pc:sldMkLst>
          <pc:docMk/>
          <pc:sldMk cId="2174361821" sldId="2144327649"/>
        </pc:sldMkLst>
        <pc:spChg chg="mod">
          <ac:chgData name="Jason Wiese" userId="4bff8d5b-7de6-4655-b397-69b0afc81113" providerId="ADAL" clId="{44C7F0B1-CA1F-4F25-A94A-A8F28FBB928B}" dt="2021-06-29T00:39:17.276" v="1" actId="404"/>
          <ac:spMkLst>
            <pc:docMk/>
            <pc:sldMk cId="2174361821" sldId="2144327649"/>
            <ac:spMk id="2" creationId="{4DBC7DC0-842A-4BCB-AAC1-2337C8FF63FE}"/>
          </ac:spMkLst>
        </pc:spChg>
      </pc:sldChg>
      <pc:sldChg chg="del">
        <pc:chgData name="Jason Wiese" userId="4bff8d5b-7de6-4655-b397-69b0afc81113" providerId="ADAL" clId="{44C7F0B1-CA1F-4F25-A94A-A8F28FBB928B}" dt="2021-06-29T01:11:30.884" v="1002" actId="2696"/>
        <pc:sldMkLst>
          <pc:docMk/>
          <pc:sldMk cId="2668852145" sldId="2144327650"/>
        </pc:sldMkLst>
      </pc:sldChg>
      <pc:sldChg chg="addSp modSp mod">
        <pc:chgData name="Jason Wiese" userId="4bff8d5b-7de6-4655-b397-69b0afc81113" providerId="ADAL" clId="{44C7F0B1-CA1F-4F25-A94A-A8F28FBB928B}" dt="2021-06-29T04:09:35.631" v="6411" actId="403"/>
        <pc:sldMkLst>
          <pc:docMk/>
          <pc:sldMk cId="4079085340" sldId="2144327653"/>
        </pc:sldMkLst>
        <pc:spChg chg="add mod">
          <ac:chgData name="Jason Wiese" userId="4bff8d5b-7de6-4655-b397-69b0afc81113" providerId="ADAL" clId="{44C7F0B1-CA1F-4F25-A94A-A8F28FBB928B}" dt="2021-06-29T04:09:35.631" v="6411" actId="403"/>
          <ac:spMkLst>
            <pc:docMk/>
            <pc:sldMk cId="4079085340" sldId="2144327653"/>
            <ac:spMk id="16" creationId="{18A01545-49DC-4E28-803C-2ACAD1A6A03E}"/>
          </ac:spMkLst>
        </pc:spChg>
      </pc:sldChg>
      <pc:sldChg chg="delSp modSp mod">
        <pc:chgData name="Jason Wiese" userId="4bff8d5b-7de6-4655-b397-69b0afc81113" providerId="ADAL" clId="{44C7F0B1-CA1F-4F25-A94A-A8F28FBB928B}" dt="2021-06-29T03:25:17.977" v="5835" actId="14100"/>
        <pc:sldMkLst>
          <pc:docMk/>
          <pc:sldMk cId="434494176" sldId="2144327654"/>
        </pc:sldMkLst>
        <pc:spChg chg="del mod">
          <ac:chgData name="Jason Wiese" userId="4bff8d5b-7de6-4655-b397-69b0afc81113" providerId="ADAL" clId="{44C7F0B1-CA1F-4F25-A94A-A8F28FBB928B}" dt="2021-06-29T03:06:57.845" v="4652" actId="478"/>
          <ac:spMkLst>
            <pc:docMk/>
            <pc:sldMk cId="434494176" sldId="2144327654"/>
            <ac:spMk id="2" creationId="{4DBC7DC0-842A-4BCB-AAC1-2337C8FF63FE}"/>
          </ac:spMkLst>
        </pc:spChg>
        <pc:spChg chg="mod">
          <ac:chgData name="Jason Wiese" userId="4bff8d5b-7de6-4655-b397-69b0afc81113" providerId="ADAL" clId="{44C7F0B1-CA1F-4F25-A94A-A8F28FBB928B}" dt="2021-06-29T03:25:17.977" v="5835" actId="14100"/>
          <ac:spMkLst>
            <pc:docMk/>
            <pc:sldMk cId="434494176" sldId="2144327654"/>
            <ac:spMk id="41" creationId="{535D93BA-127B-437A-82FA-387A772D45B1}"/>
          </ac:spMkLst>
        </pc:spChg>
      </pc:sldChg>
      <pc:sldChg chg="del">
        <pc:chgData name="Jason Wiese" userId="4bff8d5b-7de6-4655-b397-69b0afc81113" providerId="ADAL" clId="{44C7F0B1-CA1F-4F25-A94A-A8F28FBB928B}" dt="2021-06-29T01:04:45.595" v="638" actId="47"/>
        <pc:sldMkLst>
          <pc:docMk/>
          <pc:sldMk cId="2394917150" sldId="2144327654"/>
        </pc:sldMkLst>
      </pc:sldChg>
      <pc:sldChg chg="del">
        <pc:chgData name="Jason Wiese" userId="4bff8d5b-7de6-4655-b397-69b0afc81113" providerId="ADAL" clId="{44C7F0B1-CA1F-4F25-A94A-A8F28FBB928B}" dt="2021-06-29T00:51:52.644" v="90" actId="47"/>
        <pc:sldMkLst>
          <pc:docMk/>
          <pc:sldMk cId="2399134527" sldId="2144327654"/>
        </pc:sldMkLst>
      </pc:sldChg>
      <pc:sldChg chg="addSp delSp modSp mod">
        <pc:chgData name="Jason Wiese" userId="4bff8d5b-7de6-4655-b397-69b0afc81113" providerId="ADAL" clId="{44C7F0B1-CA1F-4F25-A94A-A8F28FBB928B}" dt="2021-06-29T02:34:44.511" v="3862" actId="14100"/>
        <pc:sldMkLst>
          <pc:docMk/>
          <pc:sldMk cId="1360856896" sldId="2144327655"/>
        </pc:sldMkLst>
        <pc:spChg chg="mod">
          <ac:chgData name="Jason Wiese" userId="4bff8d5b-7de6-4655-b397-69b0afc81113" providerId="ADAL" clId="{44C7F0B1-CA1F-4F25-A94A-A8F28FBB928B}" dt="2021-06-29T02:17:42.531" v="3368" actId="20577"/>
          <ac:spMkLst>
            <pc:docMk/>
            <pc:sldMk cId="1360856896" sldId="2144327655"/>
            <ac:spMk id="17" creationId="{5C012C3A-ABDD-4F08-9AA1-0127347E0395}"/>
          </ac:spMkLst>
        </pc:spChg>
        <pc:spChg chg="del">
          <ac:chgData name="Jason Wiese" userId="4bff8d5b-7de6-4655-b397-69b0afc81113" providerId="ADAL" clId="{44C7F0B1-CA1F-4F25-A94A-A8F28FBB928B}" dt="2021-06-29T02:20:20.662" v="3421" actId="478"/>
          <ac:spMkLst>
            <pc:docMk/>
            <pc:sldMk cId="1360856896" sldId="2144327655"/>
            <ac:spMk id="18" creationId="{E85811A3-042E-46C4-9C90-00BAA77EBD6E}"/>
          </ac:spMkLst>
        </pc:spChg>
        <pc:spChg chg="mod">
          <ac:chgData name="Jason Wiese" userId="4bff8d5b-7de6-4655-b397-69b0afc81113" providerId="ADAL" clId="{44C7F0B1-CA1F-4F25-A94A-A8F28FBB928B}" dt="2021-06-29T02:24:16.865" v="3466" actId="20577"/>
          <ac:spMkLst>
            <pc:docMk/>
            <pc:sldMk cId="1360856896" sldId="2144327655"/>
            <ac:spMk id="19" creationId="{7D87A498-40A4-4CE3-9840-82E884634055}"/>
          </ac:spMkLst>
        </pc:spChg>
        <pc:spChg chg="mod">
          <ac:chgData name="Jason Wiese" userId="4bff8d5b-7de6-4655-b397-69b0afc81113" providerId="ADAL" clId="{44C7F0B1-CA1F-4F25-A94A-A8F28FBB928B}" dt="2021-06-29T02:24:43.738" v="3475" actId="20577"/>
          <ac:spMkLst>
            <pc:docMk/>
            <pc:sldMk cId="1360856896" sldId="2144327655"/>
            <ac:spMk id="20" creationId="{E721BACD-022A-4830-9F24-333B8CF0F5F8}"/>
          </ac:spMkLst>
        </pc:spChg>
        <pc:spChg chg="mod">
          <ac:chgData name="Jason Wiese" userId="4bff8d5b-7de6-4655-b397-69b0afc81113" providerId="ADAL" clId="{44C7F0B1-CA1F-4F25-A94A-A8F28FBB928B}" dt="2021-06-29T02:24:21.103" v="3467" actId="20577"/>
          <ac:spMkLst>
            <pc:docMk/>
            <pc:sldMk cId="1360856896" sldId="2144327655"/>
            <ac:spMk id="21" creationId="{11A660C0-90F5-4477-8DD9-4B5C2C3829A6}"/>
          </ac:spMkLst>
        </pc:spChg>
        <pc:spChg chg="mod">
          <ac:chgData name="Jason Wiese" userId="4bff8d5b-7de6-4655-b397-69b0afc81113" providerId="ADAL" clId="{44C7F0B1-CA1F-4F25-A94A-A8F28FBB928B}" dt="2021-06-29T02:24:46.388" v="3476" actId="20577"/>
          <ac:spMkLst>
            <pc:docMk/>
            <pc:sldMk cId="1360856896" sldId="2144327655"/>
            <ac:spMk id="22" creationId="{A9330ABD-5AB9-475F-A47E-319A4D0337AA}"/>
          </ac:spMkLst>
        </pc:spChg>
        <pc:spChg chg="mod">
          <ac:chgData name="Jason Wiese" userId="4bff8d5b-7de6-4655-b397-69b0afc81113" providerId="ADAL" clId="{44C7F0B1-CA1F-4F25-A94A-A8F28FBB928B}" dt="2021-06-29T02:24:24.024" v="3468" actId="20577"/>
          <ac:spMkLst>
            <pc:docMk/>
            <pc:sldMk cId="1360856896" sldId="2144327655"/>
            <ac:spMk id="23" creationId="{2ED2CC89-5DC8-4617-BE6B-E52BE242D04D}"/>
          </ac:spMkLst>
        </pc:spChg>
        <pc:spChg chg="mod">
          <ac:chgData name="Jason Wiese" userId="4bff8d5b-7de6-4655-b397-69b0afc81113" providerId="ADAL" clId="{44C7F0B1-CA1F-4F25-A94A-A8F28FBB928B}" dt="2021-06-29T02:25:00.069" v="3480" actId="121"/>
          <ac:spMkLst>
            <pc:docMk/>
            <pc:sldMk cId="1360856896" sldId="2144327655"/>
            <ac:spMk id="24" creationId="{4C7DF844-4A68-45EE-A244-E4F7B4CE3B85}"/>
          </ac:spMkLst>
        </pc:spChg>
        <pc:spChg chg="mod">
          <ac:chgData name="Jason Wiese" userId="4bff8d5b-7de6-4655-b397-69b0afc81113" providerId="ADAL" clId="{44C7F0B1-CA1F-4F25-A94A-A8F28FBB928B}" dt="2021-06-29T02:24:28.487" v="3472" actId="20577"/>
          <ac:spMkLst>
            <pc:docMk/>
            <pc:sldMk cId="1360856896" sldId="2144327655"/>
            <ac:spMk id="26" creationId="{C0615A11-6500-4FAB-B92F-8B58A6B54608}"/>
          </ac:spMkLst>
        </pc:spChg>
        <pc:spChg chg="mod">
          <ac:chgData name="Jason Wiese" userId="4bff8d5b-7de6-4655-b397-69b0afc81113" providerId="ADAL" clId="{44C7F0B1-CA1F-4F25-A94A-A8F28FBB928B}" dt="2021-06-29T02:25:26.630" v="3490" actId="20577"/>
          <ac:spMkLst>
            <pc:docMk/>
            <pc:sldMk cId="1360856896" sldId="2144327655"/>
            <ac:spMk id="27" creationId="{B04DDA9F-51CC-49A9-A4AA-A51A13F6DDF2}"/>
          </ac:spMkLst>
        </pc:spChg>
        <pc:spChg chg="add mod">
          <ac:chgData name="Jason Wiese" userId="4bff8d5b-7de6-4655-b397-69b0afc81113" providerId="ADAL" clId="{44C7F0B1-CA1F-4F25-A94A-A8F28FBB928B}" dt="2021-06-29T02:21:32.079" v="3460" actId="1036"/>
          <ac:spMkLst>
            <pc:docMk/>
            <pc:sldMk cId="1360856896" sldId="2144327655"/>
            <ac:spMk id="30" creationId="{7CD0B973-9C3B-4929-9F08-9617F0ECBAAB}"/>
          </ac:spMkLst>
        </pc:spChg>
        <pc:spChg chg="del">
          <ac:chgData name="Jason Wiese" userId="4bff8d5b-7de6-4655-b397-69b0afc81113" providerId="ADAL" clId="{44C7F0B1-CA1F-4F25-A94A-A8F28FBB928B}" dt="2021-06-29T02:20:20.662" v="3421" actId="478"/>
          <ac:spMkLst>
            <pc:docMk/>
            <pc:sldMk cId="1360856896" sldId="2144327655"/>
            <ac:spMk id="31" creationId="{E552F234-4569-4C69-A187-3372DB16C6E8}"/>
          </ac:spMkLst>
        </pc:spChg>
        <pc:spChg chg="add mod">
          <ac:chgData name="Jason Wiese" userId="4bff8d5b-7de6-4655-b397-69b0afc81113" providerId="ADAL" clId="{44C7F0B1-CA1F-4F25-A94A-A8F28FBB928B}" dt="2021-06-29T02:21:37.705" v="3461" actId="20577"/>
          <ac:spMkLst>
            <pc:docMk/>
            <pc:sldMk cId="1360856896" sldId="2144327655"/>
            <ac:spMk id="32" creationId="{DE62227C-B36D-4363-ADD3-820E8B9633E6}"/>
          </ac:spMkLst>
        </pc:spChg>
        <pc:spChg chg="del">
          <ac:chgData name="Jason Wiese" userId="4bff8d5b-7de6-4655-b397-69b0afc81113" providerId="ADAL" clId="{44C7F0B1-CA1F-4F25-A94A-A8F28FBB928B}" dt="2021-06-29T02:20:20.662" v="3421" actId="478"/>
          <ac:spMkLst>
            <pc:docMk/>
            <pc:sldMk cId="1360856896" sldId="2144327655"/>
            <ac:spMk id="33" creationId="{7DA9D49F-0053-4278-9A73-6AF02EE3FC5C}"/>
          </ac:spMkLst>
        </pc:spChg>
        <pc:spChg chg="del">
          <ac:chgData name="Jason Wiese" userId="4bff8d5b-7de6-4655-b397-69b0afc81113" providerId="ADAL" clId="{44C7F0B1-CA1F-4F25-A94A-A8F28FBB928B}" dt="2021-06-29T02:20:20.662" v="3421" actId="478"/>
          <ac:spMkLst>
            <pc:docMk/>
            <pc:sldMk cId="1360856896" sldId="2144327655"/>
            <ac:spMk id="34" creationId="{757D929E-E89E-4696-B14D-5EE08CE02D22}"/>
          </ac:spMkLst>
        </pc:spChg>
        <pc:spChg chg="add mod">
          <ac:chgData name="Jason Wiese" userId="4bff8d5b-7de6-4655-b397-69b0afc81113" providerId="ADAL" clId="{44C7F0B1-CA1F-4F25-A94A-A8F28FBB928B}" dt="2021-06-29T02:21:23.524" v="3440" actId="1036"/>
          <ac:spMkLst>
            <pc:docMk/>
            <pc:sldMk cId="1360856896" sldId="2144327655"/>
            <ac:spMk id="35" creationId="{7E2C97B5-98D2-4390-AEB7-AA7CC1E30278}"/>
          </ac:spMkLst>
        </pc:spChg>
        <pc:spChg chg="add mod">
          <ac:chgData name="Jason Wiese" userId="4bff8d5b-7de6-4655-b397-69b0afc81113" providerId="ADAL" clId="{44C7F0B1-CA1F-4F25-A94A-A8F28FBB928B}" dt="2021-06-29T02:21:28.330" v="3454" actId="1036"/>
          <ac:spMkLst>
            <pc:docMk/>
            <pc:sldMk cId="1360856896" sldId="2144327655"/>
            <ac:spMk id="36" creationId="{7857491E-0FE9-4875-AC08-7F748F77ACC8}"/>
          </ac:spMkLst>
        </pc:spChg>
        <pc:spChg chg="mod">
          <ac:chgData name="Jason Wiese" userId="4bff8d5b-7de6-4655-b397-69b0afc81113" providerId="ADAL" clId="{44C7F0B1-CA1F-4F25-A94A-A8F28FBB928B}" dt="2021-06-29T02:34:44.511" v="3862" actId="14100"/>
          <ac:spMkLst>
            <pc:docMk/>
            <pc:sldMk cId="1360856896" sldId="2144327655"/>
            <ac:spMk id="46" creationId="{90D3A715-FB61-4838-9AF8-1C6A8E108EDF}"/>
          </ac:spMkLst>
        </pc:spChg>
        <pc:graphicFrameChg chg="add del mod">
          <ac:chgData name="Jason Wiese" userId="4bff8d5b-7de6-4655-b397-69b0afc81113" providerId="ADAL" clId="{44C7F0B1-CA1F-4F25-A94A-A8F28FBB928B}" dt="2021-06-29T02:24:31.923" v="3473" actId="478"/>
          <ac:graphicFrameMkLst>
            <pc:docMk/>
            <pc:sldMk cId="1360856896" sldId="2144327655"/>
            <ac:graphicFrameMk id="2" creationId="{801E25A6-4B3D-4A0C-97DC-880BAB7A9411}"/>
          </ac:graphicFrameMkLst>
        </pc:graphicFrameChg>
        <pc:graphicFrameChg chg="add del mod">
          <ac:chgData name="Jason Wiese" userId="4bff8d5b-7de6-4655-b397-69b0afc81113" providerId="ADAL" clId="{44C7F0B1-CA1F-4F25-A94A-A8F28FBB928B}" dt="2021-06-29T02:25:30.148" v="3491" actId="478"/>
          <ac:graphicFrameMkLst>
            <pc:docMk/>
            <pc:sldMk cId="1360856896" sldId="2144327655"/>
            <ac:graphicFrameMk id="3" creationId="{0BDFD68B-7CCD-4957-8C0C-E2095EB89CA6}"/>
          </ac:graphicFrameMkLst>
        </pc:graphicFrameChg>
        <pc:graphicFrameChg chg="del mod">
          <ac:chgData name="Jason Wiese" userId="4bff8d5b-7de6-4655-b397-69b0afc81113" providerId="ADAL" clId="{44C7F0B1-CA1F-4F25-A94A-A8F28FBB928B}" dt="2021-06-29T02:20:20.662" v="3421" actId="478"/>
          <ac:graphicFrameMkLst>
            <pc:docMk/>
            <pc:sldMk cId="1360856896" sldId="2144327655"/>
            <ac:graphicFrameMk id="4" creationId="{CE120633-DF61-45A9-AB88-B158BE469ED3}"/>
          </ac:graphicFrameMkLst>
        </pc:graphicFrameChg>
        <pc:graphicFrameChg chg="add mod">
          <ac:chgData name="Jason Wiese" userId="4bff8d5b-7de6-4655-b397-69b0afc81113" providerId="ADAL" clId="{44C7F0B1-CA1F-4F25-A94A-A8F28FBB928B}" dt="2021-06-29T02:20:40.732" v="3429" actId="20577"/>
          <ac:graphicFrameMkLst>
            <pc:docMk/>
            <pc:sldMk cId="1360856896" sldId="2144327655"/>
            <ac:graphicFrameMk id="29" creationId="{1EC9A8EB-F760-414E-A957-21F1141958B5}"/>
          </ac:graphicFrameMkLst>
        </pc:graphicFrameChg>
      </pc:sldChg>
      <pc:sldChg chg="del">
        <pc:chgData name="Jason Wiese" userId="4bff8d5b-7de6-4655-b397-69b0afc81113" providerId="ADAL" clId="{44C7F0B1-CA1F-4F25-A94A-A8F28FBB928B}" dt="2021-06-29T02:20:45.491" v="3430" actId="47"/>
        <pc:sldMkLst>
          <pc:docMk/>
          <pc:sldMk cId="77806599" sldId="2144327656"/>
        </pc:sldMkLst>
      </pc:sldChg>
    </pc:docChg>
  </pc:docChgLst>
  <pc:docChgLst>
    <pc:chgData name="Leah Montner Dixon" userId="d5b2ae9e-9213-4442-b7df-4db8cbe51e5d" providerId="ADAL" clId="{DEBF214C-9A56-4670-9225-6884303C8A4E}"/>
    <pc:docChg chg="custSel modSld">
      <pc:chgData name="Leah Montner Dixon" userId="d5b2ae9e-9213-4442-b7df-4db8cbe51e5d" providerId="ADAL" clId="{DEBF214C-9A56-4670-9225-6884303C8A4E}" dt="2021-09-28T17:42:27.076" v="3"/>
      <pc:docMkLst>
        <pc:docMk/>
      </pc:docMkLst>
      <pc:sldChg chg="addSp delSp modSp mod">
        <pc:chgData name="Leah Montner Dixon" userId="d5b2ae9e-9213-4442-b7df-4db8cbe51e5d" providerId="ADAL" clId="{DEBF214C-9A56-4670-9225-6884303C8A4E}" dt="2021-09-28T17:42:27.076" v="3"/>
        <pc:sldMkLst>
          <pc:docMk/>
          <pc:sldMk cId="3308949529" sldId="2144327570"/>
        </pc:sldMkLst>
        <pc:picChg chg="del mod">
          <ac:chgData name="Leah Montner Dixon" userId="d5b2ae9e-9213-4442-b7df-4db8cbe51e5d" providerId="ADAL" clId="{DEBF214C-9A56-4670-9225-6884303C8A4E}" dt="2021-09-28T17:42:26.849" v="2" actId="478"/>
          <ac:picMkLst>
            <pc:docMk/>
            <pc:sldMk cId="3308949529" sldId="2144327570"/>
            <ac:picMk id="4" creationId="{5837D11A-7909-0548-9966-349ECDE01CF8}"/>
          </ac:picMkLst>
        </pc:picChg>
        <pc:picChg chg="ord">
          <ac:chgData name="Leah Montner Dixon" userId="d5b2ae9e-9213-4442-b7df-4db8cbe51e5d" providerId="ADAL" clId="{DEBF214C-9A56-4670-9225-6884303C8A4E}" dt="2021-09-28T17:42:25.598" v="0" actId="167"/>
          <ac:picMkLst>
            <pc:docMk/>
            <pc:sldMk cId="3308949529" sldId="2144327570"/>
            <ac:picMk id="7" creationId="{611AC05D-F294-47CF-AF6E-3220938DAB27}"/>
          </ac:picMkLst>
        </pc:picChg>
        <pc:picChg chg="add mod">
          <ac:chgData name="Leah Montner Dixon" userId="d5b2ae9e-9213-4442-b7df-4db8cbe51e5d" providerId="ADAL" clId="{DEBF214C-9A56-4670-9225-6884303C8A4E}" dt="2021-09-28T17:42:27.076" v="3"/>
          <ac:picMkLst>
            <pc:docMk/>
            <pc:sldMk cId="3308949529" sldId="2144327570"/>
            <ac:picMk id="10" creationId="{CC5D9BC3-C7DE-4062-AD70-B76C6F761212}"/>
          </ac:picMkLst>
        </pc:picChg>
      </pc:sldChg>
    </pc:docChg>
  </pc:docChgLst>
  <pc:docChgLst>
    <pc:chgData name="Marianne Vita" userId="35b1102d-d340-4a85-a709-12ee727aa48b" providerId="ADAL" clId="{F9C74A4A-8A6B-4BBC-B592-E1D20D5B5ACF}"/>
    <pc:docChg chg="custSel modSld">
      <pc:chgData name="Marianne Vita" userId="35b1102d-d340-4a85-a709-12ee727aa48b" providerId="ADAL" clId="{F9C74A4A-8A6B-4BBC-B592-E1D20D5B5ACF}" dt="2021-07-12T19:19:54.326" v="304" actId="20577"/>
      <pc:docMkLst>
        <pc:docMk/>
      </pc:docMkLst>
      <pc:sldChg chg="modSp mod">
        <pc:chgData name="Marianne Vita" userId="35b1102d-d340-4a85-a709-12ee727aa48b" providerId="ADAL" clId="{F9C74A4A-8A6B-4BBC-B592-E1D20D5B5ACF}" dt="2021-07-12T19:19:54.326" v="304" actId="20577"/>
        <pc:sldMkLst>
          <pc:docMk/>
          <pc:sldMk cId="2792885597" sldId="274"/>
        </pc:sldMkLst>
        <pc:spChg chg="mod">
          <ac:chgData name="Marianne Vita" userId="35b1102d-d340-4a85-a709-12ee727aa48b" providerId="ADAL" clId="{F9C74A4A-8A6B-4BBC-B592-E1D20D5B5ACF}" dt="2021-07-12T19:19:54.326" v="304" actId="20577"/>
          <ac:spMkLst>
            <pc:docMk/>
            <pc:sldMk cId="2792885597" sldId="274"/>
            <ac:spMk id="12" creationId="{AF6B8EC0-46EF-4454-8F5C-DA73E47253B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r>
              <a:rPr lang="en-US" sz="1600" b="1" u="sng">
                <a:solidFill>
                  <a:srgbClr val="1F1A62"/>
                </a:solidFill>
                <a:latin typeface="Helvetica" panose="020B0403020202020204" pitchFamily="34" charset="0"/>
              </a:rPr>
              <a:t>Total Monthly Average Household TV Ad Rating / IMPs by Time</a:t>
            </a:r>
            <a:r>
              <a:rPr lang="en-US" sz="1600" b="1" u="sng" baseline="0">
                <a:solidFill>
                  <a:srgbClr val="1F1A62"/>
                </a:solidFill>
                <a:latin typeface="Helvetica" panose="020B0403020202020204" pitchFamily="34" charset="0"/>
              </a:rPr>
              <a:t> Period</a:t>
            </a:r>
          </a:p>
          <a:p>
            <a:pPr>
              <a:defRPr sz="1600" b="1">
                <a:latin typeface="Helvetica" panose="020B0403020202020204" pitchFamily="34" charset="0"/>
              </a:defRPr>
            </a:pPr>
            <a:r>
              <a:rPr lang="en-US" sz="1400" b="0" baseline="0">
                <a:solidFill>
                  <a:srgbClr val="1F1A62"/>
                </a:solidFill>
                <a:latin typeface="Helvetica" panose="020B0403020202020204" pitchFamily="34" charset="0"/>
              </a:rPr>
              <a:t>(aggregated across days, networks &amp; dayparts)</a:t>
            </a:r>
          </a:p>
          <a:p>
            <a:pPr>
              <a:defRPr sz="1600" b="1">
                <a:latin typeface="Helvetica" panose="020B0403020202020204" pitchFamily="34" charset="0"/>
              </a:defRPr>
            </a:pPr>
            <a:r>
              <a:rPr lang="en-US" sz="1200" b="0" i="1" baseline="0">
                <a:solidFill>
                  <a:srgbClr val="1F1A62"/>
                </a:solidFill>
                <a:latin typeface="Helvetica" panose="020B0403020202020204" pitchFamily="34" charset="0"/>
              </a:rPr>
              <a:t>in millions</a:t>
            </a:r>
            <a:endParaRPr lang="en-US" sz="1200" b="0" i="1">
              <a:solidFill>
                <a:srgbClr val="1F1A62"/>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5.8493823856441161E-2"/>
          <c:y val="0.24542383624374758"/>
          <c:w val="0.92715941145196346"/>
          <c:h val="0.65914422028085418"/>
        </c:manualLayout>
      </c:layout>
      <c:barChart>
        <c:barDir val="col"/>
        <c:grouping val="clustered"/>
        <c:varyColors val="0"/>
        <c:ser>
          <c:idx val="0"/>
          <c:order val="0"/>
          <c:tx>
            <c:strRef>
              <c:f>Sheet1!$B$1</c:f>
              <c:strCache>
                <c:ptCount val="1"/>
                <c:pt idx="0">
                  <c:v>#</c:v>
                </c:pt>
              </c:strCache>
            </c:strRef>
          </c:tx>
          <c:spPr>
            <a:solidFill>
              <a:srgbClr val="00BFF2"/>
            </a:solidFill>
            <a:ln>
              <a:noFill/>
            </a:ln>
            <a:effectLst/>
          </c:spPr>
          <c:invertIfNegative val="0"/>
          <c:dPt>
            <c:idx val="1"/>
            <c:invertIfNegative val="0"/>
            <c:bubble3D val="0"/>
            <c:spPr>
              <a:solidFill>
                <a:srgbClr val="1F1A62"/>
              </a:solidFill>
              <a:ln>
                <a:noFill/>
              </a:ln>
              <a:effectLst/>
            </c:spPr>
            <c:extLst>
              <c:ext xmlns:c16="http://schemas.microsoft.com/office/drawing/2014/chart" uri="{C3380CC4-5D6E-409C-BE32-E72D297353CC}">
                <c16:uniqueId val="{00000001-DC8B-4EBC-A6C4-A5F1150D1A8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CY 2019</c:v>
                </c:pt>
                <c:pt idx="1">
                  <c:v>CY 2020</c:v>
                </c:pt>
              </c:strCache>
            </c:strRef>
          </c:cat>
          <c:val>
            <c:numRef>
              <c:f>Sheet1!$B$2:$B$3</c:f>
              <c:numCache>
                <c:formatCode>#,##0</c:formatCode>
                <c:ptCount val="2"/>
                <c:pt idx="0">
                  <c:v>3750.3775397204136</c:v>
                </c:pt>
                <c:pt idx="1">
                  <c:v>3971.7523946414776</c:v>
                </c:pt>
              </c:numCache>
            </c:numRef>
          </c:val>
          <c:extLst>
            <c:ext xmlns:c16="http://schemas.microsoft.com/office/drawing/2014/chart" uri="{C3380CC4-5D6E-409C-BE32-E72D297353CC}">
              <c16:uniqueId val="{00000000-6C71-4074-9AD2-89220F5239E9}"/>
            </c:ext>
          </c:extLst>
        </c:ser>
        <c:dLbls>
          <c:showLegendKey val="0"/>
          <c:showVal val="0"/>
          <c:showCatName val="0"/>
          <c:showSerName val="0"/>
          <c:showPercent val="0"/>
          <c:showBubbleSize val="0"/>
        </c:dLbls>
        <c:gapWidth val="219"/>
        <c:overlap val="-27"/>
        <c:axId val="1309195408"/>
        <c:axId val="1309193328"/>
      </c:barChart>
      <c:catAx>
        <c:axId val="130919540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1309193328"/>
        <c:crosses val="autoZero"/>
        <c:auto val="1"/>
        <c:lblAlgn val="ctr"/>
        <c:lblOffset val="100"/>
        <c:noMultiLvlLbl val="0"/>
      </c:catAx>
      <c:valAx>
        <c:axId val="1309193328"/>
        <c:scaling>
          <c:orientation val="minMax"/>
          <c:min val="0"/>
        </c:scaling>
        <c:delete val="1"/>
        <c:axPos val="l"/>
        <c:numFmt formatCode="#,##0" sourceLinked="1"/>
        <c:majorTickMark val="out"/>
        <c:minorTickMark val="none"/>
        <c:tickLblPos val="nextTo"/>
        <c:crossAx val="130919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r>
              <a:rPr lang="en-US" sz="1500" b="1" u="sng">
                <a:solidFill>
                  <a:srgbClr val="1F1A62"/>
                </a:solidFill>
                <a:latin typeface="Helvetica" panose="020B0403020202020204" pitchFamily="34" charset="0"/>
              </a:rPr>
              <a:t>News &amp; Information:</a:t>
            </a:r>
            <a:r>
              <a:rPr lang="en-US" sz="1500" b="1" u="sng" baseline="0">
                <a:solidFill>
                  <a:srgbClr val="1F1A62"/>
                </a:solidFill>
                <a:latin typeface="Helvetica" panose="020B0403020202020204" pitchFamily="34" charset="0"/>
              </a:rPr>
              <a:t> </a:t>
            </a:r>
            <a:r>
              <a:rPr lang="en-US" sz="1500" b="1" u="sng">
                <a:solidFill>
                  <a:srgbClr val="1F1A62"/>
                </a:solidFill>
                <a:latin typeface="Helvetica" panose="020B0403020202020204" pitchFamily="34" charset="0"/>
              </a:rPr>
              <a:t>Total Monthly Average Household TV Ad Rating / IMPs by Quarter</a:t>
            </a:r>
            <a:endParaRPr lang="en-US" sz="1500" b="1" u="sng" baseline="0">
              <a:solidFill>
                <a:srgbClr val="1F1A62"/>
              </a:solidFill>
              <a:latin typeface="Helvetica" panose="020B0403020202020204" pitchFamily="34" charset="0"/>
            </a:endParaRPr>
          </a:p>
          <a:p>
            <a:pPr>
              <a:defRPr sz="1600" b="1">
                <a:latin typeface="Helvetica" panose="020B0403020202020204" pitchFamily="34" charset="0"/>
              </a:defRPr>
            </a:pPr>
            <a:r>
              <a:rPr lang="en-US" sz="1400" b="0" baseline="0">
                <a:solidFill>
                  <a:srgbClr val="1F1A62"/>
                </a:solidFill>
                <a:latin typeface="Helvetica" panose="020B0403020202020204" pitchFamily="34" charset="0"/>
              </a:rPr>
              <a:t>(aggregated across days, networks &amp; dayparts)</a:t>
            </a:r>
          </a:p>
          <a:p>
            <a:pPr>
              <a:defRPr sz="1600" b="1">
                <a:latin typeface="Helvetica" panose="020B0403020202020204" pitchFamily="34" charset="0"/>
              </a:defRPr>
            </a:pPr>
            <a:r>
              <a:rPr lang="en-US" sz="1200" b="0" i="1" baseline="0">
                <a:solidFill>
                  <a:srgbClr val="1F1A62"/>
                </a:solidFill>
                <a:latin typeface="Helvetica" panose="020B0403020202020204" pitchFamily="34" charset="0"/>
              </a:rPr>
              <a:t>in millions</a:t>
            </a:r>
            <a:endParaRPr lang="en-US" sz="1200" b="0" i="1">
              <a:solidFill>
                <a:srgbClr val="1F1A62"/>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3493553423460354E-2"/>
          <c:y val="0.29687014693584995"/>
          <c:w val="0.97301289315307926"/>
          <c:h val="0.5526699319077768"/>
        </c:manualLayout>
      </c:layout>
      <c:barChart>
        <c:barDir val="col"/>
        <c:grouping val="clustered"/>
        <c:varyColors val="0"/>
        <c:ser>
          <c:idx val="0"/>
          <c:order val="0"/>
          <c:tx>
            <c:strRef>
              <c:f>Sheet1!$B$1</c:f>
              <c:strCache>
                <c:ptCount val="1"/>
                <c:pt idx="0">
                  <c:v>2019</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Sheet1!$B$2:$B$5</c:f>
              <c:numCache>
                <c:formatCode>#,##0</c:formatCode>
                <c:ptCount val="4"/>
                <c:pt idx="0">
                  <c:v>936.8</c:v>
                </c:pt>
                <c:pt idx="1">
                  <c:v>884.5</c:v>
                </c:pt>
                <c:pt idx="2">
                  <c:v>877.3</c:v>
                </c:pt>
                <c:pt idx="3">
                  <c:v>852</c:v>
                </c:pt>
              </c:numCache>
            </c:numRef>
          </c:val>
          <c:extLst>
            <c:ext xmlns:c16="http://schemas.microsoft.com/office/drawing/2014/chart" uri="{C3380CC4-5D6E-409C-BE32-E72D297353CC}">
              <c16:uniqueId val="{00000000-6C71-4074-9AD2-89220F5239E9}"/>
            </c:ext>
          </c:extLst>
        </c:ser>
        <c:ser>
          <c:idx val="1"/>
          <c:order val="1"/>
          <c:tx>
            <c:strRef>
              <c:f>Sheet1!$C$1</c:f>
              <c:strCache>
                <c:ptCount val="1"/>
                <c:pt idx="0">
                  <c:v>2020</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Sheet1!$C$2:$C$5</c:f>
              <c:numCache>
                <c:formatCode>#,##0</c:formatCode>
                <c:ptCount val="4"/>
                <c:pt idx="0">
                  <c:v>1157.5999999999999</c:v>
                </c:pt>
                <c:pt idx="1">
                  <c:v>1274.5</c:v>
                </c:pt>
                <c:pt idx="2">
                  <c:v>1114.0999999999999</c:v>
                </c:pt>
                <c:pt idx="3">
                  <c:v>1010</c:v>
                </c:pt>
              </c:numCache>
            </c:numRef>
          </c:val>
          <c:extLst>
            <c:ext xmlns:c16="http://schemas.microsoft.com/office/drawing/2014/chart" uri="{C3380CC4-5D6E-409C-BE32-E72D297353CC}">
              <c16:uniqueId val="{00000001-6C71-4074-9AD2-89220F5239E9}"/>
            </c:ext>
          </c:extLst>
        </c:ser>
        <c:dLbls>
          <c:showLegendKey val="0"/>
          <c:showVal val="0"/>
          <c:showCatName val="0"/>
          <c:showSerName val="0"/>
          <c:showPercent val="0"/>
          <c:showBubbleSize val="0"/>
        </c:dLbls>
        <c:gapWidth val="219"/>
        <c:overlap val="-27"/>
        <c:axId val="1309195408"/>
        <c:axId val="1309193328"/>
      </c:barChart>
      <c:catAx>
        <c:axId val="130919540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1309193328"/>
        <c:crosses val="autoZero"/>
        <c:auto val="1"/>
        <c:lblAlgn val="ctr"/>
        <c:lblOffset val="100"/>
        <c:noMultiLvlLbl val="0"/>
      </c:catAx>
      <c:valAx>
        <c:axId val="1309193328"/>
        <c:scaling>
          <c:orientation val="minMax"/>
          <c:max val="1500"/>
          <c:min val="0"/>
        </c:scaling>
        <c:delete val="1"/>
        <c:axPos val="l"/>
        <c:numFmt formatCode="#,##0" sourceLinked="1"/>
        <c:majorTickMark val="out"/>
        <c:minorTickMark val="none"/>
        <c:tickLblPos val="nextTo"/>
        <c:crossAx val="1309195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r>
              <a:rPr lang="en-US" sz="1600" b="1" u="sng">
                <a:solidFill>
                  <a:srgbClr val="1F1A62"/>
                </a:solidFill>
                <a:latin typeface="Helvetica" panose="020B0403020202020204" pitchFamily="34" charset="0"/>
              </a:rPr>
              <a:t>Entertainment:</a:t>
            </a:r>
            <a:r>
              <a:rPr lang="en-US" sz="1600" b="1" u="sng" baseline="0">
                <a:solidFill>
                  <a:srgbClr val="1F1A62"/>
                </a:solidFill>
                <a:latin typeface="Helvetica" panose="020B0403020202020204" pitchFamily="34" charset="0"/>
              </a:rPr>
              <a:t> </a:t>
            </a:r>
            <a:r>
              <a:rPr lang="en-US" sz="1600" b="1" u="sng">
                <a:solidFill>
                  <a:srgbClr val="1F1A62"/>
                </a:solidFill>
                <a:latin typeface="Helvetica" panose="020B0403020202020204" pitchFamily="34" charset="0"/>
              </a:rPr>
              <a:t>Total Monthly Average Household TV Ad Rating / IMPs by Quarter</a:t>
            </a:r>
            <a:endParaRPr lang="en-US" sz="1600" b="1" u="sng" baseline="0">
              <a:solidFill>
                <a:srgbClr val="1F1A62"/>
              </a:solidFill>
              <a:latin typeface="Helvetica" panose="020B0403020202020204" pitchFamily="34" charset="0"/>
            </a:endParaRPr>
          </a:p>
          <a:p>
            <a:pPr>
              <a:defRPr sz="1600" b="1">
                <a:latin typeface="Helvetica" panose="020B0403020202020204" pitchFamily="34" charset="0"/>
              </a:defRPr>
            </a:pPr>
            <a:r>
              <a:rPr lang="en-US" sz="1400" b="0" baseline="0">
                <a:solidFill>
                  <a:srgbClr val="1F1A62"/>
                </a:solidFill>
                <a:latin typeface="Helvetica" panose="020B0403020202020204" pitchFamily="34" charset="0"/>
              </a:rPr>
              <a:t>(aggregated across days, networks &amp; dayparts)</a:t>
            </a:r>
          </a:p>
          <a:p>
            <a:pPr>
              <a:defRPr sz="1600" b="1">
                <a:latin typeface="Helvetica" panose="020B0403020202020204" pitchFamily="34" charset="0"/>
              </a:defRPr>
            </a:pPr>
            <a:r>
              <a:rPr lang="en-US" sz="1200" b="0" i="1" baseline="0">
                <a:solidFill>
                  <a:srgbClr val="1F1A62"/>
                </a:solidFill>
                <a:latin typeface="Helvetica" panose="020B0403020202020204" pitchFamily="34" charset="0"/>
              </a:rPr>
              <a:t>in millions</a:t>
            </a:r>
            <a:endParaRPr lang="en-US" sz="1200" b="0" i="1">
              <a:solidFill>
                <a:srgbClr val="1F1A62"/>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3493553423460354E-2"/>
          <c:y val="0.29687014693584995"/>
          <c:w val="0.97301289315307926"/>
          <c:h val="0.5526699319077768"/>
        </c:manualLayout>
      </c:layout>
      <c:barChart>
        <c:barDir val="col"/>
        <c:grouping val="clustered"/>
        <c:varyColors val="0"/>
        <c:ser>
          <c:idx val="0"/>
          <c:order val="0"/>
          <c:tx>
            <c:strRef>
              <c:f>Sheet1!$B$1</c:f>
              <c:strCache>
                <c:ptCount val="1"/>
                <c:pt idx="0">
                  <c:v>2019</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Sheet1!$B$2:$B$5</c:f>
              <c:numCache>
                <c:formatCode>#,##0</c:formatCode>
                <c:ptCount val="4"/>
                <c:pt idx="0">
                  <c:v>2629.8</c:v>
                </c:pt>
                <c:pt idx="1">
                  <c:v>2569.6</c:v>
                </c:pt>
                <c:pt idx="2">
                  <c:v>2522.1</c:v>
                </c:pt>
                <c:pt idx="3">
                  <c:v>2384.1999999999998</c:v>
                </c:pt>
              </c:numCache>
            </c:numRef>
          </c:val>
          <c:extLst>
            <c:ext xmlns:c16="http://schemas.microsoft.com/office/drawing/2014/chart" uri="{C3380CC4-5D6E-409C-BE32-E72D297353CC}">
              <c16:uniqueId val="{00000000-6C71-4074-9AD2-89220F5239E9}"/>
            </c:ext>
          </c:extLst>
        </c:ser>
        <c:ser>
          <c:idx val="1"/>
          <c:order val="1"/>
          <c:tx>
            <c:strRef>
              <c:f>Sheet1!$C$1</c:f>
              <c:strCache>
                <c:ptCount val="1"/>
                <c:pt idx="0">
                  <c:v>2020</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Sheet1!$C$2:$C$5</c:f>
              <c:numCache>
                <c:formatCode>#,##0</c:formatCode>
                <c:ptCount val="4"/>
                <c:pt idx="0">
                  <c:v>2590.8000000000002</c:v>
                </c:pt>
                <c:pt idx="1">
                  <c:v>2812.6</c:v>
                </c:pt>
                <c:pt idx="2">
                  <c:v>2533.3000000000002</c:v>
                </c:pt>
                <c:pt idx="3">
                  <c:v>2284</c:v>
                </c:pt>
              </c:numCache>
            </c:numRef>
          </c:val>
          <c:extLst>
            <c:ext xmlns:c16="http://schemas.microsoft.com/office/drawing/2014/chart" uri="{C3380CC4-5D6E-409C-BE32-E72D297353CC}">
              <c16:uniqueId val="{00000001-6C71-4074-9AD2-89220F5239E9}"/>
            </c:ext>
          </c:extLst>
        </c:ser>
        <c:dLbls>
          <c:showLegendKey val="0"/>
          <c:showVal val="0"/>
          <c:showCatName val="0"/>
          <c:showSerName val="0"/>
          <c:showPercent val="0"/>
          <c:showBubbleSize val="0"/>
        </c:dLbls>
        <c:gapWidth val="219"/>
        <c:overlap val="-27"/>
        <c:axId val="1309195408"/>
        <c:axId val="1309193328"/>
      </c:barChart>
      <c:catAx>
        <c:axId val="130919540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1309193328"/>
        <c:crosses val="autoZero"/>
        <c:auto val="1"/>
        <c:lblAlgn val="ctr"/>
        <c:lblOffset val="100"/>
        <c:noMultiLvlLbl val="0"/>
      </c:catAx>
      <c:valAx>
        <c:axId val="1309193328"/>
        <c:scaling>
          <c:orientation val="minMax"/>
          <c:max val="3200"/>
          <c:min val="0"/>
        </c:scaling>
        <c:delete val="1"/>
        <c:axPos val="l"/>
        <c:numFmt formatCode="#,##0" sourceLinked="1"/>
        <c:majorTickMark val="out"/>
        <c:minorTickMark val="none"/>
        <c:tickLblPos val="nextTo"/>
        <c:crossAx val="1309195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r>
              <a:rPr lang="en-US" sz="1600" b="1" u="sng">
                <a:solidFill>
                  <a:srgbClr val="1F1A62"/>
                </a:solidFill>
                <a:latin typeface="Helvetica" panose="020B0403020202020204" pitchFamily="34" charset="0"/>
              </a:rPr>
              <a:t>Sports:</a:t>
            </a:r>
            <a:r>
              <a:rPr lang="en-US" sz="1600" b="1" u="sng" baseline="0">
                <a:solidFill>
                  <a:srgbClr val="1F1A62"/>
                </a:solidFill>
                <a:latin typeface="Helvetica" panose="020B0403020202020204" pitchFamily="34" charset="0"/>
              </a:rPr>
              <a:t> </a:t>
            </a:r>
            <a:r>
              <a:rPr lang="en-US" sz="1600" b="1" u="sng">
                <a:solidFill>
                  <a:srgbClr val="1F1A62"/>
                </a:solidFill>
                <a:latin typeface="Helvetica" panose="020B0403020202020204" pitchFamily="34" charset="0"/>
              </a:rPr>
              <a:t>Total Monthly Average Household TV Ad Rating / IMPs by Quarter</a:t>
            </a:r>
            <a:endParaRPr lang="en-US" sz="1600" b="1" u="sng" baseline="0">
              <a:solidFill>
                <a:srgbClr val="1F1A62"/>
              </a:solidFill>
              <a:latin typeface="Helvetica" panose="020B0403020202020204" pitchFamily="34" charset="0"/>
            </a:endParaRPr>
          </a:p>
          <a:p>
            <a:pPr>
              <a:defRPr sz="1600" b="1">
                <a:latin typeface="Helvetica" panose="020B0403020202020204" pitchFamily="34" charset="0"/>
              </a:defRPr>
            </a:pPr>
            <a:r>
              <a:rPr lang="en-US" sz="1400" b="0" baseline="0">
                <a:solidFill>
                  <a:srgbClr val="1F1A62"/>
                </a:solidFill>
                <a:latin typeface="Helvetica" panose="020B0403020202020204" pitchFamily="34" charset="0"/>
              </a:rPr>
              <a:t>(aggregated across days, networks &amp; dayparts)</a:t>
            </a:r>
          </a:p>
          <a:p>
            <a:pPr>
              <a:defRPr sz="1600" b="1">
                <a:latin typeface="Helvetica" panose="020B0403020202020204" pitchFamily="34" charset="0"/>
              </a:defRPr>
            </a:pPr>
            <a:r>
              <a:rPr lang="en-US" sz="1200" b="0" i="1" baseline="0">
                <a:solidFill>
                  <a:srgbClr val="1F1A62"/>
                </a:solidFill>
                <a:latin typeface="Helvetica" panose="020B0403020202020204" pitchFamily="34" charset="0"/>
              </a:rPr>
              <a:t>in millions</a:t>
            </a:r>
            <a:endParaRPr lang="en-US" sz="1200" b="0" i="1">
              <a:solidFill>
                <a:srgbClr val="1F1A62"/>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3493553423460354E-2"/>
          <c:y val="0.29687014693584995"/>
          <c:w val="0.97301289315307926"/>
          <c:h val="0.5526699319077768"/>
        </c:manualLayout>
      </c:layout>
      <c:barChart>
        <c:barDir val="col"/>
        <c:grouping val="clustered"/>
        <c:varyColors val="0"/>
        <c:ser>
          <c:idx val="0"/>
          <c:order val="0"/>
          <c:tx>
            <c:strRef>
              <c:f>Sheet1!$B$1</c:f>
              <c:strCache>
                <c:ptCount val="1"/>
                <c:pt idx="0">
                  <c:v>2019</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Sheet1!$B$2:$B$5</c:f>
              <c:numCache>
                <c:formatCode>#,##0</c:formatCode>
                <c:ptCount val="4"/>
                <c:pt idx="0">
                  <c:v>297</c:v>
                </c:pt>
                <c:pt idx="1">
                  <c:v>295.2</c:v>
                </c:pt>
                <c:pt idx="2">
                  <c:v>302.8</c:v>
                </c:pt>
                <c:pt idx="3">
                  <c:v>407.6</c:v>
                </c:pt>
              </c:numCache>
            </c:numRef>
          </c:val>
          <c:extLst>
            <c:ext xmlns:c16="http://schemas.microsoft.com/office/drawing/2014/chart" uri="{C3380CC4-5D6E-409C-BE32-E72D297353CC}">
              <c16:uniqueId val="{00000000-6C71-4074-9AD2-89220F5239E9}"/>
            </c:ext>
          </c:extLst>
        </c:ser>
        <c:ser>
          <c:idx val="1"/>
          <c:order val="1"/>
          <c:tx>
            <c:strRef>
              <c:f>Sheet1!$C$1</c:f>
              <c:strCache>
                <c:ptCount val="1"/>
                <c:pt idx="0">
                  <c:v>2020</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Sheet1!$C$2:$C$5</c:f>
              <c:numCache>
                <c:formatCode>#,##0</c:formatCode>
                <c:ptCount val="4"/>
                <c:pt idx="0">
                  <c:v>288.60000000000002</c:v>
                </c:pt>
                <c:pt idx="1">
                  <c:v>138.6</c:v>
                </c:pt>
                <c:pt idx="2">
                  <c:v>289.89999999999998</c:v>
                </c:pt>
                <c:pt idx="3">
                  <c:v>315.2</c:v>
                </c:pt>
              </c:numCache>
            </c:numRef>
          </c:val>
          <c:extLst>
            <c:ext xmlns:c16="http://schemas.microsoft.com/office/drawing/2014/chart" uri="{C3380CC4-5D6E-409C-BE32-E72D297353CC}">
              <c16:uniqueId val="{00000001-6C71-4074-9AD2-89220F5239E9}"/>
            </c:ext>
          </c:extLst>
        </c:ser>
        <c:dLbls>
          <c:showLegendKey val="0"/>
          <c:showVal val="0"/>
          <c:showCatName val="0"/>
          <c:showSerName val="0"/>
          <c:showPercent val="0"/>
          <c:showBubbleSize val="0"/>
        </c:dLbls>
        <c:gapWidth val="219"/>
        <c:overlap val="-27"/>
        <c:axId val="1309195408"/>
        <c:axId val="1309193328"/>
      </c:barChart>
      <c:catAx>
        <c:axId val="130919540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1309193328"/>
        <c:crosses val="autoZero"/>
        <c:auto val="1"/>
        <c:lblAlgn val="ctr"/>
        <c:lblOffset val="100"/>
        <c:noMultiLvlLbl val="0"/>
      </c:catAx>
      <c:valAx>
        <c:axId val="1309193328"/>
        <c:scaling>
          <c:orientation val="minMax"/>
          <c:max val="500"/>
          <c:min val="0"/>
        </c:scaling>
        <c:delete val="1"/>
        <c:axPos val="l"/>
        <c:numFmt formatCode="#,##0" sourceLinked="1"/>
        <c:majorTickMark val="out"/>
        <c:minorTickMark val="none"/>
        <c:tickLblPos val="nextTo"/>
        <c:crossAx val="1309195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r>
              <a:rPr lang="en-US" sz="1600" b="1" u="sng">
                <a:solidFill>
                  <a:srgbClr val="1F1A62"/>
                </a:solidFill>
                <a:latin typeface="Helvetica" panose="020B0403020202020204" pitchFamily="34" charset="0"/>
              </a:rPr>
              <a:t>Total Monthly Average Household TV Ad Rating / IMPs by Quarter</a:t>
            </a:r>
            <a:endParaRPr lang="en-US" sz="1600" b="1" u="sng" baseline="0">
              <a:solidFill>
                <a:srgbClr val="1F1A62"/>
              </a:solidFill>
              <a:latin typeface="Helvetica" panose="020B0403020202020204" pitchFamily="34" charset="0"/>
            </a:endParaRPr>
          </a:p>
          <a:p>
            <a:pPr>
              <a:defRPr sz="1600" b="1">
                <a:latin typeface="Helvetica" panose="020B0403020202020204" pitchFamily="34" charset="0"/>
              </a:defRPr>
            </a:pPr>
            <a:r>
              <a:rPr lang="en-US" sz="1400" b="0" baseline="0">
                <a:solidFill>
                  <a:srgbClr val="1F1A62"/>
                </a:solidFill>
                <a:latin typeface="Helvetica" panose="020B0403020202020204" pitchFamily="34" charset="0"/>
              </a:rPr>
              <a:t>(aggregated across days, networks &amp; dayparts)</a:t>
            </a:r>
          </a:p>
          <a:p>
            <a:pPr>
              <a:defRPr sz="1600" b="1">
                <a:latin typeface="Helvetica" panose="020B0403020202020204" pitchFamily="34" charset="0"/>
              </a:defRPr>
            </a:pPr>
            <a:r>
              <a:rPr lang="en-US" sz="1200" b="0" i="1" baseline="0">
                <a:solidFill>
                  <a:srgbClr val="1F1A62"/>
                </a:solidFill>
                <a:latin typeface="Helvetica" panose="020B0403020202020204" pitchFamily="34" charset="0"/>
              </a:rPr>
              <a:t>in millions</a:t>
            </a:r>
            <a:endParaRPr lang="en-US" sz="1200" b="0" i="1">
              <a:solidFill>
                <a:srgbClr val="1F1A62"/>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3493553423460354E-2"/>
          <c:y val="0.29956887926449577"/>
          <c:w val="0.97301289315307926"/>
          <c:h val="0.59146958600161914"/>
        </c:manualLayout>
      </c:layout>
      <c:barChart>
        <c:barDir val="col"/>
        <c:grouping val="clustered"/>
        <c:varyColors val="0"/>
        <c:ser>
          <c:idx val="0"/>
          <c:order val="0"/>
          <c:tx>
            <c:strRef>
              <c:f>Sheet1!$B$1</c:f>
              <c:strCache>
                <c:ptCount val="1"/>
                <c:pt idx="0">
                  <c:v>2019</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Sheet1!$B$2:$B$5</c:f>
              <c:numCache>
                <c:formatCode>#,##0</c:formatCode>
                <c:ptCount val="4"/>
                <c:pt idx="0">
                  <c:v>3871.8787252457732</c:v>
                </c:pt>
                <c:pt idx="1">
                  <c:v>3760.4632884509456</c:v>
                </c:pt>
                <c:pt idx="2">
                  <c:v>3715.6761202825951</c:v>
                </c:pt>
                <c:pt idx="3">
                  <c:v>3653.4920249023417</c:v>
                </c:pt>
              </c:numCache>
            </c:numRef>
          </c:val>
          <c:extLst>
            <c:ext xmlns:c16="http://schemas.microsoft.com/office/drawing/2014/chart" uri="{C3380CC4-5D6E-409C-BE32-E72D297353CC}">
              <c16:uniqueId val="{00000000-6C71-4074-9AD2-89220F5239E9}"/>
            </c:ext>
          </c:extLst>
        </c:ser>
        <c:ser>
          <c:idx val="1"/>
          <c:order val="1"/>
          <c:tx>
            <c:strRef>
              <c:f>Sheet1!$C$1</c:f>
              <c:strCache>
                <c:ptCount val="1"/>
                <c:pt idx="0">
                  <c:v>2020</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Sheet1!$C$2:$C$5</c:f>
              <c:numCache>
                <c:formatCode>#,##0</c:formatCode>
                <c:ptCount val="4"/>
                <c:pt idx="0">
                  <c:v>4044.5375451331574</c:v>
                </c:pt>
                <c:pt idx="1">
                  <c:v>4237.5514697998024</c:v>
                </c:pt>
                <c:pt idx="2">
                  <c:v>3962.0049575664698</c:v>
                </c:pt>
                <c:pt idx="3">
                  <c:v>3642.91560606648</c:v>
                </c:pt>
              </c:numCache>
            </c:numRef>
          </c:val>
          <c:extLst>
            <c:ext xmlns:c16="http://schemas.microsoft.com/office/drawing/2014/chart" uri="{C3380CC4-5D6E-409C-BE32-E72D297353CC}">
              <c16:uniqueId val="{00000001-6C71-4074-9AD2-89220F5239E9}"/>
            </c:ext>
          </c:extLst>
        </c:ser>
        <c:dLbls>
          <c:showLegendKey val="0"/>
          <c:showVal val="0"/>
          <c:showCatName val="0"/>
          <c:showSerName val="0"/>
          <c:showPercent val="0"/>
          <c:showBubbleSize val="0"/>
        </c:dLbls>
        <c:gapWidth val="219"/>
        <c:overlap val="-27"/>
        <c:axId val="1309195408"/>
        <c:axId val="1309193328"/>
      </c:barChart>
      <c:catAx>
        <c:axId val="130919540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1309193328"/>
        <c:crosses val="autoZero"/>
        <c:auto val="1"/>
        <c:lblAlgn val="ctr"/>
        <c:lblOffset val="100"/>
        <c:noMultiLvlLbl val="0"/>
      </c:catAx>
      <c:valAx>
        <c:axId val="1309193328"/>
        <c:scaling>
          <c:orientation val="minMax"/>
          <c:max val="5000"/>
          <c:min val="0"/>
        </c:scaling>
        <c:delete val="1"/>
        <c:axPos val="l"/>
        <c:numFmt formatCode="#,##0" sourceLinked="1"/>
        <c:majorTickMark val="out"/>
        <c:minorTickMark val="none"/>
        <c:tickLblPos val="nextTo"/>
        <c:crossAx val="1309195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r>
              <a:rPr lang="en-US" sz="1600" b="1" u="sng">
                <a:solidFill>
                  <a:srgbClr val="1F1A62"/>
                </a:solidFill>
                <a:latin typeface="Helvetica" panose="020B0403020202020204" pitchFamily="34" charset="0"/>
              </a:rPr>
              <a:t>Total Monthly Average Household TV Ad Rating / IMPs</a:t>
            </a:r>
            <a:endParaRPr lang="en-US" sz="1600" b="1" u="sng" baseline="0">
              <a:solidFill>
                <a:srgbClr val="1F1A62"/>
              </a:solidFill>
              <a:latin typeface="Helvetica" panose="020B0403020202020204" pitchFamily="34" charset="0"/>
            </a:endParaRPr>
          </a:p>
          <a:p>
            <a:pPr>
              <a:defRPr sz="1600" b="1">
                <a:latin typeface="Helvetica" panose="020B0403020202020204" pitchFamily="34" charset="0"/>
              </a:defRPr>
            </a:pPr>
            <a:r>
              <a:rPr lang="en-US" sz="1400" b="0" baseline="0">
                <a:solidFill>
                  <a:srgbClr val="1F1A62"/>
                </a:solidFill>
                <a:latin typeface="Helvetica" panose="020B0403020202020204" pitchFamily="34" charset="0"/>
              </a:rPr>
              <a:t>(aggregated across days, networks &amp; dayparts)</a:t>
            </a:r>
          </a:p>
          <a:p>
            <a:pPr>
              <a:defRPr sz="1600" b="1">
                <a:latin typeface="Helvetica" panose="020B0403020202020204" pitchFamily="34" charset="0"/>
              </a:defRPr>
            </a:pPr>
            <a:r>
              <a:rPr lang="en-US" sz="1200" b="0" i="1" baseline="0">
                <a:solidFill>
                  <a:srgbClr val="1F1A62"/>
                </a:solidFill>
                <a:latin typeface="Helvetica" panose="020B0403020202020204" pitchFamily="34" charset="0"/>
              </a:rPr>
              <a:t>in millions</a:t>
            </a:r>
            <a:endParaRPr lang="en-US" sz="1200" b="0" i="1">
              <a:solidFill>
                <a:srgbClr val="1F1A62"/>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2117170698755687E-2"/>
          <c:y val="0.19699439538399591"/>
          <c:w val="0.97576565860248865"/>
          <c:h val="0.71542189756469121"/>
        </c:manualLayout>
      </c:layout>
      <c:barChart>
        <c:barDir val="col"/>
        <c:grouping val="clustered"/>
        <c:varyColors val="0"/>
        <c:ser>
          <c:idx val="0"/>
          <c:order val="0"/>
          <c:tx>
            <c:strRef>
              <c:f>Sheet1!$B$1</c:f>
              <c:strCache>
                <c:ptCount val="1"/>
                <c:pt idx="0">
                  <c:v>2019</c:v>
                </c:pt>
              </c:strCache>
            </c:strRef>
          </c:tx>
          <c:spPr>
            <a:solidFill>
              <a:srgbClr val="00BFF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c:formatCode>
                <c:ptCount val="12"/>
                <c:pt idx="0">
                  <c:v>3944.4115286725096</c:v>
                </c:pt>
                <c:pt idx="1">
                  <c:v>3697.2041070834985</c:v>
                </c:pt>
                <c:pt idx="2">
                  <c:v>3974.0205399813108</c:v>
                </c:pt>
                <c:pt idx="3">
                  <c:v>3857.6719585162396</c:v>
                </c:pt>
                <c:pt idx="4">
                  <c:v>3826.6351887294932</c:v>
                </c:pt>
                <c:pt idx="5">
                  <c:v>3597.0827181071036</c:v>
                </c:pt>
                <c:pt idx="6">
                  <c:v>3703.9074258919295</c:v>
                </c:pt>
                <c:pt idx="7">
                  <c:v>3777.4242062497983</c:v>
                </c:pt>
                <c:pt idx="8">
                  <c:v>3665.6967287060593</c:v>
                </c:pt>
                <c:pt idx="9">
                  <c:v>3890.0071537969607</c:v>
                </c:pt>
                <c:pt idx="10">
                  <c:v>3664.4418421763812</c:v>
                </c:pt>
                <c:pt idx="11">
                  <c:v>3406.027078733684</c:v>
                </c:pt>
              </c:numCache>
            </c:numRef>
          </c:val>
          <c:extLst>
            <c:ext xmlns:c16="http://schemas.microsoft.com/office/drawing/2014/chart" uri="{C3380CC4-5D6E-409C-BE32-E72D297353CC}">
              <c16:uniqueId val="{00000000-6C71-4074-9AD2-89220F5239E9}"/>
            </c:ext>
          </c:extLst>
        </c:ser>
        <c:ser>
          <c:idx val="1"/>
          <c:order val="1"/>
          <c:tx>
            <c:strRef>
              <c:f>Sheet1!$C$1</c:f>
              <c:strCache>
                <c:ptCount val="1"/>
                <c:pt idx="0">
                  <c:v>2020</c:v>
                </c:pt>
              </c:strCache>
            </c:strRef>
          </c:tx>
          <c:spPr>
            <a:solidFill>
              <a:srgbClr val="1F1A6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c:formatCode>
                <c:ptCount val="12"/>
                <c:pt idx="0">
                  <c:v>4012.4756956998158</c:v>
                </c:pt>
                <c:pt idx="1">
                  <c:v>3824.8453493998313</c:v>
                </c:pt>
                <c:pt idx="2">
                  <c:v>4296.2915902998229</c:v>
                </c:pt>
                <c:pt idx="3">
                  <c:v>4435.3802833998343</c:v>
                </c:pt>
                <c:pt idx="4">
                  <c:v>4235.3855495997695</c:v>
                </c:pt>
                <c:pt idx="5">
                  <c:v>4041.8885763998032</c:v>
                </c:pt>
                <c:pt idx="6">
                  <c:v>4125.9007470997731</c:v>
                </c:pt>
                <c:pt idx="7">
                  <c:v>4048.6464934998039</c:v>
                </c:pt>
                <c:pt idx="8">
                  <c:v>3711.4676320998324</c:v>
                </c:pt>
                <c:pt idx="9">
                  <c:v>3819.9372610998012</c:v>
                </c:pt>
                <c:pt idx="10">
                  <c:v>3677.7244747998088</c:v>
                </c:pt>
                <c:pt idx="11">
                  <c:v>3431.0850822998295</c:v>
                </c:pt>
              </c:numCache>
            </c:numRef>
          </c:val>
          <c:extLst>
            <c:ext xmlns:c16="http://schemas.microsoft.com/office/drawing/2014/chart" uri="{C3380CC4-5D6E-409C-BE32-E72D297353CC}">
              <c16:uniqueId val="{00000001-6C71-4074-9AD2-89220F5239E9}"/>
            </c:ext>
          </c:extLst>
        </c:ser>
        <c:dLbls>
          <c:showLegendKey val="0"/>
          <c:showVal val="0"/>
          <c:showCatName val="0"/>
          <c:showSerName val="0"/>
          <c:showPercent val="0"/>
          <c:showBubbleSize val="0"/>
        </c:dLbls>
        <c:gapWidth val="160"/>
        <c:overlap val="-27"/>
        <c:axId val="1309195408"/>
        <c:axId val="1309193328"/>
      </c:barChart>
      <c:catAx>
        <c:axId val="130919540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1309193328"/>
        <c:crosses val="autoZero"/>
        <c:auto val="1"/>
        <c:lblAlgn val="ctr"/>
        <c:lblOffset val="100"/>
        <c:noMultiLvlLbl val="0"/>
      </c:catAx>
      <c:valAx>
        <c:axId val="1309193328"/>
        <c:scaling>
          <c:orientation val="minMax"/>
        </c:scaling>
        <c:delete val="1"/>
        <c:axPos val="l"/>
        <c:numFmt formatCode="#,##0" sourceLinked="1"/>
        <c:majorTickMark val="none"/>
        <c:minorTickMark val="none"/>
        <c:tickLblPos val="nextTo"/>
        <c:crossAx val="1309195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r>
              <a:rPr lang="en-US" sz="1600" b="1" u="sng">
                <a:solidFill>
                  <a:srgbClr val="1F1A62"/>
                </a:solidFill>
                <a:latin typeface="Helvetica" panose="020B0403020202020204" pitchFamily="34" charset="0"/>
              </a:rPr>
              <a:t>Total Monthly Average Household TV Ad Rating / IMPs by Daypart</a:t>
            </a:r>
            <a:endParaRPr lang="en-US" sz="1600" b="1" u="sng" baseline="0">
              <a:solidFill>
                <a:srgbClr val="1F1A62"/>
              </a:solidFill>
              <a:latin typeface="Helvetica" panose="020B0403020202020204" pitchFamily="34" charset="0"/>
            </a:endParaRPr>
          </a:p>
          <a:p>
            <a:pPr>
              <a:defRPr sz="1600" b="1">
                <a:latin typeface="Helvetica" panose="020B0403020202020204" pitchFamily="34" charset="0"/>
              </a:defRPr>
            </a:pPr>
            <a:r>
              <a:rPr lang="en-US" sz="1400" b="0" baseline="0">
                <a:solidFill>
                  <a:srgbClr val="1F1A62"/>
                </a:solidFill>
                <a:latin typeface="Helvetica" panose="020B0403020202020204" pitchFamily="34" charset="0"/>
              </a:rPr>
              <a:t>(aggregated across days &amp; networks)</a:t>
            </a:r>
          </a:p>
          <a:p>
            <a:pPr>
              <a:defRPr sz="1600" b="1">
                <a:latin typeface="Helvetica" panose="020B0403020202020204" pitchFamily="34" charset="0"/>
              </a:defRPr>
            </a:pPr>
            <a:r>
              <a:rPr lang="en-US" sz="1200" b="0" i="1" baseline="0">
                <a:solidFill>
                  <a:srgbClr val="1F1A62"/>
                </a:solidFill>
                <a:latin typeface="Helvetica" panose="020B0403020202020204" pitchFamily="34" charset="0"/>
              </a:rPr>
              <a:t>in millions</a:t>
            </a:r>
            <a:endParaRPr lang="en-US" sz="1200" b="0" i="1">
              <a:solidFill>
                <a:srgbClr val="1F1A62"/>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7.0978690186221981E-3"/>
          <c:y val="0.3283928043820224"/>
          <c:w val="0.99290213098137781"/>
          <c:h val="0.48715114240192042"/>
        </c:manualLayout>
      </c:layout>
      <c:barChart>
        <c:barDir val="col"/>
        <c:grouping val="clustered"/>
        <c:varyColors val="0"/>
        <c:ser>
          <c:idx val="0"/>
          <c:order val="0"/>
          <c:tx>
            <c:strRef>
              <c:f>Sheet1!$B$1</c:f>
              <c:strCache>
                <c:ptCount val="1"/>
                <c:pt idx="0">
                  <c:v>2019</c:v>
                </c:pt>
              </c:strCache>
            </c:strRef>
          </c:tx>
          <c:spPr>
            <a:solidFill>
              <a:srgbClr val="00BFF2"/>
            </a:solidFill>
            <a:ln>
              <a:noFill/>
            </a:ln>
            <a:effectLst/>
          </c:spPr>
          <c:invertIfNegative val="0"/>
          <c:dPt>
            <c:idx val="1"/>
            <c:invertIfNegative val="0"/>
            <c:bubble3D val="0"/>
            <c:spPr>
              <a:solidFill>
                <a:srgbClr val="00BFF2"/>
              </a:solidFill>
              <a:ln>
                <a:noFill/>
              </a:ln>
              <a:effectLst/>
            </c:spPr>
            <c:extLst>
              <c:ext xmlns:c16="http://schemas.microsoft.com/office/drawing/2014/chart" uri="{C3380CC4-5D6E-409C-BE32-E72D297353CC}">
                <c16:uniqueId val="{00000001-DC8B-4EBC-A6C4-A5F1150D1A84}"/>
              </c:ext>
            </c:extLst>
          </c:dPt>
          <c:dLbls>
            <c:dLbl>
              <c:idx val="3"/>
              <c:layout>
                <c:manualLayout>
                  <c:x val="-3.216021425286673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8B-4EBC-A6C4-A5F1150D1A8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Early Morning</c:v>
                </c:pt>
                <c:pt idx="1">
                  <c:v>Daytime</c:v>
                </c:pt>
                <c:pt idx="2">
                  <c:v>Early Fringe</c:v>
                </c:pt>
                <c:pt idx="3">
                  <c:v>Primetime</c:v>
                </c:pt>
                <c:pt idx="4">
                  <c:v>Late Fringe (AM+PM)</c:v>
                </c:pt>
                <c:pt idx="5">
                  <c:v>Overnight</c:v>
                </c:pt>
                <c:pt idx="6">
                  <c:v>Weekend (Afternoon+Day)</c:v>
                </c:pt>
              </c:strCache>
            </c:strRef>
          </c:cat>
          <c:val>
            <c:numRef>
              <c:f>Sheet1!$B$2:$B$8</c:f>
              <c:numCache>
                <c:formatCode>#,##0.0</c:formatCode>
                <c:ptCount val="7"/>
                <c:pt idx="0">
                  <c:v>370.6237787534929</c:v>
                </c:pt>
                <c:pt idx="1">
                  <c:v>399.4417758680172</c:v>
                </c:pt>
                <c:pt idx="2">
                  <c:v>559.84612352361034</c:v>
                </c:pt>
                <c:pt idx="3">
                  <c:v>1036.8853565316329</c:v>
                </c:pt>
                <c:pt idx="4">
                  <c:v>768.92032258471386</c:v>
                </c:pt>
                <c:pt idx="5">
                  <c:v>245.63772212185231</c:v>
                </c:pt>
                <c:pt idx="6">
                  <c:v>369.02246033716489</c:v>
                </c:pt>
              </c:numCache>
            </c:numRef>
          </c:val>
          <c:extLst>
            <c:ext xmlns:c16="http://schemas.microsoft.com/office/drawing/2014/chart" uri="{C3380CC4-5D6E-409C-BE32-E72D297353CC}">
              <c16:uniqueId val="{00000000-6C71-4074-9AD2-89220F5239E9}"/>
            </c:ext>
          </c:extLst>
        </c:ser>
        <c:ser>
          <c:idx val="1"/>
          <c:order val="1"/>
          <c:tx>
            <c:strRef>
              <c:f>Sheet1!$C$1</c:f>
              <c:strCache>
                <c:ptCount val="1"/>
                <c:pt idx="0">
                  <c:v>2020</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Early Morning</c:v>
                </c:pt>
                <c:pt idx="1">
                  <c:v>Daytime</c:v>
                </c:pt>
                <c:pt idx="2">
                  <c:v>Early Fringe</c:v>
                </c:pt>
                <c:pt idx="3">
                  <c:v>Primetime</c:v>
                </c:pt>
                <c:pt idx="4">
                  <c:v>Late Fringe (AM+PM)</c:v>
                </c:pt>
                <c:pt idx="5">
                  <c:v>Overnight</c:v>
                </c:pt>
                <c:pt idx="6">
                  <c:v>Weekend (Afternoon+Day)</c:v>
                </c:pt>
              </c:strCache>
            </c:strRef>
          </c:cat>
          <c:val>
            <c:numRef>
              <c:f>Sheet1!$C$2:$C$8</c:f>
              <c:numCache>
                <c:formatCode>#,##0.0</c:formatCode>
                <c:ptCount val="7"/>
                <c:pt idx="0">
                  <c:v>385.31822990000052</c:v>
                </c:pt>
                <c:pt idx="1">
                  <c:v>452.13486908333465</c:v>
                </c:pt>
                <c:pt idx="2">
                  <c:v>622.13129925000385</c:v>
                </c:pt>
                <c:pt idx="3">
                  <c:v>1061.8800952333381</c:v>
                </c:pt>
                <c:pt idx="4">
                  <c:v>828.76418267499548</c:v>
                </c:pt>
                <c:pt idx="5">
                  <c:v>233.42166807499851</c:v>
                </c:pt>
                <c:pt idx="6">
                  <c:v>388.10205042499933</c:v>
                </c:pt>
              </c:numCache>
            </c:numRef>
          </c:val>
          <c:extLst>
            <c:ext xmlns:c16="http://schemas.microsoft.com/office/drawing/2014/chart" uri="{C3380CC4-5D6E-409C-BE32-E72D297353CC}">
              <c16:uniqueId val="{00000001-0DDD-4586-9D14-093D22FA8699}"/>
            </c:ext>
          </c:extLst>
        </c:ser>
        <c:dLbls>
          <c:showLegendKey val="0"/>
          <c:showVal val="0"/>
          <c:showCatName val="0"/>
          <c:showSerName val="0"/>
          <c:showPercent val="0"/>
          <c:showBubbleSize val="0"/>
        </c:dLbls>
        <c:gapWidth val="219"/>
        <c:overlap val="-27"/>
        <c:axId val="1309195408"/>
        <c:axId val="1309193328"/>
      </c:barChart>
      <c:catAx>
        <c:axId val="130919540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1" i="0" u="none" strike="noStrike" kern="1200" baseline="0">
                <a:solidFill>
                  <a:srgbClr val="1F1A62"/>
                </a:solidFill>
                <a:latin typeface="Helvetica" panose="020B0403020202020204" pitchFamily="34" charset="0"/>
                <a:ea typeface="+mn-ea"/>
                <a:cs typeface="+mn-cs"/>
              </a:defRPr>
            </a:pPr>
            <a:endParaRPr lang="en-US"/>
          </a:p>
        </c:txPr>
        <c:crossAx val="1309193328"/>
        <c:crosses val="autoZero"/>
        <c:auto val="1"/>
        <c:lblAlgn val="ctr"/>
        <c:lblOffset val="100"/>
        <c:noMultiLvlLbl val="0"/>
      </c:catAx>
      <c:valAx>
        <c:axId val="1309193328"/>
        <c:scaling>
          <c:orientation val="minMax"/>
          <c:min val="0"/>
        </c:scaling>
        <c:delete val="1"/>
        <c:axPos val="l"/>
        <c:numFmt formatCode="#,##0.0" sourceLinked="1"/>
        <c:majorTickMark val="out"/>
        <c:minorTickMark val="none"/>
        <c:tickLblPos val="nextTo"/>
        <c:crossAx val="1309195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r>
              <a:rPr lang="en-US" sz="1600" b="1" u="sng">
                <a:solidFill>
                  <a:srgbClr val="1F1A62"/>
                </a:solidFill>
                <a:latin typeface="Helvetica" panose="020B0403020202020204" pitchFamily="34" charset="0"/>
              </a:rPr>
              <a:t>Daytime:</a:t>
            </a:r>
            <a:r>
              <a:rPr lang="en-US" sz="1600" b="1" u="sng" baseline="0">
                <a:solidFill>
                  <a:srgbClr val="1F1A62"/>
                </a:solidFill>
                <a:latin typeface="Helvetica" panose="020B0403020202020204" pitchFamily="34" charset="0"/>
              </a:rPr>
              <a:t> </a:t>
            </a:r>
            <a:r>
              <a:rPr lang="en-US" sz="1600" b="1" u="sng">
                <a:solidFill>
                  <a:srgbClr val="1F1A62"/>
                </a:solidFill>
                <a:latin typeface="Helvetica" panose="020B0403020202020204" pitchFamily="34" charset="0"/>
              </a:rPr>
              <a:t>Total Monthly Average Household TV Ad Rating / IMPs by Quarter</a:t>
            </a:r>
            <a:endParaRPr lang="en-US" sz="1600" b="1" u="sng" baseline="0">
              <a:solidFill>
                <a:srgbClr val="1F1A62"/>
              </a:solidFill>
              <a:latin typeface="Helvetica" panose="020B0403020202020204" pitchFamily="34" charset="0"/>
            </a:endParaRPr>
          </a:p>
          <a:p>
            <a:pPr>
              <a:defRPr sz="1600" b="1">
                <a:latin typeface="Helvetica" panose="020B0403020202020204" pitchFamily="34" charset="0"/>
              </a:defRPr>
            </a:pPr>
            <a:r>
              <a:rPr lang="en-US" sz="1400" b="0" baseline="0">
                <a:solidFill>
                  <a:srgbClr val="1F1A62"/>
                </a:solidFill>
                <a:latin typeface="Helvetica" panose="020B0403020202020204" pitchFamily="34" charset="0"/>
              </a:rPr>
              <a:t>(aggregated across days &amp; networks)</a:t>
            </a:r>
          </a:p>
          <a:p>
            <a:pPr>
              <a:defRPr sz="1600" b="1">
                <a:latin typeface="Helvetica" panose="020B0403020202020204" pitchFamily="34" charset="0"/>
              </a:defRPr>
            </a:pPr>
            <a:r>
              <a:rPr lang="en-US" sz="1200" b="0" i="1" baseline="0">
                <a:solidFill>
                  <a:srgbClr val="1F1A62"/>
                </a:solidFill>
                <a:latin typeface="Helvetica" panose="020B0403020202020204" pitchFamily="34" charset="0"/>
              </a:rPr>
              <a:t>in millions</a:t>
            </a:r>
            <a:endParaRPr lang="en-US" sz="1200" b="0" i="1">
              <a:solidFill>
                <a:srgbClr val="1F1A62"/>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3493553423460354E-2"/>
          <c:y val="0.29687014693584995"/>
          <c:w val="0.97301289315307926"/>
          <c:h val="0.56784135706606143"/>
        </c:manualLayout>
      </c:layout>
      <c:barChart>
        <c:barDir val="col"/>
        <c:grouping val="clustered"/>
        <c:varyColors val="0"/>
        <c:ser>
          <c:idx val="0"/>
          <c:order val="0"/>
          <c:tx>
            <c:strRef>
              <c:f>Sheet1!$B$1</c:f>
              <c:strCache>
                <c:ptCount val="1"/>
                <c:pt idx="0">
                  <c:v>2019</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Sheet1!$B$2:$B$5</c:f>
              <c:numCache>
                <c:formatCode>#,##0</c:formatCode>
                <c:ptCount val="4"/>
                <c:pt idx="0">
                  <c:v>405.5</c:v>
                </c:pt>
                <c:pt idx="1">
                  <c:v>398.6</c:v>
                </c:pt>
                <c:pt idx="2">
                  <c:v>402.6</c:v>
                </c:pt>
                <c:pt idx="3">
                  <c:v>391</c:v>
                </c:pt>
              </c:numCache>
            </c:numRef>
          </c:val>
          <c:extLst>
            <c:ext xmlns:c16="http://schemas.microsoft.com/office/drawing/2014/chart" uri="{C3380CC4-5D6E-409C-BE32-E72D297353CC}">
              <c16:uniqueId val="{00000000-6C71-4074-9AD2-89220F5239E9}"/>
            </c:ext>
          </c:extLst>
        </c:ser>
        <c:ser>
          <c:idx val="1"/>
          <c:order val="1"/>
          <c:tx>
            <c:strRef>
              <c:f>Sheet1!$C$1</c:f>
              <c:strCache>
                <c:ptCount val="1"/>
                <c:pt idx="0">
                  <c:v>2020</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Sheet1!$C$2:$C$5</c:f>
              <c:numCache>
                <c:formatCode>#,##0</c:formatCode>
                <c:ptCount val="4"/>
                <c:pt idx="0">
                  <c:v>444.9</c:v>
                </c:pt>
                <c:pt idx="1">
                  <c:v>498.7</c:v>
                </c:pt>
                <c:pt idx="2">
                  <c:v>448.5</c:v>
                </c:pt>
                <c:pt idx="3">
                  <c:v>416.3</c:v>
                </c:pt>
              </c:numCache>
            </c:numRef>
          </c:val>
          <c:extLst>
            <c:ext xmlns:c16="http://schemas.microsoft.com/office/drawing/2014/chart" uri="{C3380CC4-5D6E-409C-BE32-E72D297353CC}">
              <c16:uniqueId val="{00000001-6C71-4074-9AD2-89220F5239E9}"/>
            </c:ext>
          </c:extLst>
        </c:ser>
        <c:dLbls>
          <c:showLegendKey val="0"/>
          <c:showVal val="0"/>
          <c:showCatName val="0"/>
          <c:showSerName val="0"/>
          <c:showPercent val="0"/>
          <c:showBubbleSize val="0"/>
        </c:dLbls>
        <c:gapWidth val="219"/>
        <c:overlap val="-27"/>
        <c:axId val="1309195408"/>
        <c:axId val="1309193328"/>
      </c:barChart>
      <c:catAx>
        <c:axId val="130919540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1309193328"/>
        <c:crosses val="autoZero"/>
        <c:auto val="1"/>
        <c:lblAlgn val="ctr"/>
        <c:lblOffset val="100"/>
        <c:noMultiLvlLbl val="0"/>
      </c:catAx>
      <c:valAx>
        <c:axId val="1309193328"/>
        <c:scaling>
          <c:orientation val="minMax"/>
          <c:max val="600"/>
          <c:min val="0"/>
        </c:scaling>
        <c:delete val="1"/>
        <c:axPos val="l"/>
        <c:numFmt formatCode="#,##0" sourceLinked="1"/>
        <c:majorTickMark val="out"/>
        <c:minorTickMark val="none"/>
        <c:tickLblPos val="nextTo"/>
        <c:crossAx val="1309195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r>
              <a:rPr lang="en-US" sz="1600" b="1" u="sng">
                <a:solidFill>
                  <a:srgbClr val="1F1A62"/>
                </a:solidFill>
                <a:latin typeface="Helvetica" panose="020B0403020202020204" pitchFamily="34" charset="0"/>
              </a:rPr>
              <a:t>Primetime:</a:t>
            </a:r>
            <a:r>
              <a:rPr lang="en-US" sz="1600" b="1" u="sng" baseline="0">
                <a:solidFill>
                  <a:srgbClr val="1F1A62"/>
                </a:solidFill>
                <a:latin typeface="Helvetica" panose="020B0403020202020204" pitchFamily="34" charset="0"/>
              </a:rPr>
              <a:t> </a:t>
            </a:r>
            <a:r>
              <a:rPr lang="en-US" sz="1600" b="1" u="sng">
                <a:solidFill>
                  <a:srgbClr val="1F1A62"/>
                </a:solidFill>
                <a:latin typeface="Helvetica" panose="020B0403020202020204" pitchFamily="34" charset="0"/>
              </a:rPr>
              <a:t>Total Monthly Average Household TV Ad Rating / IMPs by Quarter</a:t>
            </a:r>
            <a:endParaRPr lang="en-US" sz="1600" b="1" u="sng" baseline="0">
              <a:solidFill>
                <a:srgbClr val="1F1A62"/>
              </a:solidFill>
              <a:latin typeface="Helvetica" panose="020B0403020202020204" pitchFamily="34" charset="0"/>
            </a:endParaRPr>
          </a:p>
          <a:p>
            <a:pPr>
              <a:defRPr sz="1600" b="1">
                <a:latin typeface="Helvetica" panose="020B0403020202020204" pitchFamily="34" charset="0"/>
              </a:defRPr>
            </a:pPr>
            <a:r>
              <a:rPr lang="en-US" sz="1400" b="0" baseline="0">
                <a:solidFill>
                  <a:srgbClr val="1F1A62"/>
                </a:solidFill>
                <a:latin typeface="Helvetica" panose="020B0403020202020204" pitchFamily="34" charset="0"/>
              </a:rPr>
              <a:t>(aggregated across days &amp; networks)</a:t>
            </a:r>
          </a:p>
          <a:p>
            <a:pPr>
              <a:defRPr sz="1600" b="1">
                <a:latin typeface="Helvetica" panose="020B0403020202020204" pitchFamily="34" charset="0"/>
              </a:defRPr>
            </a:pPr>
            <a:r>
              <a:rPr lang="en-US" sz="1200" b="0" i="1" baseline="0">
                <a:solidFill>
                  <a:srgbClr val="1F1A62"/>
                </a:solidFill>
                <a:latin typeface="Helvetica" panose="020B0403020202020204" pitchFamily="34" charset="0"/>
              </a:rPr>
              <a:t>in millions</a:t>
            </a:r>
            <a:endParaRPr lang="en-US" sz="1200" b="0" i="1">
              <a:solidFill>
                <a:srgbClr val="1F1A62"/>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3493553423460354E-2"/>
          <c:y val="0.29687014693584995"/>
          <c:w val="0.97301289315307926"/>
          <c:h val="0.58908135228765979"/>
        </c:manualLayout>
      </c:layout>
      <c:barChart>
        <c:barDir val="col"/>
        <c:grouping val="clustered"/>
        <c:varyColors val="0"/>
        <c:ser>
          <c:idx val="0"/>
          <c:order val="0"/>
          <c:tx>
            <c:strRef>
              <c:f>Sheet1!$B$1</c:f>
              <c:strCache>
                <c:ptCount val="1"/>
                <c:pt idx="0">
                  <c:v>2019</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Sheet1!$B$2:$B$5</c:f>
              <c:numCache>
                <c:formatCode>#,##0</c:formatCode>
                <c:ptCount val="4"/>
                <c:pt idx="0">
                  <c:v>1106.7</c:v>
                </c:pt>
                <c:pt idx="1">
                  <c:v>1026.3</c:v>
                </c:pt>
                <c:pt idx="2">
                  <c:v>998.8</c:v>
                </c:pt>
                <c:pt idx="3">
                  <c:v>1015.7</c:v>
                </c:pt>
              </c:numCache>
            </c:numRef>
          </c:val>
          <c:extLst>
            <c:ext xmlns:c16="http://schemas.microsoft.com/office/drawing/2014/chart" uri="{C3380CC4-5D6E-409C-BE32-E72D297353CC}">
              <c16:uniqueId val="{00000000-6C71-4074-9AD2-89220F5239E9}"/>
            </c:ext>
          </c:extLst>
        </c:ser>
        <c:ser>
          <c:idx val="1"/>
          <c:order val="1"/>
          <c:tx>
            <c:strRef>
              <c:f>Sheet1!$C$1</c:f>
              <c:strCache>
                <c:ptCount val="1"/>
                <c:pt idx="0">
                  <c:v>2020</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Sheet1!$C$2:$C$5</c:f>
              <c:numCache>
                <c:formatCode>#,##0</c:formatCode>
                <c:ptCount val="4"/>
                <c:pt idx="0">
                  <c:v>1116.3</c:v>
                </c:pt>
                <c:pt idx="1">
                  <c:v>1112.0999999999999</c:v>
                </c:pt>
                <c:pt idx="2">
                  <c:v>1031.4000000000001</c:v>
                </c:pt>
                <c:pt idx="3">
                  <c:v>987.7</c:v>
                </c:pt>
              </c:numCache>
            </c:numRef>
          </c:val>
          <c:extLst>
            <c:ext xmlns:c16="http://schemas.microsoft.com/office/drawing/2014/chart" uri="{C3380CC4-5D6E-409C-BE32-E72D297353CC}">
              <c16:uniqueId val="{00000001-6C71-4074-9AD2-89220F5239E9}"/>
            </c:ext>
          </c:extLst>
        </c:ser>
        <c:dLbls>
          <c:showLegendKey val="0"/>
          <c:showVal val="0"/>
          <c:showCatName val="0"/>
          <c:showSerName val="0"/>
          <c:showPercent val="0"/>
          <c:showBubbleSize val="0"/>
        </c:dLbls>
        <c:gapWidth val="219"/>
        <c:overlap val="-27"/>
        <c:axId val="1309195408"/>
        <c:axId val="1309193328"/>
      </c:barChart>
      <c:catAx>
        <c:axId val="130919540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1309193328"/>
        <c:crosses val="autoZero"/>
        <c:auto val="1"/>
        <c:lblAlgn val="ctr"/>
        <c:lblOffset val="100"/>
        <c:noMultiLvlLbl val="0"/>
      </c:catAx>
      <c:valAx>
        <c:axId val="1309193328"/>
        <c:scaling>
          <c:orientation val="minMax"/>
          <c:max val="1300"/>
          <c:min val="0"/>
        </c:scaling>
        <c:delete val="1"/>
        <c:axPos val="l"/>
        <c:numFmt formatCode="#,##0" sourceLinked="1"/>
        <c:majorTickMark val="out"/>
        <c:minorTickMark val="none"/>
        <c:tickLblPos val="nextTo"/>
        <c:crossAx val="1309195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r>
              <a:rPr lang="en-US" sz="1600" b="1" u="sng">
                <a:solidFill>
                  <a:srgbClr val="1F1A62"/>
                </a:solidFill>
                <a:latin typeface="Helvetica" panose="020B0403020202020204" pitchFamily="34" charset="0"/>
              </a:rPr>
              <a:t>Late Fringe:</a:t>
            </a:r>
            <a:r>
              <a:rPr lang="en-US" sz="1600" b="1" u="sng" baseline="0">
                <a:solidFill>
                  <a:srgbClr val="1F1A62"/>
                </a:solidFill>
                <a:latin typeface="Helvetica" panose="020B0403020202020204" pitchFamily="34" charset="0"/>
              </a:rPr>
              <a:t> </a:t>
            </a:r>
            <a:r>
              <a:rPr lang="en-US" sz="1600" b="1" u="sng">
                <a:solidFill>
                  <a:srgbClr val="1F1A62"/>
                </a:solidFill>
                <a:latin typeface="Helvetica" panose="020B0403020202020204" pitchFamily="34" charset="0"/>
              </a:rPr>
              <a:t>Total Monthly Average Household TV Ad Rating / IMPs by Quarter</a:t>
            </a:r>
            <a:endParaRPr lang="en-US" sz="1600" b="1" u="sng" baseline="0">
              <a:solidFill>
                <a:srgbClr val="1F1A62"/>
              </a:solidFill>
              <a:latin typeface="Helvetica" panose="020B0403020202020204" pitchFamily="34" charset="0"/>
            </a:endParaRPr>
          </a:p>
          <a:p>
            <a:pPr>
              <a:defRPr sz="1600" b="1">
                <a:latin typeface="Helvetica" panose="020B0403020202020204" pitchFamily="34" charset="0"/>
              </a:defRPr>
            </a:pPr>
            <a:r>
              <a:rPr lang="en-US" sz="1400" b="0" baseline="0">
                <a:solidFill>
                  <a:srgbClr val="1F1A62"/>
                </a:solidFill>
                <a:latin typeface="Helvetica" panose="020B0403020202020204" pitchFamily="34" charset="0"/>
              </a:rPr>
              <a:t>(aggregated across days &amp; networks)</a:t>
            </a:r>
          </a:p>
          <a:p>
            <a:pPr>
              <a:defRPr sz="1600" b="1">
                <a:latin typeface="Helvetica" panose="020B0403020202020204" pitchFamily="34" charset="0"/>
              </a:defRPr>
            </a:pPr>
            <a:r>
              <a:rPr lang="en-US" sz="1200" b="0" i="1" baseline="0">
                <a:solidFill>
                  <a:srgbClr val="1F1A62"/>
                </a:solidFill>
                <a:latin typeface="Helvetica" panose="020B0403020202020204" pitchFamily="34" charset="0"/>
              </a:rPr>
              <a:t>in millions</a:t>
            </a:r>
            <a:endParaRPr lang="en-US" sz="1200" b="0" i="1">
              <a:solidFill>
                <a:srgbClr val="1F1A62"/>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3493553423460354E-2"/>
          <c:y val="0.29687014693584995"/>
          <c:w val="0.97301289315307926"/>
          <c:h val="0.58908135228765979"/>
        </c:manualLayout>
      </c:layout>
      <c:barChart>
        <c:barDir val="col"/>
        <c:grouping val="clustered"/>
        <c:varyColors val="0"/>
        <c:ser>
          <c:idx val="0"/>
          <c:order val="0"/>
          <c:tx>
            <c:strRef>
              <c:f>Sheet1!$B$1</c:f>
              <c:strCache>
                <c:ptCount val="1"/>
                <c:pt idx="0">
                  <c:v>2019</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Sheet1!$B$2:$B$5</c:f>
              <c:numCache>
                <c:formatCode>#,##0</c:formatCode>
                <c:ptCount val="4"/>
                <c:pt idx="0">
                  <c:v>755.8</c:v>
                </c:pt>
                <c:pt idx="1">
                  <c:v>796</c:v>
                </c:pt>
                <c:pt idx="2">
                  <c:v>785.9</c:v>
                </c:pt>
                <c:pt idx="3">
                  <c:v>738</c:v>
                </c:pt>
              </c:numCache>
            </c:numRef>
          </c:val>
          <c:extLst>
            <c:ext xmlns:c16="http://schemas.microsoft.com/office/drawing/2014/chart" uri="{C3380CC4-5D6E-409C-BE32-E72D297353CC}">
              <c16:uniqueId val="{00000000-B97E-4C42-97DD-DA92614151A7}"/>
            </c:ext>
          </c:extLst>
        </c:ser>
        <c:ser>
          <c:idx val="1"/>
          <c:order val="1"/>
          <c:tx>
            <c:strRef>
              <c:f>Sheet1!$C$1</c:f>
              <c:strCache>
                <c:ptCount val="1"/>
                <c:pt idx="0">
                  <c:v>2020</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Sheet1!$C$2:$C$5</c:f>
              <c:numCache>
                <c:formatCode>#,##0</c:formatCode>
                <c:ptCount val="4"/>
                <c:pt idx="0">
                  <c:v>791.5</c:v>
                </c:pt>
                <c:pt idx="1">
                  <c:v>894.2</c:v>
                </c:pt>
                <c:pt idx="2">
                  <c:v>868.4</c:v>
                </c:pt>
                <c:pt idx="3">
                  <c:v>760.9</c:v>
                </c:pt>
              </c:numCache>
            </c:numRef>
          </c:val>
          <c:extLst>
            <c:ext xmlns:c16="http://schemas.microsoft.com/office/drawing/2014/chart" uri="{C3380CC4-5D6E-409C-BE32-E72D297353CC}">
              <c16:uniqueId val="{00000001-B97E-4C42-97DD-DA92614151A7}"/>
            </c:ext>
          </c:extLst>
        </c:ser>
        <c:dLbls>
          <c:showLegendKey val="0"/>
          <c:showVal val="0"/>
          <c:showCatName val="0"/>
          <c:showSerName val="0"/>
          <c:showPercent val="0"/>
          <c:showBubbleSize val="0"/>
        </c:dLbls>
        <c:gapWidth val="219"/>
        <c:overlap val="-27"/>
        <c:axId val="1309195408"/>
        <c:axId val="1309193328"/>
      </c:barChart>
      <c:catAx>
        <c:axId val="130919540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1309193328"/>
        <c:crosses val="autoZero"/>
        <c:auto val="1"/>
        <c:lblAlgn val="ctr"/>
        <c:lblOffset val="100"/>
        <c:noMultiLvlLbl val="0"/>
      </c:catAx>
      <c:valAx>
        <c:axId val="1309193328"/>
        <c:scaling>
          <c:orientation val="minMax"/>
          <c:max val="1000"/>
          <c:min val="0"/>
        </c:scaling>
        <c:delete val="1"/>
        <c:axPos val="l"/>
        <c:numFmt formatCode="#,##0" sourceLinked="1"/>
        <c:majorTickMark val="out"/>
        <c:minorTickMark val="none"/>
        <c:tickLblPos val="nextTo"/>
        <c:crossAx val="1309195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r>
              <a:rPr lang="en-US" sz="1600" b="1" u="sng">
                <a:solidFill>
                  <a:srgbClr val="1F1A62"/>
                </a:solidFill>
                <a:latin typeface="Helvetica" panose="020B0403020202020204" pitchFamily="34" charset="0"/>
              </a:rPr>
              <a:t>Weekend:</a:t>
            </a:r>
            <a:r>
              <a:rPr lang="en-US" sz="1600" b="1" u="sng" baseline="0">
                <a:solidFill>
                  <a:srgbClr val="1F1A62"/>
                </a:solidFill>
                <a:latin typeface="Helvetica" panose="020B0403020202020204" pitchFamily="34" charset="0"/>
              </a:rPr>
              <a:t> </a:t>
            </a:r>
            <a:r>
              <a:rPr lang="en-US" sz="1600" b="1" u="sng">
                <a:solidFill>
                  <a:srgbClr val="1F1A62"/>
                </a:solidFill>
                <a:latin typeface="Helvetica" panose="020B0403020202020204" pitchFamily="34" charset="0"/>
              </a:rPr>
              <a:t>Total Monthly Average Household TV Ad Rating / IMPs by Quarter</a:t>
            </a:r>
            <a:endParaRPr lang="en-US" sz="1600" b="1" u="sng" baseline="0">
              <a:solidFill>
                <a:srgbClr val="1F1A62"/>
              </a:solidFill>
              <a:latin typeface="Helvetica" panose="020B0403020202020204" pitchFamily="34" charset="0"/>
            </a:endParaRPr>
          </a:p>
          <a:p>
            <a:pPr>
              <a:defRPr sz="1600" b="1">
                <a:latin typeface="Helvetica" panose="020B0403020202020204" pitchFamily="34" charset="0"/>
              </a:defRPr>
            </a:pPr>
            <a:r>
              <a:rPr lang="en-US" sz="1400" b="0" baseline="0">
                <a:solidFill>
                  <a:srgbClr val="1F1A62"/>
                </a:solidFill>
                <a:latin typeface="Helvetica" panose="020B0403020202020204" pitchFamily="34" charset="0"/>
              </a:rPr>
              <a:t>(aggregated across days &amp; networks)</a:t>
            </a:r>
          </a:p>
          <a:p>
            <a:pPr>
              <a:defRPr sz="1600" b="1">
                <a:latin typeface="Helvetica" panose="020B0403020202020204" pitchFamily="34" charset="0"/>
              </a:defRPr>
            </a:pPr>
            <a:r>
              <a:rPr lang="en-US" sz="1200" b="0" i="1" baseline="0">
                <a:solidFill>
                  <a:srgbClr val="1F1A62"/>
                </a:solidFill>
                <a:latin typeface="Helvetica" panose="020B0403020202020204" pitchFamily="34" charset="0"/>
              </a:rPr>
              <a:t>in millions</a:t>
            </a:r>
            <a:endParaRPr lang="en-US" sz="1200" b="0" i="1">
              <a:solidFill>
                <a:srgbClr val="1F1A62"/>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3493553423460354E-2"/>
          <c:y val="0.29687014693584995"/>
          <c:w val="0.97301289315307926"/>
          <c:h val="0.58908135228765979"/>
        </c:manualLayout>
      </c:layout>
      <c:barChart>
        <c:barDir val="col"/>
        <c:grouping val="clustered"/>
        <c:varyColors val="0"/>
        <c:ser>
          <c:idx val="0"/>
          <c:order val="0"/>
          <c:tx>
            <c:strRef>
              <c:f>Sheet1!$B$1</c:f>
              <c:strCache>
                <c:ptCount val="1"/>
                <c:pt idx="0">
                  <c:v>2019</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Sheet1!$B$2:$B$5</c:f>
              <c:numCache>
                <c:formatCode>#,##0</c:formatCode>
                <c:ptCount val="4"/>
                <c:pt idx="0">
                  <c:v>397.5</c:v>
                </c:pt>
                <c:pt idx="1">
                  <c:v>359.4</c:v>
                </c:pt>
                <c:pt idx="2">
                  <c:v>358.1</c:v>
                </c:pt>
                <c:pt idx="3">
                  <c:v>361.1</c:v>
                </c:pt>
              </c:numCache>
            </c:numRef>
          </c:val>
          <c:extLst>
            <c:ext xmlns:c16="http://schemas.microsoft.com/office/drawing/2014/chart" uri="{C3380CC4-5D6E-409C-BE32-E72D297353CC}">
              <c16:uniqueId val="{00000000-6942-474B-9915-7F4338596B5D}"/>
            </c:ext>
          </c:extLst>
        </c:ser>
        <c:ser>
          <c:idx val="1"/>
          <c:order val="1"/>
          <c:tx>
            <c:strRef>
              <c:f>Sheet1!$C$1</c:f>
              <c:strCache>
                <c:ptCount val="1"/>
                <c:pt idx="0">
                  <c:v>2020</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1Q</c:v>
                </c:pt>
                <c:pt idx="1">
                  <c:v>2Q</c:v>
                </c:pt>
                <c:pt idx="2">
                  <c:v>3Q</c:v>
                </c:pt>
                <c:pt idx="3">
                  <c:v>4Q</c:v>
                </c:pt>
              </c:strCache>
            </c:strRef>
          </c:cat>
          <c:val>
            <c:numRef>
              <c:f>Sheet1!$C$2:$C$5</c:f>
              <c:numCache>
                <c:formatCode>#,##0</c:formatCode>
                <c:ptCount val="4"/>
                <c:pt idx="0">
                  <c:v>409.4</c:v>
                </c:pt>
                <c:pt idx="1">
                  <c:v>404.9</c:v>
                </c:pt>
                <c:pt idx="2">
                  <c:v>376.6</c:v>
                </c:pt>
                <c:pt idx="3">
                  <c:v>361.5</c:v>
                </c:pt>
              </c:numCache>
            </c:numRef>
          </c:val>
          <c:extLst>
            <c:ext xmlns:c16="http://schemas.microsoft.com/office/drawing/2014/chart" uri="{C3380CC4-5D6E-409C-BE32-E72D297353CC}">
              <c16:uniqueId val="{00000001-6942-474B-9915-7F4338596B5D}"/>
            </c:ext>
          </c:extLst>
        </c:ser>
        <c:dLbls>
          <c:showLegendKey val="0"/>
          <c:showVal val="0"/>
          <c:showCatName val="0"/>
          <c:showSerName val="0"/>
          <c:showPercent val="0"/>
          <c:showBubbleSize val="0"/>
        </c:dLbls>
        <c:gapWidth val="219"/>
        <c:overlap val="-27"/>
        <c:axId val="1309195408"/>
        <c:axId val="1309193328"/>
      </c:barChart>
      <c:catAx>
        <c:axId val="130919540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1309193328"/>
        <c:crosses val="autoZero"/>
        <c:auto val="1"/>
        <c:lblAlgn val="ctr"/>
        <c:lblOffset val="100"/>
        <c:noMultiLvlLbl val="0"/>
      </c:catAx>
      <c:valAx>
        <c:axId val="1309193328"/>
        <c:scaling>
          <c:orientation val="minMax"/>
          <c:max val="500"/>
          <c:min val="0"/>
        </c:scaling>
        <c:delete val="1"/>
        <c:axPos val="l"/>
        <c:numFmt formatCode="#,##0" sourceLinked="1"/>
        <c:majorTickMark val="out"/>
        <c:minorTickMark val="none"/>
        <c:tickLblPos val="nextTo"/>
        <c:crossAx val="1309195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r>
              <a:rPr lang="en-US" sz="1600" b="1" u="sng">
                <a:solidFill>
                  <a:srgbClr val="1F1A62"/>
                </a:solidFill>
                <a:latin typeface="Helvetica" panose="020B0403020202020204" pitchFamily="34" charset="0"/>
              </a:rPr>
              <a:t>Total Monthly Average Household TV Ad Rating / IMPs by Top Sub-Genre</a:t>
            </a:r>
            <a:endParaRPr lang="en-US" sz="1600" b="1" u="sng" baseline="0">
              <a:solidFill>
                <a:srgbClr val="1F1A62"/>
              </a:solidFill>
              <a:latin typeface="Helvetica" panose="020B0403020202020204" pitchFamily="34" charset="0"/>
            </a:endParaRPr>
          </a:p>
          <a:p>
            <a:pPr>
              <a:defRPr sz="1600" b="1">
                <a:latin typeface="Helvetica" panose="020B0403020202020204" pitchFamily="34" charset="0"/>
              </a:defRPr>
            </a:pPr>
            <a:r>
              <a:rPr lang="en-US" sz="1400" b="0" baseline="0">
                <a:solidFill>
                  <a:srgbClr val="1F1A62"/>
                </a:solidFill>
                <a:latin typeface="Helvetica" panose="020B0403020202020204" pitchFamily="34" charset="0"/>
              </a:rPr>
              <a:t>(aggregated across days, networks &amp; dayparts)</a:t>
            </a:r>
          </a:p>
          <a:p>
            <a:pPr>
              <a:defRPr sz="1600" b="1">
                <a:latin typeface="Helvetica" panose="020B0403020202020204" pitchFamily="34" charset="0"/>
              </a:defRPr>
            </a:pPr>
            <a:r>
              <a:rPr lang="en-US" sz="1200" b="0" i="1" baseline="0">
                <a:solidFill>
                  <a:srgbClr val="1F1A62"/>
                </a:solidFill>
                <a:latin typeface="Helvetica" panose="020B0403020202020204" pitchFamily="34" charset="0"/>
              </a:rPr>
              <a:t>in millions</a:t>
            </a:r>
            <a:endParaRPr lang="en-US" sz="1200" b="0" i="1">
              <a:solidFill>
                <a:srgbClr val="1F1A62"/>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7.0978835924648907E-3"/>
          <c:y val="0.30209128170104355"/>
          <c:w val="0.99290213098137781"/>
          <c:h val="0.48715114240192042"/>
        </c:manualLayout>
      </c:layout>
      <c:barChart>
        <c:barDir val="col"/>
        <c:grouping val="clustered"/>
        <c:varyColors val="0"/>
        <c:ser>
          <c:idx val="0"/>
          <c:order val="0"/>
          <c:tx>
            <c:strRef>
              <c:f>Sheet1!$B$1</c:f>
              <c:strCache>
                <c:ptCount val="1"/>
                <c:pt idx="0">
                  <c:v>2019</c:v>
                </c:pt>
              </c:strCache>
            </c:strRef>
          </c:tx>
          <c:spPr>
            <a:solidFill>
              <a:srgbClr val="00BFF2"/>
            </a:solidFill>
            <a:ln>
              <a:noFill/>
            </a:ln>
            <a:effectLst/>
          </c:spPr>
          <c:invertIfNegative val="0"/>
          <c:dPt>
            <c:idx val="1"/>
            <c:invertIfNegative val="0"/>
            <c:bubble3D val="0"/>
            <c:spPr>
              <a:solidFill>
                <a:srgbClr val="00BFF2"/>
              </a:solidFill>
              <a:ln>
                <a:noFill/>
              </a:ln>
              <a:effectLst/>
            </c:spPr>
            <c:extLst>
              <c:ext xmlns:c16="http://schemas.microsoft.com/office/drawing/2014/chart" uri="{C3380CC4-5D6E-409C-BE32-E72D297353CC}">
                <c16:uniqueId val="{00000001-DC8B-4EBC-A6C4-A5F1150D1A84}"/>
              </c:ext>
            </c:extLst>
          </c:dPt>
          <c:dLbls>
            <c:dLbl>
              <c:idx val="3"/>
              <c:layout>
                <c:manualLayout>
                  <c:x val="-3.216021425286673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8B-4EBC-A6C4-A5F1150D1A8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Movies</c:v>
                </c:pt>
                <c:pt idx="1">
                  <c:v>Morning News</c:v>
                </c:pt>
                <c:pt idx="2">
                  <c:v>Sitcoms</c:v>
                </c:pt>
                <c:pt idx="3">
                  <c:v>Evening News</c:v>
                </c:pt>
                <c:pt idx="4">
                  <c:v>Interview &amp; News Forum</c:v>
                </c:pt>
                <c:pt idx="5">
                  <c:v>Quiz &amp; Give Away</c:v>
                </c:pt>
                <c:pt idx="6">
                  <c:v>Talk</c:v>
                </c:pt>
                <c:pt idx="7">
                  <c:v>News Magazine</c:v>
                </c:pt>
                <c:pt idx="8">
                  <c:v>Pro Football</c:v>
                </c:pt>
              </c:strCache>
            </c:strRef>
          </c:cat>
          <c:val>
            <c:numRef>
              <c:f>Sheet1!$B$2:$B$10</c:f>
              <c:numCache>
                <c:formatCode>#,##0</c:formatCode>
                <c:ptCount val="9"/>
                <c:pt idx="0">
                  <c:v>3974.7824463780812</c:v>
                </c:pt>
                <c:pt idx="1">
                  <c:v>3436.0467735102525</c:v>
                </c:pt>
                <c:pt idx="2">
                  <c:v>3174.7557722218735</c:v>
                </c:pt>
                <c:pt idx="3">
                  <c:v>1719.535271717489</c:v>
                </c:pt>
                <c:pt idx="4">
                  <c:v>1404.9651031730905</c:v>
                </c:pt>
                <c:pt idx="5">
                  <c:v>1207.8349864706386</c:v>
                </c:pt>
                <c:pt idx="6">
                  <c:v>645.3396581490972</c:v>
                </c:pt>
                <c:pt idx="7">
                  <c:v>441.63254393365349</c:v>
                </c:pt>
                <c:pt idx="8">
                  <c:v>371.00090114508725</c:v>
                </c:pt>
              </c:numCache>
            </c:numRef>
          </c:val>
          <c:extLst>
            <c:ext xmlns:c16="http://schemas.microsoft.com/office/drawing/2014/chart" uri="{C3380CC4-5D6E-409C-BE32-E72D297353CC}">
              <c16:uniqueId val="{00000000-6C71-4074-9AD2-89220F5239E9}"/>
            </c:ext>
          </c:extLst>
        </c:ser>
        <c:ser>
          <c:idx val="1"/>
          <c:order val="1"/>
          <c:tx>
            <c:strRef>
              <c:f>Sheet1!$C$1</c:f>
              <c:strCache>
                <c:ptCount val="1"/>
                <c:pt idx="0">
                  <c:v>2020</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1F1A62"/>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Movies</c:v>
                </c:pt>
                <c:pt idx="1">
                  <c:v>Morning News</c:v>
                </c:pt>
                <c:pt idx="2">
                  <c:v>Sitcoms</c:v>
                </c:pt>
                <c:pt idx="3">
                  <c:v>Evening News</c:v>
                </c:pt>
                <c:pt idx="4">
                  <c:v>Interview &amp; News Forum</c:v>
                </c:pt>
                <c:pt idx="5">
                  <c:v>Quiz &amp; Give Away</c:v>
                </c:pt>
                <c:pt idx="6">
                  <c:v>Talk</c:v>
                </c:pt>
                <c:pt idx="7">
                  <c:v>News Magazine</c:v>
                </c:pt>
                <c:pt idx="8">
                  <c:v>Pro Football</c:v>
                </c:pt>
              </c:strCache>
            </c:strRef>
          </c:cat>
          <c:val>
            <c:numRef>
              <c:f>Sheet1!$C$2:$C$10</c:f>
              <c:numCache>
                <c:formatCode>#,##0</c:formatCode>
                <c:ptCount val="9"/>
                <c:pt idx="0">
                  <c:v>4238.1955398997115</c:v>
                </c:pt>
                <c:pt idx="1">
                  <c:v>3711.0455572999331</c:v>
                </c:pt>
                <c:pt idx="2">
                  <c:v>3334.6477143998359</c:v>
                </c:pt>
                <c:pt idx="3">
                  <c:v>2011.2742922999901</c:v>
                </c:pt>
                <c:pt idx="4">
                  <c:v>1867.0697072999931</c:v>
                </c:pt>
                <c:pt idx="5">
                  <c:v>1345.1651626000044</c:v>
                </c:pt>
                <c:pt idx="6">
                  <c:v>687.36802040000475</c:v>
                </c:pt>
                <c:pt idx="7">
                  <c:v>643.29788680000547</c:v>
                </c:pt>
                <c:pt idx="8">
                  <c:v>404.31126279999961</c:v>
                </c:pt>
              </c:numCache>
            </c:numRef>
          </c:val>
          <c:extLst>
            <c:ext xmlns:c16="http://schemas.microsoft.com/office/drawing/2014/chart" uri="{C3380CC4-5D6E-409C-BE32-E72D297353CC}">
              <c16:uniqueId val="{00000001-0DDD-4586-9D14-093D22FA8699}"/>
            </c:ext>
          </c:extLst>
        </c:ser>
        <c:dLbls>
          <c:showLegendKey val="0"/>
          <c:showVal val="0"/>
          <c:showCatName val="0"/>
          <c:showSerName val="0"/>
          <c:showPercent val="0"/>
          <c:showBubbleSize val="0"/>
        </c:dLbls>
        <c:gapWidth val="219"/>
        <c:overlap val="-27"/>
        <c:axId val="1309195408"/>
        <c:axId val="1309193328"/>
      </c:barChart>
      <c:catAx>
        <c:axId val="1309195408"/>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1" i="0" u="none" strike="noStrike" kern="1200" baseline="0">
                <a:solidFill>
                  <a:srgbClr val="1F1A62"/>
                </a:solidFill>
                <a:latin typeface="Helvetica" panose="020B0403020202020204" pitchFamily="34" charset="0"/>
                <a:ea typeface="+mn-ea"/>
                <a:cs typeface="+mn-cs"/>
              </a:defRPr>
            </a:pPr>
            <a:endParaRPr lang="en-US"/>
          </a:p>
        </c:txPr>
        <c:crossAx val="1309193328"/>
        <c:crosses val="autoZero"/>
        <c:auto val="1"/>
        <c:lblAlgn val="ctr"/>
        <c:lblOffset val="100"/>
        <c:noMultiLvlLbl val="0"/>
      </c:catAx>
      <c:valAx>
        <c:axId val="1309193328"/>
        <c:scaling>
          <c:orientation val="minMax"/>
          <c:min val="0"/>
        </c:scaling>
        <c:delete val="1"/>
        <c:axPos val="l"/>
        <c:numFmt formatCode="#,##0" sourceLinked="1"/>
        <c:majorTickMark val="out"/>
        <c:minorTickMark val="none"/>
        <c:tickLblPos val="nextTo"/>
        <c:crossAx val="1309195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AE09E-9A8A-45F8-98CB-BE9C5D2679E8}" type="datetimeFigureOut">
              <a:rPr lang="en-US" smtClean="0"/>
              <a:t>9/28/2021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B830F-4847-49A9-AB54-2B869B94C498}" type="slidenum">
              <a:rPr lang="en-US" smtClean="0"/>
              <a:t>‹#›</a:t>
            </a:fld>
            <a:endParaRPr lang="en-US"/>
          </a:p>
        </p:txBody>
      </p:sp>
    </p:spTree>
    <p:extLst>
      <p:ext uri="{BB962C8B-B14F-4D97-AF65-F5344CB8AC3E}">
        <p14:creationId xmlns:p14="http://schemas.microsoft.com/office/powerpoint/2010/main" val="123210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092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542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352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176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3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7814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46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C5E0D-352B-4366-947B-7D1A1BCCC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6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86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50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12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542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992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9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64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4088-B936-4B19-AC67-50CD2179CE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63D7CE-053B-4977-9C01-2AA381F4A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22AC8-FEE7-468D-BF76-605DB29C5026}"/>
              </a:ext>
            </a:extLst>
          </p:cNvPr>
          <p:cNvSpPr>
            <a:spLocks noGrp="1"/>
          </p:cNvSpPr>
          <p:nvPr>
            <p:ph type="dt" sz="half" idx="10"/>
          </p:nvPr>
        </p:nvSpPr>
        <p:spPr/>
        <p:txBody>
          <a:bodyPr/>
          <a:lstStyle/>
          <a:p>
            <a:fld id="{428BEED6-9388-4CD2-9524-FA11B43C5EFB}" type="datetimeFigureOut">
              <a:rPr lang="en-US" smtClean="0"/>
              <a:t>9/28/2021</a:t>
            </a:fld>
            <a:endParaRPr lang="en-US"/>
          </a:p>
        </p:txBody>
      </p:sp>
      <p:sp>
        <p:nvSpPr>
          <p:cNvPr id="5" name="Footer Placeholder 4">
            <a:extLst>
              <a:ext uri="{FF2B5EF4-FFF2-40B4-BE49-F238E27FC236}">
                <a16:creationId xmlns:a16="http://schemas.microsoft.com/office/drawing/2014/main" id="{B50D0F86-1C35-4F8C-9CA5-340A86DEE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93791-A36D-430F-A453-3B7A9961CC8D}"/>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58245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99B7-EF1A-4380-8881-C8E59F18CA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9C089F-29CF-444B-AF84-784D708FE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8E4FD-6C17-4E3E-BB3A-51BF24A0E4FF}"/>
              </a:ext>
            </a:extLst>
          </p:cNvPr>
          <p:cNvSpPr>
            <a:spLocks noGrp="1"/>
          </p:cNvSpPr>
          <p:nvPr>
            <p:ph type="dt" sz="half" idx="10"/>
          </p:nvPr>
        </p:nvSpPr>
        <p:spPr/>
        <p:txBody>
          <a:bodyPr/>
          <a:lstStyle/>
          <a:p>
            <a:fld id="{428BEED6-9388-4CD2-9524-FA11B43C5EFB}" type="datetimeFigureOut">
              <a:rPr lang="en-US" smtClean="0"/>
              <a:t>9/28/2021</a:t>
            </a:fld>
            <a:endParaRPr lang="en-US"/>
          </a:p>
        </p:txBody>
      </p:sp>
      <p:sp>
        <p:nvSpPr>
          <p:cNvPr id="5" name="Footer Placeholder 4">
            <a:extLst>
              <a:ext uri="{FF2B5EF4-FFF2-40B4-BE49-F238E27FC236}">
                <a16:creationId xmlns:a16="http://schemas.microsoft.com/office/drawing/2014/main" id="{F93713AC-72BF-4D42-8960-9E403B37B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8293D-C45D-46A3-8424-A09AD510B81F}"/>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398806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6031F-19E3-4222-851B-99DC4B09F1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6A05F-CCA0-424B-BA46-34C3E618C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9ABF1-1EE3-4879-A7AB-714C0E5AB687}"/>
              </a:ext>
            </a:extLst>
          </p:cNvPr>
          <p:cNvSpPr>
            <a:spLocks noGrp="1"/>
          </p:cNvSpPr>
          <p:nvPr>
            <p:ph type="dt" sz="half" idx="10"/>
          </p:nvPr>
        </p:nvSpPr>
        <p:spPr/>
        <p:txBody>
          <a:bodyPr/>
          <a:lstStyle/>
          <a:p>
            <a:fld id="{428BEED6-9388-4CD2-9524-FA11B43C5EFB}" type="datetimeFigureOut">
              <a:rPr lang="en-US" smtClean="0"/>
              <a:t>9/28/2021</a:t>
            </a:fld>
            <a:endParaRPr lang="en-US"/>
          </a:p>
        </p:txBody>
      </p:sp>
      <p:sp>
        <p:nvSpPr>
          <p:cNvPr id="5" name="Footer Placeholder 4">
            <a:extLst>
              <a:ext uri="{FF2B5EF4-FFF2-40B4-BE49-F238E27FC236}">
                <a16:creationId xmlns:a16="http://schemas.microsoft.com/office/drawing/2014/main" id="{4320ADB1-939B-47DC-873B-ACBFE676D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E599C-CC87-48B0-88B1-B5004D9DA547}"/>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1285686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3761466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706106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0">
            <a:extLst>
              <a:ext uri="{FF2B5EF4-FFF2-40B4-BE49-F238E27FC236}">
                <a16:creationId xmlns:a16="http://schemas.microsoft.com/office/drawing/2014/main" id="{A17DF8C5-DD2F-41FF-8F6C-CED5CCE510F3}"/>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solidFill>
                  <a:srgbClr val="77BD22"/>
                </a:solidFill>
              </a:defRPr>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1372229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Text-Layout">
    <p:spTree>
      <p:nvGrpSpPr>
        <p:cNvPr id="1" name=""/>
        <p:cNvGrpSpPr/>
        <p:nvPr/>
      </p:nvGrpSpPr>
      <p:grpSpPr>
        <a:xfrm>
          <a:off x="0" y="0"/>
          <a:ext cx="0" cy="0"/>
          <a:chOff x="0" y="0"/>
          <a:chExt cx="0" cy="0"/>
        </a:xfrm>
      </p:grpSpPr>
      <p:sp>
        <p:nvSpPr>
          <p:cNvPr id="5" name="Shape 14">
            <a:extLst>
              <a:ext uri="{FF2B5EF4-FFF2-40B4-BE49-F238E27FC236}">
                <a16:creationId xmlns:a16="http://schemas.microsoft.com/office/drawing/2014/main" id="{AA1AF856-B3BB-634E-B059-B8D97576AA6C}"/>
              </a:ext>
            </a:extLst>
          </p:cNvPr>
          <p:cNvSpPr txBox="1">
            <a:spLocks/>
          </p:cNvSpPr>
          <p:nvPr userDrawn="1"/>
        </p:nvSpPr>
        <p:spPr>
          <a:xfrm>
            <a:off x="155113" y="6649506"/>
            <a:ext cx="2893290" cy="190022"/>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chemeClr val="tx1">
                    <a:lumMod val="75000"/>
                    <a:lumOff val="2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smtClean="0">
                <a:ln>
                  <a:noFill/>
                </a:ln>
                <a:solidFill>
                  <a:prstClr val="white">
                    <a:lumMod val="65000"/>
                  </a:prstClr>
                </a:solidFill>
                <a:effectLst/>
                <a:uLnTx/>
                <a:uFillTx/>
                <a:latin typeface="Trebuchet MS" charset="0"/>
                <a:ea typeface="Trebuchet MS" charset="0"/>
                <a:cs typeface="Trebuchet MS" charset="0"/>
                <a:sym typeface="Calibri"/>
              </a:rPr>
              <a:pPr marL="0" marR="0" lvl="0" indent="0" algn="l"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prstClr val="white">
                  <a:lumMod val="65000"/>
                </a:prstClr>
              </a:solidFill>
              <a:effectLst/>
              <a:uLnTx/>
              <a:uFillTx/>
              <a:latin typeface="Trebuchet MS" charset="0"/>
              <a:ea typeface="Trebuchet MS" charset="0"/>
              <a:cs typeface="Trebuchet MS" charset="0"/>
              <a:sym typeface="Calibri"/>
            </a:endParaRPr>
          </a:p>
        </p:txBody>
      </p:sp>
      <p:cxnSp>
        <p:nvCxnSpPr>
          <p:cNvPr id="6" name="Straight Connector 5">
            <a:extLst>
              <a:ext uri="{FF2B5EF4-FFF2-40B4-BE49-F238E27FC236}">
                <a16:creationId xmlns:a16="http://schemas.microsoft.com/office/drawing/2014/main" id="{4EFF7D7F-A969-3140-8183-A560C893EA8B}"/>
              </a:ext>
            </a:extLst>
          </p:cNvPr>
          <p:cNvCxnSpPr/>
          <p:nvPr userDrawn="1"/>
        </p:nvCxnSpPr>
        <p:spPr>
          <a:xfrm>
            <a:off x="237744" y="6601968"/>
            <a:ext cx="11720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D8A7336-BC5E-CD4E-BEB3-999D0D7BC6BA}"/>
              </a:ext>
            </a:extLst>
          </p:cNvPr>
          <p:cNvSpPr>
            <a:spLocks noGrp="1"/>
          </p:cNvSpPr>
          <p:nvPr>
            <p:ph type="body" sz="quarter" idx="10"/>
          </p:nvPr>
        </p:nvSpPr>
        <p:spPr>
          <a:xfrm>
            <a:off x="142875" y="1005751"/>
            <a:ext cx="11920432" cy="5548677"/>
          </a:xfrm>
          <a:prstGeom prst="rect">
            <a:avLst/>
          </a:prstGeom>
        </p:spPr>
        <p:txBody>
          <a:bodyPr/>
          <a:lstStyle>
            <a:lvl1pPr>
              <a:lnSpc>
                <a:spcPct val="150000"/>
              </a:lnSpc>
              <a:buClr>
                <a:srgbClr val="77BD22"/>
              </a:buClr>
              <a:defRPr sz="1600" b="0" i="0">
                <a:latin typeface="+mn-lt"/>
              </a:defRPr>
            </a:lvl1pPr>
            <a:lvl2pPr>
              <a:lnSpc>
                <a:spcPct val="150000"/>
              </a:lnSpc>
              <a:buClr>
                <a:srgbClr val="77BD22"/>
              </a:buClr>
              <a:defRPr sz="1600" b="0" i="0">
                <a:latin typeface="+mn-lt"/>
              </a:defRPr>
            </a:lvl2pPr>
            <a:lvl3pPr>
              <a:lnSpc>
                <a:spcPct val="150000"/>
              </a:lnSpc>
              <a:buClr>
                <a:srgbClr val="77BD22"/>
              </a:buClr>
              <a:defRPr sz="1600" b="0" i="0">
                <a:latin typeface="+mn-lt"/>
              </a:defRPr>
            </a:lvl3pPr>
            <a:lvl4pPr>
              <a:lnSpc>
                <a:spcPct val="150000"/>
              </a:lnSpc>
              <a:buClr>
                <a:srgbClr val="77BD22"/>
              </a:buClr>
              <a:defRPr sz="1600" b="0" i="0">
                <a:latin typeface="+mn-lt"/>
              </a:defRPr>
            </a:lvl4pPr>
            <a:lvl5pPr>
              <a:lnSpc>
                <a:spcPct val="150000"/>
              </a:lnSpc>
              <a:buClr>
                <a:srgbClr val="77BD22"/>
              </a:buClr>
              <a:defRPr sz="1600" b="0" i="0">
                <a:latin typeface="+mn-lt"/>
              </a:defRPr>
            </a:lvl5pPr>
            <a:lvl6pPr>
              <a:lnSpc>
                <a:spcPct val="150000"/>
              </a:lnSpc>
              <a:buClr>
                <a:srgbClr val="77BD22"/>
              </a:buClr>
              <a:defRPr sz="1600" b="0" i="0">
                <a:latin typeface="+mn-lt"/>
              </a:defRPr>
            </a:lvl6pPr>
            <a:lvl7pPr>
              <a:lnSpc>
                <a:spcPct val="150000"/>
              </a:lnSpc>
              <a:buClr>
                <a:srgbClr val="77BD22"/>
              </a:buClr>
              <a:defRPr sz="1600" b="0" i="0">
                <a:latin typeface="+mn-lt"/>
              </a:defRPr>
            </a:lvl7pPr>
            <a:lvl8pPr>
              <a:lnSpc>
                <a:spcPct val="150000"/>
              </a:lnSpc>
              <a:buClr>
                <a:srgbClr val="77BD22"/>
              </a:buClr>
              <a:defRPr sz="1600" b="0" i="0">
                <a:latin typeface="+mn-lt"/>
              </a:defRPr>
            </a:lvl8pPr>
            <a:lvl9pPr>
              <a:lnSpc>
                <a:spcPct val="150000"/>
              </a:lnSpc>
              <a:buClr>
                <a:srgbClr val="77BD22"/>
              </a:buClr>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7" name="Title 10">
            <a:extLst>
              <a:ext uri="{FF2B5EF4-FFF2-40B4-BE49-F238E27FC236}">
                <a16:creationId xmlns:a16="http://schemas.microsoft.com/office/drawing/2014/main" id="{8E77AA13-8239-1E45-8BCE-70BDBFCF40E0}"/>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3212099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Text--3-Text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8C270CF-27C5-804D-9F1E-871B9CB51F55}"/>
              </a:ext>
            </a:extLst>
          </p:cNvPr>
          <p:cNvSpPr>
            <a:spLocks noGrp="1"/>
          </p:cNvSpPr>
          <p:nvPr>
            <p:ph type="body" sz="quarter" idx="10"/>
          </p:nvPr>
        </p:nvSpPr>
        <p:spPr>
          <a:xfrm>
            <a:off x="143036" y="957462"/>
            <a:ext cx="11761457" cy="380689"/>
          </a:xfrm>
          <a:prstGeom prst="rect">
            <a:avLst/>
          </a:prstGeom>
        </p:spPr>
        <p:txBody>
          <a:bodyPr/>
          <a:lstStyle>
            <a:lvl1pPr marL="0" indent="0">
              <a:buNone/>
              <a:defRPr sz="2400" b="1" i="0">
                <a:solidFill>
                  <a:srgbClr val="77BD22"/>
                </a:solidFill>
                <a:latin typeface="+mj-lt"/>
              </a:defRPr>
            </a:lvl1pPr>
            <a:lvl2pPr marL="457200" indent="0">
              <a:buNone/>
              <a:defRPr/>
            </a:lvl2pPr>
          </a:lstStyle>
          <a:p>
            <a:pPr lvl="0"/>
            <a:r>
              <a:rPr lang="en-US"/>
              <a:t>Edit Master text styles</a:t>
            </a:r>
          </a:p>
        </p:txBody>
      </p:sp>
      <p:sp>
        <p:nvSpPr>
          <p:cNvPr id="15" name="Text Placeholder 14">
            <a:extLst>
              <a:ext uri="{FF2B5EF4-FFF2-40B4-BE49-F238E27FC236}">
                <a16:creationId xmlns:a16="http://schemas.microsoft.com/office/drawing/2014/main" id="{09418491-9D27-D64C-816E-D372B783B130}"/>
              </a:ext>
            </a:extLst>
          </p:cNvPr>
          <p:cNvSpPr>
            <a:spLocks noGrp="1"/>
          </p:cNvSpPr>
          <p:nvPr>
            <p:ph type="body" sz="quarter" idx="11"/>
          </p:nvPr>
        </p:nvSpPr>
        <p:spPr>
          <a:xfrm>
            <a:off x="142875" y="1338151"/>
            <a:ext cx="11761788" cy="1216505"/>
          </a:xfrm>
          <a:prstGeom prst="rect">
            <a:avLst/>
          </a:prstGeom>
        </p:spPr>
        <p:txBody>
          <a:bodyPr/>
          <a:lstStyle>
            <a:lvl1pPr marL="0" marR="0" indent="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None/>
              <a:tabLst/>
              <a:defRPr sz="1800" b="0" i="0">
                <a:solidFill>
                  <a:schemeClr val="tx2"/>
                </a:solidFill>
                <a:latin typeface="Source Sans Pro" panose="020B0503030403020204" pitchFamily="34" charset="0"/>
                <a:ea typeface="Source Sans Pro" panose="020B0503030403020204" pitchFamily="34" charset="0"/>
              </a:defRPr>
            </a:lvl1pPr>
            <a:lvl2pPr marL="457200" indent="0">
              <a:buNone/>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marL="25146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6pPr>
            <a:lvl7pPr>
              <a:defRPr sz="1800">
                <a:solidFill>
                  <a:schemeClr val="tx2"/>
                </a:solidFill>
              </a:defRPr>
            </a:lvl7pPr>
            <a:lvl8pPr marL="34290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8pPr>
            <a:lvl9pPr>
              <a:defRPr sz="1800">
                <a:solidFill>
                  <a:schemeClr val="tx2"/>
                </a:solidFill>
              </a:defRPr>
            </a:lvl9pPr>
          </a:lstStyle>
          <a:p>
            <a:pPr lvl="0"/>
            <a:r>
              <a:rPr lang="en-US"/>
              <a:t>Edit Master text styles</a:t>
            </a:r>
          </a:p>
        </p:txBody>
      </p:sp>
      <p:sp>
        <p:nvSpPr>
          <p:cNvPr id="16" name="Text Placeholder 11">
            <a:extLst>
              <a:ext uri="{FF2B5EF4-FFF2-40B4-BE49-F238E27FC236}">
                <a16:creationId xmlns:a16="http://schemas.microsoft.com/office/drawing/2014/main" id="{133D285A-93D8-A949-A801-AD7CDE33D451}"/>
              </a:ext>
            </a:extLst>
          </p:cNvPr>
          <p:cNvSpPr>
            <a:spLocks noGrp="1"/>
          </p:cNvSpPr>
          <p:nvPr>
            <p:ph type="body" sz="quarter" idx="12"/>
          </p:nvPr>
        </p:nvSpPr>
        <p:spPr>
          <a:xfrm>
            <a:off x="143037" y="2780599"/>
            <a:ext cx="3657602" cy="380689"/>
          </a:xfrm>
          <a:prstGeom prst="rect">
            <a:avLst/>
          </a:prstGeom>
        </p:spPr>
        <p:txBody>
          <a:bodyPr/>
          <a:lstStyle>
            <a:lvl1pPr marL="0" indent="0">
              <a:buNone/>
              <a:defRPr sz="1800" b="1" i="0">
                <a:solidFill>
                  <a:srgbClr val="77BD22"/>
                </a:solidFill>
                <a:latin typeface="+mj-lt"/>
              </a:defRPr>
            </a:lvl1pPr>
            <a:lvl2pPr marL="457200" indent="0">
              <a:buNone/>
              <a:defRPr/>
            </a:lvl2pPr>
          </a:lstStyle>
          <a:p>
            <a:pPr lvl="0"/>
            <a:r>
              <a:rPr lang="en-US"/>
              <a:t>Edit Master text styles</a:t>
            </a:r>
          </a:p>
        </p:txBody>
      </p:sp>
      <p:sp>
        <p:nvSpPr>
          <p:cNvPr id="18" name="Text Placeholder 17">
            <a:extLst>
              <a:ext uri="{FF2B5EF4-FFF2-40B4-BE49-F238E27FC236}">
                <a16:creationId xmlns:a16="http://schemas.microsoft.com/office/drawing/2014/main" id="{68135CB5-E488-A340-8775-EB457F7D1475}"/>
              </a:ext>
            </a:extLst>
          </p:cNvPr>
          <p:cNvSpPr>
            <a:spLocks noGrp="1"/>
          </p:cNvSpPr>
          <p:nvPr>
            <p:ph type="body" sz="quarter" idx="13"/>
          </p:nvPr>
        </p:nvSpPr>
        <p:spPr>
          <a:xfrm>
            <a:off x="142875" y="3161288"/>
            <a:ext cx="3657764"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rgbClr val="77BD22"/>
              </a:buClr>
              <a:buSzTx/>
              <a:buFont typeface="Arial" panose="020B0604020202020204" pitchFamily="34" charset="0"/>
              <a:buChar char="•"/>
              <a:tabLst/>
              <a:defRPr sz="1400" b="0" i="0">
                <a:solidFill>
                  <a:schemeClr val="tx1"/>
                </a:solidFill>
                <a:latin typeface="+mn-lt"/>
              </a:defRPr>
            </a:lvl1pPr>
            <a:lvl2pPr marL="742950" indent="-285750">
              <a:lnSpc>
                <a:spcPct val="150000"/>
              </a:lnSpc>
              <a:buClr>
                <a:srgbClr val="77BD22"/>
              </a:buClr>
              <a:buFont typeface="Arial" panose="020B0604020202020204" pitchFamily="34" charset="0"/>
              <a:buChar char="•"/>
              <a:defRPr sz="1400" b="0" i="0">
                <a:latin typeface="+mn-lt"/>
              </a:defRPr>
            </a:lvl2pPr>
            <a:lvl3pPr marL="1200150" indent="-285750">
              <a:lnSpc>
                <a:spcPct val="150000"/>
              </a:lnSpc>
              <a:buClr>
                <a:srgbClr val="77BD22"/>
              </a:buClr>
              <a:buFont typeface="Arial" panose="020B0604020202020204" pitchFamily="34" charset="0"/>
              <a:buChar char="•"/>
              <a:defRPr sz="1400" b="0" i="0">
                <a:latin typeface="+mn-lt"/>
              </a:defRPr>
            </a:lvl3pPr>
            <a:lvl4pPr marL="1657350" indent="-285750">
              <a:lnSpc>
                <a:spcPct val="150000"/>
              </a:lnSpc>
              <a:buClr>
                <a:srgbClr val="77BD22"/>
              </a:buClr>
              <a:buFont typeface="Arial" panose="020B0604020202020204" pitchFamily="34" charset="0"/>
              <a:buChar char="•"/>
              <a:defRPr sz="1400" b="0" i="0">
                <a:latin typeface="+mn-lt"/>
              </a:defRPr>
            </a:lvl4pPr>
            <a:lvl5pPr marL="2114550" indent="-285750">
              <a:lnSpc>
                <a:spcPct val="150000"/>
              </a:lnSpc>
              <a:buClr>
                <a:srgbClr val="77BD22"/>
              </a:buClr>
              <a:buFont typeface="Arial" panose="020B0604020202020204" pitchFamily="34" charset="0"/>
              <a:buChar char="•"/>
              <a:defRPr sz="1400" b="0" i="0">
                <a:latin typeface="+mn-lt"/>
              </a:defRPr>
            </a:lvl5pPr>
            <a:lvl6pPr>
              <a:lnSpc>
                <a:spcPct val="150000"/>
              </a:lnSpc>
              <a:buClr>
                <a:srgbClr val="77BD22"/>
              </a:buClr>
              <a:defRPr sz="1400" b="0" i="0">
                <a:latin typeface="+mn-lt"/>
              </a:defRPr>
            </a:lvl6pPr>
            <a:lvl7pPr marL="3257550" marR="0" indent="-285750" algn="l" defTabSz="914400" rtl="0" eaLnBrk="1" fontAlgn="auto" latinLnBrk="0" hangingPunct="1">
              <a:lnSpc>
                <a:spcPct val="150000"/>
              </a:lnSpc>
              <a:spcBef>
                <a:spcPts val="1000"/>
              </a:spcBef>
              <a:spcAft>
                <a:spcPts val="0"/>
              </a:spcAft>
              <a:buClr>
                <a:srgbClr val="77BD22"/>
              </a:buClr>
              <a:buSzTx/>
              <a:buFont typeface="Arial" panose="020B0604020202020204" pitchFamily="34" charset="0"/>
              <a:buChar char="•"/>
              <a:tabLst/>
              <a:defRPr sz="1400" b="0" i="0">
                <a:latin typeface="+mn-lt"/>
              </a:defRPr>
            </a:lvl7pPr>
            <a:lvl8pPr marL="3714750" marR="0" indent="-285750" algn="l" defTabSz="914400" rtl="0" eaLnBrk="1" fontAlgn="auto" latinLnBrk="0" hangingPunct="1">
              <a:lnSpc>
                <a:spcPct val="150000"/>
              </a:lnSpc>
              <a:spcBef>
                <a:spcPts val="1000"/>
              </a:spcBef>
              <a:spcAft>
                <a:spcPts val="0"/>
              </a:spcAft>
              <a:buClr>
                <a:srgbClr val="77BD22"/>
              </a:buClr>
              <a:buSzTx/>
              <a:buFont typeface="Arial" panose="020B0604020202020204" pitchFamily="34" charset="0"/>
              <a:buChar char="•"/>
              <a:tabLst/>
              <a:defRPr sz="1400" b="0" i="0">
                <a:latin typeface="+mn-lt"/>
              </a:defRPr>
            </a:lvl8pPr>
            <a:lvl9pPr marL="4171950" marR="0" indent="-285750" algn="l" defTabSz="914400" rtl="0" eaLnBrk="1" fontAlgn="auto" latinLnBrk="0" hangingPunct="1">
              <a:lnSpc>
                <a:spcPct val="150000"/>
              </a:lnSpc>
              <a:spcBef>
                <a:spcPts val="1000"/>
              </a:spcBef>
              <a:spcAft>
                <a:spcPts val="0"/>
              </a:spcAft>
              <a:buClr>
                <a:srgbClr val="77BD22"/>
              </a:buClr>
              <a:buSzTx/>
              <a:buFont typeface="Arial" panose="020B0604020202020204" pitchFamily="34" charset="0"/>
              <a:buChar char="•"/>
              <a:tabLst/>
              <a:defRPr sz="14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28" name="Text Placeholder 11">
            <a:extLst>
              <a:ext uri="{FF2B5EF4-FFF2-40B4-BE49-F238E27FC236}">
                <a16:creationId xmlns:a16="http://schemas.microsoft.com/office/drawing/2014/main" id="{A4429E07-513B-E249-BD01-3B0AF3B20FCB}"/>
              </a:ext>
            </a:extLst>
          </p:cNvPr>
          <p:cNvSpPr>
            <a:spLocks noGrp="1"/>
          </p:cNvSpPr>
          <p:nvPr>
            <p:ph type="body" sz="quarter" idx="14"/>
          </p:nvPr>
        </p:nvSpPr>
        <p:spPr>
          <a:xfrm>
            <a:off x="4194883" y="2780599"/>
            <a:ext cx="3657602" cy="380689"/>
          </a:xfrm>
          <a:prstGeom prst="rect">
            <a:avLst/>
          </a:prstGeom>
        </p:spPr>
        <p:txBody>
          <a:bodyPr/>
          <a:lstStyle>
            <a:lvl1pPr marL="0" indent="0">
              <a:buNone/>
              <a:defRPr sz="1800" b="1" i="0">
                <a:solidFill>
                  <a:srgbClr val="77BD22"/>
                </a:solidFill>
                <a:latin typeface="+mj-lt"/>
              </a:defRPr>
            </a:lvl1pPr>
            <a:lvl2pPr marL="457200" indent="0">
              <a:buNone/>
              <a:defRPr/>
            </a:lvl2pPr>
          </a:lstStyle>
          <a:p>
            <a:pPr lvl="0"/>
            <a:r>
              <a:rPr lang="en-US"/>
              <a:t>Edit Master text styles</a:t>
            </a:r>
          </a:p>
        </p:txBody>
      </p:sp>
      <p:sp>
        <p:nvSpPr>
          <p:cNvPr id="29" name="Text Placeholder 17">
            <a:extLst>
              <a:ext uri="{FF2B5EF4-FFF2-40B4-BE49-F238E27FC236}">
                <a16:creationId xmlns:a16="http://schemas.microsoft.com/office/drawing/2014/main" id="{344E3EF0-5434-E340-8E91-9759B37AD6C3}"/>
              </a:ext>
            </a:extLst>
          </p:cNvPr>
          <p:cNvSpPr>
            <a:spLocks noGrp="1"/>
          </p:cNvSpPr>
          <p:nvPr>
            <p:ph type="body" sz="quarter" idx="15"/>
          </p:nvPr>
        </p:nvSpPr>
        <p:spPr>
          <a:xfrm>
            <a:off x="4194721" y="3161288"/>
            <a:ext cx="3657764"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400" b="0" i="0">
                <a:latin typeface="+mn-lt"/>
              </a:defRPr>
            </a:lvl2pPr>
            <a:lvl3pPr marL="1200150" indent="-285750">
              <a:lnSpc>
                <a:spcPct val="150000"/>
              </a:lnSpc>
              <a:buClr>
                <a:schemeClr val="accent1"/>
              </a:buClr>
              <a:buFont typeface="Arial" panose="020B0604020202020204" pitchFamily="34" charset="0"/>
              <a:buChar char="•"/>
              <a:defRPr sz="1400" b="0" i="0">
                <a:latin typeface="+mn-lt"/>
              </a:defRPr>
            </a:lvl3pPr>
            <a:lvl4pPr marL="1657350" indent="-285750">
              <a:lnSpc>
                <a:spcPct val="150000"/>
              </a:lnSpc>
              <a:buClr>
                <a:schemeClr val="accent1"/>
              </a:buClr>
              <a:buFont typeface="Arial" panose="020B0604020202020204" pitchFamily="34" charset="0"/>
              <a:buChar char="•"/>
              <a:defRPr sz="1400" b="0" i="0">
                <a:latin typeface="+mn-lt"/>
              </a:defRPr>
            </a:lvl4pPr>
            <a:lvl5pPr marL="2114550" indent="-285750">
              <a:lnSpc>
                <a:spcPct val="150000"/>
              </a:lnSpc>
              <a:buClr>
                <a:schemeClr val="accent1"/>
              </a:buClr>
              <a:buFont typeface="Arial" panose="020B0604020202020204" pitchFamily="34" charset="0"/>
              <a:buChar char="•"/>
              <a:defRPr sz="1400" b="0" i="0">
                <a:latin typeface="+mn-lt"/>
              </a:defRPr>
            </a:lvl5pPr>
            <a:lvl6pPr>
              <a:lnSpc>
                <a:spcPct val="150000"/>
              </a:lnSpc>
              <a:buClr>
                <a:schemeClr val="accent1"/>
              </a:buClr>
              <a:defRPr sz="1400" b="0" i="0">
                <a:latin typeface="+mn-lt"/>
              </a:defRPr>
            </a:lvl6pPr>
            <a:lvl7pPr marL="32575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latin typeface="+mn-lt"/>
              </a:defRPr>
            </a:lvl7pPr>
            <a:lvl8pPr marL="3714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latin typeface="+mn-lt"/>
              </a:defRPr>
            </a:lvl8pPr>
            <a:lvl9pPr marL="41719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30" name="Text Placeholder 11">
            <a:extLst>
              <a:ext uri="{FF2B5EF4-FFF2-40B4-BE49-F238E27FC236}">
                <a16:creationId xmlns:a16="http://schemas.microsoft.com/office/drawing/2014/main" id="{50BD734E-75F3-1E49-809D-0B47507417BF}"/>
              </a:ext>
            </a:extLst>
          </p:cNvPr>
          <p:cNvSpPr>
            <a:spLocks noGrp="1"/>
          </p:cNvSpPr>
          <p:nvPr>
            <p:ph type="body" sz="quarter" idx="16"/>
          </p:nvPr>
        </p:nvSpPr>
        <p:spPr>
          <a:xfrm>
            <a:off x="8246567" y="2780599"/>
            <a:ext cx="3657926" cy="380689"/>
          </a:xfrm>
          <a:prstGeom prst="rect">
            <a:avLst/>
          </a:prstGeom>
        </p:spPr>
        <p:txBody>
          <a:bodyPr/>
          <a:lstStyle>
            <a:lvl1pPr marL="0" indent="0">
              <a:buNone/>
              <a:defRPr sz="1800" b="1" i="0">
                <a:solidFill>
                  <a:srgbClr val="77BD22"/>
                </a:solidFill>
                <a:latin typeface="+mj-lt"/>
              </a:defRPr>
            </a:lvl1pPr>
            <a:lvl2pPr marL="457200" indent="0">
              <a:buNone/>
              <a:defRPr/>
            </a:lvl2pPr>
          </a:lstStyle>
          <a:p>
            <a:pPr lvl="0"/>
            <a:r>
              <a:rPr lang="en-US"/>
              <a:t>Edit Master text styles</a:t>
            </a:r>
          </a:p>
        </p:txBody>
      </p:sp>
      <p:sp>
        <p:nvSpPr>
          <p:cNvPr id="31" name="Text Placeholder 17">
            <a:extLst>
              <a:ext uri="{FF2B5EF4-FFF2-40B4-BE49-F238E27FC236}">
                <a16:creationId xmlns:a16="http://schemas.microsoft.com/office/drawing/2014/main" id="{A6384956-ACA0-3946-851D-E583EFB81AF7}"/>
              </a:ext>
            </a:extLst>
          </p:cNvPr>
          <p:cNvSpPr>
            <a:spLocks noGrp="1"/>
          </p:cNvSpPr>
          <p:nvPr>
            <p:ph type="body" sz="quarter" idx="17"/>
          </p:nvPr>
        </p:nvSpPr>
        <p:spPr>
          <a:xfrm>
            <a:off x="8246729" y="3161288"/>
            <a:ext cx="3657764"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400" b="0" i="0">
                <a:latin typeface="+mn-lt"/>
              </a:defRPr>
            </a:lvl2pPr>
            <a:lvl3pPr marL="1200150" indent="-285750">
              <a:lnSpc>
                <a:spcPct val="150000"/>
              </a:lnSpc>
              <a:buClr>
                <a:schemeClr val="accent1"/>
              </a:buClr>
              <a:buFont typeface="Arial" panose="020B0604020202020204" pitchFamily="34" charset="0"/>
              <a:buChar char="•"/>
              <a:defRPr sz="1400" b="0" i="0">
                <a:latin typeface="+mn-lt"/>
              </a:defRPr>
            </a:lvl3pPr>
            <a:lvl4pPr marL="1657350" indent="-285750">
              <a:lnSpc>
                <a:spcPct val="150000"/>
              </a:lnSpc>
              <a:buClr>
                <a:schemeClr val="accent1"/>
              </a:buClr>
              <a:buFont typeface="Arial" panose="020B0604020202020204" pitchFamily="34" charset="0"/>
              <a:buChar char="•"/>
              <a:defRPr sz="1400" b="0" i="0">
                <a:latin typeface="+mn-lt"/>
              </a:defRPr>
            </a:lvl4pPr>
            <a:lvl5pPr marL="2114550" indent="-285750">
              <a:lnSpc>
                <a:spcPct val="150000"/>
              </a:lnSpc>
              <a:buClr>
                <a:schemeClr val="accent1"/>
              </a:buClr>
              <a:buFont typeface="Arial" panose="020B0604020202020204" pitchFamily="34" charset="0"/>
              <a:buChar char="•"/>
              <a:defRPr sz="1400" b="0" i="0">
                <a:latin typeface="+mn-lt"/>
              </a:defRPr>
            </a:lvl5pPr>
            <a:lvl6pPr>
              <a:lnSpc>
                <a:spcPct val="150000"/>
              </a:lnSpc>
              <a:buClr>
                <a:schemeClr val="accent1"/>
              </a:buClr>
              <a:defRPr sz="1400" b="0" i="0">
                <a:latin typeface="+mn-lt"/>
              </a:defRPr>
            </a:lvl6pPr>
            <a:lvl7pPr marL="32575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latin typeface="+mn-lt"/>
              </a:defRPr>
            </a:lvl7pPr>
            <a:lvl8pPr marL="3714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latin typeface="+mn-lt"/>
              </a:defRPr>
            </a:lvl8pPr>
            <a:lvl9pPr marL="41719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11" name="Title 10">
            <a:extLst>
              <a:ext uri="{FF2B5EF4-FFF2-40B4-BE49-F238E27FC236}">
                <a16:creationId xmlns:a16="http://schemas.microsoft.com/office/drawing/2014/main" id="{73AAA614-C857-C643-9C39-2F8B1A8AB386}"/>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3334535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Text--2-Text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8C270CF-27C5-804D-9F1E-871B9CB51F55}"/>
              </a:ext>
            </a:extLst>
          </p:cNvPr>
          <p:cNvSpPr>
            <a:spLocks noGrp="1"/>
          </p:cNvSpPr>
          <p:nvPr>
            <p:ph type="body" sz="quarter" idx="10"/>
          </p:nvPr>
        </p:nvSpPr>
        <p:spPr>
          <a:xfrm>
            <a:off x="143036" y="957462"/>
            <a:ext cx="11761457" cy="380689"/>
          </a:xfrm>
          <a:prstGeom prst="rect">
            <a:avLst/>
          </a:prstGeom>
        </p:spPr>
        <p:txBody>
          <a:bodyPr/>
          <a:lstStyle>
            <a:lvl1pPr marL="0" indent="0">
              <a:buNone/>
              <a:defRPr sz="2400" b="1" i="0">
                <a:solidFill>
                  <a:srgbClr val="76BD22"/>
                </a:solidFill>
                <a:latin typeface="+mj-lt"/>
              </a:defRPr>
            </a:lvl1pPr>
            <a:lvl2pPr marL="457200" indent="0">
              <a:buNone/>
              <a:defRPr/>
            </a:lvl2pPr>
          </a:lstStyle>
          <a:p>
            <a:pPr lvl="0"/>
            <a:r>
              <a:rPr lang="en-US"/>
              <a:t>Edit Master text styles</a:t>
            </a:r>
          </a:p>
        </p:txBody>
      </p:sp>
      <p:sp>
        <p:nvSpPr>
          <p:cNvPr id="15" name="Text Placeholder 14">
            <a:extLst>
              <a:ext uri="{FF2B5EF4-FFF2-40B4-BE49-F238E27FC236}">
                <a16:creationId xmlns:a16="http://schemas.microsoft.com/office/drawing/2014/main" id="{09418491-9D27-D64C-816E-D372B783B130}"/>
              </a:ext>
            </a:extLst>
          </p:cNvPr>
          <p:cNvSpPr>
            <a:spLocks noGrp="1"/>
          </p:cNvSpPr>
          <p:nvPr>
            <p:ph type="body" sz="quarter" idx="11"/>
          </p:nvPr>
        </p:nvSpPr>
        <p:spPr>
          <a:xfrm>
            <a:off x="142875" y="1338151"/>
            <a:ext cx="11761788" cy="1216505"/>
          </a:xfrm>
          <a:prstGeom prst="rect">
            <a:avLst/>
          </a:prstGeom>
        </p:spPr>
        <p:txBody>
          <a:bodyPr/>
          <a:lstStyle>
            <a:lvl1pPr marL="0" marR="0" indent="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None/>
              <a:tabLst/>
              <a:defRPr sz="1800" b="0" i="0">
                <a:solidFill>
                  <a:schemeClr val="tx2"/>
                </a:solidFill>
                <a:latin typeface="+mn-lt"/>
              </a:defRPr>
            </a:lvl1pPr>
            <a:lvl2pPr marL="457200" indent="0">
              <a:buNone/>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marL="25146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6pPr>
            <a:lvl7pPr>
              <a:defRPr sz="1800">
                <a:solidFill>
                  <a:schemeClr val="tx2"/>
                </a:solidFill>
              </a:defRPr>
            </a:lvl7pPr>
            <a:lvl8pPr marL="34290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8pPr>
            <a:lvl9pPr>
              <a:defRPr sz="1800">
                <a:solidFill>
                  <a:schemeClr val="tx2"/>
                </a:solidFill>
              </a:defRPr>
            </a:lvl9pPr>
          </a:lstStyle>
          <a:p>
            <a:pPr lvl="0"/>
            <a:r>
              <a:rPr lang="en-US"/>
              <a:t>Edit Master text styles</a:t>
            </a:r>
          </a:p>
        </p:txBody>
      </p:sp>
      <p:sp>
        <p:nvSpPr>
          <p:cNvPr id="24" name="Text Placeholder 11">
            <a:extLst>
              <a:ext uri="{FF2B5EF4-FFF2-40B4-BE49-F238E27FC236}">
                <a16:creationId xmlns:a16="http://schemas.microsoft.com/office/drawing/2014/main" id="{F376118B-79DF-4842-9A0E-01B8B41A2E76}"/>
              </a:ext>
            </a:extLst>
          </p:cNvPr>
          <p:cNvSpPr>
            <a:spLocks noGrp="1"/>
          </p:cNvSpPr>
          <p:nvPr>
            <p:ph type="body" sz="quarter" idx="14"/>
          </p:nvPr>
        </p:nvSpPr>
        <p:spPr>
          <a:xfrm>
            <a:off x="6139799" y="2780599"/>
            <a:ext cx="5764694" cy="380689"/>
          </a:xfrm>
          <a:prstGeom prst="rect">
            <a:avLst/>
          </a:prstGeom>
        </p:spPr>
        <p:txBody>
          <a:bodyPr/>
          <a:lstStyle>
            <a:lvl1pPr marL="0" indent="0">
              <a:buNone/>
              <a:defRPr sz="1800" b="1" i="0">
                <a:solidFill>
                  <a:schemeClr val="accent1"/>
                </a:solidFill>
                <a:latin typeface="+mj-lt"/>
              </a:defRPr>
            </a:lvl1pPr>
            <a:lvl2pPr marL="457200" indent="0">
              <a:buNone/>
              <a:defRPr/>
            </a:lvl2pPr>
          </a:lstStyle>
          <a:p>
            <a:pPr lvl="0"/>
            <a:r>
              <a:rPr lang="en-US"/>
              <a:t>Edit Master text styles</a:t>
            </a:r>
          </a:p>
        </p:txBody>
      </p:sp>
      <p:sp>
        <p:nvSpPr>
          <p:cNvPr id="21" name="Text Placeholder 17">
            <a:extLst>
              <a:ext uri="{FF2B5EF4-FFF2-40B4-BE49-F238E27FC236}">
                <a16:creationId xmlns:a16="http://schemas.microsoft.com/office/drawing/2014/main" id="{CC05B37F-9C26-374E-B5CE-BD3BE68ECB65}"/>
              </a:ext>
            </a:extLst>
          </p:cNvPr>
          <p:cNvSpPr>
            <a:spLocks noGrp="1"/>
          </p:cNvSpPr>
          <p:nvPr>
            <p:ph type="body" sz="quarter" idx="15"/>
          </p:nvPr>
        </p:nvSpPr>
        <p:spPr>
          <a:xfrm>
            <a:off x="6146101" y="3161288"/>
            <a:ext cx="5758392"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22" name="Text Placeholder 11">
            <a:extLst>
              <a:ext uri="{FF2B5EF4-FFF2-40B4-BE49-F238E27FC236}">
                <a16:creationId xmlns:a16="http://schemas.microsoft.com/office/drawing/2014/main" id="{5DB241FF-B653-2843-B7DB-27D3EBA179C7}"/>
              </a:ext>
            </a:extLst>
          </p:cNvPr>
          <p:cNvSpPr>
            <a:spLocks noGrp="1"/>
          </p:cNvSpPr>
          <p:nvPr>
            <p:ph type="body" sz="quarter" idx="16"/>
          </p:nvPr>
        </p:nvSpPr>
        <p:spPr>
          <a:xfrm>
            <a:off x="142875" y="2780599"/>
            <a:ext cx="5764694" cy="380689"/>
          </a:xfrm>
          <a:prstGeom prst="rect">
            <a:avLst/>
          </a:prstGeom>
        </p:spPr>
        <p:txBody>
          <a:bodyPr/>
          <a:lstStyle>
            <a:lvl1pPr marL="0" indent="0">
              <a:buNone/>
              <a:defRPr sz="1800" b="1" i="0">
                <a:solidFill>
                  <a:schemeClr val="accent1"/>
                </a:solidFill>
                <a:latin typeface="+mj-lt"/>
              </a:defRPr>
            </a:lvl1pPr>
            <a:lvl2pPr marL="457200" indent="0">
              <a:buNone/>
              <a:defRPr/>
            </a:lvl2pPr>
          </a:lstStyle>
          <a:p>
            <a:pPr lvl="0"/>
            <a:r>
              <a:rPr lang="en-US"/>
              <a:t>Edit Master text styles</a:t>
            </a:r>
          </a:p>
        </p:txBody>
      </p:sp>
      <p:sp>
        <p:nvSpPr>
          <p:cNvPr id="28" name="Text Placeholder 17">
            <a:extLst>
              <a:ext uri="{FF2B5EF4-FFF2-40B4-BE49-F238E27FC236}">
                <a16:creationId xmlns:a16="http://schemas.microsoft.com/office/drawing/2014/main" id="{8A9CA115-537B-1345-92E9-F66F7448ED24}"/>
              </a:ext>
            </a:extLst>
          </p:cNvPr>
          <p:cNvSpPr>
            <a:spLocks noGrp="1"/>
          </p:cNvSpPr>
          <p:nvPr>
            <p:ph type="body" sz="quarter" idx="17"/>
          </p:nvPr>
        </p:nvSpPr>
        <p:spPr>
          <a:xfrm>
            <a:off x="149177" y="3161288"/>
            <a:ext cx="5758392"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9" name="Title 10">
            <a:extLst>
              <a:ext uri="{FF2B5EF4-FFF2-40B4-BE49-F238E27FC236}">
                <a16:creationId xmlns:a16="http://schemas.microsoft.com/office/drawing/2014/main" id="{D04B424F-1EBE-C54C-B534-58D80CC1A4B9}"/>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2884515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Text--2-Image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8C270CF-27C5-804D-9F1E-871B9CB51F55}"/>
              </a:ext>
            </a:extLst>
          </p:cNvPr>
          <p:cNvSpPr>
            <a:spLocks noGrp="1"/>
          </p:cNvSpPr>
          <p:nvPr>
            <p:ph type="body" sz="quarter" idx="10"/>
          </p:nvPr>
        </p:nvSpPr>
        <p:spPr>
          <a:xfrm>
            <a:off x="143036" y="999129"/>
            <a:ext cx="11761457"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5" name="Text Placeholder 14">
            <a:extLst>
              <a:ext uri="{FF2B5EF4-FFF2-40B4-BE49-F238E27FC236}">
                <a16:creationId xmlns:a16="http://schemas.microsoft.com/office/drawing/2014/main" id="{09418491-9D27-D64C-816E-D372B783B130}"/>
              </a:ext>
            </a:extLst>
          </p:cNvPr>
          <p:cNvSpPr>
            <a:spLocks noGrp="1"/>
          </p:cNvSpPr>
          <p:nvPr>
            <p:ph type="body" sz="quarter" idx="11"/>
          </p:nvPr>
        </p:nvSpPr>
        <p:spPr>
          <a:xfrm>
            <a:off x="142875" y="1379818"/>
            <a:ext cx="11761788" cy="1216505"/>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b="0" i="0">
                <a:solidFill>
                  <a:schemeClr val="tx2"/>
                </a:solidFill>
                <a:latin typeface="+mn-lt"/>
              </a:defRPr>
            </a:lvl1pPr>
            <a:lvl2pPr marL="457200" indent="0">
              <a:buNone/>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marL="25146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6pPr>
            <a:lvl7pPr>
              <a:defRPr sz="1800">
                <a:solidFill>
                  <a:schemeClr val="tx2"/>
                </a:solidFill>
              </a:defRPr>
            </a:lvl7pPr>
            <a:lvl8pPr marL="34290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8pPr>
            <a:lvl9pPr>
              <a:defRPr sz="1800">
                <a:solidFill>
                  <a:schemeClr val="tx2"/>
                </a:solidFill>
              </a:defRPr>
            </a:lvl9pPr>
          </a:lstStyle>
          <a:p>
            <a:pPr lvl="0"/>
            <a:r>
              <a:rPr lang="en-US"/>
              <a:t>Edit Master text styles</a:t>
            </a:r>
          </a:p>
        </p:txBody>
      </p:sp>
      <p:sp>
        <p:nvSpPr>
          <p:cNvPr id="3" name="Picture Placeholder 2">
            <a:extLst>
              <a:ext uri="{FF2B5EF4-FFF2-40B4-BE49-F238E27FC236}">
                <a16:creationId xmlns:a16="http://schemas.microsoft.com/office/drawing/2014/main" id="{1E39FC0D-B633-FD49-9440-514D42AE2E55}"/>
              </a:ext>
            </a:extLst>
          </p:cNvPr>
          <p:cNvSpPr>
            <a:spLocks noGrp="1"/>
          </p:cNvSpPr>
          <p:nvPr>
            <p:ph type="pic" sz="quarter" idx="12"/>
          </p:nvPr>
        </p:nvSpPr>
        <p:spPr>
          <a:xfrm>
            <a:off x="142875" y="2863932"/>
            <a:ext cx="5771091" cy="3089275"/>
          </a:xfrm>
          <a:prstGeom prst="rect">
            <a:avLst/>
          </a:prstGeom>
        </p:spPr>
        <p:txBody>
          <a:bodyPr/>
          <a:lstStyle/>
          <a:p>
            <a:endParaRPr lang="en-US"/>
          </a:p>
        </p:txBody>
      </p:sp>
      <p:sp>
        <p:nvSpPr>
          <p:cNvPr id="30" name="Picture Placeholder 2">
            <a:extLst>
              <a:ext uri="{FF2B5EF4-FFF2-40B4-BE49-F238E27FC236}">
                <a16:creationId xmlns:a16="http://schemas.microsoft.com/office/drawing/2014/main" id="{0AE89EC3-80F9-F241-9909-803B7469D1D0}"/>
              </a:ext>
            </a:extLst>
          </p:cNvPr>
          <p:cNvSpPr>
            <a:spLocks noGrp="1"/>
          </p:cNvSpPr>
          <p:nvPr>
            <p:ph type="pic" sz="quarter" idx="13"/>
          </p:nvPr>
        </p:nvSpPr>
        <p:spPr>
          <a:xfrm>
            <a:off x="6077213" y="2863932"/>
            <a:ext cx="5827279" cy="3089275"/>
          </a:xfrm>
          <a:prstGeom prst="rect">
            <a:avLst/>
          </a:prstGeom>
        </p:spPr>
        <p:txBody>
          <a:bodyPr/>
          <a:lstStyle/>
          <a:p>
            <a:endParaRPr lang="en-US"/>
          </a:p>
        </p:txBody>
      </p:sp>
      <p:sp>
        <p:nvSpPr>
          <p:cNvPr id="7" name="Title 10">
            <a:extLst>
              <a:ext uri="{FF2B5EF4-FFF2-40B4-BE49-F238E27FC236}">
                <a16:creationId xmlns:a16="http://schemas.microsoft.com/office/drawing/2014/main" id="{E44A4501-8C40-8543-A400-E38E74B3B1DB}"/>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175455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Image--2-Text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9FC0D-B633-FD49-9440-514D42AE2E55}"/>
              </a:ext>
            </a:extLst>
          </p:cNvPr>
          <p:cNvSpPr>
            <a:spLocks noGrp="1"/>
          </p:cNvSpPr>
          <p:nvPr>
            <p:ph type="pic" sz="quarter" idx="12"/>
          </p:nvPr>
        </p:nvSpPr>
        <p:spPr>
          <a:xfrm>
            <a:off x="249766" y="1034074"/>
            <a:ext cx="5664200" cy="3089275"/>
          </a:xfrm>
          <a:prstGeom prst="rect">
            <a:avLst/>
          </a:prstGeom>
        </p:spPr>
        <p:txBody>
          <a:bodyPr/>
          <a:lstStyle/>
          <a:p>
            <a:endParaRPr lang="en-US"/>
          </a:p>
        </p:txBody>
      </p:sp>
      <p:sp>
        <p:nvSpPr>
          <p:cNvPr id="30" name="Picture Placeholder 2">
            <a:extLst>
              <a:ext uri="{FF2B5EF4-FFF2-40B4-BE49-F238E27FC236}">
                <a16:creationId xmlns:a16="http://schemas.microsoft.com/office/drawing/2014/main" id="{0AE89EC3-80F9-F241-9909-803B7469D1D0}"/>
              </a:ext>
            </a:extLst>
          </p:cNvPr>
          <p:cNvSpPr>
            <a:spLocks noGrp="1"/>
          </p:cNvSpPr>
          <p:nvPr>
            <p:ph type="pic" sz="quarter" idx="13"/>
          </p:nvPr>
        </p:nvSpPr>
        <p:spPr>
          <a:xfrm>
            <a:off x="6077214" y="1034074"/>
            <a:ext cx="5664200" cy="3089275"/>
          </a:xfrm>
          <a:prstGeom prst="rect">
            <a:avLst/>
          </a:prstGeom>
        </p:spPr>
        <p:txBody>
          <a:bodyPr/>
          <a:lstStyle/>
          <a:p>
            <a:endParaRPr lang="en-US"/>
          </a:p>
        </p:txBody>
      </p:sp>
      <p:sp>
        <p:nvSpPr>
          <p:cNvPr id="7" name="Text Placeholder 11">
            <a:extLst>
              <a:ext uri="{FF2B5EF4-FFF2-40B4-BE49-F238E27FC236}">
                <a16:creationId xmlns:a16="http://schemas.microsoft.com/office/drawing/2014/main" id="{0500799B-B90A-504C-B99C-6B6B5C2A43B5}"/>
              </a:ext>
            </a:extLst>
          </p:cNvPr>
          <p:cNvSpPr>
            <a:spLocks noGrp="1"/>
          </p:cNvSpPr>
          <p:nvPr>
            <p:ph type="body" sz="quarter" idx="14"/>
          </p:nvPr>
        </p:nvSpPr>
        <p:spPr>
          <a:xfrm>
            <a:off x="143036" y="4231278"/>
            <a:ext cx="5770929"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8" name="Text Placeholder 17">
            <a:extLst>
              <a:ext uri="{FF2B5EF4-FFF2-40B4-BE49-F238E27FC236}">
                <a16:creationId xmlns:a16="http://schemas.microsoft.com/office/drawing/2014/main" id="{742A0634-40BF-AB47-BD8C-24CFB99BDCAA}"/>
              </a:ext>
            </a:extLst>
          </p:cNvPr>
          <p:cNvSpPr>
            <a:spLocks noGrp="1"/>
          </p:cNvSpPr>
          <p:nvPr>
            <p:ph type="body" sz="quarter" idx="15"/>
          </p:nvPr>
        </p:nvSpPr>
        <p:spPr>
          <a:xfrm>
            <a:off x="142874" y="4611968"/>
            <a:ext cx="5771092" cy="1895710"/>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9" name="Text Placeholder 11">
            <a:extLst>
              <a:ext uri="{FF2B5EF4-FFF2-40B4-BE49-F238E27FC236}">
                <a16:creationId xmlns:a16="http://schemas.microsoft.com/office/drawing/2014/main" id="{B3915F6B-F333-7447-B081-0CA4D6C69CEA}"/>
              </a:ext>
            </a:extLst>
          </p:cNvPr>
          <p:cNvSpPr>
            <a:spLocks noGrp="1"/>
          </p:cNvSpPr>
          <p:nvPr>
            <p:ph type="body" sz="quarter" idx="16"/>
          </p:nvPr>
        </p:nvSpPr>
        <p:spPr>
          <a:xfrm>
            <a:off x="6077214" y="4231278"/>
            <a:ext cx="5664089"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0" name="Text Placeholder 17">
            <a:extLst>
              <a:ext uri="{FF2B5EF4-FFF2-40B4-BE49-F238E27FC236}">
                <a16:creationId xmlns:a16="http://schemas.microsoft.com/office/drawing/2014/main" id="{BACB1A75-1EBE-F447-A748-1370CAE9178E}"/>
              </a:ext>
            </a:extLst>
          </p:cNvPr>
          <p:cNvSpPr>
            <a:spLocks noGrp="1"/>
          </p:cNvSpPr>
          <p:nvPr>
            <p:ph type="body" sz="quarter" idx="17"/>
          </p:nvPr>
        </p:nvSpPr>
        <p:spPr>
          <a:xfrm>
            <a:off x="6077213" y="4611968"/>
            <a:ext cx="5664201" cy="1895710"/>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11" name="Title 10">
            <a:extLst>
              <a:ext uri="{FF2B5EF4-FFF2-40B4-BE49-F238E27FC236}">
                <a16:creationId xmlns:a16="http://schemas.microsoft.com/office/drawing/2014/main" id="{EA46B834-D7F6-3E45-A0C3-B6933CAC12A8}"/>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390291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2B77-68B6-41B4-B23C-DBFB3F0F4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297F44-78D9-47DB-A21B-1C214EF13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A1787-FA62-43B3-8F25-0D0DD6B2B557}"/>
              </a:ext>
            </a:extLst>
          </p:cNvPr>
          <p:cNvSpPr>
            <a:spLocks noGrp="1"/>
          </p:cNvSpPr>
          <p:nvPr>
            <p:ph type="dt" sz="half" idx="10"/>
          </p:nvPr>
        </p:nvSpPr>
        <p:spPr/>
        <p:txBody>
          <a:bodyPr/>
          <a:lstStyle/>
          <a:p>
            <a:fld id="{428BEED6-9388-4CD2-9524-FA11B43C5EFB}" type="datetimeFigureOut">
              <a:rPr lang="en-US" smtClean="0"/>
              <a:t>9/28/2021</a:t>
            </a:fld>
            <a:endParaRPr lang="en-US"/>
          </a:p>
        </p:txBody>
      </p:sp>
      <p:sp>
        <p:nvSpPr>
          <p:cNvPr id="5" name="Footer Placeholder 4">
            <a:extLst>
              <a:ext uri="{FF2B5EF4-FFF2-40B4-BE49-F238E27FC236}">
                <a16:creationId xmlns:a16="http://schemas.microsoft.com/office/drawing/2014/main" id="{F4189AF0-7372-4807-84F7-2F25DD36E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91FA8-8D79-4581-8269-F6AB8A32AB84}"/>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3660743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Text--1-Chart Layout">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133D285A-93D8-A949-A801-AD7CDE33D451}"/>
              </a:ext>
            </a:extLst>
          </p:cNvPr>
          <p:cNvSpPr>
            <a:spLocks noGrp="1"/>
          </p:cNvSpPr>
          <p:nvPr>
            <p:ph type="body" sz="quarter" idx="12"/>
          </p:nvPr>
        </p:nvSpPr>
        <p:spPr>
          <a:xfrm>
            <a:off x="143036" y="960999"/>
            <a:ext cx="11785439"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8" name="Text Placeholder 17">
            <a:extLst>
              <a:ext uri="{FF2B5EF4-FFF2-40B4-BE49-F238E27FC236}">
                <a16:creationId xmlns:a16="http://schemas.microsoft.com/office/drawing/2014/main" id="{68135CB5-E488-A340-8775-EB457F7D1475}"/>
              </a:ext>
            </a:extLst>
          </p:cNvPr>
          <p:cNvSpPr>
            <a:spLocks noGrp="1"/>
          </p:cNvSpPr>
          <p:nvPr>
            <p:ph type="body" sz="quarter" idx="13"/>
          </p:nvPr>
        </p:nvSpPr>
        <p:spPr>
          <a:xfrm>
            <a:off x="142854" y="1432262"/>
            <a:ext cx="4115857" cy="516493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3" name="Content Placeholder 2">
            <a:extLst>
              <a:ext uri="{FF2B5EF4-FFF2-40B4-BE49-F238E27FC236}">
                <a16:creationId xmlns:a16="http://schemas.microsoft.com/office/drawing/2014/main" id="{3C0319E9-AF6E-4142-906E-870FF4C70099}"/>
              </a:ext>
            </a:extLst>
          </p:cNvPr>
          <p:cNvSpPr>
            <a:spLocks noGrp="1"/>
          </p:cNvSpPr>
          <p:nvPr>
            <p:ph sz="quarter" idx="14"/>
          </p:nvPr>
        </p:nvSpPr>
        <p:spPr>
          <a:xfrm>
            <a:off x="4370388" y="1432262"/>
            <a:ext cx="7558087" cy="5164931"/>
          </a:xfrm>
          <a:prstGeom prst="rect">
            <a:avLst/>
          </a:prstGeom>
        </p:spPr>
        <p:txBody>
          <a:bodyPr/>
          <a:lstStyle>
            <a:lvl1pPr>
              <a:buClr>
                <a:schemeClr val="accent1"/>
              </a:buClr>
              <a:defRPr sz="1600" b="0" i="0">
                <a:latin typeface="+mn-lt"/>
              </a:defRPr>
            </a:lvl1pPr>
            <a:lvl2pPr>
              <a:buClr>
                <a:schemeClr val="accent1"/>
              </a:buClr>
              <a:defRPr sz="1600" b="0" i="0">
                <a:latin typeface="+mn-lt"/>
              </a:defRPr>
            </a:lvl2pPr>
            <a:lvl3pPr>
              <a:buClr>
                <a:schemeClr val="accent1"/>
              </a:buClr>
              <a:defRPr sz="1600" b="0" i="0">
                <a:latin typeface="+mn-lt"/>
              </a:defRPr>
            </a:lvl3pPr>
            <a:lvl4pPr>
              <a:buClr>
                <a:schemeClr val="accent1"/>
              </a:buClr>
              <a:defRPr sz="1600" b="0" i="0">
                <a:latin typeface="+mn-lt"/>
              </a:defRPr>
            </a:lvl4pPr>
            <a:lvl5pPr>
              <a:buClr>
                <a:schemeClr val="accent1"/>
              </a:buClr>
              <a:defRPr sz="1600" b="0" i="0">
                <a:latin typeface="+mn-lt"/>
              </a:defRPr>
            </a:lvl5pPr>
            <a:lvl6pPr>
              <a:buClr>
                <a:schemeClr val="accent1"/>
              </a:buClr>
              <a:defRPr sz="1600" b="0" i="0">
                <a:latin typeface="+mn-lt"/>
              </a:defRPr>
            </a:lvl6pPr>
            <a:lvl7pPr>
              <a:buClr>
                <a:schemeClr val="accent1"/>
              </a:buClr>
              <a:defRPr sz="1600" b="0" i="0">
                <a:latin typeface="+mn-lt"/>
              </a:defRPr>
            </a:lvl7pPr>
            <a:lvl8pPr>
              <a:buClr>
                <a:schemeClr val="accent1"/>
              </a:buClr>
              <a:defRPr sz="1600" b="0" i="0">
                <a:latin typeface="+mn-lt"/>
              </a:defRPr>
            </a:lvl8pPr>
            <a:lvl9pPr>
              <a:buClr>
                <a:schemeClr val="accent1"/>
              </a:buClr>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6" name="Title 10">
            <a:extLst>
              <a:ext uri="{FF2B5EF4-FFF2-40B4-BE49-F238E27FC236}">
                <a16:creationId xmlns:a16="http://schemas.microsoft.com/office/drawing/2014/main" id="{46487258-8523-8D43-96E1-905BF40DD25F}"/>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1342163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Text Layout">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133D285A-93D8-A949-A801-AD7CDE33D451}"/>
              </a:ext>
            </a:extLst>
          </p:cNvPr>
          <p:cNvSpPr>
            <a:spLocks noGrp="1"/>
          </p:cNvSpPr>
          <p:nvPr>
            <p:ph type="body" sz="quarter" idx="12"/>
          </p:nvPr>
        </p:nvSpPr>
        <p:spPr>
          <a:xfrm>
            <a:off x="143036" y="990980"/>
            <a:ext cx="5758137"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8" name="Text Placeholder 17">
            <a:extLst>
              <a:ext uri="{FF2B5EF4-FFF2-40B4-BE49-F238E27FC236}">
                <a16:creationId xmlns:a16="http://schemas.microsoft.com/office/drawing/2014/main" id="{68135CB5-E488-A340-8775-EB457F7D1475}"/>
              </a:ext>
            </a:extLst>
          </p:cNvPr>
          <p:cNvSpPr>
            <a:spLocks noGrp="1"/>
          </p:cNvSpPr>
          <p:nvPr>
            <p:ph type="body" sz="quarter" idx="13"/>
          </p:nvPr>
        </p:nvSpPr>
        <p:spPr>
          <a:xfrm>
            <a:off x="142875" y="1371669"/>
            <a:ext cx="5758392"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24" name="Text Placeholder 11">
            <a:extLst>
              <a:ext uri="{FF2B5EF4-FFF2-40B4-BE49-F238E27FC236}">
                <a16:creationId xmlns:a16="http://schemas.microsoft.com/office/drawing/2014/main" id="{F376118B-79DF-4842-9A0E-01B8B41A2E76}"/>
              </a:ext>
            </a:extLst>
          </p:cNvPr>
          <p:cNvSpPr>
            <a:spLocks noGrp="1"/>
          </p:cNvSpPr>
          <p:nvPr>
            <p:ph type="body" sz="quarter" idx="14"/>
          </p:nvPr>
        </p:nvSpPr>
        <p:spPr>
          <a:xfrm>
            <a:off x="6139799" y="990980"/>
            <a:ext cx="5764694"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21" name="Text Placeholder 17">
            <a:extLst>
              <a:ext uri="{FF2B5EF4-FFF2-40B4-BE49-F238E27FC236}">
                <a16:creationId xmlns:a16="http://schemas.microsoft.com/office/drawing/2014/main" id="{CC05B37F-9C26-374E-B5CE-BD3BE68ECB65}"/>
              </a:ext>
            </a:extLst>
          </p:cNvPr>
          <p:cNvSpPr>
            <a:spLocks noGrp="1"/>
          </p:cNvSpPr>
          <p:nvPr>
            <p:ph type="body" sz="quarter" idx="15"/>
          </p:nvPr>
        </p:nvSpPr>
        <p:spPr>
          <a:xfrm>
            <a:off x="6146101" y="1371669"/>
            <a:ext cx="5758392"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7" name="Title 10">
            <a:extLst>
              <a:ext uri="{FF2B5EF4-FFF2-40B4-BE49-F238E27FC236}">
                <a16:creationId xmlns:a16="http://schemas.microsoft.com/office/drawing/2014/main" id="{F72B187A-20F0-4B43-AE3F-FE203D6E7FB8}"/>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3485662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2-Text Layout">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133D285A-93D8-A949-A801-AD7CDE33D451}"/>
              </a:ext>
            </a:extLst>
          </p:cNvPr>
          <p:cNvSpPr>
            <a:spLocks noGrp="1"/>
          </p:cNvSpPr>
          <p:nvPr>
            <p:ph type="body" sz="quarter" idx="12"/>
          </p:nvPr>
        </p:nvSpPr>
        <p:spPr>
          <a:xfrm>
            <a:off x="143036" y="990980"/>
            <a:ext cx="5758137"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8" name="Text Placeholder 17">
            <a:extLst>
              <a:ext uri="{FF2B5EF4-FFF2-40B4-BE49-F238E27FC236}">
                <a16:creationId xmlns:a16="http://schemas.microsoft.com/office/drawing/2014/main" id="{68135CB5-E488-A340-8775-EB457F7D1475}"/>
              </a:ext>
            </a:extLst>
          </p:cNvPr>
          <p:cNvSpPr>
            <a:spLocks noGrp="1"/>
          </p:cNvSpPr>
          <p:nvPr>
            <p:ph type="body" sz="quarter" idx="13"/>
          </p:nvPr>
        </p:nvSpPr>
        <p:spPr>
          <a:xfrm>
            <a:off x="142875" y="1371669"/>
            <a:ext cx="5758392"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24" name="Text Placeholder 11">
            <a:extLst>
              <a:ext uri="{FF2B5EF4-FFF2-40B4-BE49-F238E27FC236}">
                <a16:creationId xmlns:a16="http://schemas.microsoft.com/office/drawing/2014/main" id="{F376118B-79DF-4842-9A0E-01B8B41A2E76}"/>
              </a:ext>
            </a:extLst>
          </p:cNvPr>
          <p:cNvSpPr>
            <a:spLocks noGrp="1"/>
          </p:cNvSpPr>
          <p:nvPr>
            <p:ph type="body" sz="quarter" idx="14"/>
          </p:nvPr>
        </p:nvSpPr>
        <p:spPr>
          <a:xfrm>
            <a:off x="6139799" y="990980"/>
            <a:ext cx="5764694"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21" name="Text Placeholder 17">
            <a:extLst>
              <a:ext uri="{FF2B5EF4-FFF2-40B4-BE49-F238E27FC236}">
                <a16:creationId xmlns:a16="http://schemas.microsoft.com/office/drawing/2014/main" id="{CC05B37F-9C26-374E-B5CE-BD3BE68ECB65}"/>
              </a:ext>
            </a:extLst>
          </p:cNvPr>
          <p:cNvSpPr>
            <a:spLocks noGrp="1"/>
          </p:cNvSpPr>
          <p:nvPr>
            <p:ph type="body" sz="quarter" idx="15"/>
          </p:nvPr>
        </p:nvSpPr>
        <p:spPr>
          <a:xfrm>
            <a:off x="6146101" y="1371669"/>
            <a:ext cx="5758392"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7" name="Title 10">
            <a:extLst>
              <a:ext uri="{FF2B5EF4-FFF2-40B4-BE49-F238E27FC236}">
                <a16:creationId xmlns:a16="http://schemas.microsoft.com/office/drawing/2014/main" id="{94870DA5-027E-AA4F-8788-F9E522F990AB}"/>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1801204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1-Text--1-Chart Layout">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133D285A-93D8-A949-A801-AD7CDE33D451}"/>
              </a:ext>
            </a:extLst>
          </p:cNvPr>
          <p:cNvSpPr>
            <a:spLocks noGrp="1"/>
          </p:cNvSpPr>
          <p:nvPr>
            <p:ph type="body" sz="quarter" idx="12"/>
          </p:nvPr>
        </p:nvSpPr>
        <p:spPr>
          <a:xfrm>
            <a:off x="143036" y="976623"/>
            <a:ext cx="11785439"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8" name="Text Placeholder 17">
            <a:extLst>
              <a:ext uri="{FF2B5EF4-FFF2-40B4-BE49-F238E27FC236}">
                <a16:creationId xmlns:a16="http://schemas.microsoft.com/office/drawing/2014/main" id="{68135CB5-E488-A340-8775-EB457F7D1475}"/>
              </a:ext>
            </a:extLst>
          </p:cNvPr>
          <p:cNvSpPr>
            <a:spLocks noGrp="1"/>
          </p:cNvSpPr>
          <p:nvPr>
            <p:ph type="body" sz="quarter" idx="13"/>
          </p:nvPr>
        </p:nvSpPr>
        <p:spPr>
          <a:xfrm>
            <a:off x="142854" y="1469036"/>
            <a:ext cx="4115857" cy="5053207"/>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3" name="Content Placeholder 2">
            <a:extLst>
              <a:ext uri="{FF2B5EF4-FFF2-40B4-BE49-F238E27FC236}">
                <a16:creationId xmlns:a16="http://schemas.microsoft.com/office/drawing/2014/main" id="{3C0319E9-AF6E-4142-906E-870FF4C70099}"/>
              </a:ext>
            </a:extLst>
          </p:cNvPr>
          <p:cNvSpPr>
            <a:spLocks noGrp="1"/>
          </p:cNvSpPr>
          <p:nvPr>
            <p:ph sz="quarter" idx="14"/>
          </p:nvPr>
        </p:nvSpPr>
        <p:spPr>
          <a:xfrm>
            <a:off x="4370388" y="1469036"/>
            <a:ext cx="7558087" cy="5053207"/>
          </a:xfrm>
          <a:prstGeom prst="rect">
            <a:avLst/>
          </a:prstGeom>
        </p:spPr>
        <p:txBody>
          <a:bodyPr/>
          <a:lstStyle>
            <a:lvl1pPr>
              <a:buClr>
                <a:schemeClr val="accent1"/>
              </a:buClr>
              <a:defRPr sz="1600" b="0" i="0">
                <a:latin typeface="+mn-lt"/>
              </a:defRPr>
            </a:lvl1pPr>
            <a:lvl2pPr>
              <a:buClr>
                <a:schemeClr val="accent1"/>
              </a:buClr>
              <a:defRPr sz="1600" b="0" i="0">
                <a:latin typeface="+mn-lt"/>
              </a:defRPr>
            </a:lvl2pPr>
            <a:lvl3pPr>
              <a:buClr>
                <a:schemeClr val="accent1"/>
              </a:buClr>
              <a:defRPr sz="1600" b="0" i="0">
                <a:latin typeface="+mn-lt"/>
              </a:defRPr>
            </a:lvl3pPr>
            <a:lvl4pPr>
              <a:buClr>
                <a:schemeClr val="accent1"/>
              </a:buClr>
              <a:defRPr sz="1600" b="0" i="0">
                <a:latin typeface="+mn-lt"/>
              </a:defRPr>
            </a:lvl4pPr>
            <a:lvl5pPr>
              <a:buClr>
                <a:schemeClr val="accent1"/>
              </a:buClr>
              <a:defRPr sz="1600" b="0" i="0">
                <a:latin typeface="+mn-lt"/>
              </a:defRPr>
            </a:lvl5pPr>
            <a:lvl6pPr>
              <a:buClr>
                <a:schemeClr val="accent1"/>
              </a:buClr>
              <a:defRPr sz="1600" b="0" i="0">
                <a:latin typeface="+mn-lt"/>
              </a:defRPr>
            </a:lvl6pPr>
            <a:lvl7pPr>
              <a:buClr>
                <a:schemeClr val="accent1"/>
              </a:buClr>
              <a:defRPr sz="1600" b="0" i="0">
                <a:latin typeface="+mn-lt"/>
              </a:defRPr>
            </a:lvl7pPr>
            <a:lvl8pPr>
              <a:buClr>
                <a:schemeClr val="accent1"/>
              </a:buClr>
              <a:defRPr sz="1600" b="0" i="0">
                <a:latin typeface="+mn-lt"/>
              </a:defRPr>
            </a:lvl8pPr>
            <a:lvl9pPr>
              <a:buClr>
                <a:schemeClr val="accent1"/>
              </a:buClr>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6" name="Title 10">
            <a:extLst>
              <a:ext uri="{FF2B5EF4-FFF2-40B4-BE49-F238E27FC236}">
                <a16:creationId xmlns:a16="http://schemas.microsoft.com/office/drawing/2014/main" id="{2BE13DE4-5783-E54E-9444-E99DC6A3496F}"/>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3422199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1-Table Layout">
    <p:spTree>
      <p:nvGrpSpPr>
        <p:cNvPr id="1" name=""/>
        <p:cNvGrpSpPr/>
        <p:nvPr/>
      </p:nvGrpSpPr>
      <p:grpSpPr>
        <a:xfrm>
          <a:off x="0" y="0"/>
          <a:ext cx="0" cy="0"/>
          <a:chOff x="0" y="0"/>
          <a:chExt cx="0" cy="0"/>
        </a:xfrm>
      </p:grpSpPr>
      <p:sp>
        <p:nvSpPr>
          <p:cNvPr id="4" name="Shape 20">
            <a:extLst>
              <a:ext uri="{FF2B5EF4-FFF2-40B4-BE49-F238E27FC236}">
                <a16:creationId xmlns:a16="http://schemas.microsoft.com/office/drawing/2014/main" id="{3E40AE6F-CA09-8C42-A974-20783EDCD2F9}"/>
              </a:ext>
            </a:extLst>
          </p:cNvPr>
          <p:cNvSpPr/>
          <p:nvPr userDrawn="1"/>
        </p:nvSpPr>
        <p:spPr>
          <a:xfrm>
            <a:off x="5827384" y="6622074"/>
            <a:ext cx="6234548" cy="190022"/>
          </a:xfrm>
          <a:prstGeom prst="rect">
            <a:avLst/>
          </a:prstGeom>
          <a:noFill/>
          <a:ln>
            <a:noFill/>
          </a:ln>
        </p:spPr>
        <p:txBody>
          <a:bodyPr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en-US" sz="800" b="0" i="0" u="none" strike="noStrike" kern="0" cap="none" spc="0" normalizeH="0" baseline="0" noProof="0">
                <a:ln>
                  <a:noFill/>
                </a:ln>
                <a:solidFill>
                  <a:prstClr val="white">
                    <a:lumMod val="65000"/>
                  </a:prstClr>
                </a:solidFill>
                <a:effectLst/>
                <a:uLnTx/>
                <a:uFillTx/>
                <a:latin typeface="Trebuchet MS" charset="0"/>
                <a:ea typeface="Trebuchet MS" charset="0"/>
                <a:cs typeface="Trebuchet MS" charset="0"/>
                <a:sym typeface="Arial"/>
              </a:rPr>
              <a:t>Proprietary and Confidential. Not to be distributed or reproduced without express permission of iSpot.tv, Inc.</a:t>
            </a:r>
          </a:p>
        </p:txBody>
      </p:sp>
      <p:sp>
        <p:nvSpPr>
          <p:cNvPr id="5" name="Shape 14">
            <a:extLst>
              <a:ext uri="{FF2B5EF4-FFF2-40B4-BE49-F238E27FC236}">
                <a16:creationId xmlns:a16="http://schemas.microsoft.com/office/drawing/2014/main" id="{AA1AF856-B3BB-634E-B059-B8D97576AA6C}"/>
              </a:ext>
            </a:extLst>
          </p:cNvPr>
          <p:cNvSpPr txBox="1">
            <a:spLocks/>
          </p:cNvSpPr>
          <p:nvPr userDrawn="1"/>
        </p:nvSpPr>
        <p:spPr>
          <a:xfrm>
            <a:off x="155113" y="6649506"/>
            <a:ext cx="2893290" cy="190022"/>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chemeClr val="tx1">
                    <a:lumMod val="75000"/>
                    <a:lumOff val="2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smtClean="0">
                <a:ln>
                  <a:noFill/>
                </a:ln>
                <a:solidFill>
                  <a:prstClr val="white">
                    <a:lumMod val="65000"/>
                  </a:prstClr>
                </a:solidFill>
                <a:effectLst/>
                <a:uLnTx/>
                <a:uFillTx/>
                <a:latin typeface="Trebuchet MS" charset="0"/>
                <a:ea typeface="Trebuchet MS" charset="0"/>
                <a:cs typeface="Trebuchet MS" charset="0"/>
                <a:sym typeface="Calibri"/>
              </a:rPr>
              <a:pPr marL="0" marR="0" lvl="0" indent="0" algn="l"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prstClr val="white">
                  <a:lumMod val="65000"/>
                </a:prstClr>
              </a:solidFill>
              <a:effectLst/>
              <a:uLnTx/>
              <a:uFillTx/>
              <a:latin typeface="Trebuchet MS" charset="0"/>
              <a:ea typeface="Trebuchet MS" charset="0"/>
              <a:cs typeface="Trebuchet MS" charset="0"/>
              <a:sym typeface="Calibri"/>
            </a:endParaRPr>
          </a:p>
        </p:txBody>
      </p:sp>
      <p:cxnSp>
        <p:nvCxnSpPr>
          <p:cNvPr id="6" name="Straight Connector 5">
            <a:extLst>
              <a:ext uri="{FF2B5EF4-FFF2-40B4-BE49-F238E27FC236}">
                <a16:creationId xmlns:a16="http://schemas.microsoft.com/office/drawing/2014/main" id="{4EFF7D7F-A969-3140-8183-A560C893EA8B}"/>
              </a:ext>
            </a:extLst>
          </p:cNvPr>
          <p:cNvCxnSpPr/>
          <p:nvPr userDrawn="1"/>
        </p:nvCxnSpPr>
        <p:spPr>
          <a:xfrm>
            <a:off x="237744" y="6601968"/>
            <a:ext cx="11720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able Placeholder 6">
            <a:extLst>
              <a:ext uri="{FF2B5EF4-FFF2-40B4-BE49-F238E27FC236}">
                <a16:creationId xmlns:a16="http://schemas.microsoft.com/office/drawing/2014/main" id="{A151D853-9CAB-F54C-A94B-8B8B74791A3C}"/>
              </a:ext>
            </a:extLst>
          </p:cNvPr>
          <p:cNvSpPr>
            <a:spLocks noGrp="1"/>
          </p:cNvSpPr>
          <p:nvPr>
            <p:ph type="tbl" sz="quarter" idx="10"/>
          </p:nvPr>
        </p:nvSpPr>
        <p:spPr>
          <a:xfrm>
            <a:off x="142875" y="1040510"/>
            <a:ext cx="11918950" cy="5453953"/>
          </a:xfrm>
          <a:prstGeom prst="rect">
            <a:avLst/>
          </a:prstGeom>
        </p:spPr>
        <p:txBody>
          <a:bodyPr/>
          <a:lstStyle>
            <a:lvl1pPr>
              <a:buClr>
                <a:schemeClr val="accent1"/>
              </a:buClr>
              <a:defRPr sz="1600" b="0" i="0">
                <a:latin typeface="+mn-lt"/>
              </a:defRPr>
            </a:lvl1pPr>
          </a:lstStyle>
          <a:p>
            <a:endParaRPr lang="en-US"/>
          </a:p>
        </p:txBody>
      </p:sp>
      <p:sp>
        <p:nvSpPr>
          <p:cNvPr id="8" name="Title 10">
            <a:extLst>
              <a:ext uri="{FF2B5EF4-FFF2-40B4-BE49-F238E27FC236}">
                <a16:creationId xmlns:a16="http://schemas.microsoft.com/office/drawing/2014/main" id="{986683D8-FE7E-8445-9646-F947395D9F39}"/>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3638158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1-Table--1-Text-Layout">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133D285A-93D8-A949-A801-AD7CDE33D451}"/>
              </a:ext>
            </a:extLst>
          </p:cNvPr>
          <p:cNvSpPr>
            <a:spLocks noGrp="1"/>
          </p:cNvSpPr>
          <p:nvPr>
            <p:ph type="body" sz="quarter" idx="12"/>
          </p:nvPr>
        </p:nvSpPr>
        <p:spPr>
          <a:xfrm>
            <a:off x="6126169" y="950471"/>
            <a:ext cx="5919076"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8" name="Text Placeholder 17">
            <a:extLst>
              <a:ext uri="{FF2B5EF4-FFF2-40B4-BE49-F238E27FC236}">
                <a16:creationId xmlns:a16="http://schemas.microsoft.com/office/drawing/2014/main" id="{68135CB5-E488-A340-8775-EB457F7D1475}"/>
              </a:ext>
            </a:extLst>
          </p:cNvPr>
          <p:cNvSpPr>
            <a:spLocks noGrp="1"/>
          </p:cNvSpPr>
          <p:nvPr>
            <p:ph type="body" sz="quarter" idx="13"/>
          </p:nvPr>
        </p:nvSpPr>
        <p:spPr>
          <a:xfrm>
            <a:off x="6125986" y="1421734"/>
            <a:ext cx="5919258" cy="516493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4" name="Table Placeholder 3">
            <a:extLst>
              <a:ext uri="{FF2B5EF4-FFF2-40B4-BE49-F238E27FC236}">
                <a16:creationId xmlns:a16="http://schemas.microsoft.com/office/drawing/2014/main" id="{C62DB35C-7BCA-CA40-A9E3-F8ECA80F4887}"/>
              </a:ext>
            </a:extLst>
          </p:cNvPr>
          <p:cNvSpPr>
            <a:spLocks noGrp="1"/>
          </p:cNvSpPr>
          <p:nvPr>
            <p:ph type="tbl" sz="quarter" idx="15"/>
          </p:nvPr>
        </p:nvSpPr>
        <p:spPr>
          <a:xfrm>
            <a:off x="142784" y="950471"/>
            <a:ext cx="5851525" cy="5662084"/>
          </a:xfrm>
          <a:prstGeom prst="rect">
            <a:avLst/>
          </a:prstGeom>
        </p:spPr>
        <p:txBody>
          <a:bodyPr/>
          <a:lstStyle>
            <a:lvl1pPr>
              <a:defRPr>
                <a:latin typeface="+mn-lt"/>
              </a:defRPr>
            </a:lvl1pPr>
          </a:lstStyle>
          <a:p>
            <a:endParaRPr lang="en-US"/>
          </a:p>
        </p:txBody>
      </p:sp>
      <p:sp>
        <p:nvSpPr>
          <p:cNvPr id="6" name="Title 10">
            <a:extLst>
              <a:ext uri="{FF2B5EF4-FFF2-40B4-BE49-F238E27FC236}">
                <a16:creationId xmlns:a16="http://schemas.microsoft.com/office/drawing/2014/main" id="{102C7A9E-DB80-AE45-B19C-0AD0CCEE9B0A}"/>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356839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73969-72FB-4349-A060-3E7C0267E3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98B136-E4E2-7C42-B245-357BA5DC1F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7D214C-1745-9B4E-A18B-360D5F44A24D}"/>
              </a:ext>
            </a:extLst>
          </p:cNvPr>
          <p:cNvSpPr>
            <a:spLocks noGrp="1"/>
          </p:cNvSpPr>
          <p:nvPr>
            <p:ph type="dt" sz="half" idx="10"/>
          </p:nvPr>
        </p:nvSpPr>
        <p:spPr/>
        <p:txBody>
          <a:bodyPr/>
          <a:lstStyle/>
          <a:p>
            <a:fld id="{594116D6-0A5A-CB40-AEA0-BB41D5EE3509}" type="datetimeFigureOut">
              <a:rPr lang="en-US" smtClean="0"/>
              <a:t>9/28/2021</a:t>
            </a:fld>
            <a:endParaRPr lang="en-US"/>
          </a:p>
        </p:txBody>
      </p:sp>
      <p:sp>
        <p:nvSpPr>
          <p:cNvPr id="5" name="Footer Placeholder 4">
            <a:extLst>
              <a:ext uri="{FF2B5EF4-FFF2-40B4-BE49-F238E27FC236}">
                <a16:creationId xmlns:a16="http://schemas.microsoft.com/office/drawing/2014/main" id="{C53C9886-60D8-8C4F-A19F-37B1CAEFC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88950-2E4E-9D49-9D1F-7F5555174614}"/>
              </a:ext>
            </a:extLst>
          </p:cNvPr>
          <p:cNvSpPr>
            <a:spLocks noGrp="1"/>
          </p:cNvSpPr>
          <p:nvPr>
            <p:ph type="sldNum" sz="quarter" idx="12"/>
          </p:nvPr>
        </p:nvSpPr>
        <p:spPr/>
        <p:txBody>
          <a:bodyPr/>
          <a:lstStyle/>
          <a:p>
            <a:fld id="{E07DB653-B1A7-7746-B2CA-232522856DF7}" type="slidenum">
              <a:rPr lang="en-US" smtClean="0"/>
              <a:t>‹#›</a:t>
            </a:fld>
            <a:endParaRPr lang="en-US"/>
          </a:p>
        </p:txBody>
      </p:sp>
    </p:spTree>
    <p:extLst>
      <p:ext uri="{BB962C8B-B14F-4D97-AF65-F5344CB8AC3E}">
        <p14:creationId xmlns:p14="http://schemas.microsoft.com/office/powerpoint/2010/main" val="4233479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0B8CC604-3D43-4BCF-955E-A7017D40044C}"/>
              </a:ext>
            </a:extLst>
          </p:cNvPr>
          <p:cNvSpPr>
            <a:spLocks noGrp="1"/>
          </p:cNvSpPr>
          <p:nvPr>
            <p:ph type="body" sz="quarter" idx="10"/>
          </p:nvPr>
        </p:nvSpPr>
        <p:spPr>
          <a:xfrm>
            <a:off x="142875" y="1004341"/>
            <a:ext cx="11920432" cy="5550088"/>
          </a:xfrm>
          <a:prstGeom prst="rect">
            <a:avLst/>
          </a:prstGeom>
        </p:spPr>
        <p:txBody>
          <a:bodyPr/>
          <a:lstStyle>
            <a:lvl1pPr>
              <a:lnSpc>
                <a:spcPct val="150000"/>
              </a:lnSpc>
              <a:buClr>
                <a:schemeClr val="accent1"/>
              </a:buClr>
              <a:defRPr sz="1600" b="0" i="0">
                <a:latin typeface="Source Sans Pro" panose="020B0503030403020204" pitchFamily="34" charset="0"/>
                <a:ea typeface="Source Sans Pro" panose="020B0503030403020204" pitchFamily="34" charset="0"/>
              </a:defRPr>
            </a:lvl1pPr>
            <a:lvl2pPr>
              <a:lnSpc>
                <a:spcPct val="150000"/>
              </a:lnSpc>
              <a:buClr>
                <a:schemeClr val="accent1"/>
              </a:buClr>
              <a:defRPr sz="1600" b="0" i="0">
                <a:latin typeface="Source Sans Pro" panose="020B0503030403020204" pitchFamily="34" charset="0"/>
                <a:ea typeface="Source Sans Pro" panose="020B0503030403020204" pitchFamily="34" charset="0"/>
              </a:defRPr>
            </a:lvl2pPr>
            <a:lvl3pPr>
              <a:lnSpc>
                <a:spcPct val="150000"/>
              </a:lnSpc>
              <a:buClr>
                <a:schemeClr val="accent1"/>
              </a:buClr>
              <a:defRPr sz="1600" b="0" i="0">
                <a:latin typeface="Source Sans Pro" panose="020B0503030403020204" pitchFamily="34" charset="0"/>
                <a:ea typeface="Source Sans Pro" panose="020B0503030403020204" pitchFamily="34" charset="0"/>
              </a:defRPr>
            </a:lvl3pPr>
            <a:lvl4pPr>
              <a:lnSpc>
                <a:spcPct val="150000"/>
              </a:lnSpc>
              <a:buClr>
                <a:schemeClr val="accent1"/>
              </a:buClr>
              <a:defRPr sz="1600" b="0" i="0">
                <a:latin typeface="Source Sans Pro" panose="020B0503030403020204" pitchFamily="34" charset="0"/>
                <a:ea typeface="Source Sans Pro" panose="020B0503030403020204" pitchFamily="34" charset="0"/>
              </a:defRPr>
            </a:lvl4pPr>
            <a:lvl5pPr>
              <a:lnSpc>
                <a:spcPct val="150000"/>
              </a:lnSpc>
              <a:buClr>
                <a:schemeClr val="accent1"/>
              </a:buClr>
              <a:defRPr sz="1600" b="0" i="0">
                <a:latin typeface="Source Sans Pro" panose="020B0503030403020204" pitchFamily="34" charset="0"/>
                <a:ea typeface="Source Sans Pro" panose="020B0503030403020204" pitchFamily="34" charset="0"/>
              </a:defRPr>
            </a:lvl5pPr>
            <a:lvl6pPr>
              <a:lnSpc>
                <a:spcPct val="150000"/>
              </a:lnSpc>
              <a:defRPr sz="1600" b="0" i="0">
                <a:latin typeface="Source Sans Pro" panose="020B0503030403020204" pitchFamily="34" charset="0"/>
                <a:ea typeface="Source Sans Pro" panose="020B0503030403020204" pitchFamily="34" charset="0"/>
              </a:defRPr>
            </a:lvl6pPr>
            <a:lvl7pPr>
              <a:lnSpc>
                <a:spcPct val="150000"/>
              </a:lnSpc>
              <a:defRPr sz="1600" b="0" i="0">
                <a:latin typeface="Source Sans Pro" panose="020B0503030403020204" pitchFamily="34" charset="0"/>
                <a:ea typeface="Source Sans Pro" panose="020B0503030403020204" pitchFamily="34" charset="0"/>
              </a:defRPr>
            </a:lvl7pPr>
            <a:lvl8pPr>
              <a:lnSpc>
                <a:spcPct val="150000"/>
              </a:lnSpc>
              <a:defRPr sz="1600" b="0" i="0">
                <a:latin typeface="Source Sans Pro" panose="020B0503030403020204" pitchFamily="34" charset="0"/>
                <a:ea typeface="Source Sans Pro" panose="020B0503030403020204" pitchFamily="34" charset="0"/>
              </a:defRPr>
            </a:lvl8pPr>
            <a:lvl9pPr>
              <a:lnSpc>
                <a:spcPct val="150000"/>
              </a:lnSpc>
              <a:defRPr sz="1600" b="0" i="0">
                <a:latin typeface="Source Sans Pro" panose="020B0503030403020204" pitchFamily="34" charset="0"/>
                <a:ea typeface="Source Sans Pro" panose="020B0503030403020204" pitchFamily="34"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5" name="Title 10">
            <a:extLst>
              <a:ext uri="{FF2B5EF4-FFF2-40B4-BE49-F238E27FC236}">
                <a16:creationId xmlns:a16="http://schemas.microsoft.com/office/drawing/2014/main" id="{A17DF8C5-DD2F-41FF-8F6C-CED5CCE510F3}"/>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2325701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Text-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D8A7336-BC5E-CD4E-BEB3-999D0D7BC6BA}"/>
              </a:ext>
            </a:extLst>
          </p:cNvPr>
          <p:cNvSpPr>
            <a:spLocks noGrp="1"/>
          </p:cNvSpPr>
          <p:nvPr>
            <p:ph type="body" sz="quarter" idx="10"/>
          </p:nvPr>
        </p:nvSpPr>
        <p:spPr>
          <a:xfrm>
            <a:off x="142875" y="1005751"/>
            <a:ext cx="11920432" cy="5548677"/>
          </a:xfrm>
          <a:prstGeom prst="rect">
            <a:avLst/>
          </a:prstGeom>
        </p:spPr>
        <p:txBody>
          <a:bodyPr/>
          <a:lstStyle>
            <a:lvl1pPr>
              <a:lnSpc>
                <a:spcPct val="150000"/>
              </a:lnSpc>
              <a:buClr>
                <a:schemeClr val="accent1"/>
              </a:buClr>
              <a:defRPr sz="1600" b="0" i="0">
                <a:latin typeface="+mn-lt"/>
              </a:defRPr>
            </a:lvl1pPr>
            <a:lvl2pPr>
              <a:lnSpc>
                <a:spcPct val="150000"/>
              </a:lnSpc>
              <a:buClr>
                <a:schemeClr val="accent1"/>
              </a:buClr>
              <a:defRPr sz="1600" b="0" i="0">
                <a:latin typeface="+mn-lt"/>
              </a:defRPr>
            </a:lvl2pPr>
            <a:lvl3pPr>
              <a:lnSpc>
                <a:spcPct val="150000"/>
              </a:lnSpc>
              <a:buClr>
                <a:schemeClr val="accent1"/>
              </a:buClr>
              <a:defRPr sz="1600" b="0" i="0">
                <a:latin typeface="+mn-lt"/>
              </a:defRPr>
            </a:lvl3pPr>
            <a:lvl4pPr>
              <a:lnSpc>
                <a:spcPct val="150000"/>
              </a:lnSpc>
              <a:buClr>
                <a:schemeClr val="accent1"/>
              </a:buClr>
              <a:defRPr sz="1600" b="0" i="0">
                <a:latin typeface="+mn-lt"/>
              </a:defRPr>
            </a:lvl4pPr>
            <a:lvl5pPr>
              <a:lnSpc>
                <a:spcPct val="150000"/>
              </a:lnSpc>
              <a:buClr>
                <a:schemeClr val="accent1"/>
              </a:buClr>
              <a:defRPr sz="1600" b="0" i="0">
                <a:latin typeface="+mn-lt"/>
              </a:defRPr>
            </a:lvl5pPr>
            <a:lvl6pPr>
              <a:lnSpc>
                <a:spcPct val="150000"/>
              </a:lnSpc>
              <a:defRPr sz="1600" b="0" i="0">
                <a:latin typeface="+mn-lt"/>
              </a:defRPr>
            </a:lvl6pPr>
            <a:lvl7pPr>
              <a:lnSpc>
                <a:spcPct val="150000"/>
              </a:lnSpc>
              <a:defRPr sz="1600" b="0" i="0">
                <a:latin typeface="+mn-lt"/>
              </a:defRPr>
            </a:lvl7pPr>
            <a:lvl8pPr>
              <a:lnSpc>
                <a:spcPct val="150000"/>
              </a:lnSpc>
              <a:defRPr sz="1600" b="0" i="0">
                <a:latin typeface="+mn-lt"/>
              </a:defRPr>
            </a:lvl8pPr>
            <a:lvl9pPr>
              <a:lnSpc>
                <a:spcPct val="150000"/>
              </a:lnSpc>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7" name="Title 10">
            <a:extLst>
              <a:ext uri="{FF2B5EF4-FFF2-40B4-BE49-F238E27FC236}">
                <a16:creationId xmlns:a16="http://schemas.microsoft.com/office/drawing/2014/main" id="{8E77AA13-8239-1E45-8BCE-70BDBFCF40E0}"/>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4221708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Text--3-Text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8C270CF-27C5-804D-9F1E-871B9CB51F55}"/>
              </a:ext>
            </a:extLst>
          </p:cNvPr>
          <p:cNvSpPr>
            <a:spLocks noGrp="1"/>
          </p:cNvSpPr>
          <p:nvPr>
            <p:ph type="body" sz="quarter" idx="10"/>
          </p:nvPr>
        </p:nvSpPr>
        <p:spPr>
          <a:xfrm>
            <a:off x="143036" y="957462"/>
            <a:ext cx="11761457"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5" name="Text Placeholder 14">
            <a:extLst>
              <a:ext uri="{FF2B5EF4-FFF2-40B4-BE49-F238E27FC236}">
                <a16:creationId xmlns:a16="http://schemas.microsoft.com/office/drawing/2014/main" id="{09418491-9D27-D64C-816E-D372B783B130}"/>
              </a:ext>
            </a:extLst>
          </p:cNvPr>
          <p:cNvSpPr>
            <a:spLocks noGrp="1"/>
          </p:cNvSpPr>
          <p:nvPr>
            <p:ph type="body" sz="quarter" idx="11"/>
          </p:nvPr>
        </p:nvSpPr>
        <p:spPr>
          <a:xfrm>
            <a:off x="142875" y="1338151"/>
            <a:ext cx="11761788" cy="1216505"/>
          </a:xfrm>
          <a:prstGeom prst="rect">
            <a:avLst/>
          </a:prstGeom>
        </p:spPr>
        <p:txBody>
          <a:bodyPr/>
          <a:lstStyle>
            <a:lvl1pPr marL="0" marR="0" indent="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None/>
              <a:tabLst/>
              <a:defRPr sz="1800" b="0" i="0">
                <a:solidFill>
                  <a:schemeClr val="tx2"/>
                </a:solidFill>
                <a:latin typeface="Source Sans Pro" panose="020B0503030403020204" pitchFamily="34" charset="0"/>
                <a:ea typeface="Source Sans Pro" panose="020B0503030403020204" pitchFamily="34" charset="0"/>
              </a:defRPr>
            </a:lvl1pPr>
            <a:lvl2pPr marL="457200" indent="0">
              <a:buNone/>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marL="25146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6pPr>
            <a:lvl7pPr>
              <a:defRPr sz="1800">
                <a:solidFill>
                  <a:schemeClr val="tx2"/>
                </a:solidFill>
              </a:defRPr>
            </a:lvl7pPr>
            <a:lvl8pPr marL="34290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8pPr>
            <a:lvl9pPr>
              <a:defRPr sz="1800">
                <a:solidFill>
                  <a:schemeClr val="tx2"/>
                </a:solidFill>
              </a:defRPr>
            </a:lvl9pPr>
          </a:lstStyle>
          <a:p>
            <a:pPr lvl="0"/>
            <a:r>
              <a:rPr lang="en-US"/>
              <a:t>Edit Master text styles</a:t>
            </a:r>
          </a:p>
        </p:txBody>
      </p:sp>
      <p:sp>
        <p:nvSpPr>
          <p:cNvPr id="16" name="Text Placeholder 11">
            <a:extLst>
              <a:ext uri="{FF2B5EF4-FFF2-40B4-BE49-F238E27FC236}">
                <a16:creationId xmlns:a16="http://schemas.microsoft.com/office/drawing/2014/main" id="{133D285A-93D8-A949-A801-AD7CDE33D451}"/>
              </a:ext>
            </a:extLst>
          </p:cNvPr>
          <p:cNvSpPr>
            <a:spLocks noGrp="1"/>
          </p:cNvSpPr>
          <p:nvPr>
            <p:ph type="body" sz="quarter" idx="12"/>
          </p:nvPr>
        </p:nvSpPr>
        <p:spPr>
          <a:xfrm>
            <a:off x="143037" y="2780599"/>
            <a:ext cx="3657602" cy="380689"/>
          </a:xfrm>
          <a:prstGeom prst="rect">
            <a:avLst/>
          </a:prstGeom>
        </p:spPr>
        <p:txBody>
          <a:bodyPr/>
          <a:lstStyle>
            <a:lvl1pPr marL="0" indent="0">
              <a:buNone/>
              <a:defRPr sz="1800" b="1" i="0">
                <a:solidFill>
                  <a:schemeClr val="accent1"/>
                </a:solidFill>
                <a:latin typeface="+mj-lt"/>
              </a:defRPr>
            </a:lvl1pPr>
            <a:lvl2pPr marL="457200" indent="0">
              <a:buNone/>
              <a:defRPr/>
            </a:lvl2pPr>
          </a:lstStyle>
          <a:p>
            <a:pPr lvl="0"/>
            <a:r>
              <a:rPr lang="en-US"/>
              <a:t>Edit Master text styles</a:t>
            </a:r>
          </a:p>
        </p:txBody>
      </p:sp>
      <p:sp>
        <p:nvSpPr>
          <p:cNvPr id="18" name="Text Placeholder 17">
            <a:extLst>
              <a:ext uri="{FF2B5EF4-FFF2-40B4-BE49-F238E27FC236}">
                <a16:creationId xmlns:a16="http://schemas.microsoft.com/office/drawing/2014/main" id="{68135CB5-E488-A340-8775-EB457F7D1475}"/>
              </a:ext>
            </a:extLst>
          </p:cNvPr>
          <p:cNvSpPr>
            <a:spLocks noGrp="1"/>
          </p:cNvSpPr>
          <p:nvPr>
            <p:ph type="body" sz="quarter" idx="13"/>
          </p:nvPr>
        </p:nvSpPr>
        <p:spPr>
          <a:xfrm>
            <a:off x="142875" y="3161288"/>
            <a:ext cx="3657764"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400" b="0" i="0">
                <a:latin typeface="+mn-lt"/>
              </a:defRPr>
            </a:lvl2pPr>
            <a:lvl3pPr marL="1200150" indent="-285750">
              <a:lnSpc>
                <a:spcPct val="150000"/>
              </a:lnSpc>
              <a:buClr>
                <a:schemeClr val="accent1"/>
              </a:buClr>
              <a:buFont typeface="Arial" panose="020B0604020202020204" pitchFamily="34" charset="0"/>
              <a:buChar char="•"/>
              <a:defRPr sz="1400" b="0" i="0">
                <a:latin typeface="+mn-lt"/>
              </a:defRPr>
            </a:lvl3pPr>
            <a:lvl4pPr marL="1657350" indent="-285750">
              <a:lnSpc>
                <a:spcPct val="150000"/>
              </a:lnSpc>
              <a:buClr>
                <a:schemeClr val="accent1"/>
              </a:buClr>
              <a:buFont typeface="Arial" panose="020B0604020202020204" pitchFamily="34" charset="0"/>
              <a:buChar char="•"/>
              <a:defRPr sz="1400" b="0" i="0">
                <a:latin typeface="+mn-lt"/>
              </a:defRPr>
            </a:lvl4pPr>
            <a:lvl5pPr marL="2114550" indent="-285750">
              <a:lnSpc>
                <a:spcPct val="150000"/>
              </a:lnSpc>
              <a:buClr>
                <a:schemeClr val="accent1"/>
              </a:buClr>
              <a:buFont typeface="Arial" panose="020B0604020202020204" pitchFamily="34" charset="0"/>
              <a:buChar char="•"/>
              <a:defRPr sz="1400" b="0" i="0">
                <a:latin typeface="+mn-lt"/>
              </a:defRPr>
            </a:lvl5pPr>
            <a:lvl6pPr>
              <a:lnSpc>
                <a:spcPct val="150000"/>
              </a:lnSpc>
              <a:buClr>
                <a:schemeClr val="accent1"/>
              </a:buClr>
              <a:defRPr sz="1400" b="0" i="0">
                <a:latin typeface="+mn-lt"/>
              </a:defRPr>
            </a:lvl6pPr>
            <a:lvl7pPr marL="32575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latin typeface="+mn-lt"/>
              </a:defRPr>
            </a:lvl7pPr>
            <a:lvl8pPr marL="3714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latin typeface="+mn-lt"/>
              </a:defRPr>
            </a:lvl8pPr>
            <a:lvl9pPr marL="41719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28" name="Text Placeholder 11">
            <a:extLst>
              <a:ext uri="{FF2B5EF4-FFF2-40B4-BE49-F238E27FC236}">
                <a16:creationId xmlns:a16="http://schemas.microsoft.com/office/drawing/2014/main" id="{A4429E07-513B-E249-BD01-3B0AF3B20FCB}"/>
              </a:ext>
            </a:extLst>
          </p:cNvPr>
          <p:cNvSpPr>
            <a:spLocks noGrp="1"/>
          </p:cNvSpPr>
          <p:nvPr>
            <p:ph type="body" sz="quarter" idx="14"/>
          </p:nvPr>
        </p:nvSpPr>
        <p:spPr>
          <a:xfrm>
            <a:off x="4194883" y="2780599"/>
            <a:ext cx="3657602" cy="380689"/>
          </a:xfrm>
          <a:prstGeom prst="rect">
            <a:avLst/>
          </a:prstGeom>
        </p:spPr>
        <p:txBody>
          <a:bodyPr/>
          <a:lstStyle>
            <a:lvl1pPr marL="0" indent="0">
              <a:buNone/>
              <a:defRPr sz="1800" b="1" i="0">
                <a:solidFill>
                  <a:schemeClr val="accent1"/>
                </a:solidFill>
                <a:latin typeface="+mj-lt"/>
              </a:defRPr>
            </a:lvl1pPr>
            <a:lvl2pPr marL="457200" indent="0">
              <a:buNone/>
              <a:defRPr/>
            </a:lvl2pPr>
          </a:lstStyle>
          <a:p>
            <a:pPr lvl="0"/>
            <a:r>
              <a:rPr lang="en-US"/>
              <a:t>Edit Master text styles</a:t>
            </a:r>
          </a:p>
        </p:txBody>
      </p:sp>
      <p:sp>
        <p:nvSpPr>
          <p:cNvPr id="29" name="Text Placeholder 17">
            <a:extLst>
              <a:ext uri="{FF2B5EF4-FFF2-40B4-BE49-F238E27FC236}">
                <a16:creationId xmlns:a16="http://schemas.microsoft.com/office/drawing/2014/main" id="{344E3EF0-5434-E340-8E91-9759B37AD6C3}"/>
              </a:ext>
            </a:extLst>
          </p:cNvPr>
          <p:cNvSpPr>
            <a:spLocks noGrp="1"/>
          </p:cNvSpPr>
          <p:nvPr>
            <p:ph type="body" sz="quarter" idx="15"/>
          </p:nvPr>
        </p:nvSpPr>
        <p:spPr>
          <a:xfrm>
            <a:off x="4194721" y="3161288"/>
            <a:ext cx="3657764"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400" b="0" i="0">
                <a:latin typeface="+mn-lt"/>
              </a:defRPr>
            </a:lvl2pPr>
            <a:lvl3pPr marL="1200150" indent="-285750">
              <a:lnSpc>
                <a:spcPct val="150000"/>
              </a:lnSpc>
              <a:buClr>
                <a:schemeClr val="accent1"/>
              </a:buClr>
              <a:buFont typeface="Arial" panose="020B0604020202020204" pitchFamily="34" charset="0"/>
              <a:buChar char="•"/>
              <a:defRPr sz="1400" b="0" i="0">
                <a:latin typeface="+mn-lt"/>
              </a:defRPr>
            </a:lvl3pPr>
            <a:lvl4pPr marL="1657350" indent="-285750">
              <a:lnSpc>
                <a:spcPct val="150000"/>
              </a:lnSpc>
              <a:buClr>
                <a:schemeClr val="accent1"/>
              </a:buClr>
              <a:buFont typeface="Arial" panose="020B0604020202020204" pitchFamily="34" charset="0"/>
              <a:buChar char="•"/>
              <a:defRPr sz="1400" b="0" i="0">
                <a:latin typeface="+mn-lt"/>
              </a:defRPr>
            </a:lvl4pPr>
            <a:lvl5pPr marL="2114550" indent="-285750">
              <a:lnSpc>
                <a:spcPct val="150000"/>
              </a:lnSpc>
              <a:buClr>
                <a:schemeClr val="accent1"/>
              </a:buClr>
              <a:buFont typeface="Arial" panose="020B0604020202020204" pitchFamily="34" charset="0"/>
              <a:buChar char="•"/>
              <a:defRPr sz="1400" b="0" i="0">
                <a:latin typeface="+mn-lt"/>
              </a:defRPr>
            </a:lvl5pPr>
            <a:lvl6pPr>
              <a:lnSpc>
                <a:spcPct val="150000"/>
              </a:lnSpc>
              <a:buClr>
                <a:schemeClr val="accent1"/>
              </a:buClr>
              <a:defRPr sz="1400" b="0" i="0">
                <a:latin typeface="+mn-lt"/>
              </a:defRPr>
            </a:lvl6pPr>
            <a:lvl7pPr marL="32575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latin typeface="+mn-lt"/>
              </a:defRPr>
            </a:lvl7pPr>
            <a:lvl8pPr marL="3714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latin typeface="+mn-lt"/>
              </a:defRPr>
            </a:lvl8pPr>
            <a:lvl9pPr marL="41719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30" name="Text Placeholder 11">
            <a:extLst>
              <a:ext uri="{FF2B5EF4-FFF2-40B4-BE49-F238E27FC236}">
                <a16:creationId xmlns:a16="http://schemas.microsoft.com/office/drawing/2014/main" id="{50BD734E-75F3-1E49-809D-0B47507417BF}"/>
              </a:ext>
            </a:extLst>
          </p:cNvPr>
          <p:cNvSpPr>
            <a:spLocks noGrp="1"/>
          </p:cNvSpPr>
          <p:nvPr>
            <p:ph type="body" sz="quarter" idx="16"/>
          </p:nvPr>
        </p:nvSpPr>
        <p:spPr>
          <a:xfrm>
            <a:off x="8246567" y="2780599"/>
            <a:ext cx="3657926" cy="380689"/>
          </a:xfrm>
          <a:prstGeom prst="rect">
            <a:avLst/>
          </a:prstGeom>
        </p:spPr>
        <p:txBody>
          <a:bodyPr/>
          <a:lstStyle>
            <a:lvl1pPr marL="0" indent="0">
              <a:buNone/>
              <a:defRPr sz="1800" b="1" i="0">
                <a:solidFill>
                  <a:schemeClr val="accent1"/>
                </a:solidFill>
                <a:latin typeface="+mj-lt"/>
              </a:defRPr>
            </a:lvl1pPr>
            <a:lvl2pPr marL="457200" indent="0">
              <a:buNone/>
              <a:defRPr/>
            </a:lvl2pPr>
          </a:lstStyle>
          <a:p>
            <a:pPr lvl="0"/>
            <a:r>
              <a:rPr lang="en-US"/>
              <a:t>Edit Master text styles</a:t>
            </a:r>
          </a:p>
        </p:txBody>
      </p:sp>
      <p:sp>
        <p:nvSpPr>
          <p:cNvPr id="31" name="Text Placeholder 17">
            <a:extLst>
              <a:ext uri="{FF2B5EF4-FFF2-40B4-BE49-F238E27FC236}">
                <a16:creationId xmlns:a16="http://schemas.microsoft.com/office/drawing/2014/main" id="{A6384956-ACA0-3946-851D-E583EFB81AF7}"/>
              </a:ext>
            </a:extLst>
          </p:cNvPr>
          <p:cNvSpPr>
            <a:spLocks noGrp="1"/>
          </p:cNvSpPr>
          <p:nvPr>
            <p:ph type="body" sz="quarter" idx="17"/>
          </p:nvPr>
        </p:nvSpPr>
        <p:spPr>
          <a:xfrm>
            <a:off x="8246729" y="3161288"/>
            <a:ext cx="3657764"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400" b="0" i="0">
                <a:latin typeface="+mn-lt"/>
              </a:defRPr>
            </a:lvl2pPr>
            <a:lvl3pPr marL="1200150" indent="-285750">
              <a:lnSpc>
                <a:spcPct val="150000"/>
              </a:lnSpc>
              <a:buClr>
                <a:schemeClr val="accent1"/>
              </a:buClr>
              <a:buFont typeface="Arial" panose="020B0604020202020204" pitchFamily="34" charset="0"/>
              <a:buChar char="•"/>
              <a:defRPr sz="1400" b="0" i="0">
                <a:latin typeface="+mn-lt"/>
              </a:defRPr>
            </a:lvl3pPr>
            <a:lvl4pPr marL="1657350" indent="-285750">
              <a:lnSpc>
                <a:spcPct val="150000"/>
              </a:lnSpc>
              <a:buClr>
                <a:schemeClr val="accent1"/>
              </a:buClr>
              <a:buFont typeface="Arial" panose="020B0604020202020204" pitchFamily="34" charset="0"/>
              <a:buChar char="•"/>
              <a:defRPr sz="1400" b="0" i="0">
                <a:latin typeface="+mn-lt"/>
              </a:defRPr>
            </a:lvl4pPr>
            <a:lvl5pPr marL="2114550" indent="-285750">
              <a:lnSpc>
                <a:spcPct val="150000"/>
              </a:lnSpc>
              <a:buClr>
                <a:schemeClr val="accent1"/>
              </a:buClr>
              <a:buFont typeface="Arial" panose="020B0604020202020204" pitchFamily="34" charset="0"/>
              <a:buChar char="•"/>
              <a:defRPr sz="1400" b="0" i="0">
                <a:latin typeface="+mn-lt"/>
              </a:defRPr>
            </a:lvl5pPr>
            <a:lvl6pPr>
              <a:lnSpc>
                <a:spcPct val="150000"/>
              </a:lnSpc>
              <a:buClr>
                <a:schemeClr val="accent1"/>
              </a:buClr>
              <a:defRPr sz="1400" b="0" i="0">
                <a:latin typeface="+mn-lt"/>
              </a:defRPr>
            </a:lvl6pPr>
            <a:lvl7pPr marL="32575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latin typeface="+mn-lt"/>
              </a:defRPr>
            </a:lvl7pPr>
            <a:lvl8pPr marL="3714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latin typeface="+mn-lt"/>
              </a:defRPr>
            </a:lvl8pPr>
            <a:lvl9pPr marL="41719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4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11" name="Title 10">
            <a:extLst>
              <a:ext uri="{FF2B5EF4-FFF2-40B4-BE49-F238E27FC236}">
                <a16:creationId xmlns:a16="http://schemas.microsoft.com/office/drawing/2014/main" id="{73AAA614-C857-C643-9C39-2F8B1A8AB386}"/>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88397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0A96-4804-41BB-9672-75DB8400A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072B1C-FDD4-437C-9074-282114B51C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90DB2-44F6-43C1-8F99-F253FF648EB6}"/>
              </a:ext>
            </a:extLst>
          </p:cNvPr>
          <p:cNvSpPr>
            <a:spLocks noGrp="1"/>
          </p:cNvSpPr>
          <p:nvPr>
            <p:ph type="dt" sz="half" idx="10"/>
          </p:nvPr>
        </p:nvSpPr>
        <p:spPr/>
        <p:txBody>
          <a:bodyPr/>
          <a:lstStyle/>
          <a:p>
            <a:fld id="{428BEED6-9388-4CD2-9524-FA11B43C5EFB}" type="datetimeFigureOut">
              <a:rPr lang="en-US" smtClean="0"/>
              <a:t>9/28/2021</a:t>
            </a:fld>
            <a:endParaRPr lang="en-US"/>
          </a:p>
        </p:txBody>
      </p:sp>
      <p:sp>
        <p:nvSpPr>
          <p:cNvPr id="5" name="Footer Placeholder 4">
            <a:extLst>
              <a:ext uri="{FF2B5EF4-FFF2-40B4-BE49-F238E27FC236}">
                <a16:creationId xmlns:a16="http://schemas.microsoft.com/office/drawing/2014/main" id="{514F24B4-E811-42F4-AB57-3AE219C56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5B8DD-AC6C-49F7-B7B9-1C9D09BA2AB5}"/>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1767958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Text--2-Text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8C270CF-27C5-804D-9F1E-871B9CB51F55}"/>
              </a:ext>
            </a:extLst>
          </p:cNvPr>
          <p:cNvSpPr>
            <a:spLocks noGrp="1"/>
          </p:cNvSpPr>
          <p:nvPr>
            <p:ph type="body" sz="quarter" idx="10"/>
          </p:nvPr>
        </p:nvSpPr>
        <p:spPr>
          <a:xfrm>
            <a:off x="143036" y="957462"/>
            <a:ext cx="11761457"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5" name="Text Placeholder 14">
            <a:extLst>
              <a:ext uri="{FF2B5EF4-FFF2-40B4-BE49-F238E27FC236}">
                <a16:creationId xmlns:a16="http://schemas.microsoft.com/office/drawing/2014/main" id="{09418491-9D27-D64C-816E-D372B783B130}"/>
              </a:ext>
            </a:extLst>
          </p:cNvPr>
          <p:cNvSpPr>
            <a:spLocks noGrp="1"/>
          </p:cNvSpPr>
          <p:nvPr>
            <p:ph type="body" sz="quarter" idx="11"/>
          </p:nvPr>
        </p:nvSpPr>
        <p:spPr>
          <a:xfrm>
            <a:off x="142875" y="1338151"/>
            <a:ext cx="11761788" cy="1216505"/>
          </a:xfrm>
          <a:prstGeom prst="rect">
            <a:avLst/>
          </a:prstGeom>
        </p:spPr>
        <p:txBody>
          <a:bodyPr/>
          <a:lstStyle>
            <a:lvl1pPr marL="0" marR="0" indent="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None/>
              <a:tabLst/>
              <a:defRPr sz="1800" b="0" i="0">
                <a:solidFill>
                  <a:schemeClr val="tx2"/>
                </a:solidFill>
                <a:latin typeface="+mn-lt"/>
              </a:defRPr>
            </a:lvl1pPr>
            <a:lvl2pPr marL="457200" indent="0">
              <a:buNone/>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marL="25146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6pPr>
            <a:lvl7pPr>
              <a:defRPr sz="1800">
                <a:solidFill>
                  <a:schemeClr val="tx2"/>
                </a:solidFill>
              </a:defRPr>
            </a:lvl7pPr>
            <a:lvl8pPr marL="34290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8pPr>
            <a:lvl9pPr>
              <a:defRPr sz="1800">
                <a:solidFill>
                  <a:schemeClr val="tx2"/>
                </a:solidFill>
              </a:defRPr>
            </a:lvl9pPr>
          </a:lstStyle>
          <a:p>
            <a:pPr lvl="0"/>
            <a:r>
              <a:rPr lang="en-US"/>
              <a:t>Edit Master text styles</a:t>
            </a:r>
          </a:p>
        </p:txBody>
      </p:sp>
      <p:sp>
        <p:nvSpPr>
          <p:cNvPr id="24" name="Text Placeholder 11">
            <a:extLst>
              <a:ext uri="{FF2B5EF4-FFF2-40B4-BE49-F238E27FC236}">
                <a16:creationId xmlns:a16="http://schemas.microsoft.com/office/drawing/2014/main" id="{F376118B-79DF-4842-9A0E-01B8B41A2E76}"/>
              </a:ext>
            </a:extLst>
          </p:cNvPr>
          <p:cNvSpPr>
            <a:spLocks noGrp="1"/>
          </p:cNvSpPr>
          <p:nvPr>
            <p:ph type="body" sz="quarter" idx="14"/>
          </p:nvPr>
        </p:nvSpPr>
        <p:spPr>
          <a:xfrm>
            <a:off x="6139799" y="2780599"/>
            <a:ext cx="5764694" cy="380689"/>
          </a:xfrm>
          <a:prstGeom prst="rect">
            <a:avLst/>
          </a:prstGeom>
        </p:spPr>
        <p:txBody>
          <a:bodyPr/>
          <a:lstStyle>
            <a:lvl1pPr marL="0" indent="0">
              <a:buNone/>
              <a:defRPr sz="1800" b="1" i="0">
                <a:solidFill>
                  <a:schemeClr val="accent1"/>
                </a:solidFill>
                <a:latin typeface="+mj-lt"/>
              </a:defRPr>
            </a:lvl1pPr>
            <a:lvl2pPr marL="457200" indent="0">
              <a:buNone/>
              <a:defRPr/>
            </a:lvl2pPr>
          </a:lstStyle>
          <a:p>
            <a:pPr lvl="0"/>
            <a:r>
              <a:rPr lang="en-US"/>
              <a:t>Edit Master text styles</a:t>
            </a:r>
          </a:p>
        </p:txBody>
      </p:sp>
      <p:sp>
        <p:nvSpPr>
          <p:cNvPr id="21" name="Text Placeholder 17">
            <a:extLst>
              <a:ext uri="{FF2B5EF4-FFF2-40B4-BE49-F238E27FC236}">
                <a16:creationId xmlns:a16="http://schemas.microsoft.com/office/drawing/2014/main" id="{CC05B37F-9C26-374E-B5CE-BD3BE68ECB65}"/>
              </a:ext>
            </a:extLst>
          </p:cNvPr>
          <p:cNvSpPr>
            <a:spLocks noGrp="1"/>
          </p:cNvSpPr>
          <p:nvPr>
            <p:ph type="body" sz="quarter" idx="15"/>
          </p:nvPr>
        </p:nvSpPr>
        <p:spPr>
          <a:xfrm>
            <a:off x="6146101" y="3161288"/>
            <a:ext cx="5758392"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22" name="Text Placeholder 11">
            <a:extLst>
              <a:ext uri="{FF2B5EF4-FFF2-40B4-BE49-F238E27FC236}">
                <a16:creationId xmlns:a16="http://schemas.microsoft.com/office/drawing/2014/main" id="{5DB241FF-B653-2843-B7DB-27D3EBA179C7}"/>
              </a:ext>
            </a:extLst>
          </p:cNvPr>
          <p:cNvSpPr>
            <a:spLocks noGrp="1"/>
          </p:cNvSpPr>
          <p:nvPr>
            <p:ph type="body" sz="quarter" idx="16"/>
          </p:nvPr>
        </p:nvSpPr>
        <p:spPr>
          <a:xfrm>
            <a:off x="142875" y="2780599"/>
            <a:ext cx="5764694" cy="380689"/>
          </a:xfrm>
          <a:prstGeom prst="rect">
            <a:avLst/>
          </a:prstGeom>
        </p:spPr>
        <p:txBody>
          <a:bodyPr/>
          <a:lstStyle>
            <a:lvl1pPr marL="0" indent="0">
              <a:buNone/>
              <a:defRPr sz="1800" b="1" i="0">
                <a:solidFill>
                  <a:schemeClr val="accent1"/>
                </a:solidFill>
                <a:latin typeface="+mj-lt"/>
              </a:defRPr>
            </a:lvl1pPr>
            <a:lvl2pPr marL="457200" indent="0">
              <a:buNone/>
              <a:defRPr/>
            </a:lvl2pPr>
          </a:lstStyle>
          <a:p>
            <a:pPr lvl="0"/>
            <a:r>
              <a:rPr lang="en-US"/>
              <a:t>Edit Master text styles</a:t>
            </a:r>
          </a:p>
        </p:txBody>
      </p:sp>
      <p:sp>
        <p:nvSpPr>
          <p:cNvPr id="28" name="Text Placeholder 17">
            <a:extLst>
              <a:ext uri="{FF2B5EF4-FFF2-40B4-BE49-F238E27FC236}">
                <a16:creationId xmlns:a16="http://schemas.microsoft.com/office/drawing/2014/main" id="{8A9CA115-537B-1345-92E9-F66F7448ED24}"/>
              </a:ext>
            </a:extLst>
          </p:cNvPr>
          <p:cNvSpPr>
            <a:spLocks noGrp="1"/>
          </p:cNvSpPr>
          <p:nvPr>
            <p:ph type="body" sz="quarter" idx="17"/>
          </p:nvPr>
        </p:nvSpPr>
        <p:spPr>
          <a:xfrm>
            <a:off x="149177" y="3161288"/>
            <a:ext cx="5758392"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9" name="Title 10">
            <a:extLst>
              <a:ext uri="{FF2B5EF4-FFF2-40B4-BE49-F238E27FC236}">
                <a16:creationId xmlns:a16="http://schemas.microsoft.com/office/drawing/2014/main" id="{D04B424F-1EBE-C54C-B534-58D80CC1A4B9}"/>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793329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Text--2-Image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8C270CF-27C5-804D-9F1E-871B9CB51F55}"/>
              </a:ext>
            </a:extLst>
          </p:cNvPr>
          <p:cNvSpPr>
            <a:spLocks noGrp="1"/>
          </p:cNvSpPr>
          <p:nvPr>
            <p:ph type="body" sz="quarter" idx="10"/>
          </p:nvPr>
        </p:nvSpPr>
        <p:spPr>
          <a:xfrm>
            <a:off x="143036" y="999129"/>
            <a:ext cx="11761457"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5" name="Text Placeholder 14">
            <a:extLst>
              <a:ext uri="{FF2B5EF4-FFF2-40B4-BE49-F238E27FC236}">
                <a16:creationId xmlns:a16="http://schemas.microsoft.com/office/drawing/2014/main" id="{09418491-9D27-D64C-816E-D372B783B130}"/>
              </a:ext>
            </a:extLst>
          </p:cNvPr>
          <p:cNvSpPr>
            <a:spLocks noGrp="1"/>
          </p:cNvSpPr>
          <p:nvPr>
            <p:ph type="body" sz="quarter" idx="11"/>
          </p:nvPr>
        </p:nvSpPr>
        <p:spPr>
          <a:xfrm>
            <a:off x="142875" y="1379818"/>
            <a:ext cx="11761788" cy="1216505"/>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b="0" i="0">
                <a:solidFill>
                  <a:schemeClr val="tx2"/>
                </a:solidFill>
                <a:latin typeface="+mn-lt"/>
              </a:defRPr>
            </a:lvl1pPr>
            <a:lvl2pPr marL="457200" indent="0">
              <a:buNone/>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marL="25146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6pPr>
            <a:lvl7pPr>
              <a:defRPr sz="1800">
                <a:solidFill>
                  <a:schemeClr val="tx2"/>
                </a:solidFill>
              </a:defRPr>
            </a:lvl7pPr>
            <a:lvl8pPr marL="342900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defRPr>
            </a:lvl8pPr>
            <a:lvl9pPr>
              <a:defRPr sz="1800">
                <a:solidFill>
                  <a:schemeClr val="tx2"/>
                </a:solidFill>
              </a:defRPr>
            </a:lvl9pPr>
          </a:lstStyle>
          <a:p>
            <a:pPr lvl="0"/>
            <a:r>
              <a:rPr lang="en-US"/>
              <a:t>Edit Master text styles</a:t>
            </a:r>
          </a:p>
        </p:txBody>
      </p:sp>
      <p:sp>
        <p:nvSpPr>
          <p:cNvPr id="3" name="Picture Placeholder 2">
            <a:extLst>
              <a:ext uri="{FF2B5EF4-FFF2-40B4-BE49-F238E27FC236}">
                <a16:creationId xmlns:a16="http://schemas.microsoft.com/office/drawing/2014/main" id="{1E39FC0D-B633-FD49-9440-514D42AE2E55}"/>
              </a:ext>
            </a:extLst>
          </p:cNvPr>
          <p:cNvSpPr>
            <a:spLocks noGrp="1"/>
          </p:cNvSpPr>
          <p:nvPr>
            <p:ph type="pic" sz="quarter" idx="12"/>
          </p:nvPr>
        </p:nvSpPr>
        <p:spPr>
          <a:xfrm>
            <a:off x="142875" y="2863932"/>
            <a:ext cx="5771091" cy="3089275"/>
          </a:xfrm>
          <a:prstGeom prst="rect">
            <a:avLst/>
          </a:prstGeom>
        </p:spPr>
        <p:txBody>
          <a:bodyPr/>
          <a:lstStyle/>
          <a:p>
            <a:endParaRPr lang="en-US"/>
          </a:p>
        </p:txBody>
      </p:sp>
      <p:sp>
        <p:nvSpPr>
          <p:cNvPr id="30" name="Picture Placeholder 2">
            <a:extLst>
              <a:ext uri="{FF2B5EF4-FFF2-40B4-BE49-F238E27FC236}">
                <a16:creationId xmlns:a16="http://schemas.microsoft.com/office/drawing/2014/main" id="{0AE89EC3-80F9-F241-9909-803B7469D1D0}"/>
              </a:ext>
            </a:extLst>
          </p:cNvPr>
          <p:cNvSpPr>
            <a:spLocks noGrp="1"/>
          </p:cNvSpPr>
          <p:nvPr>
            <p:ph type="pic" sz="quarter" idx="13"/>
          </p:nvPr>
        </p:nvSpPr>
        <p:spPr>
          <a:xfrm>
            <a:off x="6077213" y="2863932"/>
            <a:ext cx="5827279" cy="3089275"/>
          </a:xfrm>
          <a:prstGeom prst="rect">
            <a:avLst/>
          </a:prstGeom>
        </p:spPr>
        <p:txBody>
          <a:bodyPr/>
          <a:lstStyle/>
          <a:p>
            <a:endParaRPr lang="en-US"/>
          </a:p>
        </p:txBody>
      </p:sp>
      <p:sp>
        <p:nvSpPr>
          <p:cNvPr id="7" name="Title 10">
            <a:extLst>
              <a:ext uri="{FF2B5EF4-FFF2-40B4-BE49-F238E27FC236}">
                <a16:creationId xmlns:a16="http://schemas.microsoft.com/office/drawing/2014/main" id="{E44A4501-8C40-8543-A400-E38E74B3B1DB}"/>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110611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Image--2-Text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9FC0D-B633-FD49-9440-514D42AE2E55}"/>
              </a:ext>
            </a:extLst>
          </p:cNvPr>
          <p:cNvSpPr>
            <a:spLocks noGrp="1"/>
          </p:cNvSpPr>
          <p:nvPr>
            <p:ph type="pic" sz="quarter" idx="12"/>
          </p:nvPr>
        </p:nvSpPr>
        <p:spPr>
          <a:xfrm>
            <a:off x="249766" y="1034074"/>
            <a:ext cx="5664200" cy="3089275"/>
          </a:xfrm>
          <a:prstGeom prst="rect">
            <a:avLst/>
          </a:prstGeom>
        </p:spPr>
        <p:txBody>
          <a:bodyPr/>
          <a:lstStyle/>
          <a:p>
            <a:endParaRPr lang="en-US"/>
          </a:p>
        </p:txBody>
      </p:sp>
      <p:sp>
        <p:nvSpPr>
          <p:cNvPr id="30" name="Picture Placeholder 2">
            <a:extLst>
              <a:ext uri="{FF2B5EF4-FFF2-40B4-BE49-F238E27FC236}">
                <a16:creationId xmlns:a16="http://schemas.microsoft.com/office/drawing/2014/main" id="{0AE89EC3-80F9-F241-9909-803B7469D1D0}"/>
              </a:ext>
            </a:extLst>
          </p:cNvPr>
          <p:cNvSpPr>
            <a:spLocks noGrp="1"/>
          </p:cNvSpPr>
          <p:nvPr>
            <p:ph type="pic" sz="quarter" idx="13"/>
          </p:nvPr>
        </p:nvSpPr>
        <p:spPr>
          <a:xfrm>
            <a:off x="6077214" y="1034074"/>
            <a:ext cx="5664200" cy="3089275"/>
          </a:xfrm>
          <a:prstGeom prst="rect">
            <a:avLst/>
          </a:prstGeom>
        </p:spPr>
        <p:txBody>
          <a:bodyPr/>
          <a:lstStyle/>
          <a:p>
            <a:endParaRPr lang="en-US"/>
          </a:p>
        </p:txBody>
      </p:sp>
      <p:sp>
        <p:nvSpPr>
          <p:cNvPr id="7" name="Text Placeholder 11">
            <a:extLst>
              <a:ext uri="{FF2B5EF4-FFF2-40B4-BE49-F238E27FC236}">
                <a16:creationId xmlns:a16="http://schemas.microsoft.com/office/drawing/2014/main" id="{0500799B-B90A-504C-B99C-6B6B5C2A43B5}"/>
              </a:ext>
            </a:extLst>
          </p:cNvPr>
          <p:cNvSpPr>
            <a:spLocks noGrp="1"/>
          </p:cNvSpPr>
          <p:nvPr>
            <p:ph type="body" sz="quarter" idx="14"/>
          </p:nvPr>
        </p:nvSpPr>
        <p:spPr>
          <a:xfrm>
            <a:off x="143036" y="4231278"/>
            <a:ext cx="5770929"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8" name="Text Placeholder 17">
            <a:extLst>
              <a:ext uri="{FF2B5EF4-FFF2-40B4-BE49-F238E27FC236}">
                <a16:creationId xmlns:a16="http://schemas.microsoft.com/office/drawing/2014/main" id="{742A0634-40BF-AB47-BD8C-24CFB99BDCAA}"/>
              </a:ext>
            </a:extLst>
          </p:cNvPr>
          <p:cNvSpPr>
            <a:spLocks noGrp="1"/>
          </p:cNvSpPr>
          <p:nvPr>
            <p:ph type="body" sz="quarter" idx="15"/>
          </p:nvPr>
        </p:nvSpPr>
        <p:spPr>
          <a:xfrm>
            <a:off x="142874" y="4611968"/>
            <a:ext cx="5771092" cy="1895710"/>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9" name="Text Placeholder 11">
            <a:extLst>
              <a:ext uri="{FF2B5EF4-FFF2-40B4-BE49-F238E27FC236}">
                <a16:creationId xmlns:a16="http://schemas.microsoft.com/office/drawing/2014/main" id="{B3915F6B-F333-7447-B081-0CA4D6C69CEA}"/>
              </a:ext>
            </a:extLst>
          </p:cNvPr>
          <p:cNvSpPr>
            <a:spLocks noGrp="1"/>
          </p:cNvSpPr>
          <p:nvPr>
            <p:ph type="body" sz="quarter" idx="16"/>
          </p:nvPr>
        </p:nvSpPr>
        <p:spPr>
          <a:xfrm>
            <a:off x="6077214" y="4231278"/>
            <a:ext cx="5664089"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0" name="Text Placeholder 17">
            <a:extLst>
              <a:ext uri="{FF2B5EF4-FFF2-40B4-BE49-F238E27FC236}">
                <a16:creationId xmlns:a16="http://schemas.microsoft.com/office/drawing/2014/main" id="{BACB1A75-1EBE-F447-A748-1370CAE9178E}"/>
              </a:ext>
            </a:extLst>
          </p:cNvPr>
          <p:cNvSpPr>
            <a:spLocks noGrp="1"/>
          </p:cNvSpPr>
          <p:nvPr>
            <p:ph type="body" sz="quarter" idx="17"/>
          </p:nvPr>
        </p:nvSpPr>
        <p:spPr>
          <a:xfrm>
            <a:off x="6077213" y="4611968"/>
            <a:ext cx="5664201" cy="1895710"/>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11" name="Title 10">
            <a:extLst>
              <a:ext uri="{FF2B5EF4-FFF2-40B4-BE49-F238E27FC236}">
                <a16:creationId xmlns:a16="http://schemas.microsoft.com/office/drawing/2014/main" id="{EA46B834-D7F6-3E45-A0C3-B6933CAC12A8}"/>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1824961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Text--1-Chart Layout">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133D285A-93D8-A949-A801-AD7CDE33D451}"/>
              </a:ext>
            </a:extLst>
          </p:cNvPr>
          <p:cNvSpPr>
            <a:spLocks noGrp="1"/>
          </p:cNvSpPr>
          <p:nvPr>
            <p:ph type="body" sz="quarter" idx="12"/>
          </p:nvPr>
        </p:nvSpPr>
        <p:spPr>
          <a:xfrm>
            <a:off x="143036" y="960999"/>
            <a:ext cx="11785439"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8" name="Text Placeholder 17">
            <a:extLst>
              <a:ext uri="{FF2B5EF4-FFF2-40B4-BE49-F238E27FC236}">
                <a16:creationId xmlns:a16="http://schemas.microsoft.com/office/drawing/2014/main" id="{68135CB5-E488-A340-8775-EB457F7D1475}"/>
              </a:ext>
            </a:extLst>
          </p:cNvPr>
          <p:cNvSpPr>
            <a:spLocks noGrp="1"/>
          </p:cNvSpPr>
          <p:nvPr>
            <p:ph type="body" sz="quarter" idx="13"/>
          </p:nvPr>
        </p:nvSpPr>
        <p:spPr>
          <a:xfrm>
            <a:off x="142854" y="1432262"/>
            <a:ext cx="4115857" cy="516493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3" name="Content Placeholder 2">
            <a:extLst>
              <a:ext uri="{FF2B5EF4-FFF2-40B4-BE49-F238E27FC236}">
                <a16:creationId xmlns:a16="http://schemas.microsoft.com/office/drawing/2014/main" id="{3C0319E9-AF6E-4142-906E-870FF4C70099}"/>
              </a:ext>
            </a:extLst>
          </p:cNvPr>
          <p:cNvSpPr>
            <a:spLocks noGrp="1"/>
          </p:cNvSpPr>
          <p:nvPr>
            <p:ph sz="quarter" idx="14"/>
          </p:nvPr>
        </p:nvSpPr>
        <p:spPr>
          <a:xfrm>
            <a:off x="4370388" y="1432262"/>
            <a:ext cx="7558087" cy="5164931"/>
          </a:xfrm>
          <a:prstGeom prst="rect">
            <a:avLst/>
          </a:prstGeom>
        </p:spPr>
        <p:txBody>
          <a:bodyPr/>
          <a:lstStyle>
            <a:lvl1pPr>
              <a:buClr>
                <a:schemeClr val="accent1"/>
              </a:buClr>
              <a:defRPr sz="1600" b="0" i="0">
                <a:latin typeface="+mn-lt"/>
              </a:defRPr>
            </a:lvl1pPr>
            <a:lvl2pPr>
              <a:buClr>
                <a:schemeClr val="accent1"/>
              </a:buClr>
              <a:defRPr sz="1600" b="0" i="0">
                <a:latin typeface="+mn-lt"/>
              </a:defRPr>
            </a:lvl2pPr>
            <a:lvl3pPr>
              <a:buClr>
                <a:schemeClr val="accent1"/>
              </a:buClr>
              <a:defRPr sz="1600" b="0" i="0">
                <a:latin typeface="+mn-lt"/>
              </a:defRPr>
            </a:lvl3pPr>
            <a:lvl4pPr>
              <a:buClr>
                <a:schemeClr val="accent1"/>
              </a:buClr>
              <a:defRPr sz="1600" b="0" i="0">
                <a:latin typeface="+mn-lt"/>
              </a:defRPr>
            </a:lvl4pPr>
            <a:lvl5pPr>
              <a:buClr>
                <a:schemeClr val="accent1"/>
              </a:buClr>
              <a:defRPr sz="1600" b="0" i="0">
                <a:latin typeface="+mn-lt"/>
              </a:defRPr>
            </a:lvl5pPr>
            <a:lvl6pPr>
              <a:buClr>
                <a:schemeClr val="accent1"/>
              </a:buClr>
              <a:defRPr sz="1600" b="0" i="0">
                <a:latin typeface="+mn-lt"/>
              </a:defRPr>
            </a:lvl6pPr>
            <a:lvl7pPr>
              <a:buClr>
                <a:schemeClr val="accent1"/>
              </a:buClr>
              <a:defRPr sz="1600" b="0" i="0">
                <a:latin typeface="+mn-lt"/>
              </a:defRPr>
            </a:lvl7pPr>
            <a:lvl8pPr>
              <a:buClr>
                <a:schemeClr val="accent1"/>
              </a:buClr>
              <a:defRPr sz="1600" b="0" i="0">
                <a:latin typeface="+mn-lt"/>
              </a:defRPr>
            </a:lvl8pPr>
            <a:lvl9pPr>
              <a:buClr>
                <a:schemeClr val="accent1"/>
              </a:buClr>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6" name="Title 10">
            <a:extLst>
              <a:ext uri="{FF2B5EF4-FFF2-40B4-BE49-F238E27FC236}">
                <a16:creationId xmlns:a16="http://schemas.microsoft.com/office/drawing/2014/main" id="{46487258-8523-8D43-96E1-905BF40DD25F}"/>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761973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Text Layout">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133D285A-93D8-A949-A801-AD7CDE33D451}"/>
              </a:ext>
            </a:extLst>
          </p:cNvPr>
          <p:cNvSpPr>
            <a:spLocks noGrp="1"/>
          </p:cNvSpPr>
          <p:nvPr>
            <p:ph type="body" sz="quarter" idx="12"/>
          </p:nvPr>
        </p:nvSpPr>
        <p:spPr>
          <a:xfrm>
            <a:off x="143036" y="990980"/>
            <a:ext cx="5758137"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8" name="Text Placeholder 17">
            <a:extLst>
              <a:ext uri="{FF2B5EF4-FFF2-40B4-BE49-F238E27FC236}">
                <a16:creationId xmlns:a16="http://schemas.microsoft.com/office/drawing/2014/main" id="{68135CB5-E488-A340-8775-EB457F7D1475}"/>
              </a:ext>
            </a:extLst>
          </p:cNvPr>
          <p:cNvSpPr>
            <a:spLocks noGrp="1"/>
          </p:cNvSpPr>
          <p:nvPr>
            <p:ph type="body" sz="quarter" idx="13"/>
          </p:nvPr>
        </p:nvSpPr>
        <p:spPr>
          <a:xfrm>
            <a:off x="142875" y="1371669"/>
            <a:ext cx="5758392"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24" name="Text Placeholder 11">
            <a:extLst>
              <a:ext uri="{FF2B5EF4-FFF2-40B4-BE49-F238E27FC236}">
                <a16:creationId xmlns:a16="http://schemas.microsoft.com/office/drawing/2014/main" id="{F376118B-79DF-4842-9A0E-01B8B41A2E76}"/>
              </a:ext>
            </a:extLst>
          </p:cNvPr>
          <p:cNvSpPr>
            <a:spLocks noGrp="1"/>
          </p:cNvSpPr>
          <p:nvPr>
            <p:ph type="body" sz="quarter" idx="14"/>
          </p:nvPr>
        </p:nvSpPr>
        <p:spPr>
          <a:xfrm>
            <a:off x="6139799" y="990980"/>
            <a:ext cx="5764694"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21" name="Text Placeholder 17">
            <a:extLst>
              <a:ext uri="{FF2B5EF4-FFF2-40B4-BE49-F238E27FC236}">
                <a16:creationId xmlns:a16="http://schemas.microsoft.com/office/drawing/2014/main" id="{CC05B37F-9C26-374E-B5CE-BD3BE68ECB65}"/>
              </a:ext>
            </a:extLst>
          </p:cNvPr>
          <p:cNvSpPr>
            <a:spLocks noGrp="1"/>
          </p:cNvSpPr>
          <p:nvPr>
            <p:ph type="body" sz="quarter" idx="15"/>
          </p:nvPr>
        </p:nvSpPr>
        <p:spPr>
          <a:xfrm>
            <a:off x="6146101" y="1371669"/>
            <a:ext cx="5758392"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7" name="Title 10">
            <a:extLst>
              <a:ext uri="{FF2B5EF4-FFF2-40B4-BE49-F238E27FC236}">
                <a16:creationId xmlns:a16="http://schemas.microsoft.com/office/drawing/2014/main" id="{F72B187A-20F0-4B43-AE3F-FE203D6E7FB8}"/>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2744677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2-Text Layout">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133D285A-93D8-A949-A801-AD7CDE33D451}"/>
              </a:ext>
            </a:extLst>
          </p:cNvPr>
          <p:cNvSpPr>
            <a:spLocks noGrp="1"/>
          </p:cNvSpPr>
          <p:nvPr>
            <p:ph type="body" sz="quarter" idx="12"/>
          </p:nvPr>
        </p:nvSpPr>
        <p:spPr>
          <a:xfrm>
            <a:off x="143036" y="990980"/>
            <a:ext cx="5758137"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8" name="Text Placeholder 17">
            <a:extLst>
              <a:ext uri="{FF2B5EF4-FFF2-40B4-BE49-F238E27FC236}">
                <a16:creationId xmlns:a16="http://schemas.microsoft.com/office/drawing/2014/main" id="{68135CB5-E488-A340-8775-EB457F7D1475}"/>
              </a:ext>
            </a:extLst>
          </p:cNvPr>
          <p:cNvSpPr>
            <a:spLocks noGrp="1"/>
          </p:cNvSpPr>
          <p:nvPr>
            <p:ph type="body" sz="quarter" idx="13"/>
          </p:nvPr>
        </p:nvSpPr>
        <p:spPr>
          <a:xfrm>
            <a:off x="142875" y="1371669"/>
            <a:ext cx="5758392"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24" name="Text Placeholder 11">
            <a:extLst>
              <a:ext uri="{FF2B5EF4-FFF2-40B4-BE49-F238E27FC236}">
                <a16:creationId xmlns:a16="http://schemas.microsoft.com/office/drawing/2014/main" id="{F376118B-79DF-4842-9A0E-01B8B41A2E76}"/>
              </a:ext>
            </a:extLst>
          </p:cNvPr>
          <p:cNvSpPr>
            <a:spLocks noGrp="1"/>
          </p:cNvSpPr>
          <p:nvPr>
            <p:ph type="body" sz="quarter" idx="14"/>
          </p:nvPr>
        </p:nvSpPr>
        <p:spPr>
          <a:xfrm>
            <a:off x="6139799" y="990980"/>
            <a:ext cx="5764694"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21" name="Text Placeholder 17">
            <a:extLst>
              <a:ext uri="{FF2B5EF4-FFF2-40B4-BE49-F238E27FC236}">
                <a16:creationId xmlns:a16="http://schemas.microsoft.com/office/drawing/2014/main" id="{CC05B37F-9C26-374E-B5CE-BD3BE68ECB65}"/>
              </a:ext>
            </a:extLst>
          </p:cNvPr>
          <p:cNvSpPr>
            <a:spLocks noGrp="1"/>
          </p:cNvSpPr>
          <p:nvPr>
            <p:ph type="body" sz="quarter" idx="15"/>
          </p:nvPr>
        </p:nvSpPr>
        <p:spPr>
          <a:xfrm>
            <a:off x="6146101" y="1371669"/>
            <a:ext cx="5758392" cy="328808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7" name="Title 10">
            <a:extLst>
              <a:ext uri="{FF2B5EF4-FFF2-40B4-BE49-F238E27FC236}">
                <a16:creationId xmlns:a16="http://schemas.microsoft.com/office/drawing/2014/main" id="{94870DA5-027E-AA4F-8788-F9E522F990AB}"/>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313996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1-Text--1-Chart Layout">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133D285A-93D8-A949-A801-AD7CDE33D451}"/>
              </a:ext>
            </a:extLst>
          </p:cNvPr>
          <p:cNvSpPr>
            <a:spLocks noGrp="1"/>
          </p:cNvSpPr>
          <p:nvPr>
            <p:ph type="body" sz="quarter" idx="12"/>
          </p:nvPr>
        </p:nvSpPr>
        <p:spPr>
          <a:xfrm>
            <a:off x="143036" y="976623"/>
            <a:ext cx="11785439"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8" name="Text Placeholder 17">
            <a:extLst>
              <a:ext uri="{FF2B5EF4-FFF2-40B4-BE49-F238E27FC236}">
                <a16:creationId xmlns:a16="http://schemas.microsoft.com/office/drawing/2014/main" id="{68135CB5-E488-A340-8775-EB457F7D1475}"/>
              </a:ext>
            </a:extLst>
          </p:cNvPr>
          <p:cNvSpPr>
            <a:spLocks noGrp="1"/>
          </p:cNvSpPr>
          <p:nvPr>
            <p:ph type="body" sz="quarter" idx="13"/>
          </p:nvPr>
        </p:nvSpPr>
        <p:spPr>
          <a:xfrm>
            <a:off x="142854" y="1469036"/>
            <a:ext cx="4115857" cy="5053207"/>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3" name="Content Placeholder 2">
            <a:extLst>
              <a:ext uri="{FF2B5EF4-FFF2-40B4-BE49-F238E27FC236}">
                <a16:creationId xmlns:a16="http://schemas.microsoft.com/office/drawing/2014/main" id="{3C0319E9-AF6E-4142-906E-870FF4C70099}"/>
              </a:ext>
            </a:extLst>
          </p:cNvPr>
          <p:cNvSpPr>
            <a:spLocks noGrp="1"/>
          </p:cNvSpPr>
          <p:nvPr>
            <p:ph sz="quarter" idx="14"/>
          </p:nvPr>
        </p:nvSpPr>
        <p:spPr>
          <a:xfrm>
            <a:off x="4370388" y="1469036"/>
            <a:ext cx="7558087" cy="5053207"/>
          </a:xfrm>
          <a:prstGeom prst="rect">
            <a:avLst/>
          </a:prstGeom>
        </p:spPr>
        <p:txBody>
          <a:bodyPr/>
          <a:lstStyle>
            <a:lvl1pPr>
              <a:buClr>
                <a:schemeClr val="accent1"/>
              </a:buClr>
              <a:defRPr sz="1600" b="0" i="0">
                <a:latin typeface="+mn-lt"/>
              </a:defRPr>
            </a:lvl1pPr>
            <a:lvl2pPr>
              <a:buClr>
                <a:schemeClr val="accent1"/>
              </a:buClr>
              <a:defRPr sz="1600" b="0" i="0">
                <a:latin typeface="+mn-lt"/>
              </a:defRPr>
            </a:lvl2pPr>
            <a:lvl3pPr>
              <a:buClr>
                <a:schemeClr val="accent1"/>
              </a:buClr>
              <a:defRPr sz="1600" b="0" i="0">
                <a:latin typeface="+mn-lt"/>
              </a:defRPr>
            </a:lvl3pPr>
            <a:lvl4pPr>
              <a:buClr>
                <a:schemeClr val="accent1"/>
              </a:buClr>
              <a:defRPr sz="1600" b="0" i="0">
                <a:latin typeface="+mn-lt"/>
              </a:defRPr>
            </a:lvl4pPr>
            <a:lvl5pPr>
              <a:buClr>
                <a:schemeClr val="accent1"/>
              </a:buClr>
              <a:defRPr sz="1600" b="0" i="0">
                <a:latin typeface="+mn-lt"/>
              </a:defRPr>
            </a:lvl5pPr>
            <a:lvl6pPr>
              <a:buClr>
                <a:schemeClr val="accent1"/>
              </a:buClr>
              <a:defRPr sz="1600" b="0" i="0">
                <a:latin typeface="+mn-lt"/>
              </a:defRPr>
            </a:lvl6pPr>
            <a:lvl7pPr>
              <a:buClr>
                <a:schemeClr val="accent1"/>
              </a:buClr>
              <a:defRPr sz="1600" b="0" i="0">
                <a:latin typeface="+mn-lt"/>
              </a:defRPr>
            </a:lvl7pPr>
            <a:lvl8pPr>
              <a:buClr>
                <a:schemeClr val="accent1"/>
              </a:buClr>
              <a:defRPr sz="1600" b="0" i="0">
                <a:latin typeface="+mn-lt"/>
              </a:defRPr>
            </a:lvl8pPr>
            <a:lvl9pPr>
              <a:buClr>
                <a:schemeClr val="accent1"/>
              </a:buClr>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6" name="Title 10">
            <a:extLst>
              <a:ext uri="{FF2B5EF4-FFF2-40B4-BE49-F238E27FC236}">
                <a16:creationId xmlns:a16="http://schemas.microsoft.com/office/drawing/2014/main" id="{2BE13DE4-5783-E54E-9444-E99DC6A3496F}"/>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4022850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1-Table Layout">
    <p:spTree>
      <p:nvGrpSpPr>
        <p:cNvPr id="1" name=""/>
        <p:cNvGrpSpPr/>
        <p:nvPr/>
      </p:nvGrpSpPr>
      <p:grpSpPr>
        <a:xfrm>
          <a:off x="0" y="0"/>
          <a:ext cx="0" cy="0"/>
          <a:chOff x="0" y="0"/>
          <a:chExt cx="0" cy="0"/>
        </a:xfrm>
      </p:grpSpPr>
      <p:sp>
        <p:nvSpPr>
          <p:cNvPr id="4" name="Shape 20">
            <a:extLst>
              <a:ext uri="{FF2B5EF4-FFF2-40B4-BE49-F238E27FC236}">
                <a16:creationId xmlns:a16="http://schemas.microsoft.com/office/drawing/2014/main" id="{3E40AE6F-CA09-8C42-A974-20783EDCD2F9}"/>
              </a:ext>
            </a:extLst>
          </p:cNvPr>
          <p:cNvSpPr/>
          <p:nvPr userDrawn="1"/>
        </p:nvSpPr>
        <p:spPr>
          <a:xfrm>
            <a:off x="5827384" y="6622074"/>
            <a:ext cx="6234548" cy="190022"/>
          </a:xfrm>
          <a:prstGeom prst="rect">
            <a:avLst/>
          </a:prstGeom>
          <a:noFill/>
          <a:ln>
            <a:noFill/>
          </a:ln>
        </p:spPr>
        <p:txBody>
          <a:bodyPr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r>
              <a:rPr kumimoji="0" lang="en-US" sz="800" b="0" i="0" u="none" strike="noStrike" kern="0" cap="none" spc="0" normalizeH="0" baseline="0" noProof="0">
                <a:ln>
                  <a:noFill/>
                </a:ln>
                <a:solidFill>
                  <a:prstClr val="white">
                    <a:lumMod val="65000"/>
                  </a:prstClr>
                </a:solidFill>
                <a:effectLst/>
                <a:uLnTx/>
                <a:uFillTx/>
                <a:latin typeface="Trebuchet MS" charset="0"/>
                <a:ea typeface="Trebuchet MS" charset="0"/>
                <a:cs typeface="Trebuchet MS" charset="0"/>
                <a:sym typeface="Arial"/>
              </a:rPr>
              <a:t>Proprietary and Confidential. Not to be distributed or reproduced without express permission of iSpot.tv, Inc.</a:t>
            </a:r>
          </a:p>
        </p:txBody>
      </p:sp>
      <p:sp>
        <p:nvSpPr>
          <p:cNvPr id="5" name="Shape 14">
            <a:extLst>
              <a:ext uri="{FF2B5EF4-FFF2-40B4-BE49-F238E27FC236}">
                <a16:creationId xmlns:a16="http://schemas.microsoft.com/office/drawing/2014/main" id="{AA1AF856-B3BB-634E-B059-B8D97576AA6C}"/>
              </a:ext>
            </a:extLst>
          </p:cNvPr>
          <p:cNvSpPr txBox="1">
            <a:spLocks/>
          </p:cNvSpPr>
          <p:nvPr userDrawn="1"/>
        </p:nvSpPr>
        <p:spPr>
          <a:xfrm>
            <a:off x="155113" y="6649506"/>
            <a:ext cx="2893290" cy="190022"/>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chemeClr val="tx1">
                    <a:lumMod val="75000"/>
                    <a:lumOff val="25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smtClean="0">
                <a:ln>
                  <a:noFill/>
                </a:ln>
                <a:solidFill>
                  <a:prstClr val="white">
                    <a:lumMod val="65000"/>
                  </a:prstClr>
                </a:solidFill>
                <a:effectLst/>
                <a:uLnTx/>
                <a:uFillTx/>
                <a:latin typeface="Trebuchet MS" charset="0"/>
                <a:ea typeface="Trebuchet MS" charset="0"/>
                <a:cs typeface="Trebuchet MS" charset="0"/>
                <a:sym typeface="Calibri"/>
              </a:rPr>
              <a:pPr marL="0" marR="0" lvl="0" indent="0" algn="l"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prstClr val="white">
                  <a:lumMod val="65000"/>
                </a:prstClr>
              </a:solidFill>
              <a:effectLst/>
              <a:uLnTx/>
              <a:uFillTx/>
              <a:latin typeface="Trebuchet MS" charset="0"/>
              <a:ea typeface="Trebuchet MS" charset="0"/>
              <a:cs typeface="Trebuchet MS" charset="0"/>
              <a:sym typeface="Calibri"/>
            </a:endParaRPr>
          </a:p>
        </p:txBody>
      </p:sp>
      <p:cxnSp>
        <p:nvCxnSpPr>
          <p:cNvPr id="6" name="Straight Connector 5">
            <a:extLst>
              <a:ext uri="{FF2B5EF4-FFF2-40B4-BE49-F238E27FC236}">
                <a16:creationId xmlns:a16="http://schemas.microsoft.com/office/drawing/2014/main" id="{4EFF7D7F-A969-3140-8183-A560C893EA8B}"/>
              </a:ext>
            </a:extLst>
          </p:cNvPr>
          <p:cNvCxnSpPr/>
          <p:nvPr userDrawn="1"/>
        </p:nvCxnSpPr>
        <p:spPr>
          <a:xfrm>
            <a:off x="237744" y="6601968"/>
            <a:ext cx="11720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able Placeholder 6">
            <a:extLst>
              <a:ext uri="{FF2B5EF4-FFF2-40B4-BE49-F238E27FC236}">
                <a16:creationId xmlns:a16="http://schemas.microsoft.com/office/drawing/2014/main" id="{A151D853-9CAB-F54C-A94B-8B8B74791A3C}"/>
              </a:ext>
            </a:extLst>
          </p:cNvPr>
          <p:cNvSpPr>
            <a:spLocks noGrp="1"/>
          </p:cNvSpPr>
          <p:nvPr>
            <p:ph type="tbl" sz="quarter" idx="10"/>
          </p:nvPr>
        </p:nvSpPr>
        <p:spPr>
          <a:xfrm>
            <a:off x="142875" y="1040510"/>
            <a:ext cx="11918950" cy="5453953"/>
          </a:xfrm>
          <a:prstGeom prst="rect">
            <a:avLst/>
          </a:prstGeom>
        </p:spPr>
        <p:txBody>
          <a:bodyPr/>
          <a:lstStyle>
            <a:lvl1pPr>
              <a:buClr>
                <a:schemeClr val="accent1"/>
              </a:buClr>
              <a:defRPr sz="1600" b="0" i="0">
                <a:latin typeface="+mn-lt"/>
              </a:defRPr>
            </a:lvl1pPr>
          </a:lstStyle>
          <a:p>
            <a:endParaRPr lang="en-US"/>
          </a:p>
        </p:txBody>
      </p:sp>
      <p:sp>
        <p:nvSpPr>
          <p:cNvPr id="8" name="Title 10">
            <a:extLst>
              <a:ext uri="{FF2B5EF4-FFF2-40B4-BE49-F238E27FC236}">
                <a16:creationId xmlns:a16="http://schemas.microsoft.com/office/drawing/2014/main" id="{986683D8-FE7E-8445-9646-F947395D9F39}"/>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2751242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1-Table--1-Text-Layout">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133D285A-93D8-A949-A801-AD7CDE33D451}"/>
              </a:ext>
            </a:extLst>
          </p:cNvPr>
          <p:cNvSpPr>
            <a:spLocks noGrp="1"/>
          </p:cNvSpPr>
          <p:nvPr>
            <p:ph type="body" sz="quarter" idx="12"/>
          </p:nvPr>
        </p:nvSpPr>
        <p:spPr>
          <a:xfrm>
            <a:off x="6126169" y="950471"/>
            <a:ext cx="5919076" cy="380689"/>
          </a:xfrm>
          <a:prstGeom prst="rect">
            <a:avLst/>
          </a:prstGeom>
        </p:spPr>
        <p:txBody>
          <a:bodyPr/>
          <a:lstStyle>
            <a:lvl1pPr marL="0" indent="0">
              <a:buNone/>
              <a:defRPr sz="2400" b="1" i="0">
                <a:solidFill>
                  <a:schemeClr val="accent1"/>
                </a:solidFill>
                <a:latin typeface="+mj-lt"/>
              </a:defRPr>
            </a:lvl1pPr>
            <a:lvl2pPr marL="457200" indent="0">
              <a:buNone/>
              <a:defRPr/>
            </a:lvl2pPr>
          </a:lstStyle>
          <a:p>
            <a:pPr lvl="0"/>
            <a:r>
              <a:rPr lang="en-US"/>
              <a:t>Edit Master text styles</a:t>
            </a:r>
          </a:p>
        </p:txBody>
      </p:sp>
      <p:sp>
        <p:nvSpPr>
          <p:cNvPr id="18" name="Text Placeholder 17">
            <a:extLst>
              <a:ext uri="{FF2B5EF4-FFF2-40B4-BE49-F238E27FC236}">
                <a16:creationId xmlns:a16="http://schemas.microsoft.com/office/drawing/2014/main" id="{68135CB5-E488-A340-8775-EB457F7D1475}"/>
              </a:ext>
            </a:extLst>
          </p:cNvPr>
          <p:cNvSpPr>
            <a:spLocks noGrp="1"/>
          </p:cNvSpPr>
          <p:nvPr>
            <p:ph type="body" sz="quarter" idx="13"/>
          </p:nvPr>
        </p:nvSpPr>
        <p:spPr>
          <a:xfrm>
            <a:off x="6125986" y="1421734"/>
            <a:ext cx="5919258" cy="5164931"/>
          </a:xfrm>
          <a:prstGeom prst="rect">
            <a:avLst/>
          </a:prstGeom>
        </p:spPr>
        <p:txBody>
          <a:bodyPr/>
          <a:lstStyle>
            <a:lvl1pPr marL="285750"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solidFill>
                  <a:schemeClr val="tx1"/>
                </a:solidFill>
                <a:latin typeface="+mn-lt"/>
              </a:defRPr>
            </a:lvl1pPr>
            <a:lvl2pPr marL="742950" indent="-285750">
              <a:lnSpc>
                <a:spcPct val="150000"/>
              </a:lnSpc>
              <a:buClr>
                <a:schemeClr val="accent1"/>
              </a:buClr>
              <a:buFont typeface="Arial" panose="020B0604020202020204" pitchFamily="34" charset="0"/>
              <a:buChar char="•"/>
              <a:defRPr sz="1600" b="0" i="0">
                <a:latin typeface="+mn-lt"/>
              </a:defRPr>
            </a:lvl2pPr>
            <a:lvl3pPr marL="1200150" indent="-285750">
              <a:lnSpc>
                <a:spcPct val="150000"/>
              </a:lnSpc>
              <a:buClr>
                <a:schemeClr val="accent1"/>
              </a:buClr>
              <a:buFont typeface="Arial" panose="020B0604020202020204" pitchFamily="34" charset="0"/>
              <a:buChar char="•"/>
              <a:defRPr sz="1600" b="0" i="0">
                <a:latin typeface="+mn-lt"/>
              </a:defRPr>
            </a:lvl3pPr>
            <a:lvl4pPr marL="1657350" indent="-285750">
              <a:lnSpc>
                <a:spcPct val="150000"/>
              </a:lnSpc>
              <a:buClr>
                <a:schemeClr val="accent1"/>
              </a:buClr>
              <a:buFont typeface="Arial" panose="020B0604020202020204" pitchFamily="34" charset="0"/>
              <a:buChar char="•"/>
              <a:defRPr sz="1600" b="0" i="0">
                <a:latin typeface="+mn-lt"/>
              </a:defRPr>
            </a:lvl4pPr>
            <a:lvl5pPr marL="2114550" indent="-285750">
              <a:lnSpc>
                <a:spcPct val="150000"/>
              </a:lnSpc>
              <a:buClr>
                <a:schemeClr val="accent1"/>
              </a:buClr>
              <a:buFont typeface="Arial" panose="020B0604020202020204" pitchFamily="34" charset="0"/>
              <a:buChar char="•"/>
              <a:defRPr sz="1600" b="0" i="0">
                <a:latin typeface="+mn-lt"/>
              </a:defRPr>
            </a:lvl5pPr>
            <a:lvl6pPr marL="2571750" indent="-285750">
              <a:lnSpc>
                <a:spcPct val="150000"/>
              </a:lnSpc>
              <a:buClr>
                <a:schemeClr val="accent1"/>
              </a:buClr>
              <a:buFont typeface="Arial" panose="020B0604020202020204" pitchFamily="34" charset="0"/>
              <a:buChar char="•"/>
              <a:defRPr sz="1600" b="0" i="0">
                <a:latin typeface="+mn-lt"/>
              </a:defRPr>
            </a:lvl6pPr>
            <a:lvl7pPr marL="3036888"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7pPr>
            <a:lvl8pPr marL="3495675"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8pPr>
            <a:lvl9pPr marL="3954463" marR="0" indent="-285750" algn="l" defTabSz="914400" rtl="0" eaLnBrk="1" fontAlgn="auto" latinLnBrk="0" hangingPunct="1">
              <a:lnSpc>
                <a:spcPct val="150000"/>
              </a:lnSpc>
              <a:spcBef>
                <a:spcPts val="1000"/>
              </a:spcBef>
              <a:spcAft>
                <a:spcPts val="0"/>
              </a:spcAft>
              <a:buClr>
                <a:schemeClr val="accent1"/>
              </a:buClr>
              <a:buSzTx/>
              <a:buFont typeface="Arial" panose="020B0604020202020204" pitchFamily="34" charset="0"/>
              <a:buChar char="•"/>
              <a:tabLst/>
              <a:defRPr sz="1600" b="0" i="0">
                <a:latin typeface="+mn-l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p>
          <a:p>
            <a:pPr lvl="6"/>
            <a:r>
              <a:rPr lang="en-US"/>
              <a:t>Seventh</a:t>
            </a:r>
          </a:p>
          <a:p>
            <a:pPr lvl="7"/>
            <a:r>
              <a:rPr lang="en-US" err="1"/>
              <a:t>Eigth</a:t>
            </a:r>
            <a:endParaRPr lang="en-US"/>
          </a:p>
          <a:p>
            <a:pPr lvl="8"/>
            <a:r>
              <a:rPr lang="en-US"/>
              <a:t>Ninth</a:t>
            </a:r>
          </a:p>
        </p:txBody>
      </p:sp>
      <p:sp>
        <p:nvSpPr>
          <p:cNvPr id="4" name="Table Placeholder 3">
            <a:extLst>
              <a:ext uri="{FF2B5EF4-FFF2-40B4-BE49-F238E27FC236}">
                <a16:creationId xmlns:a16="http://schemas.microsoft.com/office/drawing/2014/main" id="{C62DB35C-7BCA-CA40-A9E3-F8ECA80F4887}"/>
              </a:ext>
            </a:extLst>
          </p:cNvPr>
          <p:cNvSpPr>
            <a:spLocks noGrp="1"/>
          </p:cNvSpPr>
          <p:nvPr>
            <p:ph type="tbl" sz="quarter" idx="15"/>
          </p:nvPr>
        </p:nvSpPr>
        <p:spPr>
          <a:xfrm>
            <a:off x="142784" y="950471"/>
            <a:ext cx="5851525" cy="5662084"/>
          </a:xfrm>
          <a:prstGeom prst="rect">
            <a:avLst/>
          </a:prstGeom>
        </p:spPr>
        <p:txBody>
          <a:bodyPr/>
          <a:lstStyle>
            <a:lvl1pPr>
              <a:defRPr>
                <a:latin typeface="+mn-lt"/>
              </a:defRPr>
            </a:lvl1pPr>
          </a:lstStyle>
          <a:p>
            <a:endParaRPr lang="en-US"/>
          </a:p>
        </p:txBody>
      </p:sp>
      <p:sp>
        <p:nvSpPr>
          <p:cNvPr id="6" name="Title 10">
            <a:extLst>
              <a:ext uri="{FF2B5EF4-FFF2-40B4-BE49-F238E27FC236}">
                <a16:creationId xmlns:a16="http://schemas.microsoft.com/office/drawing/2014/main" id="{102C7A9E-DB80-AE45-B19C-0AD0CCEE9B0A}"/>
              </a:ext>
            </a:extLst>
          </p:cNvPr>
          <p:cNvSpPr>
            <a:spLocks noGrp="1"/>
          </p:cNvSpPr>
          <p:nvPr>
            <p:ph type="title" hasCustomPrompt="1"/>
          </p:nvPr>
        </p:nvSpPr>
        <p:spPr>
          <a:xfrm>
            <a:off x="142875" y="27105"/>
            <a:ext cx="7470987" cy="636322"/>
          </a:xfrm>
          <a:prstGeom prst="rect">
            <a:avLst/>
          </a:prstGeom>
        </p:spPr>
        <p:txBody>
          <a:bodyPr anchor="ctr" anchorCtr="0"/>
          <a:lstStyle>
            <a:lvl1pPr>
              <a:defRPr sz="2400"/>
            </a:lvl1pPr>
          </a:lstStyle>
          <a:p>
            <a:r>
              <a:rPr lang="en-US">
                <a:solidFill>
                  <a:schemeClr val="accent1"/>
                </a:solidFill>
              </a:rPr>
              <a:t>Title</a:t>
            </a:r>
            <a:r>
              <a:rPr lang="en-US"/>
              <a:t> </a:t>
            </a:r>
            <a:r>
              <a:rPr lang="en-US">
                <a:solidFill>
                  <a:schemeClr val="bg1"/>
                </a:solidFill>
              </a:rPr>
              <a:t>Sub-Title</a:t>
            </a:r>
          </a:p>
        </p:txBody>
      </p:sp>
    </p:spTree>
    <p:extLst>
      <p:ext uri="{BB962C8B-B14F-4D97-AF65-F5344CB8AC3E}">
        <p14:creationId xmlns:p14="http://schemas.microsoft.com/office/powerpoint/2010/main" val="2910823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ection Titl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51525FD-E9A5-E043-9F99-5A7DC4EC5493}"/>
              </a:ext>
            </a:extLst>
          </p:cNvPr>
          <p:cNvSpPr>
            <a:spLocks noGrp="1"/>
          </p:cNvSpPr>
          <p:nvPr userDrawn="1">
            <p:ph type="body" sz="quarter" idx="10"/>
          </p:nvPr>
        </p:nvSpPr>
        <p:spPr>
          <a:xfrm>
            <a:off x="0" y="2497354"/>
            <a:ext cx="12185650" cy="1735803"/>
          </a:xfrm>
          <a:prstGeom prst="rect">
            <a:avLst/>
          </a:prstGeom>
        </p:spPr>
        <p:txBody>
          <a:bodyPr anchor="ctr"/>
          <a:lstStyle>
            <a:lvl1pPr marL="0" indent="0" algn="ctr">
              <a:buNone/>
              <a:defRPr lang="en-US" sz="3200" b="0" i="0" u="none" strike="noStrike" cap="none" dirty="0" smtClean="0">
                <a:solidFill>
                  <a:schemeClr val="bg1">
                    <a:lumMod val="95000"/>
                  </a:schemeClr>
                </a:solidFill>
                <a:latin typeface="Source Sans Pro" panose="020B0503030403020204" pitchFamily="34" charset="0"/>
                <a:ea typeface="Source Sans Pro" panose="020B0503030403020204" pitchFamily="34" charset="0"/>
                <a:cs typeface="Source Sans Pro" panose="020B0503030403020204" pitchFamily="34" charset="0"/>
                <a:sym typeface="Arial"/>
              </a:defRPr>
            </a:lvl1pPr>
            <a:lvl2pPr marL="457200" indent="0">
              <a:buNone/>
              <a:defRPr lang="en-US" sz="3200" b="1" i="0" u="none" strike="noStrike" cap="none" dirty="0" smtClean="0">
                <a:solidFill>
                  <a:schemeClr val="bg1">
                    <a:lumMod val="95000"/>
                  </a:schemeClr>
                </a:solidFill>
                <a:latin typeface="Trebuchet MS" charset="0"/>
                <a:ea typeface="Trebuchet MS" charset="0"/>
                <a:cs typeface="Trebuchet MS" charset="0"/>
                <a:sym typeface="Arial"/>
              </a:defRPr>
            </a:lvl2pPr>
            <a:lvl3pPr>
              <a:defRPr lang="en-US" sz="3200" b="1" i="0" u="none" strike="noStrike" cap="none" dirty="0" smtClean="0">
                <a:solidFill>
                  <a:schemeClr val="bg1">
                    <a:lumMod val="95000"/>
                  </a:schemeClr>
                </a:solidFill>
                <a:latin typeface="Trebuchet MS" charset="0"/>
                <a:ea typeface="Trebuchet MS" charset="0"/>
                <a:cs typeface="Trebuchet MS" charset="0"/>
                <a:sym typeface="Arial"/>
              </a:defRPr>
            </a:lvl3pPr>
            <a:lvl4pPr>
              <a:defRPr lang="en-US" sz="3200" b="1" i="0" u="none" strike="noStrike" cap="none" dirty="0" smtClean="0">
                <a:solidFill>
                  <a:schemeClr val="bg1">
                    <a:lumMod val="95000"/>
                  </a:schemeClr>
                </a:solidFill>
                <a:latin typeface="Trebuchet MS" charset="0"/>
                <a:ea typeface="Trebuchet MS" charset="0"/>
                <a:cs typeface="Trebuchet MS" charset="0"/>
                <a:sym typeface="Arial"/>
              </a:defRPr>
            </a:lvl4pPr>
            <a:lvl5pPr>
              <a:defRPr lang="en-US" sz="3200" b="1" i="0" u="none" strike="noStrike" cap="none" dirty="0">
                <a:solidFill>
                  <a:schemeClr val="bg1">
                    <a:lumMod val="95000"/>
                  </a:schemeClr>
                </a:solidFill>
                <a:latin typeface="Trebuchet MS" charset="0"/>
                <a:ea typeface="Trebuchet MS" charset="0"/>
                <a:cs typeface="Trebuchet MS" charset="0"/>
                <a:sym typeface="Arial"/>
              </a:defRPr>
            </a:lvl5pPr>
          </a:lstStyle>
          <a:p>
            <a:pPr lvl="0"/>
            <a:r>
              <a:rPr lang="en-US"/>
              <a:t>Edit Master text styles</a:t>
            </a:r>
          </a:p>
        </p:txBody>
      </p:sp>
    </p:spTree>
    <p:extLst>
      <p:ext uri="{BB962C8B-B14F-4D97-AF65-F5344CB8AC3E}">
        <p14:creationId xmlns:p14="http://schemas.microsoft.com/office/powerpoint/2010/main" val="249633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DF99-5055-4D12-8320-9B3D2EE43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DBF30-DF0D-4B39-B35A-3E4BEE208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41FF7B-B567-49D5-94BD-621C06036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971D5B-2A86-49E0-8896-3B24161DCECC}"/>
              </a:ext>
            </a:extLst>
          </p:cNvPr>
          <p:cNvSpPr>
            <a:spLocks noGrp="1"/>
          </p:cNvSpPr>
          <p:nvPr>
            <p:ph type="dt" sz="half" idx="10"/>
          </p:nvPr>
        </p:nvSpPr>
        <p:spPr/>
        <p:txBody>
          <a:bodyPr/>
          <a:lstStyle/>
          <a:p>
            <a:fld id="{428BEED6-9388-4CD2-9524-FA11B43C5EFB}" type="datetimeFigureOut">
              <a:rPr lang="en-US" smtClean="0"/>
              <a:t>9/28/2021</a:t>
            </a:fld>
            <a:endParaRPr lang="en-US"/>
          </a:p>
        </p:txBody>
      </p:sp>
      <p:sp>
        <p:nvSpPr>
          <p:cNvPr id="6" name="Footer Placeholder 5">
            <a:extLst>
              <a:ext uri="{FF2B5EF4-FFF2-40B4-BE49-F238E27FC236}">
                <a16:creationId xmlns:a16="http://schemas.microsoft.com/office/drawing/2014/main" id="{020C1960-A358-4171-B0A6-397891FF8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BC8A1F-B077-46C1-A12F-090EACF733B8}"/>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41922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6CE8-AFA5-4917-B054-AAE2919D85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419A16-392E-48E3-9186-8EC922499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7EB8D6-41AB-4DD8-B9DB-5EB9C8A864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B3EEB-8BCD-4566-9D9B-DCEE0A430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6F53E7-5AAD-4918-B67E-154A01743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D51F79-D3AF-4450-90FF-753AA5D09A5C}"/>
              </a:ext>
            </a:extLst>
          </p:cNvPr>
          <p:cNvSpPr>
            <a:spLocks noGrp="1"/>
          </p:cNvSpPr>
          <p:nvPr>
            <p:ph type="dt" sz="half" idx="10"/>
          </p:nvPr>
        </p:nvSpPr>
        <p:spPr/>
        <p:txBody>
          <a:bodyPr/>
          <a:lstStyle/>
          <a:p>
            <a:fld id="{428BEED6-9388-4CD2-9524-FA11B43C5EFB}" type="datetimeFigureOut">
              <a:rPr lang="en-US" smtClean="0"/>
              <a:t>9/28/2021</a:t>
            </a:fld>
            <a:endParaRPr lang="en-US"/>
          </a:p>
        </p:txBody>
      </p:sp>
      <p:sp>
        <p:nvSpPr>
          <p:cNvPr id="8" name="Footer Placeholder 7">
            <a:extLst>
              <a:ext uri="{FF2B5EF4-FFF2-40B4-BE49-F238E27FC236}">
                <a16:creationId xmlns:a16="http://schemas.microsoft.com/office/drawing/2014/main" id="{DF7F8F95-024B-4CDB-B160-25903293D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231EB1-8C10-481E-8677-AE1285FCC8C7}"/>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305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6DAB-3425-4C0D-B3EF-5729C7AFE9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B1193-45B2-4A63-92BF-D5772FC41D9B}"/>
              </a:ext>
            </a:extLst>
          </p:cNvPr>
          <p:cNvSpPr>
            <a:spLocks noGrp="1"/>
          </p:cNvSpPr>
          <p:nvPr>
            <p:ph type="dt" sz="half" idx="10"/>
          </p:nvPr>
        </p:nvSpPr>
        <p:spPr/>
        <p:txBody>
          <a:bodyPr/>
          <a:lstStyle/>
          <a:p>
            <a:fld id="{428BEED6-9388-4CD2-9524-FA11B43C5EFB}" type="datetimeFigureOut">
              <a:rPr lang="en-US" smtClean="0"/>
              <a:t>9/28/2021</a:t>
            </a:fld>
            <a:endParaRPr lang="en-US"/>
          </a:p>
        </p:txBody>
      </p:sp>
      <p:sp>
        <p:nvSpPr>
          <p:cNvPr id="4" name="Footer Placeholder 3">
            <a:extLst>
              <a:ext uri="{FF2B5EF4-FFF2-40B4-BE49-F238E27FC236}">
                <a16:creationId xmlns:a16="http://schemas.microsoft.com/office/drawing/2014/main" id="{B036FFC6-4CBA-4DDC-A17F-BF6343DE32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811C7-0721-4234-B433-45CA05552E93}"/>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174535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9ECDC-A511-42F7-B027-65E6B165A5C7}"/>
              </a:ext>
            </a:extLst>
          </p:cNvPr>
          <p:cNvSpPr>
            <a:spLocks noGrp="1"/>
          </p:cNvSpPr>
          <p:nvPr>
            <p:ph type="dt" sz="half" idx="10"/>
          </p:nvPr>
        </p:nvSpPr>
        <p:spPr/>
        <p:txBody>
          <a:bodyPr/>
          <a:lstStyle/>
          <a:p>
            <a:fld id="{428BEED6-9388-4CD2-9524-FA11B43C5EFB}" type="datetimeFigureOut">
              <a:rPr lang="en-US" smtClean="0"/>
              <a:t>9/28/2021</a:t>
            </a:fld>
            <a:endParaRPr lang="en-US"/>
          </a:p>
        </p:txBody>
      </p:sp>
      <p:sp>
        <p:nvSpPr>
          <p:cNvPr id="3" name="Footer Placeholder 2">
            <a:extLst>
              <a:ext uri="{FF2B5EF4-FFF2-40B4-BE49-F238E27FC236}">
                <a16:creationId xmlns:a16="http://schemas.microsoft.com/office/drawing/2014/main" id="{5DBDA9A0-8973-4CED-826D-9BA2627A66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34538F-15C0-4C0F-9C37-D541903AC9E3}"/>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388255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BFD2-7987-4681-BC70-C4D96FC7F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E5815A-3F1E-42A9-B2F2-99C030C2D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7D0E03-5442-4F66-8678-F602D302F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E30F2-E549-4C14-A594-733249590B94}"/>
              </a:ext>
            </a:extLst>
          </p:cNvPr>
          <p:cNvSpPr>
            <a:spLocks noGrp="1"/>
          </p:cNvSpPr>
          <p:nvPr>
            <p:ph type="dt" sz="half" idx="10"/>
          </p:nvPr>
        </p:nvSpPr>
        <p:spPr/>
        <p:txBody>
          <a:bodyPr/>
          <a:lstStyle/>
          <a:p>
            <a:fld id="{428BEED6-9388-4CD2-9524-FA11B43C5EFB}" type="datetimeFigureOut">
              <a:rPr lang="en-US" smtClean="0"/>
              <a:t>9/28/2021</a:t>
            </a:fld>
            <a:endParaRPr lang="en-US"/>
          </a:p>
        </p:txBody>
      </p:sp>
      <p:sp>
        <p:nvSpPr>
          <p:cNvPr id="6" name="Footer Placeholder 5">
            <a:extLst>
              <a:ext uri="{FF2B5EF4-FFF2-40B4-BE49-F238E27FC236}">
                <a16:creationId xmlns:a16="http://schemas.microsoft.com/office/drawing/2014/main" id="{76E20721-7FEB-4D8E-A688-EC8DCADC4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EBC7A-43C8-4E55-9CAC-55F7197B9C9F}"/>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33495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2448-E770-4071-911C-1E77803AC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E585D8-CC70-411F-AEBD-0389C4384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A1CAE3-AB42-4F68-951D-7A8F9D49A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4D0FF-64C0-41FB-9202-C4B1A92D017E}"/>
              </a:ext>
            </a:extLst>
          </p:cNvPr>
          <p:cNvSpPr>
            <a:spLocks noGrp="1"/>
          </p:cNvSpPr>
          <p:nvPr>
            <p:ph type="dt" sz="half" idx="10"/>
          </p:nvPr>
        </p:nvSpPr>
        <p:spPr/>
        <p:txBody>
          <a:bodyPr/>
          <a:lstStyle/>
          <a:p>
            <a:fld id="{428BEED6-9388-4CD2-9524-FA11B43C5EFB}" type="datetimeFigureOut">
              <a:rPr lang="en-US" smtClean="0"/>
              <a:t>9/28/2021</a:t>
            </a:fld>
            <a:endParaRPr lang="en-US"/>
          </a:p>
        </p:txBody>
      </p:sp>
      <p:sp>
        <p:nvSpPr>
          <p:cNvPr id="6" name="Footer Placeholder 5">
            <a:extLst>
              <a:ext uri="{FF2B5EF4-FFF2-40B4-BE49-F238E27FC236}">
                <a16:creationId xmlns:a16="http://schemas.microsoft.com/office/drawing/2014/main" id="{6F177044-80D5-41FD-87A4-646CB45605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579A1-6A52-47FE-962A-0A7C1844A064}"/>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51401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4.png"/><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5.png"/><Relationship Id="rId2" Type="http://schemas.openxmlformats.org/officeDocument/2006/relationships/slideLayout" Target="../slideLayouts/slideLayout28.xml"/><Relationship Id="rId16"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32D22-C266-47D6-97F8-013BF6470E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D92A80-21E9-464E-865C-F2E6F1BE9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CD559-A8BD-416E-9C83-AE583CB59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BEED6-9388-4CD2-9524-FA11B43C5EFB}" type="datetimeFigureOut">
              <a:rPr lang="en-US" smtClean="0"/>
              <a:t>9/28/2021</a:t>
            </a:fld>
            <a:endParaRPr lang="en-US"/>
          </a:p>
        </p:txBody>
      </p:sp>
      <p:sp>
        <p:nvSpPr>
          <p:cNvPr id="5" name="Footer Placeholder 4">
            <a:extLst>
              <a:ext uri="{FF2B5EF4-FFF2-40B4-BE49-F238E27FC236}">
                <a16:creationId xmlns:a16="http://schemas.microsoft.com/office/drawing/2014/main" id="{8B1F28E3-D0BD-4BB9-8ADF-0C0929917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6ECF60-46F4-47E3-AC8B-6C80A87D0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0F725-F428-447D-ACA2-2CB5D2E257A6}" type="slidenum">
              <a:rPr lang="en-US" smtClean="0"/>
              <a:t>‹#›</a:t>
            </a:fld>
            <a:endParaRPr lang="en-US"/>
          </a:p>
        </p:txBody>
      </p:sp>
    </p:spTree>
    <p:extLst>
      <p:ext uri="{BB962C8B-B14F-4D97-AF65-F5344CB8AC3E}">
        <p14:creationId xmlns:p14="http://schemas.microsoft.com/office/powerpoint/2010/main" val="416903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1075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768B51-9177-004E-AA8B-F9902010807E}"/>
              </a:ext>
            </a:extLst>
          </p:cNvPr>
          <p:cNvPicPr>
            <a:picLocks noChangeAspect="1"/>
          </p:cNvPicPr>
          <p:nvPr userDrawn="1"/>
        </p:nvPicPr>
        <p:blipFill rotWithShape="1">
          <a:blip r:embed="rId15" cstate="hqprint">
            <a:extLst>
              <a:ext uri="{28A0092B-C50C-407E-A947-70E740481C1C}">
                <a14:useLocalDpi xmlns:a14="http://schemas.microsoft.com/office/drawing/2010/main"/>
              </a:ext>
            </a:extLst>
          </a:blip>
          <a:srcRect/>
          <a:stretch/>
        </p:blipFill>
        <p:spPr>
          <a:xfrm>
            <a:off x="-12193" y="-9428"/>
            <a:ext cx="12204193" cy="560305"/>
          </a:xfrm>
          <a:prstGeom prst="rect">
            <a:avLst/>
          </a:prstGeom>
        </p:spPr>
      </p:pic>
      <p:pic>
        <p:nvPicPr>
          <p:cNvPr id="13" name="Picture 12">
            <a:extLst>
              <a:ext uri="{FF2B5EF4-FFF2-40B4-BE49-F238E27FC236}">
                <a16:creationId xmlns:a16="http://schemas.microsoft.com/office/drawing/2014/main" id="{29AD8EE3-4A93-604E-BAF6-BF1742848413}"/>
              </a:ext>
            </a:extLst>
          </p:cNvPr>
          <p:cNvPicPr>
            <a:picLocks noChangeAspect="1"/>
          </p:cNvPicPr>
          <p:nvPr userDrawn="1"/>
        </p:nvPicPr>
        <p:blipFill rotWithShape="1">
          <a:blip r:embed="rId16" cstate="hqprint">
            <a:alphaModFix amt="27000"/>
            <a:extLst>
              <a:ext uri="{28A0092B-C50C-407E-A947-70E740481C1C}">
                <a14:useLocalDpi xmlns:a14="http://schemas.microsoft.com/office/drawing/2010/main"/>
              </a:ext>
            </a:extLst>
          </a:blip>
          <a:srcRect/>
          <a:stretch/>
        </p:blipFill>
        <p:spPr>
          <a:xfrm>
            <a:off x="4317476" y="1806"/>
            <a:ext cx="4129087" cy="558350"/>
          </a:xfrm>
          <a:prstGeom prst="rect">
            <a:avLst/>
          </a:prstGeom>
        </p:spPr>
      </p:pic>
      <p:pic>
        <p:nvPicPr>
          <p:cNvPr id="14" name="Picture 13">
            <a:extLst>
              <a:ext uri="{FF2B5EF4-FFF2-40B4-BE49-F238E27FC236}">
                <a16:creationId xmlns:a16="http://schemas.microsoft.com/office/drawing/2014/main" id="{BBCAE9CF-2B7E-A04C-BE2C-89C24578A409}"/>
              </a:ext>
            </a:extLst>
          </p:cNvPr>
          <p:cNvPicPr>
            <a:picLocks noChangeAspect="1"/>
          </p:cNvPicPr>
          <p:nvPr userDrawn="1"/>
        </p:nvPicPr>
        <p:blipFill>
          <a:blip r:embed="rId17" cstate="hqprint">
            <a:extLst>
              <a:ext uri="{28A0092B-C50C-407E-A947-70E740481C1C}">
                <a14:useLocalDpi xmlns:a14="http://schemas.microsoft.com/office/drawing/2010/main"/>
              </a:ext>
            </a:extLst>
          </a:blip>
          <a:stretch>
            <a:fillRect/>
          </a:stretch>
        </p:blipFill>
        <p:spPr>
          <a:xfrm>
            <a:off x="10827229" y="114452"/>
            <a:ext cx="1168126" cy="318239"/>
          </a:xfrm>
          <a:prstGeom prst="rect">
            <a:avLst/>
          </a:prstGeom>
        </p:spPr>
      </p:pic>
    </p:spTree>
    <p:extLst>
      <p:ext uri="{BB962C8B-B14F-4D97-AF65-F5344CB8AC3E}">
        <p14:creationId xmlns:p14="http://schemas.microsoft.com/office/powerpoint/2010/main" val="258788676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D6BE7D-AAAA-4442-8F1D-7E54A77C3529}"/>
              </a:ext>
            </a:extLst>
          </p:cNvPr>
          <p:cNvPicPr>
            <a:picLocks noChangeAspect="1"/>
          </p:cNvPicPr>
          <p:nvPr userDrawn="1"/>
        </p:nvPicPr>
        <p:blipFill rotWithShape="1">
          <a:blip r:embed="rId15" cstate="hqprint">
            <a:extLst>
              <a:ext uri="{28A0092B-C50C-407E-A947-70E740481C1C}">
                <a14:useLocalDpi xmlns:a14="http://schemas.microsoft.com/office/drawing/2010/main"/>
              </a:ext>
            </a:extLst>
          </a:blip>
          <a:srcRect/>
          <a:stretch/>
        </p:blipFill>
        <p:spPr>
          <a:xfrm>
            <a:off x="0" y="-9428"/>
            <a:ext cx="12191999" cy="558351"/>
          </a:xfrm>
          <a:prstGeom prst="rect">
            <a:avLst/>
          </a:prstGeom>
        </p:spPr>
      </p:pic>
      <p:pic>
        <p:nvPicPr>
          <p:cNvPr id="11" name="Picture 10">
            <a:extLst>
              <a:ext uri="{FF2B5EF4-FFF2-40B4-BE49-F238E27FC236}">
                <a16:creationId xmlns:a16="http://schemas.microsoft.com/office/drawing/2014/main" id="{3BFE7DD2-1CB6-AE4A-A24C-B880D17D0696}"/>
              </a:ext>
            </a:extLst>
          </p:cNvPr>
          <p:cNvPicPr>
            <a:picLocks noChangeAspect="1"/>
          </p:cNvPicPr>
          <p:nvPr userDrawn="1"/>
        </p:nvPicPr>
        <p:blipFill rotWithShape="1">
          <a:blip r:embed="rId16" cstate="hqprint">
            <a:alphaModFix amt="27000"/>
            <a:extLst>
              <a:ext uri="{28A0092B-C50C-407E-A947-70E740481C1C}">
                <a14:useLocalDpi xmlns:a14="http://schemas.microsoft.com/office/drawing/2010/main"/>
              </a:ext>
            </a:extLst>
          </a:blip>
          <a:srcRect/>
          <a:stretch/>
        </p:blipFill>
        <p:spPr>
          <a:xfrm>
            <a:off x="4317476" y="1806"/>
            <a:ext cx="4129087" cy="558350"/>
          </a:xfrm>
          <a:prstGeom prst="rect">
            <a:avLst/>
          </a:prstGeom>
        </p:spPr>
      </p:pic>
      <p:pic>
        <p:nvPicPr>
          <p:cNvPr id="8" name="Picture 7">
            <a:extLst>
              <a:ext uri="{FF2B5EF4-FFF2-40B4-BE49-F238E27FC236}">
                <a16:creationId xmlns:a16="http://schemas.microsoft.com/office/drawing/2014/main" id="{83896BA2-9209-C742-A8FD-D3FF33614BED}"/>
              </a:ext>
            </a:extLst>
          </p:cNvPr>
          <p:cNvPicPr>
            <a:picLocks noChangeAspect="1"/>
          </p:cNvPicPr>
          <p:nvPr userDrawn="1"/>
        </p:nvPicPr>
        <p:blipFill>
          <a:blip r:embed="rId17" cstate="hqprint">
            <a:extLst>
              <a:ext uri="{28A0092B-C50C-407E-A947-70E740481C1C}">
                <a14:useLocalDpi xmlns:a14="http://schemas.microsoft.com/office/drawing/2010/main"/>
              </a:ext>
            </a:extLst>
          </a:blip>
          <a:stretch>
            <a:fillRect/>
          </a:stretch>
        </p:blipFill>
        <p:spPr>
          <a:xfrm>
            <a:off x="10689577" y="104619"/>
            <a:ext cx="1294709" cy="352725"/>
          </a:xfrm>
          <a:prstGeom prst="rect">
            <a:avLst/>
          </a:prstGeom>
        </p:spPr>
      </p:pic>
    </p:spTree>
    <p:extLst>
      <p:ext uri="{BB962C8B-B14F-4D97-AF65-F5344CB8AC3E}">
        <p14:creationId xmlns:p14="http://schemas.microsoft.com/office/powerpoint/2010/main" val="41528365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3.png"/><Relationship Id="rId7" Type="http://schemas.openxmlformats.org/officeDocument/2006/relationships/hyperlink" Target="https://thevab.com/insight/nielsen-tv-measurement-during-covid" TargetMode="External"/><Relationship Id="rId12" Type="http://schemas.openxmlformats.org/officeDocument/2006/relationships/image" Target="../media/image71.png"/><Relationship Id="rId2" Type="http://schemas.openxmlformats.org/officeDocument/2006/relationships/hyperlink" Target="https://thevab.com/" TargetMode="External"/><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hyperlink" Target="https://thevab.com/insight/as-time-goes-by" TargetMode="External"/><Relationship Id="rId5" Type="http://schemas.openxmlformats.org/officeDocument/2006/relationships/hyperlink" Target="https://thevab.com/insight/systematic-under-counting-nielsen-lost-20-its-panelists" TargetMode="External"/><Relationship Id="rId10" Type="http://schemas.openxmlformats.org/officeDocument/2006/relationships/image" Target="../media/image70.png"/><Relationship Id="rId4" Type="http://schemas.openxmlformats.org/officeDocument/2006/relationships/image" Target="../media/image12.png"/><Relationship Id="rId9" Type="http://schemas.openxmlformats.org/officeDocument/2006/relationships/hyperlink" Target="https://thevab.com/insight/bulletin-tv-in-the-time-of-covid-19"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thevab.co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9.png"/><Relationship Id="rId3" Type="http://schemas.openxmlformats.org/officeDocument/2006/relationships/image" Target="../media/image14.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13.png"/><Relationship Id="rId9"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18" Type="http://schemas.openxmlformats.org/officeDocument/2006/relationships/image" Target="../media/image36.jpe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14.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png"/><Relationship Id="rId24" Type="http://schemas.openxmlformats.org/officeDocument/2006/relationships/image" Target="../media/image13.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jpe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26.png"/><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2" Type="http://schemas.openxmlformats.org/officeDocument/2006/relationships/image" Target="../media/image14.png"/><Relationship Id="rId16" Type="http://schemas.openxmlformats.org/officeDocument/2006/relationships/image" Target="../media/image55.jpeg"/><Relationship Id="rId20"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63.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6.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1AC05D-F294-47CF-AF6E-3220938DAB27}"/>
              </a:ext>
            </a:extLst>
          </p:cNvPr>
          <p:cNvPicPr>
            <a:picLocks noChangeAspect="1"/>
          </p:cNvPicPr>
          <p:nvPr/>
        </p:nvPicPr>
        <p:blipFill>
          <a:blip r:embed="rId2"/>
          <a:stretch>
            <a:fillRect/>
          </a:stretch>
        </p:blipFill>
        <p:spPr>
          <a:xfrm>
            <a:off x="613876" y="-87506"/>
            <a:ext cx="11578124" cy="6858000"/>
          </a:xfrm>
          <a:prstGeom prst="rect">
            <a:avLst/>
          </a:prstGeom>
        </p:spPr>
      </p:pic>
      <p:sp>
        <p:nvSpPr>
          <p:cNvPr id="8" name="TextBox 7">
            <a:extLst>
              <a:ext uri="{FF2B5EF4-FFF2-40B4-BE49-F238E27FC236}">
                <a16:creationId xmlns:a16="http://schemas.microsoft.com/office/drawing/2014/main" id="{BB473BB6-5640-46EF-A2C8-C9B52CD11E66}"/>
              </a:ext>
            </a:extLst>
          </p:cNvPr>
          <p:cNvSpPr txBox="1"/>
          <p:nvPr/>
        </p:nvSpPr>
        <p:spPr>
          <a:xfrm>
            <a:off x="345338" y="4018409"/>
            <a:ext cx="67223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itchFamily="2" charset="0"/>
                <a:ea typeface="+mn-ea"/>
                <a:cs typeface="+mn-cs"/>
              </a:rPr>
              <a:t>Quantifying TV Audiences</a:t>
            </a:r>
          </a:p>
        </p:txBody>
      </p:sp>
      <p:pic>
        <p:nvPicPr>
          <p:cNvPr id="5" name="Picture 4">
            <a:extLst>
              <a:ext uri="{FF2B5EF4-FFF2-40B4-BE49-F238E27FC236}">
                <a16:creationId xmlns:a16="http://schemas.microsoft.com/office/drawing/2014/main" id="{0683EFE1-3FC3-45A6-9234-033ECFFB3F2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682"/>
          <a:stretch/>
        </p:blipFill>
        <p:spPr>
          <a:xfrm>
            <a:off x="440258" y="2078537"/>
            <a:ext cx="3868131" cy="1142458"/>
          </a:xfrm>
          <a:prstGeom prst="rect">
            <a:avLst/>
          </a:prstGeom>
          <a:ln>
            <a:solidFill>
              <a:srgbClr val="3399FF"/>
            </a:solidFill>
          </a:ln>
          <a:effectLst/>
        </p:spPr>
      </p:pic>
      <p:pic>
        <p:nvPicPr>
          <p:cNvPr id="2" name="Picture 1">
            <a:extLst>
              <a:ext uri="{FF2B5EF4-FFF2-40B4-BE49-F238E27FC236}">
                <a16:creationId xmlns:a16="http://schemas.microsoft.com/office/drawing/2014/main" id="{CC342083-7916-4F28-AC73-CEF3712E1B1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0" y="87506"/>
            <a:ext cx="1826273" cy="636987"/>
          </a:xfrm>
          <a:prstGeom prst="rect">
            <a:avLst/>
          </a:prstGeom>
        </p:spPr>
      </p:pic>
      <p:pic>
        <p:nvPicPr>
          <p:cNvPr id="3" name="Picture 2">
            <a:extLst>
              <a:ext uri="{FF2B5EF4-FFF2-40B4-BE49-F238E27FC236}">
                <a16:creationId xmlns:a16="http://schemas.microsoft.com/office/drawing/2014/main" id="{42ED9364-B02A-4278-B520-0742481605FA}"/>
              </a:ext>
            </a:extLst>
          </p:cNvPr>
          <p:cNvPicPr>
            <a:picLocks noChangeAspect="1"/>
          </p:cNvPicPr>
          <p:nvPr/>
        </p:nvPicPr>
        <p:blipFill>
          <a:blip r:embed="rId5"/>
          <a:stretch>
            <a:fillRect/>
          </a:stretch>
        </p:blipFill>
        <p:spPr>
          <a:xfrm>
            <a:off x="5077307" y="5978147"/>
            <a:ext cx="1584355" cy="431092"/>
          </a:xfrm>
          <a:prstGeom prst="rect">
            <a:avLst/>
          </a:prstGeom>
        </p:spPr>
      </p:pic>
      <p:sp>
        <p:nvSpPr>
          <p:cNvPr id="9" name="TextBox 8">
            <a:extLst>
              <a:ext uri="{FF2B5EF4-FFF2-40B4-BE49-F238E27FC236}">
                <a16:creationId xmlns:a16="http://schemas.microsoft.com/office/drawing/2014/main" id="{FF8D69C8-2F46-4D69-AF4B-964BC7F0E0F7}"/>
              </a:ext>
            </a:extLst>
          </p:cNvPr>
          <p:cNvSpPr txBox="1"/>
          <p:nvPr/>
        </p:nvSpPr>
        <p:spPr>
          <a:xfrm>
            <a:off x="4855233" y="5592978"/>
            <a:ext cx="212344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rPr>
              <a:t>In Partnership With</a:t>
            </a:r>
          </a:p>
        </p:txBody>
      </p:sp>
      <p:pic>
        <p:nvPicPr>
          <p:cNvPr id="10" name="Picture 9" descr="A picture containing text&#10;&#10;Description automatically generated">
            <a:extLst>
              <a:ext uri="{FF2B5EF4-FFF2-40B4-BE49-F238E27FC236}">
                <a16:creationId xmlns:a16="http://schemas.microsoft.com/office/drawing/2014/main" id="{CC5D9BC3-C7DE-4062-AD70-B76C6F761212}"/>
              </a:ext>
            </a:extLst>
          </p:cNvPr>
          <p:cNvPicPr>
            <a:picLocks noChangeAspect="1"/>
          </p:cNvPicPr>
          <p:nvPr/>
        </p:nvPicPr>
        <p:blipFill rotWithShape="1">
          <a:blip r:embed="rId6">
            <a:extLst>
              <a:ext uri="{28A0092B-C50C-407E-A947-70E740481C1C}">
                <a14:useLocalDpi xmlns:a14="http://schemas.microsoft.com/office/drawing/2010/main" val="0"/>
              </a:ext>
            </a:extLst>
          </a:blip>
          <a:srcRect l="21059" t="33206" r="27728" b="35057"/>
          <a:stretch/>
        </p:blipFill>
        <p:spPr>
          <a:xfrm>
            <a:off x="293952" y="5635728"/>
            <a:ext cx="2523582" cy="879183"/>
          </a:xfrm>
          <a:prstGeom prst="rect">
            <a:avLst/>
          </a:prstGeom>
        </p:spPr>
      </p:pic>
    </p:spTree>
    <p:extLst>
      <p:ext uri="{BB962C8B-B14F-4D97-AF65-F5344CB8AC3E}">
        <p14:creationId xmlns:p14="http://schemas.microsoft.com/office/powerpoint/2010/main" val="330894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6" name="Rectangle 45">
            <a:extLst>
              <a:ext uri="{FF2B5EF4-FFF2-40B4-BE49-F238E27FC236}">
                <a16:creationId xmlns:a16="http://schemas.microsoft.com/office/drawing/2014/main" id="{90D3A715-FB61-4838-9AF8-1C6A8E108EDF}"/>
              </a:ext>
            </a:extLst>
          </p:cNvPr>
          <p:cNvSpPr/>
          <p:nvPr/>
        </p:nvSpPr>
        <p:spPr>
          <a:xfrm>
            <a:off x="228908" y="228635"/>
            <a:ext cx="10666751" cy="89255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Major demos were very much in line with monthly household ad ratings throughout the year, with very little fall off by comparison</a:t>
            </a:r>
            <a:endParaRPr kumimoji="0" lang="en-US" sz="2600" b="1" i="0" u="none" strike="noStrike" kern="1200" cap="none" spc="0" normalizeH="0" baseline="0" noProof="0">
              <a:ln>
                <a:noFill/>
              </a:ln>
              <a:solidFill>
                <a:srgbClr val="D555B3"/>
              </a:solidFill>
              <a:effectLst/>
              <a:uLnTx/>
              <a:uFillTx/>
              <a:latin typeface="Helvetica" pitchFamily="2" charset="0"/>
              <a:ea typeface="+mn-ea"/>
              <a:cs typeface="+mn-cs"/>
            </a:endParaRPr>
          </a:p>
        </p:txBody>
      </p:sp>
      <p:graphicFrame>
        <p:nvGraphicFramePr>
          <p:cNvPr id="4" name="Chart 3">
            <a:extLst>
              <a:ext uri="{FF2B5EF4-FFF2-40B4-BE49-F238E27FC236}">
                <a16:creationId xmlns:a16="http://schemas.microsoft.com/office/drawing/2014/main" id="{CE120633-DF61-45A9-AB88-B158BE469ED3}"/>
              </a:ext>
            </a:extLst>
          </p:cNvPr>
          <p:cNvGraphicFramePr/>
          <p:nvPr>
            <p:extLst>
              <p:ext uri="{D42A27DB-BD31-4B8C-83A1-F6EECF244321}">
                <p14:modId xmlns:p14="http://schemas.microsoft.com/office/powerpoint/2010/main" val="1374185601"/>
              </p:ext>
            </p:extLst>
          </p:nvPr>
        </p:nvGraphicFramePr>
        <p:xfrm>
          <a:off x="546750" y="1100462"/>
          <a:ext cx="11529094" cy="371016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A344FA53-FA0C-4A66-ACB8-E8D3A4DB7A24}"/>
              </a:ext>
            </a:extLst>
          </p:cNvPr>
          <p:cNvSpPr txBox="1"/>
          <p:nvPr/>
        </p:nvSpPr>
        <p:spPr>
          <a:xfrm>
            <a:off x="1036701" y="4845778"/>
            <a:ext cx="455199" cy="246221"/>
          </a:xfrm>
          <a:prstGeom prst="rect">
            <a:avLst/>
          </a:prstGeom>
          <a:noFill/>
          <a:ln>
            <a:solidFill>
              <a:srgbClr val="1F1A62"/>
            </a:solidFill>
          </a:ln>
        </p:spPr>
        <p:txBody>
          <a:bodyPr wrap="square" rtlCol="0">
            <a:spAutoFit/>
          </a:bodyPr>
          <a:lstStyle/>
          <a:p>
            <a:pPr algn="ctr"/>
            <a:r>
              <a:rPr lang="en-US" sz="1000">
                <a:latin typeface="Helvetica" panose="020B0403020202020204" pitchFamily="34" charset="0"/>
              </a:rPr>
              <a:t>+2%</a:t>
            </a:r>
          </a:p>
        </p:txBody>
      </p:sp>
      <p:sp>
        <p:nvSpPr>
          <p:cNvPr id="16" name="TextBox 15">
            <a:extLst>
              <a:ext uri="{FF2B5EF4-FFF2-40B4-BE49-F238E27FC236}">
                <a16:creationId xmlns:a16="http://schemas.microsoft.com/office/drawing/2014/main" id="{F6D28C0D-CFA3-42FF-BAE0-79A69AA41255}"/>
              </a:ext>
            </a:extLst>
          </p:cNvPr>
          <p:cNvSpPr txBox="1"/>
          <p:nvPr/>
        </p:nvSpPr>
        <p:spPr>
          <a:xfrm>
            <a:off x="116131" y="4841632"/>
            <a:ext cx="868819" cy="246221"/>
          </a:xfrm>
          <a:prstGeom prst="rect">
            <a:avLst/>
          </a:prstGeom>
          <a:noFill/>
          <a:ln>
            <a:noFill/>
          </a:ln>
        </p:spPr>
        <p:txBody>
          <a:bodyPr wrap="square" rtlCol="0">
            <a:spAutoFit/>
          </a:bodyPr>
          <a:lstStyle/>
          <a:p>
            <a:r>
              <a:rPr lang="en-US" sz="1000">
                <a:latin typeface="Helvetica" panose="020B0403020202020204" pitchFamily="34" charset="0"/>
              </a:rPr>
              <a:t>YOY % Diff:</a:t>
            </a:r>
          </a:p>
        </p:txBody>
      </p:sp>
      <p:sp>
        <p:nvSpPr>
          <p:cNvPr id="17" name="TextBox 16">
            <a:extLst>
              <a:ext uri="{FF2B5EF4-FFF2-40B4-BE49-F238E27FC236}">
                <a16:creationId xmlns:a16="http://schemas.microsoft.com/office/drawing/2014/main" id="{4DD333C9-C0AB-4922-84B2-95CB2A91D072}"/>
              </a:ext>
            </a:extLst>
          </p:cNvPr>
          <p:cNvSpPr txBox="1"/>
          <p:nvPr/>
        </p:nvSpPr>
        <p:spPr>
          <a:xfrm>
            <a:off x="1962703" y="4852263"/>
            <a:ext cx="455199" cy="246221"/>
          </a:xfrm>
          <a:prstGeom prst="rect">
            <a:avLst/>
          </a:prstGeom>
          <a:noFill/>
          <a:ln>
            <a:solidFill>
              <a:srgbClr val="1F1A62"/>
            </a:solidFill>
          </a:ln>
        </p:spPr>
        <p:txBody>
          <a:bodyPr wrap="square" rtlCol="0">
            <a:spAutoFit/>
          </a:bodyPr>
          <a:lstStyle/>
          <a:p>
            <a:pPr algn="ctr"/>
            <a:r>
              <a:rPr lang="en-US" sz="1000">
                <a:latin typeface="Helvetica" panose="020B0403020202020204" pitchFamily="34" charset="0"/>
              </a:rPr>
              <a:t>+3%</a:t>
            </a:r>
          </a:p>
        </p:txBody>
      </p:sp>
      <p:sp>
        <p:nvSpPr>
          <p:cNvPr id="18" name="TextBox 17">
            <a:extLst>
              <a:ext uri="{FF2B5EF4-FFF2-40B4-BE49-F238E27FC236}">
                <a16:creationId xmlns:a16="http://schemas.microsoft.com/office/drawing/2014/main" id="{E85811A3-042E-46C4-9C90-00BAA77EBD6E}"/>
              </a:ext>
            </a:extLst>
          </p:cNvPr>
          <p:cNvSpPr txBox="1"/>
          <p:nvPr/>
        </p:nvSpPr>
        <p:spPr>
          <a:xfrm>
            <a:off x="2935465" y="4852263"/>
            <a:ext cx="455199" cy="246221"/>
          </a:xfrm>
          <a:prstGeom prst="rect">
            <a:avLst/>
          </a:prstGeom>
          <a:noFill/>
          <a:ln>
            <a:solidFill>
              <a:srgbClr val="1F1A62"/>
            </a:solidFill>
          </a:ln>
        </p:spPr>
        <p:txBody>
          <a:bodyPr wrap="square" rtlCol="0">
            <a:spAutoFit/>
          </a:bodyPr>
          <a:lstStyle/>
          <a:p>
            <a:pPr algn="ctr"/>
            <a:r>
              <a:rPr lang="en-US" sz="1000">
                <a:latin typeface="Helvetica" panose="020B0403020202020204" pitchFamily="34" charset="0"/>
              </a:rPr>
              <a:t>+8%</a:t>
            </a:r>
          </a:p>
        </p:txBody>
      </p:sp>
      <p:sp>
        <p:nvSpPr>
          <p:cNvPr id="19" name="TextBox 18">
            <a:extLst>
              <a:ext uri="{FF2B5EF4-FFF2-40B4-BE49-F238E27FC236}">
                <a16:creationId xmlns:a16="http://schemas.microsoft.com/office/drawing/2014/main" id="{6045275C-CEA3-4652-99A7-76830F1BDF70}"/>
              </a:ext>
            </a:extLst>
          </p:cNvPr>
          <p:cNvSpPr txBox="1"/>
          <p:nvPr/>
        </p:nvSpPr>
        <p:spPr>
          <a:xfrm>
            <a:off x="3838937" y="4852262"/>
            <a:ext cx="527579" cy="255127"/>
          </a:xfrm>
          <a:prstGeom prst="rect">
            <a:avLst/>
          </a:prstGeom>
          <a:noFill/>
          <a:ln>
            <a:solidFill>
              <a:srgbClr val="1F1A62"/>
            </a:solidFill>
          </a:ln>
        </p:spPr>
        <p:txBody>
          <a:bodyPr wrap="square" rtlCol="0">
            <a:spAutoFit/>
          </a:bodyPr>
          <a:lstStyle/>
          <a:p>
            <a:pPr algn="ctr"/>
            <a:r>
              <a:rPr lang="en-US" sz="1000">
                <a:latin typeface="Helvetica" panose="020B0403020202020204" pitchFamily="34" charset="0"/>
              </a:rPr>
              <a:t>+15%</a:t>
            </a:r>
          </a:p>
        </p:txBody>
      </p:sp>
      <p:sp>
        <p:nvSpPr>
          <p:cNvPr id="20" name="TextBox 19">
            <a:extLst>
              <a:ext uri="{FF2B5EF4-FFF2-40B4-BE49-F238E27FC236}">
                <a16:creationId xmlns:a16="http://schemas.microsoft.com/office/drawing/2014/main" id="{4E899F42-789E-4D3A-969B-DE288ACADA69}"/>
              </a:ext>
            </a:extLst>
          </p:cNvPr>
          <p:cNvSpPr txBox="1"/>
          <p:nvPr/>
        </p:nvSpPr>
        <p:spPr>
          <a:xfrm>
            <a:off x="4790210" y="4858748"/>
            <a:ext cx="527579" cy="255127"/>
          </a:xfrm>
          <a:prstGeom prst="rect">
            <a:avLst/>
          </a:prstGeom>
          <a:noFill/>
          <a:ln>
            <a:solidFill>
              <a:srgbClr val="1F1A62"/>
            </a:solidFill>
          </a:ln>
        </p:spPr>
        <p:txBody>
          <a:bodyPr wrap="square" rtlCol="0">
            <a:spAutoFit/>
          </a:bodyPr>
          <a:lstStyle/>
          <a:p>
            <a:pPr algn="ctr"/>
            <a:r>
              <a:rPr lang="en-US" sz="1000">
                <a:latin typeface="Helvetica" panose="020B0403020202020204" pitchFamily="34" charset="0"/>
              </a:rPr>
              <a:t>+11%</a:t>
            </a:r>
          </a:p>
        </p:txBody>
      </p:sp>
      <p:sp>
        <p:nvSpPr>
          <p:cNvPr id="21" name="TextBox 20">
            <a:extLst>
              <a:ext uri="{FF2B5EF4-FFF2-40B4-BE49-F238E27FC236}">
                <a16:creationId xmlns:a16="http://schemas.microsoft.com/office/drawing/2014/main" id="{77CFADA0-7F41-4B95-AA81-E52E2CE5A59D}"/>
              </a:ext>
            </a:extLst>
          </p:cNvPr>
          <p:cNvSpPr txBox="1"/>
          <p:nvPr/>
        </p:nvSpPr>
        <p:spPr>
          <a:xfrm>
            <a:off x="5724066" y="4858747"/>
            <a:ext cx="527579" cy="255127"/>
          </a:xfrm>
          <a:prstGeom prst="rect">
            <a:avLst/>
          </a:prstGeom>
          <a:noFill/>
          <a:ln>
            <a:solidFill>
              <a:srgbClr val="1F1A62"/>
            </a:solidFill>
          </a:ln>
        </p:spPr>
        <p:txBody>
          <a:bodyPr wrap="square" rtlCol="0">
            <a:spAutoFit/>
          </a:bodyPr>
          <a:lstStyle/>
          <a:p>
            <a:pPr algn="ctr"/>
            <a:r>
              <a:rPr lang="en-US" sz="1000">
                <a:latin typeface="Helvetica" panose="020B0403020202020204" pitchFamily="34" charset="0"/>
              </a:rPr>
              <a:t>+12%</a:t>
            </a:r>
          </a:p>
        </p:txBody>
      </p:sp>
      <p:sp>
        <p:nvSpPr>
          <p:cNvPr id="22" name="TextBox 21">
            <a:extLst>
              <a:ext uri="{FF2B5EF4-FFF2-40B4-BE49-F238E27FC236}">
                <a16:creationId xmlns:a16="http://schemas.microsoft.com/office/drawing/2014/main" id="{4177B15B-3E66-4426-806D-B9CBF8000B62}"/>
              </a:ext>
            </a:extLst>
          </p:cNvPr>
          <p:cNvSpPr txBox="1"/>
          <p:nvPr/>
        </p:nvSpPr>
        <p:spPr>
          <a:xfrm>
            <a:off x="6667654" y="4858747"/>
            <a:ext cx="527579" cy="255127"/>
          </a:xfrm>
          <a:prstGeom prst="rect">
            <a:avLst/>
          </a:prstGeom>
          <a:noFill/>
          <a:ln>
            <a:solidFill>
              <a:srgbClr val="1F1A62"/>
            </a:solidFill>
          </a:ln>
        </p:spPr>
        <p:txBody>
          <a:bodyPr wrap="square" rtlCol="0">
            <a:spAutoFit/>
          </a:bodyPr>
          <a:lstStyle/>
          <a:p>
            <a:pPr algn="ctr"/>
            <a:r>
              <a:rPr lang="en-US" sz="1000">
                <a:latin typeface="Helvetica" panose="020B0403020202020204" pitchFamily="34" charset="0"/>
              </a:rPr>
              <a:t>+11%</a:t>
            </a:r>
          </a:p>
        </p:txBody>
      </p:sp>
      <p:sp>
        <p:nvSpPr>
          <p:cNvPr id="23" name="TextBox 22">
            <a:extLst>
              <a:ext uri="{FF2B5EF4-FFF2-40B4-BE49-F238E27FC236}">
                <a16:creationId xmlns:a16="http://schemas.microsoft.com/office/drawing/2014/main" id="{31C0A06D-F56A-427B-9A05-A89595AA831A}"/>
              </a:ext>
            </a:extLst>
          </p:cNvPr>
          <p:cNvSpPr txBox="1"/>
          <p:nvPr/>
        </p:nvSpPr>
        <p:spPr>
          <a:xfrm>
            <a:off x="7601214" y="4858745"/>
            <a:ext cx="527579" cy="255127"/>
          </a:xfrm>
          <a:prstGeom prst="rect">
            <a:avLst/>
          </a:prstGeom>
          <a:noFill/>
          <a:ln>
            <a:solidFill>
              <a:srgbClr val="1F1A62"/>
            </a:solidFill>
          </a:ln>
        </p:spPr>
        <p:txBody>
          <a:bodyPr wrap="square" rtlCol="0">
            <a:spAutoFit/>
          </a:bodyPr>
          <a:lstStyle/>
          <a:p>
            <a:pPr algn="ctr"/>
            <a:r>
              <a:rPr lang="en-US" sz="1000">
                <a:latin typeface="Helvetica" panose="020B0403020202020204" pitchFamily="34" charset="0"/>
              </a:rPr>
              <a:t>+7%</a:t>
            </a:r>
          </a:p>
        </p:txBody>
      </p:sp>
      <p:sp>
        <p:nvSpPr>
          <p:cNvPr id="24" name="TextBox 23">
            <a:extLst>
              <a:ext uri="{FF2B5EF4-FFF2-40B4-BE49-F238E27FC236}">
                <a16:creationId xmlns:a16="http://schemas.microsoft.com/office/drawing/2014/main" id="{C00D6324-0159-447B-9223-8398AF5BD7E9}"/>
              </a:ext>
            </a:extLst>
          </p:cNvPr>
          <p:cNvSpPr txBox="1"/>
          <p:nvPr/>
        </p:nvSpPr>
        <p:spPr>
          <a:xfrm>
            <a:off x="8544798" y="4858748"/>
            <a:ext cx="527579" cy="246221"/>
          </a:xfrm>
          <a:prstGeom prst="rect">
            <a:avLst/>
          </a:prstGeom>
          <a:noFill/>
          <a:ln>
            <a:solidFill>
              <a:srgbClr val="1F1A62"/>
            </a:solidFill>
          </a:ln>
        </p:spPr>
        <p:txBody>
          <a:bodyPr wrap="square" rtlCol="0">
            <a:spAutoFit/>
          </a:bodyPr>
          <a:lstStyle/>
          <a:p>
            <a:pPr algn="ctr"/>
            <a:r>
              <a:rPr lang="en-US" sz="1000">
                <a:latin typeface="Helvetica" panose="020B0403020202020204" pitchFamily="34" charset="0"/>
              </a:rPr>
              <a:t>+1%</a:t>
            </a:r>
          </a:p>
        </p:txBody>
      </p:sp>
      <p:sp>
        <p:nvSpPr>
          <p:cNvPr id="26" name="TextBox 25">
            <a:extLst>
              <a:ext uri="{FF2B5EF4-FFF2-40B4-BE49-F238E27FC236}">
                <a16:creationId xmlns:a16="http://schemas.microsoft.com/office/drawing/2014/main" id="{028A4E85-2E1D-4F4C-AA37-9FCEE46856FB}"/>
              </a:ext>
            </a:extLst>
          </p:cNvPr>
          <p:cNvSpPr txBox="1"/>
          <p:nvPr/>
        </p:nvSpPr>
        <p:spPr>
          <a:xfrm>
            <a:off x="9536722" y="4858747"/>
            <a:ext cx="424475" cy="255125"/>
          </a:xfrm>
          <a:prstGeom prst="rect">
            <a:avLst/>
          </a:prstGeom>
          <a:noFill/>
          <a:ln>
            <a:solidFill>
              <a:srgbClr val="1F1A62"/>
            </a:solidFill>
          </a:ln>
        </p:spPr>
        <p:txBody>
          <a:bodyPr wrap="square" rtlCol="0">
            <a:spAutoFit/>
          </a:bodyPr>
          <a:lstStyle/>
          <a:p>
            <a:pPr algn="ctr"/>
            <a:r>
              <a:rPr lang="en-US" sz="1000">
                <a:latin typeface="Helvetica" panose="020B0403020202020204" pitchFamily="34" charset="0"/>
              </a:rPr>
              <a:t>-2%</a:t>
            </a:r>
          </a:p>
        </p:txBody>
      </p:sp>
      <p:sp>
        <p:nvSpPr>
          <p:cNvPr id="27" name="TextBox 26">
            <a:extLst>
              <a:ext uri="{FF2B5EF4-FFF2-40B4-BE49-F238E27FC236}">
                <a16:creationId xmlns:a16="http://schemas.microsoft.com/office/drawing/2014/main" id="{B3DB0E3F-09C8-4595-BC2B-3E3E54F533AE}"/>
              </a:ext>
            </a:extLst>
          </p:cNvPr>
          <p:cNvSpPr txBox="1"/>
          <p:nvPr/>
        </p:nvSpPr>
        <p:spPr>
          <a:xfrm>
            <a:off x="10471183" y="4858746"/>
            <a:ext cx="424476" cy="246221"/>
          </a:xfrm>
          <a:prstGeom prst="rect">
            <a:avLst/>
          </a:prstGeom>
          <a:noFill/>
          <a:ln>
            <a:solidFill>
              <a:srgbClr val="1F1A62"/>
            </a:solidFill>
          </a:ln>
        </p:spPr>
        <p:txBody>
          <a:bodyPr wrap="square" rtlCol="0">
            <a:spAutoFit/>
          </a:bodyPr>
          <a:lstStyle/>
          <a:p>
            <a:pPr algn="ctr"/>
            <a:r>
              <a:rPr lang="en-US" sz="1000">
                <a:latin typeface="Helvetica" panose="020B0403020202020204" pitchFamily="34" charset="0"/>
              </a:rPr>
              <a:t>0%</a:t>
            </a:r>
          </a:p>
        </p:txBody>
      </p:sp>
      <p:sp>
        <p:nvSpPr>
          <p:cNvPr id="28" name="TextBox 27">
            <a:extLst>
              <a:ext uri="{FF2B5EF4-FFF2-40B4-BE49-F238E27FC236}">
                <a16:creationId xmlns:a16="http://schemas.microsoft.com/office/drawing/2014/main" id="{8AADC257-59D3-4853-BC2C-4C52A8314E7E}"/>
              </a:ext>
            </a:extLst>
          </p:cNvPr>
          <p:cNvSpPr txBox="1"/>
          <p:nvPr/>
        </p:nvSpPr>
        <p:spPr>
          <a:xfrm>
            <a:off x="11382340" y="4855506"/>
            <a:ext cx="527579" cy="246221"/>
          </a:xfrm>
          <a:prstGeom prst="rect">
            <a:avLst/>
          </a:prstGeom>
          <a:noFill/>
          <a:ln>
            <a:solidFill>
              <a:srgbClr val="1F1A62"/>
            </a:solidFill>
          </a:ln>
        </p:spPr>
        <p:txBody>
          <a:bodyPr wrap="square" rtlCol="0">
            <a:spAutoFit/>
          </a:bodyPr>
          <a:lstStyle/>
          <a:p>
            <a:pPr algn="ctr"/>
            <a:r>
              <a:rPr lang="en-US" sz="1000">
                <a:latin typeface="Helvetica" panose="020B0403020202020204" pitchFamily="34" charset="0"/>
              </a:rPr>
              <a:t>+1%</a:t>
            </a:r>
          </a:p>
        </p:txBody>
      </p:sp>
      <p:sp>
        <p:nvSpPr>
          <p:cNvPr id="31" name="TextBox 30">
            <a:extLst>
              <a:ext uri="{FF2B5EF4-FFF2-40B4-BE49-F238E27FC236}">
                <a16:creationId xmlns:a16="http://schemas.microsoft.com/office/drawing/2014/main" id="{029CEBEE-D62C-4A78-9E95-33D679B2DFEA}"/>
              </a:ext>
            </a:extLst>
          </p:cNvPr>
          <p:cNvSpPr txBox="1"/>
          <p:nvPr/>
        </p:nvSpPr>
        <p:spPr>
          <a:xfrm>
            <a:off x="546750" y="6130895"/>
            <a:ext cx="114441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iSpot.tv. Data represents 117 measured broadcast and cable TV networks and is based on national ad units viewed on a live + same day basis, plus up to 30-day time-shifted, includes over-the-top streaming, over-the-air transmissions. Data is built up from individual ad impressions for every national ad unit (i.e., ad ratings), as extrapolated from the</a:t>
            </a:r>
            <a:r>
              <a:rPr lang="en-US" sz="800">
                <a:solidFill>
                  <a:srgbClr val="1F1A62"/>
                </a:solidFill>
                <a:latin typeface="Helvetica" panose="020B0403020202020204" pitchFamily="34" charset="0"/>
              </a:rPr>
              <a:t> iSpot.tv panel to the U.S. TV viewer census. The resulting data set takes the average ad rating within each day, network and daypart combination and is then added up to generate results for all of TV (i.e., ‘total monthly average’). Base = households, with A18-49 &amp; A25-54. See appendix for more methodology details.</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9" name="TextBox 28">
            <a:extLst>
              <a:ext uri="{FF2B5EF4-FFF2-40B4-BE49-F238E27FC236}">
                <a16:creationId xmlns:a16="http://schemas.microsoft.com/office/drawing/2014/main" id="{B8693FDA-1CBC-4A44-9749-1AA90F2643C7}"/>
              </a:ext>
            </a:extLst>
          </p:cNvPr>
          <p:cNvSpPr txBox="1"/>
          <p:nvPr/>
        </p:nvSpPr>
        <p:spPr>
          <a:xfrm>
            <a:off x="228909" y="5228090"/>
            <a:ext cx="11761986" cy="93871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YoY % Difference By Demo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solidFill>
                <a:srgbClr val="1F1A62"/>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0" name="TextBox 29">
            <a:extLst>
              <a:ext uri="{FF2B5EF4-FFF2-40B4-BE49-F238E27FC236}">
                <a16:creationId xmlns:a16="http://schemas.microsoft.com/office/drawing/2014/main" id="{B93E7CA2-307B-408D-8756-A9C355989F67}"/>
              </a:ext>
            </a:extLst>
          </p:cNvPr>
          <p:cNvSpPr txBox="1"/>
          <p:nvPr/>
        </p:nvSpPr>
        <p:spPr>
          <a:xfrm>
            <a:off x="1032086" y="5504054"/>
            <a:ext cx="455199" cy="24622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-1%</a:t>
            </a:r>
          </a:p>
        </p:txBody>
      </p:sp>
      <p:sp>
        <p:nvSpPr>
          <p:cNvPr id="32" name="TextBox 31">
            <a:extLst>
              <a:ext uri="{FF2B5EF4-FFF2-40B4-BE49-F238E27FC236}">
                <a16:creationId xmlns:a16="http://schemas.microsoft.com/office/drawing/2014/main" id="{0A924513-8D7F-4AB0-B67B-76873F58FF3C}"/>
              </a:ext>
            </a:extLst>
          </p:cNvPr>
          <p:cNvSpPr txBox="1"/>
          <p:nvPr/>
        </p:nvSpPr>
        <p:spPr>
          <a:xfrm>
            <a:off x="1982158" y="5510539"/>
            <a:ext cx="455199" cy="24622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+2%</a:t>
            </a:r>
          </a:p>
        </p:txBody>
      </p:sp>
      <p:sp>
        <p:nvSpPr>
          <p:cNvPr id="34" name="TextBox 33">
            <a:extLst>
              <a:ext uri="{FF2B5EF4-FFF2-40B4-BE49-F238E27FC236}">
                <a16:creationId xmlns:a16="http://schemas.microsoft.com/office/drawing/2014/main" id="{0B1B5C49-58D5-4762-A3FA-CD0187E99C77}"/>
              </a:ext>
            </a:extLst>
          </p:cNvPr>
          <p:cNvSpPr txBox="1"/>
          <p:nvPr/>
        </p:nvSpPr>
        <p:spPr>
          <a:xfrm>
            <a:off x="2945194" y="5510539"/>
            <a:ext cx="455199" cy="24622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+6%</a:t>
            </a:r>
          </a:p>
        </p:txBody>
      </p:sp>
      <p:sp>
        <p:nvSpPr>
          <p:cNvPr id="35" name="TextBox 34">
            <a:extLst>
              <a:ext uri="{FF2B5EF4-FFF2-40B4-BE49-F238E27FC236}">
                <a16:creationId xmlns:a16="http://schemas.microsoft.com/office/drawing/2014/main" id="{CCC696A3-8496-40AB-A441-57375BE3AB54}"/>
              </a:ext>
            </a:extLst>
          </p:cNvPr>
          <p:cNvSpPr txBox="1"/>
          <p:nvPr/>
        </p:nvSpPr>
        <p:spPr>
          <a:xfrm>
            <a:off x="3848666" y="5510538"/>
            <a:ext cx="527579" cy="25512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+14%</a:t>
            </a:r>
          </a:p>
        </p:txBody>
      </p:sp>
      <p:sp>
        <p:nvSpPr>
          <p:cNvPr id="36" name="TextBox 35">
            <a:extLst>
              <a:ext uri="{FF2B5EF4-FFF2-40B4-BE49-F238E27FC236}">
                <a16:creationId xmlns:a16="http://schemas.microsoft.com/office/drawing/2014/main" id="{E531EF24-B33B-41D1-BC8A-6EA5E5C7B22B}"/>
              </a:ext>
            </a:extLst>
          </p:cNvPr>
          <p:cNvSpPr txBox="1"/>
          <p:nvPr/>
        </p:nvSpPr>
        <p:spPr>
          <a:xfrm>
            <a:off x="4799939" y="5517024"/>
            <a:ext cx="527579" cy="25512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+9%</a:t>
            </a:r>
          </a:p>
        </p:txBody>
      </p:sp>
      <p:sp>
        <p:nvSpPr>
          <p:cNvPr id="37" name="TextBox 36">
            <a:extLst>
              <a:ext uri="{FF2B5EF4-FFF2-40B4-BE49-F238E27FC236}">
                <a16:creationId xmlns:a16="http://schemas.microsoft.com/office/drawing/2014/main" id="{C84CD6BD-5526-4166-963A-FFA8972E051A}"/>
              </a:ext>
            </a:extLst>
          </p:cNvPr>
          <p:cNvSpPr txBox="1"/>
          <p:nvPr/>
        </p:nvSpPr>
        <p:spPr>
          <a:xfrm>
            <a:off x="5733795" y="5517023"/>
            <a:ext cx="527579" cy="25512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+11%</a:t>
            </a:r>
          </a:p>
        </p:txBody>
      </p:sp>
      <p:sp>
        <p:nvSpPr>
          <p:cNvPr id="38" name="TextBox 37">
            <a:extLst>
              <a:ext uri="{FF2B5EF4-FFF2-40B4-BE49-F238E27FC236}">
                <a16:creationId xmlns:a16="http://schemas.microsoft.com/office/drawing/2014/main" id="{C4A3F6E8-BD8F-4F7A-984C-FD158C3BA274}"/>
              </a:ext>
            </a:extLst>
          </p:cNvPr>
          <p:cNvSpPr txBox="1"/>
          <p:nvPr/>
        </p:nvSpPr>
        <p:spPr>
          <a:xfrm>
            <a:off x="6677383" y="5517023"/>
            <a:ext cx="527579" cy="25512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+10%</a:t>
            </a:r>
          </a:p>
        </p:txBody>
      </p:sp>
      <p:sp>
        <p:nvSpPr>
          <p:cNvPr id="39" name="TextBox 38">
            <a:extLst>
              <a:ext uri="{FF2B5EF4-FFF2-40B4-BE49-F238E27FC236}">
                <a16:creationId xmlns:a16="http://schemas.microsoft.com/office/drawing/2014/main" id="{CFC3625B-6FF0-4FDF-B5AE-E0D9208AD790}"/>
              </a:ext>
            </a:extLst>
          </p:cNvPr>
          <p:cNvSpPr txBox="1"/>
          <p:nvPr/>
        </p:nvSpPr>
        <p:spPr>
          <a:xfrm>
            <a:off x="7620370" y="5517021"/>
            <a:ext cx="527579" cy="25512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+6%</a:t>
            </a:r>
          </a:p>
        </p:txBody>
      </p:sp>
      <p:sp>
        <p:nvSpPr>
          <p:cNvPr id="40" name="TextBox 39">
            <a:extLst>
              <a:ext uri="{FF2B5EF4-FFF2-40B4-BE49-F238E27FC236}">
                <a16:creationId xmlns:a16="http://schemas.microsoft.com/office/drawing/2014/main" id="{5CC9EBCA-8DC8-4140-98CF-96012FECBA4C}"/>
              </a:ext>
            </a:extLst>
          </p:cNvPr>
          <p:cNvSpPr txBox="1"/>
          <p:nvPr/>
        </p:nvSpPr>
        <p:spPr>
          <a:xfrm>
            <a:off x="8563954" y="5517024"/>
            <a:ext cx="527579" cy="24622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+1%</a:t>
            </a:r>
          </a:p>
        </p:txBody>
      </p:sp>
      <p:sp>
        <p:nvSpPr>
          <p:cNvPr id="41" name="TextBox 40">
            <a:extLst>
              <a:ext uri="{FF2B5EF4-FFF2-40B4-BE49-F238E27FC236}">
                <a16:creationId xmlns:a16="http://schemas.microsoft.com/office/drawing/2014/main" id="{AB545D17-1D43-4A90-B869-8BB715C899A9}"/>
              </a:ext>
            </a:extLst>
          </p:cNvPr>
          <p:cNvSpPr txBox="1"/>
          <p:nvPr/>
        </p:nvSpPr>
        <p:spPr>
          <a:xfrm>
            <a:off x="9546451" y="5517023"/>
            <a:ext cx="424475" cy="255125"/>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-2%</a:t>
            </a:r>
          </a:p>
        </p:txBody>
      </p:sp>
      <p:sp>
        <p:nvSpPr>
          <p:cNvPr id="42" name="TextBox 41">
            <a:extLst>
              <a:ext uri="{FF2B5EF4-FFF2-40B4-BE49-F238E27FC236}">
                <a16:creationId xmlns:a16="http://schemas.microsoft.com/office/drawing/2014/main" id="{BC2141DD-EA7B-4AE1-86CC-A39ADEA1F194}"/>
              </a:ext>
            </a:extLst>
          </p:cNvPr>
          <p:cNvSpPr txBox="1"/>
          <p:nvPr/>
        </p:nvSpPr>
        <p:spPr>
          <a:xfrm>
            <a:off x="10499766" y="5517022"/>
            <a:ext cx="424476" cy="24622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0%</a:t>
            </a:r>
          </a:p>
        </p:txBody>
      </p:sp>
      <p:sp>
        <p:nvSpPr>
          <p:cNvPr id="43" name="TextBox 42">
            <a:extLst>
              <a:ext uri="{FF2B5EF4-FFF2-40B4-BE49-F238E27FC236}">
                <a16:creationId xmlns:a16="http://schemas.microsoft.com/office/drawing/2014/main" id="{F76A6BF7-8793-478A-BE13-3BC54FC5CABD}"/>
              </a:ext>
            </a:extLst>
          </p:cNvPr>
          <p:cNvSpPr txBox="1"/>
          <p:nvPr/>
        </p:nvSpPr>
        <p:spPr>
          <a:xfrm>
            <a:off x="11429777" y="5513782"/>
            <a:ext cx="424475" cy="24622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prstClr val="black"/>
                </a:solidFill>
                <a:latin typeface="Helvetica" panose="020B0403020202020204" pitchFamily="34" charset="0"/>
              </a:rPr>
              <a:t>0</a:t>
            </a: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a:t>
            </a:r>
          </a:p>
        </p:txBody>
      </p:sp>
      <p:sp>
        <p:nvSpPr>
          <p:cNvPr id="44" name="TextBox 43">
            <a:extLst>
              <a:ext uri="{FF2B5EF4-FFF2-40B4-BE49-F238E27FC236}">
                <a16:creationId xmlns:a16="http://schemas.microsoft.com/office/drawing/2014/main" id="{2405AF8B-3BA0-4CEB-BAC7-5BE67B8725D7}"/>
              </a:ext>
            </a:extLst>
          </p:cNvPr>
          <p:cNvSpPr txBox="1"/>
          <p:nvPr/>
        </p:nvSpPr>
        <p:spPr>
          <a:xfrm>
            <a:off x="1036699" y="5807315"/>
            <a:ext cx="455199" cy="24622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0%</a:t>
            </a:r>
          </a:p>
        </p:txBody>
      </p:sp>
      <p:sp>
        <p:nvSpPr>
          <p:cNvPr id="45" name="TextBox 44">
            <a:extLst>
              <a:ext uri="{FF2B5EF4-FFF2-40B4-BE49-F238E27FC236}">
                <a16:creationId xmlns:a16="http://schemas.microsoft.com/office/drawing/2014/main" id="{709F7DBA-DCCE-4822-B057-7E4A32869C29}"/>
              </a:ext>
            </a:extLst>
          </p:cNvPr>
          <p:cNvSpPr txBox="1"/>
          <p:nvPr/>
        </p:nvSpPr>
        <p:spPr>
          <a:xfrm>
            <a:off x="1986771" y="5813800"/>
            <a:ext cx="455199" cy="24622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+1%</a:t>
            </a:r>
          </a:p>
        </p:txBody>
      </p:sp>
      <p:sp>
        <p:nvSpPr>
          <p:cNvPr id="47" name="TextBox 46">
            <a:extLst>
              <a:ext uri="{FF2B5EF4-FFF2-40B4-BE49-F238E27FC236}">
                <a16:creationId xmlns:a16="http://schemas.microsoft.com/office/drawing/2014/main" id="{59C09CF1-B0A0-470A-A2B4-20B81C259780}"/>
              </a:ext>
            </a:extLst>
          </p:cNvPr>
          <p:cNvSpPr txBox="1"/>
          <p:nvPr/>
        </p:nvSpPr>
        <p:spPr>
          <a:xfrm>
            <a:off x="2949807" y="5813800"/>
            <a:ext cx="455199" cy="24622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+7%</a:t>
            </a:r>
          </a:p>
        </p:txBody>
      </p:sp>
      <p:sp>
        <p:nvSpPr>
          <p:cNvPr id="48" name="TextBox 47">
            <a:extLst>
              <a:ext uri="{FF2B5EF4-FFF2-40B4-BE49-F238E27FC236}">
                <a16:creationId xmlns:a16="http://schemas.microsoft.com/office/drawing/2014/main" id="{CC4CCA94-7A01-4E1F-BB25-84F3DAA221A0}"/>
              </a:ext>
            </a:extLst>
          </p:cNvPr>
          <p:cNvSpPr txBox="1"/>
          <p:nvPr/>
        </p:nvSpPr>
        <p:spPr>
          <a:xfrm>
            <a:off x="3834425" y="5813799"/>
            <a:ext cx="527579" cy="25512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+14%</a:t>
            </a:r>
          </a:p>
        </p:txBody>
      </p:sp>
      <p:sp>
        <p:nvSpPr>
          <p:cNvPr id="49" name="TextBox 48">
            <a:extLst>
              <a:ext uri="{FF2B5EF4-FFF2-40B4-BE49-F238E27FC236}">
                <a16:creationId xmlns:a16="http://schemas.microsoft.com/office/drawing/2014/main" id="{AA932891-8578-4A7D-9EA8-C001B53C4FED}"/>
              </a:ext>
            </a:extLst>
          </p:cNvPr>
          <p:cNvSpPr txBox="1"/>
          <p:nvPr/>
        </p:nvSpPr>
        <p:spPr>
          <a:xfrm>
            <a:off x="4804552" y="5820285"/>
            <a:ext cx="527579" cy="25512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+9%</a:t>
            </a:r>
          </a:p>
        </p:txBody>
      </p:sp>
      <p:sp>
        <p:nvSpPr>
          <p:cNvPr id="50" name="TextBox 49">
            <a:extLst>
              <a:ext uri="{FF2B5EF4-FFF2-40B4-BE49-F238E27FC236}">
                <a16:creationId xmlns:a16="http://schemas.microsoft.com/office/drawing/2014/main" id="{AA054AF7-7CA4-44B1-9317-19632E606161}"/>
              </a:ext>
            </a:extLst>
          </p:cNvPr>
          <p:cNvSpPr txBox="1"/>
          <p:nvPr/>
        </p:nvSpPr>
        <p:spPr>
          <a:xfrm>
            <a:off x="5738408" y="5820284"/>
            <a:ext cx="527579" cy="25512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+12%</a:t>
            </a:r>
          </a:p>
        </p:txBody>
      </p:sp>
      <p:sp>
        <p:nvSpPr>
          <p:cNvPr id="51" name="TextBox 50">
            <a:extLst>
              <a:ext uri="{FF2B5EF4-FFF2-40B4-BE49-F238E27FC236}">
                <a16:creationId xmlns:a16="http://schemas.microsoft.com/office/drawing/2014/main" id="{DC09F53E-15B6-4753-B944-E357299DEA00}"/>
              </a:ext>
            </a:extLst>
          </p:cNvPr>
          <p:cNvSpPr txBox="1"/>
          <p:nvPr/>
        </p:nvSpPr>
        <p:spPr>
          <a:xfrm>
            <a:off x="6681996" y="5820284"/>
            <a:ext cx="527579" cy="25512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+11%</a:t>
            </a:r>
          </a:p>
        </p:txBody>
      </p:sp>
      <p:sp>
        <p:nvSpPr>
          <p:cNvPr id="52" name="TextBox 51">
            <a:extLst>
              <a:ext uri="{FF2B5EF4-FFF2-40B4-BE49-F238E27FC236}">
                <a16:creationId xmlns:a16="http://schemas.microsoft.com/office/drawing/2014/main" id="{CA649EEC-518C-41B6-989C-1817546065FF}"/>
              </a:ext>
            </a:extLst>
          </p:cNvPr>
          <p:cNvSpPr txBox="1"/>
          <p:nvPr/>
        </p:nvSpPr>
        <p:spPr>
          <a:xfrm>
            <a:off x="7624983" y="5820282"/>
            <a:ext cx="527579" cy="25512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+7%</a:t>
            </a:r>
          </a:p>
        </p:txBody>
      </p:sp>
      <p:sp>
        <p:nvSpPr>
          <p:cNvPr id="53" name="TextBox 52">
            <a:extLst>
              <a:ext uri="{FF2B5EF4-FFF2-40B4-BE49-F238E27FC236}">
                <a16:creationId xmlns:a16="http://schemas.microsoft.com/office/drawing/2014/main" id="{86113EDE-01D8-44EE-8A4D-FB9B5FA942A9}"/>
              </a:ext>
            </a:extLst>
          </p:cNvPr>
          <p:cNvSpPr txBox="1"/>
          <p:nvPr/>
        </p:nvSpPr>
        <p:spPr>
          <a:xfrm>
            <a:off x="8559140" y="5820285"/>
            <a:ext cx="527579" cy="24622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+1%</a:t>
            </a:r>
          </a:p>
        </p:txBody>
      </p:sp>
      <p:sp>
        <p:nvSpPr>
          <p:cNvPr id="54" name="TextBox 53">
            <a:extLst>
              <a:ext uri="{FF2B5EF4-FFF2-40B4-BE49-F238E27FC236}">
                <a16:creationId xmlns:a16="http://schemas.microsoft.com/office/drawing/2014/main" id="{C1B97715-4B85-4131-A65A-83D37BBDE1C8}"/>
              </a:ext>
            </a:extLst>
          </p:cNvPr>
          <p:cNvSpPr txBox="1"/>
          <p:nvPr/>
        </p:nvSpPr>
        <p:spPr>
          <a:xfrm>
            <a:off x="9551064" y="5820284"/>
            <a:ext cx="424475" cy="255125"/>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-2%</a:t>
            </a:r>
          </a:p>
        </p:txBody>
      </p:sp>
      <p:sp>
        <p:nvSpPr>
          <p:cNvPr id="55" name="TextBox 54">
            <a:extLst>
              <a:ext uri="{FF2B5EF4-FFF2-40B4-BE49-F238E27FC236}">
                <a16:creationId xmlns:a16="http://schemas.microsoft.com/office/drawing/2014/main" id="{E3357589-57BA-411C-B9F4-83DB5B14C594}"/>
              </a:ext>
            </a:extLst>
          </p:cNvPr>
          <p:cNvSpPr txBox="1"/>
          <p:nvPr/>
        </p:nvSpPr>
        <p:spPr>
          <a:xfrm>
            <a:off x="10494952" y="5820283"/>
            <a:ext cx="424476" cy="24622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-1%</a:t>
            </a:r>
          </a:p>
        </p:txBody>
      </p:sp>
      <p:sp>
        <p:nvSpPr>
          <p:cNvPr id="56" name="TextBox 55">
            <a:extLst>
              <a:ext uri="{FF2B5EF4-FFF2-40B4-BE49-F238E27FC236}">
                <a16:creationId xmlns:a16="http://schemas.microsoft.com/office/drawing/2014/main" id="{B7049286-A7F8-4CAE-801C-422072A7430E}"/>
              </a:ext>
            </a:extLst>
          </p:cNvPr>
          <p:cNvSpPr txBox="1"/>
          <p:nvPr/>
        </p:nvSpPr>
        <p:spPr>
          <a:xfrm>
            <a:off x="11434390" y="5817043"/>
            <a:ext cx="424475" cy="24622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Helvetica" panose="020B0403020202020204" pitchFamily="34" charset="0"/>
                <a:ea typeface="+mn-ea"/>
                <a:cs typeface="+mn-cs"/>
              </a:rPr>
              <a:t>-1%</a:t>
            </a:r>
          </a:p>
        </p:txBody>
      </p:sp>
      <p:sp>
        <p:nvSpPr>
          <p:cNvPr id="57" name="TextBox 56">
            <a:extLst>
              <a:ext uri="{FF2B5EF4-FFF2-40B4-BE49-F238E27FC236}">
                <a16:creationId xmlns:a16="http://schemas.microsoft.com/office/drawing/2014/main" id="{8967F2E6-3F92-4EA0-ACDB-65961F5BA124}"/>
              </a:ext>
            </a:extLst>
          </p:cNvPr>
          <p:cNvSpPr txBox="1"/>
          <p:nvPr/>
        </p:nvSpPr>
        <p:spPr>
          <a:xfrm>
            <a:off x="216817" y="5510894"/>
            <a:ext cx="72586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P18-49:</a:t>
            </a:r>
          </a:p>
        </p:txBody>
      </p:sp>
      <p:sp>
        <p:nvSpPr>
          <p:cNvPr id="58" name="TextBox 57">
            <a:extLst>
              <a:ext uri="{FF2B5EF4-FFF2-40B4-BE49-F238E27FC236}">
                <a16:creationId xmlns:a16="http://schemas.microsoft.com/office/drawing/2014/main" id="{0E3DAFB2-FF65-40AE-93FE-58AD9FEB9895}"/>
              </a:ext>
            </a:extLst>
          </p:cNvPr>
          <p:cNvSpPr txBox="1"/>
          <p:nvPr/>
        </p:nvSpPr>
        <p:spPr>
          <a:xfrm>
            <a:off x="218388" y="5804696"/>
            <a:ext cx="725864"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P25-54:</a:t>
            </a:r>
          </a:p>
        </p:txBody>
      </p:sp>
      <p:pic>
        <p:nvPicPr>
          <p:cNvPr id="59" name="Picture 58">
            <a:extLst>
              <a:ext uri="{FF2B5EF4-FFF2-40B4-BE49-F238E27FC236}">
                <a16:creationId xmlns:a16="http://schemas.microsoft.com/office/drawing/2014/main" id="{CCE63C52-9DD9-4F8A-9893-6BB793CF8D5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1401026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62119"/>
          </a:xfrm>
          <a:prstGeom prst="rect">
            <a:avLst/>
          </a:prstGeom>
        </p:spPr>
      </p:pic>
      <p:cxnSp>
        <p:nvCxnSpPr>
          <p:cNvPr id="5" name="Straight Connector 4">
            <a:extLst>
              <a:ext uri="{FF2B5EF4-FFF2-40B4-BE49-F238E27FC236}">
                <a16:creationId xmlns:a16="http://schemas.microsoft.com/office/drawing/2014/main" id="{FC0512CB-8FBF-4050-813E-B417D0FD5E9C}"/>
              </a:ext>
            </a:extLst>
          </p:cNvPr>
          <p:cNvCxnSpPr/>
          <p:nvPr/>
        </p:nvCxnSpPr>
        <p:spPr>
          <a:xfrm>
            <a:off x="371292"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7B166B04-E36A-4CB4-8A7E-53FAC67B0431}"/>
              </a:ext>
            </a:extLst>
          </p:cNvPr>
          <p:cNvSpPr txBox="1"/>
          <p:nvPr/>
        </p:nvSpPr>
        <p:spPr>
          <a:xfrm>
            <a:off x="371291" y="5603082"/>
            <a:ext cx="6802507" cy="553998"/>
          </a:xfrm>
          <a:prstGeom prst="rect">
            <a:avLst/>
          </a:prstGeom>
          <a:noFill/>
          <a:ln>
            <a:solidFill>
              <a:schemeClr val="bg1"/>
            </a:solidFill>
          </a:ln>
        </p:spPr>
        <p:txBody>
          <a:bodyPr wrap="square">
            <a:spAutoFit/>
          </a:bodyPr>
          <a:lstStyle/>
          <a:p>
            <a:r>
              <a:rPr lang="en-US" sz="1000" b="0" i="0">
                <a:solidFill>
                  <a:schemeClr val="bg1"/>
                </a:solidFill>
                <a:effectLst/>
                <a:latin typeface="Helvetica" panose="020B0403020202020204" pitchFamily="34" charset="0"/>
              </a:rPr>
              <a:t>*iSpot’s Ad Rating = a measure of total households where at least one TV had a verified exposure to a given TV ad. The verification is done by the on-screen detection of the ad play in 18M homes, balanced and extrapolated to the U.S. Census. The ‘average </a:t>
            </a:r>
            <a:r>
              <a:rPr lang="en-US" sz="1000">
                <a:solidFill>
                  <a:schemeClr val="bg1"/>
                </a:solidFill>
                <a:latin typeface="Helvetica" panose="020B0403020202020204" pitchFamily="34" charset="0"/>
              </a:rPr>
              <a:t>a</a:t>
            </a:r>
            <a:r>
              <a:rPr lang="en-US" sz="1000" b="0" i="0">
                <a:solidFill>
                  <a:schemeClr val="bg1"/>
                </a:solidFill>
                <a:effectLst/>
                <a:latin typeface="Helvetica" panose="020B0403020202020204" pitchFamily="34" charset="0"/>
              </a:rPr>
              <a:t>d </a:t>
            </a:r>
            <a:r>
              <a:rPr lang="en-US" sz="1000">
                <a:solidFill>
                  <a:schemeClr val="bg1"/>
                </a:solidFill>
                <a:latin typeface="Helvetica" panose="020B0403020202020204" pitchFamily="34" charset="0"/>
              </a:rPr>
              <a:t>r</a:t>
            </a:r>
            <a:r>
              <a:rPr lang="en-US" sz="1000" b="0" i="0">
                <a:solidFill>
                  <a:schemeClr val="bg1"/>
                </a:solidFill>
                <a:effectLst/>
                <a:latin typeface="Helvetica" panose="020B0403020202020204" pitchFamily="34" charset="0"/>
              </a:rPr>
              <a:t>ating’ is the average of all ad units within </a:t>
            </a:r>
            <a:r>
              <a:rPr lang="en-US" sz="1000">
                <a:solidFill>
                  <a:schemeClr val="bg1"/>
                </a:solidFill>
                <a:latin typeface="Helvetica" panose="020B0403020202020204" pitchFamily="34" charset="0"/>
              </a:rPr>
              <a:t>each day, daypart and measured network.</a:t>
            </a:r>
          </a:p>
        </p:txBody>
      </p:sp>
      <p:sp>
        <p:nvSpPr>
          <p:cNvPr id="9" name="TextBox 8">
            <a:extLst>
              <a:ext uri="{FF2B5EF4-FFF2-40B4-BE49-F238E27FC236}">
                <a16:creationId xmlns:a16="http://schemas.microsoft.com/office/drawing/2014/main" id="{88D12F5C-6B6D-470D-B7D9-904EB5620617}"/>
              </a:ext>
            </a:extLst>
          </p:cNvPr>
          <p:cNvSpPr txBox="1"/>
          <p:nvPr/>
        </p:nvSpPr>
        <p:spPr>
          <a:xfrm>
            <a:off x="193542" y="3434080"/>
            <a:ext cx="748929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chemeClr val="bg1"/>
                </a:solidFill>
                <a:latin typeface="Helvetica" pitchFamily="2" charset="0"/>
              </a:rPr>
              <a:t>Viewers expanded their daypart diet for different experiences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E600"/>
                </a:solidFill>
                <a:effectLst/>
                <a:uLnTx/>
                <a:uFillTx/>
                <a:latin typeface="Helvetica" pitchFamily="2" charset="0"/>
                <a:ea typeface="+mn-ea"/>
                <a:cs typeface="+mn-cs"/>
              </a:rPr>
              <a:t>TV ad ratings by daypart</a:t>
            </a:r>
          </a:p>
        </p:txBody>
      </p:sp>
    </p:spTree>
    <p:extLst>
      <p:ext uri="{BB962C8B-B14F-4D97-AF65-F5344CB8AC3E}">
        <p14:creationId xmlns:p14="http://schemas.microsoft.com/office/powerpoint/2010/main" val="1337506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0" name="TextBox 69">
            <a:extLst>
              <a:ext uri="{FF2B5EF4-FFF2-40B4-BE49-F238E27FC236}">
                <a16:creationId xmlns:a16="http://schemas.microsoft.com/office/drawing/2014/main" id="{D735D0F8-3DB5-402E-A037-50A24D477A52}"/>
              </a:ext>
            </a:extLst>
          </p:cNvPr>
          <p:cNvSpPr txBox="1"/>
          <p:nvPr/>
        </p:nvSpPr>
        <p:spPr>
          <a:xfrm>
            <a:off x="546750" y="6074935"/>
            <a:ext cx="114441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iSpot.tv. Data represents 117 measured broadcast and cable TV networks and is based on national ad units viewed on a live + same day basis, plus up to 30-day time-shifted, includes over-the-top streaming, over-the-air transmissions. Data is built up from individual ad impressions for every national ad unit (i.e., ad ratings), as extrapolated from the iSpot.tv panel to the U.S. TV viewer census. The resulting data set takes the average ad rating within each day, network and daypart combination and is then added up to generate results for all of TV (i.e., ‘total monthly average’). Base = households, with A18-49 &amp; A25-54. </a:t>
            </a:r>
            <a:r>
              <a:rPr lang="en-US" sz="800">
                <a:solidFill>
                  <a:srgbClr val="1F1A62"/>
                </a:solidFill>
                <a:latin typeface="Helvetica" panose="020B0403020202020204" pitchFamily="34" charset="0"/>
              </a:rPr>
              <a:t>See appendix for more methodology details.</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6" name="Rectangle 45">
            <a:extLst>
              <a:ext uri="{FF2B5EF4-FFF2-40B4-BE49-F238E27FC236}">
                <a16:creationId xmlns:a16="http://schemas.microsoft.com/office/drawing/2014/main" id="{90D3A715-FB61-4838-9AF8-1C6A8E108EDF}"/>
              </a:ext>
            </a:extLst>
          </p:cNvPr>
          <p:cNvSpPr/>
          <p:nvPr/>
        </p:nvSpPr>
        <p:spPr>
          <a:xfrm>
            <a:off x="228909" y="228635"/>
            <a:ext cx="1080358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With the rise in ‘work from home,’ audiences were able to watch programming in more dayparts than they did pre-pandemic</a:t>
            </a:r>
            <a:endParaRPr kumimoji="0" lang="en-US" sz="2600" b="1" i="0" u="none" strike="noStrike" kern="1200" cap="none" spc="0" normalizeH="0" baseline="0" noProof="0">
              <a:ln>
                <a:noFill/>
              </a:ln>
              <a:solidFill>
                <a:srgbClr val="D555B3"/>
              </a:solidFill>
              <a:effectLst/>
              <a:uLnTx/>
              <a:uFillTx/>
              <a:latin typeface="Helvetica" pitchFamily="2" charset="0"/>
              <a:ea typeface="+mn-ea"/>
              <a:cs typeface="+mn-cs"/>
            </a:endParaRPr>
          </a:p>
        </p:txBody>
      </p:sp>
      <p:graphicFrame>
        <p:nvGraphicFramePr>
          <p:cNvPr id="4" name="Chart 3">
            <a:extLst>
              <a:ext uri="{FF2B5EF4-FFF2-40B4-BE49-F238E27FC236}">
                <a16:creationId xmlns:a16="http://schemas.microsoft.com/office/drawing/2014/main" id="{CE120633-DF61-45A9-AB88-B158BE469ED3}"/>
              </a:ext>
            </a:extLst>
          </p:cNvPr>
          <p:cNvGraphicFramePr/>
          <p:nvPr>
            <p:extLst>
              <p:ext uri="{D42A27DB-BD31-4B8C-83A1-F6EECF244321}">
                <p14:modId xmlns:p14="http://schemas.microsoft.com/office/powerpoint/2010/main" val="244119551"/>
              </p:ext>
            </p:extLst>
          </p:nvPr>
        </p:nvGraphicFramePr>
        <p:xfrm>
          <a:off x="143959" y="1291474"/>
          <a:ext cx="11846936" cy="434575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5E457BE-F66E-48D3-9FF3-41585A7258D9}"/>
              </a:ext>
            </a:extLst>
          </p:cNvPr>
          <p:cNvSpPr txBox="1"/>
          <p:nvPr/>
        </p:nvSpPr>
        <p:spPr>
          <a:xfrm>
            <a:off x="970126" y="3618105"/>
            <a:ext cx="689947"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+4.0%</a:t>
            </a:r>
          </a:p>
        </p:txBody>
      </p:sp>
      <p:sp>
        <p:nvSpPr>
          <p:cNvPr id="12" name="TextBox 11">
            <a:extLst>
              <a:ext uri="{FF2B5EF4-FFF2-40B4-BE49-F238E27FC236}">
                <a16:creationId xmlns:a16="http://schemas.microsoft.com/office/drawing/2014/main" id="{7420C8D2-9336-4EB7-9CDE-566E6A451827}"/>
              </a:ext>
            </a:extLst>
          </p:cNvPr>
          <p:cNvSpPr txBox="1"/>
          <p:nvPr/>
        </p:nvSpPr>
        <p:spPr>
          <a:xfrm>
            <a:off x="2582946" y="3477787"/>
            <a:ext cx="775524"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+13.2%</a:t>
            </a:r>
          </a:p>
        </p:txBody>
      </p:sp>
      <p:sp>
        <p:nvSpPr>
          <p:cNvPr id="13" name="TextBox 12">
            <a:extLst>
              <a:ext uri="{FF2B5EF4-FFF2-40B4-BE49-F238E27FC236}">
                <a16:creationId xmlns:a16="http://schemas.microsoft.com/office/drawing/2014/main" id="{8D4E8BE3-9B2D-43EA-9FC2-0FBE00E3B457}"/>
              </a:ext>
            </a:extLst>
          </p:cNvPr>
          <p:cNvSpPr txBox="1"/>
          <p:nvPr/>
        </p:nvSpPr>
        <p:spPr>
          <a:xfrm>
            <a:off x="4262489" y="3193516"/>
            <a:ext cx="775524"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+11.1%</a:t>
            </a:r>
          </a:p>
        </p:txBody>
      </p:sp>
      <p:sp>
        <p:nvSpPr>
          <p:cNvPr id="14" name="TextBox 13">
            <a:extLst>
              <a:ext uri="{FF2B5EF4-FFF2-40B4-BE49-F238E27FC236}">
                <a16:creationId xmlns:a16="http://schemas.microsoft.com/office/drawing/2014/main" id="{EE8A7CB9-C3B6-41C7-849C-68AD6C1AFFF0}"/>
              </a:ext>
            </a:extLst>
          </p:cNvPr>
          <p:cNvSpPr txBox="1"/>
          <p:nvPr/>
        </p:nvSpPr>
        <p:spPr>
          <a:xfrm>
            <a:off x="6022465" y="2385853"/>
            <a:ext cx="642287"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+2.4%</a:t>
            </a:r>
          </a:p>
        </p:txBody>
      </p:sp>
      <p:sp>
        <p:nvSpPr>
          <p:cNvPr id="16" name="TextBox 15">
            <a:extLst>
              <a:ext uri="{FF2B5EF4-FFF2-40B4-BE49-F238E27FC236}">
                <a16:creationId xmlns:a16="http://schemas.microsoft.com/office/drawing/2014/main" id="{9A000709-B44C-4F84-9A06-95E6981434C7}"/>
              </a:ext>
            </a:extLst>
          </p:cNvPr>
          <p:cNvSpPr txBox="1"/>
          <p:nvPr/>
        </p:nvSpPr>
        <p:spPr>
          <a:xfrm>
            <a:off x="7664725" y="2790120"/>
            <a:ext cx="689947"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+7.8%</a:t>
            </a:r>
          </a:p>
        </p:txBody>
      </p:sp>
      <p:sp>
        <p:nvSpPr>
          <p:cNvPr id="17" name="TextBox 16">
            <a:extLst>
              <a:ext uri="{FF2B5EF4-FFF2-40B4-BE49-F238E27FC236}">
                <a16:creationId xmlns:a16="http://schemas.microsoft.com/office/drawing/2014/main" id="{C1D2D014-64FC-4625-95FD-CC20F9DE9B41}"/>
              </a:ext>
            </a:extLst>
          </p:cNvPr>
          <p:cNvSpPr txBox="1"/>
          <p:nvPr/>
        </p:nvSpPr>
        <p:spPr>
          <a:xfrm>
            <a:off x="9407949" y="3855347"/>
            <a:ext cx="586987"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-5.0%</a:t>
            </a:r>
          </a:p>
        </p:txBody>
      </p:sp>
      <p:sp>
        <p:nvSpPr>
          <p:cNvPr id="18" name="TextBox 17">
            <a:extLst>
              <a:ext uri="{FF2B5EF4-FFF2-40B4-BE49-F238E27FC236}">
                <a16:creationId xmlns:a16="http://schemas.microsoft.com/office/drawing/2014/main" id="{6DDE794E-E6B8-4B0E-903C-6CAA8D0A37FC}"/>
              </a:ext>
            </a:extLst>
          </p:cNvPr>
          <p:cNvSpPr txBox="1"/>
          <p:nvPr/>
        </p:nvSpPr>
        <p:spPr>
          <a:xfrm>
            <a:off x="11030097" y="3599252"/>
            <a:ext cx="689947"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+5.2%</a:t>
            </a:r>
          </a:p>
        </p:txBody>
      </p:sp>
      <p:sp>
        <p:nvSpPr>
          <p:cNvPr id="19" name="TextBox 18">
            <a:extLst>
              <a:ext uri="{FF2B5EF4-FFF2-40B4-BE49-F238E27FC236}">
                <a16:creationId xmlns:a16="http://schemas.microsoft.com/office/drawing/2014/main" id="{8D4CE3CC-771F-4D5E-8848-0ADEE8EFB498}"/>
              </a:ext>
            </a:extLst>
          </p:cNvPr>
          <p:cNvSpPr txBox="1"/>
          <p:nvPr/>
        </p:nvSpPr>
        <p:spPr>
          <a:xfrm>
            <a:off x="228909" y="5303504"/>
            <a:ext cx="11761986" cy="76944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YoY % Difference By Demo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solidFill>
                <a:srgbClr val="1F1A62"/>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2" name="TextBox 21">
            <a:extLst>
              <a:ext uri="{FF2B5EF4-FFF2-40B4-BE49-F238E27FC236}">
                <a16:creationId xmlns:a16="http://schemas.microsoft.com/office/drawing/2014/main" id="{4C5565A8-94EA-452C-90EF-D782CDE33E0C}"/>
              </a:ext>
            </a:extLst>
          </p:cNvPr>
          <p:cNvSpPr txBox="1"/>
          <p:nvPr/>
        </p:nvSpPr>
        <p:spPr>
          <a:xfrm>
            <a:off x="216817" y="5548602"/>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P18-49:</a:t>
            </a:r>
          </a:p>
        </p:txBody>
      </p:sp>
      <p:sp>
        <p:nvSpPr>
          <p:cNvPr id="23" name="TextBox 22">
            <a:extLst>
              <a:ext uri="{FF2B5EF4-FFF2-40B4-BE49-F238E27FC236}">
                <a16:creationId xmlns:a16="http://schemas.microsoft.com/office/drawing/2014/main" id="{4A758501-A061-4352-9E50-7B4DF1FC4EE4}"/>
              </a:ext>
            </a:extLst>
          </p:cNvPr>
          <p:cNvSpPr txBox="1"/>
          <p:nvPr/>
        </p:nvSpPr>
        <p:spPr>
          <a:xfrm>
            <a:off x="218388" y="5748134"/>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P25-54:</a:t>
            </a:r>
          </a:p>
        </p:txBody>
      </p:sp>
      <p:sp>
        <p:nvSpPr>
          <p:cNvPr id="24" name="TextBox 23">
            <a:extLst>
              <a:ext uri="{FF2B5EF4-FFF2-40B4-BE49-F238E27FC236}">
                <a16:creationId xmlns:a16="http://schemas.microsoft.com/office/drawing/2014/main" id="{2E60C5E0-5C89-4EE5-A629-B53110203926}"/>
              </a:ext>
            </a:extLst>
          </p:cNvPr>
          <p:cNvSpPr txBox="1"/>
          <p:nvPr/>
        </p:nvSpPr>
        <p:spPr>
          <a:xfrm>
            <a:off x="2575087" y="554074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+12.3%</a:t>
            </a:r>
          </a:p>
        </p:txBody>
      </p:sp>
      <p:sp>
        <p:nvSpPr>
          <p:cNvPr id="27" name="TextBox 26">
            <a:extLst>
              <a:ext uri="{FF2B5EF4-FFF2-40B4-BE49-F238E27FC236}">
                <a16:creationId xmlns:a16="http://schemas.microsoft.com/office/drawing/2014/main" id="{472882D5-2BE1-4FD2-8FCC-009804097588}"/>
              </a:ext>
            </a:extLst>
          </p:cNvPr>
          <p:cNvSpPr txBox="1"/>
          <p:nvPr/>
        </p:nvSpPr>
        <p:spPr>
          <a:xfrm>
            <a:off x="2567229" y="575913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+11.6%</a:t>
            </a:r>
          </a:p>
        </p:txBody>
      </p:sp>
      <p:sp>
        <p:nvSpPr>
          <p:cNvPr id="28" name="TextBox 27">
            <a:extLst>
              <a:ext uri="{FF2B5EF4-FFF2-40B4-BE49-F238E27FC236}">
                <a16:creationId xmlns:a16="http://schemas.microsoft.com/office/drawing/2014/main" id="{20A60CDB-D193-4C86-8E41-583A36036C55}"/>
              </a:ext>
            </a:extLst>
          </p:cNvPr>
          <p:cNvSpPr txBox="1"/>
          <p:nvPr/>
        </p:nvSpPr>
        <p:spPr>
          <a:xfrm>
            <a:off x="879831" y="554231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+3.4%</a:t>
            </a:r>
          </a:p>
        </p:txBody>
      </p:sp>
      <p:sp>
        <p:nvSpPr>
          <p:cNvPr id="29" name="TextBox 28">
            <a:extLst>
              <a:ext uri="{FF2B5EF4-FFF2-40B4-BE49-F238E27FC236}">
                <a16:creationId xmlns:a16="http://schemas.microsoft.com/office/drawing/2014/main" id="{0FCEFE6E-FF7D-4CC7-9542-32DDB389697D}"/>
              </a:ext>
            </a:extLst>
          </p:cNvPr>
          <p:cNvSpPr txBox="1"/>
          <p:nvPr/>
        </p:nvSpPr>
        <p:spPr>
          <a:xfrm>
            <a:off x="871973" y="576070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+2.7%</a:t>
            </a:r>
          </a:p>
        </p:txBody>
      </p:sp>
      <p:sp>
        <p:nvSpPr>
          <p:cNvPr id="30" name="TextBox 29">
            <a:extLst>
              <a:ext uri="{FF2B5EF4-FFF2-40B4-BE49-F238E27FC236}">
                <a16:creationId xmlns:a16="http://schemas.microsoft.com/office/drawing/2014/main" id="{C5295611-DD0C-4309-8443-CC7478AF5C10}"/>
              </a:ext>
            </a:extLst>
          </p:cNvPr>
          <p:cNvSpPr txBox="1"/>
          <p:nvPr/>
        </p:nvSpPr>
        <p:spPr>
          <a:xfrm>
            <a:off x="4301759" y="554231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+10.2%</a:t>
            </a:r>
          </a:p>
        </p:txBody>
      </p:sp>
      <p:sp>
        <p:nvSpPr>
          <p:cNvPr id="31" name="TextBox 30">
            <a:extLst>
              <a:ext uri="{FF2B5EF4-FFF2-40B4-BE49-F238E27FC236}">
                <a16:creationId xmlns:a16="http://schemas.microsoft.com/office/drawing/2014/main" id="{3CD9FB75-8C74-42BB-ABA1-29BE5137531F}"/>
              </a:ext>
            </a:extLst>
          </p:cNvPr>
          <p:cNvSpPr txBox="1"/>
          <p:nvPr/>
        </p:nvSpPr>
        <p:spPr>
          <a:xfrm>
            <a:off x="4293901" y="5760703"/>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+9.4%</a:t>
            </a:r>
          </a:p>
        </p:txBody>
      </p:sp>
      <p:sp>
        <p:nvSpPr>
          <p:cNvPr id="32" name="TextBox 31">
            <a:extLst>
              <a:ext uri="{FF2B5EF4-FFF2-40B4-BE49-F238E27FC236}">
                <a16:creationId xmlns:a16="http://schemas.microsoft.com/office/drawing/2014/main" id="{F01AE596-85F0-4AD1-B0C8-57543FF9A0FC}"/>
              </a:ext>
            </a:extLst>
          </p:cNvPr>
          <p:cNvSpPr txBox="1"/>
          <p:nvPr/>
        </p:nvSpPr>
        <p:spPr>
          <a:xfrm>
            <a:off x="5989160" y="554231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+1.4%</a:t>
            </a:r>
          </a:p>
        </p:txBody>
      </p:sp>
      <p:sp>
        <p:nvSpPr>
          <p:cNvPr id="34" name="TextBox 33">
            <a:extLst>
              <a:ext uri="{FF2B5EF4-FFF2-40B4-BE49-F238E27FC236}">
                <a16:creationId xmlns:a16="http://schemas.microsoft.com/office/drawing/2014/main" id="{1E21FF6B-4630-4328-985B-D2213DB6D909}"/>
              </a:ext>
            </a:extLst>
          </p:cNvPr>
          <p:cNvSpPr txBox="1"/>
          <p:nvPr/>
        </p:nvSpPr>
        <p:spPr>
          <a:xfrm>
            <a:off x="5981302" y="576070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+2.0%</a:t>
            </a:r>
          </a:p>
        </p:txBody>
      </p:sp>
      <p:sp>
        <p:nvSpPr>
          <p:cNvPr id="35" name="TextBox 34">
            <a:extLst>
              <a:ext uri="{FF2B5EF4-FFF2-40B4-BE49-F238E27FC236}">
                <a16:creationId xmlns:a16="http://schemas.microsoft.com/office/drawing/2014/main" id="{F7690D6E-A1AE-4B46-BA66-C65EB7602A0C}"/>
              </a:ext>
            </a:extLst>
          </p:cNvPr>
          <p:cNvSpPr txBox="1"/>
          <p:nvPr/>
        </p:nvSpPr>
        <p:spPr>
          <a:xfrm>
            <a:off x="7704837" y="5542314"/>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+6.2%</a:t>
            </a:r>
          </a:p>
        </p:txBody>
      </p:sp>
      <p:sp>
        <p:nvSpPr>
          <p:cNvPr id="36" name="TextBox 35">
            <a:extLst>
              <a:ext uri="{FF2B5EF4-FFF2-40B4-BE49-F238E27FC236}">
                <a16:creationId xmlns:a16="http://schemas.microsoft.com/office/drawing/2014/main" id="{66C8F9DA-CB1C-421A-B5B1-92633138B4BB}"/>
              </a:ext>
            </a:extLst>
          </p:cNvPr>
          <p:cNvSpPr txBox="1"/>
          <p:nvPr/>
        </p:nvSpPr>
        <p:spPr>
          <a:xfrm>
            <a:off x="7696979" y="5760701"/>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+6.6%</a:t>
            </a:r>
          </a:p>
        </p:txBody>
      </p:sp>
      <p:sp>
        <p:nvSpPr>
          <p:cNvPr id="37" name="TextBox 36">
            <a:extLst>
              <a:ext uri="{FF2B5EF4-FFF2-40B4-BE49-F238E27FC236}">
                <a16:creationId xmlns:a16="http://schemas.microsoft.com/office/drawing/2014/main" id="{529C319C-901B-4279-B814-B9BE1D50AE11}"/>
              </a:ext>
            </a:extLst>
          </p:cNvPr>
          <p:cNvSpPr txBox="1"/>
          <p:nvPr/>
        </p:nvSpPr>
        <p:spPr>
          <a:xfrm>
            <a:off x="9326243" y="554231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-6.0%</a:t>
            </a:r>
          </a:p>
        </p:txBody>
      </p:sp>
      <p:sp>
        <p:nvSpPr>
          <p:cNvPr id="38" name="TextBox 37">
            <a:extLst>
              <a:ext uri="{FF2B5EF4-FFF2-40B4-BE49-F238E27FC236}">
                <a16:creationId xmlns:a16="http://schemas.microsoft.com/office/drawing/2014/main" id="{DF966D18-4D32-4CB2-8B36-90D872A57854}"/>
              </a:ext>
            </a:extLst>
          </p:cNvPr>
          <p:cNvSpPr txBox="1"/>
          <p:nvPr/>
        </p:nvSpPr>
        <p:spPr>
          <a:xfrm>
            <a:off x="9318385" y="576070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-5.6%</a:t>
            </a:r>
          </a:p>
        </p:txBody>
      </p:sp>
      <p:sp>
        <p:nvSpPr>
          <p:cNvPr id="39" name="TextBox 38">
            <a:extLst>
              <a:ext uri="{FF2B5EF4-FFF2-40B4-BE49-F238E27FC236}">
                <a16:creationId xmlns:a16="http://schemas.microsoft.com/office/drawing/2014/main" id="{6D3A0DDE-BBCE-48DE-B014-FBB19BB3922B}"/>
              </a:ext>
            </a:extLst>
          </p:cNvPr>
          <p:cNvSpPr txBox="1"/>
          <p:nvPr/>
        </p:nvSpPr>
        <p:spPr>
          <a:xfrm>
            <a:off x="11032496" y="554231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+3.6%</a:t>
            </a:r>
          </a:p>
        </p:txBody>
      </p:sp>
      <p:sp>
        <p:nvSpPr>
          <p:cNvPr id="40" name="TextBox 39">
            <a:extLst>
              <a:ext uri="{FF2B5EF4-FFF2-40B4-BE49-F238E27FC236}">
                <a16:creationId xmlns:a16="http://schemas.microsoft.com/office/drawing/2014/main" id="{74EFD6C7-2ACB-4377-A708-128738E96D67}"/>
              </a:ext>
            </a:extLst>
          </p:cNvPr>
          <p:cNvSpPr txBox="1"/>
          <p:nvPr/>
        </p:nvSpPr>
        <p:spPr>
          <a:xfrm>
            <a:off x="11024638" y="5760704"/>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+4.7%</a:t>
            </a:r>
          </a:p>
        </p:txBody>
      </p:sp>
      <p:pic>
        <p:nvPicPr>
          <p:cNvPr id="33" name="Picture 32">
            <a:extLst>
              <a:ext uri="{FF2B5EF4-FFF2-40B4-BE49-F238E27FC236}">
                <a16:creationId xmlns:a16="http://schemas.microsoft.com/office/drawing/2014/main" id="{D19EB92D-4342-4158-9B45-CA6CC4354BB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2396678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9BE624A-7AA8-432B-9F9C-2256934DA17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6" name="Rectangle 45">
            <a:extLst>
              <a:ext uri="{FF2B5EF4-FFF2-40B4-BE49-F238E27FC236}">
                <a16:creationId xmlns:a16="http://schemas.microsoft.com/office/drawing/2014/main" id="{90D3A715-FB61-4838-9AF8-1C6A8E108EDF}"/>
              </a:ext>
            </a:extLst>
          </p:cNvPr>
          <p:cNvSpPr/>
          <p:nvPr/>
        </p:nvSpPr>
        <p:spPr>
          <a:xfrm>
            <a:off x="228908" y="228635"/>
            <a:ext cx="1062134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itchFamily="2" charset="0"/>
              </a:rPr>
              <a:t>Daytime:</a:t>
            </a:r>
            <a:r>
              <a:rPr lang="en-US" sz="2600" b="1">
                <a:solidFill>
                  <a:srgbClr val="1F1A62"/>
                </a:solidFill>
                <a:latin typeface="Helvetica" pitchFamily="2" charset="0"/>
              </a:rPr>
              <a:t> News &amp; talk programming drove increased viewership during traditional ‘work hours’ through 2020</a:t>
            </a:r>
            <a:endParaRPr kumimoji="0" lang="en-US" sz="2600" b="1" i="0" u="none" strike="noStrike" kern="1200" cap="none" spc="0" normalizeH="0" baseline="0" noProof="0">
              <a:ln>
                <a:noFill/>
              </a:ln>
              <a:solidFill>
                <a:srgbClr val="D555B3"/>
              </a:solidFill>
              <a:effectLst/>
              <a:uLnTx/>
              <a:uFillTx/>
              <a:latin typeface="Helvetica" pitchFamily="2" charset="0"/>
              <a:ea typeface="+mn-ea"/>
              <a:cs typeface="+mn-cs"/>
            </a:endParaRPr>
          </a:p>
        </p:txBody>
      </p:sp>
      <p:graphicFrame>
        <p:nvGraphicFramePr>
          <p:cNvPr id="4" name="Chart 3">
            <a:extLst>
              <a:ext uri="{FF2B5EF4-FFF2-40B4-BE49-F238E27FC236}">
                <a16:creationId xmlns:a16="http://schemas.microsoft.com/office/drawing/2014/main" id="{CE120633-DF61-45A9-AB88-B158BE469ED3}"/>
              </a:ext>
            </a:extLst>
          </p:cNvPr>
          <p:cNvGraphicFramePr/>
          <p:nvPr>
            <p:extLst>
              <p:ext uri="{D42A27DB-BD31-4B8C-83A1-F6EECF244321}">
                <p14:modId xmlns:p14="http://schemas.microsoft.com/office/powerpoint/2010/main" val="651916136"/>
              </p:ext>
            </p:extLst>
          </p:nvPr>
        </p:nvGraphicFramePr>
        <p:xfrm>
          <a:off x="876443" y="1244339"/>
          <a:ext cx="10353092" cy="418550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E85811A3-042E-46C4-9C90-00BAA77EBD6E}"/>
              </a:ext>
            </a:extLst>
          </p:cNvPr>
          <p:cNvSpPr txBox="1"/>
          <p:nvPr/>
        </p:nvSpPr>
        <p:spPr>
          <a:xfrm>
            <a:off x="10589069" y="2936341"/>
            <a:ext cx="72648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F1A62"/>
                </a:solidFill>
                <a:latin typeface="Helvetica" panose="020B0403020202020204" pitchFamily="34" charset="0"/>
              </a:rPr>
              <a:t>+</a:t>
            </a: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6.5%</a:t>
            </a:r>
          </a:p>
        </p:txBody>
      </p:sp>
      <p:sp>
        <p:nvSpPr>
          <p:cNvPr id="31" name="TextBox 30">
            <a:extLst>
              <a:ext uri="{FF2B5EF4-FFF2-40B4-BE49-F238E27FC236}">
                <a16:creationId xmlns:a16="http://schemas.microsoft.com/office/drawing/2014/main" id="{E552F234-4569-4C69-A187-3372DB16C6E8}"/>
              </a:ext>
            </a:extLst>
          </p:cNvPr>
          <p:cNvSpPr txBox="1"/>
          <p:nvPr/>
        </p:nvSpPr>
        <p:spPr>
          <a:xfrm>
            <a:off x="8002594" y="2755479"/>
            <a:ext cx="84962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+11.4%</a:t>
            </a:r>
          </a:p>
        </p:txBody>
      </p:sp>
      <p:sp>
        <p:nvSpPr>
          <p:cNvPr id="33" name="TextBox 32">
            <a:extLst>
              <a:ext uri="{FF2B5EF4-FFF2-40B4-BE49-F238E27FC236}">
                <a16:creationId xmlns:a16="http://schemas.microsoft.com/office/drawing/2014/main" id="{7DA9D49F-0053-4278-9A73-6AF02EE3FC5C}"/>
              </a:ext>
            </a:extLst>
          </p:cNvPr>
          <p:cNvSpPr txBox="1"/>
          <p:nvPr/>
        </p:nvSpPr>
        <p:spPr>
          <a:xfrm>
            <a:off x="5482649" y="2560365"/>
            <a:ext cx="84962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+25.1%</a:t>
            </a:r>
          </a:p>
        </p:txBody>
      </p:sp>
      <p:sp>
        <p:nvSpPr>
          <p:cNvPr id="34" name="TextBox 33">
            <a:extLst>
              <a:ext uri="{FF2B5EF4-FFF2-40B4-BE49-F238E27FC236}">
                <a16:creationId xmlns:a16="http://schemas.microsoft.com/office/drawing/2014/main" id="{757D929E-E89E-4696-B14D-5EE08CE02D22}"/>
              </a:ext>
            </a:extLst>
          </p:cNvPr>
          <p:cNvSpPr txBox="1"/>
          <p:nvPr/>
        </p:nvSpPr>
        <p:spPr>
          <a:xfrm>
            <a:off x="3006365" y="2751538"/>
            <a:ext cx="779164"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+9.7%</a:t>
            </a:r>
          </a:p>
        </p:txBody>
      </p:sp>
      <p:sp>
        <p:nvSpPr>
          <p:cNvPr id="17" name="TextBox 16">
            <a:extLst>
              <a:ext uri="{FF2B5EF4-FFF2-40B4-BE49-F238E27FC236}">
                <a16:creationId xmlns:a16="http://schemas.microsoft.com/office/drawing/2014/main" id="{5C012C3A-ABDD-4F08-9AA1-0127347E0395}"/>
              </a:ext>
            </a:extLst>
          </p:cNvPr>
          <p:cNvSpPr txBox="1"/>
          <p:nvPr/>
        </p:nvSpPr>
        <p:spPr>
          <a:xfrm>
            <a:off x="546750" y="6074935"/>
            <a:ext cx="114441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iSpot.tv. Data represents 117 measured broadcast and cable TV networks and is based on national ad units viewed on a live + same day basis, plus up to 30-day time-shifted, includes over-the-top streaming, over-the-air transmissions. Data is built up from individual ad impressions for every national ad unit (i.e., ad ratings), as extrapolated from the iSpot.tv panel to the U.S. TV viewer census. The resulting data set takes the average ad rating within each day, network and daypart combination and is then added up to generate results for all of TV (i.e., ‘total monthly average’). Base = households, with A18-49 &amp; A25-54. </a:t>
            </a:r>
            <a:r>
              <a:rPr lang="en-US" sz="800">
                <a:solidFill>
                  <a:srgbClr val="1F1A62"/>
                </a:solidFill>
                <a:latin typeface="Helvetica" panose="020B0403020202020204" pitchFamily="34" charset="0"/>
              </a:rPr>
              <a:t>See appendix for more methodology details.</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9" name="TextBox 18">
            <a:extLst>
              <a:ext uri="{FF2B5EF4-FFF2-40B4-BE49-F238E27FC236}">
                <a16:creationId xmlns:a16="http://schemas.microsoft.com/office/drawing/2014/main" id="{816610B1-CA42-4CBD-81E8-078D210DC20F}"/>
              </a:ext>
            </a:extLst>
          </p:cNvPr>
          <p:cNvSpPr txBox="1"/>
          <p:nvPr/>
        </p:nvSpPr>
        <p:spPr>
          <a:xfrm>
            <a:off x="962465" y="5246943"/>
            <a:ext cx="10189444" cy="76944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YoY % Difference By Demo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solidFill>
                <a:srgbClr val="1F1A62"/>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0FC2C07B-4B21-4898-A8DA-F2973111C231}"/>
              </a:ext>
            </a:extLst>
          </p:cNvPr>
          <p:cNvSpPr txBox="1"/>
          <p:nvPr/>
        </p:nvSpPr>
        <p:spPr>
          <a:xfrm>
            <a:off x="1046378" y="5492041"/>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P18-49:</a:t>
            </a:r>
          </a:p>
        </p:txBody>
      </p:sp>
      <p:sp>
        <p:nvSpPr>
          <p:cNvPr id="21" name="TextBox 20">
            <a:extLst>
              <a:ext uri="{FF2B5EF4-FFF2-40B4-BE49-F238E27FC236}">
                <a16:creationId xmlns:a16="http://schemas.microsoft.com/office/drawing/2014/main" id="{96E6B396-580B-46F6-BBA0-39C6CEE51ABE}"/>
              </a:ext>
            </a:extLst>
          </p:cNvPr>
          <p:cNvSpPr txBox="1"/>
          <p:nvPr/>
        </p:nvSpPr>
        <p:spPr>
          <a:xfrm>
            <a:off x="1047949" y="5691573"/>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P25-54:</a:t>
            </a:r>
          </a:p>
        </p:txBody>
      </p:sp>
      <p:sp>
        <p:nvSpPr>
          <p:cNvPr id="22" name="TextBox 21">
            <a:extLst>
              <a:ext uri="{FF2B5EF4-FFF2-40B4-BE49-F238E27FC236}">
                <a16:creationId xmlns:a16="http://schemas.microsoft.com/office/drawing/2014/main" id="{BFC1B1D0-6C94-48CB-A71E-54C5744AC845}"/>
              </a:ext>
            </a:extLst>
          </p:cNvPr>
          <p:cNvSpPr txBox="1"/>
          <p:nvPr/>
        </p:nvSpPr>
        <p:spPr>
          <a:xfrm>
            <a:off x="2273428" y="5484185"/>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+7.5%</a:t>
            </a:r>
          </a:p>
        </p:txBody>
      </p:sp>
      <p:sp>
        <p:nvSpPr>
          <p:cNvPr id="23" name="TextBox 22">
            <a:extLst>
              <a:ext uri="{FF2B5EF4-FFF2-40B4-BE49-F238E27FC236}">
                <a16:creationId xmlns:a16="http://schemas.microsoft.com/office/drawing/2014/main" id="{D9761B25-2A9E-427E-A8E8-84C044800D0D}"/>
              </a:ext>
            </a:extLst>
          </p:cNvPr>
          <p:cNvSpPr txBox="1"/>
          <p:nvPr/>
        </p:nvSpPr>
        <p:spPr>
          <a:xfrm>
            <a:off x="2265570" y="5702572"/>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+8.1%</a:t>
            </a:r>
          </a:p>
        </p:txBody>
      </p:sp>
      <p:sp>
        <p:nvSpPr>
          <p:cNvPr id="29" name="TextBox 28">
            <a:extLst>
              <a:ext uri="{FF2B5EF4-FFF2-40B4-BE49-F238E27FC236}">
                <a16:creationId xmlns:a16="http://schemas.microsoft.com/office/drawing/2014/main" id="{4722D690-A3B3-480D-8536-A4263C5FD0B1}"/>
              </a:ext>
            </a:extLst>
          </p:cNvPr>
          <p:cNvSpPr txBox="1"/>
          <p:nvPr/>
        </p:nvSpPr>
        <p:spPr>
          <a:xfrm>
            <a:off x="4820233" y="5485755"/>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+24.4%</a:t>
            </a:r>
          </a:p>
        </p:txBody>
      </p:sp>
      <p:sp>
        <p:nvSpPr>
          <p:cNvPr id="30" name="TextBox 29">
            <a:extLst>
              <a:ext uri="{FF2B5EF4-FFF2-40B4-BE49-F238E27FC236}">
                <a16:creationId xmlns:a16="http://schemas.microsoft.com/office/drawing/2014/main" id="{1CA4A932-58F2-4373-817F-B124331E4830}"/>
              </a:ext>
            </a:extLst>
          </p:cNvPr>
          <p:cNvSpPr txBox="1"/>
          <p:nvPr/>
        </p:nvSpPr>
        <p:spPr>
          <a:xfrm>
            <a:off x="4812375" y="5704142"/>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+24.5%</a:t>
            </a:r>
          </a:p>
        </p:txBody>
      </p:sp>
      <p:sp>
        <p:nvSpPr>
          <p:cNvPr id="32" name="TextBox 31">
            <a:extLst>
              <a:ext uri="{FF2B5EF4-FFF2-40B4-BE49-F238E27FC236}">
                <a16:creationId xmlns:a16="http://schemas.microsoft.com/office/drawing/2014/main" id="{45785FCA-A07C-40D0-947F-791DC92D8002}"/>
              </a:ext>
            </a:extLst>
          </p:cNvPr>
          <p:cNvSpPr txBox="1"/>
          <p:nvPr/>
        </p:nvSpPr>
        <p:spPr>
          <a:xfrm>
            <a:off x="7337191" y="548575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+10.9%</a:t>
            </a:r>
          </a:p>
        </p:txBody>
      </p:sp>
      <p:sp>
        <p:nvSpPr>
          <p:cNvPr id="35" name="TextBox 34">
            <a:extLst>
              <a:ext uri="{FF2B5EF4-FFF2-40B4-BE49-F238E27FC236}">
                <a16:creationId xmlns:a16="http://schemas.microsoft.com/office/drawing/2014/main" id="{D35BC65C-F8F0-4DFE-BCDC-02ACFAE9DEE5}"/>
              </a:ext>
            </a:extLst>
          </p:cNvPr>
          <p:cNvSpPr txBox="1"/>
          <p:nvPr/>
        </p:nvSpPr>
        <p:spPr>
          <a:xfrm>
            <a:off x="7329333" y="5704140"/>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+9.9%</a:t>
            </a:r>
          </a:p>
        </p:txBody>
      </p:sp>
      <p:sp>
        <p:nvSpPr>
          <p:cNvPr id="38" name="TextBox 37">
            <a:extLst>
              <a:ext uri="{FF2B5EF4-FFF2-40B4-BE49-F238E27FC236}">
                <a16:creationId xmlns:a16="http://schemas.microsoft.com/office/drawing/2014/main" id="{B1306EF0-365E-4BDF-8A9D-8724A26DA69D}"/>
              </a:ext>
            </a:extLst>
          </p:cNvPr>
          <p:cNvSpPr txBox="1"/>
          <p:nvPr/>
        </p:nvSpPr>
        <p:spPr>
          <a:xfrm>
            <a:off x="9863574" y="548575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+6.4%</a:t>
            </a:r>
          </a:p>
        </p:txBody>
      </p:sp>
      <p:sp>
        <p:nvSpPr>
          <p:cNvPr id="39" name="TextBox 38">
            <a:extLst>
              <a:ext uri="{FF2B5EF4-FFF2-40B4-BE49-F238E27FC236}">
                <a16:creationId xmlns:a16="http://schemas.microsoft.com/office/drawing/2014/main" id="{2737E620-B512-47CD-AF59-91D7B7365804}"/>
              </a:ext>
            </a:extLst>
          </p:cNvPr>
          <p:cNvSpPr txBox="1"/>
          <p:nvPr/>
        </p:nvSpPr>
        <p:spPr>
          <a:xfrm>
            <a:off x="9855716" y="570414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+3.8%</a:t>
            </a:r>
          </a:p>
        </p:txBody>
      </p:sp>
    </p:spTree>
    <p:extLst>
      <p:ext uri="{BB962C8B-B14F-4D97-AF65-F5344CB8AC3E}">
        <p14:creationId xmlns:p14="http://schemas.microsoft.com/office/powerpoint/2010/main" val="81571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6" name="Rectangle 45">
            <a:extLst>
              <a:ext uri="{FF2B5EF4-FFF2-40B4-BE49-F238E27FC236}">
                <a16:creationId xmlns:a16="http://schemas.microsoft.com/office/drawing/2014/main" id="{90D3A715-FB61-4838-9AF8-1C6A8E108EDF}"/>
              </a:ext>
            </a:extLst>
          </p:cNvPr>
          <p:cNvSpPr/>
          <p:nvPr/>
        </p:nvSpPr>
        <p:spPr>
          <a:xfrm>
            <a:off x="228908" y="228635"/>
            <a:ext cx="1081930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Primetime:</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Specials, stunts and other experimental programming excited viewers and boosted ratings through the summer</a:t>
            </a:r>
            <a:endParaRPr kumimoji="0" lang="en-US" sz="2600" b="1" i="0" u="none" strike="noStrike" kern="1200" cap="none" spc="0" normalizeH="0" baseline="0" noProof="0">
              <a:ln>
                <a:noFill/>
              </a:ln>
              <a:solidFill>
                <a:srgbClr val="D555B3"/>
              </a:solidFill>
              <a:effectLst/>
              <a:uLnTx/>
              <a:uFillTx/>
              <a:latin typeface="Helvetica" pitchFamily="2" charset="0"/>
              <a:ea typeface="+mn-ea"/>
              <a:cs typeface="+mn-cs"/>
            </a:endParaRPr>
          </a:p>
        </p:txBody>
      </p:sp>
      <p:graphicFrame>
        <p:nvGraphicFramePr>
          <p:cNvPr id="4" name="Chart 3">
            <a:extLst>
              <a:ext uri="{FF2B5EF4-FFF2-40B4-BE49-F238E27FC236}">
                <a16:creationId xmlns:a16="http://schemas.microsoft.com/office/drawing/2014/main" id="{CE120633-DF61-45A9-AB88-B158BE469ED3}"/>
              </a:ext>
            </a:extLst>
          </p:cNvPr>
          <p:cNvGraphicFramePr/>
          <p:nvPr>
            <p:extLst>
              <p:ext uri="{D42A27DB-BD31-4B8C-83A1-F6EECF244321}">
                <p14:modId xmlns:p14="http://schemas.microsoft.com/office/powerpoint/2010/main" val="1962519402"/>
              </p:ext>
            </p:extLst>
          </p:nvPr>
        </p:nvGraphicFramePr>
        <p:xfrm>
          <a:off x="876443" y="1244339"/>
          <a:ext cx="10353092" cy="418550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E85811A3-042E-46C4-9C90-00BAA77EBD6E}"/>
              </a:ext>
            </a:extLst>
          </p:cNvPr>
          <p:cNvSpPr txBox="1"/>
          <p:nvPr/>
        </p:nvSpPr>
        <p:spPr>
          <a:xfrm>
            <a:off x="10589069" y="2813790"/>
            <a:ext cx="72648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-2.8%</a:t>
            </a:r>
          </a:p>
        </p:txBody>
      </p:sp>
      <p:sp>
        <p:nvSpPr>
          <p:cNvPr id="31" name="TextBox 30">
            <a:extLst>
              <a:ext uri="{FF2B5EF4-FFF2-40B4-BE49-F238E27FC236}">
                <a16:creationId xmlns:a16="http://schemas.microsoft.com/office/drawing/2014/main" id="{E552F234-4569-4C69-A187-3372DB16C6E8}"/>
              </a:ext>
            </a:extLst>
          </p:cNvPr>
          <p:cNvSpPr txBox="1"/>
          <p:nvPr/>
        </p:nvSpPr>
        <p:spPr>
          <a:xfrm>
            <a:off x="8002594" y="2604647"/>
            <a:ext cx="84962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+3.3%</a:t>
            </a:r>
          </a:p>
        </p:txBody>
      </p:sp>
      <p:sp>
        <p:nvSpPr>
          <p:cNvPr id="33" name="TextBox 32">
            <a:extLst>
              <a:ext uri="{FF2B5EF4-FFF2-40B4-BE49-F238E27FC236}">
                <a16:creationId xmlns:a16="http://schemas.microsoft.com/office/drawing/2014/main" id="{7DA9D49F-0053-4278-9A73-6AF02EE3FC5C}"/>
              </a:ext>
            </a:extLst>
          </p:cNvPr>
          <p:cNvSpPr txBox="1"/>
          <p:nvPr/>
        </p:nvSpPr>
        <p:spPr>
          <a:xfrm>
            <a:off x="5488101" y="2486105"/>
            <a:ext cx="84962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+8.4%</a:t>
            </a:r>
          </a:p>
        </p:txBody>
      </p:sp>
      <p:sp>
        <p:nvSpPr>
          <p:cNvPr id="34" name="TextBox 33">
            <a:extLst>
              <a:ext uri="{FF2B5EF4-FFF2-40B4-BE49-F238E27FC236}">
                <a16:creationId xmlns:a16="http://schemas.microsoft.com/office/drawing/2014/main" id="{757D929E-E89E-4696-B14D-5EE08CE02D22}"/>
              </a:ext>
            </a:extLst>
          </p:cNvPr>
          <p:cNvSpPr txBox="1"/>
          <p:nvPr/>
        </p:nvSpPr>
        <p:spPr>
          <a:xfrm>
            <a:off x="2992463" y="2515867"/>
            <a:ext cx="84962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+0.9%</a:t>
            </a:r>
          </a:p>
        </p:txBody>
      </p:sp>
      <p:sp>
        <p:nvSpPr>
          <p:cNvPr id="17" name="TextBox 16">
            <a:extLst>
              <a:ext uri="{FF2B5EF4-FFF2-40B4-BE49-F238E27FC236}">
                <a16:creationId xmlns:a16="http://schemas.microsoft.com/office/drawing/2014/main" id="{5C012C3A-ABDD-4F08-9AA1-0127347E0395}"/>
              </a:ext>
            </a:extLst>
          </p:cNvPr>
          <p:cNvSpPr txBox="1"/>
          <p:nvPr/>
        </p:nvSpPr>
        <p:spPr>
          <a:xfrm>
            <a:off x="546750" y="6074935"/>
            <a:ext cx="114441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iSpot.tv. Data represents 117 measured broadcast and cable TV networks and is based on national ad units viewed on a live + same day basis, plus up to 30-day time-shifted, includes over-the-top streaming, over-the-air transmissions. Data is built up from individual ad impressions for every national ad unit (i.e., ad ratings), as extrapolated from the iSpot.tv panel to the U.S. TV viewer census. The resulting data set takes the average ad rating within each day, network and daypart combination and is then added up to generate results for all of TV (i.e., ‘total monthly average’). Base = households, with A18-49 &amp; A25-54. </a:t>
            </a:r>
            <a:r>
              <a:rPr lang="en-US" sz="800">
                <a:solidFill>
                  <a:srgbClr val="1F1A62"/>
                </a:solidFill>
                <a:latin typeface="Helvetica" panose="020B0403020202020204" pitchFamily="34" charset="0"/>
              </a:rPr>
              <a:t>See appendix for more methodology details.</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3" name="TextBox 12">
            <a:extLst>
              <a:ext uri="{FF2B5EF4-FFF2-40B4-BE49-F238E27FC236}">
                <a16:creationId xmlns:a16="http://schemas.microsoft.com/office/drawing/2014/main" id="{42E75551-224E-4068-AD4C-EAFD6AF353AF}"/>
              </a:ext>
            </a:extLst>
          </p:cNvPr>
          <p:cNvSpPr txBox="1"/>
          <p:nvPr/>
        </p:nvSpPr>
        <p:spPr>
          <a:xfrm>
            <a:off x="962465" y="5294078"/>
            <a:ext cx="10189444" cy="76944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YoY % Difference By Demo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solidFill>
                <a:srgbClr val="1F1A62"/>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4" name="TextBox 13">
            <a:extLst>
              <a:ext uri="{FF2B5EF4-FFF2-40B4-BE49-F238E27FC236}">
                <a16:creationId xmlns:a16="http://schemas.microsoft.com/office/drawing/2014/main" id="{83FAFB50-2DC9-4E12-B92F-AC1A7ADBE2F9}"/>
              </a:ext>
            </a:extLst>
          </p:cNvPr>
          <p:cNvSpPr txBox="1"/>
          <p:nvPr/>
        </p:nvSpPr>
        <p:spPr>
          <a:xfrm>
            <a:off x="1046378" y="5539176"/>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P18-49:</a:t>
            </a:r>
          </a:p>
        </p:txBody>
      </p:sp>
      <p:sp>
        <p:nvSpPr>
          <p:cNvPr id="16" name="TextBox 15">
            <a:extLst>
              <a:ext uri="{FF2B5EF4-FFF2-40B4-BE49-F238E27FC236}">
                <a16:creationId xmlns:a16="http://schemas.microsoft.com/office/drawing/2014/main" id="{C8563D73-7388-44AA-B904-16DA3255BAD4}"/>
              </a:ext>
            </a:extLst>
          </p:cNvPr>
          <p:cNvSpPr txBox="1"/>
          <p:nvPr/>
        </p:nvSpPr>
        <p:spPr>
          <a:xfrm>
            <a:off x="1047949" y="5738708"/>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P25-54:</a:t>
            </a:r>
          </a:p>
        </p:txBody>
      </p:sp>
      <p:sp>
        <p:nvSpPr>
          <p:cNvPr id="19" name="TextBox 18">
            <a:extLst>
              <a:ext uri="{FF2B5EF4-FFF2-40B4-BE49-F238E27FC236}">
                <a16:creationId xmlns:a16="http://schemas.microsoft.com/office/drawing/2014/main" id="{2D910F23-A91C-4FB0-BA2E-71F7BDB90444}"/>
              </a:ext>
            </a:extLst>
          </p:cNvPr>
          <p:cNvSpPr txBox="1"/>
          <p:nvPr/>
        </p:nvSpPr>
        <p:spPr>
          <a:xfrm>
            <a:off x="2273428" y="5531320"/>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-1.0%</a:t>
            </a:r>
          </a:p>
        </p:txBody>
      </p:sp>
      <p:sp>
        <p:nvSpPr>
          <p:cNvPr id="20" name="TextBox 19">
            <a:extLst>
              <a:ext uri="{FF2B5EF4-FFF2-40B4-BE49-F238E27FC236}">
                <a16:creationId xmlns:a16="http://schemas.microsoft.com/office/drawing/2014/main" id="{13B19245-DFEB-4E29-BCD3-CEAA093C2FC1}"/>
              </a:ext>
            </a:extLst>
          </p:cNvPr>
          <p:cNvSpPr txBox="1"/>
          <p:nvPr/>
        </p:nvSpPr>
        <p:spPr>
          <a:xfrm>
            <a:off x="2265570" y="574970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-0.4%</a:t>
            </a:r>
          </a:p>
        </p:txBody>
      </p:sp>
      <p:sp>
        <p:nvSpPr>
          <p:cNvPr id="21" name="TextBox 20">
            <a:extLst>
              <a:ext uri="{FF2B5EF4-FFF2-40B4-BE49-F238E27FC236}">
                <a16:creationId xmlns:a16="http://schemas.microsoft.com/office/drawing/2014/main" id="{7DE2F7CE-A859-4E12-9A67-82AF014F7666}"/>
              </a:ext>
            </a:extLst>
          </p:cNvPr>
          <p:cNvSpPr txBox="1"/>
          <p:nvPr/>
        </p:nvSpPr>
        <p:spPr>
          <a:xfrm>
            <a:off x="4820233" y="5532890"/>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+7.0%</a:t>
            </a:r>
          </a:p>
        </p:txBody>
      </p:sp>
      <p:sp>
        <p:nvSpPr>
          <p:cNvPr id="22" name="TextBox 21">
            <a:extLst>
              <a:ext uri="{FF2B5EF4-FFF2-40B4-BE49-F238E27FC236}">
                <a16:creationId xmlns:a16="http://schemas.microsoft.com/office/drawing/2014/main" id="{A9030257-8EFB-44E2-9858-91936CA22218}"/>
              </a:ext>
            </a:extLst>
          </p:cNvPr>
          <p:cNvSpPr txBox="1"/>
          <p:nvPr/>
        </p:nvSpPr>
        <p:spPr>
          <a:xfrm>
            <a:off x="4812375" y="575127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+7.8%</a:t>
            </a:r>
          </a:p>
        </p:txBody>
      </p:sp>
      <p:sp>
        <p:nvSpPr>
          <p:cNvPr id="23" name="TextBox 22">
            <a:extLst>
              <a:ext uri="{FF2B5EF4-FFF2-40B4-BE49-F238E27FC236}">
                <a16:creationId xmlns:a16="http://schemas.microsoft.com/office/drawing/2014/main" id="{FB9CF367-2FD1-4982-BDAC-45C3B20D757C}"/>
              </a:ext>
            </a:extLst>
          </p:cNvPr>
          <p:cNvSpPr txBox="1"/>
          <p:nvPr/>
        </p:nvSpPr>
        <p:spPr>
          <a:xfrm>
            <a:off x="7337191" y="5532888"/>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+2.6%</a:t>
            </a:r>
          </a:p>
        </p:txBody>
      </p:sp>
      <p:sp>
        <p:nvSpPr>
          <p:cNvPr id="24" name="TextBox 23">
            <a:extLst>
              <a:ext uri="{FF2B5EF4-FFF2-40B4-BE49-F238E27FC236}">
                <a16:creationId xmlns:a16="http://schemas.microsoft.com/office/drawing/2014/main" id="{85522154-05AB-4932-918F-261958946316}"/>
              </a:ext>
            </a:extLst>
          </p:cNvPr>
          <p:cNvSpPr txBox="1"/>
          <p:nvPr/>
        </p:nvSpPr>
        <p:spPr>
          <a:xfrm>
            <a:off x="7329333" y="5751275"/>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+3.5%</a:t>
            </a:r>
          </a:p>
        </p:txBody>
      </p:sp>
      <p:sp>
        <p:nvSpPr>
          <p:cNvPr id="26" name="TextBox 25">
            <a:extLst>
              <a:ext uri="{FF2B5EF4-FFF2-40B4-BE49-F238E27FC236}">
                <a16:creationId xmlns:a16="http://schemas.microsoft.com/office/drawing/2014/main" id="{3A7064BA-65C2-4C8B-A660-A43C0A69B352}"/>
              </a:ext>
            </a:extLst>
          </p:cNvPr>
          <p:cNvSpPr txBox="1"/>
          <p:nvPr/>
        </p:nvSpPr>
        <p:spPr>
          <a:xfrm>
            <a:off x="9863574" y="5532891"/>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-2.9%</a:t>
            </a:r>
          </a:p>
        </p:txBody>
      </p:sp>
      <p:sp>
        <p:nvSpPr>
          <p:cNvPr id="27" name="TextBox 26">
            <a:extLst>
              <a:ext uri="{FF2B5EF4-FFF2-40B4-BE49-F238E27FC236}">
                <a16:creationId xmlns:a16="http://schemas.microsoft.com/office/drawing/2014/main" id="{D213A2DF-B554-4817-AD8E-26BF07AFA0FF}"/>
              </a:ext>
            </a:extLst>
          </p:cNvPr>
          <p:cNvSpPr txBox="1"/>
          <p:nvPr/>
        </p:nvSpPr>
        <p:spPr>
          <a:xfrm>
            <a:off x="9855716" y="5751278"/>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F1A62"/>
                </a:solidFill>
                <a:latin typeface="Helvetica" panose="020B0403020202020204" pitchFamily="34" charset="0"/>
              </a:rPr>
              <a:t>-2.6</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p:txBody>
      </p:sp>
      <p:pic>
        <p:nvPicPr>
          <p:cNvPr id="28" name="Picture 27">
            <a:extLst>
              <a:ext uri="{FF2B5EF4-FFF2-40B4-BE49-F238E27FC236}">
                <a16:creationId xmlns:a16="http://schemas.microsoft.com/office/drawing/2014/main" id="{2B71AC2B-9CA5-4C6A-95C3-F6AE8172433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146304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6" name="Rectangle 45">
            <a:extLst>
              <a:ext uri="{FF2B5EF4-FFF2-40B4-BE49-F238E27FC236}">
                <a16:creationId xmlns:a16="http://schemas.microsoft.com/office/drawing/2014/main" id="{90D3A715-FB61-4838-9AF8-1C6A8E108EDF}"/>
              </a:ext>
            </a:extLst>
          </p:cNvPr>
          <p:cNvSpPr/>
          <p:nvPr/>
        </p:nvSpPr>
        <p:spPr>
          <a:xfrm>
            <a:off x="228909" y="228635"/>
            <a:ext cx="1050822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Late Fringe: </a:t>
            </a:r>
            <a:r>
              <a:rPr lang="en-US" sz="2600" b="1">
                <a:solidFill>
                  <a:srgbClr val="1F1A62"/>
                </a:solidFill>
                <a:latin typeface="Helvetica" pitchFamily="2" charset="0"/>
              </a:rPr>
              <a:t>The quick return of new ‘taped from home’ episodes of</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late-night talk shows re-ignited excitement from viewers</a:t>
            </a:r>
            <a:endParaRPr kumimoji="0" lang="en-US" sz="2600" b="1" i="0" u="none" strike="noStrike" kern="1200" cap="none" spc="0" normalizeH="0" baseline="0" noProof="0">
              <a:ln>
                <a:noFill/>
              </a:ln>
              <a:solidFill>
                <a:srgbClr val="D555B3"/>
              </a:solidFill>
              <a:effectLst/>
              <a:uLnTx/>
              <a:uFillTx/>
              <a:latin typeface="Helvetica" pitchFamily="2" charset="0"/>
              <a:ea typeface="+mn-ea"/>
              <a:cs typeface="+mn-cs"/>
            </a:endParaRPr>
          </a:p>
        </p:txBody>
      </p:sp>
      <p:sp>
        <p:nvSpPr>
          <p:cNvPr id="17" name="TextBox 16">
            <a:extLst>
              <a:ext uri="{FF2B5EF4-FFF2-40B4-BE49-F238E27FC236}">
                <a16:creationId xmlns:a16="http://schemas.microsoft.com/office/drawing/2014/main" id="{5C012C3A-ABDD-4F08-9AA1-0127347E0395}"/>
              </a:ext>
            </a:extLst>
          </p:cNvPr>
          <p:cNvSpPr txBox="1"/>
          <p:nvPr/>
        </p:nvSpPr>
        <p:spPr>
          <a:xfrm>
            <a:off x="546750" y="6074935"/>
            <a:ext cx="114441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iSpot.tv. Data represents 117 measured broadcast and cable TV networks and is based on national ad units viewed on a live + same day basis, plus up to 30-day time-shifted, includes over-the-top streaming, over-the-air transmissions. Data is built up from individual ad impressions for every national ad unit (i.e., ad ratings), as extrapolated from the iSpot.tv panel to the U.S. TV viewer census. The resulting data set takes the average ad rating within each day, network and daypart combination and is then added up to generate results for all of TV (i.e., ‘total monthly average’). Base = households. Late Fringe includes Late Fringe AM + Late Fringe PM dayparts. </a:t>
            </a:r>
            <a:r>
              <a:rPr lang="en-US" sz="800">
                <a:solidFill>
                  <a:srgbClr val="1F1A62"/>
                </a:solidFill>
                <a:latin typeface="Helvetica" panose="020B0403020202020204" pitchFamily="34" charset="0"/>
              </a:rPr>
              <a:t>See appendix for more methodology details.</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3" name="TextBox 12">
            <a:extLst>
              <a:ext uri="{FF2B5EF4-FFF2-40B4-BE49-F238E27FC236}">
                <a16:creationId xmlns:a16="http://schemas.microsoft.com/office/drawing/2014/main" id="{0181298C-3C8A-4962-8C5D-E4AF51E24020}"/>
              </a:ext>
            </a:extLst>
          </p:cNvPr>
          <p:cNvSpPr txBox="1"/>
          <p:nvPr/>
        </p:nvSpPr>
        <p:spPr>
          <a:xfrm>
            <a:off x="962465" y="5294078"/>
            <a:ext cx="10189444" cy="76944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YoY % Difference By Demo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solidFill>
                <a:srgbClr val="1F1A62"/>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4" name="TextBox 13">
            <a:extLst>
              <a:ext uri="{FF2B5EF4-FFF2-40B4-BE49-F238E27FC236}">
                <a16:creationId xmlns:a16="http://schemas.microsoft.com/office/drawing/2014/main" id="{BA510CBA-F473-4FA0-B14B-73C09F46C5B4}"/>
              </a:ext>
            </a:extLst>
          </p:cNvPr>
          <p:cNvSpPr txBox="1"/>
          <p:nvPr/>
        </p:nvSpPr>
        <p:spPr>
          <a:xfrm>
            <a:off x="1046378" y="5539176"/>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P18-49:</a:t>
            </a:r>
          </a:p>
        </p:txBody>
      </p:sp>
      <p:sp>
        <p:nvSpPr>
          <p:cNvPr id="16" name="TextBox 15">
            <a:extLst>
              <a:ext uri="{FF2B5EF4-FFF2-40B4-BE49-F238E27FC236}">
                <a16:creationId xmlns:a16="http://schemas.microsoft.com/office/drawing/2014/main" id="{9932CAAE-2225-42E4-ACC2-D064F4CE8CB6}"/>
              </a:ext>
            </a:extLst>
          </p:cNvPr>
          <p:cNvSpPr txBox="1"/>
          <p:nvPr/>
        </p:nvSpPr>
        <p:spPr>
          <a:xfrm>
            <a:off x="1047949" y="5738708"/>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P25-54:</a:t>
            </a:r>
          </a:p>
        </p:txBody>
      </p:sp>
      <p:sp>
        <p:nvSpPr>
          <p:cNvPr id="19" name="TextBox 18">
            <a:extLst>
              <a:ext uri="{FF2B5EF4-FFF2-40B4-BE49-F238E27FC236}">
                <a16:creationId xmlns:a16="http://schemas.microsoft.com/office/drawing/2014/main" id="{7D87A498-40A4-4CE3-9840-82E884634055}"/>
              </a:ext>
            </a:extLst>
          </p:cNvPr>
          <p:cNvSpPr txBox="1"/>
          <p:nvPr/>
        </p:nvSpPr>
        <p:spPr>
          <a:xfrm>
            <a:off x="2273428" y="5531320"/>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F1A62"/>
                </a:solidFill>
                <a:latin typeface="Helvetica" panose="020B0403020202020204" pitchFamily="34" charset="0"/>
              </a:rPr>
              <a:t>+2.3</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p:txBody>
      </p:sp>
      <p:sp>
        <p:nvSpPr>
          <p:cNvPr id="20" name="TextBox 19">
            <a:extLst>
              <a:ext uri="{FF2B5EF4-FFF2-40B4-BE49-F238E27FC236}">
                <a16:creationId xmlns:a16="http://schemas.microsoft.com/office/drawing/2014/main" id="{E721BACD-022A-4830-9F24-333B8CF0F5F8}"/>
              </a:ext>
            </a:extLst>
          </p:cNvPr>
          <p:cNvSpPr txBox="1"/>
          <p:nvPr/>
        </p:nvSpPr>
        <p:spPr>
          <a:xfrm>
            <a:off x="2265570" y="574970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F1A62"/>
                </a:solidFill>
                <a:latin typeface="Helvetica" panose="020B0403020202020204" pitchFamily="34" charset="0"/>
              </a:rPr>
              <a:t>+2.1</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p:txBody>
      </p:sp>
      <p:sp>
        <p:nvSpPr>
          <p:cNvPr id="21" name="TextBox 20">
            <a:extLst>
              <a:ext uri="{FF2B5EF4-FFF2-40B4-BE49-F238E27FC236}">
                <a16:creationId xmlns:a16="http://schemas.microsoft.com/office/drawing/2014/main" id="{11A660C0-90F5-4477-8DD9-4B5C2C3829A6}"/>
              </a:ext>
            </a:extLst>
          </p:cNvPr>
          <p:cNvSpPr txBox="1"/>
          <p:nvPr/>
        </p:nvSpPr>
        <p:spPr>
          <a:xfrm>
            <a:off x="4820233" y="5532890"/>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+10.8%</a:t>
            </a:r>
          </a:p>
        </p:txBody>
      </p:sp>
      <p:sp>
        <p:nvSpPr>
          <p:cNvPr id="22" name="TextBox 21">
            <a:extLst>
              <a:ext uri="{FF2B5EF4-FFF2-40B4-BE49-F238E27FC236}">
                <a16:creationId xmlns:a16="http://schemas.microsoft.com/office/drawing/2014/main" id="{A9330ABD-5AB9-475F-A47E-319A4D0337AA}"/>
              </a:ext>
            </a:extLst>
          </p:cNvPr>
          <p:cNvSpPr txBox="1"/>
          <p:nvPr/>
        </p:nvSpPr>
        <p:spPr>
          <a:xfrm>
            <a:off x="4812375" y="575127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+11.5%</a:t>
            </a:r>
          </a:p>
        </p:txBody>
      </p:sp>
      <p:sp>
        <p:nvSpPr>
          <p:cNvPr id="23" name="TextBox 22">
            <a:extLst>
              <a:ext uri="{FF2B5EF4-FFF2-40B4-BE49-F238E27FC236}">
                <a16:creationId xmlns:a16="http://schemas.microsoft.com/office/drawing/2014/main" id="{2ED2CC89-5DC8-4617-BE6B-E52BE242D04D}"/>
              </a:ext>
            </a:extLst>
          </p:cNvPr>
          <p:cNvSpPr txBox="1"/>
          <p:nvPr/>
        </p:nvSpPr>
        <p:spPr>
          <a:xfrm>
            <a:off x="7337191" y="5532888"/>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+9.1%</a:t>
            </a:r>
          </a:p>
        </p:txBody>
      </p:sp>
      <p:sp>
        <p:nvSpPr>
          <p:cNvPr id="24" name="TextBox 23">
            <a:extLst>
              <a:ext uri="{FF2B5EF4-FFF2-40B4-BE49-F238E27FC236}">
                <a16:creationId xmlns:a16="http://schemas.microsoft.com/office/drawing/2014/main" id="{4C7DF844-4A68-45EE-A244-E4F7B4CE3B85}"/>
              </a:ext>
            </a:extLst>
          </p:cNvPr>
          <p:cNvSpPr txBox="1"/>
          <p:nvPr/>
        </p:nvSpPr>
        <p:spPr>
          <a:xfrm>
            <a:off x="7329333" y="5751275"/>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+10.3%</a:t>
            </a:r>
          </a:p>
        </p:txBody>
      </p:sp>
      <p:sp>
        <p:nvSpPr>
          <p:cNvPr id="26" name="TextBox 25">
            <a:extLst>
              <a:ext uri="{FF2B5EF4-FFF2-40B4-BE49-F238E27FC236}">
                <a16:creationId xmlns:a16="http://schemas.microsoft.com/office/drawing/2014/main" id="{C0615A11-6500-4FAB-B92F-8B58A6B54608}"/>
              </a:ext>
            </a:extLst>
          </p:cNvPr>
          <p:cNvSpPr txBox="1"/>
          <p:nvPr/>
        </p:nvSpPr>
        <p:spPr>
          <a:xfrm>
            <a:off x="9863574" y="5532891"/>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F1A62"/>
                </a:solidFill>
                <a:latin typeface="Helvetica" panose="020B0403020202020204" pitchFamily="34" charset="0"/>
              </a:rPr>
              <a:t>+</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2.3%</a:t>
            </a:r>
          </a:p>
        </p:txBody>
      </p:sp>
      <p:sp>
        <p:nvSpPr>
          <p:cNvPr id="27" name="TextBox 26">
            <a:extLst>
              <a:ext uri="{FF2B5EF4-FFF2-40B4-BE49-F238E27FC236}">
                <a16:creationId xmlns:a16="http://schemas.microsoft.com/office/drawing/2014/main" id="{B04DDA9F-51CC-49A9-A4AA-A51A13F6DDF2}"/>
              </a:ext>
            </a:extLst>
          </p:cNvPr>
          <p:cNvSpPr txBox="1"/>
          <p:nvPr/>
        </p:nvSpPr>
        <p:spPr>
          <a:xfrm>
            <a:off x="9855716" y="5751278"/>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F1A62"/>
                </a:solidFill>
                <a:latin typeface="Helvetica" panose="020B0403020202020204" pitchFamily="34" charset="0"/>
              </a:rPr>
              <a:t>+1.9</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p:txBody>
      </p:sp>
      <p:pic>
        <p:nvPicPr>
          <p:cNvPr id="28" name="Picture 27">
            <a:extLst>
              <a:ext uri="{FF2B5EF4-FFF2-40B4-BE49-F238E27FC236}">
                <a16:creationId xmlns:a16="http://schemas.microsoft.com/office/drawing/2014/main" id="{037A1CA9-A06E-42F1-8BB5-4F4A2FA24B2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graphicFrame>
        <p:nvGraphicFramePr>
          <p:cNvPr id="29" name="Chart 28">
            <a:extLst>
              <a:ext uri="{FF2B5EF4-FFF2-40B4-BE49-F238E27FC236}">
                <a16:creationId xmlns:a16="http://schemas.microsoft.com/office/drawing/2014/main" id="{58B74549-5447-4CC9-A8AD-9640CC5F3FD6}"/>
              </a:ext>
            </a:extLst>
          </p:cNvPr>
          <p:cNvGraphicFramePr/>
          <p:nvPr>
            <p:extLst>
              <p:ext uri="{D42A27DB-BD31-4B8C-83A1-F6EECF244321}">
                <p14:modId xmlns:p14="http://schemas.microsoft.com/office/powerpoint/2010/main" val="941402632"/>
              </p:ext>
            </p:extLst>
          </p:nvPr>
        </p:nvGraphicFramePr>
        <p:xfrm>
          <a:off x="876443" y="1244339"/>
          <a:ext cx="10353092" cy="41855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a:extLst>
              <a:ext uri="{FF2B5EF4-FFF2-40B4-BE49-F238E27FC236}">
                <a16:creationId xmlns:a16="http://schemas.microsoft.com/office/drawing/2014/main" id="{2BE2969F-587A-41BF-9FBD-5D7AA9E897BD}"/>
              </a:ext>
            </a:extLst>
          </p:cNvPr>
          <p:cNvSpPr txBox="1"/>
          <p:nvPr/>
        </p:nvSpPr>
        <p:spPr>
          <a:xfrm>
            <a:off x="10589069" y="2757231"/>
            <a:ext cx="72648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+3.1%</a:t>
            </a:r>
          </a:p>
        </p:txBody>
      </p:sp>
      <p:sp>
        <p:nvSpPr>
          <p:cNvPr id="32" name="TextBox 31">
            <a:extLst>
              <a:ext uri="{FF2B5EF4-FFF2-40B4-BE49-F238E27FC236}">
                <a16:creationId xmlns:a16="http://schemas.microsoft.com/office/drawing/2014/main" id="{29953217-4BC8-4066-BDDC-22D27AB878F3}"/>
              </a:ext>
            </a:extLst>
          </p:cNvPr>
          <p:cNvSpPr txBox="1"/>
          <p:nvPr/>
        </p:nvSpPr>
        <p:spPr>
          <a:xfrm>
            <a:off x="8002594" y="2519804"/>
            <a:ext cx="84962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+10.5%</a:t>
            </a:r>
          </a:p>
        </p:txBody>
      </p:sp>
      <p:sp>
        <p:nvSpPr>
          <p:cNvPr id="35" name="TextBox 34">
            <a:extLst>
              <a:ext uri="{FF2B5EF4-FFF2-40B4-BE49-F238E27FC236}">
                <a16:creationId xmlns:a16="http://schemas.microsoft.com/office/drawing/2014/main" id="{1FB1E970-94D3-43EF-9160-037ED92AD102}"/>
              </a:ext>
            </a:extLst>
          </p:cNvPr>
          <p:cNvSpPr txBox="1"/>
          <p:nvPr/>
        </p:nvSpPr>
        <p:spPr>
          <a:xfrm>
            <a:off x="5488101" y="2457824"/>
            <a:ext cx="84962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+12.3%</a:t>
            </a:r>
          </a:p>
        </p:txBody>
      </p:sp>
      <p:sp>
        <p:nvSpPr>
          <p:cNvPr id="36" name="TextBox 35">
            <a:extLst>
              <a:ext uri="{FF2B5EF4-FFF2-40B4-BE49-F238E27FC236}">
                <a16:creationId xmlns:a16="http://schemas.microsoft.com/office/drawing/2014/main" id="{708FCCA0-A7B4-4A0A-9EA5-5A3F09228928}"/>
              </a:ext>
            </a:extLst>
          </p:cNvPr>
          <p:cNvSpPr txBox="1"/>
          <p:nvPr/>
        </p:nvSpPr>
        <p:spPr>
          <a:xfrm>
            <a:off x="2973608" y="2714287"/>
            <a:ext cx="84962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+4.7%</a:t>
            </a:r>
          </a:p>
        </p:txBody>
      </p:sp>
    </p:spTree>
    <p:extLst>
      <p:ext uri="{BB962C8B-B14F-4D97-AF65-F5344CB8AC3E}">
        <p14:creationId xmlns:p14="http://schemas.microsoft.com/office/powerpoint/2010/main" val="4265079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6" name="Rectangle 45">
            <a:extLst>
              <a:ext uri="{FF2B5EF4-FFF2-40B4-BE49-F238E27FC236}">
                <a16:creationId xmlns:a16="http://schemas.microsoft.com/office/drawing/2014/main" id="{90D3A715-FB61-4838-9AF8-1C6A8E108EDF}"/>
              </a:ext>
            </a:extLst>
          </p:cNvPr>
          <p:cNvSpPr/>
          <p:nvPr/>
        </p:nvSpPr>
        <p:spPr>
          <a:xfrm>
            <a:off x="228908" y="228635"/>
            <a:ext cx="1071561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Weekend: </a:t>
            </a:r>
            <a:r>
              <a:rPr lang="en-US" sz="2600" b="1">
                <a:solidFill>
                  <a:srgbClr val="1F1A62"/>
                </a:solidFill>
                <a:latin typeface="Helvetica" pitchFamily="2" charset="0"/>
              </a:rPr>
              <a:t>Binge-able marathons, especially around home &amp; food instructional programming, stirred continued interest from viewers</a:t>
            </a:r>
          </a:p>
        </p:txBody>
      </p:sp>
      <p:sp>
        <p:nvSpPr>
          <p:cNvPr id="17" name="TextBox 16">
            <a:extLst>
              <a:ext uri="{FF2B5EF4-FFF2-40B4-BE49-F238E27FC236}">
                <a16:creationId xmlns:a16="http://schemas.microsoft.com/office/drawing/2014/main" id="{5C012C3A-ABDD-4F08-9AA1-0127347E0395}"/>
              </a:ext>
            </a:extLst>
          </p:cNvPr>
          <p:cNvSpPr txBox="1"/>
          <p:nvPr/>
        </p:nvSpPr>
        <p:spPr>
          <a:xfrm>
            <a:off x="546750" y="6074935"/>
            <a:ext cx="114441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iSpot.tv. Data represents 117 measured broadcast and cable TV networks and is based on national ad units viewed on a live + same day basis, plus up to 30-day time-shifted, includes over-the-top streaming, over-the-air transmissions. Data is built up from individual ad impressions for every national ad unit (i.e., ad ratings), as extrapolated from the iSpot.tv panel to the U.S. TV viewer census. The resulting data set takes the average ad rating within each day, network and daypart combination and is then added up to generate results for all of TV (i.e., ‘total monthly average’). Base = households. Weekend includes Weekend Day+ Weekend Afternoon dayparts. See appendix for more methodology details.</a:t>
            </a:r>
          </a:p>
        </p:txBody>
      </p:sp>
      <p:sp>
        <p:nvSpPr>
          <p:cNvPr id="13" name="TextBox 12">
            <a:extLst>
              <a:ext uri="{FF2B5EF4-FFF2-40B4-BE49-F238E27FC236}">
                <a16:creationId xmlns:a16="http://schemas.microsoft.com/office/drawing/2014/main" id="{0181298C-3C8A-4962-8C5D-E4AF51E24020}"/>
              </a:ext>
            </a:extLst>
          </p:cNvPr>
          <p:cNvSpPr txBox="1"/>
          <p:nvPr/>
        </p:nvSpPr>
        <p:spPr>
          <a:xfrm>
            <a:off x="962465" y="5294078"/>
            <a:ext cx="10189444" cy="76944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YoY % Difference By Demo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4" name="TextBox 13">
            <a:extLst>
              <a:ext uri="{FF2B5EF4-FFF2-40B4-BE49-F238E27FC236}">
                <a16:creationId xmlns:a16="http://schemas.microsoft.com/office/drawing/2014/main" id="{BA510CBA-F473-4FA0-B14B-73C09F46C5B4}"/>
              </a:ext>
            </a:extLst>
          </p:cNvPr>
          <p:cNvSpPr txBox="1"/>
          <p:nvPr/>
        </p:nvSpPr>
        <p:spPr>
          <a:xfrm>
            <a:off x="1046378" y="5539176"/>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P18-49:</a:t>
            </a:r>
          </a:p>
        </p:txBody>
      </p:sp>
      <p:sp>
        <p:nvSpPr>
          <p:cNvPr id="16" name="TextBox 15">
            <a:extLst>
              <a:ext uri="{FF2B5EF4-FFF2-40B4-BE49-F238E27FC236}">
                <a16:creationId xmlns:a16="http://schemas.microsoft.com/office/drawing/2014/main" id="{9932CAAE-2225-42E4-ACC2-D064F4CE8CB6}"/>
              </a:ext>
            </a:extLst>
          </p:cNvPr>
          <p:cNvSpPr txBox="1"/>
          <p:nvPr/>
        </p:nvSpPr>
        <p:spPr>
          <a:xfrm>
            <a:off x="1047949" y="5738708"/>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P25-54:</a:t>
            </a:r>
          </a:p>
        </p:txBody>
      </p:sp>
      <p:sp>
        <p:nvSpPr>
          <p:cNvPr id="19" name="TextBox 18">
            <a:extLst>
              <a:ext uri="{FF2B5EF4-FFF2-40B4-BE49-F238E27FC236}">
                <a16:creationId xmlns:a16="http://schemas.microsoft.com/office/drawing/2014/main" id="{7D87A498-40A4-4CE3-9840-82E884634055}"/>
              </a:ext>
            </a:extLst>
          </p:cNvPr>
          <p:cNvSpPr txBox="1"/>
          <p:nvPr/>
        </p:nvSpPr>
        <p:spPr>
          <a:xfrm>
            <a:off x="2273428" y="5531320"/>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+0.8%</a:t>
            </a:r>
          </a:p>
        </p:txBody>
      </p:sp>
      <p:sp>
        <p:nvSpPr>
          <p:cNvPr id="20" name="TextBox 19">
            <a:extLst>
              <a:ext uri="{FF2B5EF4-FFF2-40B4-BE49-F238E27FC236}">
                <a16:creationId xmlns:a16="http://schemas.microsoft.com/office/drawing/2014/main" id="{E721BACD-022A-4830-9F24-333B8CF0F5F8}"/>
              </a:ext>
            </a:extLst>
          </p:cNvPr>
          <p:cNvSpPr txBox="1"/>
          <p:nvPr/>
        </p:nvSpPr>
        <p:spPr>
          <a:xfrm>
            <a:off x="2265570" y="574970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+2.4%</a:t>
            </a:r>
          </a:p>
        </p:txBody>
      </p:sp>
      <p:sp>
        <p:nvSpPr>
          <p:cNvPr id="21" name="TextBox 20">
            <a:extLst>
              <a:ext uri="{FF2B5EF4-FFF2-40B4-BE49-F238E27FC236}">
                <a16:creationId xmlns:a16="http://schemas.microsoft.com/office/drawing/2014/main" id="{11A660C0-90F5-4477-8DD9-4B5C2C3829A6}"/>
              </a:ext>
            </a:extLst>
          </p:cNvPr>
          <p:cNvSpPr txBox="1"/>
          <p:nvPr/>
        </p:nvSpPr>
        <p:spPr>
          <a:xfrm>
            <a:off x="4820233" y="5532890"/>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+10.6%</a:t>
            </a:r>
          </a:p>
        </p:txBody>
      </p:sp>
      <p:sp>
        <p:nvSpPr>
          <p:cNvPr id="22" name="TextBox 21">
            <a:extLst>
              <a:ext uri="{FF2B5EF4-FFF2-40B4-BE49-F238E27FC236}">
                <a16:creationId xmlns:a16="http://schemas.microsoft.com/office/drawing/2014/main" id="{A9330ABD-5AB9-475F-A47E-319A4D0337AA}"/>
              </a:ext>
            </a:extLst>
          </p:cNvPr>
          <p:cNvSpPr txBox="1"/>
          <p:nvPr/>
        </p:nvSpPr>
        <p:spPr>
          <a:xfrm>
            <a:off x="4812375" y="575127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+11.4%</a:t>
            </a:r>
          </a:p>
        </p:txBody>
      </p:sp>
      <p:sp>
        <p:nvSpPr>
          <p:cNvPr id="23" name="TextBox 22">
            <a:extLst>
              <a:ext uri="{FF2B5EF4-FFF2-40B4-BE49-F238E27FC236}">
                <a16:creationId xmlns:a16="http://schemas.microsoft.com/office/drawing/2014/main" id="{2ED2CC89-5DC8-4617-BE6B-E52BE242D04D}"/>
              </a:ext>
            </a:extLst>
          </p:cNvPr>
          <p:cNvSpPr txBox="1"/>
          <p:nvPr/>
        </p:nvSpPr>
        <p:spPr>
          <a:xfrm>
            <a:off x="7337191" y="5532888"/>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+4.1%</a:t>
            </a:r>
          </a:p>
        </p:txBody>
      </p:sp>
      <p:sp>
        <p:nvSpPr>
          <p:cNvPr id="24" name="TextBox 23">
            <a:extLst>
              <a:ext uri="{FF2B5EF4-FFF2-40B4-BE49-F238E27FC236}">
                <a16:creationId xmlns:a16="http://schemas.microsoft.com/office/drawing/2014/main" id="{4C7DF844-4A68-45EE-A244-E4F7B4CE3B85}"/>
              </a:ext>
            </a:extLst>
          </p:cNvPr>
          <p:cNvSpPr txBox="1"/>
          <p:nvPr/>
        </p:nvSpPr>
        <p:spPr>
          <a:xfrm>
            <a:off x="7329333" y="5751275"/>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+5.0%</a:t>
            </a:r>
          </a:p>
        </p:txBody>
      </p:sp>
      <p:sp>
        <p:nvSpPr>
          <p:cNvPr id="26" name="TextBox 25">
            <a:extLst>
              <a:ext uri="{FF2B5EF4-FFF2-40B4-BE49-F238E27FC236}">
                <a16:creationId xmlns:a16="http://schemas.microsoft.com/office/drawing/2014/main" id="{C0615A11-6500-4FAB-B92F-8B58A6B54608}"/>
              </a:ext>
            </a:extLst>
          </p:cNvPr>
          <p:cNvSpPr txBox="1"/>
          <p:nvPr/>
        </p:nvSpPr>
        <p:spPr>
          <a:xfrm>
            <a:off x="9863574" y="5532891"/>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-0.8%</a:t>
            </a:r>
          </a:p>
        </p:txBody>
      </p:sp>
      <p:sp>
        <p:nvSpPr>
          <p:cNvPr id="27" name="TextBox 26">
            <a:extLst>
              <a:ext uri="{FF2B5EF4-FFF2-40B4-BE49-F238E27FC236}">
                <a16:creationId xmlns:a16="http://schemas.microsoft.com/office/drawing/2014/main" id="{B04DDA9F-51CC-49A9-A4AA-A51A13F6DDF2}"/>
              </a:ext>
            </a:extLst>
          </p:cNvPr>
          <p:cNvSpPr txBox="1"/>
          <p:nvPr/>
        </p:nvSpPr>
        <p:spPr>
          <a:xfrm>
            <a:off x="9855716" y="5751278"/>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F1A62"/>
                </a:solidFill>
                <a:latin typeface="Helvetica" panose="020B0403020202020204" pitchFamily="34" charset="0"/>
              </a:rPr>
              <a:t> 0.0</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p:txBody>
      </p:sp>
      <p:pic>
        <p:nvPicPr>
          <p:cNvPr id="28" name="Picture 27">
            <a:extLst>
              <a:ext uri="{FF2B5EF4-FFF2-40B4-BE49-F238E27FC236}">
                <a16:creationId xmlns:a16="http://schemas.microsoft.com/office/drawing/2014/main" id="{037A1CA9-A06E-42F1-8BB5-4F4A2FA24B2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graphicFrame>
        <p:nvGraphicFramePr>
          <p:cNvPr id="29" name="Chart 28">
            <a:extLst>
              <a:ext uri="{FF2B5EF4-FFF2-40B4-BE49-F238E27FC236}">
                <a16:creationId xmlns:a16="http://schemas.microsoft.com/office/drawing/2014/main" id="{1EC9A8EB-F760-414E-A957-21F1141958B5}"/>
              </a:ext>
            </a:extLst>
          </p:cNvPr>
          <p:cNvGraphicFramePr/>
          <p:nvPr>
            <p:extLst>
              <p:ext uri="{D42A27DB-BD31-4B8C-83A1-F6EECF244321}">
                <p14:modId xmlns:p14="http://schemas.microsoft.com/office/powerpoint/2010/main" val="718971758"/>
              </p:ext>
            </p:extLst>
          </p:nvPr>
        </p:nvGraphicFramePr>
        <p:xfrm>
          <a:off x="876443" y="1244339"/>
          <a:ext cx="10353092" cy="41855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extBox 29">
            <a:extLst>
              <a:ext uri="{FF2B5EF4-FFF2-40B4-BE49-F238E27FC236}">
                <a16:creationId xmlns:a16="http://schemas.microsoft.com/office/drawing/2014/main" id="{7CD0B973-9C3B-4929-9F08-9617F0ECBAAB}"/>
              </a:ext>
            </a:extLst>
          </p:cNvPr>
          <p:cNvSpPr txBox="1"/>
          <p:nvPr/>
        </p:nvSpPr>
        <p:spPr>
          <a:xfrm>
            <a:off x="10589069" y="2813793"/>
            <a:ext cx="72648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+0.1%</a:t>
            </a:r>
          </a:p>
        </p:txBody>
      </p:sp>
      <p:sp>
        <p:nvSpPr>
          <p:cNvPr id="32" name="TextBox 31">
            <a:extLst>
              <a:ext uri="{FF2B5EF4-FFF2-40B4-BE49-F238E27FC236}">
                <a16:creationId xmlns:a16="http://schemas.microsoft.com/office/drawing/2014/main" id="{DE62227C-B36D-4363-ADD3-820E8B9633E6}"/>
              </a:ext>
            </a:extLst>
          </p:cNvPr>
          <p:cNvSpPr txBox="1"/>
          <p:nvPr/>
        </p:nvSpPr>
        <p:spPr>
          <a:xfrm>
            <a:off x="8002594" y="2604647"/>
            <a:ext cx="84962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+5.2%</a:t>
            </a:r>
          </a:p>
        </p:txBody>
      </p:sp>
      <p:sp>
        <p:nvSpPr>
          <p:cNvPr id="35" name="TextBox 34">
            <a:extLst>
              <a:ext uri="{FF2B5EF4-FFF2-40B4-BE49-F238E27FC236}">
                <a16:creationId xmlns:a16="http://schemas.microsoft.com/office/drawing/2014/main" id="{7E2C97B5-98D2-4390-AEB7-AA7CC1E30278}"/>
              </a:ext>
            </a:extLst>
          </p:cNvPr>
          <p:cNvSpPr txBox="1"/>
          <p:nvPr/>
        </p:nvSpPr>
        <p:spPr>
          <a:xfrm>
            <a:off x="5488101" y="2665215"/>
            <a:ext cx="84962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+12.6%</a:t>
            </a:r>
          </a:p>
        </p:txBody>
      </p:sp>
      <p:sp>
        <p:nvSpPr>
          <p:cNvPr id="36" name="TextBox 35">
            <a:extLst>
              <a:ext uri="{FF2B5EF4-FFF2-40B4-BE49-F238E27FC236}">
                <a16:creationId xmlns:a16="http://schemas.microsoft.com/office/drawing/2014/main" id="{7857491E-0FE9-4875-AC08-7F748F77ACC8}"/>
              </a:ext>
            </a:extLst>
          </p:cNvPr>
          <p:cNvSpPr txBox="1"/>
          <p:nvPr/>
        </p:nvSpPr>
        <p:spPr>
          <a:xfrm>
            <a:off x="2973608" y="2572885"/>
            <a:ext cx="84962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+3.0%</a:t>
            </a:r>
          </a:p>
        </p:txBody>
      </p:sp>
    </p:spTree>
    <p:extLst>
      <p:ext uri="{BB962C8B-B14F-4D97-AF65-F5344CB8AC3E}">
        <p14:creationId xmlns:p14="http://schemas.microsoft.com/office/powerpoint/2010/main" val="1360856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62119"/>
          </a:xfrm>
          <a:prstGeom prst="rect">
            <a:avLst/>
          </a:prstGeom>
        </p:spPr>
      </p:pic>
      <p:cxnSp>
        <p:nvCxnSpPr>
          <p:cNvPr id="5" name="Straight Connector 4">
            <a:extLst>
              <a:ext uri="{FF2B5EF4-FFF2-40B4-BE49-F238E27FC236}">
                <a16:creationId xmlns:a16="http://schemas.microsoft.com/office/drawing/2014/main" id="{04DFA70B-26CC-4653-B4AB-55FB444FD99E}"/>
              </a:ext>
            </a:extLst>
          </p:cNvPr>
          <p:cNvCxnSpPr/>
          <p:nvPr/>
        </p:nvCxnSpPr>
        <p:spPr>
          <a:xfrm>
            <a:off x="371292"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AFF841C1-22CE-48CA-AFD3-0D8045146C57}"/>
              </a:ext>
            </a:extLst>
          </p:cNvPr>
          <p:cNvSpPr txBox="1"/>
          <p:nvPr/>
        </p:nvSpPr>
        <p:spPr>
          <a:xfrm>
            <a:off x="371291" y="5603082"/>
            <a:ext cx="6802507" cy="553998"/>
          </a:xfrm>
          <a:prstGeom prst="rect">
            <a:avLst/>
          </a:prstGeom>
          <a:noFill/>
          <a:ln>
            <a:solidFill>
              <a:schemeClr val="bg1"/>
            </a:solidFill>
          </a:ln>
        </p:spPr>
        <p:txBody>
          <a:bodyPr wrap="square">
            <a:spAutoFit/>
          </a:bodyPr>
          <a:lstStyle/>
          <a:p>
            <a:r>
              <a:rPr lang="en-US" sz="1000" b="0" i="0">
                <a:solidFill>
                  <a:schemeClr val="bg1"/>
                </a:solidFill>
                <a:effectLst/>
                <a:latin typeface="Helvetica" panose="020B0403020202020204" pitchFamily="34" charset="0"/>
              </a:rPr>
              <a:t>*iSpot’s Ad Rating = a measure of total households where at least one TV had a verified exposure to a given TV ad. The verification is done by the on-screen detection of the ad play in 18M homes, balanced and extrapolated to the U.S. Census. The ‘average </a:t>
            </a:r>
            <a:r>
              <a:rPr lang="en-US" sz="1000">
                <a:solidFill>
                  <a:schemeClr val="bg1"/>
                </a:solidFill>
                <a:latin typeface="Helvetica" panose="020B0403020202020204" pitchFamily="34" charset="0"/>
              </a:rPr>
              <a:t>a</a:t>
            </a:r>
            <a:r>
              <a:rPr lang="en-US" sz="1000" b="0" i="0">
                <a:solidFill>
                  <a:schemeClr val="bg1"/>
                </a:solidFill>
                <a:effectLst/>
                <a:latin typeface="Helvetica" panose="020B0403020202020204" pitchFamily="34" charset="0"/>
              </a:rPr>
              <a:t>d </a:t>
            </a:r>
            <a:r>
              <a:rPr lang="en-US" sz="1000">
                <a:solidFill>
                  <a:schemeClr val="bg1"/>
                </a:solidFill>
                <a:latin typeface="Helvetica" panose="020B0403020202020204" pitchFamily="34" charset="0"/>
              </a:rPr>
              <a:t>r</a:t>
            </a:r>
            <a:r>
              <a:rPr lang="en-US" sz="1000" b="0" i="0">
                <a:solidFill>
                  <a:schemeClr val="bg1"/>
                </a:solidFill>
                <a:effectLst/>
                <a:latin typeface="Helvetica" panose="020B0403020202020204" pitchFamily="34" charset="0"/>
              </a:rPr>
              <a:t>ating’ is the average of all ad units within </a:t>
            </a:r>
            <a:r>
              <a:rPr lang="en-US" sz="1000">
                <a:solidFill>
                  <a:schemeClr val="bg1"/>
                </a:solidFill>
                <a:latin typeface="Helvetica" panose="020B0403020202020204" pitchFamily="34" charset="0"/>
              </a:rPr>
              <a:t>each day, daypart and measured network.</a:t>
            </a:r>
          </a:p>
        </p:txBody>
      </p:sp>
      <p:sp>
        <p:nvSpPr>
          <p:cNvPr id="8" name="TextBox 7">
            <a:extLst>
              <a:ext uri="{FF2B5EF4-FFF2-40B4-BE49-F238E27FC236}">
                <a16:creationId xmlns:a16="http://schemas.microsoft.com/office/drawing/2014/main" id="{901BA3D9-1C3F-4EBD-B51F-3018824740C0}"/>
              </a:ext>
            </a:extLst>
          </p:cNvPr>
          <p:cNvSpPr txBox="1"/>
          <p:nvPr/>
        </p:nvSpPr>
        <p:spPr>
          <a:xfrm>
            <a:off x="193542" y="3434080"/>
            <a:ext cx="748929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chemeClr val="bg1"/>
                </a:solidFill>
                <a:latin typeface="Helvetica" pitchFamily="2" charset="0"/>
              </a:rPr>
              <a:t>Viewers discovered new genres  and embraced different formats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E600"/>
                </a:solidFill>
                <a:effectLst/>
                <a:uLnTx/>
                <a:uFillTx/>
                <a:latin typeface="Helvetica" pitchFamily="2" charset="0"/>
                <a:ea typeface="+mn-ea"/>
                <a:cs typeface="+mn-cs"/>
              </a:rPr>
              <a:t>TV ad ratings by genre</a:t>
            </a:r>
          </a:p>
        </p:txBody>
      </p:sp>
    </p:spTree>
    <p:extLst>
      <p:ext uri="{BB962C8B-B14F-4D97-AF65-F5344CB8AC3E}">
        <p14:creationId xmlns:p14="http://schemas.microsoft.com/office/powerpoint/2010/main" val="2671640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0" name="TextBox 69">
            <a:extLst>
              <a:ext uri="{FF2B5EF4-FFF2-40B4-BE49-F238E27FC236}">
                <a16:creationId xmlns:a16="http://schemas.microsoft.com/office/drawing/2014/main" id="{D735D0F8-3DB5-402E-A037-50A24D477A52}"/>
              </a:ext>
            </a:extLst>
          </p:cNvPr>
          <p:cNvSpPr txBox="1"/>
          <p:nvPr/>
        </p:nvSpPr>
        <p:spPr>
          <a:xfrm>
            <a:off x="546750" y="6074935"/>
            <a:ext cx="114441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iSpot.tv. Data represents 117 measured broadcast and cable TV networks and is based on national ad units viewed on a live + same day basis, plus up to 30-day time-shifted, includes over-the-top streaming, over-the-air transmissions. Data is built up from individual ad impressions for every national ad unit (i.e., ad ratings), as extrapolated from the iSpot.tv panel to the U.S. TV viewer census. The resulting data set takes the average ad rating within each day, network and daypart combination and is then added up to generate results for all of TV (i.e., ‘total monthly average’). Base = households, with A18-49 &amp; A25-54. Chart reflects sub-genres within top 20 based on monthly average ad impressions that had YoY increases.</a:t>
            </a:r>
          </a:p>
        </p:txBody>
      </p:sp>
      <p:graphicFrame>
        <p:nvGraphicFramePr>
          <p:cNvPr id="4" name="Chart 3">
            <a:extLst>
              <a:ext uri="{FF2B5EF4-FFF2-40B4-BE49-F238E27FC236}">
                <a16:creationId xmlns:a16="http://schemas.microsoft.com/office/drawing/2014/main" id="{CE120633-DF61-45A9-AB88-B158BE469ED3}"/>
              </a:ext>
            </a:extLst>
          </p:cNvPr>
          <p:cNvGraphicFramePr/>
          <p:nvPr/>
        </p:nvGraphicFramePr>
        <p:xfrm>
          <a:off x="526244" y="1291474"/>
          <a:ext cx="11228981" cy="434575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5E457BE-F66E-48D3-9FF3-41585A7258D9}"/>
              </a:ext>
            </a:extLst>
          </p:cNvPr>
          <p:cNvSpPr txBox="1"/>
          <p:nvPr/>
        </p:nvSpPr>
        <p:spPr>
          <a:xfrm>
            <a:off x="1054911" y="2139464"/>
            <a:ext cx="689947"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+6.6%</a:t>
            </a:r>
          </a:p>
        </p:txBody>
      </p:sp>
      <p:sp>
        <p:nvSpPr>
          <p:cNvPr id="12" name="TextBox 11">
            <a:extLst>
              <a:ext uri="{FF2B5EF4-FFF2-40B4-BE49-F238E27FC236}">
                <a16:creationId xmlns:a16="http://schemas.microsoft.com/office/drawing/2014/main" id="{7420C8D2-9336-4EB7-9CDE-566E6A451827}"/>
              </a:ext>
            </a:extLst>
          </p:cNvPr>
          <p:cNvSpPr txBox="1"/>
          <p:nvPr/>
        </p:nvSpPr>
        <p:spPr>
          <a:xfrm>
            <a:off x="2309566" y="2371717"/>
            <a:ext cx="689947"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+8.0%</a:t>
            </a:r>
          </a:p>
        </p:txBody>
      </p:sp>
      <p:sp>
        <p:nvSpPr>
          <p:cNvPr id="13" name="TextBox 12">
            <a:extLst>
              <a:ext uri="{FF2B5EF4-FFF2-40B4-BE49-F238E27FC236}">
                <a16:creationId xmlns:a16="http://schemas.microsoft.com/office/drawing/2014/main" id="{8D4E8BE3-9B2D-43EA-9FC2-0FBE00E3B457}"/>
              </a:ext>
            </a:extLst>
          </p:cNvPr>
          <p:cNvSpPr txBox="1"/>
          <p:nvPr/>
        </p:nvSpPr>
        <p:spPr>
          <a:xfrm>
            <a:off x="3523997" y="2563871"/>
            <a:ext cx="689947"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+5.0%</a:t>
            </a:r>
          </a:p>
        </p:txBody>
      </p:sp>
      <p:sp>
        <p:nvSpPr>
          <p:cNvPr id="14" name="TextBox 13">
            <a:extLst>
              <a:ext uri="{FF2B5EF4-FFF2-40B4-BE49-F238E27FC236}">
                <a16:creationId xmlns:a16="http://schemas.microsoft.com/office/drawing/2014/main" id="{EE8A7CB9-C3B6-41C7-849C-68AD6C1AFFF0}"/>
              </a:ext>
            </a:extLst>
          </p:cNvPr>
          <p:cNvSpPr txBox="1"/>
          <p:nvPr/>
        </p:nvSpPr>
        <p:spPr>
          <a:xfrm>
            <a:off x="4713393" y="3177376"/>
            <a:ext cx="782433"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+17.0%</a:t>
            </a:r>
          </a:p>
        </p:txBody>
      </p:sp>
      <p:sp>
        <p:nvSpPr>
          <p:cNvPr id="16" name="TextBox 15">
            <a:extLst>
              <a:ext uri="{FF2B5EF4-FFF2-40B4-BE49-F238E27FC236}">
                <a16:creationId xmlns:a16="http://schemas.microsoft.com/office/drawing/2014/main" id="{9A000709-B44C-4F84-9A06-95E6981434C7}"/>
              </a:ext>
            </a:extLst>
          </p:cNvPr>
          <p:cNvSpPr txBox="1"/>
          <p:nvPr/>
        </p:nvSpPr>
        <p:spPr>
          <a:xfrm>
            <a:off x="5971874" y="3235022"/>
            <a:ext cx="782433"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+32.9%</a:t>
            </a:r>
          </a:p>
        </p:txBody>
      </p:sp>
      <p:sp>
        <p:nvSpPr>
          <p:cNvPr id="17" name="TextBox 16">
            <a:extLst>
              <a:ext uri="{FF2B5EF4-FFF2-40B4-BE49-F238E27FC236}">
                <a16:creationId xmlns:a16="http://schemas.microsoft.com/office/drawing/2014/main" id="{C1D2D014-64FC-4625-95FD-CC20F9DE9B41}"/>
              </a:ext>
            </a:extLst>
          </p:cNvPr>
          <p:cNvSpPr txBox="1"/>
          <p:nvPr/>
        </p:nvSpPr>
        <p:spPr>
          <a:xfrm>
            <a:off x="7211502" y="3493316"/>
            <a:ext cx="782433"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+11.4%</a:t>
            </a:r>
          </a:p>
        </p:txBody>
      </p:sp>
      <p:sp>
        <p:nvSpPr>
          <p:cNvPr id="18" name="TextBox 17">
            <a:extLst>
              <a:ext uri="{FF2B5EF4-FFF2-40B4-BE49-F238E27FC236}">
                <a16:creationId xmlns:a16="http://schemas.microsoft.com/office/drawing/2014/main" id="{6DDE794E-E6B8-4B0E-903C-6CAA8D0A37FC}"/>
              </a:ext>
            </a:extLst>
          </p:cNvPr>
          <p:cNvSpPr txBox="1"/>
          <p:nvPr/>
        </p:nvSpPr>
        <p:spPr>
          <a:xfrm>
            <a:off x="8469978" y="3827112"/>
            <a:ext cx="689947"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+6.5%</a:t>
            </a:r>
          </a:p>
        </p:txBody>
      </p:sp>
      <p:sp>
        <p:nvSpPr>
          <p:cNvPr id="19" name="TextBox 18">
            <a:extLst>
              <a:ext uri="{FF2B5EF4-FFF2-40B4-BE49-F238E27FC236}">
                <a16:creationId xmlns:a16="http://schemas.microsoft.com/office/drawing/2014/main" id="{8D4CE3CC-771F-4D5E-8848-0ADEE8EFB498}"/>
              </a:ext>
            </a:extLst>
          </p:cNvPr>
          <p:cNvSpPr txBox="1"/>
          <p:nvPr/>
        </p:nvSpPr>
        <p:spPr>
          <a:xfrm>
            <a:off x="94268" y="5303504"/>
            <a:ext cx="11896627" cy="76944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YoY % Difference By Demo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2" name="TextBox 21">
            <a:extLst>
              <a:ext uri="{FF2B5EF4-FFF2-40B4-BE49-F238E27FC236}">
                <a16:creationId xmlns:a16="http://schemas.microsoft.com/office/drawing/2014/main" id="{4C5565A8-94EA-452C-90EF-D782CDE33E0C}"/>
              </a:ext>
            </a:extLst>
          </p:cNvPr>
          <p:cNvSpPr txBox="1"/>
          <p:nvPr/>
        </p:nvSpPr>
        <p:spPr>
          <a:xfrm>
            <a:off x="216817" y="5548602"/>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P18-49:</a:t>
            </a:r>
          </a:p>
        </p:txBody>
      </p:sp>
      <p:sp>
        <p:nvSpPr>
          <p:cNvPr id="23" name="TextBox 22">
            <a:extLst>
              <a:ext uri="{FF2B5EF4-FFF2-40B4-BE49-F238E27FC236}">
                <a16:creationId xmlns:a16="http://schemas.microsoft.com/office/drawing/2014/main" id="{4A758501-A061-4352-9E50-7B4DF1FC4EE4}"/>
              </a:ext>
            </a:extLst>
          </p:cNvPr>
          <p:cNvSpPr txBox="1"/>
          <p:nvPr/>
        </p:nvSpPr>
        <p:spPr>
          <a:xfrm>
            <a:off x="218388" y="5748134"/>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P25-54:</a:t>
            </a:r>
          </a:p>
        </p:txBody>
      </p:sp>
      <p:sp>
        <p:nvSpPr>
          <p:cNvPr id="24" name="TextBox 23">
            <a:extLst>
              <a:ext uri="{FF2B5EF4-FFF2-40B4-BE49-F238E27FC236}">
                <a16:creationId xmlns:a16="http://schemas.microsoft.com/office/drawing/2014/main" id="{2E60C5E0-5C89-4EE5-A629-B53110203926}"/>
              </a:ext>
            </a:extLst>
          </p:cNvPr>
          <p:cNvSpPr txBox="1"/>
          <p:nvPr/>
        </p:nvSpPr>
        <p:spPr>
          <a:xfrm>
            <a:off x="2264002" y="554074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+10.0%</a:t>
            </a:r>
          </a:p>
        </p:txBody>
      </p:sp>
      <p:sp>
        <p:nvSpPr>
          <p:cNvPr id="27" name="TextBox 26">
            <a:extLst>
              <a:ext uri="{FF2B5EF4-FFF2-40B4-BE49-F238E27FC236}">
                <a16:creationId xmlns:a16="http://schemas.microsoft.com/office/drawing/2014/main" id="{472882D5-2BE1-4FD2-8FCC-009804097588}"/>
              </a:ext>
            </a:extLst>
          </p:cNvPr>
          <p:cNvSpPr txBox="1"/>
          <p:nvPr/>
        </p:nvSpPr>
        <p:spPr>
          <a:xfrm>
            <a:off x="2256144" y="575913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+8.9%</a:t>
            </a:r>
          </a:p>
        </p:txBody>
      </p:sp>
      <p:sp>
        <p:nvSpPr>
          <p:cNvPr id="28" name="TextBox 27">
            <a:extLst>
              <a:ext uri="{FF2B5EF4-FFF2-40B4-BE49-F238E27FC236}">
                <a16:creationId xmlns:a16="http://schemas.microsoft.com/office/drawing/2014/main" id="{20A60CDB-D193-4C86-8E41-583A36036C55}"/>
              </a:ext>
            </a:extLst>
          </p:cNvPr>
          <p:cNvSpPr txBox="1"/>
          <p:nvPr/>
        </p:nvSpPr>
        <p:spPr>
          <a:xfrm>
            <a:off x="1002381" y="554231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+4.4%</a:t>
            </a:r>
          </a:p>
        </p:txBody>
      </p:sp>
      <p:sp>
        <p:nvSpPr>
          <p:cNvPr id="29" name="TextBox 28">
            <a:extLst>
              <a:ext uri="{FF2B5EF4-FFF2-40B4-BE49-F238E27FC236}">
                <a16:creationId xmlns:a16="http://schemas.microsoft.com/office/drawing/2014/main" id="{0FCEFE6E-FF7D-4CC7-9542-32DDB389697D}"/>
              </a:ext>
            </a:extLst>
          </p:cNvPr>
          <p:cNvSpPr txBox="1"/>
          <p:nvPr/>
        </p:nvSpPr>
        <p:spPr>
          <a:xfrm>
            <a:off x="994523" y="576070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+4.9%</a:t>
            </a:r>
          </a:p>
        </p:txBody>
      </p:sp>
      <p:sp>
        <p:nvSpPr>
          <p:cNvPr id="30" name="TextBox 29">
            <a:extLst>
              <a:ext uri="{FF2B5EF4-FFF2-40B4-BE49-F238E27FC236}">
                <a16:creationId xmlns:a16="http://schemas.microsoft.com/office/drawing/2014/main" id="{C5295611-DD0C-4309-8443-CC7478AF5C10}"/>
              </a:ext>
            </a:extLst>
          </p:cNvPr>
          <p:cNvSpPr txBox="1"/>
          <p:nvPr/>
        </p:nvSpPr>
        <p:spPr>
          <a:xfrm>
            <a:off x="3491052" y="554231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+4.5%</a:t>
            </a:r>
          </a:p>
        </p:txBody>
      </p:sp>
      <p:sp>
        <p:nvSpPr>
          <p:cNvPr id="31" name="TextBox 30">
            <a:extLst>
              <a:ext uri="{FF2B5EF4-FFF2-40B4-BE49-F238E27FC236}">
                <a16:creationId xmlns:a16="http://schemas.microsoft.com/office/drawing/2014/main" id="{3CD9FB75-8C74-42BB-ABA1-29BE5137531F}"/>
              </a:ext>
            </a:extLst>
          </p:cNvPr>
          <p:cNvSpPr txBox="1"/>
          <p:nvPr/>
        </p:nvSpPr>
        <p:spPr>
          <a:xfrm>
            <a:off x="3483194" y="576070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+5.5%</a:t>
            </a:r>
          </a:p>
        </p:txBody>
      </p:sp>
      <p:sp>
        <p:nvSpPr>
          <p:cNvPr id="32" name="TextBox 31">
            <a:extLst>
              <a:ext uri="{FF2B5EF4-FFF2-40B4-BE49-F238E27FC236}">
                <a16:creationId xmlns:a16="http://schemas.microsoft.com/office/drawing/2014/main" id="{F01AE596-85F0-4AD1-B0C8-57543FF9A0FC}"/>
              </a:ext>
            </a:extLst>
          </p:cNvPr>
          <p:cNvSpPr txBox="1"/>
          <p:nvPr/>
        </p:nvSpPr>
        <p:spPr>
          <a:xfrm>
            <a:off x="4773102" y="554231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+21.1%</a:t>
            </a:r>
          </a:p>
        </p:txBody>
      </p:sp>
      <p:sp>
        <p:nvSpPr>
          <p:cNvPr id="34" name="TextBox 33">
            <a:extLst>
              <a:ext uri="{FF2B5EF4-FFF2-40B4-BE49-F238E27FC236}">
                <a16:creationId xmlns:a16="http://schemas.microsoft.com/office/drawing/2014/main" id="{1E21FF6B-4630-4328-985B-D2213DB6D909}"/>
              </a:ext>
            </a:extLst>
          </p:cNvPr>
          <p:cNvSpPr txBox="1"/>
          <p:nvPr/>
        </p:nvSpPr>
        <p:spPr>
          <a:xfrm>
            <a:off x="4765244" y="576070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+23.4%</a:t>
            </a:r>
          </a:p>
        </p:txBody>
      </p:sp>
      <p:sp>
        <p:nvSpPr>
          <p:cNvPr id="35" name="TextBox 34">
            <a:extLst>
              <a:ext uri="{FF2B5EF4-FFF2-40B4-BE49-F238E27FC236}">
                <a16:creationId xmlns:a16="http://schemas.microsoft.com/office/drawing/2014/main" id="{F7690D6E-A1AE-4B46-BA66-C65EB7602A0C}"/>
              </a:ext>
            </a:extLst>
          </p:cNvPr>
          <p:cNvSpPr txBox="1"/>
          <p:nvPr/>
        </p:nvSpPr>
        <p:spPr>
          <a:xfrm>
            <a:off x="5998587" y="5542314"/>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+42.1%</a:t>
            </a:r>
          </a:p>
        </p:txBody>
      </p:sp>
      <p:sp>
        <p:nvSpPr>
          <p:cNvPr id="36" name="TextBox 35">
            <a:extLst>
              <a:ext uri="{FF2B5EF4-FFF2-40B4-BE49-F238E27FC236}">
                <a16:creationId xmlns:a16="http://schemas.microsoft.com/office/drawing/2014/main" id="{66C8F9DA-CB1C-421A-B5B1-92633138B4BB}"/>
              </a:ext>
            </a:extLst>
          </p:cNvPr>
          <p:cNvSpPr txBox="1"/>
          <p:nvPr/>
        </p:nvSpPr>
        <p:spPr>
          <a:xfrm>
            <a:off x="5990729" y="5760701"/>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+41.3%</a:t>
            </a:r>
          </a:p>
        </p:txBody>
      </p:sp>
      <p:sp>
        <p:nvSpPr>
          <p:cNvPr id="37" name="TextBox 36">
            <a:extLst>
              <a:ext uri="{FF2B5EF4-FFF2-40B4-BE49-F238E27FC236}">
                <a16:creationId xmlns:a16="http://schemas.microsoft.com/office/drawing/2014/main" id="{529C319C-901B-4279-B814-B9BE1D50AE11}"/>
              </a:ext>
            </a:extLst>
          </p:cNvPr>
          <p:cNvSpPr txBox="1"/>
          <p:nvPr/>
        </p:nvSpPr>
        <p:spPr>
          <a:xfrm>
            <a:off x="7233494" y="554231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+9.6%</a:t>
            </a:r>
          </a:p>
        </p:txBody>
      </p:sp>
      <p:sp>
        <p:nvSpPr>
          <p:cNvPr id="38" name="TextBox 37">
            <a:extLst>
              <a:ext uri="{FF2B5EF4-FFF2-40B4-BE49-F238E27FC236}">
                <a16:creationId xmlns:a16="http://schemas.microsoft.com/office/drawing/2014/main" id="{DF966D18-4D32-4CB2-8B36-90D872A57854}"/>
              </a:ext>
            </a:extLst>
          </p:cNvPr>
          <p:cNvSpPr txBox="1"/>
          <p:nvPr/>
        </p:nvSpPr>
        <p:spPr>
          <a:xfrm>
            <a:off x="7225636" y="576070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+7.6%</a:t>
            </a:r>
          </a:p>
        </p:txBody>
      </p:sp>
      <p:sp>
        <p:nvSpPr>
          <p:cNvPr id="39" name="TextBox 38">
            <a:extLst>
              <a:ext uri="{FF2B5EF4-FFF2-40B4-BE49-F238E27FC236}">
                <a16:creationId xmlns:a16="http://schemas.microsoft.com/office/drawing/2014/main" id="{6D3A0DDE-BBCE-48DE-B014-FBB19BB3922B}"/>
              </a:ext>
            </a:extLst>
          </p:cNvPr>
          <p:cNvSpPr txBox="1"/>
          <p:nvPr/>
        </p:nvSpPr>
        <p:spPr>
          <a:xfrm>
            <a:off x="8468403" y="554231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+6.8%</a:t>
            </a:r>
          </a:p>
        </p:txBody>
      </p:sp>
      <p:sp>
        <p:nvSpPr>
          <p:cNvPr id="40" name="TextBox 39">
            <a:extLst>
              <a:ext uri="{FF2B5EF4-FFF2-40B4-BE49-F238E27FC236}">
                <a16:creationId xmlns:a16="http://schemas.microsoft.com/office/drawing/2014/main" id="{74EFD6C7-2ACB-4377-A708-128738E96D67}"/>
              </a:ext>
            </a:extLst>
          </p:cNvPr>
          <p:cNvSpPr txBox="1"/>
          <p:nvPr/>
        </p:nvSpPr>
        <p:spPr>
          <a:xfrm>
            <a:off x="8460545" y="5760704"/>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+5.6%</a:t>
            </a:r>
          </a:p>
        </p:txBody>
      </p:sp>
      <p:pic>
        <p:nvPicPr>
          <p:cNvPr id="33" name="Picture 32">
            <a:extLst>
              <a:ext uri="{FF2B5EF4-FFF2-40B4-BE49-F238E27FC236}">
                <a16:creationId xmlns:a16="http://schemas.microsoft.com/office/drawing/2014/main" id="{D19EB92D-4342-4158-9B45-CA6CC4354BB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41" name="Rectangle 40">
            <a:extLst>
              <a:ext uri="{FF2B5EF4-FFF2-40B4-BE49-F238E27FC236}">
                <a16:creationId xmlns:a16="http://schemas.microsoft.com/office/drawing/2014/main" id="{535D93BA-127B-437A-82FA-387A772D45B1}"/>
              </a:ext>
            </a:extLst>
          </p:cNvPr>
          <p:cNvSpPr/>
          <p:nvPr/>
        </p:nvSpPr>
        <p:spPr>
          <a:xfrm>
            <a:off x="106358" y="228635"/>
            <a:ext cx="1083501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Audiences sought out additional genres and innovative formats that they might not normally have watched before the pandemic</a:t>
            </a:r>
            <a:endParaRPr kumimoji="0" lang="en-US" sz="2600" b="1" i="0" u="none" strike="noStrike" kern="1200" cap="none" spc="0" normalizeH="0" baseline="0" noProof="0">
              <a:ln>
                <a:noFill/>
              </a:ln>
              <a:solidFill>
                <a:srgbClr val="D555B3"/>
              </a:solidFill>
              <a:effectLst/>
              <a:uLnTx/>
              <a:uFillTx/>
              <a:latin typeface="Helvetica" pitchFamily="2" charset="0"/>
              <a:ea typeface="+mn-ea"/>
              <a:cs typeface="+mn-cs"/>
            </a:endParaRPr>
          </a:p>
        </p:txBody>
      </p:sp>
      <p:sp>
        <p:nvSpPr>
          <p:cNvPr id="43" name="TextBox 42">
            <a:extLst>
              <a:ext uri="{FF2B5EF4-FFF2-40B4-BE49-F238E27FC236}">
                <a16:creationId xmlns:a16="http://schemas.microsoft.com/office/drawing/2014/main" id="{088F583E-92C1-43F9-B531-F2B2F2BD2BA9}"/>
              </a:ext>
            </a:extLst>
          </p:cNvPr>
          <p:cNvSpPr txBox="1"/>
          <p:nvPr/>
        </p:nvSpPr>
        <p:spPr>
          <a:xfrm>
            <a:off x="9697037" y="3847538"/>
            <a:ext cx="757288"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+45.7%</a:t>
            </a:r>
          </a:p>
        </p:txBody>
      </p:sp>
      <p:sp>
        <p:nvSpPr>
          <p:cNvPr id="44" name="TextBox 43">
            <a:extLst>
              <a:ext uri="{FF2B5EF4-FFF2-40B4-BE49-F238E27FC236}">
                <a16:creationId xmlns:a16="http://schemas.microsoft.com/office/drawing/2014/main" id="{97FEB70B-74DB-458C-85B5-6D00F74775C2}"/>
              </a:ext>
            </a:extLst>
          </p:cNvPr>
          <p:cNvSpPr txBox="1"/>
          <p:nvPr/>
        </p:nvSpPr>
        <p:spPr>
          <a:xfrm>
            <a:off x="10941367" y="3951231"/>
            <a:ext cx="689948" cy="276999"/>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+9.0%</a:t>
            </a:r>
          </a:p>
        </p:txBody>
      </p:sp>
      <p:sp>
        <p:nvSpPr>
          <p:cNvPr id="45" name="TextBox 44">
            <a:extLst>
              <a:ext uri="{FF2B5EF4-FFF2-40B4-BE49-F238E27FC236}">
                <a16:creationId xmlns:a16="http://schemas.microsoft.com/office/drawing/2014/main" id="{D23B935E-1EFE-4275-9EA4-93D9BDB50EE6}"/>
              </a:ext>
            </a:extLst>
          </p:cNvPr>
          <p:cNvSpPr txBox="1"/>
          <p:nvPr/>
        </p:nvSpPr>
        <p:spPr>
          <a:xfrm>
            <a:off x="9723735" y="554388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+47.4%</a:t>
            </a:r>
          </a:p>
        </p:txBody>
      </p:sp>
      <p:sp>
        <p:nvSpPr>
          <p:cNvPr id="47" name="TextBox 46">
            <a:extLst>
              <a:ext uri="{FF2B5EF4-FFF2-40B4-BE49-F238E27FC236}">
                <a16:creationId xmlns:a16="http://schemas.microsoft.com/office/drawing/2014/main" id="{B82DB7C5-EFC1-4B4E-AEFF-EA4B0417C145}"/>
              </a:ext>
            </a:extLst>
          </p:cNvPr>
          <p:cNvSpPr txBox="1"/>
          <p:nvPr/>
        </p:nvSpPr>
        <p:spPr>
          <a:xfrm>
            <a:off x="9715877" y="5762274"/>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+44.2%</a:t>
            </a:r>
          </a:p>
        </p:txBody>
      </p:sp>
      <p:sp>
        <p:nvSpPr>
          <p:cNvPr id="48" name="TextBox 47">
            <a:extLst>
              <a:ext uri="{FF2B5EF4-FFF2-40B4-BE49-F238E27FC236}">
                <a16:creationId xmlns:a16="http://schemas.microsoft.com/office/drawing/2014/main" id="{E3BD8849-347F-47C4-8B97-41518AFD1DDA}"/>
              </a:ext>
            </a:extLst>
          </p:cNvPr>
          <p:cNvSpPr txBox="1"/>
          <p:nvPr/>
        </p:nvSpPr>
        <p:spPr>
          <a:xfrm>
            <a:off x="10968078" y="554388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+8.6%</a:t>
            </a:r>
          </a:p>
        </p:txBody>
      </p:sp>
      <p:sp>
        <p:nvSpPr>
          <p:cNvPr id="49" name="TextBox 48">
            <a:extLst>
              <a:ext uri="{FF2B5EF4-FFF2-40B4-BE49-F238E27FC236}">
                <a16:creationId xmlns:a16="http://schemas.microsoft.com/office/drawing/2014/main" id="{13F754AD-2429-4870-89FC-4B55CEA37C8B}"/>
              </a:ext>
            </a:extLst>
          </p:cNvPr>
          <p:cNvSpPr txBox="1"/>
          <p:nvPr/>
        </p:nvSpPr>
        <p:spPr>
          <a:xfrm>
            <a:off x="10960220" y="5762274"/>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+9.3%</a:t>
            </a:r>
          </a:p>
        </p:txBody>
      </p:sp>
    </p:spTree>
    <p:extLst>
      <p:ext uri="{BB962C8B-B14F-4D97-AF65-F5344CB8AC3E}">
        <p14:creationId xmlns:p14="http://schemas.microsoft.com/office/powerpoint/2010/main" val="434494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6" name="Rectangle 45">
            <a:extLst>
              <a:ext uri="{FF2B5EF4-FFF2-40B4-BE49-F238E27FC236}">
                <a16:creationId xmlns:a16="http://schemas.microsoft.com/office/drawing/2014/main" id="{90D3A715-FB61-4838-9AF8-1C6A8E108EDF}"/>
              </a:ext>
            </a:extLst>
          </p:cNvPr>
          <p:cNvSpPr/>
          <p:nvPr/>
        </p:nvSpPr>
        <p:spPr>
          <a:xfrm>
            <a:off x="228908" y="228635"/>
            <a:ext cx="1063077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News &amp; Information: </a:t>
            </a:r>
            <a:r>
              <a:rPr lang="en-US" sz="2600" b="1">
                <a:solidFill>
                  <a:srgbClr val="1F1A62"/>
                </a:solidFill>
                <a:latin typeface="Helvetica" pitchFamily="2" charset="0"/>
              </a:rPr>
              <a:t>A continuous news cycle on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COVID, the election and social unrest kept viewers engaged through the year</a:t>
            </a:r>
            <a:endParaRPr kumimoji="0" lang="en-US" sz="2600" b="1" i="0" u="none" strike="noStrike" kern="1200" cap="none" spc="0" normalizeH="0" baseline="0" noProof="0">
              <a:ln>
                <a:noFill/>
              </a:ln>
              <a:solidFill>
                <a:srgbClr val="D555B3"/>
              </a:solidFill>
              <a:effectLst/>
              <a:uLnTx/>
              <a:uFillTx/>
              <a:latin typeface="Helvetica" pitchFamily="2" charset="0"/>
              <a:ea typeface="+mn-ea"/>
              <a:cs typeface="+mn-cs"/>
            </a:endParaRPr>
          </a:p>
        </p:txBody>
      </p:sp>
      <p:graphicFrame>
        <p:nvGraphicFramePr>
          <p:cNvPr id="4" name="Chart 3">
            <a:extLst>
              <a:ext uri="{FF2B5EF4-FFF2-40B4-BE49-F238E27FC236}">
                <a16:creationId xmlns:a16="http://schemas.microsoft.com/office/drawing/2014/main" id="{CE120633-DF61-45A9-AB88-B158BE469ED3}"/>
              </a:ext>
            </a:extLst>
          </p:cNvPr>
          <p:cNvGraphicFramePr/>
          <p:nvPr>
            <p:extLst>
              <p:ext uri="{D42A27DB-BD31-4B8C-83A1-F6EECF244321}">
                <p14:modId xmlns:p14="http://schemas.microsoft.com/office/powerpoint/2010/main" val="1391933485"/>
              </p:ext>
            </p:extLst>
          </p:nvPr>
        </p:nvGraphicFramePr>
        <p:xfrm>
          <a:off x="876443" y="1244339"/>
          <a:ext cx="10353092" cy="418550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E85811A3-042E-46C4-9C90-00BAA77EBD6E}"/>
              </a:ext>
            </a:extLst>
          </p:cNvPr>
          <p:cNvSpPr txBox="1"/>
          <p:nvPr/>
        </p:nvSpPr>
        <p:spPr>
          <a:xfrm>
            <a:off x="10589069" y="2835153"/>
            <a:ext cx="818844"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+18.5%</a:t>
            </a:r>
          </a:p>
        </p:txBody>
      </p:sp>
      <p:sp>
        <p:nvSpPr>
          <p:cNvPr id="31" name="TextBox 30">
            <a:extLst>
              <a:ext uri="{FF2B5EF4-FFF2-40B4-BE49-F238E27FC236}">
                <a16:creationId xmlns:a16="http://schemas.microsoft.com/office/drawing/2014/main" id="{E552F234-4569-4C69-A187-3372DB16C6E8}"/>
              </a:ext>
            </a:extLst>
          </p:cNvPr>
          <p:cNvSpPr txBox="1"/>
          <p:nvPr/>
        </p:nvSpPr>
        <p:spPr>
          <a:xfrm>
            <a:off x="8019808" y="2728637"/>
            <a:ext cx="818845"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+27.0%</a:t>
            </a:r>
          </a:p>
        </p:txBody>
      </p:sp>
      <p:sp>
        <p:nvSpPr>
          <p:cNvPr id="33" name="TextBox 32">
            <a:extLst>
              <a:ext uri="{FF2B5EF4-FFF2-40B4-BE49-F238E27FC236}">
                <a16:creationId xmlns:a16="http://schemas.microsoft.com/office/drawing/2014/main" id="{7DA9D49F-0053-4278-9A73-6AF02EE3FC5C}"/>
              </a:ext>
            </a:extLst>
          </p:cNvPr>
          <p:cNvSpPr txBox="1"/>
          <p:nvPr/>
        </p:nvSpPr>
        <p:spPr>
          <a:xfrm>
            <a:off x="5490230" y="2534487"/>
            <a:ext cx="818845"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+44.1%</a:t>
            </a:r>
          </a:p>
        </p:txBody>
      </p:sp>
      <p:sp>
        <p:nvSpPr>
          <p:cNvPr id="34" name="TextBox 33">
            <a:extLst>
              <a:ext uri="{FF2B5EF4-FFF2-40B4-BE49-F238E27FC236}">
                <a16:creationId xmlns:a16="http://schemas.microsoft.com/office/drawing/2014/main" id="{757D929E-E89E-4696-B14D-5EE08CE02D22}"/>
              </a:ext>
            </a:extLst>
          </p:cNvPr>
          <p:cNvSpPr txBox="1"/>
          <p:nvPr/>
        </p:nvSpPr>
        <p:spPr>
          <a:xfrm>
            <a:off x="2991433" y="2681264"/>
            <a:ext cx="818845"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+23.6%</a:t>
            </a:r>
          </a:p>
        </p:txBody>
      </p:sp>
      <p:sp>
        <p:nvSpPr>
          <p:cNvPr id="17" name="TextBox 16">
            <a:extLst>
              <a:ext uri="{FF2B5EF4-FFF2-40B4-BE49-F238E27FC236}">
                <a16:creationId xmlns:a16="http://schemas.microsoft.com/office/drawing/2014/main" id="{5C012C3A-ABDD-4F08-9AA1-0127347E0395}"/>
              </a:ext>
            </a:extLst>
          </p:cNvPr>
          <p:cNvSpPr txBox="1"/>
          <p:nvPr/>
        </p:nvSpPr>
        <p:spPr>
          <a:xfrm>
            <a:off x="546750" y="6074935"/>
            <a:ext cx="114441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iSpot.tv. Data represents 117 measured broadcast and cable TV networks and is based on national ad units viewed on a live + same day basis, plus up to 30-day time-shifted, includes over-the-top streaming, over-the-air transmissions. Data is built up from individual ad impressions for every national ad unit (i.e., ad ratings), as extrapolated from the iSpot.tv panel to the U.S. TV viewer census. The resulting data set takes the average ad rating within each day, network and daypart combination and is then added up to generate results for all of TV (i.e., ‘total monthly average’). Base = households, with A18-49 &amp; A25-54. </a:t>
            </a:r>
            <a:r>
              <a:rPr lang="en-US" sz="800">
                <a:solidFill>
                  <a:srgbClr val="1F1A62"/>
                </a:solidFill>
                <a:latin typeface="Helvetica" panose="020B0403020202020204" pitchFamily="34" charset="0"/>
              </a:rPr>
              <a:t>See appendix for more methodology details.</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9" name="TextBox 18">
            <a:extLst>
              <a:ext uri="{FF2B5EF4-FFF2-40B4-BE49-F238E27FC236}">
                <a16:creationId xmlns:a16="http://schemas.microsoft.com/office/drawing/2014/main" id="{816610B1-CA42-4CBD-81E8-078D210DC20F}"/>
              </a:ext>
            </a:extLst>
          </p:cNvPr>
          <p:cNvSpPr txBox="1"/>
          <p:nvPr/>
        </p:nvSpPr>
        <p:spPr>
          <a:xfrm>
            <a:off x="962465" y="5180954"/>
            <a:ext cx="10189444" cy="76944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YoY % Difference By Demo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0FC2C07B-4B21-4898-A8DA-F2973111C231}"/>
              </a:ext>
            </a:extLst>
          </p:cNvPr>
          <p:cNvSpPr txBox="1"/>
          <p:nvPr/>
        </p:nvSpPr>
        <p:spPr>
          <a:xfrm>
            <a:off x="1046378" y="5426052"/>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P18-49:</a:t>
            </a:r>
          </a:p>
        </p:txBody>
      </p:sp>
      <p:sp>
        <p:nvSpPr>
          <p:cNvPr id="21" name="TextBox 20">
            <a:extLst>
              <a:ext uri="{FF2B5EF4-FFF2-40B4-BE49-F238E27FC236}">
                <a16:creationId xmlns:a16="http://schemas.microsoft.com/office/drawing/2014/main" id="{96E6B396-580B-46F6-BBA0-39C6CEE51ABE}"/>
              </a:ext>
            </a:extLst>
          </p:cNvPr>
          <p:cNvSpPr txBox="1"/>
          <p:nvPr/>
        </p:nvSpPr>
        <p:spPr>
          <a:xfrm>
            <a:off x="1047949" y="5625584"/>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P25-54:</a:t>
            </a:r>
          </a:p>
        </p:txBody>
      </p:sp>
      <p:sp>
        <p:nvSpPr>
          <p:cNvPr id="22" name="TextBox 21">
            <a:extLst>
              <a:ext uri="{FF2B5EF4-FFF2-40B4-BE49-F238E27FC236}">
                <a16:creationId xmlns:a16="http://schemas.microsoft.com/office/drawing/2014/main" id="{BFC1B1D0-6C94-48CB-A71E-54C5744AC845}"/>
              </a:ext>
            </a:extLst>
          </p:cNvPr>
          <p:cNvSpPr txBox="1"/>
          <p:nvPr/>
        </p:nvSpPr>
        <p:spPr>
          <a:xfrm>
            <a:off x="2273428" y="541819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+23.3%</a:t>
            </a:r>
          </a:p>
        </p:txBody>
      </p:sp>
      <p:sp>
        <p:nvSpPr>
          <p:cNvPr id="23" name="TextBox 22">
            <a:extLst>
              <a:ext uri="{FF2B5EF4-FFF2-40B4-BE49-F238E27FC236}">
                <a16:creationId xmlns:a16="http://schemas.microsoft.com/office/drawing/2014/main" id="{D9761B25-2A9E-427E-A8E8-84C044800D0D}"/>
              </a:ext>
            </a:extLst>
          </p:cNvPr>
          <p:cNvSpPr txBox="1"/>
          <p:nvPr/>
        </p:nvSpPr>
        <p:spPr>
          <a:xfrm>
            <a:off x="2265570" y="563658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+22.6%</a:t>
            </a:r>
          </a:p>
        </p:txBody>
      </p:sp>
      <p:sp>
        <p:nvSpPr>
          <p:cNvPr id="29" name="TextBox 28">
            <a:extLst>
              <a:ext uri="{FF2B5EF4-FFF2-40B4-BE49-F238E27FC236}">
                <a16:creationId xmlns:a16="http://schemas.microsoft.com/office/drawing/2014/main" id="{4722D690-A3B3-480D-8536-A4263C5FD0B1}"/>
              </a:ext>
            </a:extLst>
          </p:cNvPr>
          <p:cNvSpPr txBox="1"/>
          <p:nvPr/>
        </p:nvSpPr>
        <p:spPr>
          <a:xfrm>
            <a:off x="4820233" y="541976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F1A62"/>
                </a:solidFill>
                <a:latin typeface="Helvetica" panose="020B0403020202020204" pitchFamily="34" charset="0"/>
              </a:rPr>
              <a:t>+</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49.6%</a:t>
            </a:r>
          </a:p>
        </p:txBody>
      </p:sp>
      <p:sp>
        <p:nvSpPr>
          <p:cNvPr id="30" name="TextBox 29">
            <a:extLst>
              <a:ext uri="{FF2B5EF4-FFF2-40B4-BE49-F238E27FC236}">
                <a16:creationId xmlns:a16="http://schemas.microsoft.com/office/drawing/2014/main" id="{1CA4A932-58F2-4373-817F-B124331E4830}"/>
              </a:ext>
            </a:extLst>
          </p:cNvPr>
          <p:cNvSpPr txBox="1"/>
          <p:nvPr/>
        </p:nvSpPr>
        <p:spPr>
          <a:xfrm>
            <a:off x="4812375" y="563815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+47.8%</a:t>
            </a:r>
          </a:p>
        </p:txBody>
      </p:sp>
      <p:sp>
        <p:nvSpPr>
          <p:cNvPr id="32" name="TextBox 31">
            <a:extLst>
              <a:ext uri="{FF2B5EF4-FFF2-40B4-BE49-F238E27FC236}">
                <a16:creationId xmlns:a16="http://schemas.microsoft.com/office/drawing/2014/main" id="{45785FCA-A07C-40D0-947F-791DC92D8002}"/>
              </a:ext>
            </a:extLst>
          </p:cNvPr>
          <p:cNvSpPr txBox="1"/>
          <p:nvPr/>
        </p:nvSpPr>
        <p:spPr>
          <a:xfrm>
            <a:off x="7337191" y="5419764"/>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+30.8%</a:t>
            </a:r>
          </a:p>
        </p:txBody>
      </p:sp>
      <p:sp>
        <p:nvSpPr>
          <p:cNvPr id="35" name="TextBox 34">
            <a:extLst>
              <a:ext uri="{FF2B5EF4-FFF2-40B4-BE49-F238E27FC236}">
                <a16:creationId xmlns:a16="http://schemas.microsoft.com/office/drawing/2014/main" id="{D35BC65C-F8F0-4DFE-BCDC-02ACFAE9DEE5}"/>
              </a:ext>
            </a:extLst>
          </p:cNvPr>
          <p:cNvSpPr txBox="1"/>
          <p:nvPr/>
        </p:nvSpPr>
        <p:spPr>
          <a:xfrm>
            <a:off x="7329333" y="5638151"/>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+31.3%</a:t>
            </a:r>
          </a:p>
        </p:txBody>
      </p:sp>
      <p:sp>
        <p:nvSpPr>
          <p:cNvPr id="38" name="TextBox 37">
            <a:extLst>
              <a:ext uri="{FF2B5EF4-FFF2-40B4-BE49-F238E27FC236}">
                <a16:creationId xmlns:a16="http://schemas.microsoft.com/office/drawing/2014/main" id="{B1306EF0-365E-4BDF-8A9D-8724A26DA69D}"/>
              </a:ext>
            </a:extLst>
          </p:cNvPr>
          <p:cNvSpPr txBox="1"/>
          <p:nvPr/>
        </p:nvSpPr>
        <p:spPr>
          <a:xfrm>
            <a:off x="9863574" y="541976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+24.4%</a:t>
            </a:r>
          </a:p>
        </p:txBody>
      </p:sp>
      <p:sp>
        <p:nvSpPr>
          <p:cNvPr id="39" name="TextBox 38">
            <a:extLst>
              <a:ext uri="{FF2B5EF4-FFF2-40B4-BE49-F238E27FC236}">
                <a16:creationId xmlns:a16="http://schemas.microsoft.com/office/drawing/2014/main" id="{2737E620-B512-47CD-AF59-91D7B7365804}"/>
              </a:ext>
            </a:extLst>
          </p:cNvPr>
          <p:cNvSpPr txBox="1"/>
          <p:nvPr/>
        </p:nvSpPr>
        <p:spPr>
          <a:xfrm>
            <a:off x="9855716" y="5638154"/>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+22.2%</a:t>
            </a:r>
          </a:p>
        </p:txBody>
      </p:sp>
      <p:pic>
        <p:nvPicPr>
          <p:cNvPr id="24" name="Picture 23">
            <a:extLst>
              <a:ext uri="{FF2B5EF4-FFF2-40B4-BE49-F238E27FC236}">
                <a16:creationId xmlns:a16="http://schemas.microsoft.com/office/drawing/2014/main" id="{9B69784D-46DD-4F14-AE70-4727032B416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2" name="TextBox 1">
            <a:extLst>
              <a:ext uri="{FF2B5EF4-FFF2-40B4-BE49-F238E27FC236}">
                <a16:creationId xmlns:a16="http://schemas.microsoft.com/office/drawing/2014/main" id="{BAC9820A-B20F-471A-A5B0-AC85594E0067}"/>
              </a:ext>
            </a:extLst>
          </p:cNvPr>
          <p:cNvSpPr txBox="1"/>
          <p:nvPr/>
        </p:nvSpPr>
        <p:spPr>
          <a:xfrm rot="1097852">
            <a:off x="10580658" y="4845515"/>
            <a:ext cx="1313468" cy="553998"/>
          </a:xfrm>
          <a:prstGeom prst="rect">
            <a:avLst/>
          </a:prstGeom>
          <a:solidFill>
            <a:srgbClr val="FFE600"/>
          </a:solidFill>
          <a:ln>
            <a:solidFill>
              <a:srgbClr val="1F1A62"/>
            </a:solidFill>
          </a:ln>
        </p:spPr>
        <p:txBody>
          <a:bodyPr wrap="square" rtlCol="0">
            <a:spAutoFit/>
          </a:bodyPr>
          <a:lstStyle/>
          <a:p>
            <a:pPr algn="ctr"/>
            <a:r>
              <a:rPr lang="en-US" sz="1000">
                <a:solidFill>
                  <a:srgbClr val="1F1A62"/>
                </a:solidFill>
                <a:latin typeface="Helvetica" panose="020B0403020202020204" pitchFamily="34" charset="0"/>
              </a:rPr>
              <a:t>Major demos </a:t>
            </a:r>
          </a:p>
          <a:p>
            <a:pPr algn="ctr"/>
            <a:r>
              <a:rPr lang="en-US" sz="1000">
                <a:solidFill>
                  <a:srgbClr val="1F1A62"/>
                </a:solidFill>
                <a:latin typeface="Helvetica" panose="020B0403020202020204" pitchFamily="34" charset="0"/>
              </a:rPr>
              <a:t>saw higher YoY increases vs. HHs</a:t>
            </a:r>
          </a:p>
        </p:txBody>
      </p:sp>
    </p:spTree>
    <p:extLst>
      <p:ext uri="{BB962C8B-B14F-4D97-AF65-F5344CB8AC3E}">
        <p14:creationId xmlns:p14="http://schemas.microsoft.com/office/powerpoint/2010/main" val="2618265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indoor&#10;&#10;Description automatically generated">
            <a:extLst>
              <a:ext uri="{FF2B5EF4-FFF2-40B4-BE49-F238E27FC236}">
                <a16:creationId xmlns:a16="http://schemas.microsoft.com/office/drawing/2014/main" id="{6DF8C02D-CD44-4C3B-A666-8EC0BCD77DF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5543550" cy="6858000"/>
          </a:xfrm>
          <a:prstGeom prst="rect">
            <a:avLst/>
          </a:prstGeom>
        </p:spPr>
      </p:pic>
      <p:sp>
        <p:nvSpPr>
          <p:cNvPr id="12" name="TextBox 11">
            <a:extLst>
              <a:ext uri="{FF2B5EF4-FFF2-40B4-BE49-F238E27FC236}">
                <a16:creationId xmlns:a16="http://schemas.microsoft.com/office/drawing/2014/main" id="{AF6B8EC0-46EF-4454-8F5C-DA73E47253BB}"/>
              </a:ext>
            </a:extLst>
          </p:cNvPr>
          <p:cNvSpPr txBox="1"/>
          <p:nvPr/>
        </p:nvSpPr>
        <p:spPr>
          <a:xfrm>
            <a:off x="5902553" y="1760625"/>
            <a:ext cx="5975219" cy="4585871"/>
          </a:xfrm>
          <a:prstGeom prst="rect">
            <a:avLst/>
          </a:prstGeom>
          <a:noFill/>
        </p:spPr>
        <p:txBody>
          <a:bodyPr wrap="square" rtlCol="0">
            <a:spAutoFit/>
          </a:bodyPr>
          <a:lstStyle/>
          <a:p>
            <a:r>
              <a:rPr lang="en-US" sz="2000">
                <a:solidFill>
                  <a:srgbClr val="002060"/>
                </a:solidFill>
                <a:latin typeface="Helvetica" panose="020B0604020202020204" pitchFamily="2" charset="0"/>
                <a:ea typeface="Calibri" panose="020F0502020204030204" pitchFamily="34" charset="0"/>
                <a:cs typeface="Calibri" panose="020F0502020204030204" pitchFamily="34" charset="0"/>
              </a:rPr>
              <a:t>In this latest ‘</a:t>
            </a:r>
            <a:r>
              <a:rPr lang="en-US" sz="2000" i="1">
                <a:solidFill>
                  <a:srgbClr val="002060"/>
                </a:solidFill>
                <a:latin typeface="Helvetica" panose="020B0604020202020204" pitchFamily="2" charset="0"/>
                <a:ea typeface="Calibri" panose="020F0502020204030204" pitchFamily="34" charset="0"/>
                <a:cs typeface="Calibri" panose="020F0502020204030204" pitchFamily="34" charset="0"/>
              </a:rPr>
              <a:t>Fresh Take On</a:t>
            </a:r>
            <a:r>
              <a:rPr lang="en-US" sz="2000">
                <a:solidFill>
                  <a:srgbClr val="002060"/>
                </a:solidFill>
                <a:latin typeface="Helvetica" panose="020B0604020202020204" pitchFamily="2" charset="0"/>
                <a:ea typeface="Calibri" panose="020F0502020204030204" pitchFamily="34" charset="0"/>
                <a:cs typeface="Calibri" panose="020F0502020204030204" pitchFamily="34" charset="0"/>
              </a:rPr>
              <a:t>,’ we partner with iSpot.tv to demonstrate how metrics, particularly </a:t>
            </a:r>
          </a:p>
          <a:p>
            <a:r>
              <a:rPr lang="en-US" sz="2000">
                <a:solidFill>
                  <a:srgbClr val="002060"/>
                </a:solidFill>
                <a:latin typeface="Helvetica" panose="020B0604020202020204" pitchFamily="2" charset="0"/>
                <a:ea typeface="Calibri" panose="020F0502020204030204" pitchFamily="34" charset="0"/>
                <a:cs typeface="Calibri" panose="020F0502020204030204" pitchFamily="34" charset="0"/>
              </a:rPr>
              <a:t>ad ratings, can be applied to measure and quantify audiences. </a:t>
            </a:r>
          </a:p>
          <a:p>
            <a:endParaRPr lang="en-US" sz="2000">
              <a:solidFill>
                <a:srgbClr val="002060"/>
              </a:solidFill>
              <a:latin typeface="Helvetica" panose="020B0604020202020204" pitchFamily="2" charset="0"/>
              <a:ea typeface="Calibri" panose="020F0502020204030204" pitchFamily="34" charset="0"/>
              <a:cs typeface="Calibri" panose="020F0502020204030204" pitchFamily="34" charset="0"/>
            </a:endParaRPr>
          </a:p>
          <a:p>
            <a:r>
              <a:rPr lang="en-US" sz="2000">
                <a:solidFill>
                  <a:srgbClr val="002060"/>
                </a:solidFill>
                <a:latin typeface="Helvetica" panose="020B0604020202020204" pitchFamily="2" charset="0"/>
                <a:ea typeface="Calibri" panose="020F0502020204030204" pitchFamily="34" charset="0"/>
                <a:cs typeface="Calibri" panose="020F0502020204030204" pitchFamily="34" charset="0"/>
              </a:rPr>
              <a:t>We focus on the heart of the COVID pandemic </a:t>
            </a:r>
          </a:p>
          <a:p>
            <a:r>
              <a:rPr lang="en-US" sz="2000">
                <a:solidFill>
                  <a:srgbClr val="002060"/>
                </a:solidFill>
                <a:latin typeface="Helvetica" panose="020B0604020202020204" pitchFamily="2" charset="0"/>
                <a:ea typeface="Calibri" panose="020F0502020204030204" pitchFamily="34" charset="0"/>
                <a:cs typeface="Calibri" panose="020F0502020204030204" pitchFamily="34" charset="0"/>
              </a:rPr>
              <a:t>as our ‘moment in time.’  During this period, t</a:t>
            </a:r>
            <a:r>
              <a:rPr lang="en-US" sz="2000">
                <a:solidFill>
                  <a:srgbClr val="002060"/>
                </a:solidFill>
                <a:effectLst/>
                <a:latin typeface="Helvetica" panose="020B0604020202020204" pitchFamily="2" charset="0"/>
                <a:ea typeface="Calibri" panose="020F0502020204030204" pitchFamily="34" charset="0"/>
                <a:cs typeface="Calibri" panose="020F0502020204030204" pitchFamily="34" charset="0"/>
              </a:rPr>
              <a:t>here was a particular agility in TV </a:t>
            </a:r>
            <a:r>
              <a:rPr lang="en-US" sz="2000">
                <a:solidFill>
                  <a:srgbClr val="002060"/>
                </a:solidFill>
                <a:latin typeface="Helvetica" panose="020B0604020202020204" pitchFamily="2" charset="0"/>
                <a:ea typeface="Calibri" panose="020F0502020204030204" pitchFamily="34" charset="0"/>
                <a:cs typeface="Calibri" panose="020F0502020204030204" pitchFamily="34" charset="0"/>
              </a:rPr>
              <a:t>as networks quickly pivoted their programming to combat the challenges posed by COVID. These production-related pivots excited viewers and ignited their interests as they discovered innovative shows, experimental programming and new genres.</a:t>
            </a:r>
            <a:endParaRPr lang="en-US" sz="2000">
              <a:solidFill>
                <a:srgbClr val="002060"/>
              </a:solidFill>
              <a:effectLst/>
              <a:latin typeface="Helvetica" panose="020B0604020202020204" pitchFamily="2" charset="0"/>
              <a:ea typeface="Calibri" panose="020F0502020204030204" pitchFamily="34" charset="0"/>
              <a:cs typeface="Calibri" panose="020F0502020204030204" pitchFamily="34" charset="0"/>
            </a:endParaRPr>
          </a:p>
          <a:p>
            <a:pPr marR="0" lvl="0">
              <a:spcBef>
                <a:spcPts val="0"/>
              </a:spcBef>
              <a:spcAft>
                <a:spcPts val="0"/>
              </a:spcAft>
            </a:pPr>
            <a:endParaRPr lang="en-US" sz="3200">
              <a:solidFill>
                <a:srgbClr val="002060"/>
              </a:solidFill>
              <a:latin typeface="Helvetica" panose="020B0604020202020204" pitchFamily="2"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8" name="Picture 7">
            <a:extLst>
              <a:ext uri="{FF2B5EF4-FFF2-40B4-BE49-F238E27FC236}">
                <a16:creationId xmlns:a16="http://schemas.microsoft.com/office/drawing/2014/main" id="{69E3ED66-7D56-46D2-B2A0-139022AADE0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10" name="Slide Number Placeholder 5">
            <a:extLst>
              <a:ext uri="{FF2B5EF4-FFF2-40B4-BE49-F238E27FC236}">
                <a16:creationId xmlns:a16="http://schemas.microsoft.com/office/drawing/2014/main" id="{0C5525B2-12FF-4B45-9E47-4F270AB6EA1D}"/>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035560F6-8F6C-4F1D-B156-1DA971C9B0BB}"/>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792885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766E9C1-1667-4806-8E2D-C47FF80915F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6" name="Rectangle 45">
            <a:extLst>
              <a:ext uri="{FF2B5EF4-FFF2-40B4-BE49-F238E27FC236}">
                <a16:creationId xmlns:a16="http://schemas.microsoft.com/office/drawing/2014/main" id="{90D3A715-FB61-4838-9AF8-1C6A8E108EDF}"/>
              </a:ext>
            </a:extLst>
          </p:cNvPr>
          <p:cNvSpPr/>
          <p:nvPr/>
        </p:nvSpPr>
        <p:spPr>
          <a:xfrm>
            <a:off x="75415" y="228635"/>
            <a:ext cx="1128388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Entertainment: </a:t>
            </a:r>
            <a:r>
              <a:rPr lang="en-US" sz="2600" b="1">
                <a:solidFill>
                  <a:srgbClr val="1F1A62"/>
                </a:solidFill>
                <a:latin typeface="Helvetica" pitchFamily="2" charset="0"/>
              </a:rPr>
              <a:t>Binge-able marathons, specials and experimental ‘live/taped from home’ shows helped boost viewing through summer </a:t>
            </a:r>
            <a:endParaRPr kumimoji="0" lang="en-US" sz="2600" b="1" i="0" u="none" strike="noStrike" kern="1200" cap="none" spc="0" normalizeH="0" baseline="0" noProof="0">
              <a:ln>
                <a:noFill/>
              </a:ln>
              <a:solidFill>
                <a:srgbClr val="D555B3"/>
              </a:solidFill>
              <a:effectLst/>
              <a:uLnTx/>
              <a:uFillTx/>
              <a:latin typeface="Helvetica" pitchFamily="2" charset="0"/>
              <a:ea typeface="+mn-ea"/>
              <a:cs typeface="+mn-cs"/>
            </a:endParaRPr>
          </a:p>
        </p:txBody>
      </p:sp>
      <p:graphicFrame>
        <p:nvGraphicFramePr>
          <p:cNvPr id="4" name="Chart 3">
            <a:extLst>
              <a:ext uri="{FF2B5EF4-FFF2-40B4-BE49-F238E27FC236}">
                <a16:creationId xmlns:a16="http://schemas.microsoft.com/office/drawing/2014/main" id="{CE120633-DF61-45A9-AB88-B158BE469ED3}"/>
              </a:ext>
            </a:extLst>
          </p:cNvPr>
          <p:cNvGraphicFramePr/>
          <p:nvPr>
            <p:extLst>
              <p:ext uri="{D42A27DB-BD31-4B8C-83A1-F6EECF244321}">
                <p14:modId xmlns:p14="http://schemas.microsoft.com/office/powerpoint/2010/main" val="568351854"/>
              </p:ext>
            </p:extLst>
          </p:nvPr>
        </p:nvGraphicFramePr>
        <p:xfrm>
          <a:off x="876443" y="1244339"/>
          <a:ext cx="10353092" cy="4185500"/>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E85811A3-042E-46C4-9C90-00BAA77EBD6E}"/>
              </a:ext>
            </a:extLst>
          </p:cNvPr>
          <p:cNvSpPr txBox="1"/>
          <p:nvPr/>
        </p:nvSpPr>
        <p:spPr>
          <a:xfrm>
            <a:off x="10589069" y="2835153"/>
            <a:ext cx="72648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-4.2%</a:t>
            </a:r>
          </a:p>
        </p:txBody>
      </p:sp>
      <p:sp>
        <p:nvSpPr>
          <p:cNvPr id="31" name="TextBox 30">
            <a:extLst>
              <a:ext uri="{FF2B5EF4-FFF2-40B4-BE49-F238E27FC236}">
                <a16:creationId xmlns:a16="http://schemas.microsoft.com/office/drawing/2014/main" id="{E552F234-4569-4C69-A187-3372DB16C6E8}"/>
              </a:ext>
            </a:extLst>
          </p:cNvPr>
          <p:cNvSpPr txBox="1"/>
          <p:nvPr/>
        </p:nvSpPr>
        <p:spPr>
          <a:xfrm>
            <a:off x="8063055" y="2681265"/>
            <a:ext cx="72648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+0.4%</a:t>
            </a:r>
          </a:p>
        </p:txBody>
      </p:sp>
      <p:sp>
        <p:nvSpPr>
          <p:cNvPr id="33" name="TextBox 32">
            <a:extLst>
              <a:ext uri="{FF2B5EF4-FFF2-40B4-BE49-F238E27FC236}">
                <a16:creationId xmlns:a16="http://schemas.microsoft.com/office/drawing/2014/main" id="{7DA9D49F-0053-4278-9A73-6AF02EE3FC5C}"/>
              </a:ext>
            </a:extLst>
          </p:cNvPr>
          <p:cNvSpPr txBox="1"/>
          <p:nvPr/>
        </p:nvSpPr>
        <p:spPr>
          <a:xfrm>
            <a:off x="5482649" y="2461603"/>
            <a:ext cx="72648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+9.5%</a:t>
            </a:r>
          </a:p>
        </p:txBody>
      </p:sp>
      <p:sp>
        <p:nvSpPr>
          <p:cNvPr id="34" name="TextBox 33">
            <a:extLst>
              <a:ext uri="{FF2B5EF4-FFF2-40B4-BE49-F238E27FC236}">
                <a16:creationId xmlns:a16="http://schemas.microsoft.com/office/drawing/2014/main" id="{757D929E-E89E-4696-B14D-5EE08CE02D22}"/>
              </a:ext>
            </a:extLst>
          </p:cNvPr>
          <p:cNvSpPr txBox="1"/>
          <p:nvPr/>
        </p:nvSpPr>
        <p:spPr>
          <a:xfrm>
            <a:off x="3033168" y="2623611"/>
            <a:ext cx="649955"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-1.5%</a:t>
            </a:r>
          </a:p>
        </p:txBody>
      </p:sp>
      <p:sp>
        <p:nvSpPr>
          <p:cNvPr id="17" name="TextBox 16">
            <a:extLst>
              <a:ext uri="{FF2B5EF4-FFF2-40B4-BE49-F238E27FC236}">
                <a16:creationId xmlns:a16="http://schemas.microsoft.com/office/drawing/2014/main" id="{5C012C3A-ABDD-4F08-9AA1-0127347E0395}"/>
              </a:ext>
            </a:extLst>
          </p:cNvPr>
          <p:cNvSpPr txBox="1"/>
          <p:nvPr/>
        </p:nvSpPr>
        <p:spPr>
          <a:xfrm>
            <a:off x="546750" y="6074935"/>
            <a:ext cx="114441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iSpot.tv. Data represents 117 measured broadcast and cable TV networks and is based on national ad units viewed on a live + same day basis, plus up to 30-day time-shifted, includes over-the-top streaming, over-the-air transmissions. Data is built up from individual ad impressions for every national ad unit (i.e., ad ratings), as extrapolated from the iSpot.tv panel to the U.S. TV viewer census. The resulting data set takes the average ad rating within each day, network and daypart combination and is then added up to generate results for all of TV (i.e., ‘total monthly average’). Base = households, with A18-49 &amp; A25-54. </a:t>
            </a:r>
            <a:r>
              <a:rPr lang="en-US" sz="800">
                <a:solidFill>
                  <a:srgbClr val="1F1A62"/>
                </a:solidFill>
                <a:latin typeface="Helvetica" panose="020B0403020202020204" pitchFamily="34" charset="0"/>
              </a:rPr>
              <a:t>See appendix for more methodology details.</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9" name="TextBox 18">
            <a:extLst>
              <a:ext uri="{FF2B5EF4-FFF2-40B4-BE49-F238E27FC236}">
                <a16:creationId xmlns:a16="http://schemas.microsoft.com/office/drawing/2014/main" id="{816610B1-CA42-4CBD-81E8-078D210DC20F}"/>
              </a:ext>
            </a:extLst>
          </p:cNvPr>
          <p:cNvSpPr txBox="1"/>
          <p:nvPr/>
        </p:nvSpPr>
        <p:spPr>
          <a:xfrm>
            <a:off x="962465" y="5180954"/>
            <a:ext cx="10189444" cy="76944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YoY % Difference By Demo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0FC2C07B-4B21-4898-A8DA-F2973111C231}"/>
              </a:ext>
            </a:extLst>
          </p:cNvPr>
          <p:cNvSpPr txBox="1"/>
          <p:nvPr/>
        </p:nvSpPr>
        <p:spPr>
          <a:xfrm>
            <a:off x="1046378" y="5426052"/>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P18-49:</a:t>
            </a:r>
          </a:p>
        </p:txBody>
      </p:sp>
      <p:sp>
        <p:nvSpPr>
          <p:cNvPr id="21" name="TextBox 20">
            <a:extLst>
              <a:ext uri="{FF2B5EF4-FFF2-40B4-BE49-F238E27FC236}">
                <a16:creationId xmlns:a16="http://schemas.microsoft.com/office/drawing/2014/main" id="{96E6B396-580B-46F6-BBA0-39C6CEE51ABE}"/>
              </a:ext>
            </a:extLst>
          </p:cNvPr>
          <p:cNvSpPr txBox="1"/>
          <p:nvPr/>
        </p:nvSpPr>
        <p:spPr>
          <a:xfrm>
            <a:off x="1047949" y="5625584"/>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P25-54:</a:t>
            </a:r>
          </a:p>
        </p:txBody>
      </p:sp>
      <p:sp>
        <p:nvSpPr>
          <p:cNvPr id="22" name="TextBox 21">
            <a:extLst>
              <a:ext uri="{FF2B5EF4-FFF2-40B4-BE49-F238E27FC236}">
                <a16:creationId xmlns:a16="http://schemas.microsoft.com/office/drawing/2014/main" id="{BFC1B1D0-6C94-48CB-A71E-54C5744AC845}"/>
              </a:ext>
            </a:extLst>
          </p:cNvPr>
          <p:cNvSpPr txBox="1"/>
          <p:nvPr/>
        </p:nvSpPr>
        <p:spPr>
          <a:xfrm>
            <a:off x="2273428" y="541819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F1A62"/>
                </a:solidFill>
                <a:latin typeface="Helvetica" panose="020B0403020202020204" pitchFamily="34" charset="0"/>
              </a:rPr>
              <a:t>-3.5</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p:txBody>
      </p:sp>
      <p:sp>
        <p:nvSpPr>
          <p:cNvPr id="23" name="TextBox 22">
            <a:extLst>
              <a:ext uri="{FF2B5EF4-FFF2-40B4-BE49-F238E27FC236}">
                <a16:creationId xmlns:a16="http://schemas.microsoft.com/office/drawing/2014/main" id="{D9761B25-2A9E-427E-A8E8-84C044800D0D}"/>
              </a:ext>
            </a:extLst>
          </p:cNvPr>
          <p:cNvSpPr txBox="1"/>
          <p:nvPr/>
        </p:nvSpPr>
        <p:spPr>
          <a:xfrm>
            <a:off x="2265570" y="563658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-2.8%</a:t>
            </a:r>
          </a:p>
        </p:txBody>
      </p:sp>
      <p:sp>
        <p:nvSpPr>
          <p:cNvPr id="29" name="TextBox 28">
            <a:extLst>
              <a:ext uri="{FF2B5EF4-FFF2-40B4-BE49-F238E27FC236}">
                <a16:creationId xmlns:a16="http://schemas.microsoft.com/office/drawing/2014/main" id="{4722D690-A3B3-480D-8536-A4263C5FD0B1}"/>
              </a:ext>
            </a:extLst>
          </p:cNvPr>
          <p:cNvSpPr txBox="1"/>
          <p:nvPr/>
        </p:nvSpPr>
        <p:spPr>
          <a:xfrm>
            <a:off x="4820233" y="541976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+7.9%</a:t>
            </a:r>
          </a:p>
        </p:txBody>
      </p:sp>
      <p:sp>
        <p:nvSpPr>
          <p:cNvPr id="30" name="TextBox 29">
            <a:extLst>
              <a:ext uri="{FF2B5EF4-FFF2-40B4-BE49-F238E27FC236}">
                <a16:creationId xmlns:a16="http://schemas.microsoft.com/office/drawing/2014/main" id="{1CA4A932-58F2-4373-817F-B124331E4830}"/>
              </a:ext>
            </a:extLst>
          </p:cNvPr>
          <p:cNvSpPr txBox="1"/>
          <p:nvPr/>
        </p:nvSpPr>
        <p:spPr>
          <a:xfrm>
            <a:off x="4812375" y="563815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+8.7%</a:t>
            </a:r>
          </a:p>
        </p:txBody>
      </p:sp>
      <p:sp>
        <p:nvSpPr>
          <p:cNvPr id="32" name="TextBox 31">
            <a:extLst>
              <a:ext uri="{FF2B5EF4-FFF2-40B4-BE49-F238E27FC236}">
                <a16:creationId xmlns:a16="http://schemas.microsoft.com/office/drawing/2014/main" id="{45785FCA-A07C-40D0-947F-791DC92D8002}"/>
              </a:ext>
            </a:extLst>
          </p:cNvPr>
          <p:cNvSpPr txBox="1"/>
          <p:nvPr/>
        </p:nvSpPr>
        <p:spPr>
          <a:xfrm>
            <a:off x="7337191" y="5419764"/>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-0.9%</a:t>
            </a:r>
          </a:p>
        </p:txBody>
      </p:sp>
      <p:sp>
        <p:nvSpPr>
          <p:cNvPr id="35" name="TextBox 34">
            <a:extLst>
              <a:ext uri="{FF2B5EF4-FFF2-40B4-BE49-F238E27FC236}">
                <a16:creationId xmlns:a16="http://schemas.microsoft.com/office/drawing/2014/main" id="{D35BC65C-F8F0-4DFE-BCDC-02ACFAE9DEE5}"/>
              </a:ext>
            </a:extLst>
          </p:cNvPr>
          <p:cNvSpPr txBox="1"/>
          <p:nvPr/>
        </p:nvSpPr>
        <p:spPr>
          <a:xfrm>
            <a:off x="7329333" y="5638151"/>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-0.4%</a:t>
            </a:r>
          </a:p>
        </p:txBody>
      </p:sp>
      <p:sp>
        <p:nvSpPr>
          <p:cNvPr id="38" name="TextBox 37">
            <a:extLst>
              <a:ext uri="{FF2B5EF4-FFF2-40B4-BE49-F238E27FC236}">
                <a16:creationId xmlns:a16="http://schemas.microsoft.com/office/drawing/2014/main" id="{B1306EF0-365E-4BDF-8A9D-8724A26DA69D}"/>
              </a:ext>
            </a:extLst>
          </p:cNvPr>
          <p:cNvSpPr txBox="1"/>
          <p:nvPr/>
        </p:nvSpPr>
        <p:spPr>
          <a:xfrm>
            <a:off x="9863574" y="541976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-5.5%</a:t>
            </a:r>
          </a:p>
        </p:txBody>
      </p:sp>
      <p:sp>
        <p:nvSpPr>
          <p:cNvPr id="39" name="TextBox 38">
            <a:extLst>
              <a:ext uri="{FF2B5EF4-FFF2-40B4-BE49-F238E27FC236}">
                <a16:creationId xmlns:a16="http://schemas.microsoft.com/office/drawing/2014/main" id="{2737E620-B512-47CD-AF59-91D7B7365804}"/>
              </a:ext>
            </a:extLst>
          </p:cNvPr>
          <p:cNvSpPr txBox="1"/>
          <p:nvPr/>
        </p:nvSpPr>
        <p:spPr>
          <a:xfrm>
            <a:off x="9855716" y="5638154"/>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-6.2%</a:t>
            </a:r>
          </a:p>
        </p:txBody>
      </p:sp>
    </p:spTree>
    <p:extLst>
      <p:ext uri="{BB962C8B-B14F-4D97-AF65-F5344CB8AC3E}">
        <p14:creationId xmlns:p14="http://schemas.microsoft.com/office/powerpoint/2010/main" val="1684948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6" name="Rectangle 45">
            <a:extLst>
              <a:ext uri="{FF2B5EF4-FFF2-40B4-BE49-F238E27FC236}">
                <a16:creationId xmlns:a16="http://schemas.microsoft.com/office/drawing/2014/main" id="{90D3A715-FB61-4838-9AF8-1C6A8E108EDF}"/>
              </a:ext>
            </a:extLst>
          </p:cNvPr>
          <p:cNvSpPr/>
          <p:nvPr/>
        </p:nvSpPr>
        <p:spPr>
          <a:xfrm>
            <a:off x="210055" y="228635"/>
            <a:ext cx="1094185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Sports:</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With viewers thirsty for competitive action, the return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of NBA and MLB stabilized</a:t>
            </a:r>
            <a:r>
              <a:rPr lang="en-US" sz="2600" b="1">
                <a:solidFill>
                  <a:srgbClr val="1F1A62"/>
                </a:solidFill>
                <a:latin typeface="Helvetica" pitchFamily="2" charset="0"/>
              </a:rPr>
              <a:t> audiences during the summer</a:t>
            </a:r>
            <a:endParaRPr kumimoji="0" lang="en-US" sz="2600" b="1" i="0" u="none" strike="noStrike" kern="1200" cap="none" spc="0" normalizeH="0" baseline="0" noProof="0">
              <a:ln>
                <a:noFill/>
              </a:ln>
              <a:solidFill>
                <a:srgbClr val="D555B3"/>
              </a:solidFill>
              <a:effectLst/>
              <a:uLnTx/>
              <a:uFillTx/>
              <a:latin typeface="Helvetica" pitchFamily="2" charset="0"/>
              <a:ea typeface="+mn-ea"/>
              <a:cs typeface="+mn-cs"/>
            </a:endParaRPr>
          </a:p>
        </p:txBody>
      </p:sp>
      <p:graphicFrame>
        <p:nvGraphicFramePr>
          <p:cNvPr id="4" name="Chart 3">
            <a:extLst>
              <a:ext uri="{FF2B5EF4-FFF2-40B4-BE49-F238E27FC236}">
                <a16:creationId xmlns:a16="http://schemas.microsoft.com/office/drawing/2014/main" id="{CE120633-DF61-45A9-AB88-B158BE469ED3}"/>
              </a:ext>
            </a:extLst>
          </p:cNvPr>
          <p:cNvGraphicFramePr/>
          <p:nvPr>
            <p:extLst>
              <p:ext uri="{D42A27DB-BD31-4B8C-83A1-F6EECF244321}">
                <p14:modId xmlns:p14="http://schemas.microsoft.com/office/powerpoint/2010/main" val="3330955369"/>
              </p:ext>
            </p:extLst>
          </p:nvPr>
        </p:nvGraphicFramePr>
        <p:xfrm>
          <a:off x="876443" y="1244339"/>
          <a:ext cx="10353092" cy="418550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E85811A3-042E-46C4-9C90-00BAA77EBD6E}"/>
              </a:ext>
            </a:extLst>
          </p:cNvPr>
          <p:cNvSpPr txBox="1"/>
          <p:nvPr/>
        </p:nvSpPr>
        <p:spPr>
          <a:xfrm>
            <a:off x="10564181" y="3014262"/>
            <a:ext cx="751376"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-22.7%</a:t>
            </a:r>
          </a:p>
        </p:txBody>
      </p:sp>
      <p:sp>
        <p:nvSpPr>
          <p:cNvPr id="31" name="TextBox 30">
            <a:extLst>
              <a:ext uri="{FF2B5EF4-FFF2-40B4-BE49-F238E27FC236}">
                <a16:creationId xmlns:a16="http://schemas.microsoft.com/office/drawing/2014/main" id="{E552F234-4569-4C69-A187-3372DB16C6E8}"/>
              </a:ext>
            </a:extLst>
          </p:cNvPr>
          <p:cNvSpPr txBox="1"/>
          <p:nvPr/>
        </p:nvSpPr>
        <p:spPr>
          <a:xfrm>
            <a:off x="7983744" y="3090229"/>
            <a:ext cx="72648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-4.2%</a:t>
            </a:r>
          </a:p>
        </p:txBody>
      </p:sp>
      <p:sp>
        <p:nvSpPr>
          <p:cNvPr id="33" name="TextBox 32">
            <a:extLst>
              <a:ext uri="{FF2B5EF4-FFF2-40B4-BE49-F238E27FC236}">
                <a16:creationId xmlns:a16="http://schemas.microsoft.com/office/drawing/2014/main" id="{7DA9D49F-0053-4278-9A73-6AF02EE3FC5C}"/>
              </a:ext>
            </a:extLst>
          </p:cNvPr>
          <p:cNvSpPr txBox="1"/>
          <p:nvPr/>
        </p:nvSpPr>
        <p:spPr>
          <a:xfrm>
            <a:off x="5538239" y="3830079"/>
            <a:ext cx="74846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-53.1%</a:t>
            </a:r>
          </a:p>
        </p:txBody>
      </p:sp>
      <p:sp>
        <p:nvSpPr>
          <p:cNvPr id="34" name="TextBox 33">
            <a:extLst>
              <a:ext uri="{FF2B5EF4-FFF2-40B4-BE49-F238E27FC236}">
                <a16:creationId xmlns:a16="http://schemas.microsoft.com/office/drawing/2014/main" id="{757D929E-E89E-4696-B14D-5EE08CE02D22}"/>
              </a:ext>
            </a:extLst>
          </p:cNvPr>
          <p:cNvSpPr txBox="1"/>
          <p:nvPr/>
        </p:nvSpPr>
        <p:spPr>
          <a:xfrm>
            <a:off x="3004885" y="3183200"/>
            <a:ext cx="652713"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-2.8%</a:t>
            </a:r>
          </a:p>
        </p:txBody>
      </p:sp>
      <p:sp>
        <p:nvSpPr>
          <p:cNvPr id="17" name="TextBox 16">
            <a:extLst>
              <a:ext uri="{FF2B5EF4-FFF2-40B4-BE49-F238E27FC236}">
                <a16:creationId xmlns:a16="http://schemas.microsoft.com/office/drawing/2014/main" id="{5C012C3A-ABDD-4F08-9AA1-0127347E0395}"/>
              </a:ext>
            </a:extLst>
          </p:cNvPr>
          <p:cNvSpPr txBox="1"/>
          <p:nvPr/>
        </p:nvSpPr>
        <p:spPr>
          <a:xfrm>
            <a:off x="546750" y="6074935"/>
            <a:ext cx="114441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iSpot.tv. Data represents 117 measured broadcast and cable TV networks and is based on national ad units viewed on a live + same day basis, plus up to 30-day time-shifted, includes over-the-top streaming, over-the-air transmissions. Data is built up from individual ad impressions for every national ad unit (i.e., ad ratings), as extrapolated from the iSpot.tv panel to the U.S. TV viewer census. The resulting data set takes the average ad rating within each day, network and daypart combination and is then added up to generate results for all of TV (i.e., ‘total monthly average’). Base = households, with A18-49 &amp; A25-54. </a:t>
            </a:r>
            <a:r>
              <a:rPr lang="en-US" sz="800">
                <a:solidFill>
                  <a:srgbClr val="1F1A62"/>
                </a:solidFill>
                <a:latin typeface="Helvetica" panose="020B0403020202020204" pitchFamily="34" charset="0"/>
              </a:rPr>
              <a:t>See appendix for more methodology details.</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9" name="TextBox 18">
            <a:extLst>
              <a:ext uri="{FF2B5EF4-FFF2-40B4-BE49-F238E27FC236}">
                <a16:creationId xmlns:a16="http://schemas.microsoft.com/office/drawing/2014/main" id="{816610B1-CA42-4CBD-81E8-078D210DC20F}"/>
              </a:ext>
            </a:extLst>
          </p:cNvPr>
          <p:cNvSpPr txBox="1"/>
          <p:nvPr/>
        </p:nvSpPr>
        <p:spPr>
          <a:xfrm>
            <a:off x="962465" y="5180954"/>
            <a:ext cx="10189444" cy="76944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YoY % Difference By Demo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0" name="TextBox 19">
            <a:extLst>
              <a:ext uri="{FF2B5EF4-FFF2-40B4-BE49-F238E27FC236}">
                <a16:creationId xmlns:a16="http://schemas.microsoft.com/office/drawing/2014/main" id="{0FC2C07B-4B21-4898-A8DA-F2973111C231}"/>
              </a:ext>
            </a:extLst>
          </p:cNvPr>
          <p:cNvSpPr txBox="1"/>
          <p:nvPr/>
        </p:nvSpPr>
        <p:spPr>
          <a:xfrm>
            <a:off x="1046378" y="5426052"/>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P18-49:</a:t>
            </a:r>
          </a:p>
        </p:txBody>
      </p:sp>
      <p:sp>
        <p:nvSpPr>
          <p:cNvPr id="21" name="TextBox 20">
            <a:extLst>
              <a:ext uri="{FF2B5EF4-FFF2-40B4-BE49-F238E27FC236}">
                <a16:creationId xmlns:a16="http://schemas.microsoft.com/office/drawing/2014/main" id="{96E6B396-580B-46F6-BBA0-39C6CEE51ABE}"/>
              </a:ext>
            </a:extLst>
          </p:cNvPr>
          <p:cNvSpPr txBox="1"/>
          <p:nvPr/>
        </p:nvSpPr>
        <p:spPr>
          <a:xfrm>
            <a:off x="1047949" y="5625584"/>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P25-54:</a:t>
            </a:r>
          </a:p>
        </p:txBody>
      </p:sp>
      <p:sp>
        <p:nvSpPr>
          <p:cNvPr id="22" name="TextBox 21">
            <a:extLst>
              <a:ext uri="{FF2B5EF4-FFF2-40B4-BE49-F238E27FC236}">
                <a16:creationId xmlns:a16="http://schemas.microsoft.com/office/drawing/2014/main" id="{BFC1B1D0-6C94-48CB-A71E-54C5744AC845}"/>
              </a:ext>
            </a:extLst>
          </p:cNvPr>
          <p:cNvSpPr txBox="1"/>
          <p:nvPr/>
        </p:nvSpPr>
        <p:spPr>
          <a:xfrm>
            <a:off x="2273428" y="541819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-3.4%</a:t>
            </a:r>
          </a:p>
        </p:txBody>
      </p:sp>
      <p:sp>
        <p:nvSpPr>
          <p:cNvPr id="23" name="TextBox 22">
            <a:extLst>
              <a:ext uri="{FF2B5EF4-FFF2-40B4-BE49-F238E27FC236}">
                <a16:creationId xmlns:a16="http://schemas.microsoft.com/office/drawing/2014/main" id="{D9761B25-2A9E-427E-A8E8-84C044800D0D}"/>
              </a:ext>
            </a:extLst>
          </p:cNvPr>
          <p:cNvSpPr txBox="1"/>
          <p:nvPr/>
        </p:nvSpPr>
        <p:spPr>
          <a:xfrm>
            <a:off x="2265570" y="563658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-1.8%</a:t>
            </a:r>
          </a:p>
        </p:txBody>
      </p:sp>
      <p:sp>
        <p:nvSpPr>
          <p:cNvPr id="29" name="TextBox 28">
            <a:extLst>
              <a:ext uri="{FF2B5EF4-FFF2-40B4-BE49-F238E27FC236}">
                <a16:creationId xmlns:a16="http://schemas.microsoft.com/office/drawing/2014/main" id="{4722D690-A3B3-480D-8536-A4263C5FD0B1}"/>
              </a:ext>
            </a:extLst>
          </p:cNvPr>
          <p:cNvSpPr txBox="1"/>
          <p:nvPr/>
        </p:nvSpPr>
        <p:spPr>
          <a:xfrm>
            <a:off x="4820233" y="541976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-54.3%</a:t>
            </a:r>
          </a:p>
        </p:txBody>
      </p:sp>
      <p:sp>
        <p:nvSpPr>
          <p:cNvPr id="30" name="TextBox 29">
            <a:extLst>
              <a:ext uri="{FF2B5EF4-FFF2-40B4-BE49-F238E27FC236}">
                <a16:creationId xmlns:a16="http://schemas.microsoft.com/office/drawing/2014/main" id="{1CA4A932-58F2-4373-817F-B124331E4830}"/>
              </a:ext>
            </a:extLst>
          </p:cNvPr>
          <p:cNvSpPr txBox="1"/>
          <p:nvPr/>
        </p:nvSpPr>
        <p:spPr>
          <a:xfrm>
            <a:off x="4812375" y="563815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-54.5%</a:t>
            </a:r>
          </a:p>
        </p:txBody>
      </p:sp>
      <p:sp>
        <p:nvSpPr>
          <p:cNvPr id="32" name="TextBox 31">
            <a:extLst>
              <a:ext uri="{FF2B5EF4-FFF2-40B4-BE49-F238E27FC236}">
                <a16:creationId xmlns:a16="http://schemas.microsoft.com/office/drawing/2014/main" id="{45785FCA-A07C-40D0-947F-791DC92D8002}"/>
              </a:ext>
            </a:extLst>
          </p:cNvPr>
          <p:cNvSpPr txBox="1"/>
          <p:nvPr/>
        </p:nvSpPr>
        <p:spPr>
          <a:xfrm>
            <a:off x="7337191" y="5419764"/>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-3.2%</a:t>
            </a:r>
          </a:p>
        </p:txBody>
      </p:sp>
      <p:sp>
        <p:nvSpPr>
          <p:cNvPr id="35" name="TextBox 34">
            <a:extLst>
              <a:ext uri="{FF2B5EF4-FFF2-40B4-BE49-F238E27FC236}">
                <a16:creationId xmlns:a16="http://schemas.microsoft.com/office/drawing/2014/main" id="{D35BC65C-F8F0-4DFE-BCDC-02ACFAE9DEE5}"/>
              </a:ext>
            </a:extLst>
          </p:cNvPr>
          <p:cNvSpPr txBox="1"/>
          <p:nvPr/>
        </p:nvSpPr>
        <p:spPr>
          <a:xfrm>
            <a:off x="7329333" y="5638151"/>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-3.0%</a:t>
            </a:r>
          </a:p>
        </p:txBody>
      </p:sp>
      <p:sp>
        <p:nvSpPr>
          <p:cNvPr id="38" name="TextBox 37">
            <a:extLst>
              <a:ext uri="{FF2B5EF4-FFF2-40B4-BE49-F238E27FC236}">
                <a16:creationId xmlns:a16="http://schemas.microsoft.com/office/drawing/2014/main" id="{B1306EF0-365E-4BDF-8A9D-8724A26DA69D}"/>
              </a:ext>
            </a:extLst>
          </p:cNvPr>
          <p:cNvSpPr txBox="1"/>
          <p:nvPr/>
        </p:nvSpPr>
        <p:spPr>
          <a:xfrm>
            <a:off x="9863574" y="541976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-22.6%</a:t>
            </a:r>
          </a:p>
        </p:txBody>
      </p:sp>
      <p:sp>
        <p:nvSpPr>
          <p:cNvPr id="39" name="TextBox 38">
            <a:extLst>
              <a:ext uri="{FF2B5EF4-FFF2-40B4-BE49-F238E27FC236}">
                <a16:creationId xmlns:a16="http://schemas.microsoft.com/office/drawing/2014/main" id="{2737E620-B512-47CD-AF59-91D7B7365804}"/>
              </a:ext>
            </a:extLst>
          </p:cNvPr>
          <p:cNvSpPr txBox="1"/>
          <p:nvPr/>
        </p:nvSpPr>
        <p:spPr>
          <a:xfrm>
            <a:off x="9855716" y="5638154"/>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-23.4%</a:t>
            </a:r>
          </a:p>
        </p:txBody>
      </p:sp>
      <p:pic>
        <p:nvPicPr>
          <p:cNvPr id="24" name="Picture 23">
            <a:extLst>
              <a:ext uri="{FF2B5EF4-FFF2-40B4-BE49-F238E27FC236}">
                <a16:creationId xmlns:a16="http://schemas.microsoft.com/office/drawing/2014/main" id="{53D2CC29-0704-492F-942D-F8D1BAEB988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26" name="TextBox 25">
            <a:extLst>
              <a:ext uri="{FF2B5EF4-FFF2-40B4-BE49-F238E27FC236}">
                <a16:creationId xmlns:a16="http://schemas.microsoft.com/office/drawing/2014/main" id="{30EF2049-6AB8-463F-955D-106723C9AF2B}"/>
              </a:ext>
            </a:extLst>
          </p:cNvPr>
          <p:cNvSpPr txBox="1"/>
          <p:nvPr/>
        </p:nvSpPr>
        <p:spPr>
          <a:xfrm>
            <a:off x="7724943" y="2257803"/>
            <a:ext cx="1244089" cy="707886"/>
          </a:xfrm>
          <a:prstGeom prst="rect">
            <a:avLst/>
          </a:prstGeom>
          <a:solidFill>
            <a:srgbClr val="FFE600"/>
          </a:solidFill>
          <a:ln>
            <a:solidFill>
              <a:srgbClr val="1F1A62"/>
            </a:solidFill>
          </a:ln>
        </p:spPr>
        <p:txBody>
          <a:bodyPr wrap="square" rtlCol="0">
            <a:spAutoFit/>
          </a:bodyPr>
          <a:lstStyle/>
          <a:p>
            <a:pPr algn="ctr"/>
            <a:r>
              <a:rPr lang="en-US" sz="1000">
                <a:solidFill>
                  <a:srgbClr val="1F1A62"/>
                </a:solidFill>
                <a:latin typeface="Helvetica" panose="020B0403020202020204" pitchFamily="34" charset="0"/>
              </a:rPr>
              <a:t>August did see a +9% YoY increase with the return of the NBA and MLB</a:t>
            </a:r>
          </a:p>
        </p:txBody>
      </p:sp>
    </p:spTree>
    <p:extLst>
      <p:ext uri="{BB962C8B-B14F-4D97-AF65-F5344CB8AC3E}">
        <p14:creationId xmlns:p14="http://schemas.microsoft.com/office/powerpoint/2010/main" val="3732341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289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pic>
        <p:nvPicPr>
          <p:cNvPr id="8" name="Picture 7">
            <a:extLst>
              <a:ext uri="{FF2B5EF4-FFF2-40B4-BE49-F238E27FC236}">
                <a16:creationId xmlns:a16="http://schemas.microsoft.com/office/drawing/2014/main" id="{1E7FE2D7-ACC6-4F08-AF24-BE2283312B5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17" name="Picture 16">
            <a:extLst>
              <a:ext uri="{FF2B5EF4-FFF2-40B4-BE49-F238E27FC236}">
                <a16:creationId xmlns:a16="http://schemas.microsoft.com/office/drawing/2014/main" id="{454E5EB0-4B1D-4947-9F75-7C8EFF88A3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18" name="Picture 17">
            <a:extLst>
              <a:ext uri="{FF2B5EF4-FFF2-40B4-BE49-F238E27FC236}">
                <a16:creationId xmlns:a16="http://schemas.microsoft.com/office/drawing/2014/main" id="{0DD27EAA-503B-4753-AE4C-F40779BDF6A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9" name="Slide Number Placeholder 5">
            <a:extLst>
              <a:ext uri="{FF2B5EF4-FFF2-40B4-BE49-F238E27FC236}">
                <a16:creationId xmlns:a16="http://schemas.microsoft.com/office/drawing/2014/main" id="{A006F4A5-111A-4439-93D1-A48F56D5A98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1FE82F11-3D9B-46F6-8ECD-9BCD0D7CC3A1}"/>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Rectangle 14">
            <a:extLst>
              <a:ext uri="{FF2B5EF4-FFF2-40B4-BE49-F238E27FC236}">
                <a16:creationId xmlns:a16="http://schemas.microsoft.com/office/drawing/2014/main" id="{FB95FAB7-B9CF-408A-A338-EDBA41131D7D}"/>
              </a:ext>
            </a:extLst>
          </p:cNvPr>
          <p:cNvSpPr/>
          <p:nvPr/>
        </p:nvSpPr>
        <p:spPr>
          <a:xfrm>
            <a:off x="6480517" y="902472"/>
            <a:ext cx="5208968" cy="526297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a:ea typeface="+mn-ea"/>
                <a:cs typeface="Helvetica"/>
              </a:rPr>
              <a:t>For TV Viewing:</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The ability for TV to quickly pivot during the pandemic created a host of new and innovative programming across dayparts and genres which ignited viewer interest and drove ad 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a:ea typeface="+mn-ea"/>
                <a:cs typeface="Helvetica"/>
              </a:rPr>
              <a:t>For Media Measurement: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Evaluate and understand the different approaches to TV audience measurement and the underlying methodologies of data providers within the ecosystem </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Utilize multiple audience measurement providers when planning and buying your video investments to ensure a higher level of data accuracy </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Continually, and rigorously, analyze these multiple third-party data sources to ensure greater transparency, accuracy and accountability </a:t>
            </a:r>
            <a:br>
              <a:rPr kumimoji="0" lang="en-US" sz="1600" b="0" i="0" u="none" strike="noStrike" kern="1200" cap="none" spc="0" normalizeH="0" baseline="0" noProof="0">
                <a:ln>
                  <a:noFill/>
                </a:ln>
                <a:solidFill>
                  <a:srgbClr val="1F1A62"/>
                </a:solidFill>
                <a:effectLst/>
                <a:uLnTx/>
                <a:uFillTx/>
                <a:latin typeface="Helvetica"/>
                <a:ea typeface="+mn-ea"/>
                <a:cs typeface="Helvetica"/>
              </a:rPr>
            </a:br>
            <a:r>
              <a:rPr kumimoji="0" lang="en-US" sz="1600" b="0" i="0" u="none" strike="noStrike" kern="1200" cap="none" spc="0" normalizeH="0" baseline="0" noProof="0">
                <a:ln>
                  <a:noFill/>
                </a:ln>
                <a:solidFill>
                  <a:srgbClr val="1F1A62"/>
                </a:solidFill>
                <a:effectLst/>
                <a:uLnTx/>
                <a:uFillTx/>
                <a:latin typeface="Helvetica"/>
                <a:ea typeface="+mn-ea"/>
                <a:cs typeface="Helvetica"/>
              </a:rPr>
              <a:t>through the buying process </a:t>
            </a:r>
          </a:p>
        </p:txBody>
      </p:sp>
    </p:spTree>
    <p:extLst>
      <p:ext uri="{BB962C8B-B14F-4D97-AF65-F5344CB8AC3E}">
        <p14:creationId xmlns:p14="http://schemas.microsoft.com/office/powerpoint/2010/main" val="1152777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ED54650-E124-0942-8B03-A438165B55A6}"/>
              </a:ext>
            </a:extLst>
          </p:cNvPr>
          <p:cNvSpPr/>
          <p:nvPr/>
        </p:nvSpPr>
        <p:spPr>
          <a:xfrm>
            <a:off x="289383" y="1933188"/>
            <a:ext cx="5637951" cy="1200329"/>
          </a:xfrm>
          <a:prstGeom prst="rect">
            <a:avLst/>
          </a:prstGeom>
        </p:spPr>
        <p:txBody>
          <a:bodyPr wrap="square">
            <a:spAutoFit/>
          </a:bodyPr>
          <a:lstStyle/>
          <a:p>
            <a:r>
              <a:rPr lang="en-US" sz="3200" b="1">
                <a:solidFill>
                  <a:srgbClr val="002060"/>
                </a:solidFill>
                <a:latin typeface="Helvetica" pitchFamily="2" charset="0"/>
              </a:rPr>
              <a:t>Discover more</a:t>
            </a:r>
          </a:p>
          <a:p>
            <a:r>
              <a:rPr lang="en-US" sz="2000">
                <a:solidFill>
                  <a:srgbClr val="002060"/>
                </a:solidFill>
                <a:latin typeface="Helvetica" pitchFamily="2" charset="0"/>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6426239" y="6000048"/>
            <a:ext cx="565180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9E4FB1F-CFCC-42D2-9A77-4D418120F0F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05446" y="2379"/>
            <a:ext cx="2386554" cy="1389686"/>
          </a:xfrm>
          <a:prstGeom prst="rect">
            <a:avLst/>
          </a:prstGeom>
        </p:spPr>
      </p:pic>
      <p:pic>
        <p:nvPicPr>
          <p:cNvPr id="31" name="Picture 30">
            <a:extLst>
              <a:ext uri="{FF2B5EF4-FFF2-40B4-BE49-F238E27FC236}">
                <a16:creationId xmlns:a16="http://schemas.microsoft.com/office/drawing/2014/main" id="{FA9E9509-C150-4A49-A9CE-B73CED574DB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32" name="Picture 31">
            <a:extLst>
              <a:ext uri="{FF2B5EF4-FFF2-40B4-BE49-F238E27FC236}">
                <a16:creationId xmlns:a16="http://schemas.microsoft.com/office/drawing/2014/main" id="{5E73ED4B-22CA-490F-840A-9BF0A56FA65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3" name="Slide Number Placeholder 5">
            <a:extLst>
              <a:ext uri="{FF2B5EF4-FFF2-40B4-BE49-F238E27FC236}">
                <a16:creationId xmlns:a16="http://schemas.microsoft.com/office/drawing/2014/main" id="{0B596846-53AC-4177-8CD1-B63ED1E32B3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5974FD45-5850-4900-B516-72563D292F9B}"/>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39" name="Picture 38">
            <a:hlinkClick r:id="rId5"/>
            <a:extLst>
              <a:ext uri="{FF2B5EF4-FFF2-40B4-BE49-F238E27FC236}">
                <a16:creationId xmlns:a16="http://schemas.microsoft.com/office/drawing/2014/main" id="{908A64E1-CE3F-415A-96D8-C097DE37F3E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285387" y="3755291"/>
            <a:ext cx="2381197" cy="1322426"/>
          </a:xfrm>
          <a:prstGeom prst="rect">
            <a:avLst/>
          </a:prstGeom>
          <a:ln>
            <a:solidFill>
              <a:srgbClr val="1F1A62"/>
            </a:solidFill>
          </a:ln>
        </p:spPr>
      </p:pic>
      <p:sp>
        <p:nvSpPr>
          <p:cNvPr id="40" name="TextBox 39">
            <a:hlinkClick r:id="rId5"/>
            <a:extLst>
              <a:ext uri="{FF2B5EF4-FFF2-40B4-BE49-F238E27FC236}">
                <a16:creationId xmlns:a16="http://schemas.microsoft.com/office/drawing/2014/main" id="{FD04E2F9-66B9-4A14-976E-0E0C9C97384A}"/>
              </a:ext>
            </a:extLst>
          </p:cNvPr>
          <p:cNvSpPr txBox="1"/>
          <p:nvPr/>
        </p:nvSpPr>
        <p:spPr>
          <a:xfrm>
            <a:off x="9285387" y="5101926"/>
            <a:ext cx="2381197"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Nielsen in COVID</a:t>
            </a:r>
            <a:endParaRPr kumimoji="0" lang="en-US" sz="12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Measurement Defects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Systemic Under-Counting</a:t>
            </a:r>
          </a:p>
        </p:txBody>
      </p:sp>
      <p:pic>
        <p:nvPicPr>
          <p:cNvPr id="10" name="Picture 9">
            <a:hlinkClick r:id="rId7"/>
            <a:extLst>
              <a:ext uri="{FF2B5EF4-FFF2-40B4-BE49-F238E27FC236}">
                <a16:creationId xmlns:a16="http://schemas.microsoft.com/office/drawing/2014/main" id="{7BC9E6A8-348E-4F36-AAF3-699D17849DA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466773" y="3755291"/>
            <a:ext cx="2381197" cy="1320343"/>
          </a:xfrm>
          <a:prstGeom prst="rect">
            <a:avLst/>
          </a:prstGeom>
          <a:ln>
            <a:solidFill>
              <a:srgbClr val="1F1A62"/>
            </a:solidFill>
          </a:ln>
        </p:spPr>
      </p:pic>
      <p:sp>
        <p:nvSpPr>
          <p:cNvPr id="42" name="TextBox 41">
            <a:hlinkClick r:id="rId7"/>
            <a:extLst>
              <a:ext uri="{FF2B5EF4-FFF2-40B4-BE49-F238E27FC236}">
                <a16:creationId xmlns:a16="http://schemas.microsoft.com/office/drawing/2014/main" id="{BE12A30D-D4C9-4501-B597-80810726DFF8}"/>
              </a:ext>
            </a:extLst>
          </p:cNvPr>
          <p:cNvSpPr txBox="1"/>
          <p:nvPr/>
        </p:nvSpPr>
        <p:spPr>
          <a:xfrm>
            <a:off x="6466773" y="5094068"/>
            <a:ext cx="238119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Five Fast Facts on </a:t>
            </a:r>
          </a:p>
          <a:p>
            <a:pPr algn="ctr">
              <a:defRPr/>
            </a:pPr>
            <a:r>
              <a:rPr lang="en-US" sz="1050">
                <a:solidFill>
                  <a:srgbClr val="1B1464"/>
                </a:solidFill>
                <a:latin typeface="Helvetica" panose="020B0403020202020204" pitchFamily="34" charset="0"/>
              </a:rPr>
              <a:t>Nielsen TV Measurement </a:t>
            </a:r>
          </a:p>
          <a:p>
            <a:pPr algn="ctr">
              <a:defRPr/>
            </a:pPr>
            <a:r>
              <a:rPr lang="en-US" sz="1050">
                <a:solidFill>
                  <a:srgbClr val="1B1464"/>
                </a:solidFill>
                <a:latin typeface="Helvetica" panose="020B0403020202020204" pitchFamily="34" charset="0"/>
              </a:rPr>
              <a:t>During COVID</a:t>
            </a:r>
          </a:p>
        </p:txBody>
      </p:sp>
      <p:pic>
        <p:nvPicPr>
          <p:cNvPr id="13" name="Picture 12">
            <a:hlinkClick r:id="rId9"/>
            <a:extLst>
              <a:ext uri="{FF2B5EF4-FFF2-40B4-BE49-F238E27FC236}">
                <a16:creationId xmlns:a16="http://schemas.microsoft.com/office/drawing/2014/main" id="{D400A906-F6CE-4604-8A18-34C85A062CA5}"/>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476199" y="1471710"/>
            <a:ext cx="2381197" cy="1320343"/>
          </a:xfrm>
          <a:prstGeom prst="rect">
            <a:avLst/>
          </a:prstGeom>
          <a:ln>
            <a:solidFill>
              <a:srgbClr val="1F1A62"/>
            </a:solidFill>
          </a:ln>
        </p:spPr>
      </p:pic>
      <p:sp>
        <p:nvSpPr>
          <p:cNvPr id="43" name="TextBox 42">
            <a:hlinkClick r:id="rId9"/>
            <a:extLst>
              <a:ext uri="{FF2B5EF4-FFF2-40B4-BE49-F238E27FC236}">
                <a16:creationId xmlns:a16="http://schemas.microsoft.com/office/drawing/2014/main" id="{8B418270-DF04-483E-BF20-A165BC08E25E}"/>
              </a:ext>
            </a:extLst>
          </p:cNvPr>
          <p:cNvSpPr txBox="1"/>
          <p:nvPr/>
        </p:nvSpPr>
        <p:spPr>
          <a:xfrm>
            <a:off x="6477769" y="2802629"/>
            <a:ext cx="238119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Make Yourself at Home </a:t>
            </a:r>
          </a:p>
          <a:p>
            <a:pPr algn="ctr">
              <a:defRPr/>
            </a:pPr>
            <a:r>
              <a:rPr lang="en-US" sz="1050">
                <a:solidFill>
                  <a:srgbClr val="1B1464"/>
                </a:solidFill>
                <a:latin typeface="Helvetica" panose="020B0403020202020204" pitchFamily="34" charset="0"/>
              </a:rPr>
              <a:t>Video Viewing in the Time </a:t>
            </a:r>
          </a:p>
          <a:p>
            <a:pPr algn="ctr">
              <a:defRPr/>
            </a:pPr>
            <a:r>
              <a:rPr lang="en-US" sz="1050">
                <a:solidFill>
                  <a:srgbClr val="1B1464"/>
                </a:solidFill>
                <a:latin typeface="Helvetica" panose="020B0403020202020204" pitchFamily="34" charset="0"/>
              </a:rPr>
              <a:t>of COVID-19</a:t>
            </a:r>
          </a:p>
        </p:txBody>
      </p:sp>
      <p:pic>
        <p:nvPicPr>
          <p:cNvPr id="16" name="Picture 15">
            <a:hlinkClick r:id="rId11"/>
            <a:extLst>
              <a:ext uri="{FF2B5EF4-FFF2-40B4-BE49-F238E27FC236}">
                <a16:creationId xmlns:a16="http://schemas.microsoft.com/office/drawing/2014/main" id="{A6498714-0208-4F76-88C1-25EFB1E6B54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9275959" y="1470496"/>
            <a:ext cx="2381197" cy="1332134"/>
          </a:xfrm>
          <a:prstGeom prst="rect">
            <a:avLst/>
          </a:prstGeom>
          <a:ln>
            <a:solidFill>
              <a:srgbClr val="1F1A62"/>
            </a:solidFill>
          </a:ln>
        </p:spPr>
      </p:pic>
      <p:sp>
        <p:nvSpPr>
          <p:cNvPr id="44" name="TextBox 43">
            <a:hlinkClick r:id="rId11"/>
            <a:extLst>
              <a:ext uri="{FF2B5EF4-FFF2-40B4-BE49-F238E27FC236}">
                <a16:creationId xmlns:a16="http://schemas.microsoft.com/office/drawing/2014/main" id="{1A8B3B65-24F8-4D1C-9766-83C8527939B5}"/>
              </a:ext>
            </a:extLst>
          </p:cNvPr>
          <p:cNvSpPr txBox="1"/>
          <p:nvPr/>
        </p:nvSpPr>
        <p:spPr>
          <a:xfrm>
            <a:off x="9279100" y="2804200"/>
            <a:ext cx="2381197"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As Time Goes By </a:t>
            </a:r>
          </a:p>
          <a:p>
            <a:pPr algn="ctr">
              <a:defRPr/>
            </a:pPr>
            <a:r>
              <a:rPr lang="en-US" sz="1050">
                <a:solidFill>
                  <a:srgbClr val="1B1464"/>
                </a:solidFill>
                <a:latin typeface="Helvetica" panose="020B0403020202020204" pitchFamily="34" charset="0"/>
              </a:rPr>
              <a:t>How Media Consumption is Helping America Cope</a:t>
            </a:r>
          </a:p>
        </p:txBody>
      </p:sp>
    </p:spTree>
    <p:extLst>
      <p:ext uri="{BB962C8B-B14F-4D97-AF65-F5344CB8AC3E}">
        <p14:creationId xmlns:p14="http://schemas.microsoft.com/office/powerpoint/2010/main" val="2469683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0" y="3697154"/>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579468" y="3507832"/>
            <a:ext cx="3183572"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79" y="3679872"/>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3" cstate="hqprint">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90616"/>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168846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3">
            <a:extLst>
              <a:ext uri="{FF2B5EF4-FFF2-40B4-BE49-F238E27FC236}">
                <a16:creationId xmlns:a16="http://schemas.microsoft.com/office/drawing/2014/main" id="{21F07687-5C79-4F7D-9202-2B0653DAACAF}"/>
              </a:ext>
            </a:extLst>
          </p:cNvPr>
          <p:cNvSpPr/>
          <p:nvPr/>
        </p:nvSpPr>
        <p:spPr>
          <a:xfrm>
            <a:off x="249170" y="1345683"/>
            <a:ext cx="3047138" cy="517210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Helvetica" panose="020B0403020202020204" pitchFamily="34" charset="0"/>
              <a:ea typeface="Source Sans Pro" panose="020B0503030403020204" pitchFamily="34" charset="0"/>
              <a:cs typeface="+mn-cs"/>
              <a:sym typeface="Arial"/>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6" name="Rectangle 45">
            <a:extLst>
              <a:ext uri="{FF2B5EF4-FFF2-40B4-BE49-F238E27FC236}">
                <a16:creationId xmlns:a16="http://schemas.microsoft.com/office/drawing/2014/main" id="{90D3A715-FB61-4838-9AF8-1C6A8E108EDF}"/>
              </a:ext>
            </a:extLst>
          </p:cNvPr>
          <p:cNvSpPr/>
          <p:nvPr/>
        </p:nvSpPr>
        <p:spPr>
          <a:xfrm>
            <a:off x="228908" y="228635"/>
            <a:ext cx="10376247"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iSpot.tv Media Measurement – Overall Methodology</a:t>
            </a:r>
            <a:endParaRPr kumimoji="0" lang="en-US" sz="2600" b="1" i="0" u="none" strike="noStrike" kern="1200" cap="none" spc="0" normalizeH="0" baseline="0" noProof="0">
              <a:ln>
                <a:noFill/>
              </a:ln>
              <a:solidFill>
                <a:srgbClr val="D555B3"/>
              </a:solidFill>
              <a:effectLst/>
              <a:uLnTx/>
              <a:uFillTx/>
              <a:latin typeface="Helvetica" pitchFamily="2" charset="0"/>
              <a:ea typeface="+mn-ea"/>
              <a:cs typeface="+mn-cs"/>
            </a:endParaRPr>
          </a:p>
        </p:txBody>
      </p:sp>
      <p:pic>
        <p:nvPicPr>
          <p:cNvPr id="22" name="Picture 21">
            <a:extLst>
              <a:ext uri="{FF2B5EF4-FFF2-40B4-BE49-F238E27FC236}">
                <a16:creationId xmlns:a16="http://schemas.microsoft.com/office/drawing/2014/main" id="{5D9829AE-ED5B-45A5-8AAE-CE0A48E4F53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24" name="Rectangle: Rounded Corners 3">
            <a:extLst>
              <a:ext uri="{FF2B5EF4-FFF2-40B4-BE49-F238E27FC236}">
                <a16:creationId xmlns:a16="http://schemas.microsoft.com/office/drawing/2014/main" id="{12A0867D-532F-4A95-BDC8-D4A85B0A00EB}"/>
              </a:ext>
            </a:extLst>
          </p:cNvPr>
          <p:cNvSpPr/>
          <p:nvPr/>
        </p:nvSpPr>
        <p:spPr>
          <a:xfrm>
            <a:off x="3629247" y="1312855"/>
            <a:ext cx="2344518" cy="249777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Helvetica" panose="020B0403020202020204" pitchFamily="34" charset="0"/>
              <a:ea typeface="Source Sans Pro" panose="020B0503030403020204" pitchFamily="34" charset="0"/>
              <a:cs typeface="+mn-cs"/>
              <a:sym typeface="Arial"/>
            </a:endParaRPr>
          </a:p>
        </p:txBody>
      </p:sp>
      <p:sp>
        <p:nvSpPr>
          <p:cNvPr id="26" name="Rectangle: Rounded Corners 3">
            <a:extLst>
              <a:ext uri="{FF2B5EF4-FFF2-40B4-BE49-F238E27FC236}">
                <a16:creationId xmlns:a16="http://schemas.microsoft.com/office/drawing/2014/main" id="{26AF6A25-5595-44B5-B153-2B24D81C43EE}"/>
              </a:ext>
            </a:extLst>
          </p:cNvPr>
          <p:cNvSpPr/>
          <p:nvPr/>
        </p:nvSpPr>
        <p:spPr>
          <a:xfrm>
            <a:off x="8816665" y="1345683"/>
            <a:ext cx="3047138" cy="517210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Helvetica" panose="020B0403020202020204" pitchFamily="34" charset="0"/>
              <a:ea typeface="Source Sans Pro" panose="020B0503030403020204" pitchFamily="34" charset="0"/>
              <a:cs typeface="+mn-cs"/>
              <a:sym typeface="Arial"/>
            </a:endParaRPr>
          </a:p>
        </p:txBody>
      </p:sp>
      <p:sp>
        <p:nvSpPr>
          <p:cNvPr id="27" name="Rectangle: Rounded Corners 3">
            <a:extLst>
              <a:ext uri="{FF2B5EF4-FFF2-40B4-BE49-F238E27FC236}">
                <a16:creationId xmlns:a16="http://schemas.microsoft.com/office/drawing/2014/main" id="{242C73B1-8E64-453C-86F1-2DC2E220D1F3}"/>
              </a:ext>
            </a:extLst>
          </p:cNvPr>
          <p:cNvSpPr/>
          <p:nvPr/>
        </p:nvSpPr>
        <p:spPr>
          <a:xfrm>
            <a:off x="6205370" y="3963608"/>
            <a:ext cx="2344518" cy="256037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Helvetica" panose="020B0403020202020204" pitchFamily="34" charset="0"/>
              <a:ea typeface="Source Sans Pro" panose="020B0503030403020204" pitchFamily="34" charset="0"/>
              <a:cs typeface="+mn-cs"/>
              <a:sym typeface="Arial"/>
            </a:endParaRPr>
          </a:p>
        </p:txBody>
      </p:sp>
      <p:sp>
        <p:nvSpPr>
          <p:cNvPr id="29" name="Rectangle: Rounded Corners 3">
            <a:extLst>
              <a:ext uri="{FF2B5EF4-FFF2-40B4-BE49-F238E27FC236}">
                <a16:creationId xmlns:a16="http://schemas.microsoft.com/office/drawing/2014/main" id="{9BF68433-448B-47E7-8ABE-92F396BB3192}"/>
              </a:ext>
            </a:extLst>
          </p:cNvPr>
          <p:cNvSpPr/>
          <p:nvPr/>
        </p:nvSpPr>
        <p:spPr>
          <a:xfrm>
            <a:off x="6214124" y="1312855"/>
            <a:ext cx="2344518" cy="2497773"/>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Helvetica" panose="020B0403020202020204" pitchFamily="34" charset="0"/>
              <a:ea typeface="Source Sans Pro" panose="020B0503030403020204" pitchFamily="34" charset="0"/>
              <a:cs typeface="+mn-cs"/>
              <a:sym typeface="Arial"/>
            </a:endParaRPr>
          </a:p>
        </p:txBody>
      </p:sp>
      <p:sp>
        <p:nvSpPr>
          <p:cNvPr id="30" name="Rectangle 29">
            <a:extLst>
              <a:ext uri="{FF2B5EF4-FFF2-40B4-BE49-F238E27FC236}">
                <a16:creationId xmlns:a16="http://schemas.microsoft.com/office/drawing/2014/main" id="{DEA03564-CE76-4125-9092-B412BCDEB47D}"/>
              </a:ext>
            </a:extLst>
          </p:cNvPr>
          <p:cNvSpPr/>
          <p:nvPr/>
        </p:nvSpPr>
        <p:spPr>
          <a:xfrm>
            <a:off x="6205370" y="1348558"/>
            <a:ext cx="2344517" cy="528920"/>
          </a:xfrm>
          <a:prstGeom prst="rect">
            <a:avLst/>
          </a:prstGeom>
          <a:solidFill>
            <a:srgbClr val="1F1A62"/>
          </a:solidFill>
          <a:ln>
            <a:solidFill>
              <a:srgbClr val="293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Helvetica" panose="020B0403020202020204" pitchFamily="34" charset="0"/>
                <a:ea typeface="Source Sans Pro Semibold" panose="020B0503030403020204" pitchFamily="34" charset="0"/>
                <a:cs typeface="+mn-cs"/>
                <a:sym typeface="Arial"/>
              </a:rPr>
              <a:t>Airings &amp; Impressions Matched</a:t>
            </a:r>
          </a:p>
        </p:txBody>
      </p:sp>
      <p:sp>
        <p:nvSpPr>
          <p:cNvPr id="31" name="Content Placeholder 2">
            <a:extLst>
              <a:ext uri="{FF2B5EF4-FFF2-40B4-BE49-F238E27FC236}">
                <a16:creationId xmlns:a16="http://schemas.microsoft.com/office/drawing/2014/main" id="{A5E3C5D3-B9E0-4EBE-895D-FBEE49C74913}"/>
              </a:ext>
            </a:extLst>
          </p:cNvPr>
          <p:cNvSpPr txBox="1">
            <a:spLocks/>
          </p:cNvSpPr>
          <p:nvPr/>
        </p:nvSpPr>
        <p:spPr bwMode="auto">
          <a:xfrm>
            <a:off x="6306704" y="1934505"/>
            <a:ext cx="2238223" cy="308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19063" indent="-119063" algn="l" rtl="0" eaLnBrk="1" fontAlgn="base" hangingPunct="1">
              <a:spcBef>
                <a:spcPct val="20000"/>
              </a:spcBef>
              <a:spcAft>
                <a:spcPct val="0"/>
              </a:spcAft>
              <a:buClr>
                <a:srgbClr val="FF0099"/>
              </a:buClr>
              <a:buFont typeface="Calibri" pitchFamily="34" charset="0"/>
              <a:buChar char="∙"/>
              <a:defRPr sz="2400">
                <a:solidFill>
                  <a:srgbClr val="00535E"/>
                </a:solidFill>
                <a:latin typeface="+mn-lt"/>
                <a:ea typeface="+mn-ea"/>
                <a:cs typeface="+mn-cs"/>
              </a:defRPr>
            </a:lvl1pPr>
            <a:lvl2pPr marL="347663" indent="-114300" algn="l" rtl="0" eaLnBrk="1" fontAlgn="base" hangingPunct="1">
              <a:spcBef>
                <a:spcPct val="20000"/>
              </a:spcBef>
              <a:spcAft>
                <a:spcPct val="0"/>
              </a:spcAft>
              <a:buClr>
                <a:srgbClr val="FF0099"/>
              </a:buClr>
              <a:buFont typeface="Calibri" pitchFamily="34" charset="0"/>
              <a:buChar char="∙"/>
              <a:defRPr sz="2000">
                <a:solidFill>
                  <a:schemeClr val="tx1"/>
                </a:solidFill>
                <a:latin typeface="+mn-lt"/>
              </a:defRPr>
            </a:lvl2pPr>
            <a:lvl3pPr marL="573088" indent="-111125" algn="l" rtl="0" eaLnBrk="1" fontAlgn="base" hangingPunct="1">
              <a:spcBef>
                <a:spcPct val="20000"/>
              </a:spcBef>
              <a:spcAft>
                <a:spcPct val="0"/>
              </a:spcAft>
              <a:buClr>
                <a:srgbClr val="FF0099"/>
              </a:buClr>
              <a:buFont typeface="Calibri" pitchFamily="34" charset="0"/>
              <a:buChar char="∙"/>
              <a:defRPr>
                <a:solidFill>
                  <a:schemeClr val="tx1"/>
                </a:solidFill>
                <a:latin typeface="+mn-lt"/>
              </a:defRPr>
            </a:lvl3pPr>
            <a:lvl4pPr marL="804863" indent="-117475" algn="l" rtl="0" eaLnBrk="1" fontAlgn="base" hangingPunct="1">
              <a:spcBef>
                <a:spcPct val="20000"/>
              </a:spcBef>
              <a:spcAft>
                <a:spcPct val="0"/>
              </a:spcAft>
              <a:buClr>
                <a:srgbClr val="FF0099"/>
              </a:buClr>
              <a:buFont typeface="Calibri" pitchFamily="34" charset="0"/>
              <a:buChar char="∙"/>
              <a:defRPr sz="1600">
                <a:solidFill>
                  <a:schemeClr val="tx1"/>
                </a:solidFill>
                <a:latin typeface="+mn-lt"/>
              </a:defRPr>
            </a:lvl4pPr>
            <a:lvl5pPr marL="10334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5pPr>
            <a:lvl6pPr marL="14906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6pPr>
            <a:lvl7pPr marL="19478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7pPr>
            <a:lvl8pPr marL="24050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8pPr>
            <a:lvl9pPr marL="28622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0099"/>
              </a:buClr>
              <a:buSzTx/>
              <a:buFont typeface="Calibri" pitchFamily="34" charset="0"/>
              <a:buNone/>
              <a:tabLst/>
              <a:defRPr/>
            </a:pPr>
            <a:r>
              <a:rPr kumimoji="0" lang="en-US" sz="1200" b="0" i="0" u="none" strike="noStrike" kern="0" cap="none" spc="0" normalizeH="0" baseline="0" noProof="0">
                <a:ln>
                  <a:noFill/>
                </a:ln>
                <a:solidFill>
                  <a:srgbClr val="1F1A62"/>
                </a:solidFill>
                <a:effectLst/>
                <a:uLnTx/>
                <a:uFillTx/>
                <a:latin typeface="Helvetica" panose="020B0403020202020204" pitchFamily="34" charset="0"/>
                <a:ea typeface="Source Sans Pro" panose="020B0503030403020204" pitchFamily="34" charset="0"/>
                <a:cs typeface="Roboto" charset="0"/>
                <a:sym typeface="Arial"/>
              </a:rPr>
              <a:t>Match Airings to Impressions</a:t>
            </a:r>
          </a:p>
        </p:txBody>
      </p:sp>
      <p:sp>
        <p:nvSpPr>
          <p:cNvPr id="32" name="Content Placeholder 2">
            <a:extLst>
              <a:ext uri="{FF2B5EF4-FFF2-40B4-BE49-F238E27FC236}">
                <a16:creationId xmlns:a16="http://schemas.microsoft.com/office/drawing/2014/main" id="{C840ED42-100A-4D81-AEB5-9D45568B30E9}"/>
              </a:ext>
            </a:extLst>
          </p:cNvPr>
          <p:cNvSpPr txBox="1">
            <a:spLocks/>
          </p:cNvSpPr>
          <p:nvPr/>
        </p:nvSpPr>
        <p:spPr bwMode="auto">
          <a:xfrm>
            <a:off x="6216782" y="4254873"/>
            <a:ext cx="2457786" cy="1508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19063" indent="-119063" algn="l" rtl="0" eaLnBrk="1" fontAlgn="base" hangingPunct="1">
              <a:spcBef>
                <a:spcPct val="20000"/>
              </a:spcBef>
              <a:spcAft>
                <a:spcPct val="0"/>
              </a:spcAft>
              <a:buClr>
                <a:srgbClr val="FF0099"/>
              </a:buClr>
              <a:buFont typeface="Calibri" pitchFamily="34" charset="0"/>
              <a:buChar char="∙"/>
              <a:defRPr sz="2400">
                <a:solidFill>
                  <a:srgbClr val="00535E"/>
                </a:solidFill>
                <a:latin typeface="+mn-lt"/>
                <a:ea typeface="+mn-ea"/>
                <a:cs typeface="+mn-cs"/>
              </a:defRPr>
            </a:lvl1pPr>
            <a:lvl2pPr marL="347663" indent="-114300" algn="l" rtl="0" eaLnBrk="1" fontAlgn="base" hangingPunct="1">
              <a:spcBef>
                <a:spcPct val="20000"/>
              </a:spcBef>
              <a:spcAft>
                <a:spcPct val="0"/>
              </a:spcAft>
              <a:buClr>
                <a:srgbClr val="FF0099"/>
              </a:buClr>
              <a:buFont typeface="Calibri" pitchFamily="34" charset="0"/>
              <a:buChar char="∙"/>
              <a:defRPr sz="2000">
                <a:solidFill>
                  <a:schemeClr val="tx1"/>
                </a:solidFill>
                <a:latin typeface="+mn-lt"/>
              </a:defRPr>
            </a:lvl2pPr>
            <a:lvl3pPr marL="573088" indent="-111125" algn="l" rtl="0" eaLnBrk="1" fontAlgn="base" hangingPunct="1">
              <a:spcBef>
                <a:spcPct val="20000"/>
              </a:spcBef>
              <a:spcAft>
                <a:spcPct val="0"/>
              </a:spcAft>
              <a:buClr>
                <a:srgbClr val="FF0099"/>
              </a:buClr>
              <a:buFont typeface="Calibri" pitchFamily="34" charset="0"/>
              <a:buChar char="∙"/>
              <a:defRPr>
                <a:solidFill>
                  <a:schemeClr val="tx1"/>
                </a:solidFill>
                <a:latin typeface="+mn-lt"/>
              </a:defRPr>
            </a:lvl3pPr>
            <a:lvl4pPr marL="804863" indent="-117475" algn="l" rtl="0" eaLnBrk="1" fontAlgn="base" hangingPunct="1">
              <a:spcBef>
                <a:spcPct val="20000"/>
              </a:spcBef>
              <a:spcAft>
                <a:spcPct val="0"/>
              </a:spcAft>
              <a:buClr>
                <a:srgbClr val="FF0099"/>
              </a:buClr>
              <a:buFont typeface="Calibri" pitchFamily="34" charset="0"/>
              <a:buChar char="∙"/>
              <a:defRPr sz="1600">
                <a:solidFill>
                  <a:schemeClr val="tx1"/>
                </a:solidFill>
                <a:latin typeface="+mn-lt"/>
              </a:defRPr>
            </a:lvl4pPr>
            <a:lvl5pPr marL="10334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5pPr>
            <a:lvl6pPr marL="14906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6pPr>
            <a:lvl7pPr marL="19478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7pPr>
            <a:lvl8pPr marL="24050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8pPr>
            <a:lvl9pPr marL="28622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0099"/>
              </a:buClr>
              <a:buSzTx/>
              <a:buFont typeface="Calibri" pitchFamily="34" charset="0"/>
              <a:buNone/>
              <a:tabLst/>
              <a:defRPr/>
            </a:pPr>
            <a:r>
              <a:rPr kumimoji="0" lang="en-US" sz="1200" b="0" i="0" u="none" strike="noStrike" kern="0" cap="none" spc="0" normalizeH="0" baseline="0" noProof="0">
                <a:ln>
                  <a:noFill/>
                </a:ln>
                <a:solidFill>
                  <a:srgbClr val="1F1A62"/>
                </a:solidFill>
                <a:effectLst/>
                <a:uLnTx/>
                <a:uFillTx/>
                <a:latin typeface="Helvetica" panose="020B0403020202020204" pitchFamily="34" charset="0"/>
                <a:ea typeface="Source Sans Pro" panose="020B0503030403020204" pitchFamily="34" charset="0"/>
                <a:cs typeface="+mn-cs"/>
                <a:sym typeface="Arial"/>
              </a:rPr>
              <a:t>Creative and program Impressions are sent to iSpot from VIZIO daily. VIZIO has a panel of ~18M IP-Enabled TVs</a:t>
            </a:r>
          </a:p>
        </p:txBody>
      </p:sp>
      <p:sp>
        <p:nvSpPr>
          <p:cNvPr id="34" name="Rectangle 33">
            <a:extLst>
              <a:ext uri="{FF2B5EF4-FFF2-40B4-BE49-F238E27FC236}">
                <a16:creationId xmlns:a16="http://schemas.microsoft.com/office/drawing/2014/main" id="{FF0FCABF-E5F8-45FF-9D77-67B4059B7C65}"/>
              </a:ext>
            </a:extLst>
          </p:cNvPr>
          <p:cNvSpPr/>
          <p:nvPr/>
        </p:nvSpPr>
        <p:spPr>
          <a:xfrm>
            <a:off x="8816665" y="1349357"/>
            <a:ext cx="3047138" cy="528921"/>
          </a:xfrm>
          <a:prstGeom prst="rect">
            <a:avLst/>
          </a:prstGeom>
          <a:solidFill>
            <a:srgbClr val="1F1A62"/>
          </a:solidFill>
          <a:ln>
            <a:solidFill>
              <a:srgbClr val="293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Helvetica" panose="020B0403020202020204" pitchFamily="34" charset="0"/>
                <a:ea typeface="Source Sans Pro Semibold" panose="020B0503030403020204" pitchFamily="34" charset="0"/>
                <a:cs typeface="+mn-cs"/>
                <a:sym typeface="Arial"/>
              </a:rPr>
              <a:t>Extrapolation </a:t>
            </a:r>
          </a:p>
        </p:txBody>
      </p:sp>
      <p:sp>
        <p:nvSpPr>
          <p:cNvPr id="35" name="Content Placeholder 2">
            <a:extLst>
              <a:ext uri="{FF2B5EF4-FFF2-40B4-BE49-F238E27FC236}">
                <a16:creationId xmlns:a16="http://schemas.microsoft.com/office/drawing/2014/main" id="{40A281B1-19D1-4077-90EE-9F04FA098054}"/>
              </a:ext>
            </a:extLst>
          </p:cNvPr>
          <p:cNvSpPr txBox="1">
            <a:spLocks/>
          </p:cNvSpPr>
          <p:nvPr/>
        </p:nvSpPr>
        <p:spPr bwMode="auto">
          <a:xfrm>
            <a:off x="8825419" y="1947594"/>
            <a:ext cx="3038384" cy="785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19063" indent="-119063" algn="l" rtl="0" eaLnBrk="1" fontAlgn="base" hangingPunct="1">
              <a:spcBef>
                <a:spcPct val="20000"/>
              </a:spcBef>
              <a:spcAft>
                <a:spcPct val="0"/>
              </a:spcAft>
              <a:buClr>
                <a:srgbClr val="FF0099"/>
              </a:buClr>
              <a:buFont typeface="Calibri" pitchFamily="34" charset="0"/>
              <a:buChar char="∙"/>
              <a:defRPr sz="2400">
                <a:solidFill>
                  <a:srgbClr val="00535E"/>
                </a:solidFill>
                <a:latin typeface="+mn-lt"/>
                <a:ea typeface="+mn-ea"/>
                <a:cs typeface="+mn-cs"/>
              </a:defRPr>
            </a:lvl1pPr>
            <a:lvl2pPr marL="347663" indent="-114300" algn="l" rtl="0" eaLnBrk="1" fontAlgn="base" hangingPunct="1">
              <a:spcBef>
                <a:spcPct val="20000"/>
              </a:spcBef>
              <a:spcAft>
                <a:spcPct val="0"/>
              </a:spcAft>
              <a:buClr>
                <a:srgbClr val="FF0099"/>
              </a:buClr>
              <a:buFont typeface="Calibri" pitchFamily="34" charset="0"/>
              <a:buChar char="∙"/>
              <a:defRPr sz="2000">
                <a:solidFill>
                  <a:schemeClr val="tx1"/>
                </a:solidFill>
                <a:latin typeface="+mn-lt"/>
              </a:defRPr>
            </a:lvl2pPr>
            <a:lvl3pPr marL="573088" indent="-111125" algn="l" rtl="0" eaLnBrk="1" fontAlgn="base" hangingPunct="1">
              <a:spcBef>
                <a:spcPct val="20000"/>
              </a:spcBef>
              <a:spcAft>
                <a:spcPct val="0"/>
              </a:spcAft>
              <a:buClr>
                <a:srgbClr val="FF0099"/>
              </a:buClr>
              <a:buFont typeface="Calibri" pitchFamily="34" charset="0"/>
              <a:buChar char="∙"/>
              <a:defRPr>
                <a:solidFill>
                  <a:schemeClr val="tx1"/>
                </a:solidFill>
                <a:latin typeface="+mn-lt"/>
              </a:defRPr>
            </a:lvl3pPr>
            <a:lvl4pPr marL="804863" indent="-117475" algn="l" rtl="0" eaLnBrk="1" fontAlgn="base" hangingPunct="1">
              <a:spcBef>
                <a:spcPct val="20000"/>
              </a:spcBef>
              <a:spcAft>
                <a:spcPct val="0"/>
              </a:spcAft>
              <a:buClr>
                <a:srgbClr val="FF0099"/>
              </a:buClr>
              <a:buFont typeface="Calibri" pitchFamily="34" charset="0"/>
              <a:buChar char="∙"/>
              <a:defRPr sz="1600">
                <a:solidFill>
                  <a:schemeClr val="tx1"/>
                </a:solidFill>
                <a:latin typeface="+mn-lt"/>
              </a:defRPr>
            </a:lvl4pPr>
            <a:lvl5pPr marL="10334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5pPr>
            <a:lvl6pPr marL="14906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6pPr>
            <a:lvl7pPr marL="19478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7pPr>
            <a:lvl8pPr marL="24050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8pPr>
            <a:lvl9pPr marL="28622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0099"/>
              </a:buClr>
              <a:buSzTx/>
              <a:buFont typeface="Calibri" pitchFamily="34" charset="0"/>
              <a:buNone/>
              <a:tabLst/>
              <a:defRPr/>
            </a:pPr>
            <a:r>
              <a:rPr kumimoji="0" lang="en-US" sz="1200" b="0" i="0" u="none" strike="noStrike" kern="0" cap="none" spc="0" normalizeH="0" baseline="0" noProof="0">
                <a:ln>
                  <a:noFill/>
                </a:ln>
                <a:solidFill>
                  <a:srgbClr val="1F1A62"/>
                </a:solidFill>
                <a:effectLst/>
                <a:uLnTx/>
                <a:uFillTx/>
                <a:latin typeface="Helvetica" panose="020B0403020202020204" pitchFamily="34" charset="0"/>
                <a:ea typeface="Source Sans Pro" panose="020B0503030403020204" pitchFamily="34" charset="0"/>
                <a:cs typeface="Roboto" charset="0"/>
                <a:sym typeface="Arial"/>
              </a:rPr>
              <a:t>Extrapolation and balancing of impressions by DMA and against the US Census households, set-top box data and person-level panel</a:t>
            </a:r>
          </a:p>
        </p:txBody>
      </p:sp>
      <p:sp>
        <p:nvSpPr>
          <p:cNvPr id="36" name="Rectangle: Rounded Corners 3">
            <a:extLst>
              <a:ext uri="{FF2B5EF4-FFF2-40B4-BE49-F238E27FC236}">
                <a16:creationId xmlns:a16="http://schemas.microsoft.com/office/drawing/2014/main" id="{865B0787-4CC1-4156-9146-50238398DCAB}"/>
              </a:ext>
            </a:extLst>
          </p:cNvPr>
          <p:cNvSpPr/>
          <p:nvPr/>
        </p:nvSpPr>
        <p:spPr>
          <a:xfrm>
            <a:off x="3620494" y="3963608"/>
            <a:ext cx="2344518" cy="2560371"/>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Helvetica" panose="020B0403020202020204" pitchFamily="34" charset="0"/>
              <a:ea typeface="Source Sans Pro" panose="020B0503030403020204" pitchFamily="34" charset="0"/>
              <a:cs typeface="+mn-cs"/>
              <a:sym typeface="Arial"/>
            </a:endParaRPr>
          </a:p>
        </p:txBody>
      </p:sp>
      <p:sp>
        <p:nvSpPr>
          <p:cNvPr id="37" name="Rectangle 36">
            <a:extLst>
              <a:ext uri="{FF2B5EF4-FFF2-40B4-BE49-F238E27FC236}">
                <a16:creationId xmlns:a16="http://schemas.microsoft.com/office/drawing/2014/main" id="{EF8440E3-06D7-4CC0-A75C-E06C520304F4}"/>
              </a:ext>
            </a:extLst>
          </p:cNvPr>
          <p:cNvSpPr/>
          <p:nvPr/>
        </p:nvSpPr>
        <p:spPr>
          <a:xfrm>
            <a:off x="3620493" y="1348558"/>
            <a:ext cx="2344517" cy="528920"/>
          </a:xfrm>
          <a:prstGeom prst="rect">
            <a:avLst/>
          </a:prstGeom>
          <a:solidFill>
            <a:srgbClr val="1F1A62"/>
          </a:solidFill>
          <a:ln>
            <a:solidFill>
              <a:srgbClr val="293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Helvetica" panose="020B0403020202020204" pitchFamily="34" charset="0"/>
                <a:ea typeface="Source Sans Pro Semibold" panose="020B0503030403020204" pitchFamily="34" charset="0"/>
                <a:cs typeface="+mn-cs"/>
                <a:sym typeface="Arial"/>
              </a:rPr>
              <a:t>Airings &amp; Creatives Detected</a:t>
            </a:r>
          </a:p>
        </p:txBody>
      </p:sp>
      <p:sp>
        <p:nvSpPr>
          <p:cNvPr id="38" name="Content Placeholder 2">
            <a:extLst>
              <a:ext uri="{FF2B5EF4-FFF2-40B4-BE49-F238E27FC236}">
                <a16:creationId xmlns:a16="http://schemas.microsoft.com/office/drawing/2014/main" id="{B7B03FBD-5777-4B6B-A4BE-20FA0251E5AF}"/>
              </a:ext>
            </a:extLst>
          </p:cNvPr>
          <p:cNvSpPr txBox="1">
            <a:spLocks/>
          </p:cNvSpPr>
          <p:nvPr/>
        </p:nvSpPr>
        <p:spPr bwMode="auto">
          <a:xfrm>
            <a:off x="3615532" y="1883907"/>
            <a:ext cx="2391979" cy="594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19063" indent="-119063" algn="l" rtl="0" eaLnBrk="1" fontAlgn="base" hangingPunct="1">
              <a:spcBef>
                <a:spcPct val="20000"/>
              </a:spcBef>
              <a:spcAft>
                <a:spcPct val="0"/>
              </a:spcAft>
              <a:buClr>
                <a:srgbClr val="FF0099"/>
              </a:buClr>
              <a:buFont typeface="Calibri" pitchFamily="34" charset="0"/>
              <a:buChar char="∙"/>
              <a:defRPr sz="2400">
                <a:solidFill>
                  <a:srgbClr val="00535E"/>
                </a:solidFill>
                <a:latin typeface="+mn-lt"/>
                <a:ea typeface="+mn-ea"/>
                <a:cs typeface="+mn-cs"/>
              </a:defRPr>
            </a:lvl1pPr>
            <a:lvl2pPr marL="347663" indent="-114300" algn="l" rtl="0" eaLnBrk="1" fontAlgn="base" hangingPunct="1">
              <a:spcBef>
                <a:spcPct val="20000"/>
              </a:spcBef>
              <a:spcAft>
                <a:spcPct val="0"/>
              </a:spcAft>
              <a:buClr>
                <a:srgbClr val="FF0099"/>
              </a:buClr>
              <a:buFont typeface="Calibri" pitchFamily="34" charset="0"/>
              <a:buChar char="∙"/>
              <a:defRPr sz="2000">
                <a:solidFill>
                  <a:schemeClr val="tx1"/>
                </a:solidFill>
                <a:latin typeface="+mn-lt"/>
              </a:defRPr>
            </a:lvl2pPr>
            <a:lvl3pPr marL="573088" indent="-111125" algn="l" rtl="0" eaLnBrk="1" fontAlgn="base" hangingPunct="1">
              <a:spcBef>
                <a:spcPct val="20000"/>
              </a:spcBef>
              <a:spcAft>
                <a:spcPct val="0"/>
              </a:spcAft>
              <a:buClr>
                <a:srgbClr val="FF0099"/>
              </a:buClr>
              <a:buFont typeface="Calibri" pitchFamily="34" charset="0"/>
              <a:buChar char="∙"/>
              <a:defRPr>
                <a:solidFill>
                  <a:schemeClr val="tx1"/>
                </a:solidFill>
                <a:latin typeface="+mn-lt"/>
              </a:defRPr>
            </a:lvl3pPr>
            <a:lvl4pPr marL="804863" indent="-117475" algn="l" rtl="0" eaLnBrk="1" fontAlgn="base" hangingPunct="1">
              <a:spcBef>
                <a:spcPct val="20000"/>
              </a:spcBef>
              <a:spcAft>
                <a:spcPct val="0"/>
              </a:spcAft>
              <a:buClr>
                <a:srgbClr val="FF0099"/>
              </a:buClr>
              <a:buFont typeface="Calibri" pitchFamily="34" charset="0"/>
              <a:buChar char="∙"/>
              <a:defRPr sz="1600">
                <a:solidFill>
                  <a:schemeClr val="tx1"/>
                </a:solidFill>
                <a:latin typeface="+mn-lt"/>
              </a:defRPr>
            </a:lvl4pPr>
            <a:lvl5pPr marL="10334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5pPr>
            <a:lvl6pPr marL="14906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6pPr>
            <a:lvl7pPr marL="19478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7pPr>
            <a:lvl8pPr marL="24050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8pPr>
            <a:lvl9pPr marL="28622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0099"/>
              </a:buClr>
              <a:buSzTx/>
              <a:buFont typeface="Calibri" pitchFamily="34" charset="0"/>
              <a:buNone/>
              <a:tabLst/>
              <a:defRPr/>
            </a:pPr>
            <a:r>
              <a:rPr kumimoji="0" lang="en-US" sz="1200" b="0" i="0" u="none" strike="noStrike" kern="0" cap="none" spc="0" normalizeH="0" baseline="0" noProof="0">
                <a:ln>
                  <a:noFill/>
                </a:ln>
                <a:solidFill>
                  <a:srgbClr val="1F1A62"/>
                </a:solidFill>
                <a:effectLst/>
                <a:uLnTx/>
                <a:uFillTx/>
                <a:latin typeface="Helvetica" panose="020B0403020202020204" pitchFamily="34" charset="0"/>
                <a:ea typeface="Source Sans Pro" panose="020B0503030403020204" pitchFamily="34" charset="0"/>
                <a:cs typeface="Roboto" charset="0"/>
                <a:sym typeface="Arial"/>
              </a:rPr>
              <a:t>Airings Tracked Utilizing Audio &amp; Video ACR cross-referencing our ad catalog</a:t>
            </a:r>
          </a:p>
        </p:txBody>
      </p:sp>
      <p:sp>
        <p:nvSpPr>
          <p:cNvPr id="39" name="Content Placeholder 2">
            <a:extLst>
              <a:ext uri="{FF2B5EF4-FFF2-40B4-BE49-F238E27FC236}">
                <a16:creationId xmlns:a16="http://schemas.microsoft.com/office/drawing/2014/main" id="{FADDBADD-43B7-4A47-A56D-B4051BCA581D}"/>
              </a:ext>
            </a:extLst>
          </p:cNvPr>
          <p:cNvSpPr txBox="1">
            <a:spLocks/>
          </p:cNvSpPr>
          <p:nvPr/>
        </p:nvSpPr>
        <p:spPr bwMode="auto">
          <a:xfrm>
            <a:off x="3629247" y="4228979"/>
            <a:ext cx="2344517" cy="8582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19063" indent="-119063" algn="l" rtl="0" eaLnBrk="1" fontAlgn="base" hangingPunct="1">
              <a:spcBef>
                <a:spcPct val="20000"/>
              </a:spcBef>
              <a:spcAft>
                <a:spcPct val="0"/>
              </a:spcAft>
              <a:buClr>
                <a:srgbClr val="FF0099"/>
              </a:buClr>
              <a:buFont typeface="Calibri" pitchFamily="34" charset="0"/>
              <a:buChar char="∙"/>
              <a:defRPr sz="2400">
                <a:solidFill>
                  <a:srgbClr val="00535E"/>
                </a:solidFill>
                <a:latin typeface="+mn-lt"/>
                <a:ea typeface="+mn-ea"/>
                <a:cs typeface="+mn-cs"/>
              </a:defRPr>
            </a:lvl1pPr>
            <a:lvl2pPr marL="347663" indent="-114300" algn="l" rtl="0" eaLnBrk="1" fontAlgn="base" hangingPunct="1">
              <a:spcBef>
                <a:spcPct val="20000"/>
              </a:spcBef>
              <a:spcAft>
                <a:spcPct val="0"/>
              </a:spcAft>
              <a:buClr>
                <a:srgbClr val="FF0099"/>
              </a:buClr>
              <a:buFont typeface="Calibri" pitchFamily="34" charset="0"/>
              <a:buChar char="∙"/>
              <a:defRPr sz="2000">
                <a:solidFill>
                  <a:schemeClr val="tx1"/>
                </a:solidFill>
                <a:latin typeface="+mn-lt"/>
              </a:defRPr>
            </a:lvl2pPr>
            <a:lvl3pPr marL="573088" indent="-111125" algn="l" rtl="0" eaLnBrk="1" fontAlgn="base" hangingPunct="1">
              <a:spcBef>
                <a:spcPct val="20000"/>
              </a:spcBef>
              <a:spcAft>
                <a:spcPct val="0"/>
              </a:spcAft>
              <a:buClr>
                <a:srgbClr val="FF0099"/>
              </a:buClr>
              <a:buFont typeface="Calibri" pitchFamily="34" charset="0"/>
              <a:buChar char="∙"/>
              <a:defRPr>
                <a:solidFill>
                  <a:schemeClr val="tx1"/>
                </a:solidFill>
                <a:latin typeface="+mn-lt"/>
              </a:defRPr>
            </a:lvl3pPr>
            <a:lvl4pPr marL="804863" indent="-117475" algn="l" rtl="0" eaLnBrk="1" fontAlgn="base" hangingPunct="1">
              <a:spcBef>
                <a:spcPct val="20000"/>
              </a:spcBef>
              <a:spcAft>
                <a:spcPct val="0"/>
              </a:spcAft>
              <a:buClr>
                <a:srgbClr val="FF0099"/>
              </a:buClr>
              <a:buFont typeface="Calibri" pitchFamily="34" charset="0"/>
              <a:buChar char="∙"/>
              <a:defRPr sz="1600">
                <a:solidFill>
                  <a:schemeClr val="tx1"/>
                </a:solidFill>
                <a:latin typeface="+mn-lt"/>
              </a:defRPr>
            </a:lvl4pPr>
            <a:lvl5pPr marL="10334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5pPr>
            <a:lvl6pPr marL="14906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6pPr>
            <a:lvl7pPr marL="19478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7pPr>
            <a:lvl8pPr marL="24050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8pPr>
            <a:lvl9pPr marL="28622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0099"/>
              </a:buClr>
              <a:buSzTx/>
              <a:buFont typeface="Calibri" pitchFamily="34" charset="0"/>
              <a:buNone/>
              <a:tabLst/>
              <a:defRPr/>
            </a:pPr>
            <a:r>
              <a:rPr kumimoji="0" lang="en-US" sz="1200" b="0" i="0" u="none" strike="noStrike" kern="0" cap="none" spc="0" normalizeH="0" baseline="0" noProof="0">
                <a:ln>
                  <a:noFill/>
                </a:ln>
                <a:solidFill>
                  <a:srgbClr val="1F1A62"/>
                </a:solidFill>
                <a:effectLst/>
                <a:uLnTx/>
                <a:uFillTx/>
                <a:latin typeface="Helvetica" panose="020B0403020202020204" pitchFamily="34" charset="0"/>
                <a:ea typeface="Source Sans Pro" panose="020B0503030403020204" pitchFamily="34" charset="0"/>
                <a:cs typeface="Roboto" charset="0"/>
                <a:sym typeface="Arial"/>
              </a:rPr>
              <a:t>Audio Fingerprinting </a:t>
            </a:r>
          </a:p>
          <a:p>
            <a:pPr marL="0" marR="0" lvl="0" indent="0" algn="l" defTabSz="914400" rtl="0" eaLnBrk="1" fontAlgn="base" latinLnBrk="0" hangingPunct="1">
              <a:lnSpc>
                <a:spcPct val="100000"/>
              </a:lnSpc>
              <a:spcBef>
                <a:spcPct val="20000"/>
              </a:spcBef>
              <a:spcAft>
                <a:spcPct val="0"/>
              </a:spcAft>
              <a:buClr>
                <a:srgbClr val="FF0099"/>
              </a:buClr>
              <a:buSzTx/>
              <a:buFont typeface="Calibri" pitchFamily="34" charset="0"/>
              <a:buNone/>
              <a:tabLst/>
              <a:defRPr/>
            </a:pPr>
            <a:r>
              <a:rPr kumimoji="0" lang="en-US" sz="1200" b="0" i="0" u="none" strike="noStrike" kern="0" cap="none" spc="0" normalizeH="0" baseline="0" noProof="0">
                <a:ln>
                  <a:noFill/>
                </a:ln>
                <a:solidFill>
                  <a:srgbClr val="1F1A62"/>
                </a:solidFill>
                <a:effectLst/>
                <a:uLnTx/>
                <a:uFillTx/>
                <a:latin typeface="Helvetica" panose="020B0403020202020204" pitchFamily="34" charset="0"/>
                <a:ea typeface="Source Sans Pro" panose="020B0503030403020204" pitchFamily="34" charset="0"/>
                <a:cs typeface="Roboto" charset="0"/>
                <a:sym typeface="Arial"/>
              </a:rPr>
              <a:t>of First Time Airings</a:t>
            </a:r>
            <a:br>
              <a:rPr kumimoji="0" lang="en-US" sz="1200" b="0" i="0" u="none" strike="noStrike" kern="0" cap="none" spc="0" normalizeH="0" baseline="0" noProof="0">
                <a:ln>
                  <a:noFill/>
                </a:ln>
                <a:solidFill>
                  <a:srgbClr val="1F1A62"/>
                </a:solidFill>
                <a:effectLst/>
                <a:uLnTx/>
                <a:uFillTx/>
                <a:latin typeface="Helvetica" panose="020B0403020202020204" pitchFamily="34" charset="0"/>
                <a:ea typeface="Source Sans Pro" panose="020B0503030403020204" pitchFamily="34" charset="0"/>
                <a:cs typeface="Roboto" charset="0"/>
                <a:sym typeface="Arial"/>
              </a:rPr>
            </a:br>
            <a:endParaRPr kumimoji="0" lang="en-US" sz="1200" b="0" i="0" u="none" strike="noStrike" kern="0" cap="none" spc="0" normalizeH="0" baseline="0" noProof="0">
              <a:ln>
                <a:noFill/>
              </a:ln>
              <a:solidFill>
                <a:srgbClr val="1F1A62"/>
              </a:solidFill>
              <a:effectLst/>
              <a:uLnTx/>
              <a:uFillTx/>
              <a:latin typeface="Helvetica" panose="020B0403020202020204" pitchFamily="34" charset="0"/>
              <a:ea typeface="Source Sans Pro" panose="020B0503030403020204" pitchFamily="34" charset="0"/>
              <a:cs typeface="Roboto" charset="0"/>
              <a:sym typeface="Arial"/>
            </a:endParaRPr>
          </a:p>
          <a:p>
            <a:pPr marL="0" marR="0" lvl="0" indent="0" algn="l" defTabSz="914400" rtl="0" eaLnBrk="1" fontAlgn="base" latinLnBrk="0" hangingPunct="1">
              <a:lnSpc>
                <a:spcPct val="100000"/>
              </a:lnSpc>
              <a:spcBef>
                <a:spcPct val="20000"/>
              </a:spcBef>
              <a:spcAft>
                <a:spcPct val="0"/>
              </a:spcAft>
              <a:buClr>
                <a:srgbClr val="FF0099"/>
              </a:buClr>
              <a:buSzTx/>
              <a:buFont typeface="Calibri" pitchFamily="34" charset="0"/>
              <a:buNone/>
              <a:tabLst/>
              <a:defRPr/>
            </a:pPr>
            <a:r>
              <a:rPr kumimoji="0" lang="en-US" sz="1050" b="0" i="0" u="none" strike="noStrike" kern="0" cap="none" spc="0" normalizeH="0" baseline="0" noProof="0">
                <a:ln>
                  <a:noFill/>
                </a:ln>
                <a:solidFill>
                  <a:srgbClr val="1F1A62"/>
                </a:solidFill>
                <a:effectLst/>
                <a:uLnTx/>
                <a:uFillTx/>
                <a:latin typeface="Helvetica" panose="020B0403020202020204" pitchFamily="34" charset="0"/>
                <a:ea typeface="Source Sans Pro" panose="020B0503030403020204" pitchFamily="34" charset="0"/>
                <a:cs typeface="Roboto" charset="0"/>
                <a:sym typeface="Arial"/>
              </a:rPr>
              <a:t>New Creative added to iSpot Ad Catalog </a:t>
            </a:r>
          </a:p>
        </p:txBody>
      </p:sp>
      <p:cxnSp>
        <p:nvCxnSpPr>
          <p:cNvPr id="40" name="Straight Arrow Connector 39">
            <a:extLst>
              <a:ext uri="{FF2B5EF4-FFF2-40B4-BE49-F238E27FC236}">
                <a16:creationId xmlns:a16="http://schemas.microsoft.com/office/drawing/2014/main" id="{B8407768-DC74-4722-BCDE-EE27E059C408}"/>
              </a:ext>
            </a:extLst>
          </p:cNvPr>
          <p:cNvCxnSpPr>
            <a:cxnSpLocks/>
          </p:cNvCxnSpPr>
          <p:nvPr/>
        </p:nvCxnSpPr>
        <p:spPr>
          <a:xfrm>
            <a:off x="4668031" y="3695068"/>
            <a:ext cx="0" cy="500028"/>
          </a:xfrm>
          <a:prstGeom prst="straightConnector1">
            <a:avLst/>
          </a:prstGeom>
          <a:ln w="19050">
            <a:solidFill>
              <a:srgbClr val="1F1A6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A7CA7C3-7004-4B77-9950-9CB0B1F649EE}"/>
              </a:ext>
            </a:extLst>
          </p:cNvPr>
          <p:cNvSpPr/>
          <p:nvPr/>
        </p:nvSpPr>
        <p:spPr>
          <a:xfrm>
            <a:off x="249168" y="1345683"/>
            <a:ext cx="3047138" cy="528921"/>
          </a:xfrm>
          <a:prstGeom prst="rect">
            <a:avLst/>
          </a:prstGeom>
          <a:solidFill>
            <a:srgbClr val="1F1A62"/>
          </a:solidFill>
          <a:ln>
            <a:solidFill>
              <a:srgbClr val="293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Helvetica" panose="020B0403020202020204" pitchFamily="34" charset="0"/>
                <a:ea typeface="Source Sans Pro Semibold" panose="020B0503030403020204" pitchFamily="34" charset="0"/>
                <a:cs typeface="+mn-cs"/>
                <a:sym typeface="Arial"/>
              </a:rPr>
              <a:t>Networks Tracked</a:t>
            </a:r>
          </a:p>
        </p:txBody>
      </p:sp>
      <p:cxnSp>
        <p:nvCxnSpPr>
          <p:cNvPr id="42" name="Straight Arrow Connector 41">
            <a:extLst>
              <a:ext uri="{FF2B5EF4-FFF2-40B4-BE49-F238E27FC236}">
                <a16:creationId xmlns:a16="http://schemas.microsoft.com/office/drawing/2014/main" id="{653CFC8E-A37A-4395-8664-27A04C1BF3B1}"/>
              </a:ext>
            </a:extLst>
          </p:cNvPr>
          <p:cNvCxnSpPr>
            <a:cxnSpLocks/>
          </p:cNvCxnSpPr>
          <p:nvPr/>
        </p:nvCxnSpPr>
        <p:spPr>
          <a:xfrm>
            <a:off x="2999203" y="3463580"/>
            <a:ext cx="836384" cy="0"/>
          </a:xfrm>
          <a:prstGeom prst="straightConnector1">
            <a:avLst/>
          </a:prstGeom>
          <a:ln w="19050">
            <a:solidFill>
              <a:srgbClr val="1F1A62"/>
            </a:solidFill>
            <a:tailEnd type="triangle"/>
          </a:ln>
        </p:spPr>
        <p:style>
          <a:lnRef idx="1">
            <a:schemeClr val="accent1"/>
          </a:lnRef>
          <a:fillRef idx="0">
            <a:schemeClr val="accent1"/>
          </a:fillRef>
          <a:effectRef idx="0">
            <a:schemeClr val="accent1"/>
          </a:effectRef>
          <a:fontRef idx="minor">
            <a:schemeClr val="tx1"/>
          </a:fontRef>
        </p:style>
      </p:cxnSp>
      <p:sp>
        <p:nvSpPr>
          <p:cNvPr id="44" name="Content Placeholder 2">
            <a:extLst>
              <a:ext uri="{FF2B5EF4-FFF2-40B4-BE49-F238E27FC236}">
                <a16:creationId xmlns:a16="http://schemas.microsoft.com/office/drawing/2014/main" id="{884A5921-1C18-46BE-9AB2-FCB80A078D0E}"/>
              </a:ext>
            </a:extLst>
          </p:cNvPr>
          <p:cNvSpPr txBox="1">
            <a:spLocks/>
          </p:cNvSpPr>
          <p:nvPr/>
        </p:nvSpPr>
        <p:spPr bwMode="auto">
          <a:xfrm>
            <a:off x="290489" y="2460578"/>
            <a:ext cx="2968109" cy="4300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19063" indent="-119063" algn="l" rtl="0" eaLnBrk="1" fontAlgn="base" hangingPunct="1">
              <a:spcBef>
                <a:spcPct val="20000"/>
              </a:spcBef>
              <a:spcAft>
                <a:spcPct val="0"/>
              </a:spcAft>
              <a:buClr>
                <a:srgbClr val="FF0099"/>
              </a:buClr>
              <a:buFont typeface="Calibri" pitchFamily="34" charset="0"/>
              <a:buChar char="∙"/>
              <a:defRPr sz="2400">
                <a:solidFill>
                  <a:srgbClr val="00535E"/>
                </a:solidFill>
                <a:latin typeface="+mn-lt"/>
                <a:ea typeface="+mn-ea"/>
                <a:cs typeface="+mn-cs"/>
              </a:defRPr>
            </a:lvl1pPr>
            <a:lvl2pPr marL="347663" indent="-114300" algn="l" rtl="0" eaLnBrk="1" fontAlgn="base" hangingPunct="1">
              <a:spcBef>
                <a:spcPct val="20000"/>
              </a:spcBef>
              <a:spcAft>
                <a:spcPct val="0"/>
              </a:spcAft>
              <a:buClr>
                <a:srgbClr val="FF0099"/>
              </a:buClr>
              <a:buFont typeface="Calibri" pitchFamily="34" charset="0"/>
              <a:buChar char="∙"/>
              <a:defRPr sz="2000">
                <a:solidFill>
                  <a:schemeClr val="tx1"/>
                </a:solidFill>
                <a:latin typeface="+mn-lt"/>
              </a:defRPr>
            </a:lvl2pPr>
            <a:lvl3pPr marL="573088" indent="-111125" algn="l" rtl="0" eaLnBrk="1" fontAlgn="base" hangingPunct="1">
              <a:spcBef>
                <a:spcPct val="20000"/>
              </a:spcBef>
              <a:spcAft>
                <a:spcPct val="0"/>
              </a:spcAft>
              <a:buClr>
                <a:srgbClr val="FF0099"/>
              </a:buClr>
              <a:buFont typeface="Calibri" pitchFamily="34" charset="0"/>
              <a:buChar char="∙"/>
              <a:defRPr>
                <a:solidFill>
                  <a:schemeClr val="tx1"/>
                </a:solidFill>
                <a:latin typeface="+mn-lt"/>
              </a:defRPr>
            </a:lvl3pPr>
            <a:lvl4pPr marL="804863" indent="-117475" algn="l" rtl="0" eaLnBrk="1" fontAlgn="base" hangingPunct="1">
              <a:spcBef>
                <a:spcPct val="20000"/>
              </a:spcBef>
              <a:spcAft>
                <a:spcPct val="0"/>
              </a:spcAft>
              <a:buClr>
                <a:srgbClr val="FF0099"/>
              </a:buClr>
              <a:buFont typeface="Calibri" pitchFamily="34" charset="0"/>
              <a:buChar char="∙"/>
              <a:defRPr sz="1600">
                <a:solidFill>
                  <a:schemeClr val="tx1"/>
                </a:solidFill>
                <a:latin typeface="+mn-lt"/>
              </a:defRPr>
            </a:lvl4pPr>
            <a:lvl5pPr marL="10334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5pPr>
            <a:lvl6pPr marL="14906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6pPr>
            <a:lvl7pPr marL="19478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7pPr>
            <a:lvl8pPr marL="24050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8pPr>
            <a:lvl9pPr marL="28622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0099"/>
              </a:buClr>
              <a:buSzTx/>
              <a:buFont typeface="Calibri" pitchFamily="34" charset="0"/>
              <a:buNone/>
              <a:tabLst/>
              <a:defRPr/>
            </a:pPr>
            <a:r>
              <a:rPr kumimoji="0" lang="en-US" sz="1200" b="0" i="0" u="none" strike="noStrike" kern="0" cap="none" spc="0" normalizeH="0" baseline="0" noProof="0">
                <a:ln>
                  <a:noFill/>
                </a:ln>
                <a:solidFill>
                  <a:srgbClr val="1F1A62"/>
                </a:solidFill>
                <a:effectLst/>
                <a:uLnTx/>
                <a:uFillTx/>
                <a:latin typeface="Helvetica" panose="020B0403020202020204" pitchFamily="34" charset="0"/>
                <a:ea typeface="Source Sans Pro" panose="020B0503030403020204" pitchFamily="34" charset="0"/>
                <a:cs typeface="Roboto" charset="0"/>
                <a:sym typeface="Arial"/>
              </a:rPr>
              <a:t>iSpot tracks creative and media across ~</a:t>
            </a:r>
            <a:r>
              <a:rPr kumimoji="0" lang="en-US" sz="1200" b="1" i="0" u="none" strike="noStrike" kern="0" cap="none" spc="0" normalizeH="0" baseline="0" noProof="0">
                <a:ln>
                  <a:noFill/>
                </a:ln>
                <a:solidFill>
                  <a:srgbClr val="1F1A62"/>
                </a:solidFill>
                <a:effectLst/>
                <a:uLnTx/>
                <a:uFillTx/>
                <a:latin typeface="Helvetica" panose="020B0403020202020204" pitchFamily="34" charset="0"/>
                <a:ea typeface="Source Sans Pro" panose="020B0503030403020204" pitchFamily="34" charset="0"/>
                <a:cs typeface="Roboto" charset="0"/>
                <a:sym typeface="Arial"/>
              </a:rPr>
              <a:t>155 </a:t>
            </a:r>
            <a:r>
              <a:rPr kumimoji="0" lang="en-US" sz="1200" b="0" i="0" u="none" strike="noStrike" kern="0" cap="none" spc="0" normalizeH="0" baseline="0" noProof="0">
                <a:ln>
                  <a:noFill/>
                </a:ln>
                <a:solidFill>
                  <a:srgbClr val="1F1A62"/>
                </a:solidFill>
                <a:effectLst/>
                <a:uLnTx/>
                <a:uFillTx/>
                <a:latin typeface="Helvetica" panose="020B0403020202020204" pitchFamily="34" charset="0"/>
                <a:ea typeface="Source Sans Pro" panose="020B0503030403020204" pitchFamily="34" charset="0"/>
                <a:cs typeface="Roboto" charset="0"/>
                <a:sym typeface="Arial"/>
              </a:rPr>
              <a:t>networks across the US covering all </a:t>
            </a:r>
            <a:r>
              <a:rPr kumimoji="0" lang="en-US" sz="1200" b="1" i="0" u="none" strike="noStrike" kern="0" cap="none" spc="0" normalizeH="0" baseline="0" noProof="0">
                <a:ln>
                  <a:noFill/>
                </a:ln>
                <a:solidFill>
                  <a:srgbClr val="1F1A62"/>
                </a:solidFill>
                <a:effectLst/>
                <a:uLnTx/>
                <a:uFillTx/>
                <a:latin typeface="Helvetica" panose="020B0403020202020204" pitchFamily="34" charset="0"/>
                <a:ea typeface="Source Sans Pro" panose="020B0503030403020204" pitchFamily="34" charset="0"/>
                <a:cs typeface="Roboto" charset="0"/>
                <a:sym typeface="Arial"/>
              </a:rPr>
              <a:t>210 markets </a:t>
            </a:r>
          </a:p>
        </p:txBody>
      </p:sp>
      <p:cxnSp>
        <p:nvCxnSpPr>
          <p:cNvPr id="45" name="Straight Arrow Connector 44">
            <a:extLst>
              <a:ext uri="{FF2B5EF4-FFF2-40B4-BE49-F238E27FC236}">
                <a16:creationId xmlns:a16="http://schemas.microsoft.com/office/drawing/2014/main" id="{6391792A-7E57-4EA8-BDA4-B84436B4FC2D}"/>
              </a:ext>
            </a:extLst>
          </p:cNvPr>
          <p:cNvCxnSpPr>
            <a:cxnSpLocks/>
          </p:cNvCxnSpPr>
          <p:nvPr/>
        </p:nvCxnSpPr>
        <p:spPr>
          <a:xfrm>
            <a:off x="5798791" y="3463580"/>
            <a:ext cx="630990" cy="0"/>
          </a:xfrm>
          <a:prstGeom prst="straightConnector1">
            <a:avLst/>
          </a:prstGeom>
          <a:ln w="19050">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9B3AA23-4DE4-4386-BF94-EF9AB8B2142F}"/>
              </a:ext>
            </a:extLst>
          </p:cNvPr>
          <p:cNvCxnSpPr>
            <a:cxnSpLocks/>
          </p:cNvCxnSpPr>
          <p:nvPr/>
        </p:nvCxnSpPr>
        <p:spPr>
          <a:xfrm>
            <a:off x="8383823" y="3463580"/>
            <a:ext cx="630990" cy="0"/>
          </a:xfrm>
          <a:prstGeom prst="straightConnector1">
            <a:avLst/>
          </a:prstGeom>
          <a:ln w="19050">
            <a:solidFill>
              <a:srgbClr val="1F1A6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F84F68A-D2BB-4D1A-828E-7E9A8E758107}"/>
              </a:ext>
            </a:extLst>
          </p:cNvPr>
          <p:cNvCxnSpPr>
            <a:cxnSpLocks/>
          </p:cNvCxnSpPr>
          <p:nvPr/>
        </p:nvCxnSpPr>
        <p:spPr>
          <a:xfrm flipV="1">
            <a:off x="7395214" y="3650089"/>
            <a:ext cx="1" cy="523320"/>
          </a:xfrm>
          <a:prstGeom prst="straightConnector1">
            <a:avLst/>
          </a:prstGeom>
          <a:ln w="19050">
            <a:solidFill>
              <a:srgbClr val="1F1A6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E709AB6-459F-4FAA-990C-6F729E9C0709}"/>
              </a:ext>
            </a:extLst>
          </p:cNvPr>
          <p:cNvCxnSpPr>
            <a:cxnSpLocks/>
          </p:cNvCxnSpPr>
          <p:nvPr/>
        </p:nvCxnSpPr>
        <p:spPr>
          <a:xfrm>
            <a:off x="10347152" y="4040572"/>
            <a:ext cx="0" cy="500028"/>
          </a:xfrm>
          <a:prstGeom prst="straightConnector1">
            <a:avLst/>
          </a:prstGeom>
          <a:ln w="19050">
            <a:solidFill>
              <a:srgbClr val="1F1A6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 name="Content Placeholder 2">
            <a:extLst>
              <a:ext uri="{FF2B5EF4-FFF2-40B4-BE49-F238E27FC236}">
                <a16:creationId xmlns:a16="http://schemas.microsoft.com/office/drawing/2014/main" id="{A7C31154-701D-45C4-8880-BBD99907460C}"/>
              </a:ext>
            </a:extLst>
          </p:cNvPr>
          <p:cNvSpPr txBox="1">
            <a:spLocks/>
          </p:cNvSpPr>
          <p:nvPr/>
        </p:nvSpPr>
        <p:spPr bwMode="auto">
          <a:xfrm>
            <a:off x="8816665" y="4558193"/>
            <a:ext cx="3047138" cy="4300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19063" indent="-119063" algn="l" rtl="0" eaLnBrk="1" fontAlgn="base" hangingPunct="1">
              <a:spcBef>
                <a:spcPct val="20000"/>
              </a:spcBef>
              <a:spcAft>
                <a:spcPct val="0"/>
              </a:spcAft>
              <a:buClr>
                <a:srgbClr val="FF0099"/>
              </a:buClr>
              <a:buFont typeface="Calibri" pitchFamily="34" charset="0"/>
              <a:buChar char="∙"/>
              <a:defRPr sz="2400">
                <a:solidFill>
                  <a:srgbClr val="00535E"/>
                </a:solidFill>
                <a:latin typeface="+mn-lt"/>
                <a:ea typeface="+mn-ea"/>
                <a:cs typeface="+mn-cs"/>
              </a:defRPr>
            </a:lvl1pPr>
            <a:lvl2pPr marL="347663" indent="-114300" algn="l" rtl="0" eaLnBrk="1" fontAlgn="base" hangingPunct="1">
              <a:spcBef>
                <a:spcPct val="20000"/>
              </a:spcBef>
              <a:spcAft>
                <a:spcPct val="0"/>
              </a:spcAft>
              <a:buClr>
                <a:srgbClr val="FF0099"/>
              </a:buClr>
              <a:buFont typeface="Calibri" pitchFamily="34" charset="0"/>
              <a:buChar char="∙"/>
              <a:defRPr sz="2000">
                <a:solidFill>
                  <a:schemeClr val="tx1"/>
                </a:solidFill>
                <a:latin typeface="+mn-lt"/>
              </a:defRPr>
            </a:lvl2pPr>
            <a:lvl3pPr marL="573088" indent="-111125" algn="l" rtl="0" eaLnBrk="1" fontAlgn="base" hangingPunct="1">
              <a:spcBef>
                <a:spcPct val="20000"/>
              </a:spcBef>
              <a:spcAft>
                <a:spcPct val="0"/>
              </a:spcAft>
              <a:buClr>
                <a:srgbClr val="FF0099"/>
              </a:buClr>
              <a:buFont typeface="Calibri" pitchFamily="34" charset="0"/>
              <a:buChar char="∙"/>
              <a:defRPr>
                <a:solidFill>
                  <a:schemeClr val="tx1"/>
                </a:solidFill>
                <a:latin typeface="+mn-lt"/>
              </a:defRPr>
            </a:lvl3pPr>
            <a:lvl4pPr marL="804863" indent="-117475" algn="l" rtl="0" eaLnBrk="1" fontAlgn="base" hangingPunct="1">
              <a:spcBef>
                <a:spcPct val="20000"/>
              </a:spcBef>
              <a:spcAft>
                <a:spcPct val="0"/>
              </a:spcAft>
              <a:buClr>
                <a:srgbClr val="FF0099"/>
              </a:buClr>
              <a:buFont typeface="Calibri" pitchFamily="34" charset="0"/>
              <a:buChar char="∙"/>
              <a:defRPr sz="1600">
                <a:solidFill>
                  <a:schemeClr val="tx1"/>
                </a:solidFill>
                <a:latin typeface="+mn-lt"/>
              </a:defRPr>
            </a:lvl4pPr>
            <a:lvl5pPr marL="10334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5pPr>
            <a:lvl6pPr marL="14906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6pPr>
            <a:lvl7pPr marL="19478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7pPr>
            <a:lvl8pPr marL="24050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8pPr>
            <a:lvl9pPr marL="2862263" indent="-114300" algn="l" rtl="0" eaLnBrk="1" fontAlgn="base" hangingPunct="1">
              <a:spcBef>
                <a:spcPct val="20000"/>
              </a:spcBef>
              <a:spcAft>
                <a:spcPct val="0"/>
              </a:spcAft>
              <a:buClr>
                <a:srgbClr val="FF0099"/>
              </a:buClr>
              <a:buFont typeface="Calibri" pitchFamily="34" charset="0"/>
              <a:buChar char="∙"/>
              <a:defRPr sz="1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
                <a:srgbClr val="FF0099"/>
              </a:buClr>
              <a:buSzTx/>
              <a:buFont typeface="Calibri" pitchFamily="34" charset="0"/>
              <a:buNone/>
              <a:tabLst/>
              <a:defRPr/>
            </a:pPr>
            <a:r>
              <a:rPr kumimoji="0" lang="en-US" sz="1200" b="0" i="0" u="none" strike="noStrike" kern="0" cap="none" spc="0" normalizeH="0" baseline="0" noProof="0">
                <a:ln>
                  <a:noFill/>
                </a:ln>
                <a:solidFill>
                  <a:srgbClr val="1F1A62"/>
                </a:solidFill>
                <a:effectLst/>
                <a:uLnTx/>
                <a:uFillTx/>
                <a:latin typeface="Helvetica" panose="020B0403020202020204" pitchFamily="34" charset="0"/>
                <a:ea typeface="Source Sans Pro" panose="020B0503030403020204" pitchFamily="34" charset="0"/>
                <a:cs typeface="Roboto" charset="0"/>
                <a:sym typeface="Arial"/>
              </a:rPr>
              <a:t>Performance Analytics for ad buys output in the iSpot Dashboard in real-time</a:t>
            </a:r>
          </a:p>
        </p:txBody>
      </p:sp>
      <p:pic>
        <p:nvPicPr>
          <p:cNvPr id="51" name="Picture 50">
            <a:extLst>
              <a:ext uri="{FF2B5EF4-FFF2-40B4-BE49-F238E27FC236}">
                <a16:creationId xmlns:a16="http://schemas.microsoft.com/office/drawing/2014/main" id="{191F31D5-304D-412E-87E4-8D4ACDF381D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57204" y="3318251"/>
            <a:ext cx="2629417" cy="1449073"/>
          </a:xfrm>
          <a:prstGeom prst="rect">
            <a:avLst/>
          </a:prstGeom>
        </p:spPr>
      </p:pic>
      <p:pic>
        <p:nvPicPr>
          <p:cNvPr id="52" name="Picture 51">
            <a:extLst>
              <a:ext uri="{FF2B5EF4-FFF2-40B4-BE49-F238E27FC236}">
                <a16:creationId xmlns:a16="http://schemas.microsoft.com/office/drawing/2014/main" id="{14BB2597-1C4E-454B-8BE5-B643D40C0AE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037319" y="2420322"/>
            <a:ext cx="1970193" cy="1158414"/>
          </a:xfrm>
          <a:prstGeom prst="rect">
            <a:avLst/>
          </a:prstGeom>
        </p:spPr>
      </p:pic>
      <p:pic>
        <p:nvPicPr>
          <p:cNvPr id="53" name="Picture 52">
            <a:extLst>
              <a:ext uri="{FF2B5EF4-FFF2-40B4-BE49-F238E27FC236}">
                <a16:creationId xmlns:a16="http://schemas.microsoft.com/office/drawing/2014/main" id="{ECCD6710-F9D6-49B9-B3DE-22F18CF2820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043741" y="5310260"/>
            <a:ext cx="1394139" cy="990691"/>
          </a:xfrm>
          <a:prstGeom prst="rect">
            <a:avLst/>
          </a:prstGeom>
        </p:spPr>
      </p:pic>
      <p:pic>
        <p:nvPicPr>
          <p:cNvPr id="54" name="Picture 53">
            <a:extLst>
              <a:ext uri="{FF2B5EF4-FFF2-40B4-BE49-F238E27FC236}">
                <a16:creationId xmlns:a16="http://schemas.microsoft.com/office/drawing/2014/main" id="{652EC9EE-E156-4AE1-BF61-4965C2707C6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485829" y="2286930"/>
            <a:ext cx="1818772" cy="1251882"/>
          </a:xfrm>
          <a:prstGeom prst="rect">
            <a:avLst/>
          </a:prstGeom>
        </p:spPr>
      </p:pic>
      <p:pic>
        <p:nvPicPr>
          <p:cNvPr id="55" name="Picture 54">
            <a:extLst>
              <a:ext uri="{FF2B5EF4-FFF2-40B4-BE49-F238E27FC236}">
                <a16:creationId xmlns:a16="http://schemas.microsoft.com/office/drawing/2014/main" id="{19B1B744-57A6-4709-BE5F-3D3810D1DF44}"/>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6306704" y="5183888"/>
            <a:ext cx="1248131" cy="1187916"/>
          </a:xfrm>
          <a:prstGeom prst="rect">
            <a:avLst/>
          </a:prstGeom>
        </p:spPr>
      </p:pic>
      <p:pic>
        <p:nvPicPr>
          <p:cNvPr id="56" name="Picture 55">
            <a:extLst>
              <a:ext uri="{FF2B5EF4-FFF2-40B4-BE49-F238E27FC236}">
                <a16:creationId xmlns:a16="http://schemas.microsoft.com/office/drawing/2014/main" id="{7B80E78E-F9C0-4FFF-9186-B3430A49A30B}"/>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7447390" y="5218029"/>
            <a:ext cx="951037" cy="388806"/>
          </a:xfrm>
          <a:prstGeom prst="rect">
            <a:avLst/>
          </a:prstGeom>
        </p:spPr>
      </p:pic>
      <p:sp>
        <p:nvSpPr>
          <p:cNvPr id="57" name="Right Arrow 21">
            <a:extLst>
              <a:ext uri="{FF2B5EF4-FFF2-40B4-BE49-F238E27FC236}">
                <a16:creationId xmlns:a16="http://schemas.microsoft.com/office/drawing/2014/main" id="{AEF8B4C5-CDC8-439A-906F-12FE7670A7C5}"/>
              </a:ext>
            </a:extLst>
          </p:cNvPr>
          <p:cNvSpPr/>
          <p:nvPr/>
        </p:nvSpPr>
        <p:spPr>
          <a:xfrm rot="18907928">
            <a:off x="7464963" y="5716508"/>
            <a:ext cx="570640" cy="298035"/>
          </a:xfrm>
          <a:prstGeom prst="rightArrow">
            <a:avLst>
              <a:gd name="adj1" fmla="val 36078"/>
              <a:gd name="adj2" fmla="val 50000"/>
            </a:avLst>
          </a:prstGeom>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Helvetica" panose="020B0403020202020204" pitchFamily="34" charset="0"/>
              <a:ea typeface="+mn-ea"/>
              <a:cs typeface="+mn-cs"/>
              <a:sym typeface="Arial"/>
            </a:endParaRPr>
          </a:p>
        </p:txBody>
      </p:sp>
      <p:pic>
        <p:nvPicPr>
          <p:cNvPr id="58" name="Picture 57">
            <a:extLst>
              <a:ext uri="{FF2B5EF4-FFF2-40B4-BE49-F238E27FC236}">
                <a16:creationId xmlns:a16="http://schemas.microsoft.com/office/drawing/2014/main" id="{F62B1F15-3B25-4AEE-A9D4-8275189591E9}"/>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9207584" y="2731417"/>
            <a:ext cx="2279136" cy="1236324"/>
          </a:xfrm>
          <a:prstGeom prst="rect">
            <a:avLst/>
          </a:prstGeom>
        </p:spPr>
      </p:pic>
      <p:pic>
        <p:nvPicPr>
          <p:cNvPr id="59" name="Picture 58">
            <a:extLst>
              <a:ext uri="{FF2B5EF4-FFF2-40B4-BE49-F238E27FC236}">
                <a16:creationId xmlns:a16="http://schemas.microsoft.com/office/drawing/2014/main" id="{7A3171E1-F9A4-41D3-B77D-F63C2598CB8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9278915" y="5060176"/>
            <a:ext cx="1962412" cy="1380207"/>
          </a:xfrm>
          <a:prstGeom prst="rect">
            <a:avLst/>
          </a:prstGeom>
        </p:spPr>
      </p:pic>
      <p:pic>
        <p:nvPicPr>
          <p:cNvPr id="60" name="Picture 59">
            <a:extLst>
              <a:ext uri="{FF2B5EF4-FFF2-40B4-BE49-F238E27FC236}">
                <a16:creationId xmlns:a16="http://schemas.microsoft.com/office/drawing/2014/main" id="{48A79280-238C-4CF5-8BE4-E6D1162B79B5}"/>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358592" y="6051980"/>
            <a:ext cx="1584355" cy="431092"/>
          </a:xfrm>
          <a:prstGeom prst="rect">
            <a:avLst/>
          </a:prstGeom>
          <a:noFill/>
        </p:spPr>
      </p:pic>
    </p:spTree>
    <p:extLst>
      <p:ext uri="{BB962C8B-B14F-4D97-AF65-F5344CB8AC3E}">
        <p14:creationId xmlns:p14="http://schemas.microsoft.com/office/powerpoint/2010/main" val="1260344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7FE2D7-ACC6-4F08-AF24-BE2283312B5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17" name="Picture 16">
            <a:extLst>
              <a:ext uri="{FF2B5EF4-FFF2-40B4-BE49-F238E27FC236}">
                <a16:creationId xmlns:a16="http://schemas.microsoft.com/office/drawing/2014/main" id="{454E5EB0-4B1D-4947-9F75-7C8EFF88A3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18" name="Picture 17">
            <a:extLst>
              <a:ext uri="{FF2B5EF4-FFF2-40B4-BE49-F238E27FC236}">
                <a16:creationId xmlns:a16="http://schemas.microsoft.com/office/drawing/2014/main" id="{0DD27EAA-503B-4753-AE4C-F40779BDF6A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9" name="Slide Number Placeholder 5">
            <a:extLst>
              <a:ext uri="{FF2B5EF4-FFF2-40B4-BE49-F238E27FC236}">
                <a16:creationId xmlns:a16="http://schemas.microsoft.com/office/drawing/2014/main" id="{A006F4A5-111A-4439-93D1-A48F56D5A98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1FE82F11-3D9B-46F6-8ECD-9BCD0D7CC3A1}"/>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Rectangle 10">
            <a:extLst>
              <a:ext uri="{FF2B5EF4-FFF2-40B4-BE49-F238E27FC236}">
                <a16:creationId xmlns:a16="http://schemas.microsoft.com/office/drawing/2014/main" id="{642BB757-54CE-4F61-BE49-24285CAC61F1}"/>
              </a:ext>
            </a:extLst>
          </p:cNvPr>
          <p:cNvSpPr/>
          <p:nvPr/>
        </p:nvSpPr>
        <p:spPr>
          <a:xfrm>
            <a:off x="228908" y="228635"/>
            <a:ext cx="11846937"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iSpot’s Analysis &amp; Measurement Methodology &amp; Details</a:t>
            </a:r>
            <a:endParaRPr kumimoji="0" lang="en-US" sz="2600" b="1" i="0" u="none" strike="noStrike" kern="1200" cap="none" spc="0" normalizeH="0" baseline="0" noProof="0">
              <a:ln>
                <a:noFill/>
              </a:ln>
              <a:solidFill>
                <a:srgbClr val="D555B3"/>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959C6683-3292-4ED7-B186-C3E69248948F}"/>
              </a:ext>
            </a:extLst>
          </p:cNvPr>
          <p:cNvSpPr/>
          <p:nvPr/>
        </p:nvSpPr>
        <p:spPr>
          <a:xfrm>
            <a:off x="293799" y="1875011"/>
            <a:ext cx="5693790" cy="3508653"/>
          </a:xfrm>
          <a:prstGeom prst="rect">
            <a:avLst/>
          </a:prstGeom>
          <a:noFill/>
          <a:ln>
            <a:noFill/>
          </a:ln>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400">
                <a:solidFill>
                  <a:srgbClr val="1F1A62"/>
                </a:solidFill>
                <a:latin typeface="Helvetica"/>
              </a:rPr>
              <a:t>Analysis data is comprised of </a:t>
            </a:r>
            <a:r>
              <a:rPr lang="en-US" sz="1400">
                <a:solidFill>
                  <a:srgbClr val="ED3C8D"/>
                </a:solidFill>
                <a:latin typeface="Helvetica"/>
              </a:rPr>
              <a:t>ad ratings trended daily and monthly in aggregate</a:t>
            </a:r>
            <a:r>
              <a:rPr lang="en-US" sz="1400">
                <a:solidFill>
                  <a:srgbClr val="1F1A62"/>
                </a:solidFill>
                <a:latin typeface="Helvetica"/>
              </a:rPr>
              <a:t> in 2020 as compared to 2019</a:t>
            </a:r>
          </a:p>
          <a:p>
            <a:pPr marL="742950" lvl="1" indent="-285750">
              <a:buBlip>
                <a:blip r:embed="rId4"/>
              </a:buBlip>
              <a:defRPr/>
            </a:pPr>
            <a:r>
              <a:rPr lang="en-US" sz="1200">
                <a:solidFill>
                  <a:srgbClr val="1F1A62"/>
                </a:solidFill>
                <a:latin typeface="Helvetica"/>
              </a:rPr>
              <a:t>National ad units viewed on a live + same day basis, plus up to 30-day time-shifted, including across over-the-top streaming and over-the-air transmissions</a:t>
            </a:r>
          </a:p>
          <a:p>
            <a:pPr marL="742950" lvl="1" indent="-285750">
              <a:buBlip>
                <a:blip r:embed="rId4"/>
              </a:buBlip>
              <a:defRPr/>
            </a:pPr>
            <a:endParaRPr lang="en-US" sz="600">
              <a:solidFill>
                <a:srgbClr val="1F1A62"/>
              </a:solidFill>
              <a:latin typeface="Helvetica"/>
            </a:endParaRPr>
          </a:p>
          <a:p>
            <a:pPr marL="742950" lvl="1" indent="-285750">
              <a:buBlip>
                <a:blip r:embed="rId4"/>
              </a:buBlip>
              <a:defRPr/>
            </a:pPr>
            <a:r>
              <a:rPr lang="en-US" sz="1200">
                <a:solidFill>
                  <a:srgbClr val="1F1A62"/>
                </a:solidFill>
                <a:latin typeface="Helvetica"/>
              </a:rPr>
              <a:t>Includes 117 broadcast and cable TV networks on which every ad unit was measured throughout 2020 and 2019</a:t>
            </a:r>
          </a:p>
          <a:p>
            <a:pPr marL="742950" lvl="1" indent="-285750">
              <a:buBlip>
                <a:blip r:embed="rId4"/>
              </a:buBlip>
              <a:defRPr/>
            </a:pPr>
            <a:endParaRPr lang="en-US" sz="1600">
              <a:solidFill>
                <a:srgbClr val="1F1A62"/>
              </a:solidFill>
              <a:latin typeface="Helvetica"/>
            </a:endParaRPr>
          </a:p>
          <a:p>
            <a:pPr marL="285750" indent="-285750">
              <a:buBlip>
                <a:blip r:embed="rId4"/>
              </a:buBlip>
              <a:defRPr/>
            </a:pPr>
            <a:r>
              <a:rPr lang="en-US" sz="1400">
                <a:solidFill>
                  <a:srgbClr val="1F1A62"/>
                </a:solidFill>
                <a:latin typeface="Helvetica"/>
              </a:rPr>
              <a:t>Data is </a:t>
            </a:r>
            <a:r>
              <a:rPr lang="en-US" sz="1400">
                <a:solidFill>
                  <a:srgbClr val="ED3C8D"/>
                </a:solidFill>
                <a:latin typeface="Helvetica"/>
              </a:rPr>
              <a:t>built up from individual ad impressions (i.e., ad ratings) </a:t>
            </a:r>
            <a:r>
              <a:rPr lang="en-US" sz="1400">
                <a:solidFill>
                  <a:srgbClr val="1F1A62"/>
                </a:solidFill>
                <a:latin typeface="Helvetica"/>
              </a:rPr>
              <a:t>for every national ad unit, as extrapolated from iSpot.tv’s panel to U.S. TV Viewer Census</a:t>
            </a:r>
          </a:p>
          <a:p>
            <a:pPr marL="285750" indent="-285750">
              <a:buBlip>
                <a:blip r:embed="rId4"/>
              </a:buBlip>
              <a:defRPr/>
            </a:pPr>
            <a:endParaRPr lang="en-US" sz="1600">
              <a:solidFill>
                <a:srgbClr val="1F1A62"/>
              </a:solidFill>
              <a:latin typeface="Helvetica"/>
            </a:endParaRPr>
          </a:p>
          <a:p>
            <a:pPr marL="285750" indent="-285750">
              <a:buBlip>
                <a:blip r:embed="rId4"/>
              </a:buBlip>
              <a:defRPr/>
            </a:pPr>
            <a:r>
              <a:rPr lang="en-US" sz="1400">
                <a:solidFill>
                  <a:srgbClr val="1F1A62"/>
                </a:solidFill>
                <a:latin typeface="Helvetica"/>
              </a:rPr>
              <a:t>The resulting data set takes the </a:t>
            </a:r>
            <a:r>
              <a:rPr lang="en-US" sz="1400">
                <a:solidFill>
                  <a:srgbClr val="ED3C8D"/>
                </a:solidFill>
                <a:latin typeface="Helvetica"/>
              </a:rPr>
              <a:t>average ad rating within each day, network and daypart combination</a:t>
            </a:r>
            <a:r>
              <a:rPr lang="en-US" sz="1400">
                <a:solidFill>
                  <a:srgbClr val="1F1A62"/>
                </a:solidFill>
                <a:latin typeface="Helvetica"/>
              </a:rPr>
              <a:t> which is then added up by comparable month to generate results for all of TV</a:t>
            </a:r>
          </a:p>
          <a:p>
            <a:pPr marL="742950" lvl="1" indent="-285750">
              <a:buBlip>
                <a:blip r:embed="rId4"/>
              </a:buBlip>
              <a:defRPr/>
            </a:pPr>
            <a:r>
              <a:rPr lang="en-US" sz="1200">
                <a:solidFill>
                  <a:srgbClr val="1F1A62"/>
                </a:solidFill>
                <a:latin typeface="Helvetica"/>
              </a:rPr>
              <a:t>Data can then be filtered by network, program genre, daypart, etc</a:t>
            </a:r>
          </a:p>
        </p:txBody>
      </p:sp>
      <p:sp>
        <p:nvSpPr>
          <p:cNvPr id="16" name="Rectangle 15">
            <a:extLst>
              <a:ext uri="{FF2B5EF4-FFF2-40B4-BE49-F238E27FC236}">
                <a16:creationId xmlns:a16="http://schemas.microsoft.com/office/drawing/2014/main" id="{1968FB40-4E41-40D5-B85B-15D961C6823E}"/>
              </a:ext>
            </a:extLst>
          </p:cNvPr>
          <p:cNvSpPr/>
          <p:nvPr/>
        </p:nvSpPr>
        <p:spPr>
          <a:xfrm>
            <a:off x="278092" y="1417986"/>
            <a:ext cx="5709497" cy="369332"/>
          </a:xfrm>
          <a:prstGeom prst="rect">
            <a:avLst/>
          </a:prstGeom>
          <a:solidFill>
            <a:srgbClr val="1F1A6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bg1"/>
                </a:solidFill>
                <a:effectLst/>
                <a:uLnTx/>
                <a:uFillTx/>
                <a:latin typeface="Helvetica" pitchFamily="2" charset="0"/>
                <a:ea typeface="+mn-ea"/>
                <a:cs typeface="+mn-cs"/>
              </a:rPr>
              <a:t>TV Ad Ratings / IMPs Analysis Methodology</a:t>
            </a:r>
          </a:p>
        </p:txBody>
      </p:sp>
      <p:pic>
        <p:nvPicPr>
          <p:cNvPr id="22" name="Picture 21">
            <a:extLst>
              <a:ext uri="{FF2B5EF4-FFF2-40B4-BE49-F238E27FC236}">
                <a16:creationId xmlns:a16="http://schemas.microsoft.com/office/drawing/2014/main" id="{6AC15E43-47F3-4A0F-82AA-3A68AC934571}"/>
              </a:ext>
            </a:extLst>
          </p:cNvPr>
          <p:cNvPicPr>
            <a:picLocks noChangeAspect="1"/>
          </p:cNvPicPr>
          <p:nvPr/>
        </p:nvPicPr>
        <p:blipFill>
          <a:blip r:embed="rId5"/>
          <a:stretch>
            <a:fillRect/>
          </a:stretch>
        </p:blipFill>
        <p:spPr>
          <a:xfrm>
            <a:off x="5410656" y="853986"/>
            <a:ext cx="1584355" cy="431092"/>
          </a:xfrm>
          <a:prstGeom prst="rect">
            <a:avLst/>
          </a:prstGeom>
        </p:spPr>
      </p:pic>
      <p:sp>
        <p:nvSpPr>
          <p:cNvPr id="23" name="Rectangle 22">
            <a:extLst>
              <a:ext uri="{FF2B5EF4-FFF2-40B4-BE49-F238E27FC236}">
                <a16:creationId xmlns:a16="http://schemas.microsoft.com/office/drawing/2014/main" id="{9B7EC54C-97D1-4F9F-809F-F5CBE0AE01D1}"/>
              </a:ext>
            </a:extLst>
          </p:cNvPr>
          <p:cNvSpPr/>
          <p:nvPr/>
        </p:nvSpPr>
        <p:spPr>
          <a:xfrm>
            <a:off x="281233" y="1509096"/>
            <a:ext cx="5693790" cy="4797436"/>
          </a:xfrm>
          <a:prstGeom prst="rect">
            <a:avLst/>
          </a:prstGeom>
          <a:noFill/>
          <a:ln w="127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A9D6263-B5EF-4315-B6C1-A7E89A5BFEC8}"/>
              </a:ext>
            </a:extLst>
          </p:cNvPr>
          <p:cNvSpPr/>
          <p:nvPr/>
        </p:nvSpPr>
        <p:spPr>
          <a:xfrm>
            <a:off x="6202834" y="1873441"/>
            <a:ext cx="5693790" cy="4370427"/>
          </a:xfrm>
          <a:prstGeom prst="rect">
            <a:avLst/>
          </a:prstGeom>
          <a:noFill/>
          <a:ln>
            <a:noFill/>
          </a:ln>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400">
                <a:solidFill>
                  <a:srgbClr val="1F1A62"/>
                </a:solidFill>
                <a:latin typeface="Helvetica"/>
              </a:rPr>
              <a:t>Media unit accuracy is </a:t>
            </a:r>
            <a:r>
              <a:rPr lang="en-US" sz="1400">
                <a:solidFill>
                  <a:srgbClr val="ED3C8D"/>
                </a:solidFill>
                <a:latin typeface="Helvetica"/>
              </a:rPr>
              <a:t>audited internally at a 99% accuracy</a:t>
            </a:r>
            <a:r>
              <a:rPr lang="en-US" sz="1400">
                <a:solidFill>
                  <a:srgbClr val="1F1A62"/>
                </a:solidFill>
                <a:latin typeface="Helvetica"/>
              </a:rPr>
              <a:t> and is also audited externally by iSpot clients and the MRC (pending accreditation)</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sz="1600">
              <a:solidFill>
                <a:srgbClr val="1F1A62"/>
              </a:solidFill>
              <a:latin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400">
                <a:solidFill>
                  <a:srgbClr val="1F1A62"/>
                </a:solidFill>
                <a:latin typeface="Helvetica"/>
              </a:rPr>
              <a:t>Entire iSpot ad catalog is tracked on </a:t>
            </a:r>
            <a:r>
              <a:rPr lang="en-US" sz="1400">
                <a:solidFill>
                  <a:srgbClr val="ED3C8D"/>
                </a:solidFill>
                <a:latin typeface="Helvetica"/>
              </a:rPr>
              <a:t>18 MM smart TVs using ACR technologies</a:t>
            </a:r>
            <a:r>
              <a:rPr lang="en-US" sz="1400">
                <a:solidFill>
                  <a:srgbClr val="1F1A62"/>
                </a:solidFill>
                <a:latin typeface="Helvetica"/>
              </a:rPr>
              <a:t> to verify ad play</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sz="1600">
              <a:solidFill>
                <a:srgbClr val="1F1A62"/>
              </a:solidFill>
              <a:latin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400">
                <a:solidFill>
                  <a:srgbClr val="1F1A62"/>
                </a:solidFill>
                <a:latin typeface="Helvetica"/>
              </a:rPr>
              <a:t>The Smart TV panel has rigorous standards for a TV set to be included</a:t>
            </a:r>
          </a:p>
          <a:p>
            <a:pPr marL="742950" lvl="1" indent="-285750">
              <a:buBlip>
                <a:blip r:embed="rId4"/>
              </a:buBlip>
              <a:defRPr/>
            </a:pPr>
            <a:r>
              <a:rPr lang="en-US" sz="1200">
                <a:solidFill>
                  <a:srgbClr val="1F1A62"/>
                </a:solidFill>
                <a:latin typeface="Helvetica"/>
              </a:rPr>
              <a:t>TV must be </a:t>
            </a:r>
            <a:r>
              <a:rPr lang="en-US" sz="1200">
                <a:solidFill>
                  <a:srgbClr val="ED3C8D"/>
                </a:solidFill>
                <a:latin typeface="Helvetica"/>
              </a:rPr>
              <a:t>fully opted in </a:t>
            </a:r>
            <a:r>
              <a:rPr lang="en-US" sz="1200">
                <a:solidFill>
                  <a:srgbClr val="1F1A62"/>
                </a:solidFill>
                <a:latin typeface="Helvetica"/>
              </a:rPr>
              <a:t>by consumer, IP </a:t>
            </a:r>
            <a:r>
              <a:rPr lang="en-US" sz="1200">
                <a:solidFill>
                  <a:srgbClr val="ED3C8D"/>
                </a:solidFill>
                <a:latin typeface="Helvetica"/>
              </a:rPr>
              <a:t>address must be stable</a:t>
            </a:r>
            <a:r>
              <a:rPr lang="en-US" sz="1200">
                <a:solidFill>
                  <a:srgbClr val="1F1A62"/>
                </a:solidFill>
                <a:latin typeface="Helvetica"/>
              </a:rPr>
              <a:t>, TV must have been </a:t>
            </a:r>
            <a:r>
              <a:rPr lang="en-US" sz="1200">
                <a:solidFill>
                  <a:srgbClr val="ED3C8D"/>
                </a:solidFill>
                <a:latin typeface="Helvetica"/>
              </a:rPr>
              <a:t>collecting data for at least 90 days</a:t>
            </a:r>
            <a:r>
              <a:rPr lang="en-US" sz="1200">
                <a:solidFill>
                  <a:srgbClr val="1F1A62"/>
                </a:solidFill>
                <a:latin typeface="Helvetica"/>
              </a:rPr>
              <a:t>, there is a </a:t>
            </a:r>
            <a:r>
              <a:rPr lang="en-US" sz="1200">
                <a:solidFill>
                  <a:srgbClr val="ED3C8D"/>
                </a:solidFill>
                <a:latin typeface="Helvetica"/>
              </a:rPr>
              <a:t>limit of how many new TVs</a:t>
            </a:r>
            <a:r>
              <a:rPr lang="en-US" sz="1200">
                <a:solidFill>
                  <a:srgbClr val="1F1A62"/>
                </a:solidFill>
                <a:latin typeface="Helvetica"/>
              </a:rPr>
              <a:t> can enter the panel in any one day, TV </a:t>
            </a:r>
            <a:r>
              <a:rPr lang="en-US" sz="1200">
                <a:solidFill>
                  <a:srgbClr val="ED3C8D"/>
                </a:solidFill>
                <a:latin typeface="Helvetica"/>
              </a:rPr>
              <a:t>cannot be dormant for more than 90 days</a:t>
            </a:r>
            <a:r>
              <a:rPr lang="en-US" sz="1200">
                <a:solidFill>
                  <a:srgbClr val="1F1A62"/>
                </a:solidFill>
                <a:latin typeface="Helvetica"/>
              </a:rPr>
              <a:t> to stay in panel</a:t>
            </a:r>
          </a:p>
          <a:p>
            <a:pPr marL="742950" lvl="1" indent="-285750">
              <a:buBlip>
                <a:blip r:embed="rId4"/>
              </a:buBlip>
              <a:defRPr/>
            </a:pPr>
            <a:endParaRPr lang="en-US" sz="1600">
              <a:solidFill>
                <a:srgbClr val="1F1A62"/>
              </a:solidFill>
              <a:latin typeface="Helvetica"/>
            </a:endParaRPr>
          </a:p>
          <a:p>
            <a:pPr marL="285750" indent="-285750">
              <a:buBlip>
                <a:blip r:embed="rId4"/>
              </a:buBlip>
              <a:defRPr/>
            </a:pPr>
            <a:r>
              <a:rPr lang="en-US" sz="1400">
                <a:solidFill>
                  <a:srgbClr val="1F1A62"/>
                </a:solidFill>
                <a:latin typeface="Helvetica"/>
              </a:rPr>
              <a:t>Data is cleansed, balanced and </a:t>
            </a:r>
            <a:r>
              <a:rPr lang="en-US" sz="1400">
                <a:solidFill>
                  <a:srgbClr val="ED3C8D"/>
                </a:solidFill>
                <a:latin typeface="Helvetica"/>
              </a:rPr>
              <a:t>extrapolated to U.S. census</a:t>
            </a:r>
            <a:r>
              <a:rPr lang="en-US" sz="1400">
                <a:solidFill>
                  <a:srgbClr val="1F1A62"/>
                </a:solidFill>
                <a:latin typeface="Helvetica"/>
              </a:rPr>
              <a:t> in all 210 markets </a:t>
            </a:r>
          </a:p>
          <a:p>
            <a:pPr marL="742950" lvl="1" indent="-285750">
              <a:buBlip>
                <a:blip r:embed="rId4"/>
              </a:buBlip>
              <a:defRPr/>
            </a:pPr>
            <a:r>
              <a:rPr lang="en-US" sz="1200">
                <a:solidFill>
                  <a:srgbClr val="1F1A62"/>
                </a:solidFill>
                <a:latin typeface="Helvetica"/>
              </a:rPr>
              <a:t>iSpot’s 2020 HH TV universe estimate: 113.3 MM</a:t>
            </a:r>
          </a:p>
          <a:p>
            <a:pPr marL="285750" indent="-285750">
              <a:buBlip>
                <a:blip r:embed="rId4"/>
              </a:buBlip>
              <a:defRPr/>
            </a:pPr>
            <a:endParaRPr lang="en-US" sz="1600">
              <a:solidFill>
                <a:srgbClr val="1F1A62"/>
              </a:solidFill>
              <a:latin typeface="Helvetica"/>
            </a:endParaRPr>
          </a:p>
          <a:p>
            <a:pPr marL="285750" indent="-285750">
              <a:buBlip>
                <a:blip r:embed="rId4"/>
              </a:buBlip>
              <a:defRPr/>
            </a:pPr>
            <a:r>
              <a:rPr lang="en-US" sz="1400">
                <a:solidFill>
                  <a:srgbClr val="1F1A62"/>
                </a:solidFill>
                <a:latin typeface="Helvetica"/>
              </a:rPr>
              <a:t>Each media unit on linear TV gets a </a:t>
            </a:r>
            <a:r>
              <a:rPr lang="en-US" sz="1400">
                <a:solidFill>
                  <a:srgbClr val="ED3C8D"/>
                </a:solidFill>
                <a:latin typeface="Helvetica"/>
              </a:rPr>
              <a:t>total impression and HH/TRP rating counts</a:t>
            </a:r>
            <a:r>
              <a:rPr lang="en-US" sz="1400">
                <a:solidFill>
                  <a:srgbClr val="1F1A62"/>
                </a:solidFill>
                <a:latin typeface="Helvetica"/>
              </a:rPr>
              <a:t> for households and each major age/gender group</a:t>
            </a:r>
            <a:endParaRPr lang="en-US" sz="1200">
              <a:solidFill>
                <a:srgbClr val="1F1A62"/>
              </a:solidFill>
              <a:latin typeface="Helvetica"/>
            </a:endParaRPr>
          </a:p>
        </p:txBody>
      </p:sp>
      <p:sp>
        <p:nvSpPr>
          <p:cNvPr id="25" name="Rectangle 24">
            <a:extLst>
              <a:ext uri="{FF2B5EF4-FFF2-40B4-BE49-F238E27FC236}">
                <a16:creationId xmlns:a16="http://schemas.microsoft.com/office/drawing/2014/main" id="{64902127-23B0-4BA2-A009-0EB21C5B6E60}"/>
              </a:ext>
            </a:extLst>
          </p:cNvPr>
          <p:cNvSpPr/>
          <p:nvPr/>
        </p:nvSpPr>
        <p:spPr>
          <a:xfrm>
            <a:off x="6190267" y="1419556"/>
            <a:ext cx="5709497" cy="369332"/>
          </a:xfrm>
          <a:prstGeom prst="rect">
            <a:avLst/>
          </a:prstGeom>
          <a:solidFill>
            <a:srgbClr val="1F1A62"/>
          </a:solidFill>
          <a:ln>
            <a:solidFill>
              <a:srgbClr val="1F1A6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bg1"/>
                </a:solidFill>
                <a:effectLst/>
                <a:uLnTx/>
                <a:uFillTx/>
                <a:latin typeface="Helvetica" pitchFamily="2" charset="0"/>
                <a:ea typeface="+mn-ea"/>
                <a:cs typeface="+mn-cs"/>
              </a:rPr>
              <a:t>iSpot.tv Media Measurement Methodology Details</a:t>
            </a:r>
          </a:p>
        </p:txBody>
      </p:sp>
      <p:sp>
        <p:nvSpPr>
          <p:cNvPr id="26" name="Rectangle 25">
            <a:extLst>
              <a:ext uri="{FF2B5EF4-FFF2-40B4-BE49-F238E27FC236}">
                <a16:creationId xmlns:a16="http://schemas.microsoft.com/office/drawing/2014/main" id="{B65105CB-AA34-4FC5-B757-64C148497BD1}"/>
              </a:ext>
            </a:extLst>
          </p:cNvPr>
          <p:cNvSpPr/>
          <p:nvPr/>
        </p:nvSpPr>
        <p:spPr>
          <a:xfrm>
            <a:off x="6190267" y="1507528"/>
            <a:ext cx="5693790" cy="4797436"/>
          </a:xfrm>
          <a:prstGeom prst="rect">
            <a:avLst/>
          </a:prstGeom>
          <a:noFill/>
          <a:ln w="127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6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Rounded Corners 3">
            <a:extLst>
              <a:ext uri="{FF2B5EF4-FFF2-40B4-BE49-F238E27FC236}">
                <a16:creationId xmlns:a16="http://schemas.microsoft.com/office/drawing/2014/main" id="{72E10D82-74CE-487F-843A-C5D3FE19766D}"/>
              </a:ext>
            </a:extLst>
          </p:cNvPr>
          <p:cNvSpPr/>
          <p:nvPr/>
        </p:nvSpPr>
        <p:spPr>
          <a:xfrm>
            <a:off x="4367649" y="2988298"/>
            <a:ext cx="3417387" cy="3207182"/>
          </a:xfrm>
          <a:prstGeom prst="roundRect">
            <a:avLst>
              <a:gd name="adj" fmla="val 0"/>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Helvetica" panose="020B0403020202020204" pitchFamily="34" charset="0"/>
              <a:ea typeface="Source Sans Pro" panose="020B0503030403020204" pitchFamily="34" charset="0"/>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0">
              <a:solidFill>
                <a:prstClr val="white"/>
              </a:solidFill>
              <a:latin typeface="Helvetica" panose="020B0403020202020204" pitchFamily="34" charset="0"/>
              <a:ea typeface="Source Sans Pro" panose="020B0503030403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Helvetica" panose="020B0403020202020204" pitchFamily="34" charset="0"/>
                <a:ea typeface="Source Sans Pro" panose="020B0503030403020204" pitchFamily="34" charset="0"/>
                <a:cs typeface="+mn-cs"/>
                <a:sym typeface="Arial"/>
              </a:rPr>
              <a:t>Ads are increasingly getting decoupled from programs given the continued growth in streaming and addressable in viewing environments. The best way to get accurate measurement is on-the-glass verification of ads, a method which iSpot utilizes to detect all ads across their footprint of 18 MM TVs. </a:t>
            </a:r>
          </a:p>
        </p:txBody>
      </p:sp>
      <p:sp>
        <p:nvSpPr>
          <p:cNvPr id="43" name="Rectangle: Rounded Corners 3">
            <a:extLst>
              <a:ext uri="{FF2B5EF4-FFF2-40B4-BE49-F238E27FC236}">
                <a16:creationId xmlns:a16="http://schemas.microsoft.com/office/drawing/2014/main" id="{21F07687-5C79-4F7D-9202-2B0653DAACAF}"/>
              </a:ext>
            </a:extLst>
          </p:cNvPr>
          <p:cNvSpPr/>
          <p:nvPr/>
        </p:nvSpPr>
        <p:spPr>
          <a:xfrm>
            <a:off x="444531" y="2990022"/>
            <a:ext cx="3417387" cy="3212816"/>
          </a:xfrm>
          <a:prstGeom prst="roundRect">
            <a:avLst>
              <a:gd name="adj" fmla="val 0"/>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Helvetica" panose="020B0403020202020204" pitchFamily="34" charset="0"/>
              <a:ea typeface="Source Sans Pro" panose="020B0503030403020204" pitchFamily="34" charset="0"/>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0">
              <a:solidFill>
                <a:prstClr val="white"/>
              </a:solidFill>
              <a:latin typeface="Helvetica" panose="020B0403020202020204" pitchFamily="34" charset="0"/>
              <a:ea typeface="Source Sans Pro" panose="020B0503030403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Helvetica" panose="020B0403020202020204" pitchFamily="34" charset="0"/>
                <a:ea typeface="Source Sans Pro" panose="020B0503030403020204" pitchFamily="34" charset="0"/>
                <a:cs typeface="+mn-cs"/>
                <a:sym typeface="Arial"/>
              </a:rPr>
              <a:t>iSpot utilizes a large panel of TV ad data that requires no in-home calibration or maintenance. The panel is calibrated against multiple forms of measurement, including set-top box, smart TV, personal-level panels, census data, device graphs and household demographics; resulting in a representative view of TV audiences.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6" name="Rectangle 45">
            <a:extLst>
              <a:ext uri="{FF2B5EF4-FFF2-40B4-BE49-F238E27FC236}">
                <a16:creationId xmlns:a16="http://schemas.microsoft.com/office/drawing/2014/main" id="{90D3A715-FB61-4838-9AF8-1C6A8E108EDF}"/>
              </a:ext>
            </a:extLst>
          </p:cNvPr>
          <p:cNvSpPr/>
          <p:nvPr/>
        </p:nvSpPr>
        <p:spPr>
          <a:xfrm>
            <a:off x="228908" y="228635"/>
            <a:ext cx="1037624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Three main components of iSpot’s modern measurement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to better understand TV audiences’ viewing behaviors</a:t>
            </a:r>
            <a:endParaRPr kumimoji="0" lang="en-US" sz="2600" b="1" i="0" u="none" strike="noStrike" kern="1200" cap="none" spc="0" normalizeH="0" baseline="0" noProof="0">
              <a:ln>
                <a:noFill/>
              </a:ln>
              <a:solidFill>
                <a:srgbClr val="D555B3"/>
              </a:solidFill>
              <a:effectLst/>
              <a:uLnTx/>
              <a:uFillTx/>
              <a:latin typeface="Helvetica" pitchFamily="2" charset="0"/>
              <a:ea typeface="+mn-ea"/>
              <a:cs typeface="+mn-cs"/>
            </a:endParaRPr>
          </a:p>
        </p:txBody>
      </p:sp>
      <p:pic>
        <p:nvPicPr>
          <p:cNvPr id="22" name="Picture 21">
            <a:extLst>
              <a:ext uri="{FF2B5EF4-FFF2-40B4-BE49-F238E27FC236}">
                <a16:creationId xmlns:a16="http://schemas.microsoft.com/office/drawing/2014/main" id="{5D9829AE-ED5B-45A5-8AAE-CE0A48E4F53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26" name="Rectangle: Rounded Corners 3">
            <a:extLst>
              <a:ext uri="{FF2B5EF4-FFF2-40B4-BE49-F238E27FC236}">
                <a16:creationId xmlns:a16="http://schemas.microsoft.com/office/drawing/2014/main" id="{26AF6A25-5595-44B5-B153-2B24D81C43EE}"/>
              </a:ext>
            </a:extLst>
          </p:cNvPr>
          <p:cNvSpPr/>
          <p:nvPr/>
        </p:nvSpPr>
        <p:spPr>
          <a:xfrm>
            <a:off x="8314438" y="2996153"/>
            <a:ext cx="3417387" cy="3207182"/>
          </a:xfrm>
          <a:prstGeom prst="roundRect">
            <a:avLst>
              <a:gd name="adj" fmla="val 0"/>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Helvetica" panose="020B0403020202020204" pitchFamily="34" charset="0"/>
              <a:ea typeface="Source Sans Pro" panose="020B0503030403020204" pitchFamily="34" charset="0"/>
              <a:cs typeface="+mn-cs"/>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kern="0">
              <a:solidFill>
                <a:prstClr val="white"/>
              </a:solidFill>
              <a:latin typeface="Helvetica" panose="020B0403020202020204" pitchFamily="34" charset="0"/>
              <a:ea typeface="Source Sans Pro" panose="020B0503030403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Helvetica" panose="020B0403020202020204" pitchFamily="34" charset="0"/>
                <a:ea typeface="Source Sans Pro" panose="020B0503030403020204" pitchFamily="34" charset="0"/>
                <a:cs typeface="+mn-cs"/>
                <a:sym typeface="Arial"/>
              </a:rPr>
              <a:t>Today, TV ad measurement must account for linear, streaming, addressable, cable, over-the-air, set-top box and various forms of streaming devices. iSpot can detect ads across all of these formats to present a full picture on when and where a brand’s ad appeared and its performance relative to audience attention, effectiveness and business outcomes.</a:t>
            </a:r>
          </a:p>
        </p:txBody>
      </p:sp>
      <p:sp>
        <p:nvSpPr>
          <p:cNvPr id="34" name="Rectangle 33">
            <a:extLst>
              <a:ext uri="{FF2B5EF4-FFF2-40B4-BE49-F238E27FC236}">
                <a16:creationId xmlns:a16="http://schemas.microsoft.com/office/drawing/2014/main" id="{FF0FCABF-E5F8-45FF-9D77-67B4059B7C65}"/>
              </a:ext>
            </a:extLst>
          </p:cNvPr>
          <p:cNvSpPr/>
          <p:nvPr/>
        </p:nvSpPr>
        <p:spPr>
          <a:xfrm>
            <a:off x="8314438" y="2461719"/>
            <a:ext cx="3417387" cy="528921"/>
          </a:xfrm>
          <a:prstGeom prst="rect">
            <a:avLst/>
          </a:prstGeom>
          <a:solidFill>
            <a:schemeClr val="bg1"/>
          </a:solidFill>
          <a:ln>
            <a:solidFill>
              <a:srgbClr val="293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kern="0">
                <a:solidFill>
                  <a:srgbClr val="1F1A62"/>
                </a:solidFill>
                <a:latin typeface="Helvetica" panose="020B0403020202020204" pitchFamily="34" charset="0"/>
                <a:sym typeface="Arial"/>
              </a:rPr>
              <a:t>Count All Forms of TV</a:t>
            </a:r>
          </a:p>
        </p:txBody>
      </p:sp>
      <p:sp>
        <p:nvSpPr>
          <p:cNvPr id="41" name="Rectangle 40">
            <a:extLst>
              <a:ext uri="{FF2B5EF4-FFF2-40B4-BE49-F238E27FC236}">
                <a16:creationId xmlns:a16="http://schemas.microsoft.com/office/drawing/2014/main" id="{DA7CA7C3-7004-4B77-9950-9CB0B1F649EE}"/>
              </a:ext>
            </a:extLst>
          </p:cNvPr>
          <p:cNvSpPr/>
          <p:nvPr/>
        </p:nvSpPr>
        <p:spPr>
          <a:xfrm>
            <a:off x="444531" y="2458045"/>
            <a:ext cx="3410560" cy="528921"/>
          </a:xfrm>
          <a:prstGeom prst="rect">
            <a:avLst/>
          </a:prstGeom>
          <a:solidFill>
            <a:schemeClr val="bg1"/>
          </a:solidFill>
          <a:ln>
            <a:solidFill>
              <a:srgbClr val="293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srgbClr val="1F1A62"/>
                </a:solidFill>
                <a:effectLst/>
                <a:uLnTx/>
                <a:uFillTx/>
                <a:latin typeface="Helvetica" panose="020B0403020202020204" pitchFamily="34" charset="0"/>
                <a:ea typeface="Source Sans Pro Semibold" panose="020B0503030403020204" pitchFamily="34" charset="0"/>
                <a:cs typeface="+mn-cs"/>
                <a:sym typeface="Arial"/>
              </a:rPr>
              <a:t>Scale</a:t>
            </a:r>
          </a:p>
        </p:txBody>
      </p:sp>
      <p:sp>
        <p:nvSpPr>
          <p:cNvPr id="60" name="Rectangle 59">
            <a:extLst>
              <a:ext uri="{FF2B5EF4-FFF2-40B4-BE49-F238E27FC236}">
                <a16:creationId xmlns:a16="http://schemas.microsoft.com/office/drawing/2014/main" id="{2C563FCE-7A18-4ADD-9C2E-F2F69342A201}"/>
              </a:ext>
            </a:extLst>
          </p:cNvPr>
          <p:cNvSpPr/>
          <p:nvPr/>
        </p:nvSpPr>
        <p:spPr>
          <a:xfrm>
            <a:off x="4365049" y="2459616"/>
            <a:ext cx="3410560" cy="528921"/>
          </a:xfrm>
          <a:prstGeom prst="rect">
            <a:avLst/>
          </a:prstGeom>
          <a:solidFill>
            <a:schemeClr val="bg1"/>
          </a:solidFill>
          <a:ln>
            <a:solidFill>
              <a:srgbClr val="293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kern="0">
                <a:solidFill>
                  <a:srgbClr val="1F1A62"/>
                </a:solidFill>
                <a:latin typeface="Helvetica" panose="020B0403020202020204" pitchFamily="34" charset="0"/>
                <a:sym typeface="Arial"/>
              </a:rPr>
              <a:t>Measure Ads, Not Programs</a:t>
            </a:r>
          </a:p>
        </p:txBody>
      </p:sp>
      <p:pic>
        <p:nvPicPr>
          <p:cNvPr id="3" name="Picture 2" descr="Shape, arrow&#10;&#10;Description automatically generated">
            <a:extLst>
              <a:ext uri="{FF2B5EF4-FFF2-40B4-BE49-F238E27FC236}">
                <a16:creationId xmlns:a16="http://schemas.microsoft.com/office/drawing/2014/main" id="{F98CA0D8-141F-4308-A2F9-25E555A6AE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667386" y="1320932"/>
            <a:ext cx="964849" cy="964849"/>
          </a:xfrm>
          <a:prstGeom prst="rect">
            <a:avLst/>
          </a:prstGeom>
        </p:spPr>
      </p:pic>
      <p:pic>
        <p:nvPicPr>
          <p:cNvPr id="5" name="Picture 4" descr="Icon&#10;&#10;Description automatically generated">
            <a:extLst>
              <a:ext uri="{FF2B5EF4-FFF2-40B4-BE49-F238E27FC236}">
                <a16:creationId xmlns:a16="http://schemas.microsoft.com/office/drawing/2014/main" id="{6287FCD7-EE53-4554-AF04-6B4F7EC15E3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565333" y="1272689"/>
            <a:ext cx="1061334" cy="1061334"/>
          </a:xfrm>
          <a:prstGeom prst="rect">
            <a:avLst/>
          </a:prstGeom>
        </p:spPr>
      </p:pic>
      <p:pic>
        <p:nvPicPr>
          <p:cNvPr id="12" name="Picture 11" descr="Icon&#10;&#10;Description automatically generated">
            <a:extLst>
              <a:ext uri="{FF2B5EF4-FFF2-40B4-BE49-F238E27FC236}">
                <a16:creationId xmlns:a16="http://schemas.microsoft.com/office/drawing/2014/main" id="{0334AE97-CA19-4A70-B81C-7E0981209E9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514073" y="1320932"/>
            <a:ext cx="1018116" cy="1018116"/>
          </a:xfrm>
          <a:prstGeom prst="rect">
            <a:avLst/>
          </a:prstGeom>
        </p:spPr>
      </p:pic>
      <p:sp>
        <p:nvSpPr>
          <p:cNvPr id="16" name="TextBox 15">
            <a:extLst>
              <a:ext uri="{FF2B5EF4-FFF2-40B4-BE49-F238E27FC236}">
                <a16:creationId xmlns:a16="http://schemas.microsoft.com/office/drawing/2014/main" id="{18A01545-49DC-4E28-803C-2ACAD1A6A03E}"/>
              </a:ext>
            </a:extLst>
          </p:cNvPr>
          <p:cNvSpPr txBox="1"/>
          <p:nvPr/>
        </p:nvSpPr>
        <p:spPr>
          <a:xfrm>
            <a:off x="405348" y="6244617"/>
            <a:ext cx="1132647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a:solidFill>
                  <a:srgbClr val="1F1A62"/>
                </a:solidFill>
                <a:latin typeface="Helvetica" panose="020B0403020202020204" pitchFamily="34" charset="0"/>
              </a:rPr>
              <a:t>See appendix for the overall methodology of iSpot.tv’s media measurement</a:t>
            </a:r>
            <a:endPar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407908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C228E57-94F0-462F-9549-57637A2B922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4423170" cy="6869150"/>
          </a:xfrm>
          <a:prstGeom prst="rect">
            <a:avLst/>
          </a:prstGeom>
        </p:spPr>
      </p:pic>
      <p:sp>
        <p:nvSpPr>
          <p:cNvPr id="16" name="Rectangle 15">
            <a:extLst>
              <a:ext uri="{FF2B5EF4-FFF2-40B4-BE49-F238E27FC236}">
                <a16:creationId xmlns:a16="http://schemas.microsoft.com/office/drawing/2014/main" id="{9A529899-950F-C14F-99A5-896AC3170183}"/>
              </a:ext>
            </a:extLst>
          </p:cNvPr>
          <p:cNvSpPr/>
          <p:nvPr/>
        </p:nvSpPr>
        <p:spPr>
          <a:xfrm>
            <a:off x="4575406" y="376893"/>
            <a:ext cx="747071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Summary: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Quantifying TV Audiences During COVID</a:t>
            </a:r>
          </a:p>
        </p:txBody>
      </p:sp>
      <p:pic>
        <p:nvPicPr>
          <p:cNvPr id="11" name="Picture 10">
            <a:extLst>
              <a:ext uri="{FF2B5EF4-FFF2-40B4-BE49-F238E27FC236}">
                <a16:creationId xmlns:a16="http://schemas.microsoft.com/office/drawing/2014/main" id="{32B8009B-343A-4198-B610-60AFD300AC8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Slide Number Placeholder 5">
            <a:extLst>
              <a:ext uri="{FF2B5EF4-FFF2-40B4-BE49-F238E27FC236}">
                <a16:creationId xmlns:a16="http://schemas.microsoft.com/office/drawing/2014/main" id="{CC3151E8-DCA4-4428-97A5-6EDD0263850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6AE6CC5-AB03-47AE-954D-FDA74AE47D74}"/>
              </a:ext>
            </a:extLst>
          </p:cNvPr>
          <p:cNvSpPr/>
          <p:nvPr/>
        </p:nvSpPr>
        <p:spPr>
          <a:xfrm>
            <a:off x="546752" y="6586958"/>
            <a:ext cx="1166676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Rectangle 9">
            <a:extLst>
              <a:ext uri="{FF2B5EF4-FFF2-40B4-BE49-F238E27FC236}">
                <a16:creationId xmlns:a16="http://schemas.microsoft.com/office/drawing/2014/main" id="{A1B6B665-7680-434B-85CC-B69AB1C61E7A}"/>
              </a:ext>
            </a:extLst>
          </p:cNvPr>
          <p:cNvSpPr/>
          <p:nvPr/>
        </p:nvSpPr>
        <p:spPr>
          <a:xfrm>
            <a:off x="4640056" y="1485829"/>
            <a:ext cx="7162305" cy="4585871"/>
          </a:xfrm>
          <a:prstGeom prst="rect">
            <a:avLst/>
          </a:prstGeom>
          <a:noFill/>
        </p:spPr>
        <p:txBody>
          <a:bodyPr wrap="square" lIns="91440" tIns="45720" rIns="91440" bIns="45720" rtlCol="0" anchor="t">
            <a:spAutoFit/>
          </a:bodyPr>
          <a:lstStyle/>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According to iSpot data, the number of chances brands had to reach households increased during the year of the pandemic, with year-over-year average ad ratings up 6%</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kumimoji="0" lang="en-US" sz="2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Across time periods, dayparts and genres, major demos’ ad ratings (A18-49 &amp; A25-54) were generally in line with household ratings and did not experience any meaningful variances</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kumimoji="0" lang="en-US" sz="2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Viewers expanded their daypart viewing during the pandemic but sought out unique experiences that ignited their interest throughout the day - or time of week - between news, entertainment and instructional, binge-able programming</a:t>
            </a: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endParaRPr kumimoji="0" lang="en-US" sz="28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1172398" rtl="0" eaLnBrk="1" fontAlgn="auto" latinLnBrk="0" hangingPunct="1">
              <a:lnSpc>
                <a:spcPct val="100000"/>
              </a:lnSpc>
              <a:spcBef>
                <a:spcPts val="0"/>
              </a:spcBef>
              <a:spcAft>
                <a:spcPts val="0"/>
              </a:spcAft>
              <a:buClrTx/>
              <a:buSzTx/>
              <a:buFontTx/>
              <a:buBlip>
                <a:blip r:embed="rId5"/>
              </a:buBlip>
              <a:tabLst/>
              <a:defRPr/>
            </a:pPr>
            <a:r>
              <a:rPr kumimoji="0" lang="en-US" sz="1600" b="0" i="0" u="none" strike="noStrike" kern="1200" cap="none" spc="0" normalizeH="0" baseline="0" noProof="0">
                <a:ln>
                  <a:noFill/>
                </a:ln>
                <a:solidFill>
                  <a:srgbClr val="1F1A62"/>
                </a:solidFill>
                <a:effectLst/>
                <a:uLnTx/>
                <a:uFillTx/>
                <a:latin typeface="Helvetica"/>
                <a:ea typeface="+mn-ea"/>
                <a:cs typeface="Helvetica"/>
              </a:rPr>
              <a:t>Audiences also discovered and embraced new genres and innovative formats that they may not have typically watched in the past such as game shows, news magazines and interview / talk shows</a:t>
            </a:r>
          </a:p>
        </p:txBody>
      </p:sp>
    </p:spTree>
    <p:extLst>
      <p:ext uri="{BB962C8B-B14F-4D97-AF65-F5344CB8AC3E}">
        <p14:creationId xmlns:p14="http://schemas.microsoft.com/office/powerpoint/2010/main" val="411928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6862119"/>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371292"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193542" y="3434080"/>
            <a:ext cx="7489299"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a:solidFill>
                  <a:schemeClr val="bg1"/>
                </a:solidFill>
                <a:latin typeface="Helvetica" pitchFamily="2" charset="0"/>
              </a:rPr>
              <a:t>Viewership grew as TV pivoted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E600"/>
                </a:solidFill>
                <a:effectLst/>
                <a:uLnTx/>
                <a:uFillTx/>
                <a:latin typeface="Helvetica" pitchFamily="2" charset="0"/>
                <a:ea typeface="+mn-ea"/>
                <a:cs typeface="+mn-cs"/>
              </a:rPr>
              <a:t>TV ad ratings by time period</a:t>
            </a:r>
          </a:p>
        </p:txBody>
      </p:sp>
      <p:sp>
        <p:nvSpPr>
          <p:cNvPr id="6" name="TextBox 5">
            <a:extLst>
              <a:ext uri="{FF2B5EF4-FFF2-40B4-BE49-F238E27FC236}">
                <a16:creationId xmlns:a16="http://schemas.microsoft.com/office/drawing/2014/main" id="{6E1D5054-1DBE-4840-AA56-7344B5D728C8}"/>
              </a:ext>
            </a:extLst>
          </p:cNvPr>
          <p:cNvSpPr txBox="1"/>
          <p:nvPr/>
        </p:nvSpPr>
        <p:spPr>
          <a:xfrm>
            <a:off x="371291" y="5603082"/>
            <a:ext cx="6802507" cy="553998"/>
          </a:xfrm>
          <a:prstGeom prst="rect">
            <a:avLst/>
          </a:prstGeom>
          <a:noFill/>
          <a:ln>
            <a:solidFill>
              <a:schemeClr val="bg1"/>
            </a:solidFill>
          </a:ln>
        </p:spPr>
        <p:txBody>
          <a:bodyPr wrap="square">
            <a:spAutoFit/>
          </a:bodyPr>
          <a:lstStyle/>
          <a:p>
            <a:r>
              <a:rPr lang="en-US" sz="1000" b="0" i="0">
                <a:solidFill>
                  <a:schemeClr val="bg1"/>
                </a:solidFill>
                <a:effectLst/>
                <a:latin typeface="Helvetica" panose="020B0403020202020204" pitchFamily="34" charset="0"/>
              </a:rPr>
              <a:t>*iSpot’s Ad Rating = a measure of total households where at least one TV had a verified exposure to a given TV ad. The verification is done by the on-screen detection of the ad play in 18M homes, balanced and extrapolated to the U.S. Census. The ‘average </a:t>
            </a:r>
            <a:r>
              <a:rPr lang="en-US" sz="1000">
                <a:solidFill>
                  <a:schemeClr val="bg1"/>
                </a:solidFill>
                <a:latin typeface="Helvetica" panose="020B0403020202020204" pitchFamily="34" charset="0"/>
              </a:rPr>
              <a:t>a</a:t>
            </a:r>
            <a:r>
              <a:rPr lang="en-US" sz="1000" b="0" i="0">
                <a:solidFill>
                  <a:schemeClr val="bg1"/>
                </a:solidFill>
                <a:effectLst/>
                <a:latin typeface="Helvetica" panose="020B0403020202020204" pitchFamily="34" charset="0"/>
              </a:rPr>
              <a:t>d </a:t>
            </a:r>
            <a:r>
              <a:rPr lang="en-US" sz="1000">
                <a:solidFill>
                  <a:schemeClr val="bg1"/>
                </a:solidFill>
                <a:latin typeface="Helvetica" panose="020B0403020202020204" pitchFamily="34" charset="0"/>
              </a:rPr>
              <a:t>r</a:t>
            </a:r>
            <a:r>
              <a:rPr lang="en-US" sz="1000" b="0" i="0">
                <a:solidFill>
                  <a:schemeClr val="bg1"/>
                </a:solidFill>
                <a:effectLst/>
                <a:latin typeface="Helvetica" panose="020B0403020202020204" pitchFamily="34" charset="0"/>
              </a:rPr>
              <a:t>ating’ is the average of all ad units within </a:t>
            </a:r>
            <a:r>
              <a:rPr lang="en-US" sz="1000">
                <a:solidFill>
                  <a:schemeClr val="bg1"/>
                </a:solidFill>
                <a:latin typeface="Helvetica" panose="020B0403020202020204" pitchFamily="34" charset="0"/>
              </a:rPr>
              <a:t>each day, daypart and measured network.</a:t>
            </a:r>
          </a:p>
        </p:txBody>
      </p:sp>
    </p:spTree>
    <p:extLst>
      <p:ext uri="{BB962C8B-B14F-4D97-AF65-F5344CB8AC3E}">
        <p14:creationId xmlns:p14="http://schemas.microsoft.com/office/powerpoint/2010/main" val="173068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9525B01D-64A5-4F9E-B8E3-FC6EC1766584}"/>
              </a:ext>
            </a:extLst>
          </p:cNvPr>
          <p:cNvSpPr/>
          <p:nvPr/>
        </p:nvSpPr>
        <p:spPr>
          <a:xfrm>
            <a:off x="-7767" y="171475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28052" y="236942"/>
            <a:ext cx="11052138"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Understanding the emotional significance of TV during a crisis, programmers and distributors were fast to offer </a:t>
            </a:r>
            <a:r>
              <a:rPr lang="en-US" sz="2600" b="1">
                <a:solidFill>
                  <a:srgbClr val="ED3C8D"/>
                </a:solidFill>
                <a:latin typeface="Helvetica" pitchFamily="2" charset="0"/>
              </a:rPr>
              <a:t>free access to content and even Wi-Fi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at the onset of the pandemic</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9" name="Group 8">
            <a:extLst>
              <a:ext uri="{FF2B5EF4-FFF2-40B4-BE49-F238E27FC236}">
                <a16:creationId xmlns:a16="http://schemas.microsoft.com/office/drawing/2014/main" id="{F359B9AF-6EB5-462A-BF9D-26F444A83AC4}"/>
              </a:ext>
            </a:extLst>
          </p:cNvPr>
          <p:cNvGrpSpPr/>
          <p:nvPr/>
        </p:nvGrpSpPr>
        <p:grpSpPr>
          <a:xfrm>
            <a:off x="347815" y="3385619"/>
            <a:ext cx="4744745" cy="1019377"/>
            <a:chOff x="4715094" y="1828963"/>
            <a:chExt cx="3844981" cy="825207"/>
          </a:xfrm>
        </p:grpSpPr>
        <p:sp>
          <p:nvSpPr>
            <p:cNvPr id="36" name="Rectangle: Rounded Corners 35">
              <a:extLst>
                <a:ext uri="{FF2B5EF4-FFF2-40B4-BE49-F238E27FC236}">
                  <a16:creationId xmlns:a16="http://schemas.microsoft.com/office/drawing/2014/main" id="{8C1F3319-F1EC-49B4-8205-6CD5764199F6}"/>
                </a:ext>
              </a:extLst>
            </p:cNvPr>
            <p:cNvSpPr/>
            <p:nvPr/>
          </p:nvSpPr>
          <p:spPr>
            <a:xfrm>
              <a:off x="4715094" y="1828963"/>
              <a:ext cx="3844981" cy="825207"/>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9957D6BA-AB1B-4D56-B890-E5F5EDA8517D}"/>
                </a:ext>
              </a:extLst>
            </p:cNvPr>
            <p:cNvPicPr>
              <a:picLocks noChangeAspect="1"/>
            </p:cNvPicPr>
            <p:nvPr/>
          </p:nvPicPr>
          <p:blipFill>
            <a:blip r:embed="rId3"/>
            <a:stretch>
              <a:fillRect/>
            </a:stretch>
          </p:blipFill>
          <p:spPr>
            <a:xfrm>
              <a:off x="5333485" y="1898356"/>
              <a:ext cx="3139815" cy="705082"/>
            </a:xfrm>
            <a:prstGeom prst="rect">
              <a:avLst/>
            </a:prstGeom>
          </p:spPr>
        </p:pic>
        <p:pic>
          <p:nvPicPr>
            <p:cNvPr id="2050" name="Picture 2" descr="Image result for broadcasting + cable logo">
              <a:extLst>
                <a:ext uri="{FF2B5EF4-FFF2-40B4-BE49-F238E27FC236}">
                  <a16:creationId xmlns:a16="http://schemas.microsoft.com/office/drawing/2014/main" id="{3A86BB6A-172B-4794-B2F0-485D19070C59}"/>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4801869" y="1890842"/>
              <a:ext cx="393022" cy="3930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97B6B602-5047-4BDD-B02B-8D17575E4A53}"/>
              </a:ext>
            </a:extLst>
          </p:cNvPr>
          <p:cNvGrpSpPr/>
          <p:nvPr/>
        </p:nvGrpSpPr>
        <p:grpSpPr>
          <a:xfrm>
            <a:off x="4581057" y="4547368"/>
            <a:ext cx="3144482" cy="829546"/>
            <a:chOff x="87414" y="3473308"/>
            <a:chExt cx="3453804" cy="900893"/>
          </a:xfrm>
        </p:grpSpPr>
        <p:sp>
          <p:nvSpPr>
            <p:cNvPr id="52" name="Rectangle: Rounded Corners 51">
              <a:extLst>
                <a:ext uri="{FF2B5EF4-FFF2-40B4-BE49-F238E27FC236}">
                  <a16:creationId xmlns:a16="http://schemas.microsoft.com/office/drawing/2014/main" id="{7B3D3130-0B8C-4550-9EEB-BCE704C4678A}"/>
                </a:ext>
              </a:extLst>
            </p:cNvPr>
            <p:cNvSpPr/>
            <p:nvPr/>
          </p:nvSpPr>
          <p:spPr>
            <a:xfrm>
              <a:off x="87414" y="3473308"/>
              <a:ext cx="3453804" cy="900893"/>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 name="Picture 46">
              <a:extLst>
                <a:ext uri="{FF2B5EF4-FFF2-40B4-BE49-F238E27FC236}">
                  <a16:creationId xmlns:a16="http://schemas.microsoft.com/office/drawing/2014/main" id="{1629843F-18F4-476A-AEEF-C24A8109A00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94202" y="3541481"/>
              <a:ext cx="2634787" cy="707404"/>
            </a:xfrm>
            <a:prstGeom prst="rect">
              <a:avLst/>
            </a:prstGeom>
          </p:spPr>
        </p:pic>
        <p:pic>
          <p:nvPicPr>
            <p:cNvPr id="2058" name="Picture 10" descr="Image result for fox news logo">
              <a:extLst>
                <a:ext uri="{FF2B5EF4-FFF2-40B4-BE49-F238E27FC236}">
                  <a16:creationId xmlns:a16="http://schemas.microsoft.com/office/drawing/2014/main" id="{239EC097-46C0-4558-A5EA-35B240974B0A}"/>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39214" y="3597306"/>
              <a:ext cx="399045" cy="5105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D80BD26A-7089-411D-BAE2-CB4D686393E2}"/>
              </a:ext>
            </a:extLst>
          </p:cNvPr>
          <p:cNvGrpSpPr/>
          <p:nvPr/>
        </p:nvGrpSpPr>
        <p:grpSpPr>
          <a:xfrm>
            <a:off x="5746499" y="3157761"/>
            <a:ext cx="2788031" cy="1255753"/>
            <a:chOff x="6284047" y="2745460"/>
            <a:chExt cx="2552990" cy="1049714"/>
          </a:xfrm>
        </p:grpSpPr>
        <p:sp>
          <p:nvSpPr>
            <p:cNvPr id="59" name="Rectangle: Rounded Corners 58">
              <a:extLst>
                <a:ext uri="{FF2B5EF4-FFF2-40B4-BE49-F238E27FC236}">
                  <a16:creationId xmlns:a16="http://schemas.microsoft.com/office/drawing/2014/main" id="{881F5D9B-24AD-40A2-BF29-B32AE6C3D3DA}"/>
                </a:ext>
              </a:extLst>
            </p:cNvPr>
            <p:cNvSpPr/>
            <p:nvPr/>
          </p:nvSpPr>
          <p:spPr>
            <a:xfrm>
              <a:off x="6284047" y="2745460"/>
              <a:ext cx="2552990" cy="1049714"/>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0" name="Picture 49">
              <a:extLst>
                <a:ext uri="{FF2B5EF4-FFF2-40B4-BE49-F238E27FC236}">
                  <a16:creationId xmlns:a16="http://schemas.microsoft.com/office/drawing/2014/main" id="{F8C8A6F0-A59A-4483-AB4D-AF87AAD9E963}"/>
                </a:ext>
              </a:extLst>
            </p:cNvPr>
            <p:cNvPicPr>
              <a:picLocks noChangeAspect="1"/>
            </p:cNvPicPr>
            <p:nvPr/>
          </p:nvPicPr>
          <p:blipFill>
            <a:blip r:embed="rId7"/>
            <a:stretch>
              <a:fillRect/>
            </a:stretch>
          </p:blipFill>
          <p:spPr>
            <a:xfrm>
              <a:off x="6450650" y="3023282"/>
              <a:ext cx="2219785" cy="722370"/>
            </a:xfrm>
            <a:prstGeom prst="rect">
              <a:avLst/>
            </a:prstGeom>
          </p:spPr>
        </p:pic>
        <p:pic>
          <p:nvPicPr>
            <p:cNvPr id="60" name="Picture 59">
              <a:extLst>
                <a:ext uri="{FF2B5EF4-FFF2-40B4-BE49-F238E27FC236}">
                  <a16:creationId xmlns:a16="http://schemas.microsoft.com/office/drawing/2014/main" id="{8C4A1300-665A-4D6D-8A4B-1E409473F84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452768" y="2806318"/>
              <a:ext cx="592019" cy="224988"/>
            </a:xfrm>
            <a:prstGeom prst="rect">
              <a:avLst/>
            </a:prstGeom>
          </p:spPr>
        </p:pic>
      </p:grpSp>
      <p:grpSp>
        <p:nvGrpSpPr>
          <p:cNvPr id="38" name="Group 37">
            <a:extLst>
              <a:ext uri="{FF2B5EF4-FFF2-40B4-BE49-F238E27FC236}">
                <a16:creationId xmlns:a16="http://schemas.microsoft.com/office/drawing/2014/main" id="{9CC33800-38EA-49F9-B928-58A5C0565BCF}"/>
              </a:ext>
            </a:extLst>
          </p:cNvPr>
          <p:cNvGrpSpPr/>
          <p:nvPr/>
        </p:nvGrpSpPr>
        <p:grpSpPr>
          <a:xfrm>
            <a:off x="3924624" y="5467001"/>
            <a:ext cx="4801370" cy="920016"/>
            <a:chOff x="7799300" y="3853196"/>
            <a:chExt cx="4255203" cy="651826"/>
          </a:xfrm>
        </p:grpSpPr>
        <p:sp>
          <p:nvSpPr>
            <p:cNvPr id="63" name="Rectangle: Rounded Corners 62">
              <a:extLst>
                <a:ext uri="{FF2B5EF4-FFF2-40B4-BE49-F238E27FC236}">
                  <a16:creationId xmlns:a16="http://schemas.microsoft.com/office/drawing/2014/main" id="{C1759D69-B936-433B-8704-C15365121D67}"/>
                </a:ext>
              </a:extLst>
            </p:cNvPr>
            <p:cNvSpPr/>
            <p:nvPr/>
          </p:nvSpPr>
          <p:spPr>
            <a:xfrm>
              <a:off x="7846472" y="3853196"/>
              <a:ext cx="4160859" cy="651826"/>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4" name="Picture 53">
              <a:extLst>
                <a:ext uri="{FF2B5EF4-FFF2-40B4-BE49-F238E27FC236}">
                  <a16:creationId xmlns:a16="http://schemas.microsoft.com/office/drawing/2014/main" id="{1658A38C-1491-4BAA-B78A-7E3A551CB05A}"/>
                </a:ext>
              </a:extLst>
            </p:cNvPr>
            <p:cNvPicPr>
              <a:picLocks noChangeAspect="1"/>
            </p:cNvPicPr>
            <p:nvPr/>
          </p:nvPicPr>
          <p:blipFill>
            <a:blip r:embed="rId9"/>
            <a:stretch>
              <a:fillRect/>
            </a:stretch>
          </p:blipFill>
          <p:spPr>
            <a:xfrm>
              <a:off x="7799300" y="4049219"/>
              <a:ext cx="4255203" cy="444300"/>
            </a:xfrm>
            <a:prstGeom prst="rect">
              <a:avLst/>
            </a:prstGeom>
          </p:spPr>
        </p:pic>
        <p:pic>
          <p:nvPicPr>
            <p:cNvPr id="2062" name="Picture 14" descr="Image result for multichannel news logo">
              <a:extLst>
                <a:ext uri="{FF2B5EF4-FFF2-40B4-BE49-F238E27FC236}">
                  <a16:creationId xmlns:a16="http://schemas.microsoft.com/office/drawing/2014/main" id="{81D279E6-842D-4A0E-8EFF-D58F69546F56}"/>
                </a:ext>
              </a:extLst>
            </p:cNvPr>
            <p:cNvPicPr>
              <a:picLocks noChangeAspect="1" noChangeArrowheads="1"/>
            </p:cNvPicPr>
            <p:nvPr/>
          </p:nvPicPr>
          <p:blipFill rotWithShape="1">
            <a:blip r:embed="rId10" cstate="hqprint">
              <a:extLst>
                <a:ext uri="{28A0092B-C50C-407E-A947-70E740481C1C}">
                  <a14:useLocalDpi xmlns:a14="http://schemas.microsoft.com/office/drawing/2010/main"/>
                </a:ext>
              </a:extLst>
            </a:blip>
            <a:srcRect/>
            <a:stretch/>
          </p:blipFill>
          <p:spPr bwMode="auto">
            <a:xfrm>
              <a:off x="7869606" y="3905371"/>
              <a:ext cx="898644" cy="1620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A1BF4708-A209-4698-BBF9-43AFA87BD585}"/>
              </a:ext>
            </a:extLst>
          </p:cNvPr>
          <p:cNvGrpSpPr/>
          <p:nvPr/>
        </p:nvGrpSpPr>
        <p:grpSpPr>
          <a:xfrm>
            <a:off x="5844046" y="1899337"/>
            <a:ext cx="3635881" cy="1140034"/>
            <a:chOff x="4052744" y="3384178"/>
            <a:chExt cx="3329364" cy="952982"/>
          </a:xfrm>
        </p:grpSpPr>
        <p:sp>
          <p:nvSpPr>
            <p:cNvPr id="41" name="Rectangle: Rounded Corners 40">
              <a:extLst>
                <a:ext uri="{FF2B5EF4-FFF2-40B4-BE49-F238E27FC236}">
                  <a16:creationId xmlns:a16="http://schemas.microsoft.com/office/drawing/2014/main" id="{4D192CF4-270F-48EA-99F5-C3684093A964}"/>
                </a:ext>
              </a:extLst>
            </p:cNvPr>
            <p:cNvSpPr/>
            <p:nvPr/>
          </p:nvSpPr>
          <p:spPr>
            <a:xfrm>
              <a:off x="4052744" y="3384178"/>
              <a:ext cx="3329364" cy="952982"/>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6E33D80-90BF-4D16-8E46-2F7300AAFE8C}"/>
                </a:ext>
              </a:extLst>
            </p:cNvPr>
            <p:cNvPicPr>
              <a:picLocks noChangeAspect="1"/>
            </p:cNvPicPr>
            <p:nvPr/>
          </p:nvPicPr>
          <p:blipFill rotWithShape="1">
            <a:blip r:embed="rId11" cstate="hqprint">
              <a:clrChange>
                <a:clrFrom>
                  <a:srgbClr val="FFFFFF"/>
                </a:clrFrom>
                <a:clrTo>
                  <a:srgbClr val="FFFFFF">
                    <a:alpha val="0"/>
                  </a:srgbClr>
                </a:clrTo>
              </a:clrChange>
              <a:extLst>
                <a:ext uri="{28A0092B-C50C-407E-A947-70E740481C1C}">
                  <a14:useLocalDpi xmlns:a14="http://schemas.microsoft.com/office/drawing/2010/main"/>
                </a:ext>
              </a:extLst>
            </a:blip>
            <a:srcRect b="-2075"/>
            <a:stretch/>
          </p:blipFill>
          <p:spPr>
            <a:xfrm>
              <a:off x="4086637" y="3687910"/>
              <a:ext cx="3248309" cy="563825"/>
            </a:xfrm>
            <a:prstGeom prst="rect">
              <a:avLst/>
            </a:prstGeom>
          </p:spPr>
        </p:pic>
        <p:pic>
          <p:nvPicPr>
            <p:cNvPr id="6" name="Picture 5">
              <a:extLst>
                <a:ext uri="{FF2B5EF4-FFF2-40B4-BE49-F238E27FC236}">
                  <a16:creationId xmlns:a16="http://schemas.microsoft.com/office/drawing/2014/main" id="{6043C2EE-A710-4203-A4B6-FF305DD50F1F}"/>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4086637" y="3473307"/>
              <a:ext cx="897396" cy="322748"/>
            </a:xfrm>
            <a:prstGeom prst="rect">
              <a:avLst/>
            </a:prstGeom>
          </p:spPr>
        </p:pic>
      </p:grpSp>
      <p:grpSp>
        <p:nvGrpSpPr>
          <p:cNvPr id="46" name="Group 45">
            <a:extLst>
              <a:ext uri="{FF2B5EF4-FFF2-40B4-BE49-F238E27FC236}">
                <a16:creationId xmlns:a16="http://schemas.microsoft.com/office/drawing/2014/main" id="{870983B3-405C-4D6C-8A6A-CE3E79120670}"/>
              </a:ext>
            </a:extLst>
          </p:cNvPr>
          <p:cNvGrpSpPr/>
          <p:nvPr/>
        </p:nvGrpSpPr>
        <p:grpSpPr>
          <a:xfrm>
            <a:off x="27809" y="2028047"/>
            <a:ext cx="3066834" cy="1255753"/>
            <a:chOff x="8911041" y="5357998"/>
            <a:chExt cx="2808289" cy="1049714"/>
          </a:xfrm>
        </p:grpSpPr>
        <p:grpSp>
          <p:nvGrpSpPr>
            <p:cNvPr id="51" name="Group 50">
              <a:extLst>
                <a:ext uri="{FF2B5EF4-FFF2-40B4-BE49-F238E27FC236}">
                  <a16:creationId xmlns:a16="http://schemas.microsoft.com/office/drawing/2014/main" id="{0019F39F-D41C-4512-85DA-E3CDF3610F53}"/>
                </a:ext>
              </a:extLst>
            </p:cNvPr>
            <p:cNvGrpSpPr/>
            <p:nvPr/>
          </p:nvGrpSpPr>
          <p:grpSpPr>
            <a:xfrm>
              <a:off x="8911041" y="5357998"/>
              <a:ext cx="2808289" cy="1049714"/>
              <a:chOff x="3326419" y="2924582"/>
              <a:chExt cx="2808289" cy="1049714"/>
            </a:xfrm>
          </p:grpSpPr>
          <p:sp>
            <p:nvSpPr>
              <p:cNvPr id="64" name="Rectangle: Rounded Corners 63">
                <a:extLst>
                  <a:ext uri="{FF2B5EF4-FFF2-40B4-BE49-F238E27FC236}">
                    <a16:creationId xmlns:a16="http://schemas.microsoft.com/office/drawing/2014/main" id="{6A89EB69-7E1B-4B67-A241-8C6561DFEBF1}"/>
                  </a:ext>
                </a:extLst>
              </p:cNvPr>
              <p:cNvSpPr/>
              <p:nvPr/>
            </p:nvSpPr>
            <p:spPr>
              <a:xfrm>
                <a:off x="3326419" y="2924582"/>
                <a:ext cx="2808289" cy="1049714"/>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5" name="Picture 4" descr="Image result for variety logo">
                <a:extLst>
                  <a:ext uri="{FF2B5EF4-FFF2-40B4-BE49-F238E27FC236}">
                    <a16:creationId xmlns:a16="http://schemas.microsoft.com/office/drawing/2014/main" id="{F44C2096-C6D1-42CA-B01D-ADD4AB5BE622}"/>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3429791" y="3004557"/>
                <a:ext cx="702065" cy="241043"/>
              </a:xfrm>
              <a:prstGeom prst="rect">
                <a:avLst/>
              </a:prstGeom>
              <a:noFill/>
              <a:extLst>
                <a:ext uri="{909E8E84-426E-40DD-AFC4-6F175D3DCCD1}">
                  <a14:hiddenFill xmlns:a14="http://schemas.microsoft.com/office/drawing/2010/main">
                    <a:solidFill>
                      <a:srgbClr val="FFFFFF"/>
                    </a:solidFill>
                  </a14:hiddenFill>
                </a:ext>
              </a:extLst>
            </p:spPr>
          </p:pic>
        </p:grpSp>
        <p:pic>
          <p:nvPicPr>
            <p:cNvPr id="62" name="Picture 61">
              <a:extLst>
                <a:ext uri="{FF2B5EF4-FFF2-40B4-BE49-F238E27FC236}">
                  <a16:creationId xmlns:a16="http://schemas.microsoft.com/office/drawing/2014/main" id="{1A379A80-3FE3-4074-BFE6-571D159D594D}"/>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9002963" y="5679016"/>
              <a:ext cx="2670764" cy="687723"/>
            </a:xfrm>
            <a:prstGeom prst="rect">
              <a:avLst/>
            </a:prstGeom>
          </p:spPr>
        </p:pic>
      </p:grpSp>
      <p:grpSp>
        <p:nvGrpSpPr>
          <p:cNvPr id="61" name="Group 60">
            <a:extLst>
              <a:ext uri="{FF2B5EF4-FFF2-40B4-BE49-F238E27FC236}">
                <a16:creationId xmlns:a16="http://schemas.microsoft.com/office/drawing/2014/main" id="{417A0A8B-F343-4715-ADDE-D602B785D696}"/>
              </a:ext>
            </a:extLst>
          </p:cNvPr>
          <p:cNvGrpSpPr/>
          <p:nvPr/>
        </p:nvGrpSpPr>
        <p:grpSpPr>
          <a:xfrm>
            <a:off x="8865874" y="4950133"/>
            <a:ext cx="3448238" cy="1203819"/>
            <a:chOff x="3625288" y="1953722"/>
            <a:chExt cx="3157540" cy="1006301"/>
          </a:xfrm>
        </p:grpSpPr>
        <p:grpSp>
          <p:nvGrpSpPr>
            <p:cNvPr id="66" name="Group 65">
              <a:extLst>
                <a:ext uri="{FF2B5EF4-FFF2-40B4-BE49-F238E27FC236}">
                  <a16:creationId xmlns:a16="http://schemas.microsoft.com/office/drawing/2014/main" id="{3BF0548B-9A76-41CC-912F-6F735D536DBC}"/>
                </a:ext>
              </a:extLst>
            </p:cNvPr>
            <p:cNvGrpSpPr/>
            <p:nvPr/>
          </p:nvGrpSpPr>
          <p:grpSpPr>
            <a:xfrm>
              <a:off x="3625288" y="1953722"/>
              <a:ext cx="3157540" cy="1006301"/>
              <a:chOff x="3833635" y="2053183"/>
              <a:chExt cx="3157540" cy="1006301"/>
            </a:xfrm>
          </p:grpSpPr>
          <p:sp>
            <p:nvSpPr>
              <p:cNvPr id="68" name="Rectangle: Rounded Corners 67">
                <a:extLst>
                  <a:ext uri="{FF2B5EF4-FFF2-40B4-BE49-F238E27FC236}">
                    <a16:creationId xmlns:a16="http://schemas.microsoft.com/office/drawing/2014/main" id="{966DCBAF-DC43-4FAB-AA80-566685DEEE37}"/>
                  </a:ext>
                </a:extLst>
              </p:cNvPr>
              <p:cNvSpPr/>
              <p:nvPr/>
            </p:nvSpPr>
            <p:spPr>
              <a:xfrm>
                <a:off x="3833635" y="2053183"/>
                <a:ext cx="3157540" cy="1006301"/>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 name="Picture 68">
                <a:extLst>
                  <a:ext uri="{FF2B5EF4-FFF2-40B4-BE49-F238E27FC236}">
                    <a16:creationId xmlns:a16="http://schemas.microsoft.com/office/drawing/2014/main" id="{EBC452EB-E580-4541-820F-E2F106DD0BB2}"/>
                  </a:ext>
                </a:extLst>
              </p:cNvPr>
              <p:cNvPicPr>
                <a:picLocks noChangeAspect="1"/>
              </p:cNvPicPr>
              <p:nvPr/>
            </p:nvPicPr>
            <p:blipFill>
              <a:blip r:embed="rId15"/>
              <a:stretch>
                <a:fillRect/>
              </a:stretch>
            </p:blipFill>
            <p:spPr>
              <a:xfrm>
                <a:off x="3884728" y="2322577"/>
                <a:ext cx="3055353" cy="679376"/>
              </a:xfrm>
              <a:prstGeom prst="rect">
                <a:avLst/>
              </a:prstGeom>
            </p:spPr>
          </p:pic>
        </p:grpSp>
        <p:pic>
          <p:nvPicPr>
            <p:cNvPr id="67" name="Picture 2" descr="Image result for broadcasting + cable logo">
              <a:extLst>
                <a:ext uri="{FF2B5EF4-FFF2-40B4-BE49-F238E27FC236}">
                  <a16:creationId xmlns:a16="http://schemas.microsoft.com/office/drawing/2014/main" id="{60AFE163-B50E-411F-96C7-3F97658A71CA}"/>
                </a:ext>
              </a:extLst>
            </p:cNvPr>
            <p:cNvPicPr>
              <a:picLocks noChangeAspect="1" noChangeArrowheads="1"/>
            </p:cNvPicPr>
            <p:nvPr/>
          </p:nvPicPr>
          <p:blipFill>
            <a:blip r:embed="rId16" cstate="hqprint">
              <a:extLst>
                <a:ext uri="{28A0092B-C50C-407E-A947-70E740481C1C}">
                  <a14:useLocalDpi xmlns:a14="http://schemas.microsoft.com/office/drawing/2010/main"/>
                </a:ext>
              </a:extLst>
            </a:blip>
            <a:srcRect/>
            <a:stretch>
              <a:fillRect/>
            </a:stretch>
          </p:blipFill>
          <p:spPr bwMode="auto">
            <a:xfrm>
              <a:off x="3780627" y="2019641"/>
              <a:ext cx="244036" cy="2440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Group 69">
            <a:extLst>
              <a:ext uri="{FF2B5EF4-FFF2-40B4-BE49-F238E27FC236}">
                <a16:creationId xmlns:a16="http://schemas.microsoft.com/office/drawing/2014/main" id="{39C37BBA-8BB5-4259-BD00-C9A194C39B4A}"/>
              </a:ext>
            </a:extLst>
          </p:cNvPr>
          <p:cNvGrpSpPr/>
          <p:nvPr/>
        </p:nvGrpSpPr>
        <p:grpSpPr>
          <a:xfrm>
            <a:off x="3195028" y="2047466"/>
            <a:ext cx="2585188" cy="1198426"/>
            <a:chOff x="7196183" y="1927880"/>
            <a:chExt cx="2614182" cy="1172609"/>
          </a:xfrm>
        </p:grpSpPr>
        <p:sp>
          <p:nvSpPr>
            <p:cNvPr id="71" name="Rectangle: Rounded Corners 70">
              <a:extLst>
                <a:ext uri="{FF2B5EF4-FFF2-40B4-BE49-F238E27FC236}">
                  <a16:creationId xmlns:a16="http://schemas.microsoft.com/office/drawing/2014/main" id="{DBCC1463-DB2B-4333-9A3D-81949E56573A}"/>
                </a:ext>
              </a:extLst>
            </p:cNvPr>
            <p:cNvSpPr/>
            <p:nvPr/>
          </p:nvSpPr>
          <p:spPr>
            <a:xfrm>
              <a:off x="7196183" y="1927880"/>
              <a:ext cx="2614182" cy="117260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2" name="Picture 71">
              <a:extLst>
                <a:ext uri="{FF2B5EF4-FFF2-40B4-BE49-F238E27FC236}">
                  <a16:creationId xmlns:a16="http://schemas.microsoft.com/office/drawing/2014/main" id="{50E7ACBB-715E-428D-B78C-E34CCC338F63}"/>
                </a:ext>
              </a:extLst>
            </p:cNvPr>
            <p:cNvPicPr>
              <a:picLocks noChangeAspect="1"/>
            </p:cNvPicPr>
            <p:nvPr/>
          </p:nvPicPr>
          <p:blipFill>
            <a:blip r:embed="rId17"/>
            <a:stretch>
              <a:fillRect/>
            </a:stretch>
          </p:blipFill>
          <p:spPr>
            <a:xfrm>
              <a:off x="7291834" y="2266204"/>
              <a:ext cx="2492390" cy="698839"/>
            </a:xfrm>
            <a:prstGeom prst="rect">
              <a:avLst/>
            </a:prstGeom>
          </p:spPr>
        </p:pic>
        <p:pic>
          <p:nvPicPr>
            <p:cNvPr id="73" name="Picture 4" descr="Image result for variety logo">
              <a:extLst>
                <a:ext uri="{FF2B5EF4-FFF2-40B4-BE49-F238E27FC236}">
                  <a16:creationId xmlns:a16="http://schemas.microsoft.com/office/drawing/2014/main" id="{89E82391-C44F-4F28-8F15-BF0163D8D151}"/>
                </a:ext>
              </a:extLst>
            </p:cNvPr>
            <p:cNvPicPr>
              <a:picLocks noChangeAspect="1" noChangeArrowheads="1"/>
            </p:cNvPicPr>
            <p:nvPr/>
          </p:nvPicPr>
          <p:blipFill>
            <a:blip r:embed="rId18" cstate="hqprint">
              <a:extLst>
                <a:ext uri="{28A0092B-C50C-407E-A947-70E740481C1C}">
                  <a14:useLocalDpi xmlns:a14="http://schemas.microsoft.com/office/drawing/2010/main"/>
                </a:ext>
              </a:extLst>
            </a:blip>
            <a:srcRect/>
            <a:stretch>
              <a:fillRect/>
            </a:stretch>
          </p:blipFill>
          <p:spPr bwMode="auto">
            <a:xfrm>
              <a:off x="7291834" y="2021595"/>
              <a:ext cx="702065" cy="2410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D5999782-3451-400A-A0C6-13EFA8DCFC06}"/>
              </a:ext>
            </a:extLst>
          </p:cNvPr>
          <p:cNvGrpSpPr/>
          <p:nvPr/>
        </p:nvGrpSpPr>
        <p:grpSpPr>
          <a:xfrm>
            <a:off x="9582140" y="2124511"/>
            <a:ext cx="2451033" cy="1160004"/>
            <a:chOff x="7196183" y="1927880"/>
            <a:chExt cx="2614182" cy="1172609"/>
          </a:xfrm>
        </p:grpSpPr>
        <p:sp>
          <p:nvSpPr>
            <p:cNvPr id="84" name="Rectangle: Rounded Corners 83">
              <a:extLst>
                <a:ext uri="{FF2B5EF4-FFF2-40B4-BE49-F238E27FC236}">
                  <a16:creationId xmlns:a16="http://schemas.microsoft.com/office/drawing/2014/main" id="{00B9DBE7-589D-4F62-B8C2-57DEE27CE7FD}"/>
                </a:ext>
              </a:extLst>
            </p:cNvPr>
            <p:cNvSpPr/>
            <p:nvPr/>
          </p:nvSpPr>
          <p:spPr>
            <a:xfrm>
              <a:off x="7196183" y="1927880"/>
              <a:ext cx="2614182" cy="117260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5" name="Picture 84">
              <a:extLst>
                <a:ext uri="{FF2B5EF4-FFF2-40B4-BE49-F238E27FC236}">
                  <a16:creationId xmlns:a16="http://schemas.microsoft.com/office/drawing/2014/main" id="{288424AF-A0F6-4AC2-8074-5C192149F861}"/>
                </a:ext>
              </a:extLst>
            </p:cNvPr>
            <p:cNvPicPr>
              <a:picLocks noChangeAspect="1"/>
            </p:cNvPicPr>
            <p:nvPr/>
          </p:nvPicPr>
          <p:blipFill>
            <a:blip r:embed="rId17"/>
            <a:stretch>
              <a:fillRect/>
            </a:stretch>
          </p:blipFill>
          <p:spPr>
            <a:xfrm>
              <a:off x="7291834" y="2266204"/>
              <a:ext cx="2492390" cy="698839"/>
            </a:xfrm>
            <a:prstGeom prst="rect">
              <a:avLst/>
            </a:prstGeom>
          </p:spPr>
        </p:pic>
        <p:pic>
          <p:nvPicPr>
            <p:cNvPr id="86" name="Picture 4" descr="Image result for variety logo">
              <a:extLst>
                <a:ext uri="{FF2B5EF4-FFF2-40B4-BE49-F238E27FC236}">
                  <a16:creationId xmlns:a16="http://schemas.microsoft.com/office/drawing/2014/main" id="{40881862-A4AA-4DB4-8CB7-17B8C6C5F404}"/>
                </a:ext>
              </a:extLst>
            </p:cNvPr>
            <p:cNvPicPr>
              <a:picLocks noChangeAspect="1" noChangeArrowheads="1"/>
            </p:cNvPicPr>
            <p:nvPr/>
          </p:nvPicPr>
          <p:blipFill>
            <a:blip r:embed="rId19" cstate="hqprint">
              <a:extLst>
                <a:ext uri="{28A0092B-C50C-407E-A947-70E740481C1C}">
                  <a14:useLocalDpi xmlns:a14="http://schemas.microsoft.com/office/drawing/2010/main"/>
                </a:ext>
              </a:extLst>
            </a:blip>
            <a:srcRect/>
            <a:stretch>
              <a:fillRect/>
            </a:stretch>
          </p:blipFill>
          <p:spPr bwMode="auto">
            <a:xfrm>
              <a:off x="7291834" y="2021595"/>
              <a:ext cx="702065" cy="2410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1" name="Group 90">
            <a:extLst>
              <a:ext uri="{FF2B5EF4-FFF2-40B4-BE49-F238E27FC236}">
                <a16:creationId xmlns:a16="http://schemas.microsoft.com/office/drawing/2014/main" id="{D9976374-D677-4C65-93D5-C0A28D97DF86}"/>
              </a:ext>
            </a:extLst>
          </p:cNvPr>
          <p:cNvGrpSpPr/>
          <p:nvPr/>
        </p:nvGrpSpPr>
        <p:grpSpPr>
          <a:xfrm>
            <a:off x="107866" y="4657636"/>
            <a:ext cx="3840290" cy="1427493"/>
            <a:chOff x="8428488" y="5013559"/>
            <a:chExt cx="2803888" cy="970521"/>
          </a:xfrm>
        </p:grpSpPr>
        <p:sp>
          <p:nvSpPr>
            <p:cNvPr id="92" name="Rectangle: Rounded Corners 91">
              <a:extLst>
                <a:ext uri="{FF2B5EF4-FFF2-40B4-BE49-F238E27FC236}">
                  <a16:creationId xmlns:a16="http://schemas.microsoft.com/office/drawing/2014/main" id="{3C793FBF-A444-4D29-A031-8CF201049909}"/>
                </a:ext>
              </a:extLst>
            </p:cNvPr>
            <p:cNvSpPr/>
            <p:nvPr/>
          </p:nvSpPr>
          <p:spPr>
            <a:xfrm>
              <a:off x="8428488" y="5013559"/>
              <a:ext cx="2803888" cy="970521"/>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3" name="Picture 2" descr="Image result for mediapost logo">
              <a:extLst>
                <a:ext uri="{FF2B5EF4-FFF2-40B4-BE49-F238E27FC236}">
                  <a16:creationId xmlns:a16="http://schemas.microsoft.com/office/drawing/2014/main" id="{98D3894A-CC42-4878-8286-003FBE4A825E}"/>
                </a:ext>
              </a:extLst>
            </p:cNvPr>
            <p:cNvPicPr>
              <a:picLocks noChangeAspect="1" noChangeArrowheads="1"/>
            </p:cNvPicPr>
            <p:nvPr/>
          </p:nvPicPr>
          <p:blipFill rotWithShape="1">
            <a:blip r:embed="rId20" cstate="hqprint">
              <a:extLst>
                <a:ext uri="{28A0092B-C50C-407E-A947-70E740481C1C}">
                  <a14:useLocalDpi xmlns:a14="http://schemas.microsoft.com/office/drawing/2010/main"/>
                </a:ext>
              </a:extLst>
            </a:blip>
            <a:srcRect/>
            <a:stretch/>
          </p:blipFill>
          <p:spPr bwMode="auto">
            <a:xfrm>
              <a:off x="8482343" y="5062281"/>
              <a:ext cx="877565" cy="23056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93">
              <a:extLst>
                <a:ext uri="{FF2B5EF4-FFF2-40B4-BE49-F238E27FC236}">
                  <a16:creationId xmlns:a16="http://schemas.microsoft.com/office/drawing/2014/main" id="{8595E470-877B-48F5-9593-CB9CA07BFDD4}"/>
                </a:ext>
              </a:extLst>
            </p:cNvPr>
            <p:cNvPicPr>
              <a:picLocks noChangeAspect="1"/>
            </p:cNvPicPr>
            <p:nvPr/>
          </p:nvPicPr>
          <p:blipFill>
            <a:blip r:embed="rId21"/>
            <a:stretch>
              <a:fillRect/>
            </a:stretch>
          </p:blipFill>
          <p:spPr>
            <a:xfrm>
              <a:off x="8519243" y="5316422"/>
              <a:ext cx="2603660" cy="598585"/>
            </a:xfrm>
            <a:prstGeom prst="rect">
              <a:avLst/>
            </a:prstGeom>
          </p:spPr>
        </p:pic>
      </p:grpSp>
      <p:grpSp>
        <p:nvGrpSpPr>
          <p:cNvPr id="101" name="Group 100">
            <a:extLst>
              <a:ext uri="{FF2B5EF4-FFF2-40B4-BE49-F238E27FC236}">
                <a16:creationId xmlns:a16="http://schemas.microsoft.com/office/drawing/2014/main" id="{74EDB907-8BB6-4A3A-A662-41354808F3AF}"/>
              </a:ext>
            </a:extLst>
          </p:cNvPr>
          <p:cNvGrpSpPr/>
          <p:nvPr/>
        </p:nvGrpSpPr>
        <p:grpSpPr>
          <a:xfrm>
            <a:off x="9406830" y="3526541"/>
            <a:ext cx="2792046" cy="1198425"/>
            <a:chOff x="296450" y="3347358"/>
            <a:chExt cx="3488472" cy="1313341"/>
          </a:xfrm>
        </p:grpSpPr>
        <p:sp>
          <p:nvSpPr>
            <p:cNvPr id="102" name="Rectangle: Rounded Corners 101">
              <a:extLst>
                <a:ext uri="{FF2B5EF4-FFF2-40B4-BE49-F238E27FC236}">
                  <a16:creationId xmlns:a16="http://schemas.microsoft.com/office/drawing/2014/main" id="{36172AE6-6BFA-49A4-B754-C02910B4A48F}"/>
                </a:ext>
              </a:extLst>
            </p:cNvPr>
            <p:cNvSpPr/>
            <p:nvPr/>
          </p:nvSpPr>
          <p:spPr>
            <a:xfrm>
              <a:off x="296450" y="3347358"/>
              <a:ext cx="3488472" cy="1313341"/>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 name="Picture 102">
              <a:extLst>
                <a:ext uri="{FF2B5EF4-FFF2-40B4-BE49-F238E27FC236}">
                  <a16:creationId xmlns:a16="http://schemas.microsoft.com/office/drawing/2014/main" id="{20264B68-62B2-4287-AE9E-A0F5D7C5583A}"/>
                </a:ext>
              </a:extLst>
            </p:cNvPr>
            <p:cNvPicPr>
              <a:picLocks noChangeAspect="1"/>
            </p:cNvPicPr>
            <p:nvPr/>
          </p:nvPicPr>
          <p:blipFill>
            <a:blip r:embed="rId22"/>
            <a:stretch>
              <a:fillRect/>
            </a:stretch>
          </p:blipFill>
          <p:spPr>
            <a:xfrm>
              <a:off x="404101" y="3731296"/>
              <a:ext cx="3242641" cy="862991"/>
            </a:xfrm>
            <a:prstGeom prst="rect">
              <a:avLst/>
            </a:prstGeom>
          </p:spPr>
        </p:pic>
        <p:pic>
          <p:nvPicPr>
            <p:cNvPr id="104" name="Picture 2" descr="Image result for broadcasting + cable logo">
              <a:extLst>
                <a:ext uri="{FF2B5EF4-FFF2-40B4-BE49-F238E27FC236}">
                  <a16:creationId xmlns:a16="http://schemas.microsoft.com/office/drawing/2014/main" id="{C35E85F5-454A-4736-BE82-52EFD350EA6F}"/>
                </a:ext>
              </a:extLst>
            </p:cNvPr>
            <p:cNvPicPr>
              <a:picLocks noChangeAspect="1" noChangeArrowheads="1"/>
            </p:cNvPicPr>
            <p:nvPr/>
          </p:nvPicPr>
          <p:blipFill>
            <a:blip r:embed="rId23" cstate="hqprint">
              <a:extLst>
                <a:ext uri="{28A0092B-C50C-407E-A947-70E740481C1C}">
                  <a14:useLocalDpi xmlns:a14="http://schemas.microsoft.com/office/drawing/2010/main"/>
                </a:ext>
              </a:extLst>
            </a:blip>
            <a:srcRect/>
            <a:stretch>
              <a:fillRect/>
            </a:stretch>
          </p:blipFill>
          <p:spPr bwMode="auto">
            <a:xfrm>
              <a:off x="472477" y="3426365"/>
              <a:ext cx="268440" cy="268440"/>
            </a:xfrm>
            <a:prstGeom prst="rect">
              <a:avLst/>
            </a:prstGeom>
            <a:noFill/>
            <a:extLst>
              <a:ext uri="{909E8E84-426E-40DD-AFC4-6F175D3DCCD1}">
                <a14:hiddenFill xmlns:a14="http://schemas.microsoft.com/office/drawing/2010/main">
                  <a:solidFill>
                    <a:srgbClr val="FFFFFF"/>
                  </a:solidFill>
                </a14:hiddenFill>
              </a:ext>
            </a:extLst>
          </p:spPr>
        </p:pic>
      </p:grpSp>
      <p:pic>
        <p:nvPicPr>
          <p:cNvPr id="105" name="Picture 104">
            <a:extLst>
              <a:ext uri="{FF2B5EF4-FFF2-40B4-BE49-F238E27FC236}">
                <a16:creationId xmlns:a16="http://schemas.microsoft.com/office/drawing/2014/main" id="{DABA28DD-DE67-4C7F-A173-9F11EAE5CAD8}"/>
              </a:ext>
            </a:extLst>
          </p:cNvPr>
          <p:cNvPicPr>
            <a:picLocks noChangeAspect="1"/>
          </p:cNvPicPr>
          <p:nvPr/>
        </p:nvPicPr>
        <p:blipFill>
          <a:blip r:embed="rId24"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207964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9525B01D-64A5-4F9E-B8E3-FC6EC1766584}"/>
              </a:ext>
            </a:extLst>
          </p:cNvPr>
          <p:cNvSpPr/>
          <p:nvPr/>
        </p:nvSpPr>
        <p:spPr>
          <a:xfrm>
            <a:off x="-7767" y="1723799"/>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28051" y="189807"/>
            <a:ext cx="1187680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TV brands also quickly pivoted their programming content with more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news, more specials, binge-able marathons</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of popular programs, re-airings of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classic content</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and other stunts to entertain and inform viewers</a:t>
            </a: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46750" y="6586959"/>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68" name="Group 67">
            <a:extLst>
              <a:ext uri="{FF2B5EF4-FFF2-40B4-BE49-F238E27FC236}">
                <a16:creationId xmlns:a16="http://schemas.microsoft.com/office/drawing/2014/main" id="{9F5F04E7-E5F7-4FEA-B58F-F092397A2211}"/>
              </a:ext>
            </a:extLst>
          </p:cNvPr>
          <p:cNvGrpSpPr/>
          <p:nvPr/>
        </p:nvGrpSpPr>
        <p:grpSpPr>
          <a:xfrm>
            <a:off x="9220671" y="1829865"/>
            <a:ext cx="2818242" cy="1443237"/>
            <a:chOff x="8628841" y="4832579"/>
            <a:chExt cx="2818242" cy="1443237"/>
          </a:xfrm>
        </p:grpSpPr>
        <p:sp>
          <p:nvSpPr>
            <p:cNvPr id="69" name="Rectangle: Rounded Corners 68">
              <a:extLst>
                <a:ext uri="{FF2B5EF4-FFF2-40B4-BE49-F238E27FC236}">
                  <a16:creationId xmlns:a16="http://schemas.microsoft.com/office/drawing/2014/main" id="{B10B4874-CDFC-4B18-9FFB-A4DE7A416286}"/>
                </a:ext>
              </a:extLst>
            </p:cNvPr>
            <p:cNvSpPr/>
            <p:nvPr/>
          </p:nvSpPr>
          <p:spPr>
            <a:xfrm>
              <a:off x="8628841" y="4832579"/>
              <a:ext cx="2818242" cy="1443237"/>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0" name="Picture 69">
              <a:extLst>
                <a:ext uri="{FF2B5EF4-FFF2-40B4-BE49-F238E27FC236}">
                  <a16:creationId xmlns:a16="http://schemas.microsoft.com/office/drawing/2014/main" id="{CD0A8389-D72A-446C-97DD-F73BD8AE2E0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752038" y="5201608"/>
              <a:ext cx="2695045" cy="972826"/>
            </a:xfrm>
            <a:prstGeom prst="rect">
              <a:avLst/>
            </a:prstGeom>
          </p:spPr>
        </p:pic>
        <p:pic>
          <p:nvPicPr>
            <p:cNvPr id="71" name="Picture 4">
              <a:extLst>
                <a:ext uri="{FF2B5EF4-FFF2-40B4-BE49-F238E27FC236}">
                  <a16:creationId xmlns:a16="http://schemas.microsoft.com/office/drawing/2014/main" id="{64AB266C-6A46-45F2-8147-29CC621FECDA}"/>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8771732" y="4941605"/>
              <a:ext cx="621740" cy="2576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a:extLst>
              <a:ext uri="{FF2B5EF4-FFF2-40B4-BE49-F238E27FC236}">
                <a16:creationId xmlns:a16="http://schemas.microsoft.com/office/drawing/2014/main" id="{3996F043-2D35-4F83-87E0-9C9DA91B5A8F}"/>
              </a:ext>
            </a:extLst>
          </p:cNvPr>
          <p:cNvGrpSpPr/>
          <p:nvPr/>
        </p:nvGrpSpPr>
        <p:grpSpPr>
          <a:xfrm>
            <a:off x="4261489" y="1830504"/>
            <a:ext cx="4816291" cy="854514"/>
            <a:chOff x="4239089" y="226923"/>
            <a:chExt cx="5677268" cy="987696"/>
          </a:xfrm>
        </p:grpSpPr>
        <p:sp>
          <p:nvSpPr>
            <p:cNvPr id="78" name="Rectangle: Rounded Corners 77">
              <a:extLst>
                <a:ext uri="{FF2B5EF4-FFF2-40B4-BE49-F238E27FC236}">
                  <a16:creationId xmlns:a16="http://schemas.microsoft.com/office/drawing/2014/main" id="{FE3260D1-40CB-473C-924D-DA41A9403221}"/>
                </a:ext>
              </a:extLst>
            </p:cNvPr>
            <p:cNvSpPr/>
            <p:nvPr/>
          </p:nvSpPr>
          <p:spPr>
            <a:xfrm>
              <a:off x="4239089" y="226923"/>
              <a:ext cx="5677268" cy="987696"/>
            </a:xfrm>
            <a:prstGeom prst="round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EEA19F1E-1395-4A2B-9147-7E6A220C263D}"/>
                </a:ext>
              </a:extLst>
            </p:cNvPr>
            <p:cNvGrpSpPr/>
            <p:nvPr/>
          </p:nvGrpSpPr>
          <p:grpSpPr>
            <a:xfrm>
              <a:off x="4336741" y="345532"/>
              <a:ext cx="5492504" cy="756301"/>
              <a:chOff x="2299315" y="2450628"/>
              <a:chExt cx="6995605" cy="921679"/>
            </a:xfrm>
          </p:grpSpPr>
          <p:pic>
            <p:nvPicPr>
              <p:cNvPr id="79" name="Picture 78">
                <a:extLst>
                  <a:ext uri="{FF2B5EF4-FFF2-40B4-BE49-F238E27FC236}">
                    <a16:creationId xmlns:a16="http://schemas.microsoft.com/office/drawing/2014/main" id="{A3298B4E-0E8F-492A-9394-5CA7D127CF0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299315" y="2749326"/>
                <a:ext cx="6995605" cy="622981"/>
              </a:xfrm>
              <a:prstGeom prst="rect">
                <a:avLst/>
              </a:prstGeom>
            </p:spPr>
          </p:pic>
          <p:pic>
            <p:nvPicPr>
              <p:cNvPr id="80" name="Picture 79">
                <a:extLst>
                  <a:ext uri="{FF2B5EF4-FFF2-40B4-BE49-F238E27FC236}">
                    <a16:creationId xmlns:a16="http://schemas.microsoft.com/office/drawing/2014/main" id="{111C78D4-BB04-4160-8714-1817E7616EC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299315" y="2450628"/>
                <a:ext cx="2024110" cy="298697"/>
              </a:xfrm>
              <a:prstGeom prst="rect">
                <a:avLst/>
              </a:prstGeom>
            </p:spPr>
          </p:pic>
        </p:grpSp>
      </p:grpSp>
      <p:grpSp>
        <p:nvGrpSpPr>
          <p:cNvPr id="81" name="Group 80">
            <a:extLst>
              <a:ext uri="{FF2B5EF4-FFF2-40B4-BE49-F238E27FC236}">
                <a16:creationId xmlns:a16="http://schemas.microsoft.com/office/drawing/2014/main" id="{CCB40DBF-32B1-4D67-B574-7BA1E51A5574}"/>
              </a:ext>
            </a:extLst>
          </p:cNvPr>
          <p:cNvGrpSpPr/>
          <p:nvPr/>
        </p:nvGrpSpPr>
        <p:grpSpPr>
          <a:xfrm>
            <a:off x="4296542" y="2789012"/>
            <a:ext cx="4489695" cy="714966"/>
            <a:chOff x="6572249" y="2062030"/>
            <a:chExt cx="5492503" cy="903111"/>
          </a:xfrm>
        </p:grpSpPr>
        <p:sp>
          <p:nvSpPr>
            <p:cNvPr id="82" name="Rectangle: Rounded Corners 81">
              <a:extLst>
                <a:ext uri="{FF2B5EF4-FFF2-40B4-BE49-F238E27FC236}">
                  <a16:creationId xmlns:a16="http://schemas.microsoft.com/office/drawing/2014/main" id="{4921E02D-3910-4779-95F7-A4F1BB77DBBA}"/>
                </a:ext>
              </a:extLst>
            </p:cNvPr>
            <p:cNvSpPr/>
            <p:nvPr/>
          </p:nvSpPr>
          <p:spPr>
            <a:xfrm>
              <a:off x="6572249" y="2062030"/>
              <a:ext cx="5492503" cy="903111"/>
            </a:xfrm>
            <a:prstGeom prst="round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3" name="Group 82">
              <a:extLst>
                <a:ext uri="{FF2B5EF4-FFF2-40B4-BE49-F238E27FC236}">
                  <a16:creationId xmlns:a16="http://schemas.microsoft.com/office/drawing/2014/main" id="{103ED4AD-27B1-472B-9C2E-F848F776E31E}"/>
                </a:ext>
              </a:extLst>
            </p:cNvPr>
            <p:cNvGrpSpPr/>
            <p:nvPr/>
          </p:nvGrpSpPr>
          <p:grpSpPr>
            <a:xfrm>
              <a:off x="6635678" y="2113975"/>
              <a:ext cx="5335481" cy="758344"/>
              <a:chOff x="6874278" y="887254"/>
              <a:chExt cx="5335481" cy="758344"/>
            </a:xfrm>
          </p:grpSpPr>
          <p:pic>
            <p:nvPicPr>
              <p:cNvPr id="84" name="Picture 83">
                <a:extLst>
                  <a:ext uri="{FF2B5EF4-FFF2-40B4-BE49-F238E27FC236}">
                    <a16:creationId xmlns:a16="http://schemas.microsoft.com/office/drawing/2014/main" id="{EC4207F7-CB07-404D-93BA-6B6CC8303CCD}"/>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6874278" y="1192090"/>
                <a:ext cx="5335481" cy="453508"/>
              </a:xfrm>
              <a:prstGeom prst="rect">
                <a:avLst/>
              </a:prstGeom>
            </p:spPr>
          </p:pic>
          <p:pic>
            <p:nvPicPr>
              <p:cNvPr id="85" name="Picture 84">
                <a:extLst>
                  <a:ext uri="{FF2B5EF4-FFF2-40B4-BE49-F238E27FC236}">
                    <a16:creationId xmlns:a16="http://schemas.microsoft.com/office/drawing/2014/main" id="{9834A612-A75F-42A5-A2BA-A68AC2B0D76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906825" y="887254"/>
                <a:ext cx="389595" cy="295517"/>
              </a:xfrm>
              <a:prstGeom prst="rect">
                <a:avLst/>
              </a:prstGeom>
            </p:spPr>
          </p:pic>
        </p:grpSp>
      </p:grpSp>
      <p:grpSp>
        <p:nvGrpSpPr>
          <p:cNvPr id="91" name="Group 90">
            <a:extLst>
              <a:ext uri="{FF2B5EF4-FFF2-40B4-BE49-F238E27FC236}">
                <a16:creationId xmlns:a16="http://schemas.microsoft.com/office/drawing/2014/main" id="{339015BA-B573-4C24-B0BB-D25BF2F38427}"/>
              </a:ext>
            </a:extLst>
          </p:cNvPr>
          <p:cNvGrpSpPr/>
          <p:nvPr/>
        </p:nvGrpSpPr>
        <p:grpSpPr>
          <a:xfrm>
            <a:off x="81176" y="1777174"/>
            <a:ext cx="4037422" cy="1258087"/>
            <a:chOff x="7151345" y="2660687"/>
            <a:chExt cx="4531670" cy="1339989"/>
          </a:xfrm>
        </p:grpSpPr>
        <p:sp>
          <p:nvSpPr>
            <p:cNvPr id="92" name="Rectangle: Rounded Corners 91">
              <a:extLst>
                <a:ext uri="{FF2B5EF4-FFF2-40B4-BE49-F238E27FC236}">
                  <a16:creationId xmlns:a16="http://schemas.microsoft.com/office/drawing/2014/main" id="{AEF53CE6-654E-42B8-ADB1-E34CBA4D13E9}"/>
                </a:ext>
              </a:extLst>
            </p:cNvPr>
            <p:cNvSpPr/>
            <p:nvPr/>
          </p:nvSpPr>
          <p:spPr>
            <a:xfrm>
              <a:off x="7151345" y="2660687"/>
              <a:ext cx="4531670" cy="1339989"/>
            </a:xfrm>
            <a:prstGeom prst="round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3" name="Picture 92">
              <a:extLst>
                <a:ext uri="{FF2B5EF4-FFF2-40B4-BE49-F238E27FC236}">
                  <a16:creationId xmlns:a16="http://schemas.microsoft.com/office/drawing/2014/main" id="{2C0C2588-5586-4A09-98C1-9E22200E93B0}"/>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7203915" y="3077474"/>
              <a:ext cx="4394447" cy="797148"/>
            </a:xfrm>
            <a:prstGeom prst="rect">
              <a:avLst/>
            </a:prstGeom>
          </p:spPr>
        </p:pic>
        <p:pic>
          <p:nvPicPr>
            <p:cNvPr id="94" name="Picture 93">
              <a:extLst>
                <a:ext uri="{FF2B5EF4-FFF2-40B4-BE49-F238E27FC236}">
                  <a16:creationId xmlns:a16="http://schemas.microsoft.com/office/drawing/2014/main" id="{8E75DA43-AC01-409E-ABE5-B1544C75B05B}"/>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7278752" y="2743624"/>
              <a:ext cx="1066571" cy="315545"/>
            </a:xfrm>
            <a:prstGeom prst="rect">
              <a:avLst/>
            </a:prstGeom>
          </p:spPr>
        </p:pic>
      </p:grpSp>
      <p:grpSp>
        <p:nvGrpSpPr>
          <p:cNvPr id="99" name="Group 98">
            <a:extLst>
              <a:ext uri="{FF2B5EF4-FFF2-40B4-BE49-F238E27FC236}">
                <a16:creationId xmlns:a16="http://schemas.microsoft.com/office/drawing/2014/main" id="{F3CBDC11-0AEF-48B6-A550-E900AB746A58}"/>
              </a:ext>
            </a:extLst>
          </p:cNvPr>
          <p:cNvGrpSpPr/>
          <p:nvPr/>
        </p:nvGrpSpPr>
        <p:grpSpPr>
          <a:xfrm>
            <a:off x="3666931" y="4580531"/>
            <a:ext cx="4691624" cy="669935"/>
            <a:chOff x="1286433" y="3939592"/>
            <a:chExt cx="6818879" cy="887768"/>
          </a:xfrm>
        </p:grpSpPr>
        <p:sp>
          <p:nvSpPr>
            <p:cNvPr id="102" name="Rectangle: Rounded Corners 101">
              <a:extLst>
                <a:ext uri="{FF2B5EF4-FFF2-40B4-BE49-F238E27FC236}">
                  <a16:creationId xmlns:a16="http://schemas.microsoft.com/office/drawing/2014/main" id="{2FBC589C-B31E-4484-9076-055F2CA4F317}"/>
                </a:ext>
              </a:extLst>
            </p:cNvPr>
            <p:cNvSpPr/>
            <p:nvPr/>
          </p:nvSpPr>
          <p:spPr>
            <a:xfrm>
              <a:off x="1286433" y="3939592"/>
              <a:ext cx="6818879" cy="887768"/>
            </a:xfrm>
            <a:prstGeom prst="round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0" name="Picture 99">
              <a:extLst>
                <a:ext uri="{FF2B5EF4-FFF2-40B4-BE49-F238E27FC236}">
                  <a16:creationId xmlns:a16="http://schemas.microsoft.com/office/drawing/2014/main" id="{0EBC6B3C-3C5C-47D5-9794-CEFD15F9145B}"/>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393794" y="4217297"/>
              <a:ext cx="6596110" cy="545084"/>
            </a:xfrm>
            <a:prstGeom prst="rect">
              <a:avLst/>
            </a:prstGeom>
          </p:spPr>
        </p:pic>
        <p:pic>
          <p:nvPicPr>
            <p:cNvPr id="101" name="Picture 100">
              <a:extLst>
                <a:ext uri="{FF2B5EF4-FFF2-40B4-BE49-F238E27FC236}">
                  <a16:creationId xmlns:a16="http://schemas.microsoft.com/office/drawing/2014/main" id="{9701CCCB-4CDD-4522-829D-D249F82CC9DF}"/>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393794" y="3992463"/>
              <a:ext cx="1660124" cy="289524"/>
            </a:xfrm>
            <a:prstGeom prst="rect">
              <a:avLst/>
            </a:prstGeom>
          </p:spPr>
        </p:pic>
      </p:grpSp>
      <p:grpSp>
        <p:nvGrpSpPr>
          <p:cNvPr id="103" name="Group 102">
            <a:extLst>
              <a:ext uri="{FF2B5EF4-FFF2-40B4-BE49-F238E27FC236}">
                <a16:creationId xmlns:a16="http://schemas.microsoft.com/office/drawing/2014/main" id="{B2D0F958-D861-4066-AC4B-49DD2EB5A107}"/>
              </a:ext>
            </a:extLst>
          </p:cNvPr>
          <p:cNvGrpSpPr/>
          <p:nvPr/>
        </p:nvGrpSpPr>
        <p:grpSpPr>
          <a:xfrm>
            <a:off x="6951500" y="5538120"/>
            <a:ext cx="5057072" cy="868603"/>
            <a:chOff x="296450" y="1980079"/>
            <a:chExt cx="6548674" cy="954159"/>
          </a:xfrm>
        </p:grpSpPr>
        <p:sp>
          <p:nvSpPr>
            <p:cNvPr id="104" name="Rectangle: Rounded Corners 103">
              <a:extLst>
                <a:ext uri="{FF2B5EF4-FFF2-40B4-BE49-F238E27FC236}">
                  <a16:creationId xmlns:a16="http://schemas.microsoft.com/office/drawing/2014/main" id="{89005E32-6E81-487C-BD97-7F11BF04A504}"/>
                </a:ext>
              </a:extLst>
            </p:cNvPr>
            <p:cNvSpPr/>
            <p:nvPr/>
          </p:nvSpPr>
          <p:spPr>
            <a:xfrm>
              <a:off x="296450" y="1980079"/>
              <a:ext cx="6548674" cy="954159"/>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 name="Picture 104">
              <a:extLst>
                <a:ext uri="{FF2B5EF4-FFF2-40B4-BE49-F238E27FC236}">
                  <a16:creationId xmlns:a16="http://schemas.microsoft.com/office/drawing/2014/main" id="{721755A4-C0CE-4C89-9F3D-09A902C2809B}"/>
                </a:ext>
              </a:extLst>
            </p:cNvPr>
            <p:cNvPicPr>
              <a:picLocks noChangeAspect="1"/>
            </p:cNvPicPr>
            <p:nvPr/>
          </p:nvPicPr>
          <p:blipFill>
            <a:blip r:embed="rId13"/>
            <a:stretch>
              <a:fillRect/>
            </a:stretch>
          </p:blipFill>
          <p:spPr>
            <a:xfrm>
              <a:off x="395273" y="2305990"/>
              <a:ext cx="6256424" cy="554565"/>
            </a:xfrm>
            <a:prstGeom prst="rect">
              <a:avLst/>
            </a:prstGeom>
          </p:spPr>
        </p:pic>
        <p:pic>
          <p:nvPicPr>
            <p:cNvPr id="106" name="Picture 105">
              <a:extLst>
                <a:ext uri="{FF2B5EF4-FFF2-40B4-BE49-F238E27FC236}">
                  <a16:creationId xmlns:a16="http://schemas.microsoft.com/office/drawing/2014/main" id="{1D6B8535-5B8F-4906-BD99-F4FB9AF6AE32}"/>
                </a:ext>
              </a:extLst>
            </p:cNvPr>
            <p:cNvPicPr>
              <a:picLocks noChangeAspect="1"/>
            </p:cNvPicPr>
            <p:nvPr/>
          </p:nvPicPr>
          <p:blipFill>
            <a:blip r:embed="rId14"/>
            <a:stretch>
              <a:fillRect/>
            </a:stretch>
          </p:blipFill>
          <p:spPr>
            <a:xfrm>
              <a:off x="459566" y="2024733"/>
              <a:ext cx="1658955" cy="318779"/>
            </a:xfrm>
            <a:prstGeom prst="rect">
              <a:avLst/>
            </a:prstGeom>
          </p:spPr>
        </p:pic>
      </p:grpSp>
      <p:grpSp>
        <p:nvGrpSpPr>
          <p:cNvPr id="107" name="Group 106">
            <a:extLst>
              <a:ext uri="{FF2B5EF4-FFF2-40B4-BE49-F238E27FC236}">
                <a16:creationId xmlns:a16="http://schemas.microsoft.com/office/drawing/2014/main" id="{D98D662A-3D65-4175-8431-D2ED5D92C066}"/>
              </a:ext>
            </a:extLst>
          </p:cNvPr>
          <p:cNvGrpSpPr/>
          <p:nvPr/>
        </p:nvGrpSpPr>
        <p:grpSpPr>
          <a:xfrm>
            <a:off x="-21047" y="4009152"/>
            <a:ext cx="3560429" cy="993548"/>
            <a:chOff x="7149341" y="2021947"/>
            <a:chExt cx="4472832" cy="1169356"/>
          </a:xfrm>
        </p:grpSpPr>
        <p:sp>
          <p:nvSpPr>
            <p:cNvPr id="108" name="Rectangle: Rounded Corners 107">
              <a:extLst>
                <a:ext uri="{FF2B5EF4-FFF2-40B4-BE49-F238E27FC236}">
                  <a16:creationId xmlns:a16="http://schemas.microsoft.com/office/drawing/2014/main" id="{A1105BD5-E427-400C-8D71-BEA0BB7D8D25}"/>
                </a:ext>
              </a:extLst>
            </p:cNvPr>
            <p:cNvSpPr/>
            <p:nvPr/>
          </p:nvSpPr>
          <p:spPr>
            <a:xfrm>
              <a:off x="7149341" y="2021947"/>
              <a:ext cx="4472832" cy="1169356"/>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9" name="Picture 108">
              <a:extLst>
                <a:ext uri="{FF2B5EF4-FFF2-40B4-BE49-F238E27FC236}">
                  <a16:creationId xmlns:a16="http://schemas.microsoft.com/office/drawing/2014/main" id="{E3D3CECF-DAFA-45B0-B1A1-F48837025ECE}"/>
                </a:ext>
              </a:extLst>
            </p:cNvPr>
            <p:cNvPicPr>
              <a:picLocks noChangeAspect="1"/>
            </p:cNvPicPr>
            <p:nvPr/>
          </p:nvPicPr>
          <p:blipFill>
            <a:blip r:embed="rId15"/>
            <a:stretch>
              <a:fillRect/>
            </a:stretch>
          </p:blipFill>
          <p:spPr>
            <a:xfrm>
              <a:off x="7327979" y="2398804"/>
              <a:ext cx="4115555" cy="772277"/>
            </a:xfrm>
            <a:prstGeom prst="rect">
              <a:avLst/>
            </a:prstGeom>
          </p:spPr>
        </p:pic>
        <p:pic>
          <p:nvPicPr>
            <p:cNvPr id="110" name="Picture 4" descr="Image result for variety logo">
              <a:extLst>
                <a:ext uri="{FF2B5EF4-FFF2-40B4-BE49-F238E27FC236}">
                  <a16:creationId xmlns:a16="http://schemas.microsoft.com/office/drawing/2014/main" id="{E53F231A-9BE0-4DBD-851F-E7EF3F08F7FB}"/>
                </a:ext>
              </a:extLst>
            </p:cNvPr>
            <p:cNvPicPr>
              <a:picLocks noChangeAspect="1" noChangeArrowheads="1"/>
            </p:cNvPicPr>
            <p:nvPr/>
          </p:nvPicPr>
          <p:blipFill>
            <a:blip r:embed="rId16" cstate="hqprint">
              <a:extLst>
                <a:ext uri="{28A0092B-C50C-407E-A947-70E740481C1C}">
                  <a14:useLocalDpi xmlns:a14="http://schemas.microsoft.com/office/drawing/2010/main"/>
                </a:ext>
              </a:extLst>
            </a:blip>
            <a:srcRect/>
            <a:stretch>
              <a:fillRect/>
            </a:stretch>
          </p:blipFill>
          <p:spPr bwMode="auto">
            <a:xfrm>
              <a:off x="7327979" y="2157761"/>
              <a:ext cx="702065" cy="2410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a:extLst>
              <a:ext uri="{FF2B5EF4-FFF2-40B4-BE49-F238E27FC236}">
                <a16:creationId xmlns:a16="http://schemas.microsoft.com/office/drawing/2014/main" id="{9CCF989E-FA7C-4CF3-BC17-457B7A55C1FD}"/>
              </a:ext>
            </a:extLst>
          </p:cNvPr>
          <p:cNvGrpSpPr/>
          <p:nvPr/>
        </p:nvGrpSpPr>
        <p:grpSpPr>
          <a:xfrm>
            <a:off x="3882997" y="5323951"/>
            <a:ext cx="2832128" cy="1097459"/>
            <a:chOff x="3986362" y="3347358"/>
            <a:chExt cx="3414227" cy="1186375"/>
          </a:xfrm>
        </p:grpSpPr>
        <p:sp>
          <p:nvSpPr>
            <p:cNvPr id="112" name="Rectangle: Rounded Corners 111">
              <a:extLst>
                <a:ext uri="{FF2B5EF4-FFF2-40B4-BE49-F238E27FC236}">
                  <a16:creationId xmlns:a16="http://schemas.microsoft.com/office/drawing/2014/main" id="{5CDBCA6E-90C8-4643-BA6E-61EE0ED2292C}"/>
                </a:ext>
              </a:extLst>
            </p:cNvPr>
            <p:cNvSpPr/>
            <p:nvPr/>
          </p:nvSpPr>
          <p:spPr>
            <a:xfrm>
              <a:off x="3986362" y="3347358"/>
              <a:ext cx="3414227" cy="1186375"/>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3" name="Picture 112">
              <a:extLst>
                <a:ext uri="{FF2B5EF4-FFF2-40B4-BE49-F238E27FC236}">
                  <a16:creationId xmlns:a16="http://schemas.microsoft.com/office/drawing/2014/main" id="{7D1BEB0A-4561-4C57-99ED-234D0117A350}"/>
                </a:ext>
              </a:extLst>
            </p:cNvPr>
            <p:cNvPicPr>
              <a:picLocks noChangeAspect="1"/>
            </p:cNvPicPr>
            <p:nvPr/>
          </p:nvPicPr>
          <p:blipFill>
            <a:blip r:embed="rId17" cstate="hqprint">
              <a:clrChange>
                <a:clrFrom>
                  <a:srgbClr val="F9F9F9"/>
                </a:clrFrom>
                <a:clrTo>
                  <a:srgbClr val="F9F9F9">
                    <a:alpha val="0"/>
                  </a:srgbClr>
                </a:clrTo>
              </a:clrChange>
              <a:extLst>
                <a:ext uri="{28A0092B-C50C-407E-A947-70E740481C1C}">
                  <a14:useLocalDpi xmlns:a14="http://schemas.microsoft.com/office/drawing/2010/main"/>
                </a:ext>
              </a:extLst>
            </a:blip>
            <a:stretch>
              <a:fillRect/>
            </a:stretch>
          </p:blipFill>
          <p:spPr>
            <a:xfrm>
              <a:off x="4090301" y="3764579"/>
              <a:ext cx="3210535" cy="692516"/>
            </a:xfrm>
            <a:prstGeom prst="rect">
              <a:avLst/>
            </a:prstGeom>
          </p:spPr>
        </p:pic>
        <p:pic>
          <p:nvPicPr>
            <p:cNvPr id="114" name="Picture 113">
              <a:extLst>
                <a:ext uri="{FF2B5EF4-FFF2-40B4-BE49-F238E27FC236}">
                  <a16:creationId xmlns:a16="http://schemas.microsoft.com/office/drawing/2014/main" id="{36E635E1-5CC4-4377-8EFA-802243513BE9}"/>
                </a:ext>
              </a:extLst>
            </p:cNvPr>
            <p:cNvPicPr>
              <a:picLocks noChangeAspect="1"/>
            </p:cNvPicPr>
            <p:nvPr/>
          </p:nvPicPr>
          <p:blipFill>
            <a:blip r:embed="rId18">
              <a:clrChange>
                <a:clrFrom>
                  <a:srgbClr val="F9F9F9"/>
                </a:clrFrom>
                <a:clrTo>
                  <a:srgbClr val="F9F9F9">
                    <a:alpha val="0"/>
                  </a:srgbClr>
                </a:clrTo>
              </a:clrChange>
            </a:blip>
            <a:stretch>
              <a:fillRect/>
            </a:stretch>
          </p:blipFill>
          <p:spPr>
            <a:xfrm>
              <a:off x="4089139" y="3435325"/>
              <a:ext cx="1069946" cy="268832"/>
            </a:xfrm>
            <a:prstGeom prst="rect">
              <a:avLst/>
            </a:prstGeom>
          </p:spPr>
        </p:pic>
      </p:grpSp>
      <p:grpSp>
        <p:nvGrpSpPr>
          <p:cNvPr id="115" name="Group 114">
            <a:extLst>
              <a:ext uri="{FF2B5EF4-FFF2-40B4-BE49-F238E27FC236}">
                <a16:creationId xmlns:a16="http://schemas.microsoft.com/office/drawing/2014/main" id="{8D788796-4CDA-4549-8963-C961FB751D58}"/>
              </a:ext>
            </a:extLst>
          </p:cNvPr>
          <p:cNvGrpSpPr/>
          <p:nvPr/>
        </p:nvGrpSpPr>
        <p:grpSpPr>
          <a:xfrm>
            <a:off x="282038" y="3098440"/>
            <a:ext cx="3189169" cy="782343"/>
            <a:chOff x="4031900" y="5360698"/>
            <a:chExt cx="5006673" cy="829305"/>
          </a:xfrm>
        </p:grpSpPr>
        <p:sp>
          <p:nvSpPr>
            <p:cNvPr id="116" name="Rectangle: Rounded Corners 115">
              <a:extLst>
                <a:ext uri="{FF2B5EF4-FFF2-40B4-BE49-F238E27FC236}">
                  <a16:creationId xmlns:a16="http://schemas.microsoft.com/office/drawing/2014/main" id="{BB34AD18-6864-404A-861E-E40FFE276406}"/>
                </a:ext>
              </a:extLst>
            </p:cNvPr>
            <p:cNvSpPr/>
            <p:nvPr/>
          </p:nvSpPr>
          <p:spPr>
            <a:xfrm>
              <a:off x="4031900" y="5360698"/>
              <a:ext cx="5006673" cy="829305"/>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7" name="Picture 116">
              <a:extLst>
                <a:ext uri="{FF2B5EF4-FFF2-40B4-BE49-F238E27FC236}">
                  <a16:creationId xmlns:a16="http://schemas.microsoft.com/office/drawing/2014/main" id="{F2BF527D-15B0-4E59-94CD-AB1E9766DBE1}"/>
                </a:ext>
              </a:extLst>
            </p:cNvPr>
            <p:cNvPicPr>
              <a:picLocks noChangeAspect="1"/>
            </p:cNvPicPr>
            <p:nvPr/>
          </p:nvPicPr>
          <p:blipFill>
            <a:blip r:embed="rId19"/>
            <a:stretch>
              <a:fillRect/>
            </a:stretch>
          </p:blipFill>
          <p:spPr>
            <a:xfrm>
              <a:off x="4139393" y="5792130"/>
              <a:ext cx="4804737" cy="283495"/>
            </a:xfrm>
            <a:prstGeom prst="rect">
              <a:avLst/>
            </a:prstGeom>
          </p:spPr>
        </p:pic>
        <p:pic>
          <p:nvPicPr>
            <p:cNvPr id="118" name="Picture 117">
              <a:extLst>
                <a:ext uri="{FF2B5EF4-FFF2-40B4-BE49-F238E27FC236}">
                  <a16:creationId xmlns:a16="http://schemas.microsoft.com/office/drawing/2014/main" id="{D9A76014-8DD1-4823-937D-53C6686FA3D8}"/>
                </a:ext>
              </a:extLst>
            </p:cNvPr>
            <p:cNvPicPr>
              <a:picLocks noChangeAspect="1"/>
            </p:cNvPicPr>
            <p:nvPr/>
          </p:nvPicPr>
          <p:blipFill>
            <a:blip r:embed="rId20"/>
            <a:stretch>
              <a:fillRect/>
            </a:stretch>
          </p:blipFill>
          <p:spPr>
            <a:xfrm>
              <a:off x="4169412" y="5458853"/>
              <a:ext cx="1314136" cy="307455"/>
            </a:xfrm>
            <a:prstGeom prst="rect">
              <a:avLst/>
            </a:prstGeom>
          </p:spPr>
        </p:pic>
      </p:grpSp>
      <p:grpSp>
        <p:nvGrpSpPr>
          <p:cNvPr id="23" name="Group 22">
            <a:extLst>
              <a:ext uri="{FF2B5EF4-FFF2-40B4-BE49-F238E27FC236}">
                <a16:creationId xmlns:a16="http://schemas.microsoft.com/office/drawing/2014/main" id="{30AC9827-370E-40E1-B49E-55F3C70DF938}"/>
              </a:ext>
            </a:extLst>
          </p:cNvPr>
          <p:cNvGrpSpPr/>
          <p:nvPr/>
        </p:nvGrpSpPr>
        <p:grpSpPr>
          <a:xfrm>
            <a:off x="8525071" y="4634790"/>
            <a:ext cx="3589077" cy="854514"/>
            <a:chOff x="9020476" y="4418125"/>
            <a:chExt cx="3589077" cy="854514"/>
          </a:xfrm>
        </p:grpSpPr>
        <p:sp>
          <p:nvSpPr>
            <p:cNvPr id="120" name="Rectangle: Rounded Corners 119">
              <a:extLst>
                <a:ext uri="{FF2B5EF4-FFF2-40B4-BE49-F238E27FC236}">
                  <a16:creationId xmlns:a16="http://schemas.microsoft.com/office/drawing/2014/main" id="{F7C79D97-5CF6-4405-AC68-AFE02AF0C311}"/>
                </a:ext>
              </a:extLst>
            </p:cNvPr>
            <p:cNvSpPr/>
            <p:nvPr/>
          </p:nvSpPr>
          <p:spPr>
            <a:xfrm>
              <a:off x="9020476" y="4418125"/>
              <a:ext cx="3589077" cy="854514"/>
            </a:xfrm>
            <a:prstGeom prst="round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BF535F96-3731-4EF3-B141-B474FC0CC8B2}"/>
                </a:ext>
              </a:extLst>
            </p:cNvPr>
            <p:cNvGrpSpPr/>
            <p:nvPr/>
          </p:nvGrpSpPr>
          <p:grpSpPr>
            <a:xfrm>
              <a:off x="9175473" y="4504520"/>
              <a:ext cx="3360956" cy="751725"/>
              <a:chOff x="9380561" y="4137305"/>
              <a:chExt cx="3686904" cy="856435"/>
            </a:xfrm>
          </p:grpSpPr>
          <p:pic>
            <p:nvPicPr>
              <p:cNvPr id="8" name="Picture 7">
                <a:extLst>
                  <a:ext uri="{FF2B5EF4-FFF2-40B4-BE49-F238E27FC236}">
                    <a16:creationId xmlns:a16="http://schemas.microsoft.com/office/drawing/2014/main" id="{F36A8B54-D24D-4266-A371-1D52011EA6B1}"/>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a:stretch/>
            </p:blipFill>
            <p:spPr>
              <a:xfrm>
                <a:off x="9380561" y="4137305"/>
                <a:ext cx="732199" cy="291827"/>
              </a:xfrm>
              <a:prstGeom prst="rect">
                <a:avLst/>
              </a:prstGeom>
            </p:spPr>
          </p:pic>
          <p:pic>
            <p:nvPicPr>
              <p:cNvPr id="119" name="Picture 118">
                <a:extLst>
                  <a:ext uri="{FF2B5EF4-FFF2-40B4-BE49-F238E27FC236}">
                    <a16:creationId xmlns:a16="http://schemas.microsoft.com/office/drawing/2014/main" id="{0D01B6DB-AC3D-4C38-9F68-4AFA40742A23}"/>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a:stretch/>
            </p:blipFill>
            <p:spPr>
              <a:xfrm>
                <a:off x="9382683" y="4433526"/>
                <a:ext cx="3684782" cy="560214"/>
              </a:xfrm>
              <a:prstGeom prst="rect">
                <a:avLst/>
              </a:prstGeom>
            </p:spPr>
          </p:pic>
        </p:grpSp>
      </p:grpSp>
      <p:grpSp>
        <p:nvGrpSpPr>
          <p:cNvPr id="5" name="Group 4">
            <a:extLst>
              <a:ext uri="{FF2B5EF4-FFF2-40B4-BE49-F238E27FC236}">
                <a16:creationId xmlns:a16="http://schemas.microsoft.com/office/drawing/2014/main" id="{3C6389AC-B07A-4C31-9212-E4267FA7FC49}"/>
              </a:ext>
            </a:extLst>
          </p:cNvPr>
          <p:cNvGrpSpPr/>
          <p:nvPr/>
        </p:nvGrpSpPr>
        <p:grpSpPr>
          <a:xfrm>
            <a:off x="8928539" y="3343343"/>
            <a:ext cx="3076321" cy="1215586"/>
            <a:chOff x="-788630" y="505799"/>
            <a:chExt cx="3750930" cy="1309008"/>
          </a:xfrm>
        </p:grpSpPr>
        <p:sp>
          <p:nvSpPr>
            <p:cNvPr id="67" name="Rectangle: Rounded Corners 66">
              <a:extLst>
                <a:ext uri="{FF2B5EF4-FFF2-40B4-BE49-F238E27FC236}">
                  <a16:creationId xmlns:a16="http://schemas.microsoft.com/office/drawing/2014/main" id="{0B8A91B5-27AE-4169-8684-0583F2D494E9}"/>
                </a:ext>
              </a:extLst>
            </p:cNvPr>
            <p:cNvSpPr/>
            <p:nvPr/>
          </p:nvSpPr>
          <p:spPr>
            <a:xfrm>
              <a:off x="-788630" y="505799"/>
              <a:ext cx="3750930" cy="1309008"/>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997FC7B2-46AB-4FF9-8418-2046ABA8520C}"/>
                </a:ext>
              </a:extLst>
            </p:cNvPr>
            <p:cNvGrpSpPr/>
            <p:nvPr/>
          </p:nvGrpSpPr>
          <p:grpSpPr>
            <a:xfrm>
              <a:off x="-672436" y="599897"/>
              <a:ext cx="3566732" cy="1145885"/>
              <a:chOff x="-324809" y="1893464"/>
              <a:chExt cx="6881681" cy="2463943"/>
            </a:xfrm>
          </p:grpSpPr>
          <p:pic>
            <p:nvPicPr>
              <p:cNvPr id="3" name="Picture 2">
                <a:extLst>
                  <a:ext uri="{FF2B5EF4-FFF2-40B4-BE49-F238E27FC236}">
                    <a16:creationId xmlns:a16="http://schemas.microsoft.com/office/drawing/2014/main" id="{64DE43F0-C677-4D6E-865B-E741EBB36BEC}"/>
                  </a:ext>
                </a:extLst>
              </p:cNvPr>
              <p:cNvPicPr>
                <a:picLocks noChangeAspect="1"/>
              </p:cNvPicPr>
              <p:nvPr/>
            </p:nvPicPr>
            <p:blipFill rotWithShape="1">
              <a:blip r:embed="rId23" cstate="hqprint">
                <a:extLst>
                  <a:ext uri="{28A0092B-C50C-407E-A947-70E740481C1C}">
                    <a14:useLocalDpi xmlns:a14="http://schemas.microsoft.com/office/drawing/2010/main"/>
                  </a:ext>
                </a:extLst>
              </a:blip>
              <a:srcRect/>
              <a:stretch/>
            </p:blipFill>
            <p:spPr>
              <a:xfrm>
                <a:off x="-324809" y="2334202"/>
                <a:ext cx="6881681" cy="2023205"/>
              </a:xfrm>
              <a:prstGeom prst="rect">
                <a:avLst/>
              </a:prstGeom>
            </p:spPr>
          </p:pic>
          <p:pic>
            <p:nvPicPr>
              <p:cNvPr id="65" name="Picture 64">
                <a:extLst>
                  <a:ext uri="{FF2B5EF4-FFF2-40B4-BE49-F238E27FC236}">
                    <a16:creationId xmlns:a16="http://schemas.microsoft.com/office/drawing/2014/main" id="{2C3E6CE2-99B7-4246-A8FA-53AE9CFDCAB9}"/>
                  </a:ext>
                </a:extLst>
              </p:cNvPr>
              <p:cNvPicPr>
                <a:picLocks noChangeAspect="1"/>
              </p:cNvPicPr>
              <p:nvPr/>
            </p:nvPicPr>
            <p:blipFill rotWithShape="1">
              <a:blip r:embed="rId24" cstate="hqprint">
                <a:extLst>
                  <a:ext uri="{28A0092B-C50C-407E-A947-70E740481C1C}">
                    <a14:useLocalDpi xmlns:a14="http://schemas.microsoft.com/office/drawing/2010/main"/>
                  </a:ext>
                </a:extLst>
              </a:blip>
              <a:srcRect/>
              <a:stretch/>
            </p:blipFill>
            <p:spPr>
              <a:xfrm>
                <a:off x="-322036" y="1893464"/>
                <a:ext cx="950245" cy="447447"/>
              </a:xfrm>
              <a:prstGeom prst="rect">
                <a:avLst/>
              </a:prstGeom>
            </p:spPr>
          </p:pic>
        </p:grpSp>
      </p:grpSp>
      <p:grpSp>
        <p:nvGrpSpPr>
          <p:cNvPr id="63" name="Group 62">
            <a:extLst>
              <a:ext uri="{FF2B5EF4-FFF2-40B4-BE49-F238E27FC236}">
                <a16:creationId xmlns:a16="http://schemas.microsoft.com/office/drawing/2014/main" id="{AF854B19-C552-403F-AEBE-FB4E712B9EF0}"/>
              </a:ext>
            </a:extLst>
          </p:cNvPr>
          <p:cNvGrpSpPr/>
          <p:nvPr/>
        </p:nvGrpSpPr>
        <p:grpSpPr>
          <a:xfrm>
            <a:off x="367881" y="5089955"/>
            <a:ext cx="3103669" cy="1298883"/>
            <a:chOff x="61238" y="4145636"/>
            <a:chExt cx="2824603" cy="1234001"/>
          </a:xfrm>
        </p:grpSpPr>
        <p:sp>
          <p:nvSpPr>
            <p:cNvPr id="64" name="Rectangle: Rounded Corners 63">
              <a:extLst>
                <a:ext uri="{FF2B5EF4-FFF2-40B4-BE49-F238E27FC236}">
                  <a16:creationId xmlns:a16="http://schemas.microsoft.com/office/drawing/2014/main" id="{C55035D7-9E59-4AAC-89EB-4074EA38535A}"/>
                </a:ext>
              </a:extLst>
            </p:cNvPr>
            <p:cNvSpPr/>
            <p:nvPr/>
          </p:nvSpPr>
          <p:spPr>
            <a:xfrm>
              <a:off x="61238" y="4145636"/>
              <a:ext cx="2824603" cy="1234001"/>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6" name="Picture 65">
              <a:extLst>
                <a:ext uri="{FF2B5EF4-FFF2-40B4-BE49-F238E27FC236}">
                  <a16:creationId xmlns:a16="http://schemas.microsoft.com/office/drawing/2014/main" id="{72002412-2AA8-4A01-B155-5771D936FD8B}"/>
                </a:ext>
              </a:extLst>
            </p:cNvPr>
            <p:cNvPicPr>
              <a:picLocks noChangeAspect="1"/>
            </p:cNvPicPr>
            <p:nvPr/>
          </p:nvPicPr>
          <p:blipFill rotWithShape="1">
            <a:blip r:embed="rId2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49310" y="4487660"/>
              <a:ext cx="2660703" cy="862162"/>
            </a:xfrm>
            <a:prstGeom prst="rect">
              <a:avLst/>
            </a:prstGeom>
          </p:spPr>
        </p:pic>
        <p:pic>
          <p:nvPicPr>
            <p:cNvPr id="86" name="Picture 85">
              <a:extLst>
                <a:ext uri="{FF2B5EF4-FFF2-40B4-BE49-F238E27FC236}">
                  <a16:creationId xmlns:a16="http://schemas.microsoft.com/office/drawing/2014/main" id="{5217F478-D666-4E3F-9B51-F5C67E32B755}"/>
                </a:ext>
              </a:extLst>
            </p:cNvPr>
            <p:cNvPicPr>
              <a:picLocks noChangeAspect="1"/>
            </p:cNvPicPr>
            <p:nvPr/>
          </p:nvPicPr>
          <p:blipFill rotWithShape="1">
            <a:blip r:embed="rId26" cstate="hqprint">
              <a:extLst>
                <a:ext uri="{28A0092B-C50C-407E-A947-70E740481C1C}">
                  <a14:useLocalDpi xmlns:a14="http://schemas.microsoft.com/office/drawing/2010/main"/>
                </a:ext>
              </a:extLst>
            </a:blip>
            <a:srcRect/>
            <a:stretch/>
          </p:blipFill>
          <p:spPr>
            <a:xfrm>
              <a:off x="156521" y="4200923"/>
              <a:ext cx="716343" cy="272236"/>
            </a:xfrm>
            <a:prstGeom prst="rect">
              <a:avLst/>
            </a:prstGeom>
          </p:spPr>
        </p:pic>
      </p:grpSp>
      <p:grpSp>
        <p:nvGrpSpPr>
          <p:cNvPr id="96" name="Group 95">
            <a:extLst>
              <a:ext uri="{FF2B5EF4-FFF2-40B4-BE49-F238E27FC236}">
                <a16:creationId xmlns:a16="http://schemas.microsoft.com/office/drawing/2014/main" id="{C5AFFA33-274A-4701-8D8B-9233EAD3580F}"/>
              </a:ext>
            </a:extLst>
          </p:cNvPr>
          <p:cNvGrpSpPr/>
          <p:nvPr/>
        </p:nvGrpSpPr>
        <p:grpSpPr>
          <a:xfrm>
            <a:off x="3983888" y="3640601"/>
            <a:ext cx="4500144" cy="820320"/>
            <a:chOff x="43850" y="2063772"/>
            <a:chExt cx="4232872" cy="688947"/>
          </a:xfrm>
        </p:grpSpPr>
        <p:sp>
          <p:nvSpPr>
            <p:cNvPr id="97" name="Rectangle: Rounded Corners 96">
              <a:extLst>
                <a:ext uri="{FF2B5EF4-FFF2-40B4-BE49-F238E27FC236}">
                  <a16:creationId xmlns:a16="http://schemas.microsoft.com/office/drawing/2014/main" id="{D89AA07B-8357-44C5-8545-8D0208C3FB0F}"/>
                </a:ext>
              </a:extLst>
            </p:cNvPr>
            <p:cNvSpPr/>
            <p:nvPr/>
          </p:nvSpPr>
          <p:spPr>
            <a:xfrm>
              <a:off x="43850" y="2063772"/>
              <a:ext cx="4232872" cy="688947"/>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8" name="Group 97">
              <a:extLst>
                <a:ext uri="{FF2B5EF4-FFF2-40B4-BE49-F238E27FC236}">
                  <a16:creationId xmlns:a16="http://schemas.microsoft.com/office/drawing/2014/main" id="{377D362A-97EA-4BDB-9278-5DD77BC05897}"/>
                </a:ext>
              </a:extLst>
            </p:cNvPr>
            <p:cNvGrpSpPr/>
            <p:nvPr/>
          </p:nvGrpSpPr>
          <p:grpSpPr>
            <a:xfrm>
              <a:off x="202186" y="2159038"/>
              <a:ext cx="3979629" cy="500428"/>
              <a:chOff x="1435855" y="4583134"/>
              <a:chExt cx="8084442" cy="718431"/>
            </a:xfrm>
          </p:grpSpPr>
          <p:pic>
            <p:nvPicPr>
              <p:cNvPr id="121" name="Picture 120">
                <a:extLst>
                  <a:ext uri="{FF2B5EF4-FFF2-40B4-BE49-F238E27FC236}">
                    <a16:creationId xmlns:a16="http://schemas.microsoft.com/office/drawing/2014/main" id="{3F0A7D05-8168-424F-B675-567AE96BE76D}"/>
                  </a:ext>
                </a:extLst>
              </p:cNvPr>
              <p:cNvPicPr>
                <a:picLocks noChangeAspect="1"/>
              </p:cNvPicPr>
              <p:nvPr/>
            </p:nvPicPr>
            <p:blipFill rotWithShape="1">
              <a:blip r:embed="rId27" cstate="hqprint">
                <a:extLst>
                  <a:ext uri="{28A0092B-C50C-407E-A947-70E740481C1C}">
                    <a14:useLocalDpi xmlns:a14="http://schemas.microsoft.com/office/drawing/2010/main"/>
                  </a:ext>
                </a:extLst>
              </a:blip>
              <a:srcRect/>
              <a:stretch/>
            </p:blipFill>
            <p:spPr>
              <a:xfrm>
                <a:off x="1435855" y="4583134"/>
                <a:ext cx="1935278" cy="243926"/>
              </a:xfrm>
              <a:prstGeom prst="rect">
                <a:avLst/>
              </a:prstGeom>
            </p:spPr>
          </p:pic>
          <p:pic>
            <p:nvPicPr>
              <p:cNvPr id="122" name="Picture 121">
                <a:extLst>
                  <a:ext uri="{FF2B5EF4-FFF2-40B4-BE49-F238E27FC236}">
                    <a16:creationId xmlns:a16="http://schemas.microsoft.com/office/drawing/2014/main" id="{26A41003-2723-4C65-B28D-3651507206EA}"/>
                  </a:ext>
                </a:extLst>
              </p:cNvPr>
              <p:cNvPicPr>
                <a:picLocks noChangeAspect="1"/>
              </p:cNvPicPr>
              <p:nvPr/>
            </p:nvPicPr>
            <p:blipFill rotWithShape="1">
              <a:blip r:embed="rId28" cstate="hqprint">
                <a:extLst>
                  <a:ext uri="{28A0092B-C50C-407E-A947-70E740481C1C}">
                    <a14:useLocalDpi xmlns:a14="http://schemas.microsoft.com/office/drawing/2010/main"/>
                  </a:ext>
                </a:extLst>
              </a:blip>
              <a:srcRect/>
              <a:stretch/>
            </p:blipFill>
            <p:spPr>
              <a:xfrm>
                <a:off x="1435855" y="4812510"/>
                <a:ext cx="8084442" cy="489055"/>
              </a:xfrm>
              <a:prstGeom prst="rect">
                <a:avLst/>
              </a:prstGeom>
            </p:spPr>
          </p:pic>
        </p:grpSp>
      </p:grpSp>
    </p:spTree>
    <p:extLst>
      <p:ext uri="{BB962C8B-B14F-4D97-AF65-F5344CB8AC3E}">
        <p14:creationId xmlns:p14="http://schemas.microsoft.com/office/powerpoint/2010/main" val="32428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70" name="TextBox 69">
            <a:extLst>
              <a:ext uri="{FF2B5EF4-FFF2-40B4-BE49-F238E27FC236}">
                <a16:creationId xmlns:a16="http://schemas.microsoft.com/office/drawing/2014/main" id="{D735D0F8-3DB5-402E-A037-50A24D477A52}"/>
              </a:ext>
            </a:extLst>
          </p:cNvPr>
          <p:cNvSpPr txBox="1"/>
          <p:nvPr/>
        </p:nvSpPr>
        <p:spPr>
          <a:xfrm>
            <a:off x="546750" y="6074935"/>
            <a:ext cx="114441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iSpot.tv. Data represents 117 measured broadcast and cable TV networks and is based on national ad units viewed on a live + same day basis, plus up to 30-day time-shifted, includes over-the-top streaming, over-the-air transmissions. Data is built up from individual ad impressions for every national ad unit (i.e., ad ratings), as extrapolated from the</a:t>
            </a:r>
            <a:r>
              <a:rPr lang="en-US" sz="800">
                <a:solidFill>
                  <a:srgbClr val="1F1A62"/>
                </a:solidFill>
                <a:latin typeface="Helvetica" panose="020B0403020202020204" pitchFamily="34" charset="0"/>
              </a:rPr>
              <a:t> iSpot.tv panel to the U.S. TV viewer census. The resulting data set takes the average ad rating within each day, network and daypart combination and is then added up to generate results for all of TV (i.e., ‘total monthly average’). Base = households, with A18-49 &amp; A25-54. See appendix for more methodology details.</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46" name="Rectangle 45">
            <a:extLst>
              <a:ext uri="{FF2B5EF4-FFF2-40B4-BE49-F238E27FC236}">
                <a16:creationId xmlns:a16="http://schemas.microsoft.com/office/drawing/2014/main" id="{90D3A715-FB61-4838-9AF8-1C6A8E108EDF}"/>
              </a:ext>
            </a:extLst>
          </p:cNvPr>
          <p:cNvSpPr/>
          <p:nvPr/>
        </p:nvSpPr>
        <p:spPr>
          <a:xfrm>
            <a:off x="153492" y="228635"/>
            <a:ext cx="1089472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Because of TV’s ability to quickly pivot their content, year-over-year average ad ratings were up 6% on HHs and 5% on major demos </a:t>
            </a:r>
            <a:endParaRPr kumimoji="0" lang="en-US" sz="2600" b="1" i="0" u="none" strike="noStrike" kern="1200" cap="none" spc="0" normalizeH="0" baseline="0" noProof="0">
              <a:ln>
                <a:noFill/>
              </a:ln>
              <a:solidFill>
                <a:srgbClr val="D555B3"/>
              </a:solidFill>
              <a:effectLst/>
              <a:uLnTx/>
              <a:uFillTx/>
              <a:latin typeface="Helvetica" pitchFamily="2" charset="0"/>
              <a:ea typeface="+mn-ea"/>
              <a:cs typeface="+mn-cs"/>
            </a:endParaRPr>
          </a:p>
        </p:txBody>
      </p:sp>
      <p:graphicFrame>
        <p:nvGraphicFramePr>
          <p:cNvPr id="4" name="Chart 3">
            <a:extLst>
              <a:ext uri="{FF2B5EF4-FFF2-40B4-BE49-F238E27FC236}">
                <a16:creationId xmlns:a16="http://schemas.microsoft.com/office/drawing/2014/main" id="{CE120633-DF61-45A9-AB88-B158BE469ED3}"/>
              </a:ext>
            </a:extLst>
          </p:cNvPr>
          <p:cNvGraphicFramePr/>
          <p:nvPr>
            <p:extLst>
              <p:ext uri="{D42A27DB-BD31-4B8C-83A1-F6EECF244321}">
                <p14:modId xmlns:p14="http://schemas.microsoft.com/office/powerpoint/2010/main" val="1027816174"/>
              </p:ext>
            </p:extLst>
          </p:nvPr>
        </p:nvGraphicFramePr>
        <p:xfrm>
          <a:off x="1216516" y="1643905"/>
          <a:ext cx="9086507" cy="3569118"/>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a:extLst>
              <a:ext uri="{FF2B5EF4-FFF2-40B4-BE49-F238E27FC236}">
                <a16:creationId xmlns:a16="http://schemas.microsoft.com/office/drawing/2014/main" id="{7DA9D49F-0053-4278-9A73-6AF02EE3FC5C}"/>
              </a:ext>
            </a:extLst>
          </p:cNvPr>
          <p:cNvSpPr txBox="1"/>
          <p:nvPr/>
        </p:nvSpPr>
        <p:spPr>
          <a:xfrm>
            <a:off x="8807771" y="2382285"/>
            <a:ext cx="849628" cy="338554"/>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+5.9%</a:t>
            </a:r>
          </a:p>
        </p:txBody>
      </p:sp>
      <p:sp>
        <p:nvSpPr>
          <p:cNvPr id="9" name="TextBox 8">
            <a:extLst>
              <a:ext uri="{FF2B5EF4-FFF2-40B4-BE49-F238E27FC236}">
                <a16:creationId xmlns:a16="http://schemas.microsoft.com/office/drawing/2014/main" id="{C6F26972-C39C-45B0-A52D-848F9F75E6D7}"/>
              </a:ext>
            </a:extLst>
          </p:cNvPr>
          <p:cNvSpPr txBox="1"/>
          <p:nvPr/>
        </p:nvSpPr>
        <p:spPr>
          <a:xfrm>
            <a:off x="1760707" y="5180954"/>
            <a:ext cx="8440664" cy="76944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YoY Difference By Demo (in millions)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solidFill>
                <a:srgbClr val="1F1A62"/>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DF15EB3B-2B41-490A-B8A8-02C62341CBFB}"/>
              </a:ext>
            </a:extLst>
          </p:cNvPr>
          <p:cNvSpPr txBox="1"/>
          <p:nvPr/>
        </p:nvSpPr>
        <p:spPr>
          <a:xfrm>
            <a:off x="1989059" y="5426052"/>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P18-49:</a:t>
            </a:r>
          </a:p>
        </p:txBody>
      </p:sp>
      <p:sp>
        <p:nvSpPr>
          <p:cNvPr id="12" name="TextBox 11">
            <a:extLst>
              <a:ext uri="{FF2B5EF4-FFF2-40B4-BE49-F238E27FC236}">
                <a16:creationId xmlns:a16="http://schemas.microsoft.com/office/drawing/2014/main" id="{C1C3469F-2EF8-4B41-9F56-51EC3D804BFF}"/>
              </a:ext>
            </a:extLst>
          </p:cNvPr>
          <p:cNvSpPr txBox="1"/>
          <p:nvPr/>
        </p:nvSpPr>
        <p:spPr>
          <a:xfrm>
            <a:off x="1990630" y="5625584"/>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P25-54:</a:t>
            </a:r>
          </a:p>
        </p:txBody>
      </p:sp>
      <p:sp>
        <p:nvSpPr>
          <p:cNvPr id="13" name="TextBox 12">
            <a:extLst>
              <a:ext uri="{FF2B5EF4-FFF2-40B4-BE49-F238E27FC236}">
                <a16:creationId xmlns:a16="http://schemas.microsoft.com/office/drawing/2014/main" id="{C7194A0A-3C90-4857-BE09-3D849B64513A}"/>
              </a:ext>
            </a:extLst>
          </p:cNvPr>
          <p:cNvSpPr txBox="1"/>
          <p:nvPr/>
        </p:nvSpPr>
        <p:spPr>
          <a:xfrm>
            <a:off x="3435938" y="541819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1,881</a:t>
            </a:r>
          </a:p>
        </p:txBody>
      </p:sp>
      <p:sp>
        <p:nvSpPr>
          <p:cNvPr id="14" name="TextBox 13">
            <a:extLst>
              <a:ext uri="{FF2B5EF4-FFF2-40B4-BE49-F238E27FC236}">
                <a16:creationId xmlns:a16="http://schemas.microsoft.com/office/drawing/2014/main" id="{51DC905E-57A6-4BED-A2D0-1972B1E9159D}"/>
              </a:ext>
            </a:extLst>
          </p:cNvPr>
          <p:cNvSpPr txBox="1"/>
          <p:nvPr/>
        </p:nvSpPr>
        <p:spPr>
          <a:xfrm>
            <a:off x="3428080" y="5636583"/>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1F1A62"/>
                </a:solidFill>
                <a:latin typeface="Helvetica" panose="020B0403020202020204" pitchFamily="34" charset="0"/>
              </a:rPr>
              <a:t>1,921</a:t>
            </a:r>
            <a:endPar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C9748EF5-B895-4886-A3EF-D67725A581F4}"/>
              </a:ext>
            </a:extLst>
          </p:cNvPr>
          <p:cNvSpPr txBox="1"/>
          <p:nvPr/>
        </p:nvSpPr>
        <p:spPr>
          <a:xfrm>
            <a:off x="7715069" y="5419764"/>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1,970</a:t>
            </a:r>
          </a:p>
        </p:txBody>
      </p:sp>
      <p:sp>
        <p:nvSpPr>
          <p:cNvPr id="19" name="TextBox 18">
            <a:extLst>
              <a:ext uri="{FF2B5EF4-FFF2-40B4-BE49-F238E27FC236}">
                <a16:creationId xmlns:a16="http://schemas.microsoft.com/office/drawing/2014/main" id="{0119AEAC-BF6B-4AE5-81B6-021C281A3385}"/>
              </a:ext>
            </a:extLst>
          </p:cNvPr>
          <p:cNvSpPr txBox="1"/>
          <p:nvPr/>
        </p:nvSpPr>
        <p:spPr>
          <a:xfrm>
            <a:off x="7707211" y="5638151"/>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2,015</a:t>
            </a:r>
          </a:p>
        </p:txBody>
      </p:sp>
      <p:sp>
        <p:nvSpPr>
          <p:cNvPr id="20" name="TextBox 19">
            <a:extLst>
              <a:ext uri="{FF2B5EF4-FFF2-40B4-BE49-F238E27FC236}">
                <a16:creationId xmlns:a16="http://schemas.microsoft.com/office/drawing/2014/main" id="{5F3044FC-AE63-47AD-9AF5-D6106B10F1F9}"/>
              </a:ext>
            </a:extLst>
          </p:cNvPr>
          <p:cNvSpPr txBox="1"/>
          <p:nvPr/>
        </p:nvSpPr>
        <p:spPr>
          <a:xfrm>
            <a:off x="8953685" y="541976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+4.8%</a:t>
            </a:r>
          </a:p>
        </p:txBody>
      </p:sp>
      <p:sp>
        <p:nvSpPr>
          <p:cNvPr id="21" name="TextBox 20">
            <a:extLst>
              <a:ext uri="{FF2B5EF4-FFF2-40B4-BE49-F238E27FC236}">
                <a16:creationId xmlns:a16="http://schemas.microsoft.com/office/drawing/2014/main" id="{9B734279-F4F3-4BC6-8DC8-EA5C8D1DA611}"/>
              </a:ext>
            </a:extLst>
          </p:cNvPr>
          <p:cNvSpPr txBox="1"/>
          <p:nvPr/>
        </p:nvSpPr>
        <p:spPr>
          <a:xfrm>
            <a:off x="8945827" y="5638154"/>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+4.9%</a:t>
            </a:r>
          </a:p>
        </p:txBody>
      </p:sp>
      <p:pic>
        <p:nvPicPr>
          <p:cNvPr id="22" name="Picture 21">
            <a:extLst>
              <a:ext uri="{FF2B5EF4-FFF2-40B4-BE49-F238E27FC236}">
                <a16:creationId xmlns:a16="http://schemas.microsoft.com/office/drawing/2014/main" id="{5D9829AE-ED5B-45A5-8AAE-CE0A48E4F53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cxnSp>
        <p:nvCxnSpPr>
          <p:cNvPr id="23" name="Straight Connector 22">
            <a:extLst>
              <a:ext uri="{FF2B5EF4-FFF2-40B4-BE49-F238E27FC236}">
                <a16:creationId xmlns:a16="http://schemas.microsoft.com/office/drawing/2014/main" id="{2714B4D1-1016-4D8A-8322-78D3B80743EB}"/>
              </a:ext>
            </a:extLst>
          </p:cNvPr>
          <p:cNvCxnSpPr/>
          <p:nvPr/>
        </p:nvCxnSpPr>
        <p:spPr>
          <a:xfrm>
            <a:off x="8761358" y="5410984"/>
            <a:ext cx="0" cy="435715"/>
          </a:xfrm>
          <a:prstGeom prst="line">
            <a:avLst/>
          </a:prstGeom>
          <a:ln>
            <a:solidFill>
              <a:srgbClr val="1F1A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65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6" name="Rectangle 45">
            <a:extLst>
              <a:ext uri="{FF2B5EF4-FFF2-40B4-BE49-F238E27FC236}">
                <a16:creationId xmlns:a16="http://schemas.microsoft.com/office/drawing/2014/main" id="{90D3A715-FB61-4838-9AF8-1C6A8E108EDF}"/>
              </a:ext>
            </a:extLst>
          </p:cNvPr>
          <p:cNvSpPr/>
          <p:nvPr/>
        </p:nvSpPr>
        <p:spPr>
          <a:xfrm>
            <a:off x="228908" y="228635"/>
            <a:ext cx="1092300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Ad ratings were consistently up through the summer </a:t>
            </a:r>
            <a:r>
              <a:rPr lang="en-US" sz="2600" b="1">
                <a:solidFill>
                  <a:srgbClr val="1F1A62"/>
                </a:solidFill>
                <a:latin typeface="Helvetica" pitchFamily="2" charset="0"/>
              </a:rPr>
              <a:t>as news was strong, TV networks released new specials and sports returned</a:t>
            </a:r>
            <a:endParaRPr kumimoji="0" lang="en-US" sz="2600" b="1" i="0" u="none" strike="noStrike" kern="1200" cap="none" spc="0" normalizeH="0" baseline="0" noProof="0">
              <a:ln>
                <a:noFill/>
              </a:ln>
              <a:solidFill>
                <a:srgbClr val="D555B3"/>
              </a:solidFill>
              <a:effectLst/>
              <a:uLnTx/>
              <a:uFillTx/>
              <a:latin typeface="Helvetica" pitchFamily="2" charset="0"/>
              <a:ea typeface="+mn-ea"/>
              <a:cs typeface="+mn-cs"/>
            </a:endParaRPr>
          </a:p>
        </p:txBody>
      </p:sp>
      <p:graphicFrame>
        <p:nvGraphicFramePr>
          <p:cNvPr id="4" name="Chart 3">
            <a:extLst>
              <a:ext uri="{FF2B5EF4-FFF2-40B4-BE49-F238E27FC236}">
                <a16:creationId xmlns:a16="http://schemas.microsoft.com/office/drawing/2014/main" id="{CE120633-DF61-45A9-AB88-B158BE469ED3}"/>
              </a:ext>
            </a:extLst>
          </p:cNvPr>
          <p:cNvGraphicFramePr/>
          <p:nvPr>
            <p:extLst>
              <p:ext uri="{D42A27DB-BD31-4B8C-83A1-F6EECF244321}">
                <p14:modId xmlns:p14="http://schemas.microsoft.com/office/powerpoint/2010/main" val="3258631899"/>
              </p:ext>
            </p:extLst>
          </p:nvPr>
        </p:nvGraphicFramePr>
        <p:xfrm>
          <a:off x="876443" y="1244339"/>
          <a:ext cx="10353092" cy="4147794"/>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E85811A3-042E-46C4-9C90-00BAA77EBD6E}"/>
              </a:ext>
            </a:extLst>
          </p:cNvPr>
          <p:cNvSpPr txBox="1"/>
          <p:nvPr/>
        </p:nvSpPr>
        <p:spPr>
          <a:xfrm>
            <a:off x="10589069" y="2889206"/>
            <a:ext cx="72648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-0.3%</a:t>
            </a:r>
          </a:p>
        </p:txBody>
      </p:sp>
      <p:sp>
        <p:nvSpPr>
          <p:cNvPr id="31" name="TextBox 30">
            <a:extLst>
              <a:ext uri="{FF2B5EF4-FFF2-40B4-BE49-F238E27FC236}">
                <a16:creationId xmlns:a16="http://schemas.microsoft.com/office/drawing/2014/main" id="{E552F234-4569-4C69-A187-3372DB16C6E8}"/>
              </a:ext>
            </a:extLst>
          </p:cNvPr>
          <p:cNvSpPr txBox="1"/>
          <p:nvPr/>
        </p:nvSpPr>
        <p:spPr>
          <a:xfrm>
            <a:off x="8002594" y="2698917"/>
            <a:ext cx="765345"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+6.6%</a:t>
            </a:r>
          </a:p>
        </p:txBody>
      </p:sp>
      <p:sp>
        <p:nvSpPr>
          <p:cNvPr id="33" name="TextBox 32">
            <a:extLst>
              <a:ext uri="{FF2B5EF4-FFF2-40B4-BE49-F238E27FC236}">
                <a16:creationId xmlns:a16="http://schemas.microsoft.com/office/drawing/2014/main" id="{7DA9D49F-0053-4278-9A73-6AF02EE3FC5C}"/>
              </a:ext>
            </a:extLst>
          </p:cNvPr>
          <p:cNvSpPr txBox="1"/>
          <p:nvPr/>
        </p:nvSpPr>
        <p:spPr>
          <a:xfrm>
            <a:off x="5531012" y="2545029"/>
            <a:ext cx="849628"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+12.7%</a:t>
            </a:r>
          </a:p>
        </p:txBody>
      </p:sp>
      <p:sp>
        <p:nvSpPr>
          <p:cNvPr id="34" name="TextBox 33">
            <a:extLst>
              <a:ext uri="{FF2B5EF4-FFF2-40B4-BE49-F238E27FC236}">
                <a16:creationId xmlns:a16="http://schemas.microsoft.com/office/drawing/2014/main" id="{757D929E-E89E-4696-B14D-5EE08CE02D22}"/>
              </a:ext>
            </a:extLst>
          </p:cNvPr>
          <p:cNvSpPr txBox="1"/>
          <p:nvPr/>
        </p:nvSpPr>
        <p:spPr>
          <a:xfrm>
            <a:off x="2987627" y="2698918"/>
            <a:ext cx="779164" cy="307777"/>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+4.5%</a:t>
            </a:r>
          </a:p>
        </p:txBody>
      </p:sp>
      <p:sp>
        <p:nvSpPr>
          <p:cNvPr id="17" name="TextBox 16">
            <a:extLst>
              <a:ext uri="{FF2B5EF4-FFF2-40B4-BE49-F238E27FC236}">
                <a16:creationId xmlns:a16="http://schemas.microsoft.com/office/drawing/2014/main" id="{5C012C3A-ABDD-4F08-9AA1-0127347E0395}"/>
              </a:ext>
            </a:extLst>
          </p:cNvPr>
          <p:cNvSpPr txBox="1"/>
          <p:nvPr/>
        </p:nvSpPr>
        <p:spPr>
          <a:xfrm>
            <a:off x="546750" y="6074935"/>
            <a:ext cx="114441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 iSpot.tv. Data represents 117 measured broadcast and cable TV networks and is based on national ad units viewed on a live + same day basis, plus up to 30-day time-shifted, includes over-the-top streaming, over-the-air transmissions. Data is built up from individual ad impressions for every national ad unit (i.e., ad ratings), as extrapolated from the</a:t>
            </a:r>
            <a:r>
              <a:rPr lang="en-US" sz="800">
                <a:solidFill>
                  <a:srgbClr val="1F1A62"/>
                </a:solidFill>
                <a:latin typeface="Helvetica" panose="020B0403020202020204" pitchFamily="34" charset="0"/>
              </a:rPr>
              <a:t> iSpot.tv panel to the U.S. TV viewer census. The resulting data set takes the average ad rating within each day, network and daypart combination and is then added up to generate results for all of TV (i.e., ‘total monthly average’). Base = households, with A18-49 &amp; A25-54. See appendix for more methodology details.</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68217D31-13A1-4341-857F-0DE2011F050C}"/>
              </a:ext>
            </a:extLst>
          </p:cNvPr>
          <p:cNvSpPr txBox="1"/>
          <p:nvPr/>
        </p:nvSpPr>
        <p:spPr>
          <a:xfrm>
            <a:off x="962465" y="5294077"/>
            <a:ext cx="10189444" cy="769441"/>
          </a:xfrm>
          <a:prstGeom prst="rect">
            <a:avLst/>
          </a:prstGeom>
          <a:no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YoY % Difference By Demo</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a:solidFill>
                <a:srgbClr val="1F1A62"/>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3" name="TextBox 12">
            <a:extLst>
              <a:ext uri="{FF2B5EF4-FFF2-40B4-BE49-F238E27FC236}">
                <a16:creationId xmlns:a16="http://schemas.microsoft.com/office/drawing/2014/main" id="{C760BD9C-7854-4255-90DA-14EEC5A07919}"/>
              </a:ext>
            </a:extLst>
          </p:cNvPr>
          <p:cNvSpPr txBox="1"/>
          <p:nvPr/>
        </p:nvSpPr>
        <p:spPr>
          <a:xfrm>
            <a:off x="1046378" y="5539175"/>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P18-49:</a:t>
            </a:r>
          </a:p>
        </p:txBody>
      </p:sp>
      <p:sp>
        <p:nvSpPr>
          <p:cNvPr id="14" name="TextBox 13">
            <a:extLst>
              <a:ext uri="{FF2B5EF4-FFF2-40B4-BE49-F238E27FC236}">
                <a16:creationId xmlns:a16="http://schemas.microsoft.com/office/drawing/2014/main" id="{56BFDBA2-D0B1-4833-83F1-048EFFF41176}"/>
              </a:ext>
            </a:extLst>
          </p:cNvPr>
          <p:cNvSpPr txBox="1"/>
          <p:nvPr/>
        </p:nvSpPr>
        <p:spPr>
          <a:xfrm>
            <a:off x="1047949" y="5738707"/>
            <a:ext cx="725864"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P25-54:</a:t>
            </a:r>
          </a:p>
        </p:txBody>
      </p:sp>
      <p:sp>
        <p:nvSpPr>
          <p:cNvPr id="16" name="TextBox 15">
            <a:extLst>
              <a:ext uri="{FF2B5EF4-FFF2-40B4-BE49-F238E27FC236}">
                <a16:creationId xmlns:a16="http://schemas.microsoft.com/office/drawing/2014/main" id="{B47DAF42-71B4-4676-A26C-45E0BE214CED}"/>
              </a:ext>
            </a:extLst>
          </p:cNvPr>
          <p:cNvSpPr txBox="1"/>
          <p:nvPr/>
        </p:nvSpPr>
        <p:spPr>
          <a:xfrm>
            <a:off x="2273428" y="5531319"/>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+2.3%</a:t>
            </a:r>
          </a:p>
        </p:txBody>
      </p:sp>
      <p:sp>
        <p:nvSpPr>
          <p:cNvPr id="19" name="TextBox 18">
            <a:extLst>
              <a:ext uri="{FF2B5EF4-FFF2-40B4-BE49-F238E27FC236}">
                <a16:creationId xmlns:a16="http://schemas.microsoft.com/office/drawing/2014/main" id="{C86236FD-A5E6-4568-BE9A-D397250BB936}"/>
              </a:ext>
            </a:extLst>
          </p:cNvPr>
          <p:cNvSpPr txBox="1"/>
          <p:nvPr/>
        </p:nvSpPr>
        <p:spPr>
          <a:xfrm>
            <a:off x="2265570" y="574970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+2.8%</a:t>
            </a:r>
          </a:p>
        </p:txBody>
      </p:sp>
      <p:sp>
        <p:nvSpPr>
          <p:cNvPr id="20" name="TextBox 19">
            <a:extLst>
              <a:ext uri="{FF2B5EF4-FFF2-40B4-BE49-F238E27FC236}">
                <a16:creationId xmlns:a16="http://schemas.microsoft.com/office/drawing/2014/main" id="{DB6E6EDF-6E48-4A0C-B73D-45B172DA7758}"/>
              </a:ext>
            </a:extLst>
          </p:cNvPr>
          <p:cNvSpPr txBox="1"/>
          <p:nvPr/>
        </p:nvSpPr>
        <p:spPr>
          <a:xfrm>
            <a:off x="4820233" y="5532889"/>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+11.4%</a:t>
            </a:r>
          </a:p>
        </p:txBody>
      </p:sp>
      <p:sp>
        <p:nvSpPr>
          <p:cNvPr id="21" name="TextBox 20">
            <a:extLst>
              <a:ext uri="{FF2B5EF4-FFF2-40B4-BE49-F238E27FC236}">
                <a16:creationId xmlns:a16="http://schemas.microsoft.com/office/drawing/2014/main" id="{0F8A4A3F-B2B9-4903-B649-04BDBC65B7DB}"/>
              </a:ext>
            </a:extLst>
          </p:cNvPr>
          <p:cNvSpPr txBox="1"/>
          <p:nvPr/>
        </p:nvSpPr>
        <p:spPr>
          <a:xfrm>
            <a:off x="4812375" y="5751276"/>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+11.9%</a:t>
            </a:r>
          </a:p>
        </p:txBody>
      </p:sp>
      <p:sp>
        <p:nvSpPr>
          <p:cNvPr id="22" name="TextBox 21">
            <a:extLst>
              <a:ext uri="{FF2B5EF4-FFF2-40B4-BE49-F238E27FC236}">
                <a16:creationId xmlns:a16="http://schemas.microsoft.com/office/drawing/2014/main" id="{830A4A14-67CB-48FA-923C-82F24E4C1F47}"/>
              </a:ext>
            </a:extLst>
          </p:cNvPr>
          <p:cNvSpPr txBox="1"/>
          <p:nvPr/>
        </p:nvSpPr>
        <p:spPr>
          <a:xfrm>
            <a:off x="7337191" y="553288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+5.9%</a:t>
            </a:r>
          </a:p>
        </p:txBody>
      </p:sp>
      <p:sp>
        <p:nvSpPr>
          <p:cNvPr id="23" name="TextBox 22">
            <a:extLst>
              <a:ext uri="{FF2B5EF4-FFF2-40B4-BE49-F238E27FC236}">
                <a16:creationId xmlns:a16="http://schemas.microsoft.com/office/drawing/2014/main" id="{F5BDD1A8-80B1-4EDC-9F5B-BF5EB2160C3F}"/>
              </a:ext>
            </a:extLst>
          </p:cNvPr>
          <p:cNvSpPr txBox="1"/>
          <p:nvPr/>
        </p:nvSpPr>
        <p:spPr>
          <a:xfrm>
            <a:off x="7329333" y="5751274"/>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+6.3%</a:t>
            </a:r>
          </a:p>
        </p:txBody>
      </p:sp>
      <p:sp>
        <p:nvSpPr>
          <p:cNvPr id="24" name="TextBox 23">
            <a:extLst>
              <a:ext uri="{FF2B5EF4-FFF2-40B4-BE49-F238E27FC236}">
                <a16:creationId xmlns:a16="http://schemas.microsoft.com/office/drawing/2014/main" id="{86AEF1AE-49C7-487A-99AF-EFB934C384AF}"/>
              </a:ext>
            </a:extLst>
          </p:cNvPr>
          <p:cNvSpPr txBox="1"/>
          <p:nvPr/>
        </p:nvSpPr>
        <p:spPr>
          <a:xfrm>
            <a:off x="9863574" y="5532890"/>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-0.6%</a:t>
            </a:r>
          </a:p>
        </p:txBody>
      </p:sp>
      <p:sp>
        <p:nvSpPr>
          <p:cNvPr id="26" name="TextBox 25">
            <a:extLst>
              <a:ext uri="{FF2B5EF4-FFF2-40B4-BE49-F238E27FC236}">
                <a16:creationId xmlns:a16="http://schemas.microsoft.com/office/drawing/2014/main" id="{EF8133FB-03EF-4016-8ECD-F64336E6B990}"/>
              </a:ext>
            </a:extLst>
          </p:cNvPr>
          <p:cNvSpPr txBox="1"/>
          <p:nvPr/>
        </p:nvSpPr>
        <p:spPr>
          <a:xfrm>
            <a:off x="9855716" y="5751277"/>
            <a:ext cx="72586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-1.5%</a:t>
            </a:r>
          </a:p>
        </p:txBody>
      </p:sp>
      <p:pic>
        <p:nvPicPr>
          <p:cNvPr id="27" name="Picture 26">
            <a:extLst>
              <a:ext uri="{FF2B5EF4-FFF2-40B4-BE49-F238E27FC236}">
                <a16:creationId xmlns:a16="http://schemas.microsoft.com/office/drawing/2014/main" id="{2A6F98D9-6DE5-4B77-9C19-4EBFF7E429A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Tree>
    <p:extLst>
      <p:ext uri="{BB962C8B-B14F-4D97-AF65-F5344CB8AC3E}">
        <p14:creationId xmlns:p14="http://schemas.microsoft.com/office/powerpoint/2010/main" val="1002796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Custom 1">
      <a:dk1>
        <a:srgbClr val="28363C"/>
      </a:dk1>
      <a:lt1>
        <a:srgbClr val="FFFFFF"/>
      </a:lt1>
      <a:dk2>
        <a:srgbClr val="969697"/>
      </a:dk2>
      <a:lt2>
        <a:srgbClr val="FFFFFF"/>
      </a:lt2>
      <a:accent1>
        <a:srgbClr val="76BD22"/>
      </a:accent1>
      <a:accent2>
        <a:srgbClr val="2374A5"/>
      </a:accent2>
      <a:accent3>
        <a:srgbClr val="B93750"/>
      </a:accent3>
      <a:accent4>
        <a:srgbClr val="F9CF54"/>
      </a:accent4>
      <a:accent5>
        <a:srgbClr val="B0E1F0"/>
      </a:accent5>
      <a:accent6>
        <a:srgbClr val="C3C3C3"/>
      </a:accent6>
      <a:hlink>
        <a:srgbClr val="75BD21"/>
      </a:hlink>
      <a:folHlink>
        <a:srgbClr val="76BD22"/>
      </a:folHlink>
    </a:clrScheme>
    <a:fontScheme name="Custom 1">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pot-powerpoint-template" id="{172DD01C-25A4-8D4E-9C52-6C1A08BD2628}" vid="{B2CE4E46-9185-5841-B61C-52F17660E466}"/>
    </a:ext>
  </a:extLst>
</a:theme>
</file>

<file path=ppt/theme/theme4.xml><?xml version="1.0" encoding="utf-8"?>
<a:theme xmlns:a="http://schemas.openxmlformats.org/drawingml/2006/main" name="4_Custom Design">
  <a:themeElements>
    <a:clrScheme name="Custom 2">
      <a:dk1>
        <a:sysClr val="windowText" lastClr="000000"/>
      </a:dk1>
      <a:lt1>
        <a:sysClr val="window" lastClr="FFFFFF"/>
      </a:lt1>
      <a:dk2>
        <a:srgbClr val="333333"/>
      </a:dk2>
      <a:lt2>
        <a:srgbClr val="FFFFFF"/>
      </a:lt2>
      <a:accent1>
        <a:srgbClr val="77BD43"/>
      </a:accent1>
      <a:accent2>
        <a:srgbClr val="2374A5"/>
      </a:accent2>
      <a:accent3>
        <a:srgbClr val="404C52"/>
      </a:accent3>
      <a:accent4>
        <a:srgbClr val="DDDDDD"/>
      </a:accent4>
      <a:accent5>
        <a:srgbClr val="669940"/>
      </a:accent5>
      <a:accent6>
        <a:srgbClr val="1A5775"/>
      </a:accent6>
      <a:hlink>
        <a:srgbClr val="77BD43"/>
      </a:hlink>
      <a:folHlink>
        <a:srgbClr val="1A5775"/>
      </a:folHlink>
    </a:clrScheme>
    <a:fontScheme name="Custom 1">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pot PPT" id="{B078B24D-F85C-43A2-8E73-53A78B112817}" vid="{2D3FA3BE-3427-401A-92C3-CF6AE48EAEB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2E36EF-C6E1-4ABD-A52E-B41C93D194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6b28e8-29a6-4ab8-af18-2a7f61acfad2"/>
    <ds:schemaRef ds:uri="9f6166fe-9f5b-43aa-b8a9-b4d7ad530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E3AFB5-981A-422C-A8BB-A257F1BAA43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26A3943-5BEF-42A2-A467-054438AD2E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4862</Words>
  <Application>Microsoft Office PowerPoint</Application>
  <PresentationFormat>Widescreen</PresentationFormat>
  <Paragraphs>472</Paragraphs>
  <Slides>26</Slides>
  <Notes>15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26</vt:i4>
      </vt:variant>
    </vt:vector>
  </HeadingPairs>
  <TitlesOfParts>
    <vt:vector size="38" baseType="lpstr">
      <vt:lpstr>Arial</vt:lpstr>
      <vt:lpstr>Calibri</vt:lpstr>
      <vt:lpstr>Calibri Light</vt:lpstr>
      <vt:lpstr>Helvetica</vt:lpstr>
      <vt:lpstr>Helvetica Light</vt:lpstr>
      <vt:lpstr>Source Sans Pro</vt:lpstr>
      <vt:lpstr>Source Sans Pro SemiBold</vt:lpstr>
      <vt:lpstr>Trebuchet MS</vt:lpstr>
      <vt:lpstr>Office Theme</vt:lpstr>
      <vt:lpstr>1_Custom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Vita</dc:creator>
  <cp:lastModifiedBy>Leah Montner Dixon</cp:lastModifiedBy>
  <cp:revision>1</cp:revision>
  <dcterms:created xsi:type="dcterms:W3CDTF">2021-01-20T14:07:02Z</dcterms:created>
  <dcterms:modified xsi:type="dcterms:W3CDTF">2021-09-28T17:42:29Z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