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0" r:id="rId5"/>
    <p:sldMasterId id="2147483722" r:id="rId6"/>
    <p:sldMasterId id="2147483762" r:id="rId7"/>
    <p:sldMasterId id="2147483775" r:id="rId8"/>
    <p:sldMasterId id="2147483778" r:id="rId9"/>
    <p:sldMasterId id="2147483825" r:id="rId10"/>
    <p:sldMasterId id="2147483909" r:id="rId11"/>
  </p:sldMasterIdLst>
  <p:notesMasterIdLst>
    <p:notesMasterId r:id="rId24"/>
  </p:notesMasterIdLst>
  <p:sldIdLst>
    <p:sldId id="2144327818" r:id="rId12"/>
    <p:sldId id="2144327757" r:id="rId13"/>
    <p:sldId id="2144327824" r:id="rId14"/>
    <p:sldId id="2144327825" r:id="rId15"/>
    <p:sldId id="2144327826" r:id="rId16"/>
    <p:sldId id="2144327817" r:id="rId17"/>
    <p:sldId id="2144327837" r:id="rId18"/>
    <p:sldId id="2144327838" r:id="rId19"/>
    <p:sldId id="2144327368" r:id="rId20"/>
    <p:sldId id="2144327380" r:id="rId21"/>
    <p:sldId id="2144327845" r:id="rId22"/>
    <p:sldId id="2144327751" r:id="rId23"/>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18" clrIdx="0">
    <p:extLst>
      <p:ext uri="{19B8F6BF-5375-455C-9EA6-DF929625EA0E}">
        <p15:presenceInfo xmlns:p15="http://schemas.microsoft.com/office/powerpoint/2012/main" userId="S::danielled@thevab.com::79c3a64d-209a-45df-902b-7cba6cccfd68" providerId="AD"/>
      </p:ext>
    </p:extLst>
  </p:cmAuthor>
  <p:cmAuthor id="2" name="Karolina Guillen" initials="KG" lastIdx="15" clrIdx="1">
    <p:extLst>
      <p:ext uri="{19B8F6BF-5375-455C-9EA6-DF929625EA0E}">
        <p15:presenceInfo xmlns:p15="http://schemas.microsoft.com/office/powerpoint/2012/main" userId="S::karolinaG@thevab.com::c1c08796-a0be-47c6-af52-5d31fd96ec50" providerId="AD"/>
      </p:ext>
    </p:extLst>
  </p:cmAuthor>
  <p:cmAuthor id="3" name="Leah Montner Dixon" initials="LMD" lastIdx="4" clrIdx="2">
    <p:extLst>
      <p:ext uri="{19B8F6BF-5375-455C-9EA6-DF929625EA0E}">
        <p15:presenceInfo xmlns:p15="http://schemas.microsoft.com/office/powerpoint/2012/main" userId="S::leahm@thevab.com::d5b2ae9e-9213-4442-b7df-4db8cbe51e5d" providerId="AD"/>
      </p:ext>
    </p:extLst>
  </p:cmAuthor>
  <p:cmAuthor id="4" name="Jason Wiese" initials="JW" lastIdx="11" clrIdx="3">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ED3C8D"/>
    <a:srgbClr val="00BFF2"/>
    <a:srgbClr val="66C5AD"/>
    <a:srgbClr val="7ED2F6"/>
    <a:srgbClr val="4EBEA4"/>
    <a:srgbClr val="FFE900"/>
    <a:srgbClr val="E2E8F1"/>
    <a:srgbClr val="CEA9E5"/>
    <a:srgbClr val="43B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40B1F-B488-42B7-B132-EE4A7083A363}" v="7" dt="2021-03-26T01:37:40.423"/>
    <p1510:client id="{05133FA1-40FE-41E9-9226-B88E577E8004}" v="5" dt="2021-03-25T15:30:55.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04640B1F-B488-42B7-B132-EE4A7083A363}"/>
    <pc:docChg chg="custSel modSld">
      <pc:chgData name="Jason Wiese" userId="4bff8d5b-7de6-4655-b397-69b0afc81113" providerId="ADAL" clId="{04640B1F-B488-42B7-B132-EE4A7083A363}" dt="2021-03-26T01:42:28.946" v="98" actId="20577"/>
      <pc:docMkLst>
        <pc:docMk/>
      </pc:docMkLst>
      <pc:sldChg chg="addSp delSp modSp">
        <pc:chgData name="Jason Wiese" userId="4bff8d5b-7de6-4655-b397-69b0afc81113" providerId="ADAL" clId="{04640B1F-B488-42B7-B132-EE4A7083A363}" dt="2021-03-26T01:37:30.258" v="5"/>
        <pc:sldMkLst>
          <pc:docMk/>
          <pc:sldMk cId="2427287178" sldId="2144327826"/>
        </pc:sldMkLst>
        <pc:picChg chg="add mod">
          <ac:chgData name="Jason Wiese" userId="4bff8d5b-7de6-4655-b397-69b0afc81113" providerId="ADAL" clId="{04640B1F-B488-42B7-B132-EE4A7083A363}" dt="2021-03-26T01:37:30.258" v="5"/>
          <ac:picMkLst>
            <pc:docMk/>
            <pc:sldMk cId="2427287178" sldId="2144327826"/>
            <ac:picMk id="30" creationId="{10A52971-35DF-474B-B4A8-02DB619BDA21}"/>
          </ac:picMkLst>
        </pc:picChg>
        <pc:picChg chg="del">
          <ac:chgData name="Jason Wiese" userId="4bff8d5b-7de6-4655-b397-69b0afc81113" providerId="ADAL" clId="{04640B1F-B488-42B7-B132-EE4A7083A363}" dt="2021-03-26T01:37:25.935" v="4" actId="478"/>
          <ac:picMkLst>
            <pc:docMk/>
            <pc:sldMk cId="2427287178" sldId="2144327826"/>
            <ac:picMk id="33" creationId="{D867CC9F-0541-4DCE-8289-65373EC48A69}"/>
          </ac:picMkLst>
        </pc:picChg>
      </pc:sldChg>
      <pc:sldChg chg="addSp delSp modSp mod">
        <pc:chgData name="Jason Wiese" userId="4bff8d5b-7de6-4655-b397-69b0afc81113" providerId="ADAL" clId="{04640B1F-B488-42B7-B132-EE4A7083A363}" dt="2021-03-26T01:42:28.946" v="98" actId="20577"/>
        <pc:sldMkLst>
          <pc:docMk/>
          <pc:sldMk cId="1868698869" sldId="2144327837"/>
        </pc:sldMkLst>
        <pc:spChg chg="mod">
          <ac:chgData name="Jason Wiese" userId="4bff8d5b-7de6-4655-b397-69b0afc81113" providerId="ADAL" clId="{04640B1F-B488-42B7-B132-EE4A7083A363}" dt="2021-03-26T01:42:28.946" v="98" actId="20577"/>
          <ac:spMkLst>
            <pc:docMk/>
            <pc:sldMk cId="1868698869" sldId="2144327837"/>
            <ac:spMk id="31" creationId="{67D2D927-AE90-4290-BFE2-CA51BDD6F388}"/>
          </ac:spMkLst>
        </pc:spChg>
        <pc:spChg chg="mod">
          <ac:chgData name="Jason Wiese" userId="4bff8d5b-7de6-4655-b397-69b0afc81113" providerId="ADAL" clId="{04640B1F-B488-42B7-B132-EE4A7083A363}" dt="2021-03-26T01:39:57.325" v="19" actId="20577"/>
          <ac:spMkLst>
            <pc:docMk/>
            <pc:sldMk cId="1868698869" sldId="2144327837"/>
            <ac:spMk id="40" creationId="{9A08C6C3-0DBF-4576-B1FC-AC078B322B92}"/>
          </ac:spMkLst>
        </pc:spChg>
        <pc:picChg chg="del">
          <ac:chgData name="Jason Wiese" userId="4bff8d5b-7de6-4655-b397-69b0afc81113" providerId="ADAL" clId="{04640B1F-B488-42B7-B132-EE4A7083A363}" dt="2021-03-26T01:37:17.501" v="2" actId="478"/>
          <ac:picMkLst>
            <pc:docMk/>
            <pc:sldMk cId="1868698869" sldId="2144327837"/>
            <ac:picMk id="33" creationId="{96A5FFF5-D99A-45A9-853F-0BB789A3E803}"/>
          </ac:picMkLst>
        </pc:picChg>
        <pc:picChg chg="add mod">
          <ac:chgData name="Jason Wiese" userId="4bff8d5b-7de6-4655-b397-69b0afc81113" providerId="ADAL" clId="{04640B1F-B488-42B7-B132-EE4A7083A363}" dt="2021-03-26T01:37:20.728" v="3"/>
          <ac:picMkLst>
            <pc:docMk/>
            <pc:sldMk cId="1868698869" sldId="2144327837"/>
            <ac:picMk id="36" creationId="{3FF35147-33F2-444C-B7BB-1FA22C4779F3}"/>
          </ac:picMkLst>
        </pc:picChg>
      </pc:sldChg>
      <pc:sldChg chg="addSp delSp modSp">
        <pc:chgData name="Jason Wiese" userId="4bff8d5b-7de6-4655-b397-69b0afc81113" providerId="ADAL" clId="{04640B1F-B488-42B7-B132-EE4A7083A363}" dt="2021-03-26T01:37:13.825" v="1"/>
        <pc:sldMkLst>
          <pc:docMk/>
          <pc:sldMk cId="1485616264" sldId="2144327838"/>
        </pc:sldMkLst>
        <pc:picChg chg="add mod">
          <ac:chgData name="Jason Wiese" userId="4bff8d5b-7de6-4655-b397-69b0afc81113" providerId="ADAL" clId="{04640B1F-B488-42B7-B132-EE4A7083A363}" dt="2021-03-26T01:37:13.825" v="1"/>
          <ac:picMkLst>
            <pc:docMk/>
            <pc:sldMk cId="1485616264" sldId="2144327838"/>
            <ac:picMk id="27" creationId="{41FD3EE6-27FF-4BA3-B805-57162BFA255C}"/>
          </ac:picMkLst>
        </pc:picChg>
        <pc:picChg chg="del">
          <ac:chgData name="Jason Wiese" userId="4bff8d5b-7de6-4655-b397-69b0afc81113" providerId="ADAL" clId="{04640B1F-B488-42B7-B132-EE4A7083A363}" dt="2021-03-26T01:37:11.648" v="0" actId="478"/>
          <ac:picMkLst>
            <pc:docMk/>
            <pc:sldMk cId="1485616264" sldId="2144327838"/>
            <ac:picMk id="33" creationId="{4B455351-FC3E-40F2-8898-F18723680E2A}"/>
          </ac:picMkLst>
        </pc:picChg>
      </pc:sldChg>
    </pc:docChg>
  </pc:docChgLst>
  <pc:docChgLst>
    <pc:chgData name="Leah Montner Dixon" userId="d5b2ae9e-9213-4442-b7df-4db8cbe51e5d" providerId="ADAL" clId="{05133FA1-40FE-41E9-9226-B88E577E8004}"/>
    <pc:docChg chg="modSld">
      <pc:chgData name="Leah Montner Dixon" userId="d5b2ae9e-9213-4442-b7df-4db8cbe51e5d" providerId="ADAL" clId="{05133FA1-40FE-41E9-9226-B88E577E8004}" dt="2021-03-25T17:49:16.455" v="5" actId="208"/>
      <pc:docMkLst>
        <pc:docMk/>
      </pc:docMkLst>
      <pc:sldChg chg="modSp mod">
        <pc:chgData name="Leah Montner Dixon" userId="d5b2ae9e-9213-4442-b7df-4db8cbe51e5d" providerId="ADAL" clId="{05133FA1-40FE-41E9-9226-B88E577E8004}" dt="2021-03-25T17:49:16.455" v="5" actId="208"/>
        <pc:sldMkLst>
          <pc:docMk/>
          <pc:sldMk cId="1610040485" sldId="2144327845"/>
        </pc:sldMkLst>
        <pc:spChg chg="mod">
          <ac:chgData name="Leah Montner Dixon" userId="d5b2ae9e-9213-4442-b7df-4db8cbe51e5d" providerId="ADAL" clId="{05133FA1-40FE-41E9-9226-B88E577E8004}" dt="2021-03-25T15:30:49.349" v="3" actId="207"/>
          <ac:spMkLst>
            <pc:docMk/>
            <pc:sldMk cId="1610040485" sldId="2144327845"/>
            <ac:spMk id="4" creationId="{3ED54650-E124-0942-8B03-A438165B55A6}"/>
          </ac:spMkLst>
        </pc:spChg>
        <pc:picChg chg="mod">
          <ac:chgData name="Leah Montner Dixon" userId="d5b2ae9e-9213-4442-b7df-4db8cbe51e5d" providerId="ADAL" clId="{05133FA1-40FE-41E9-9226-B88E577E8004}" dt="2021-03-25T17:49:16.455" v="5" actId="208"/>
          <ac:picMkLst>
            <pc:docMk/>
            <pc:sldMk cId="1610040485" sldId="2144327845"/>
            <ac:picMk id="5" creationId="{C204DDFA-C1E4-4C00-AAA1-BA35EEF29227}"/>
          </ac:picMkLst>
        </pc:picChg>
      </pc:sldChg>
    </pc:docChg>
  </pc:docChgLst>
  <pc:docChgLst>
    <pc:chgData name="Marianne Vita" userId="35b1102d-d340-4a85-a709-12ee727aa48b" providerId="ADAL" clId="{E2F6A97C-26A5-4550-8F16-928C6C86290B}"/>
    <pc:docChg chg="undo custSel addSld delSld modSld sldOrd">
      <pc:chgData name="Marianne Vita" userId="35b1102d-d340-4a85-a709-12ee727aa48b" providerId="ADAL" clId="{E2F6A97C-26A5-4550-8F16-928C6C86290B}" dt="2021-03-24T17:26:40.802" v="894" actId="404"/>
      <pc:docMkLst>
        <pc:docMk/>
      </pc:docMkLst>
      <pc:sldChg chg="addSp delSp modSp del mod">
        <pc:chgData name="Marianne Vita" userId="35b1102d-d340-4a85-a709-12ee727aa48b" providerId="ADAL" clId="{E2F6A97C-26A5-4550-8F16-928C6C86290B}" dt="2021-03-24T17:01:50.669" v="618" actId="47"/>
        <pc:sldMkLst>
          <pc:docMk/>
          <pc:sldMk cId="2469683786" sldId="275"/>
        </pc:sldMkLst>
        <pc:spChg chg="add del mod">
          <ac:chgData name="Marianne Vita" userId="35b1102d-d340-4a85-a709-12ee727aa48b" providerId="ADAL" clId="{E2F6A97C-26A5-4550-8F16-928C6C86290B}" dt="2021-03-24T16:38:13.738" v="58" actId="1076"/>
          <ac:spMkLst>
            <pc:docMk/>
            <pc:sldMk cId="2469683786" sldId="275"/>
            <ac:spMk id="2" creationId="{892812D1-C2E7-6145-8C2A-95A25EFCD80C}"/>
          </ac:spMkLst>
        </pc:spChg>
        <pc:spChg chg="del">
          <ac:chgData name="Marianne Vita" userId="35b1102d-d340-4a85-a709-12ee727aa48b" providerId="ADAL" clId="{E2F6A97C-26A5-4550-8F16-928C6C86290B}" dt="2021-03-24T16:35:58.636" v="40" actId="478"/>
          <ac:spMkLst>
            <pc:docMk/>
            <pc:sldMk cId="2469683786" sldId="275"/>
            <ac:spMk id="3" creationId="{DC445DD4-9D3E-44E8-A1A1-CB7C418F1E2E}"/>
          </ac:spMkLst>
        </pc:spChg>
        <pc:spChg chg="mod">
          <ac:chgData name="Marianne Vita" userId="35b1102d-d340-4a85-a709-12ee727aa48b" providerId="ADAL" clId="{E2F6A97C-26A5-4550-8F16-928C6C86290B}" dt="2021-03-24T16:46:50.417" v="95" actId="20577"/>
          <ac:spMkLst>
            <pc:docMk/>
            <pc:sldMk cId="2469683786" sldId="275"/>
            <ac:spMk id="4" creationId="{3ED54650-E124-0942-8B03-A438165B55A6}"/>
          </ac:spMkLst>
        </pc:spChg>
        <pc:spChg chg="mod">
          <ac:chgData name="Marianne Vita" userId="35b1102d-d340-4a85-a709-12ee727aa48b" providerId="ADAL" clId="{E2F6A97C-26A5-4550-8F16-928C6C86290B}" dt="2021-03-24T16:38:02.587" v="54" actId="1076"/>
          <ac:spMkLst>
            <pc:docMk/>
            <pc:sldMk cId="2469683786" sldId="275"/>
            <ac:spMk id="22" creationId="{97F9895F-B2CF-4F6E-A124-87D6BB078209}"/>
          </ac:spMkLst>
        </pc:spChg>
        <pc:spChg chg="mod">
          <ac:chgData name="Marianne Vita" userId="35b1102d-d340-4a85-a709-12ee727aa48b" providerId="ADAL" clId="{E2F6A97C-26A5-4550-8F16-928C6C86290B}" dt="2021-03-24T16:38:07.868" v="56" actId="1076"/>
          <ac:spMkLst>
            <pc:docMk/>
            <pc:sldMk cId="2469683786" sldId="275"/>
            <ac:spMk id="35" creationId="{6EDD71D5-BD13-4184-A7FC-C00FC3DA7ACD}"/>
          </ac:spMkLst>
        </pc:spChg>
        <pc:spChg chg="mod">
          <ac:chgData name="Marianne Vita" userId="35b1102d-d340-4a85-a709-12ee727aa48b" providerId="ADAL" clId="{E2F6A97C-26A5-4550-8F16-928C6C86290B}" dt="2021-03-24T16:38:10.965" v="57" actId="1076"/>
          <ac:spMkLst>
            <pc:docMk/>
            <pc:sldMk cId="2469683786" sldId="275"/>
            <ac:spMk id="36" creationId="{1623445B-7C75-4A2A-8C53-AD691BEBA31B}"/>
          </ac:spMkLst>
        </pc:spChg>
        <pc:spChg chg="del mod">
          <ac:chgData name="Marianne Vita" userId="35b1102d-d340-4a85-a709-12ee727aa48b" providerId="ADAL" clId="{E2F6A97C-26A5-4550-8F16-928C6C86290B}" dt="2021-03-24T16:46:55.780" v="96" actId="478"/>
          <ac:spMkLst>
            <pc:docMk/>
            <pc:sldMk cId="2469683786" sldId="275"/>
            <ac:spMk id="39" creationId="{A35F3776-ACC6-42E7-BB71-AD28419DBA1C}"/>
          </ac:spMkLst>
        </pc:spChg>
        <pc:spChg chg="add mod">
          <ac:chgData name="Marianne Vita" userId="35b1102d-d340-4a85-a709-12ee727aa48b" providerId="ADAL" clId="{E2F6A97C-26A5-4550-8F16-928C6C86290B}" dt="2021-03-24T16:47:26.574" v="152" actId="20577"/>
          <ac:spMkLst>
            <pc:docMk/>
            <pc:sldMk cId="2469683786" sldId="275"/>
            <ac:spMk id="40" creationId="{0F53732B-E7A8-4A33-BD6A-EEF78B76ED0E}"/>
          </ac:spMkLst>
        </pc:spChg>
        <pc:grpChg chg="mod">
          <ac:chgData name="Marianne Vita" userId="35b1102d-d340-4a85-a709-12ee727aa48b" providerId="ADAL" clId="{E2F6A97C-26A5-4550-8F16-928C6C86290B}" dt="2021-03-24T16:37:56.849" v="53" actId="1076"/>
          <ac:grpSpMkLst>
            <pc:docMk/>
            <pc:sldMk cId="2469683786" sldId="275"/>
            <ac:grpSpMk id="6" creationId="{CFD45E7E-C500-43A2-8120-8ED21E2A2C7B}"/>
          </ac:grpSpMkLst>
        </pc:grpChg>
        <pc:grpChg chg="mod">
          <ac:chgData name="Marianne Vita" userId="35b1102d-d340-4a85-a709-12ee727aa48b" providerId="ADAL" clId="{E2F6A97C-26A5-4550-8F16-928C6C86290B}" dt="2021-03-24T16:37:50.993" v="51" actId="1076"/>
          <ac:grpSpMkLst>
            <pc:docMk/>
            <pc:sldMk cId="2469683786" sldId="275"/>
            <ac:grpSpMk id="7" creationId="{EC736EE8-AB58-4D19-A9C8-A0FEE809FAA8}"/>
          </ac:grpSpMkLst>
        </pc:grpChg>
        <pc:picChg chg="mod">
          <ac:chgData name="Marianne Vita" userId="35b1102d-d340-4a85-a709-12ee727aa48b" providerId="ADAL" clId="{E2F6A97C-26A5-4550-8F16-928C6C86290B}" dt="2021-03-24T16:34:44.737" v="0" actId="14100"/>
          <ac:picMkLst>
            <pc:docMk/>
            <pc:sldMk cId="2469683786" sldId="275"/>
            <ac:picMk id="32" creationId="{C39820C6-1781-41FD-85BC-F9DF791AB8A0}"/>
          </ac:picMkLst>
        </pc:picChg>
      </pc:sldChg>
      <pc:sldChg chg="del">
        <pc:chgData name="Marianne Vita" userId="35b1102d-d340-4a85-a709-12ee727aa48b" providerId="ADAL" clId="{E2F6A97C-26A5-4550-8F16-928C6C86290B}" dt="2021-03-24T16:52:19.581" v="157" actId="47"/>
        <pc:sldMkLst>
          <pc:docMk/>
          <pc:sldMk cId="3653639002" sldId="281"/>
        </pc:sldMkLst>
      </pc:sldChg>
      <pc:sldChg chg="del ord">
        <pc:chgData name="Marianne Vita" userId="35b1102d-d340-4a85-a709-12ee727aa48b" providerId="ADAL" clId="{E2F6A97C-26A5-4550-8F16-928C6C86290B}" dt="2021-03-24T17:06:00.491" v="628" actId="2696"/>
        <pc:sldMkLst>
          <pc:docMk/>
          <pc:sldMk cId="1077679179" sldId="2144327368"/>
        </pc:sldMkLst>
      </pc:sldChg>
      <pc:sldChg chg="del">
        <pc:chgData name="Marianne Vita" userId="35b1102d-d340-4a85-a709-12ee727aa48b" providerId="ADAL" clId="{E2F6A97C-26A5-4550-8F16-928C6C86290B}" dt="2021-03-24T16:47:32.921" v="153" actId="47"/>
        <pc:sldMkLst>
          <pc:docMk/>
          <pc:sldMk cId="3857948615" sldId="2144327374"/>
        </pc:sldMkLst>
      </pc:sldChg>
      <pc:sldChg chg="del">
        <pc:chgData name="Marianne Vita" userId="35b1102d-d340-4a85-a709-12ee727aa48b" providerId="ADAL" clId="{E2F6A97C-26A5-4550-8F16-928C6C86290B}" dt="2021-03-24T16:52:19.581" v="157" actId="47"/>
        <pc:sldMkLst>
          <pc:docMk/>
          <pc:sldMk cId="3714262575" sldId="2144327375"/>
        </pc:sldMkLst>
      </pc:sldChg>
      <pc:sldChg chg="ord">
        <pc:chgData name="Marianne Vita" userId="35b1102d-d340-4a85-a709-12ee727aa48b" providerId="ADAL" clId="{E2F6A97C-26A5-4550-8F16-928C6C86290B}" dt="2021-03-24T17:02:12.434" v="624"/>
        <pc:sldMkLst>
          <pc:docMk/>
          <pc:sldMk cId="2319787734" sldId="2144327380"/>
        </pc:sldMkLst>
      </pc:sldChg>
      <pc:sldChg chg="del">
        <pc:chgData name="Marianne Vita" userId="35b1102d-d340-4a85-a709-12ee727aa48b" providerId="ADAL" clId="{E2F6A97C-26A5-4550-8F16-928C6C86290B}" dt="2021-03-24T16:52:57.011" v="160" actId="47"/>
        <pc:sldMkLst>
          <pc:docMk/>
          <pc:sldMk cId="2103835297" sldId="2144327573"/>
        </pc:sldMkLst>
      </pc:sldChg>
      <pc:sldChg chg="ord">
        <pc:chgData name="Marianne Vita" userId="35b1102d-d340-4a85-a709-12ee727aa48b" providerId="ADAL" clId="{E2F6A97C-26A5-4550-8F16-928C6C86290B}" dt="2021-03-24T17:06:06.112" v="630"/>
        <pc:sldMkLst>
          <pc:docMk/>
          <pc:sldMk cId="2967831670" sldId="2144327751"/>
        </pc:sldMkLst>
      </pc:sldChg>
      <pc:sldChg chg="del">
        <pc:chgData name="Marianne Vita" userId="35b1102d-d340-4a85-a709-12ee727aa48b" providerId="ADAL" clId="{E2F6A97C-26A5-4550-8F16-928C6C86290B}" dt="2021-03-24T16:52:57.011" v="160" actId="47"/>
        <pc:sldMkLst>
          <pc:docMk/>
          <pc:sldMk cId="630880842" sldId="2144327764"/>
        </pc:sldMkLst>
      </pc:sldChg>
      <pc:sldChg chg="del">
        <pc:chgData name="Marianne Vita" userId="35b1102d-d340-4a85-a709-12ee727aa48b" providerId="ADAL" clId="{E2F6A97C-26A5-4550-8F16-928C6C86290B}" dt="2021-03-24T16:52:57.011" v="160" actId="47"/>
        <pc:sldMkLst>
          <pc:docMk/>
          <pc:sldMk cId="2474325738" sldId="2144327787"/>
        </pc:sldMkLst>
      </pc:sldChg>
      <pc:sldChg chg="del">
        <pc:chgData name="Marianne Vita" userId="35b1102d-d340-4a85-a709-12ee727aa48b" providerId="ADAL" clId="{E2F6A97C-26A5-4550-8F16-928C6C86290B}" dt="2021-03-24T16:52:57.011" v="160" actId="47"/>
        <pc:sldMkLst>
          <pc:docMk/>
          <pc:sldMk cId="1703115879" sldId="2144327792"/>
        </pc:sldMkLst>
      </pc:sldChg>
      <pc:sldChg chg="del">
        <pc:chgData name="Marianne Vita" userId="35b1102d-d340-4a85-a709-12ee727aa48b" providerId="ADAL" clId="{E2F6A97C-26A5-4550-8F16-928C6C86290B}" dt="2021-03-24T16:52:19.581" v="157" actId="47"/>
        <pc:sldMkLst>
          <pc:docMk/>
          <pc:sldMk cId="2718470667" sldId="2144327794"/>
        </pc:sldMkLst>
      </pc:sldChg>
      <pc:sldChg chg="del">
        <pc:chgData name="Marianne Vita" userId="35b1102d-d340-4a85-a709-12ee727aa48b" providerId="ADAL" clId="{E2F6A97C-26A5-4550-8F16-928C6C86290B}" dt="2021-03-24T16:52:57.011" v="160" actId="47"/>
        <pc:sldMkLst>
          <pc:docMk/>
          <pc:sldMk cId="22611018" sldId="2144327796"/>
        </pc:sldMkLst>
      </pc:sldChg>
      <pc:sldChg chg="del">
        <pc:chgData name="Marianne Vita" userId="35b1102d-d340-4a85-a709-12ee727aa48b" providerId="ADAL" clId="{E2F6A97C-26A5-4550-8F16-928C6C86290B}" dt="2021-03-24T16:52:57.011" v="160" actId="47"/>
        <pc:sldMkLst>
          <pc:docMk/>
          <pc:sldMk cId="2949487379" sldId="2144327797"/>
        </pc:sldMkLst>
      </pc:sldChg>
      <pc:sldChg chg="add del setBg">
        <pc:chgData name="Marianne Vita" userId="35b1102d-d340-4a85-a709-12ee727aa48b" providerId="ADAL" clId="{E2F6A97C-26A5-4550-8F16-928C6C86290B}" dt="2021-03-24T16:53:41.033" v="166"/>
        <pc:sldMkLst>
          <pc:docMk/>
          <pc:sldMk cId="894265852" sldId="2144327799"/>
        </pc:sldMkLst>
      </pc:sldChg>
      <pc:sldChg chg="modSp add del mod">
        <pc:chgData name="Marianne Vita" userId="35b1102d-d340-4a85-a709-12ee727aa48b" providerId="ADAL" clId="{E2F6A97C-26A5-4550-8F16-928C6C86290B}" dt="2021-03-24T17:01:48.507" v="617" actId="47"/>
        <pc:sldMkLst>
          <pc:docMk/>
          <pc:sldMk cId="1745688632" sldId="2144327799"/>
        </pc:sldMkLst>
        <pc:spChg chg="mod">
          <ac:chgData name="Marianne Vita" userId="35b1102d-d340-4a85-a709-12ee727aa48b" providerId="ADAL" clId="{E2F6A97C-26A5-4550-8F16-928C6C86290B}" dt="2021-03-24T16:54:49.181" v="336" actId="6549"/>
          <ac:spMkLst>
            <pc:docMk/>
            <pc:sldMk cId="1745688632" sldId="2144327799"/>
            <ac:spMk id="24" creationId="{3EA16AC8-552A-4ECA-83A6-F707836EFB6F}"/>
          </ac:spMkLst>
        </pc:spChg>
      </pc:sldChg>
      <pc:sldChg chg="del">
        <pc:chgData name="Marianne Vita" userId="35b1102d-d340-4a85-a709-12ee727aa48b" providerId="ADAL" clId="{E2F6A97C-26A5-4550-8F16-928C6C86290B}" dt="2021-03-24T16:53:33.550" v="164" actId="2696"/>
        <pc:sldMkLst>
          <pc:docMk/>
          <pc:sldMk cId="2100218209" sldId="2144327799"/>
        </pc:sldMkLst>
      </pc:sldChg>
      <pc:sldChg chg="del">
        <pc:chgData name="Marianne Vita" userId="35b1102d-d340-4a85-a709-12ee727aa48b" providerId="ADAL" clId="{E2F6A97C-26A5-4550-8F16-928C6C86290B}" dt="2021-03-24T16:53:21.856" v="163" actId="47"/>
        <pc:sldMkLst>
          <pc:docMk/>
          <pc:sldMk cId="1557844974" sldId="2144327809"/>
        </pc:sldMkLst>
      </pc:sldChg>
      <pc:sldChg chg="del">
        <pc:chgData name="Marianne Vita" userId="35b1102d-d340-4a85-a709-12ee727aa48b" providerId="ADAL" clId="{E2F6A97C-26A5-4550-8F16-928C6C86290B}" dt="2021-03-24T16:52:12.640" v="156" actId="47"/>
        <pc:sldMkLst>
          <pc:docMk/>
          <pc:sldMk cId="3004691664" sldId="2144327810"/>
        </pc:sldMkLst>
      </pc:sldChg>
      <pc:sldChg chg="del">
        <pc:chgData name="Marianne Vita" userId="35b1102d-d340-4a85-a709-12ee727aa48b" providerId="ADAL" clId="{E2F6A97C-26A5-4550-8F16-928C6C86290B}" dt="2021-03-24T16:53:17.840" v="161" actId="47"/>
        <pc:sldMkLst>
          <pc:docMk/>
          <pc:sldMk cId="1804532775" sldId="2144327811"/>
        </pc:sldMkLst>
      </pc:sldChg>
      <pc:sldChg chg="del">
        <pc:chgData name="Marianne Vita" userId="35b1102d-d340-4a85-a709-12ee727aa48b" providerId="ADAL" clId="{E2F6A97C-26A5-4550-8F16-928C6C86290B}" dt="2021-03-24T16:53:19.590" v="162" actId="47"/>
        <pc:sldMkLst>
          <pc:docMk/>
          <pc:sldMk cId="1362733220" sldId="2144327812"/>
        </pc:sldMkLst>
      </pc:sldChg>
      <pc:sldChg chg="del">
        <pc:chgData name="Marianne Vita" userId="35b1102d-d340-4a85-a709-12ee727aa48b" providerId="ADAL" clId="{E2F6A97C-26A5-4550-8F16-928C6C86290B}" dt="2021-03-24T16:52:57.011" v="160" actId="47"/>
        <pc:sldMkLst>
          <pc:docMk/>
          <pc:sldMk cId="3076584386" sldId="2144327813"/>
        </pc:sldMkLst>
      </pc:sldChg>
      <pc:sldChg chg="del">
        <pc:chgData name="Marianne Vita" userId="35b1102d-d340-4a85-a709-12ee727aa48b" providerId="ADAL" clId="{E2F6A97C-26A5-4550-8F16-928C6C86290B}" dt="2021-03-24T16:52:57.011" v="160" actId="47"/>
        <pc:sldMkLst>
          <pc:docMk/>
          <pc:sldMk cId="4265658435" sldId="2144327814"/>
        </pc:sldMkLst>
      </pc:sldChg>
      <pc:sldChg chg="del">
        <pc:chgData name="Marianne Vita" userId="35b1102d-d340-4a85-a709-12ee727aa48b" providerId="ADAL" clId="{E2F6A97C-26A5-4550-8F16-928C6C86290B}" dt="2021-03-24T16:52:57.011" v="160" actId="47"/>
        <pc:sldMkLst>
          <pc:docMk/>
          <pc:sldMk cId="4161997898" sldId="2144327815"/>
        </pc:sldMkLst>
      </pc:sldChg>
      <pc:sldChg chg="del">
        <pc:chgData name="Marianne Vita" userId="35b1102d-d340-4a85-a709-12ee727aa48b" providerId="ADAL" clId="{E2F6A97C-26A5-4550-8F16-928C6C86290B}" dt="2021-03-24T16:52:57.011" v="160" actId="47"/>
        <pc:sldMkLst>
          <pc:docMk/>
          <pc:sldMk cId="4176393035" sldId="2144327816"/>
        </pc:sldMkLst>
      </pc:sldChg>
      <pc:sldChg chg="addSp delSp modSp mod setBg">
        <pc:chgData name="Marianne Vita" userId="35b1102d-d340-4a85-a709-12ee727aa48b" providerId="ADAL" clId="{E2F6A97C-26A5-4550-8F16-928C6C86290B}" dt="2021-03-24T17:25:39.739" v="845" actId="20577"/>
        <pc:sldMkLst>
          <pc:docMk/>
          <pc:sldMk cId="530641602" sldId="2144327818"/>
        </pc:sldMkLst>
        <pc:spChg chg="mod">
          <ac:chgData name="Marianne Vita" userId="35b1102d-d340-4a85-a709-12ee727aa48b" providerId="ADAL" clId="{E2F6A97C-26A5-4550-8F16-928C6C86290B}" dt="2021-03-24T17:25:39.739" v="845" actId="20577"/>
          <ac:spMkLst>
            <pc:docMk/>
            <pc:sldMk cId="530641602" sldId="2144327818"/>
            <ac:spMk id="18" creationId="{C20817F9-FE21-4945-A479-C22CFA77A380}"/>
          </ac:spMkLst>
        </pc:spChg>
        <pc:picChg chg="add mod">
          <ac:chgData name="Marianne Vita" userId="35b1102d-d340-4a85-a709-12ee727aa48b" providerId="ADAL" clId="{E2F6A97C-26A5-4550-8F16-928C6C86290B}" dt="2021-03-24T17:23:07.877" v="699" actId="208"/>
          <ac:picMkLst>
            <pc:docMk/>
            <pc:sldMk cId="530641602" sldId="2144327818"/>
            <ac:picMk id="9" creationId="{E905C55E-CB86-46C6-A6F2-15C252F8EB7C}"/>
          </ac:picMkLst>
        </pc:picChg>
        <pc:picChg chg="mod">
          <ac:chgData name="Marianne Vita" userId="35b1102d-d340-4a85-a709-12ee727aa48b" providerId="ADAL" clId="{E2F6A97C-26A5-4550-8F16-928C6C86290B}" dt="2021-03-24T17:22:40.845" v="693" actId="207"/>
          <ac:picMkLst>
            <pc:docMk/>
            <pc:sldMk cId="530641602" sldId="2144327818"/>
            <ac:picMk id="13" creationId="{6D370E96-78E7-4A5E-A26B-CEBB8CA1CEBF}"/>
          </ac:picMkLst>
        </pc:picChg>
        <pc:picChg chg="del">
          <ac:chgData name="Marianne Vita" userId="35b1102d-d340-4a85-a709-12ee727aa48b" providerId="ADAL" clId="{E2F6A97C-26A5-4550-8F16-928C6C86290B}" dt="2021-03-24T17:12:12.461" v="684" actId="478"/>
          <ac:picMkLst>
            <pc:docMk/>
            <pc:sldMk cId="530641602" sldId="2144327818"/>
            <ac:picMk id="19" creationId="{7E423719-2645-4758-A88B-B80FD9934A7C}"/>
          </ac:picMkLst>
        </pc:picChg>
        <pc:picChg chg="del">
          <ac:chgData name="Marianne Vita" userId="35b1102d-d340-4a85-a709-12ee727aa48b" providerId="ADAL" clId="{E2F6A97C-26A5-4550-8F16-928C6C86290B}" dt="2021-03-24T17:12:16.754" v="685" actId="478"/>
          <ac:picMkLst>
            <pc:docMk/>
            <pc:sldMk cId="530641602" sldId="2144327818"/>
            <ac:picMk id="20" creationId="{C3840968-544E-4B48-9844-C02E44F40A48}"/>
          </ac:picMkLst>
        </pc:picChg>
      </pc:sldChg>
      <pc:sldChg chg="del">
        <pc:chgData name="Marianne Vita" userId="35b1102d-d340-4a85-a709-12ee727aa48b" providerId="ADAL" clId="{E2F6A97C-26A5-4550-8F16-928C6C86290B}" dt="2021-03-24T16:52:57.011" v="160" actId="47"/>
        <pc:sldMkLst>
          <pc:docMk/>
          <pc:sldMk cId="2503846504" sldId="2144327821"/>
        </pc:sldMkLst>
      </pc:sldChg>
      <pc:sldChg chg="del">
        <pc:chgData name="Marianne Vita" userId="35b1102d-d340-4a85-a709-12ee727aa48b" providerId="ADAL" clId="{E2F6A97C-26A5-4550-8F16-928C6C86290B}" dt="2021-03-24T16:52:57.011" v="160" actId="47"/>
        <pc:sldMkLst>
          <pc:docMk/>
          <pc:sldMk cId="476297807" sldId="2144327823"/>
        </pc:sldMkLst>
      </pc:sldChg>
      <pc:sldChg chg="del">
        <pc:chgData name="Marianne Vita" userId="35b1102d-d340-4a85-a709-12ee727aa48b" providerId="ADAL" clId="{E2F6A97C-26A5-4550-8F16-928C6C86290B}" dt="2021-03-24T16:52:57.011" v="160" actId="47"/>
        <pc:sldMkLst>
          <pc:docMk/>
          <pc:sldMk cId="3008095186" sldId="2144327830"/>
        </pc:sldMkLst>
      </pc:sldChg>
      <pc:sldChg chg="del">
        <pc:chgData name="Marianne Vita" userId="35b1102d-d340-4a85-a709-12ee727aa48b" providerId="ADAL" clId="{E2F6A97C-26A5-4550-8F16-928C6C86290B}" dt="2021-03-24T16:52:57.011" v="160" actId="47"/>
        <pc:sldMkLst>
          <pc:docMk/>
          <pc:sldMk cId="3004397885" sldId="2144327831"/>
        </pc:sldMkLst>
      </pc:sldChg>
      <pc:sldChg chg="del">
        <pc:chgData name="Marianne Vita" userId="35b1102d-d340-4a85-a709-12ee727aa48b" providerId="ADAL" clId="{E2F6A97C-26A5-4550-8F16-928C6C86290B}" dt="2021-03-24T16:52:57.011" v="160" actId="47"/>
        <pc:sldMkLst>
          <pc:docMk/>
          <pc:sldMk cId="3333416842" sldId="2144327832"/>
        </pc:sldMkLst>
      </pc:sldChg>
      <pc:sldChg chg="del">
        <pc:chgData name="Marianne Vita" userId="35b1102d-d340-4a85-a709-12ee727aa48b" providerId="ADAL" clId="{E2F6A97C-26A5-4550-8F16-928C6C86290B}" dt="2021-03-24T16:52:57.011" v="160" actId="47"/>
        <pc:sldMkLst>
          <pc:docMk/>
          <pc:sldMk cId="1669372667" sldId="2144327833"/>
        </pc:sldMkLst>
      </pc:sldChg>
      <pc:sldChg chg="del">
        <pc:chgData name="Marianne Vita" userId="35b1102d-d340-4a85-a709-12ee727aa48b" providerId="ADAL" clId="{E2F6A97C-26A5-4550-8F16-928C6C86290B}" dt="2021-03-24T16:52:57.011" v="160" actId="47"/>
        <pc:sldMkLst>
          <pc:docMk/>
          <pc:sldMk cId="3793534378" sldId="2144327834"/>
        </pc:sldMkLst>
      </pc:sldChg>
      <pc:sldChg chg="del">
        <pc:chgData name="Marianne Vita" userId="35b1102d-d340-4a85-a709-12ee727aa48b" providerId="ADAL" clId="{E2F6A97C-26A5-4550-8F16-928C6C86290B}" dt="2021-03-24T16:52:57.011" v="160" actId="47"/>
        <pc:sldMkLst>
          <pc:docMk/>
          <pc:sldMk cId="1721238670" sldId="2144327835"/>
        </pc:sldMkLst>
      </pc:sldChg>
      <pc:sldChg chg="del">
        <pc:chgData name="Marianne Vita" userId="35b1102d-d340-4a85-a709-12ee727aa48b" providerId="ADAL" clId="{E2F6A97C-26A5-4550-8F16-928C6C86290B}" dt="2021-03-24T16:52:57.011" v="160" actId="47"/>
        <pc:sldMkLst>
          <pc:docMk/>
          <pc:sldMk cId="98396183" sldId="2144327836"/>
        </pc:sldMkLst>
      </pc:sldChg>
      <pc:sldChg chg="addSp delSp modSp del mod">
        <pc:chgData name="Marianne Vita" userId="35b1102d-d340-4a85-a709-12ee727aa48b" providerId="ADAL" clId="{E2F6A97C-26A5-4550-8F16-928C6C86290B}" dt="2021-03-24T17:23:45.864" v="700" actId="47"/>
        <pc:sldMkLst>
          <pc:docMk/>
          <pc:sldMk cId="3364609502" sldId="2144327839"/>
        </pc:sldMkLst>
        <pc:spChg chg="mod">
          <ac:chgData name="Marianne Vita" userId="35b1102d-d340-4a85-a709-12ee727aa48b" providerId="ADAL" clId="{E2F6A97C-26A5-4550-8F16-928C6C86290B}" dt="2021-03-24T17:02:33.602" v="627" actId="6549"/>
          <ac:spMkLst>
            <pc:docMk/>
            <pc:sldMk cId="3364609502" sldId="2144327839"/>
            <ac:spMk id="9" creationId="{B03E04A7-B551-462A-BC4E-3156488723A9}"/>
          </ac:spMkLst>
        </pc:spChg>
        <pc:picChg chg="add del mod modCrop">
          <ac:chgData name="Marianne Vita" userId="35b1102d-d340-4a85-a709-12ee727aa48b" providerId="ADAL" clId="{E2F6A97C-26A5-4550-8F16-928C6C86290B}" dt="2021-03-24T17:11:46.819" v="679" actId="21"/>
          <ac:picMkLst>
            <pc:docMk/>
            <pc:sldMk cId="3364609502" sldId="2144327839"/>
            <ac:picMk id="3" creationId="{940E8DE2-2056-46FD-A6B9-DE51BE499927}"/>
          </ac:picMkLst>
        </pc:picChg>
      </pc:sldChg>
      <pc:sldChg chg="del">
        <pc:chgData name="Marianne Vita" userId="35b1102d-d340-4a85-a709-12ee727aa48b" providerId="ADAL" clId="{E2F6A97C-26A5-4550-8F16-928C6C86290B}" dt="2021-03-24T16:52:19.581" v="157" actId="47"/>
        <pc:sldMkLst>
          <pc:docMk/>
          <pc:sldMk cId="3169329660" sldId="2144327840"/>
        </pc:sldMkLst>
      </pc:sldChg>
      <pc:sldChg chg="del">
        <pc:chgData name="Marianne Vita" userId="35b1102d-d340-4a85-a709-12ee727aa48b" providerId="ADAL" clId="{E2F6A97C-26A5-4550-8F16-928C6C86290B}" dt="2021-03-24T16:52:19.581" v="157" actId="47"/>
        <pc:sldMkLst>
          <pc:docMk/>
          <pc:sldMk cId="3681969220" sldId="2144327841"/>
        </pc:sldMkLst>
      </pc:sldChg>
      <pc:sldChg chg="del">
        <pc:chgData name="Marianne Vita" userId="35b1102d-d340-4a85-a709-12ee727aa48b" providerId="ADAL" clId="{E2F6A97C-26A5-4550-8F16-928C6C86290B}" dt="2021-03-24T16:52:19.581" v="157" actId="47"/>
        <pc:sldMkLst>
          <pc:docMk/>
          <pc:sldMk cId="1859342748" sldId="2144327842"/>
        </pc:sldMkLst>
      </pc:sldChg>
      <pc:sldChg chg="del">
        <pc:chgData name="Marianne Vita" userId="35b1102d-d340-4a85-a709-12ee727aa48b" providerId="ADAL" clId="{E2F6A97C-26A5-4550-8F16-928C6C86290B}" dt="2021-03-24T16:52:19.581" v="157" actId="47"/>
        <pc:sldMkLst>
          <pc:docMk/>
          <pc:sldMk cId="2613628217" sldId="2144327843"/>
        </pc:sldMkLst>
      </pc:sldChg>
      <pc:sldChg chg="del">
        <pc:chgData name="Marianne Vita" userId="35b1102d-d340-4a85-a709-12ee727aa48b" providerId="ADAL" clId="{E2F6A97C-26A5-4550-8F16-928C6C86290B}" dt="2021-03-24T16:52:57.011" v="160" actId="47"/>
        <pc:sldMkLst>
          <pc:docMk/>
          <pc:sldMk cId="931389242" sldId="2144327844"/>
        </pc:sldMkLst>
      </pc:sldChg>
      <pc:sldChg chg="addSp delSp modSp mod ord">
        <pc:chgData name="Marianne Vita" userId="35b1102d-d340-4a85-a709-12ee727aa48b" providerId="ADAL" clId="{E2F6A97C-26A5-4550-8F16-928C6C86290B}" dt="2021-03-24T17:26:40.802" v="894" actId="404"/>
        <pc:sldMkLst>
          <pc:docMk/>
          <pc:sldMk cId="1610040485" sldId="2144327845"/>
        </pc:sldMkLst>
        <pc:spChg chg="mod">
          <ac:chgData name="Marianne Vita" userId="35b1102d-d340-4a85-a709-12ee727aa48b" providerId="ADAL" clId="{E2F6A97C-26A5-4550-8F16-928C6C86290B}" dt="2021-03-24T16:56:21.973" v="379" actId="1076"/>
          <ac:spMkLst>
            <pc:docMk/>
            <pc:sldMk cId="1610040485" sldId="2144327845"/>
            <ac:spMk id="2" creationId="{892812D1-C2E7-6145-8C2A-95A25EFCD80C}"/>
          </ac:spMkLst>
        </pc:spChg>
        <pc:spChg chg="mod">
          <ac:chgData name="Marianne Vita" userId="35b1102d-d340-4a85-a709-12ee727aa48b" providerId="ADAL" clId="{E2F6A97C-26A5-4550-8F16-928C6C86290B}" dt="2021-03-24T17:26:40.802" v="894" actId="404"/>
          <ac:spMkLst>
            <pc:docMk/>
            <pc:sldMk cId="1610040485" sldId="2144327845"/>
            <ac:spMk id="4" creationId="{3ED54650-E124-0942-8B03-A438165B55A6}"/>
          </ac:spMkLst>
        </pc:spChg>
        <pc:spChg chg="del">
          <ac:chgData name="Marianne Vita" userId="35b1102d-d340-4a85-a709-12ee727aa48b" providerId="ADAL" clId="{E2F6A97C-26A5-4550-8F16-928C6C86290B}" dt="2021-03-24T16:46:29.941" v="61" actId="478"/>
          <ac:spMkLst>
            <pc:docMk/>
            <pc:sldMk cId="1610040485" sldId="2144327845"/>
            <ac:spMk id="17" creationId="{233B3C66-BB54-4899-9837-0457B0BFA117}"/>
          </ac:spMkLst>
        </pc:spChg>
        <pc:spChg chg="del">
          <ac:chgData name="Marianne Vita" userId="35b1102d-d340-4a85-a709-12ee727aa48b" providerId="ADAL" clId="{E2F6A97C-26A5-4550-8F16-928C6C86290B}" dt="2021-03-24T16:46:24.210" v="59" actId="478"/>
          <ac:spMkLst>
            <pc:docMk/>
            <pc:sldMk cId="1610040485" sldId="2144327845"/>
            <ac:spMk id="24" creationId="{E76B6183-C70F-42DE-B77A-F551350A1BF5}"/>
          </ac:spMkLst>
        </pc:spChg>
        <pc:spChg chg="del">
          <ac:chgData name="Marianne Vita" userId="35b1102d-d340-4a85-a709-12ee727aa48b" providerId="ADAL" clId="{E2F6A97C-26A5-4550-8F16-928C6C86290B}" dt="2021-03-24T16:46:24.210" v="59" actId="478"/>
          <ac:spMkLst>
            <pc:docMk/>
            <pc:sldMk cId="1610040485" sldId="2144327845"/>
            <ac:spMk id="28" creationId="{0997BABC-9BE9-452F-AF0B-38467363129F}"/>
          </ac:spMkLst>
        </pc:spChg>
        <pc:spChg chg="del">
          <ac:chgData name="Marianne Vita" userId="35b1102d-d340-4a85-a709-12ee727aa48b" providerId="ADAL" clId="{E2F6A97C-26A5-4550-8F16-928C6C86290B}" dt="2021-03-24T16:46:24.210" v="59" actId="478"/>
          <ac:spMkLst>
            <pc:docMk/>
            <pc:sldMk cId="1610040485" sldId="2144327845"/>
            <ac:spMk id="30" creationId="{26620CE8-F82D-4566-82D4-1CAD8F99C5DC}"/>
          </ac:spMkLst>
        </pc:spChg>
        <pc:spChg chg="del">
          <ac:chgData name="Marianne Vita" userId="35b1102d-d340-4a85-a709-12ee727aa48b" providerId="ADAL" clId="{E2F6A97C-26A5-4550-8F16-928C6C86290B}" dt="2021-03-24T16:46:27.075" v="60" actId="478"/>
          <ac:spMkLst>
            <pc:docMk/>
            <pc:sldMk cId="1610040485" sldId="2144327845"/>
            <ac:spMk id="31" creationId="{097E6E11-9350-400E-A53D-6BCEFE51B26E}"/>
          </ac:spMkLst>
        </pc:spChg>
        <pc:spChg chg="del mod">
          <ac:chgData name="Marianne Vita" userId="35b1102d-d340-4a85-a709-12ee727aa48b" providerId="ADAL" clId="{E2F6A97C-26A5-4550-8F16-928C6C86290B}" dt="2021-03-24T16:57:11.183" v="423" actId="478"/>
          <ac:spMkLst>
            <pc:docMk/>
            <pc:sldMk cId="1610040485" sldId="2144327845"/>
            <ac:spMk id="39" creationId="{A35F3776-ACC6-42E7-BB71-AD28419DBA1C}"/>
          </ac:spMkLst>
        </pc:spChg>
        <pc:spChg chg="del mod">
          <ac:chgData name="Marianne Vita" userId="35b1102d-d340-4a85-a709-12ee727aa48b" providerId="ADAL" clId="{E2F6A97C-26A5-4550-8F16-928C6C86290B}" dt="2021-03-24T16:46:43.342" v="66"/>
          <ac:spMkLst>
            <pc:docMk/>
            <pc:sldMk cId="1610040485" sldId="2144327845"/>
            <ac:spMk id="40" creationId="{0F53732B-E7A8-4A33-BD6A-EEF78B76ED0E}"/>
          </ac:spMkLst>
        </pc:spChg>
        <pc:picChg chg="add mod modCrop">
          <ac:chgData name="Marianne Vita" userId="35b1102d-d340-4a85-a709-12ee727aa48b" providerId="ADAL" clId="{E2F6A97C-26A5-4550-8F16-928C6C86290B}" dt="2021-03-24T16:58:30.502" v="469" actId="1076"/>
          <ac:picMkLst>
            <pc:docMk/>
            <pc:sldMk cId="1610040485" sldId="2144327845"/>
            <ac:picMk id="5" creationId="{C204DDFA-C1E4-4C00-AAA1-BA35EEF29227}"/>
          </ac:picMkLst>
        </pc:picChg>
        <pc:picChg chg="del">
          <ac:chgData name="Marianne Vita" userId="35b1102d-d340-4a85-a709-12ee727aa48b" providerId="ADAL" clId="{E2F6A97C-26A5-4550-8F16-928C6C86290B}" dt="2021-03-24T16:46:24.210" v="59" actId="478"/>
          <ac:picMkLst>
            <pc:docMk/>
            <pc:sldMk cId="1610040485" sldId="2144327845"/>
            <ac:picMk id="27" creationId="{F290B7B4-4194-4137-B480-6DCD0377ADFB}"/>
          </ac:picMkLst>
        </pc:picChg>
        <pc:picChg chg="del">
          <ac:chgData name="Marianne Vita" userId="35b1102d-d340-4a85-a709-12ee727aa48b" providerId="ADAL" clId="{E2F6A97C-26A5-4550-8F16-928C6C86290B}" dt="2021-03-24T16:46:24.210" v="59" actId="478"/>
          <ac:picMkLst>
            <pc:docMk/>
            <pc:sldMk cId="1610040485" sldId="2144327845"/>
            <ac:picMk id="29" creationId="{1DE658AB-773B-4069-9AFD-D3B7B72BF8BD}"/>
          </ac:picMkLst>
        </pc:picChg>
        <pc:picChg chg="del">
          <ac:chgData name="Marianne Vita" userId="35b1102d-d340-4a85-a709-12ee727aa48b" providerId="ADAL" clId="{E2F6A97C-26A5-4550-8F16-928C6C86290B}" dt="2021-03-24T16:46:24.210" v="59" actId="478"/>
          <ac:picMkLst>
            <pc:docMk/>
            <pc:sldMk cId="1610040485" sldId="2144327845"/>
            <ac:picMk id="32" creationId="{C39820C6-1781-41FD-85BC-F9DF791AB8A0}"/>
          </ac:picMkLst>
        </pc:picChg>
        <pc:picChg chg="del">
          <ac:chgData name="Marianne Vita" userId="35b1102d-d340-4a85-a709-12ee727aa48b" providerId="ADAL" clId="{E2F6A97C-26A5-4550-8F16-928C6C86290B}" dt="2021-03-24T16:46:24.210" v="59" actId="478"/>
          <ac:picMkLst>
            <pc:docMk/>
            <pc:sldMk cId="1610040485" sldId="2144327845"/>
            <ac:picMk id="37" creationId="{8BC184E6-B998-4302-80A8-212FAEA83D63}"/>
          </ac:picMkLst>
        </pc:picChg>
      </pc:sldChg>
      <pc:sldChg chg="add del">
        <pc:chgData name="Marianne Vita" userId="35b1102d-d340-4a85-a709-12ee727aa48b" providerId="ADAL" clId="{E2F6A97C-26A5-4550-8F16-928C6C86290B}" dt="2021-03-24T17:10:20.269" v="670"/>
        <pc:sldMkLst>
          <pc:docMk/>
          <pc:sldMk cId="2019123935" sldId="21443278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50ACCC43-484C-45FC-AC04-11D1B4FD792F}" type="datetimeFigureOut">
              <a:rPr lang="en-US" smtClean="0"/>
              <a:t>3/25/2021</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46D361C7-2C28-438A-B554-42B3EE91A13C}" type="slidenum">
              <a:rPr lang="en-US" smtClean="0"/>
              <a:t>‹#›</a:t>
            </a:fld>
            <a:endParaRPr lang="en-US"/>
          </a:p>
        </p:txBody>
      </p:sp>
    </p:spTree>
    <p:extLst>
      <p:ext uri="{BB962C8B-B14F-4D97-AF65-F5344CB8AC3E}">
        <p14:creationId xmlns:p14="http://schemas.microsoft.com/office/powerpoint/2010/main" val="4138231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361C7-2C28-438A-B554-42B3EE91A13C}" type="slidenum">
              <a:rPr lang="en-US" smtClean="0"/>
              <a:t>1</a:t>
            </a:fld>
            <a:endParaRPr lang="en-US"/>
          </a:p>
        </p:txBody>
      </p:sp>
    </p:spTree>
    <p:extLst>
      <p:ext uri="{BB962C8B-B14F-4D97-AF65-F5344CB8AC3E}">
        <p14:creationId xmlns:p14="http://schemas.microsoft.com/office/powerpoint/2010/main" val="110089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2</a:t>
            </a:fld>
            <a:endParaRPr lang="en-US"/>
          </a:p>
        </p:txBody>
      </p:sp>
    </p:spTree>
    <p:extLst>
      <p:ext uri="{BB962C8B-B14F-4D97-AF65-F5344CB8AC3E}">
        <p14:creationId xmlns:p14="http://schemas.microsoft.com/office/powerpoint/2010/main" val="236363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08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95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2473">
              <a:defRPr/>
            </a:pPr>
            <a:fld id="{F3615BE2-BB6E-D846-B0CB-BE207E4BB8A8}" type="slidenum">
              <a:rPr lang="en-US">
                <a:solidFill>
                  <a:prstClr val="black"/>
                </a:solidFill>
                <a:latin typeface="Calibri" panose="020F0502020204030204"/>
              </a:rPr>
              <a:pPr defTabSz="952473">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03210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H">
    <p:spTree>
      <p:nvGrpSpPr>
        <p:cNvPr id="1" name=""/>
        <p:cNvGrpSpPr/>
        <p:nvPr/>
      </p:nvGrpSpPr>
      <p:grpSpPr>
        <a:xfrm>
          <a:off x="0" y="0"/>
          <a:ext cx="0" cy="0"/>
          <a:chOff x="0" y="0"/>
          <a:chExt cx="0" cy="0"/>
        </a:xfrm>
      </p:grpSpPr>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1D91A68-801D-7D47-A144-F6FCE10597DF}"/>
              </a:ext>
            </a:extLst>
          </p:cNvPr>
          <p:cNvSpPr>
            <a:spLocks noGrp="1"/>
          </p:cNvSpPr>
          <p:nvPr>
            <p:ph type="dt" sz="half" idx="13"/>
          </p:nvPr>
        </p:nvSpPr>
        <p:spPr/>
        <p:txBody>
          <a:bodyPr/>
          <a:lstStyle/>
          <a:p>
            <a:r>
              <a:rPr lang="en-US"/>
              <a:t> </a:t>
            </a:r>
          </a:p>
        </p:txBody>
      </p:sp>
      <p:sp>
        <p:nvSpPr>
          <p:cNvPr id="3" name="Copyright">
            <a:extLst>
              <a:ext uri="{FF2B5EF4-FFF2-40B4-BE49-F238E27FC236}">
                <a16:creationId xmlns:a16="http://schemas.microsoft.com/office/drawing/2014/main" id="{C713431A-C8D3-8B4B-BC95-B45E7B9501AF}"/>
              </a:ext>
            </a:extLst>
          </p:cNvPr>
          <p:cNvSpPr>
            <a:spLocks noGrp="1"/>
          </p:cNvSpPr>
          <p:nvPr>
            <p:ph type="ftr" sz="quarter" idx="14"/>
          </p:nvPr>
        </p:nvSpPr>
        <p:spPr/>
        <p:txBody>
          <a:bodyPr/>
          <a:lstStyle/>
          <a:p>
            <a:r>
              <a:rPr lang="en-US"/>
              <a:t> </a:t>
            </a:r>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p:txBody>
          <a:body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84062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2160528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 1/2L">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19F28C0-0D66-4142-852C-CD698CB31DD1}"/>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131DE036-93F0-A142-9809-73F6D617DF2A}"/>
              </a:ext>
            </a:extLst>
          </p:cNvPr>
          <p:cNvSpPr>
            <a:spLocks noGrp="1"/>
          </p:cNvSpPr>
          <p:nvPr>
            <p:ph type="dt" sz="half" idx="18"/>
          </p:nvPr>
        </p:nvSpPr>
        <p:spPr/>
        <p:txBody>
          <a:bodyPr/>
          <a:lstStyle/>
          <a:p>
            <a:r>
              <a:rPr lang="en-US"/>
              <a:t> </a:t>
            </a:r>
          </a:p>
        </p:txBody>
      </p:sp>
      <p:sp>
        <p:nvSpPr>
          <p:cNvPr id="4" name="Copyright">
            <a:extLst>
              <a:ext uri="{FF2B5EF4-FFF2-40B4-BE49-F238E27FC236}">
                <a16:creationId xmlns:a16="http://schemas.microsoft.com/office/drawing/2014/main" id="{84938A40-4B2F-9E49-9774-BF5D7BEF5BE6}"/>
              </a:ext>
            </a:extLst>
          </p:cNvPr>
          <p:cNvSpPr>
            <a:spLocks noGrp="1"/>
          </p:cNvSpPr>
          <p:nvPr>
            <p:ph type="ftr" sz="quarter" idx="19"/>
          </p:nvPr>
        </p:nvSpPr>
        <p:spPr/>
        <p:txBody>
          <a:bodyPr/>
          <a:lstStyle/>
          <a:p>
            <a:r>
              <a:rPr lang="en-US"/>
              <a:t> </a:t>
            </a:r>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10315"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10315" y="1171272"/>
            <a:ext cx="5211763"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10315" y="846764"/>
            <a:ext cx="5211763"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10315" y="635000"/>
            <a:ext cx="5211763"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990100638"/>
      </p:ext>
    </p:extLst>
  </p:cSld>
  <p:clrMapOvr>
    <a:masterClrMapping/>
  </p:clrMapOvr>
  <p:extLst>
    <p:ext uri="{DCECCB84-F9BA-43D5-87BE-67443E8EF086}">
      <p15:sldGuideLst xmlns:p15="http://schemas.microsoft.com/office/powerpoint/2012/main">
        <p15:guide id="1" pos="4013">
          <p15:clr>
            <a:srgbClr val="FBAE40"/>
          </p15:clr>
        </p15:guide>
        <p15:guide id="2" pos="366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 1/2R">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19F28C0-0D66-4142-852C-CD698CB31DD1}"/>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E227409-FA02-564E-9C5E-1A892280E851}"/>
              </a:ext>
            </a:extLst>
          </p:cNvPr>
          <p:cNvSpPr>
            <a:spLocks noGrp="1"/>
          </p:cNvSpPr>
          <p:nvPr>
            <p:ph type="dt" sz="half" idx="18"/>
          </p:nvPr>
        </p:nvSpPr>
        <p:spPr/>
        <p:txBody>
          <a:bodyPr/>
          <a:lstStyle/>
          <a:p>
            <a:r>
              <a:rPr lang="en-US"/>
              <a:t> </a:t>
            </a:r>
          </a:p>
        </p:txBody>
      </p:sp>
      <p:sp>
        <p:nvSpPr>
          <p:cNvPr id="4" name="Copyright">
            <a:extLst>
              <a:ext uri="{FF2B5EF4-FFF2-40B4-BE49-F238E27FC236}">
                <a16:creationId xmlns:a16="http://schemas.microsoft.com/office/drawing/2014/main" id="{416F5D62-B33D-8E4B-B78A-DA2E99B25BAE}"/>
              </a:ext>
            </a:extLst>
          </p:cNvPr>
          <p:cNvSpPr>
            <a:spLocks noGrp="1"/>
          </p:cNvSpPr>
          <p:nvPr>
            <p:ph type="ftr" sz="quarter" idx="19"/>
          </p:nvPr>
        </p:nvSpPr>
        <p:spPr/>
        <p:txBody>
          <a:bodyPr/>
          <a:lstStyle/>
          <a:p>
            <a:r>
              <a:rPr lang="en-US"/>
              <a:t> </a:t>
            </a:r>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369357"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369357" y="1171272"/>
            <a:ext cx="5211763"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369357" y="846764"/>
            <a:ext cx="5211763"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369357" y="635000"/>
            <a:ext cx="5211763"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860628798"/>
      </p:ext>
    </p:extLst>
  </p:cSld>
  <p:clrMapOvr>
    <a:masterClrMapping/>
  </p:clrMapOvr>
  <p:extLst>
    <p:ext uri="{DCECCB84-F9BA-43D5-87BE-67443E8EF086}">
      <p15:sldGuideLst xmlns:p15="http://schemas.microsoft.com/office/powerpoint/2012/main">
        <p15:guide id="1" pos="4013">
          <p15:clr>
            <a:srgbClr val="FBAE40"/>
          </p15:clr>
        </p15:guide>
        <p15:guide id="2" pos="366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 1/3L">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F2A919E9-9066-2D46-8C88-9444D75903D3}"/>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FB673A33-E178-244A-89DB-0E8B310776A3}"/>
              </a:ext>
            </a:extLst>
          </p:cNvPr>
          <p:cNvSpPr>
            <a:spLocks noGrp="1"/>
          </p:cNvSpPr>
          <p:nvPr>
            <p:ph type="dt" sz="half" idx="18"/>
          </p:nvPr>
        </p:nvSpPr>
        <p:spPr/>
        <p:txBody>
          <a:bodyPr/>
          <a:lstStyle/>
          <a:p>
            <a:r>
              <a:rPr lang="en-US"/>
              <a:t> </a:t>
            </a:r>
          </a:p>
        </p:txBody>
      </p:sp>
      <p:sp>
        <p:nvSpPr>
          <p:cNvPr id="3" name="Copyright">
            <a:extLst>
              <a:ext uri="{FF2B5EF4-FFF2-40B4-BE49-F238E27FC236}">
                <a16:creationId xmlns:a16="http://schemas.microsoft.com/office/drawing/2014/main" id="{F657244D-363D-524F-9B25-BD267F3D41C8}"/>
              </a:ext>
            </a:extLst>
          </p:cNvPr>
          <p:cNvSpPr>
            <a:spLocks noGrp="1"/>
          </p:cNvSpPr>
          <p:nvPr>
            <p:ph type="ftr" sz="quarter" idx="19"/>
          </p:nvPr>
        </p:nvSpPr>
        <p:spPr/>
        <p:txBody>
          <a:bodyPr/>
          <a:lstStyle/>
          <a:p>
            <a:r>
              <a:rPr lang="en-US"/>
              <a:t> </a:t>
            </a:r>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610315" y="846764"/>
            <a:ext cx="3291628" cy="514036"/>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610315"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447956601"/>
      </p:ext>
    </p:extLst>
  </p:cSld>
  <p:clrMapOvr>
    <a:masterClrMapping/>
  </p:clrMapOvr>
  <p:extLst>
    <p:ext uri="{DCECCB84-F9BA-43D5-87BE-67443E8EF086}">
      <p15:sldGuideLst xmlns:p15="http://schemas.microsoft.com/office/powerpoint/2012/main">
        <p15:guide id="1" pos="245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 1/3R">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F2A919E9-9066-2D46-8C88-9444D75903D3}"/>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D0253BDF-0FB1-0D48-9A7C-63BC4BB1EF41}"/>
              </a:ext>
            </a:extLst>
          </p:cNvPr>
          <p:cNvSpPr>
            <a:spLocks noGrp="1"/>
          </p:cNvSpPr>
          <p:nvPr>
            <p:ph type="dt" sz="half" idx="18"/>
          </p:nvPr>
        </p:nvSpPr>
        <p:spPr/>
        <p:txBody>
          <a:bodyPr/>
          <a:lstStyle/>
          <a:p>
            <a:r>
              <a:rPr lang="en-US"/>
              <a:t> </a:t>
            </a:r>
          </a:p>
        </p:txBody>
      </p:sp>
      <p:sp>
        <p:nvSpPr>
          <p:cNvPr id="3" name="Copyright">
            <a:extLst>
              <a:ext uri="{FF2B5EF4-FFF2-40B4-BE49-F238E27FC236}">
                <a16:creationId xmlns:a16="http://schemas.microsoft.com/office/drawing/2014/main" id="{7A06C0D7-D2A1-4640-9325-D7FDA96DC996}"/>
              </a:ext>
            </a:extLst>
          </p:cNvPr>
          <p:cNvSpPr>
            <a:spLocks noGrp="1"/>
          </p:cNvSpPr>
          <p:nvPr>
            <p:ph type="ftr" sz="quarter" idx="19"/>
          </p:nvPr>
        </p:nvSpPr>
        <p:spPr/>
        <p:txBody>
          <a:bodyPr/>
          <a:lstStyle/>
          <a:p>
            <a:r>
              <a:rPr lang="en-US"/>
              <a:t> </a:t>
            </a:r>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8289492"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8289492" y="846764"/>
            <a:ext cx="3291628" cy="514036"/>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8289492"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883108131"/>
      </p:ext>
    </p:extLst>
  </p:cSld>
  <p:clrMapOvr>
    <a:masterClrMapping/>
  </p:clrMapOvr>
  <p:extLst>
    <p:ext uri="{DCECCB84-F9BA-43D5-87BE-67443E8EF086}">
      <p15:sldGuideLst xmlns:p15="http://schemas.microsoft.com/office/powerpoint/2012/main">
        <p15:guide id="2" pos="522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ture + 2/3L">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B77CA10A-A614-3743-9DE4-2B922B060612}"/>
              </a:ext>
            </a:extLst>
          </p:cNvPr>
          <p:cNvSpPr>
            <a:spLocks noGrp="1"/>
          </p:cNvSpPr>
          <p:nvPr>
            <p:ph type="pic" sz="quarter" idx="18" hasCustomPrompt="1"/>
          </p:nvPr>
        </p:nvSpPr>
        <p:spPr>
          <a:xfrm>
            <a:off x="0" y="0"/>
            <a:ext cx="12191203" cy="685800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81961077-14E2-3743-A992-41EFABB562A6}"/>
              </a:ext>
            </a:extLst>
          </p:cNvPr>
          <p:cNvSpPr>
            <a:spLocks noGrp="1"/>
          </p:cNvSpPr>
          <p:nvPr>
            <p:ph type="dt" sz="half" idx="19"/>
          </p:nvPr>
        </p:nvSpPr>
        <p:spPr/>
        <p:txBody>
          <a:bodyPr/>
          <a:lstStyle/>
          <a:p>
            <a:r>
              <a:rPr lang="en-US"/>
              <a:t> </a:t>
            </a:r>
          </a:p>
        </p:txBody>
      </p:sp>
      <p:sp>
        <p:nvSpPr>
          <p:cNvPr id="3" name="Copyright">
            <a:extLst>
              <a:ext uri="{FF2B5EF4-FFF2-40B4-BE49-F238E27FC236}">
                <a16:creationId xmlns:a16="http://schemas.microsoft.com/office/drawing/2014/main" id="{6781FA24-1494-DE42-B294-03FDD8408887}"/>
              </a:ext>
            </a:extLst>
          </p:cNvPr>
          <p:cNvSpPr>
            <a:spLocks noGrp="1"/>
          </p:cNvSpPr>
          <p:nvPr>
            <p:ph type="ftr" sz="quarter" idx="20"/>
          </p:nvPr>
        </p:nvSpPr>
        <p:spPr/>
        <p:txBody>
          <a:bodyPr/>
          <a:lstStyle/>
          <a:p>
            <a:r>
              <a:rPr lang="en-US"/>
              <a:t> </a:t>
            </a:r>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1171272"/>
            <a:ext cx="7131896"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713189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7131896"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106471622"/>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 2/3R">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8E02E773-80AD-144E-8387-31CE2E226C17}"/>
              </a:ext>
            </a:extLst>
          </p:cNvPr>
          <p:cNvSpPr>
            <a:spLocks noGrp="1"/>
          </p:cNvSpPr>
          <p:nvPr>
            <p:ph type="pic" sz="quarter" idx="18" hasCustomPrompt="1"/>
          </p:nvPr>
        </p:nvSpPr>
        <p:spPr>
          <a:xfrm>
            <a:off x="0" y="0"/>
            <a:ext cx="12191203" cy="685800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4EE39FA-814D-EA4F-9545-E566A74E019E}"/>
              </a:ext>
            </a:extLst>
          </p:cNvPr>
          <p:cNvSpPr>
            <a:spLocks noGrp="1"/>
          </p:cNvSpPr>
          <p:nvPr>
            <p:ph type="dt" sz="half" idx="19"/>
          </p:nvPr>
        </p:nvSpPr>
        <p:spPr/>
        <p:txBody>
          <a:bodyPr/>
          <a:lstStyle/>
          <a:p>
            <a:r>
              <a:rPr lang="en-US"/>
              <a:t> </a:t>
            </a:r>
          </a:p>
        </p:txBody>
      </p:sp>
      <p:sp>
        <p:nvSpPr>
          <p:cNvPr id="3" name="Copyright">
            <a:extLst>
              <a:ext uri="{FF2B5EF4-FFF2-40B4-BE49-F238E27FC236}">
                <a16:creationId xmlns:a16="http://schemas.microsoft.com/office/drawing/2014/main" id="{467CD195-4790-7145-B7CE-A3CEDF314142}"/>
              </a:ext>
            </a:extLst>
          </p:cNvPr>
          <p:cNvSpPr>
            <a:spLocks noGrp="1"/>
          </p:cNvSpPr>
          <p:nvPr>
            <p:ph type="ftr" sz="quarter" idx="20"/>
          </p:nvPr>
        </p:nvSpPr>
        <p:spPr/>
        <p:txBody>
          <a:bodyPr/>
          <a:lstStyle/>
          <a:p>
            <a:r>
              <a:rPr lang="en-US"/>
              <a:t> </a:t>
            </a:r>
          </a:p>
        </p:txBody>
      </p:sp>
      <p:sp>
        <p:nvSpPr>
          <p:cNvPr id="14" name="Content Placeholder 3">
            <a:extLst>
              <a:ext uri="{FF2B5EF4-FFF2-40B4-BE49-F238E27FC236}">
                <a16:creationId xmlns:a16="http://schemas.microsoft.com/office/drawing/2014/main" id="{32431836-51D8-47D8-A603-84C27659D34E}"/>
              </a:ext>
            </a:extLst>
          </p:cNvPr>
          <p:cNvSpPr>
            <a:spLocks noGrp="1"/>
          </p:cNvSpPr>
          <p:nvPr>
            <p:ph sz="quarter" idx="15"/>
          </p:nvPr>
        </p:nvSpPr>
        <p:spPr>
          <a:xfrm>
            <a:off x="8290851"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4450583" y="1171272"/>
            <a:ext cx="7131898"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4450583" y="846764"/>
            <a:ext cx="7131898"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4450583" y="635000"/>
            <a:ext cx="713189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558025335"/>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8E02E773-80AD-144E-8387-31CE2E226C17}"/>
              </a:ext>
            </a:extLst>
          </p:cNvPr>
          <p:cNvSpPr>
            <a:spLocks noGrp="1"/>
          </p:cNvSpPr>
          <p:nvPr>
            <p:ph type="pic" sz="quarter" idx="18" hasCustomPrompt="1"/>
          </p:nvPr>
        </p:nvSpPr>
        <p:spPr>
          <a:xfrm>
            <a:off x="0" y="0"/>
            <a:ext cx="12191203" cy="6858000"/>
          </a:xfrm>
        </p:spPr>
        <p:txBody>
          <a:bodyPr/>
          <a:lstStyle>
            <a:lvl1pPr marL="0" indent="0">
              <a:buNone/>
              <a:defRPr/>
            </a:lvl1pPr>
          </a:lstStyle>
          <a:p>
            <a:r>
              <a:rPr lang="en-US"/>
              <a:t> </a:t>
            </a:r>
          </a:p>
        </p:txBody>
      </p:sp>
      <p:sp>
        <p:nvSpPr>
          <p:cNvPr id="6" name="Slide Number">
            <a:extLst>
              <a:ext uri="{FF2B5EF4-FFF2-40B4-BE49-F238E27FC236}">
                <a16:creationId xmlns:a16="http://schemas.microsoft.com/office/drawing/2014/main" id="{52BB1D9E-6F2B-6548-A775-80325F0470FA}"/>
              </a:ext>
            </a:extLst>
          </p:cNvPr>
          <p:cNvSpPr>
            <a:spLocks noGrp="1"/>
          </p:cNvSpPr>
          <p:nvPr>
            <p:ph type="sldNum" sz="quarter" idx="21"/>
          </p:nvPr>
        </p:nvSpPr>
        <p:spPr/>
        <p:txBody>
          <a:bodyPr/>
          <a:lstStyle/>
          <a:p>
            <a:fld id="{7E059585-B169-0341-B167-64457CF78206}" type="slidenum">
              <a:rPr lang="en-US" smtClean="0"/>
              <a:pPr/>
              <a:t>‹#›</a:t>
            </a:fld>
            <a:endParaRPr lang="en-US"/>
          </a:p>
        </p:txBody>
      </p:sp>
      <p:sp>
        <p:nvSpPr>
          <p:cNvPr id="4" name="Logotype">
            <a:extLst>
              <a:ext uri="{FF2B5EF4-FFF2-40B4-BE49-F238E27FC236}">
                <a16:creationId xmlns:a16="http://schemas.microsoft.com/office/drawing/2014/main" id="{40F506AD-09D4-804B-9E41-3FD77F002F44}"/>
              </a:ext>
            </a:extLst>
          </p:cNvPr>
          <p:cNvSpPr>
            <a:spLocks noGrp="1"/>
          </p:cNvSpPr>
          <p:nvPr>
            <p:ph type="dt" sz="half" idx="19"/>
          </p:nvPr>
        </p:nvSpPr>
        <p:spPr/>
        <p:txBody>
          <a:bodyPr/>
          <a:lstStyle/>
          <a:p>
            <a:r>
              <a:rPr lang="en-US"/>
              <a:t> </a:t>
            </a:r>
          </a:p>
        </p:txBody>
      </p:sp>
      <p:sp>
        <p:nvSpPr>
          <p:cNvPr id="5" name="Copyright">
            <a:extLst>
              <a:ext uri="{FF2B5EF4-FFF2-40B4-BE49-F238E27FC236}">
                <a16:creationId xmlns:a16="http://schemas.microsoft.com/office/drawing/2014/main" id="{B09BA8AB-16CB-F04D-8420-9B1705395192}"/>
              </a:ext>
            </a:extLst>
          </p:cNvPr>
          <p:cNvSpPr>
            <a:spLocks noGrp="1"/>
          </p:cNvSpPr>
          <p:nvPr>
            <p:ph type="ftr" sz="quarter" idx="20"/>
          </p:nvPr>
        </p:nvSpPr>
        <p:spPr/>
        <p:txBody>
          <a:bodyPr/>
          <a:lstStyle/>
          <a:p>
            <a:r>
              <a:rPr lang="en-US"/>
              <a:t> </a:t>
            </a:r>
          </a:p>
        </p:txBody>
      </p:sp>
    </p:spTree>
    <p:extLst>
      <p:ext uri="{BB962C8B-B14F-4D97-AF65-F5344CB8AC3E}">
        <p14:creationId xmlns:p14="http://schemas.microsoft.com/office/powerpoint/2010/main" val="1865775449"/>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Copyright">
            <a:extLst>
              <a:ext uri="{FF2B5EF4-FFF2-40B4-BE49-F238E27FC236}">
                <a16:creationId xmlns:a16="http://schemas.microsoft.com/office/drawing/2014/main" id="{DF0A057C-2885-584D-998C-D272D92F1E9A}"/>
              </a:ext>
            </a:extLst>
          </p:cNvPr>
          <p:cNvSpPr>
            <a:spLocks noGrp="1"/>
          </p:cNvSpPr>
          <p:nvPr>
            <p:ph type="ftr" sz="quarter" idx="17"/>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42607"/>
            <a:ext cx="7685315" cy="123111"/>
          </a:xfrm>
        </p:spPr>
        <p:txBody>
          <a:bodyPr anchor="b">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7" name="Logotype">
            <a:extLst>
              <a:ext uri="{FF2B5EF4-FFF2-40B4-BE49-F238E27FC236}">
                <a16:creationId xmlns:a16="http://schemas.microsoft.com/office/drawing/2014/main" id="{863000FA-58C1-FA4C-BF9D-04990295BF57}"/>
              </a:ext>
            </a:extLst>
          </p:cNvPr>
          <p:cNvSpPr>
            <a:spLocks noGrp="1"/>
          </p:cNvSpPr>
          <p:nvPr>
            <p:ph type="body" sz="quarter" idx="15" hasCustomPrompt="1"/>
          </p:nvPr>
        </p:nvSpPr>
        <p:spPr>
          <a:xfrm>
            <a:off x="9981104" y="3000895"/>
            <a:ext cx="1601297"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10316" y="3077968"/>
            <a:ext cx="7685315" cy="644857"/>
          </a:xfrm>
        </p:spPr>
        <p:txBody>
          <a:bodyPr wrap="square">
            <a:spAutoFit/>
          </a:bodyPr>
          <a:lstStyle>
            <a:lvl1pPr marL="0" indent="0">
              <a:lnSpc>
                <a:spcPct val="80000"/>
              </a:lnSpc>
              <a:spcBef>
                <a:spcPts val="0"/>
              </a:spcBef>
              <a:buNone/>
              <a:defRPr sz="5000" b="1" cap="all" spc="130" baseline="0">
                <a:solidFill>
                  <a:schemeClr val="tx2"/>
                </a:solidFill>
                <a:latin typeface="+mj-lt"/>
              </a:defRPr>
            </a:lvl1pPr>
          </a:lstStyle>
          <a:p>
            <a:pPr lvl="0"/>
            <a:r>
              <a:rPr lang="en-US"/>
              <a:t>thank you</a:t>
            </a:r>
          </a:p>
        </p:txBody>
      </p:sp>
    </p:spTree>
    <p:extLst>
      <p:ext uri="{BB962C8B-B14F-4D97-AF65-F5344CB8AC3E}">
        <p14:creationId xmlns:p14="http://schemas.microsoft.com/office/powerpoint/2010/main" val="1306244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Still">
    <p:spTree>
      <p:nvGrpSpPr>
        <p:cNvPr id="1" name=""/>
        <p:cNvGrpSpPr/>
        <p:nvPr/>
      </p:nvGrpSpPr>
      <p:grpSpPr>
        <a:xfrm>
          <a:off x="0" y="0"/>
          <a:ext cx="0" cy="0"/>
          <a:chOff x="0" y="0"/>
          <a:chExt cx="0" cy="0"/>
        </a:xfrm>
      </p:grpSpPr>
      <p:sp>
        <p:nvSpPr>
          <p:cNvPr id="12" name="Background Image">
            <a:extLst>
              <a:ext uri="{FF2B5EF4-FFF2-40B4-BE49-F238E27FC236}">
                <a16:creationId xmlns:a16="http://schemas.microsoft.com/office/drawing/2014/main" id="{B4003C47-FEA4-4BCA-A6AD-1AC81B58513A}"/>
              </a:ext>
            </a:extLst>
          </p:cNvPr>
          <p:cNvSpPr>
            <a:spLocks noGrp="1"/>
          </p:cNvSpPr>
          <p:nvPr>
            <p:ph type="pic" sz="quarter" idx="14" hasCustomPrompt="1"/>
          </p:nvPr>
        </p:nvSpPr>
        <p:spPr>
          <a:xfrm>
            <a:off x="0" y="0"/>
            <a:ext cx="12192000" cy="6858000"/>
          </a:xfrm>
          <a:ln>
            <a:noFill/>
          </a:ln>
        </p:spPr>
        <p:txBody>
          <a:bodyPr/>
          <a:lstStyle>
            <a:lvl1pPr marL="0" indent="0">
              <a:buNone/>
              <a:defRPr/>
            </a:lvl1pPr>
          </a:lstStyle>
          <a:p>
            <a:r>
              <a:rPr lang="en-GB"/>
              <a:t> </a:t>
            </a:r>
          </a:p>
        </p:txBody>
      </p:sp>
      <p:sp>
        <p:nvSpPr>
          <p:cNvPr id="3" name="Copyright">
            <a:extLst>
              <a:ext uri="{FF2B5EF4-FFF2-40B4-BE49-F238E27FC236}">
                <a16:creationId xmlns:a16="http://schemas.microsoft.com/office/drawing/2014/main" id="{49600E9C-34EF-604F-A774-5D06C8D0F661}"/>
              </a:ext>
            </a:extLst>
          </p:cNvPr>
          <p:cNvSpPr>
            <a:spLocks noGrp="1"/>
          </p:cNvSpPr>
          <p:nvPr>
            <p:ph type="ftr" sz="quarter" idx="17"/>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42607"/>
            <a:ext cx="7685315" cy="123111"/>
          </a:xfrm>
        </p:spPr>
        <p:txBody>
          <a:bodyPr anchor="b">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775177"/>
            <a:ext cx="7685315" cy="976549"/>
          </a:xfrm>
        </p:spPr>
        <p:txBody>
          <a:bodyPr wrap="square">
            <a:spAutoFit/>
          </a:bodyPr>
          <a:lstStyle>
            <a:lvl1pPr marL="0" indent="0">
              <a:lnSpc>
                <a:spcPct val="90000"/>
              </a:lnSpc>
              <a:spcBef>
                <a:spcPts val="0"/>
              </a:spcBef>
              <a:buNone/>
              <a:defRPr sz="3500" b="1" cap="all" spc="130" baseline="0">
                <a:solidFill>
                  <a:schemeClr val="tx2"/>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3408931"/>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Header style in one line</a:t>
            </a:r>
            <a:endParaRPr lang="en-GB"/>
          </a:p>
        </p:txBody>
      </p:sp>
      <p:sp>
        <p:nvSpPr>
          <p:cNvPr id="8" name="Logotype">
            <a:extLst>
              <a:ext uri="{FF2B5EF4-FFF2-40B4-BE49-F238E27FC236}">
                <a16:creationId xmlns:a16="http://schemas.microsoft.com/office/drawing/2014/main" id="{F4411165-0481-0C41-A4C3-69E84C3942C8}"/>
              </a:ext>
            </a:extLst>
          </p:cNvPr>
          <p:cNvSpPr>
            <a:spLocks noGrp="1"/>
          </p:cNvSpPr>
          <p:nvPr>
            <p:ph type="body" sz="quarter" idx="15" hasCustomPrompt="1"/>
          </p:nvPr>
        </p:nvSpPr>
        <p:spPr>
          <a:xfrm>
            <a:off x="609599" y="640590"/>
            <a:ext cx="1691341"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2975798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Co-Branding">
    <p:spTree>
      <p:nvGrpSpPr>
        <p:cNvPr id="1" name=""/>
        <p:cNvGrpSpPr/>
        <p:nvPr/>
      </p:nvGrpSpPr>
      <p:grpSpPr>
        <a:xfrm>
          <a:off x="0" y="0"/>
          <a:ext cx="0" cy="0"/>
          <a:chOff x="0" y="0"/>
          <a:chExt cx="0" cy="0"/>
        </a:xfrm>
      </p:grpSpPr>
      <p:sp>
        <p:nvSpPr>
          <p:cNvPr id="12" name="Background Image">
            <a:extLst>
              <a:ext uri="{FF2B5EF4-FFF2-40B4-BE49-F238E27FC236}">
                <a16:creationId xmlns:a16="http://schemas.microsoft.com/office/drawing/2014/main" id="{B4003C47-FEA4-4BCA-A6AD-1AC81B58513A}"/>
              </a:ext>
            </a:extLst>
          </p:cNvPr>
          <p:cNvSpPr>
            <a:spLocks noGrp="1"/>
          </p:cNvSpPr>
          <p:nvPr>
            <p:ph type="pic" sz="quarter" idx="14" hasCustomPrompt="1"/>
          </p:nvPr>
        </p:nvSpPr>
        <p:spPr>
          <a:xfrm>
            <a:off x="0" y="0"/>
            <a:ext cx="12192000" cy="6858000"/>
          </a:xfrm>
          <a:ln>
            <a:noFill/>
          </a:ln>
        </p:spPr>
        <p:txBody>
          <a:bodyPr/>
          <a:lstStyle>
            <a:lvl1pPr marL="0" indent="0">
              <a:buNone/>
              <a:defRPr/>
            </a:lvl1pPr>
          </a:lstStyle>
          <a:p>
            <a:r>
              <a:rPr lang="en-GB"/>
              <a:t> </a:t>
            </a:r>
          </a:p>
        </p:txBody>
      </p:sp>
      <p:sp>
        <p:nvSpPr>
          <p:cNvPr id="4" name="Copyright">
            <a:extLst>
              <a:ext uri="{FF2B5EF4-FFF2-40B4-BE49-F238E27FC236}">
                <a16:creationId xmlns:a16="http://schemas.microsoft.com/office/drawing/2014/main" id="{D002BB58-9215-EA4E-9B67-CC1044CF7FE2}"/>
              </a:ext>
            </a:extLst>
          </p:cNvPr>
          <p:cNvSpPr>
            <a:spLocks noGrp="1"/>
          </p:cNvSpPr>
          <p:nvPr>
            <p:ph type="ftr" sz="quarter" idx="18"/>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42607"/>
            <a:ext cx="7685315" cy="123111"/>
          </a:xfrm>
        </p:spPr>
        <p:txBody>
          <a:bodyPr anchor="b">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775177"/>
            <a:ext cx="7685315" cy="976549"/>
          </a:xfrm>
        </p:spPr>
        <p:txBody>
          <a:bodyPr wrap="square">
            <a:spAutoFit/>
          </a:bodyPr>
          <a:lstStyle>
            <a:lvl1pPr marL="0" indent="0">
              <a:lnSpc>
                <a:spcPct val="90000"/>
              </a:lnSpc>
              <a:spcBef>
                <a:spcPts val="0"/>
              </a:spcBef>
              <a:buNone/>
              <a:defRPr sz="3500" b="1" cap="all" spc="130" baseline="0">
                <a:solidFill>
                  <a:schemeClr val="tx2"/>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3408931"/>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Header style in one line</a:t>
            </a:r>
            <a:endParaRPr lang="en-GB"/>
          </a:p>
        </p:txBody>
      </p:sp>
      <p:sp>
        <p:nvSpPr>
          <p:cNvPr id="8" name="Logotype">
            <a:extLst>
              <a:ext uri="{FF2B5EF4-FFF2-40B4-BE49-F238E27FC236}">
                <a16:creationId xmlns:a16="http://schemas.microsoft.com/office/drawing/2014/main" id="{F4411165-0481-0C41-A4C3-69E84C3942C8}"/>
              </a:ext>
            </a:extLst>
          </p:cNvPr>
          <p:cNvSpPr>
            <a:spLocks noGrp="1"/>
          </p:cNvSpPr>
          <p:nvPr>
            <p:ph type="body" sz="quarter" idx="15" hasCustomPrompt="1"/>
          </p:nvPr>
        </p:nvSpPr>
        <p:spPr>
          <a:xfrm>
            <a:off x="609599" y="640590"/>
            <a:ext cx="1691341"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en-US"/>
              <a:t> </a:t>
            </a:r>
          </a:p>
        </p:txBody>
      </p:sp>
      <p:sp>
        <p:nvSpPr>
          <p:cNvPr id="3" name="Company Logo">
            <a:extLst>
              <a:ext uri="{FF2B5EF4-FFF2-40B4-BE49-F238E27FC236}">
                <a16:creationId xmlns:a16="http://schemas.microsoft.com/office/drawing/2014/main" id="{CE587739-AC50-A748-B156-8B8912FDAD18}"/>
              </a:ext>
            </a:extLst>
          </p:cNvPr>
          <p:cNvSpPr>
            <a:spLocks noGrp="1"/>
          </p:cNvSpPr>
          <p:nvPr>
            <p:ph type="pic" sz="quarter" idx="16" hasCustomPrompt="1"/>
          </p:nvPr>
        </p:nvSpPr>
        <p:spPr>
          <a:xfrm>
            <a:off x="2910539" y="635000"/>
            <a:ext cx="1691341" cy="639098"/>
          </a:xfrm>
        </p:spPr>
        <p:txBody>
          <a:bodyPr/>
          <a:lstStyle>
            <a:lvl1pPr marL="0" indent="0">
              <a:buNone/>
              <a:defRPr/>
            </a:lvl1pPr>
          </a:lstStyle>
          <a:p>
            <a:r>
              <a:rPr lang="en-US"/>
              <a:t> </a:t>
            </a:r>
          </a:p>
        </p:txBody>
      </p:sp>
      <p:cxnSp>
        <p:nvCxnSpPr>
          <p:cNvPr id="9" name="Line">
            <a:extLst>
              <a:ext uri="{FF2B5EF4-FFF2-40B4-BE49-F238E27FC236}">
                <a16:creationId xmlns:a16="http://schemas.microsoft.com/office/drawing/2014/main" id="{B4558914-1671-064B-B59F-B465C2F2C0F6}"/>
              </a:ext>
            </a:extLst>
          </p:cNvPr>
          <p:cNvCxnSpPr>
            <a:cxnSpLocks/>
          </p:cNvCxnSpPr>
          <p:nvPr userDrawn="1"/>
        </p:nvCxnSpPr>
        <p:spPr>
          <a:xfrm>
            <a:off x="2630341" y="640590"/>
            <a:ext cx="0" cy="639098"/>
          </a:xfrm>
          <a:prstGeom prst="line">
            <a:avLst/>
          </a:prstGeom>
          <a:ln>
            <a:solidFill>
              <a:srgbClr val="6A76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64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4212708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over Still">
    <p:bg>
      <p:bgRef idx="1001">
        <a:schemeClr val="bg1"/>
      </p:bgRef>
    </p:bg>
    <p:spTree>
      <p:nvGrpSpPr>
        <p:cNvPr id="1" name=""/>
        <p:cNvGrpSpPr/>
        <p:nvPr/>
      </p:nvGrpSpPr>
      <p:grpSpPr>
        <a:xfrm>
          <a:off x="0" y="0"/>
          <a:ext cx="0" cy="0"/>
          <a:chOff x="0" y="0"/>
          <a:chExt cx="0" cy="0"/>
        </a:xfrm>
      </p:grpSpPr>
      <p:sp>
        <p:nvSpPr>
          <p:cNvPr id="12" name="Background Image">
            <a:extLst>
              <a:ext uri="{FF2B5EF4-FFF2-40B4-BE49-F238E27FC236}">
                <a16:creationId xmlns:a16="http://schemas.microsoft.com/office/drawing/2014/main" id="{B4003C47-FEA4-4BCA-A6AD-1AC81B58513A}"/>
              </a:ext>
            </a:extLst>
          </p:cNvPr>
          <p:cNvSpPr>
            <a:spLocks noGrp="1"/>
          </p:cNvSpPr>
          <p:nvPr>
            <p:ph type="pic" sz="quarter" idx="14" hasCustomPrompt="1"/>
          </p:nvPr>
        </p:nvSpPr>
        <p:spPr>
          <a:xfrm>
            <a:off x="0" y="0"/>
            <a:ext cx="12192000" cy="6858000"/>
          </a:xfrm>
          <a:ln>
            <a:noFill/>
          </a:ln>
        </p:spPr>
        <p:txBody>
          <a:bodyPr/>
          <a:lstStyle>
            <a:lvl1pPr marL="0" indent="0">
              <a:buNone/>
              <a:defRPr/>
            </a:lvl1pPr>
          </a:lstStyle>
          <a:p>
            <a:r>
              <a:rPr lang="en-GB"/>
              <a:t> </a:t>
            </a:r>
          </a:p>
        </p:txBody>
      </p:sp>
      <p:sp>
        <p:nvSpPr>
          <p:cNvPr id="3" name="Copyright">
            <a:extLst>
              <a:ext uri="{FF2B5EF4-FFF2-40B4-BE49-F238E27FC236}">
                <a16:creationId xmlns:a16="http://schemas.microsoft.com/office/drawing/2014/main" id="{74A2A291-337A-6F4B-889B-E9288A4524F4}"/>
              </a:ext>
            </a:extLst>
          </p:cNvPr>
          <p:cNvSpPr>
            <a:spLocks noGrp="1"/>
          </p:cNvSpPr>
          <p:nvPr>
            <p:ph type="ftr" sz="quarter" idx="17"/>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53315"/>
            <a:ext cx="7685315" cy="123111"/>
          </a:xfrm>
        </p:spPr>
        <p:txBody>
          <a:bodyPr anchor="b">
            <a:spAutoFit/>
          </a:bodyPr>
          <a:lstStyle>
            <a:lvl1pPr marL="0" indent="0">
              <a:spcBef>
                <a:spcPts val="0"/>
              </a:spcBef>
              <a:buNone/>
              <a:defRPr lang="en-GB" sz="800" kern="1200" cap="all" spc="130" baseline="0" dirty="0">
                <a:solidFill>
                  <a:schemeClr val="tx2"/>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775177"/>
            <a:ext cx="7685315" cy="882293"/>
          </a:xfrm>
        </p:spPr>
        <p:txBody>
          <a:bodyPr wrap="square">
            <a:spAutoFit/>
          </a:bodyPr>
          <a:lstStyle>
            <a:lvl1pPr marL="0" indent="0">
              <a:lnSpc>
                <a:spcPct val="80000"/>
              </a:lnSpc>
              <a:spcBef>
                <a:spcPts val="0"/>
              </a:spcBef>
              <a:buNone/>
              <a:defRPr sz="3500" b="1" cap="all" spc="130" baseline="0">
                <a:solidFill>
                  <a:schemeClr val="tx1"/>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3408931"/>
            <a:ext cx="7685315" cy="230832"/>
          </a:xfrm>
        </p:spPr>
        <p:txBody>
          <a:bodyPr wrap="square" anchor="b">
            <a:spAutoFit/>
          </a:bodyPr>
          <a:lstStyle>
            <a:lvl1pPr marL="0" indent="0">
              <a:spcBef>
                <a:spcPts val="0"/>
              </a:spcBef>
              <a:buNone/>
              <a:defRPr sz="1500" cap="none" spc="130" baseline="0">
                <a:solidFill>
                  <a:schemeClr val="tx2"/>
                </a:solidFill>
              </a:defRPr>
            </a:lvl1pPr>
          </a:lstStyle>
          <a:p>
            <a:pPr lvl="0"/>
            <a:r>
              <a:rPr lang="en-US"/>
              <a:t>Header style in one line</a:t>
            </a:r>
            <a:endParaRPr lang="en-GB"/>
          </a:p>
        </p:txBody>
      </p:sp>
      <p:sp>
        <p:nvSpPr>
          <p:cNvPr id="8" name="Logotype">
            <a:extLst>
              <a:ext uri="{FF2B5EF4-FFF2-40B4-BE49-F238E27FC236}">
                <a16:creationId xmlns:a16="http://schemas.microsoft.com/office/drawing/2014/main" id="{F4411165-0481-0C41-A4C3-69E84C3942C8}"/>
              </a:ext>
            </a:extLst>
          </p:cNvPr>
          <p:cNvSpPr>
            <a:spLocks noGrp="1"/>
          </p:cNvSpPr>
          <p:nvPr>
            <p:ph type="body" sz="quarter" idx="15" hasCustomPrompt="1"/>
          </p:nvPr>
        </p:nvSpPr>
        <p:spPr>
          <a:xfrm>
            <a:off x="609599" y="640590"/>
            <a:ext cx="1691341"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4002151803"/>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958328" y="1833079"/>
            <a:ext cx="4675717" cy="164148"/>
          </a:xfrm>
        </p:spPr>
        <p:txBody>
          <a:bodyPr/>
          <a:lstStyle>
            <a:lvl1pPr>
              <a:defRPr sz="1066" b="1" cap="all" baseline="0">
                <a:solidFill>
                  <a:srgbClr val="00B26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 name="Holder 2"/>
          <p:cNvSpPr>
            <a:spLocks noGrp="1"/>
          </p:cNvSpPr>
          <p:nvPr>
            <p:ph type="title"/>
          </p:nvPr>
        </p:nvSpPr>
        <p:spPr>
          <a:xfrm>
            <a:off x="5958328" y="804335"/>
            <a:ext cx="4429925" cy="369333"/>
          </a:xfrm>
          <a:prstGeom prst="rect">
            <a:avLst/>
          </a:prstGeom>
        </p:spPr>
        <p:txBody>
          <a:bodyPr wrap="square" lIns="0" tIns="0" rIns="0" bIns="0">
            <a:spAutoFit/>
          </a:bodyPr>
          <a:lstStyle>
            <a:lvl1pPr>
              <a:defRPr sz="2396" b="1" i="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804616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E8C100-782C-0E46-A3D3-6E469253D9FF}"/>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pic>
        <p:nvPicPr>
          <p:cNvPr id="5" name="Picture 4">
            <a:extLst>
              <a:ext uri="{FF2B5EF4-FFF2-40B4-BE49-F238E27FC236}">
                <a16:creationId xmlns:a16="http://schemas.microsoft.com/office/drawing/2014/main" id="{BDC9EC37-8FAF-D142-A473-69F0045095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2976" y="2518443"/>
            <a:ext cx="4910667" cy="3894667"/>
          </a:xfrm>
          <a:prstGeom prst="rect">
            <a:avLst/>
          </a:prstGeom>
        </p:spPr>
      </p:pic>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542520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5"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71460"/>
            <a:ext cx="4675717" cy="164148"/>
          </a:xfrm>
        </p:spPr>
        <p:txBody>
          <a:bodyPr/>
          <a:lstStyle>
            <a:lvl1pPr>
              <a:defRPr sz="1066"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02446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6EB3A4-7894-9444-9C1E-01040D313509}"/>
              </a:ext>
            </a:extLst>
          </p:cNvPr>
          <p:cNvSpPr/>
          <p:nvPr userDrawn="1"/>
        </p:nvSpPr>
        <p:spPr>
          <a:xfrm>
            <a:off x="0" y="2"/>
            <a:ext cx="12192000" cy="6858000"/>
          </a:xfrm>
          <a:prstGeom prst="rect">
            <a:avLst/>
          </a:prstGeom>
          <a:solidFill>
            <a:srgbClr val="E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F4A02AD0-9808-C149-A532-67B90D51F70F}"/>
              </a:ext>
            </a:extLst>
          </p:cNvPr>
          <p:cNvSpPr/>
          <p:nvPr userDrawn="1"/>
        </p:nvSpPr>
        <p:spPr>
          <a:xfrm>
            <a:off x="527713"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A01E1F32-9F74-C54A-B0B6-3530AD0E1753}"/>
              </a:ext>
            </a:extLst>
          </p:cNvPr>
          <p:cNvSpPr/>
          <p:nvPr userDrawn="1"/>
        </p:nvSpPr>
        <p:spPr>
          <a:xfrm>
            <a:off x="2778076"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BFD0BF0A-6A25-7D47-97CA-94C549D61FED}"/>
              </a:ext>
            </a:extLst>
          </p:cNvPr>
          <p:cNvSpPr/>
          <p:nvPr userDrawn="1"/>
        </p:nvSpPr>
        <p:spPr>
          <a:xfrm>
            <a:off x="5028440"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1B497F48-912B-1949-BEC7-06EA8D7A9B7C}"/>
              </a:ext>
            </a:extLst>
          </p:cNvPr>
          <p:cNvSpPr/>
          <p:nvPr userDrawn="1"/>
        </p:nvSpPr>
        <p:spPr>
          <a:xfrm>
            <a:off x="7278801"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7D023F2C-1D54-1142-8831-BA6ACD99E72D}"/>
              </a:ext>
            </a:extLst>
          </p:cNvPr>
          <p:cNvSpPr/>
          <p:nvPr userDrawn="1"/>
        </p:nvSpPr>
        <p:spPr>
          <a:xfrm>
            <a:off x="9528012"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1169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6EB3A4-7894-9444-9C1E-01040D313509}"/>
              </a:ext>
            </a:extLst>
          </p:cNvPr>
          <p:cNvSpPr/>
          <p:nvPr userDrawn="1"/>
        </p:nvSpPr>
        <p:spPr>
          <a:xfrm>
            <a:off x="0" y="2"/>
            <a:ext cx="12192000" cy="6858000"/>
          </a:xfrm>
          <a:prstGeom prst="rect">
            <a:avLst/>
          </a:prstGeom>
          <a:solidFill>
            <a:srgbClr val="E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509389"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3292951"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076512"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8860075"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chemeClr val="bg1"/>
                </a:solidFill>
                <a:latin typeface="Arial"/>
                <a:cs typeface="Arial"/>
              </a:defRPr>
            </a:lvl1pPr>
          </a:lstStyle>
          <a:p>
            <a:endParaRPr/>
          </a:p>
        </p:txBody>
      </p:sp>
      <p:sp>
        <p:nvSpPr>
          <p:cNvPr id="9"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22194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CBD4D8-CE54-8945-AE0B-F389578E55E9}"/>
              </a:ext>
            </a:extLst>
          </p:cNvPr>
          <p:cNvSpPr/>
          <p:nvPr userDrawn="1"/>
        </p:nvSpPr>
        <p:spPr>
          <a:xfrm>
            <a:off x="0" y="1"/>
            <a:ext cx="12192000" cy="685799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Rectangle 4">
            <a:extLst>
              <a:ext uri="{FF2B5EF4-FFF2-40B4-BE49-F238E27FC236}">
                <a16:creationId xmlns:a16="http://schemas.microsoft.com/office/drawing/2014/main" id="{23AFA942-28AC-B64C-BFFC-E3DE8ADD4B3F}"/>
              </a:ext>
            </a:extLst>
          </p:cNvPr>
          <p:cNvSpPr/>
          <p:nvPr userDrawn="1"/>
        </p:nvSpPr>
        <p:spPr>
          <a:xfrm>
            <a:off x="49552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C9566603-6E78-0044-90A8-2FEDE898B392}"/>
              </a:ext>
            </a:extLst>
          </p:cNvPr>
          <p:cNvSpPr/>
          <p:nvPr userDrawn="1"/>
        </p:nvSpPr>
        <p:spPr>
          <a:xfrm>
            <a:off x="4261345"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E7D27D70-A48F-4F41-8580-B0BC550B8705}"/>
              </a:ext>
            </a:extLst>
          </p:cNvPr>
          <p:cNvSpPr/>
          <p:nvPr userDrawn="1"/>
        </p:nvSpPr>
        <p:spPr>
          <a:xfrm>
            <a:off x="802715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Title 4">
            <a:extLst>
              <a:ext uri="{FF2B5EF4-FFF2-40B4-BE49-F238E27FC236}">
                <a16:creationId xmlns:a16="http://schemas.microsoft.com/office/drawing/2014/main" id="{D33F61F5-30FF-AB49-8D9C-3B95AFE75FFE}"/>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497214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Rectangle 12"/>
          <p:cNvSpPr/>
          <p:nvPr userDrawn="1"/>
        </p:nvSpPr>
        <p:spPr>
          <a:xfrm>
            <a:off x="4603226" y="-5723"/>
            <a:ext cx="7588548" cy="6863725"/>
          </a:xfrm>
          <a:prstGeom prst="rect">
            <a:avLst/>
          </a:prstGeom>
          <a:solidFill>
            <a:srgbClr val="1AB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1"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7431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B2D28C1-2ACD-5345-A622-506051A33DF6}"/>
              </a:ext>
            </a:extLst>
          </p:cNvPr>
          <p:cNvSpPr/>
          <p:nvPr userDrawn="1"/>
        </p:nvSpPr>
        <p:spPr>
          <a:xfrm>
            <a:off x="4271784" y="0"/>
            <a:ext cx="7920216" cy="3094881"/>
          </a:xfrm>
          <a:custGeom>
            <a:avLst/>
            <a:gdLst/>
            <a:ahLst/>
            <a:cxnLst/>
            <a:rect l="l" t="t" r="r" b="b"/>
            <a:pathLst>
              <a:path w="9144000" h="3348990">
                <a:moveTo>
                  <a:pt x="0" y="3348785"/>
                </a:moveTo>
                <a:lnTo>
                  <a:pt x="9143994" y="3348785"/>
                </a:lnTo>
                <a:lnTo>
                  <a:pt x="9143994" y="0"/>
                </a:lnTo>
                <a:lnTo>
                  <a:pt x="0" y="0"/>
                </a:lnTo>
                <a:lnTo>
                  <a:pt x="0" y="3348785"/>
                </a:lnTo>
                <a:close/>
              </a:path>
            </a:pathLst>
          </a:custGeom>
          <a:solidFill>
            <a:srgbClr val="DEF1F0"/>
          </a:solidFill>
        </p:spPr>
        <p:txBody>
          <a:bodyPr wrap="square" lIns="0" tIns="0" rIns="0" bIns="0" rtlCol="0"/>
          <a:lstStyle/>
          <a:p>
            <a:endParaRPr sz="2396"/>
          </a:p>
        </p:txBody>
      </p:sp>
      <p:sp>
        <p:nvSpPr>
          <p:cNvPr id="7" name="Rectangle 6"/>
          <p:cNvSpPr/>
          <p:nvPr userDrawn="1"/>
        </p:nvSpPr>
        <p:spPr>
          <a:xfrm>
            <a:off x="5" y="-5723"/>
            <a:ext cx="4267199" cy="6863725"/>
          </a:xfrm>
          <a:prstGeom prst="rect">
            <a:avLst/>
          </a:prstGeom>
          <a:solidFill>
            <a:srgbClr val="1AB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61" y="866250"/>
            <a:ext cx="3742943" cy="574516"/>
          </a:xfrm>
          <a:prstGeom prst="rect">
            <a:avLst/>
          </a:prstGeom>
        </p:spPr>
        <p:txBody>
          <a:bodyPr wrap="square" lIns="0" tIns="0" rIns="0" bIns="0">
            <a:noAutofit/>
          </a:bodyPr>
          <a:lstStyle>
            <a:lvl1pPr algn="l">
              <a:lnSpc>
                <a:spcPts val="4072"/>
              </a:lnSpc>
              <a:defRPr sz="3727" b="1" i="0" kern="500" spc="-133" baseline="0">
                <a:solidFill>
                  <a:schemeClr val="bg1"/>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439848"/>
            <a:ext cx="3742944" cy="205185"/>
          </a:xfrm>
        </p:spPr>
        <p:txBody>
          <a:bodyPr/>
          <a:lstStyle>
            <a:lvl1pPr>
              <a:defRPr sz="1331" b="1" cap="all"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14764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3" name="Rectangle 12"/>
          <p:cNvSpPr/>
          <p:nvPr userDrawn="1"/>
        </p:nvSpPr>
        <p:spPr>
          <a:xfrm>
            <a:off x="4603226" y="-5723"/>
            <a:ext cx="7588548" cy="6863725"/>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1"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278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543390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6EB3A4-7894-9444-9C1E-01040D313509}"/>
              </a:ext>
            </a:extLst>
          </p:cNvPr>
          <p:cNvSpPr/>
          <p:nvPr userDrawn="1"/>
        </p:nvSpPr>
        <p:spPr>
          <a:xfrm>
            <a:off x="4603225" y="2"/>
            <a:ext cx="7588777" cy="6858000"/>
          </a:xfrm>
          <a:prstGeom prst="rect">
            <a:avLst/>
          </a:prstGeom>
          <a:solidFill>
            <a:srgbClr val="E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89235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1" y="-5723"/>
            <a:ext cx="4601227" cy="6863725"/>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chemeClr val="bg1"/>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3538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402917"/>
            <a:ext cx="12192000" cy="545508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4925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86802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23AFA942-28AC-B64C-BFFC-E3DE8ADD4B3F}"/>
              </a:ext>
            </a:extLst>
          </p:cNvPr>
          <p:cNvSpPr/>
          <p:nvPr userDrawn="1"/>
        </p:nvSpPr>
        <p:spPr>
          <a:xfrm>
            <a:off x="49552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C9566603-6E78-0044-90A8-2FEDE898B392}"/>
              </a:ext>
            </a:extLst>
          </p:cNvPr>
          <p:cNvSpPr/>
          <p:nvPr userDrawn="1"/>
        </p:nvSpPr>
        <p:spPr>
          <a:xfrm>
            <a:off x="4261345" y="1558268"/>
            <a:ext cx="3732000"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E7D27D70-A48F-4F41-8580-B0BC550B8705}"/>
              </a:ext>
            </a:extLst>
          </p:cNvPr>
          <p:cNvSpPr/>
          <p:nvPr userDrawn="1"/>
        </p:nvSpPr>
        <p:spPr>
          <a:xfrm>
            <a:off x="802715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cxnSp>
        <p:nvCxnSpPr>
          <p:cNvPr id="13" name="Straight Connector 12"/>
          <p:cNvCxnSpPr/>
          <p:nvPr userDrawn="1"/>
        </p:nvCxnSpPr>
        <p:spPr>
          <a:xfrm>
            <a:off x="702197" y="3071149"/>
            <a:ext cx="3325792"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467828" y="3071149"/>
            <a:ext cx="3325792"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202592" y="3071149"/>
            <a:ext cx="3325792"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70817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6" name="Rectangle 15"/>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23AFA942-28AC-B64C-BFFC-E3DE8ADD4B3F}"/>
              </a:ext>
            </a:extLst>
          </p:cNvPr>
          <p:cNvSpPr/>
          <p:nvPr userDrawn="1"/>
        </p:nvSpPr>
        <p:spPr>
          <a:xfrm>
            <a:off x="495524"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C9566603-6E78-0044-90A8-2FEDE898B392}"/>
              </a:ext>
            </a:extLst>
          </p:cNvPr>
          <p:cNvSpPr/>
          <p:nvPr userDrawn="1"/>
        </p:nvSpPr>
        <p:spPr>
          <a:xfrm>
            <a:off x="3333673"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E7D27D70-A48F-4F41-8580-B0BC550B8705}"/>
              </a:ext>
            </a:extLst>
          </p:cNvPr>
          <p:cNvSpPr/>
          <p:nvPr userDrawn="1"/>
        </p:nvSpPr>
        <p:spPr>
          <a:xfrm>
            <a:off x="6171823"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cxnSp>
        <p:nvCxnSpPr>
          <p:cNvPr id="13" name="Straight Connector 12"/>
          <p:cNvCxnSpPr>
            <a:cxnSpLocks/>
          </p:cNvCxnSpPr>
          <p:nvPr userDrawn="1"/>
        </p:nvCxnSpPr>
        <p:spPr>
          <a:xfrm>
            <a:off x="727978"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27" name="Rectangle 26">
            <a:extLst>
              <a:ext uri="{FF2B5EF4-FFF2-40B4-BE49-F238E27FC236}">
                <a16:creationId xmlns:a16="http://schemas.microsoft.com/office/drawing/2014/main" id="{110489F1-31A4-594F-A0E7-D2B3E0E70D5D}"/>
              </a:ext>
            </a:extLst>
          </p:cNvPr>
          <p:cNvSpPr/>
          <p:nvPr userDrawn="1"/>
        </p:nvSpPr>
        <p:spPr>
          <a:xfrm>
            <a:off x="9009972"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cxnSp>
        <p:nvCxnSpPr>
          <p:cNvPr id="28" name="Straight Connector 27">
            <a:extLst>
              <a:ext uri="{FF2B5EF4-FFF2-40B4-BE49-F238E27FC236}">
                <a16:creationId xmlns:a16="http://schemas.microsoft.com/office/drawing/2014/main" id="{6E2322E9-F40E-DD4C-9749-4CFEE216DBC2}"/>
              </a:ext>
            </a:extLst>
          </p:cNvPr>
          <p:cNvCxnSpPr>
            <a:cxnSpLocks/>
          </p:cNvCxnSpPr>
          <p:nvPr userDrawn="1"/>
        </p:nvCxnSpPr>
        <p:spPr>
          <a:xfrm>
            <a:off x="3566128"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CEFCB8-5E06-0945-923B-7748A0167467}"/>
              </a:ext>
            </a:extLst>
          </p:cNvPr>
          <p:cNvCxnSpPr>
            <a:cxnSpLocks/>
          </p:cNvCxnSpPr>
          <p:nvPr userDrawn="1"/>
        </p:nvCxnSpPr>
        <p:spPr>
          <a:xfrm>
            <a:off x="6404277"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D3B433-F636-424B-83D8-7C30B203A0CA}"/>
              </a:ext>
            </a:extLst>
          </p:cNvPr>
          <p:cNvCxnSpPr>
            <a:cxnSpLocks/>
          </p:cNvCxnSpPr>
          <p:nvPr userDrawn="1"/>
        </p:nvCxnSpPr>
        <p:spPr>
          <a:xfrm>
            <a:off x="9242426"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400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D87AE7-CBB8-9C4D-9B52-541A2DC8F94D}"/>
              </a:ext>
            </a:extLst>
          </p:cNvPr>
          <p:cNvSpPr/>
          <p:nvPr userDrawn="1"/>
        </p:nvSpPr>
        <p:spPr>
          <a:xfrm>
            <a:off x="0" y="0"/>
            <a:ext cx="12192000" cy="685800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9" name="Rectangle 8">
            <a:extLst>
              <a:ext uri="{FF2B5EF4-FFF2-40B4-BE49-F238E27FC236}">
                <a16:creationId xmlns:a16="http://schemas.microsoft.com/office/drawing/2014/main" id="{23AFA942-28AC-B64C-BFFC-E3DE8ADD4B3F}"/>
              </a:ext>
            </a:extLst>
          </p:cNvPr>
          <p:cNvSpPr/>
          <p:nvPr userDrawn="1"/>
        </p:nvSpPr>
        <p:spPr>
          <a:xfrm>
            <a:off x="495524"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C9566603-6E78-0044-90A8-2FEDE898B392}"/>
              </a:ext>
            </a:extLst>
          </p:cNvPr>
          <p:cNvSpPr/>
          <p:nvPr userDrawn="1"/>
        </p:nvSpPr>
        <p:spPr>
          <a:xfrm>
            <a:off x="3333673"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E7D27D70-A48F-4F41-8580-B0BC550B8705}"/>
              </a:ext>
            </a:extLst>
          </p:cNvPr>
          <p:cNvSpPr/>
          <p:nvPr userDrawn="1"/>
        </p:nvSpPr>
        <p:spPr>
          <a:xfrm>
            <a:off x="6171823"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cxnSp>
        <p:nvCxnSpPr>
          <p:cNvPr id="13" name="Straight Connector 12"/>
          <p:cNvCxnSpPr>
            <a:cxnSpLocks/>
          </p:cNvCxnSpPr>
          <p:nvPr userDrawn="1"/>
        </p:nvCxnSpPr>
        <p:spPr>
          <a:xfrm>
            <a:off x="727977"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27" name="Rectangle 26">
            <a:extLst>
              <a:ext uri="{FF2B5EF4-FFF2-40B4-BE49-F238E27FC236}">
                <a16:creationId xmlns:a16="http://schemas.microsoft.com/office/drawing/2014/main" id="{110489F1-31A4-594F-A0E7-D2B3E0E70D5D}"/>
              </a:ext>
            </a:extLst>
          </p:cNvPr>
          <p:cNvSpPr/>
          <p:nvPr userDrawn="1"/>
        </p:nvSpPr>
        <p:spPr>
          <a:xfrm>
            <a:off x="9009972"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cxnSp>
        <p:nvCxnSpPr>
          <p:cNvPr id="28" name="Straight Connector 27">
            <a:extLst>
              <a:ext uri="{FF2B5EF4-FFF2-40B4-BE49-F238E27FC236}">
                <a16:creationId xmlns:a16="http://schemas.microsoft.com/office/drawing/2014/main" id="{6E2322E9-F40E-DD4C-9749-4CFEE216DBC2}"/>
              </a:ext>
            </a:extLst>
          </p:cNvPr>
          <p:cNvCxnSpPr>
            <a:cxnSpLocks/>
          </p:cNvCxnSpPr>
          <p:nvPr userDrawn="1"/>
        </p:nvCxnSpPr>
        <p:spPr>
          <a:xfrm>
            <a:off x="3543749"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CEFCB8-5E06-0945-923B-7748A0167467}"/>
              </a:ext>
            </a:extLst>
          </p:cNvPr>
          <p:cNvCxnSpPr>
            <a:cxnSpLocks/>
          </p:cNvCxnSpPr>
          <p:nvPr userDrawn="1"/>
        </p:nvCxnSpPr>
        <p:spPr>
          <a:xfrm>
            <a:off x="6427254"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D3B433-F636-424B-83D8-7C30B203A0CA}"/>
              </a:ext>
            </a:extLst>
          </p:cNvPr>
          <p:cNvCxnSpPr>
            <a:cxnSpLocks/>
          </p:cNvCxnSpPr>
          <p:nvPr userDrawn="1"/>
        </p:nvCxnSpPr>
        <p:spPr>
          <a:xfrm>
            <a:off x="9243026"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223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EB4C9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69BF99-F728-1846-BB33-3FEDFAC9A562}"/>
              </a:ext>
            </a:extLst>
          </p:cNvPr>
          <p:cNvSpPr/>
          <p:nvPr userDrawn="1"/>
        </p:nvSpPr>
        <p:spPr>
          <a:xfrm>
            <a:off x="512557"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8B16AD1A-8A9E-3A4D-BFAB-5C48EAF01691}"/>
              </a:ext>
            </a:extLst>
          </p:cNvPr>
          <p:cNvSpPr/>
          <p:nvPr userDrawn="1"/>
        </p:nvSpPr>
        <p:spPr>
          <a:xfrm>
            <a:off x="4283965"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0D35DB09-6507-1042-9067-2FF1FE128A2F}"/>
              </a:ext>
            </a:extLst>
          </p:cNvPr>
          <p:cNvSpPr/>
          <p:nvPr userDrawn="1"/>
        </p:nvSpPr>
        <p:spPr>
          <a:xfrm>
            <a:off x="8055376" y="1555920"/>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chemeClr val="bg1"/>
                </a:solidFill>
                <a:latin typeface="Arial"/>
                <a:cs typeface="Arial"/>
              </a:defRPr>
            </a:lvl1pPr>
          </a:lstStyle>
          <a:p>
            <a:endParaRPr/>
          </a:p>
        </p:txBody>
      </p:sp>
      <p:sp>
        <p:nvSpPr>
          <p:cNvPr id="8"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71460"/>
            <a:ext cx="4675717" cy="164148"/>
          </a:xfrm>
        </p:spPr>
        <p:txBody>
          <a:bodyPr/>
          <a:lstStyle>
            <a:lvl1pPr>
              <a:defRPr sz="1066" b="1" cap="all"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35671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1404398"/>
            <a:ext cx="12192000" cy="545360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7324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66184"/>
            <a:ext cx="11046525" cy="430886"/>
          </a:xfrm>
        </p:spPr>
        <p:txBody>
          <a:bodyPr/>
          <a:lstStyle>
            <a:lvl1pPr>
              <a:defRPr sz="2795" b="0" cap="none"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2" name="Pentagon 1"/>
          <p:cNvSpPr/>
          <p:nvPr userDrawn="1"/>
        </p:nvSpPr>
        <p:spPr>
          <a:xfrm>
            <a:off x="626301" y="2162828"/>
            <a:ext cx="3657600" cy="2755725"/>
          </a:xfrm>
          <a:prstGeom prst="homePlate">
            <a:avLst>
              <a:gd name="adj" fmla="val 215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Pentagon 6"/>
          <p:cNvSpPr/>
          <p:nvPr userDrawn="1"/>
        </p:nvSpPr>
        <p:spPr>
          <a:xfrm flipH="1">
            <a:off x="7913180" y="2162828"/>
            <a:ext cx="3657600" cy="2755725"/>
          </a:xfrm>
          <a:prstGeom prst="homePlate">
            <a:avLst>
              <a:gd name="adj" fmla="val 215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Pentagon 8"/>
          <p:cNvSpPr/>
          <p:nvPr userDrawn="1"/>
        </p:nvSpPr>
        <p:spPr>
          <a:xfrm rot="16200000" flipH="1">
            <a:off x="4474333" y="3184153"/>
            <a:ext cx="3248416" cy="3468803"/>
          </a:xfrm>
          <a:prstGeom prst="homePlate">
            <a:avLst>
              <a:gd name="adj" fmla="val 0"/>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Pentagon 7"/>
          <p:cNvSpPr/>
          <p:nvPr userDrawn="1"/>
        </p:nvSpPr>
        <p:spPr>
          <a:xfrm rot="16200000" flipH="1">
            <a:off x="4474333" y="2052634"/>
            <a:ext cx="3248416" cy="3468803"/>
          </a:xfrm>
          <a:prstGeom prst="homePlate">
            <a:avLst>
              <a:gd name="adj" fmla="val 14060"/>
            </a:avLst>
          </a:prstGeom>
          <a:solidFill>
            <a:srgbClr val="13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447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Title Slid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3159125" y="0"/>
            <a:ext cx="9032875"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chemeClr val="bg1"/>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17645236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66184"/>
            <a:ext cx="11046525" cy="430886"/>
          </a:xfrm>
        </p:spPr>
        <p:txBody>
          <a:bodyPr/>
          <a:lstStyle>
            <a:lvl1pPr>
              <a:defRPr sz="2795" b="0" cap="none"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Rectangle 3">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1544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0" name="Rectangle 19"/>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23AFA942-28AC-B64C-BFFC-E3DE8ADD4B3F}"/>
              </a:ext>
            </a:extLst>
          </p:cNvPr>
          <p:cNvSpPr/>
          <p:nvPr userDrawn="1"/>
        </p:nvSpPr>
        <p:spPr>
          <a:xfrm>
            <a:off x="509389"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3292951"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076512"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8860075"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Rectangle 1">
            <a:extLst>
              <a:ext uri="{FF2B5EF4-FFF2-40B4-BE49-F238E27FC236}">
                <a16:creationId xmlns:a16="http://schemas.microsoft.com/office/drawing/2014/main" id="{2A828D14-327A-6541-B743-1DC5631184F3}"/>
              </a:ext>
            </a:extLst>
          </p:cNvPr>
          <p:cNvSpPr/>
          <p:nvPr userDrawn="1"/>
        </p:nvSpPr>
        <p:spPr>
          <a:xfrm>
            <a:off x="10977281" y="359996"/>
            <a:ext cx="591883"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ADF76B1E-2F79-8E48-8527-42C821C77F7F}"/>
              </a:ext>
            </a:extLst>
          </p:cNvPr>
          <p:cNvSpPr/>
          <p:nvPr userDrawn="1"/>
        </p:nvSpPr>
        <p:spPr>
          <a:xfrm>
            <a:off x="10916264" y="564402"/>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44292DAF-642C-FA41-AF85-8F81B3005125}"/>
              </a:ext>
            </a:extLst>
          </p:cNvPr>
          <p:cNvSpPr/>
          <p:nvPr userDrawn="1"/>
        </p:nvSpPr>
        <p:spPr>
          <a:xfrm>
            <a:off x="10916264" y="768679"/>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Rectangle 5">
            <a:extLst>
              <a:ext uri="{FF2B5EF4-FFF2-40B4-BE49-F238E27FC236}">
                <a16:creationId xmlns:a16="http://schemas.microsoft.com/office/drawing/2014/main" id="{ED862A3D-1CD5-8C47-9935-CE605D7BF3B5}"/>
              </a:ext>
            </a:extLst>
          </p:cNvPr>
          <p:cNvSpPr/>
          <p:nvPr userDrawn="1"/>
        </p:nvSpPr>
        <p:spPr>
          <a:xfrm>
            <a:off x="10916264" y="997490"/>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0"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271616"/>
            <a:ext cx="10625611" cy="533481"/>
          </a:xfrm>
        </p:spPr>
        <p:txBody>
          <a:bodyPr>
            <a:noAutofit/>
          </a:bodyPr>
          <a:lstStyle>
            <a:lvl1pPr>
              <a:defRPr sz="1597" b="1" cap="none"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Pentagon 18"/>
          <p:cNvSpPr/>
          <p:nvPr userDrawn="1"/>
        </p:nvSpPr>
        <p:spPr>
          <a:xfrm>
            <a:off x="8860077" y="4651331"/>
            <a:ext cx="2743201" cy="350729"/>
          </a:xfrm>
          <a:prstGeom prst="homePlate">
            <a:avLst>
              <a:gd name="adj" fmla="val 0"/>
            </a:avLst>
          </a:prstGeom>
          <a:solidFill>
            <a:srgbClr val="13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Pentagon 17"/>
          <p:cNvSpPr/>
          <p:nvPr userDrawn="1"/>
        </p:nvSpPr>
        <p:spPr>
          <a:xfrm>
            <a:off x="6076512" y="4651331"/>
            <a:ext cx="2914392" cy="350729"/>
          </a:xfrm>
          <a:prstGeom prst="homePlate">
            <a:avLst>
              <a:gd name="adj" fmla="val 42857"/>
            </a:avLst>
          </a:prstGeom>
          <a:solidFill>
            <a:srgbClr val="0B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Pentagon 16"/>
          <p:cNvSpPr/>
          <p:nvPr userDrawn="1"/>
        </p:nvSpPr>
        <p:spPr>
          <a:xfrm>
            <a:off x="3292951" y="4651331"/>
            <a:ext cx="2914392" cy="350729"/>
          </a:xfrm>
          <a:prstGeom prst="homePlate">
            <a:avLst>
              <a:gd name="adj" fmla="val 42857"/>
            </a:avLst>
          </a:prstGeom>
          <a:solidFill>
            <a:srgbClr val="1DB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Pentagon 14"/>
          <p:cNvSpPr/>
          <p:nvPr userDrawn="1"/>
        </p:nvSpPr>
        <p:spPr>
          <a:xfrm>
            <a:off x="509389" y="4651331"/>
            <a:ext cx="2914392" cy="350729"/>
          </a:xfrm>
          <a:prstGeom prst="homePlate">
            <a:avLst>
              <a:gd name="adj" fmla="val 42857"/>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7121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0" name="Rectangle 19"/>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23AFA942-28AC-B64C-BFFC-E3DE8ADD4B3F}"/>
              </a:ext>
            </a:extLst>
          </p:cNvPr>
          <p:cNvSpPr/>
          <p:nvPr userDrawn="1"/>
        </p:nvSpPr>
        <p:spPr>
          <a:xfrm>
            <a:off x="509389"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3292951"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076512"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8860075"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Rectangle 1">
            <a:extLst>
              <a:ext uri="{FF2B5EF4-FFF2-40B4-BE49-F238E27FC236}">
                <a16:creationId xmlns:a16="http://schemas.microsoft.com/office/drawing/2014/main" id="{2A828D14-327A-6541-B743-1DC5631184F3}"/>
              </a:ext>
            </a:extLst>
          </p:cNvPr>
          <p:cNvSpPr/>
          <p:nvPr userDrawn="1"/>
        </p:nvSpPr>
        <p:spPr>
          <a:xfrm>
            <a:off x="10977281" y="359996"/>
            <a:ext cx="591883"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ADF76B1E-2F79-8E48-8527-42C821C77F7F}"/>
              </a:ext>
            </a:extLst>
          </p:cNvPr>
          <p:cNvSpPr/>
          <p:nvPr userDrawn="1"/>
        </p:nvSpPr>
        <p:spPr>
          <a:xfrm>
            <a:off x="10916264" y="564402"/>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44292DAF-642C-FA41-AF85-8F81B3005125}"/>
              </a:ext>
            </a:extLst>
          </p:cNvPr>
          <p:cNvSpPr/>
          <p:nvPr userDrawn="1"/>
        </p:nvSpPr>
        <p:spPr>
          <a:xfrm>
            <a:off x="10916264" y="768679"/>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Rectangle 5">
            <a:extLst>
              <a:ext uri="{FF2B5EF4-FFF2-40B4-BE49-F238E27FC236}">
                <a16:creationId xmlns:a16="http://schemas.microsoft.com/office/drawing/2014/main" id="{ED862A3D-1CD5-8C47-9935-CE605D7BF3B5}"/>
              </a:ext>
            </a:extLst>
          </p:cNvPr>
          <p:cNvSpPr/>
          <p:nvPr userDrawn="1"/>
        </p:nvSpPr>
        <p:spPr>
          <a:xfrm>
            <a:off x="10916264" y="997490"/>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0"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271616"/>
            <a:ext cx="10625611" cy="533481"/>
          </a:xfrm>
        </p:spPr>
        <p:txBody>
          <a:bodyPr>
            <a:noAutofit/>
          </a:bodyPr>
          <a:lstStyle>
            <a:lvl1pPr>
              <a:defRPr sz="1597" b="1" cap="none"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25" name="Rectangle 24">
            <a:extLst>
              <a:ext uri="{FF2B5EF4-FFF2-40B4-BE49-F238E27FC236}">
                <a16:creationId xmlns:a16="http://schemas.microsoft.com/office/drawing/2014/main" id="{B8ECCC9A-FED0-B247-818E-0CE9EE8DE19F}"/>
              </a:ext>
            </a:extLst>
          </p:cNvPr>
          <p:cNvSpPr/>
          <p:nvPr userDrawn="1"/>
        </p:nvSpPr>
        <p:spPr>
          <a:xfrm>
            <a:off x="509390"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6" name="Rectangle 25">
            <a:extLst>
              <a:ext uri="{FF2B5EF4-FFF2-40B4-BE49-F238E27FC236}">
                <a16:creationId xmlns:a16="http://schemas.microsoft.com/office/drawing/2014/main" id="{415E6F7F-1864-CE4A-8C23-2CE403C9DC0C}"/>
              </a:ext>
            </a:extLst>
          </p:cNvPr>
          <p:cNvSpPr/>
          <p:nvPr userDrawn="1"/>
        </p:nvSpPr>
        <p:spPr>
          <a:xfrm>
            <a:off x="3292953"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Rectangle 26">
            <a:extLst>
              <a:ext uri="{FF2B5EF4-FFF2-40B4-BE49-F238E27FC236}">
                <a16:creationId xmlns:a16="http://schemas.microsoft.com/office/drawing/2014/main" id="{75431609-E9C2-9243-A7C8-78736E85B720}"/>
              </a:ext>
            </a:extLst>
          </p:cNvPr>
          <p:cNvSpPr/>
          <p:nvPr userDrawn="1"/>
        </p:nvSpPr>
        <p:spPr>
          <a:xfrm>
            <a:off x="6074654"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8" name="Rectangle 27">
            <a:extLst>
              <a:ext uri="{FF2B5EF4-FFF2-40B4-BE49-F238E27FC236}">
                <a16:creationId xmlns:a16="http://schemas.microsoft.com/office/drawing/2014/main" id="{EE645C96-C88A-1142-AF2A-C640993C1DF5}"/>
              </a:ext>
            </a:extLst>
          </p:cNvPr>
          <p:cNvSpPr/>
          <p:nvPr userDrawn="1"/>
        </p:nvSpPr>
        <p:spPr>
          <a:xfrm>
            <a:off x="8865979"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5664151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Rectangle 5"/>
          <p:cNvSpPr/>
          <p:nvPr userDrawn="1"/>
        </p:nvSpPr>
        <p:spPr>
          <a:xfrm>
            <a:off x="4442565" y="1842308"/>
            <a:ext cx="7749435" cy="5015565"/>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Holder 2"/>
          <p:cNvSpPr>
            <a:spLocks noGrp="1"/>
          </p:cNvSpPr>
          <p:nvPr>
            <p:ph type="title"/>
          </p:nvPr>
        </p:nvSpPr>
        <p:spPr>
          <a:xfrm>
            <a:off x="524257" y="573024"/>
            <a:ext cx="10617875"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8"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30949"/>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432178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23AFA942-28AC-B64C-BFFC-E3DE8ADD4B3F}"/>
              </a:ext>
            </a:extLst>
          </p:cNvPr>
          <p:cNvSpPr/>
          <p:nvPr userDrawn="1"/>
        </p:nvSpPr>
        <p:spPr>
          <a:xfrm>
            <a:off x="495523" y="2050622"/>
            <a:ext cx="3732000" cy="421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C9566603-6E78-0044-90A8-2FEDE898B392}"/>
              </a:ext>
            </a:extLst>
          </p:cNvPr>
          <p:cNvSpPr/>
          <p:nvPr userDrawn="1"/>
        </p:nvSpPr>
        <p:spPr>
          <a:xfrm>
            <a:off x="4261345" y="2050622"/>
            <a:ext cx="3732000" cy="421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E7D27D70-A48F-4F41-8580-B0BC550B8705}"/>
              </a:ext>
            </a:extLst>
          </p:cNvPr>
          <p:cNvSpPr/>
          <p:nvPr userDrawn="1"/>
        </p:nvSpPr>
        <p:spPr>
          <a:xfrm>
            <a:off x="8027153" y="2050622"/>
            <a:ext cx="3732000" cy="421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Rectangle 1">
            <a:extLst>
              <a:ext uri="{FF2B5EF4-FFF2-40B4-BE49-F238E27FC236}">
                <a16:creationId xmlns:a16="http://schemas.microsoft.com/office/drawing/2014/main" id="{0710094E-3DEB-CE4E-B5E1-475DE3AD6563}"/>
              </a:ext>
            </a:extLst>
          </p:cNvPr>
          <p:cNvSpPr/>
          <p:nvPr userDrawn="1"/>
        </p:nvSpPr>
        <p:spPr>
          <a:xfrm>
            <a:off x="10974768" y="370080"/>
            <a:ext cx="594933" cy="132980"/>
          </a:xfrm>
          <a:prstGeom prst="rect">
            <a:avLst/>
          </a:prstGeom>
          <a:solidFill>
            <a:srgbClr val="1DB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2" y="1263249"/>
            <a:ext cx="7969208" cy="245994"/>
          </a:xfrm>
          <a:prstGeom prst="rect">
            <a:avLst/>
          </a:prstGeom>
        </p:spPr>
        <p:txBody>
          <a:bodyPr lIns="0"/>
          <a:lstStyle>
            <a:lvl1pPr>
              <a:defRPr sz="1597" b="1" kern="50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2"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57697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D70B4-7F0E-7C4D-973D-93F5CF2D4D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0"/>
            <a:ext cx="12192000" cy="6857743"/>
          </a:xfrm>
          <a:prstGeom prst="rect">
            <a:avLst/>
          </a:prstGeom>
        </p:spPr>
      </p:pic>
      <p:cxnSp>
        <p:nvCxnSpPr>
          <p:cNvPr id="5" name="Straight Connector 4">
            <a:extLst>
              <a:ext uri="{FF2B5EF4-FFF2-40B4-BE49-F238E27FC236}">
                <a16:creationId xmlns:a16="http://schemas.microsoft.com/office/drawing/2014/main" id="{0706819D-FB94-3340-B980-FA82AD4D0CBA}"/>
              </a:ext>
            </a:extLst>
          </p:cNvPr>
          <p:cNvCxnSpPr/>
          <p:nvPr userDrawn="1"/>
        </p:nvCxnSpPr>
        <p:spPr>
          <a:xfrm>
            <a:off x="5235413" y="5921652"/>
            <a:ext cx="3789267" cy="0"/>
          </a:xfrm>
          <a:prstGeom prst="line">
            <a:avLst/>
          </a:prstGeom>
          <a:ln w="19050">
            <a:solidFill>
              <a:srgbClr val="ED138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Rectangle 6"/>
          <p:cNvSpPr/>
          <p:nvPr userDrawn="1"/>
        </p:nvSpPr>
        <p:spPr>
          <a:xfrm>
            <a:off x="4442565" y="1842308"/>
            <a:ext cx="7749435" cy="5015565"/>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Holder 2"/>
          <p:cNvSpPr>
            <a:spLocks noGrp="1"/>
          </p:cNvSpPr>
          <p:nvPr>
            <p:ph type="title"/>
          </p:nvPr>
        </p:nvSpPr>
        <p:spPr>
          <a:xfrm>
            <a:off x="524257" y="573024"/>
            <a:ext cx="10617875"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9"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30949"/>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1512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394138-BBFE-8442-AD1A-80B15DC27D33}"/>
              </a:ext>
            </a:extLst>
          </p:cNvPr>
          <p:cNvSpPr/>
          <p:nvPr userDrawn="1"/>
        </p:nvSpPr>
        <p:spPr>
          <a:xfrm flipV="1">
            <a:off x="0" y="3"/>
            <a:ext cx="12192000" cy="172043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66184"/>
            <a:ext cx="11046525" cy="430886"/>
          </a:xfrm>
        </p:spPr>
        <p:txBody>
          <a:bodyPr/>
          <a:lstStyle>
            <a:lvl1pPr>
              <a:defRPr sz="2795" b="0" cap="none"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07053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Holder 2"/>
          <p:cNvSpPr>
            <a:spLocks noGrp="1"/>
          </p:cNvSpPr>
          <p:nvPr>
            <p:ph type="title"/>
          </p:nvPr>
        </p:nvSpPr>
        <p:spPr>
          <a:xfrm>
            <a:off x="524261" y="633143"/>
            <a:ext cx="3997585" cy="574516"/>
          </a:xfrm>
          <a:prstGeom prst="rect">
            <a:avLst/>
          </a:prstGeom>
        </p:spPr>
        <p:txBody>
          <a:bodyPr wrap="square" lIns="0" tIns="0" rIns="0" bIns="0">
            <a:noAutofit/>
          </a:bodyPr>
          <a:lstStyle>
            <a:lvl1pPr algn="l">
              <a:lnSpc>
                <a:spcPts val="4072"/>
              </a:lnSpc>
              <a:defRPr sz="3727" b="1" i="0" kern="500" spc="-67" baseline="0">
                <a:solidFill>
                  <a:srgbClr val="13263A"/>
                </a:solidFill>
                <a:latin typeface="Arial"/>
                <a:cs typeface="Arial"/>
              </a:defRPr>
            </a:lvl1pPr>
          </a:lstStyle>
          <a:p>
            <a:endParaRPr/>
          </a:p>
        </p:txBody>
      </p:sp>
      <p:sp>
        <p:nvSpPr>
          <p:cNvPr id="4"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08" y="2232824"/>
            <a:ext cx="3987736" cy="266740"/>
          </a:xfrm>
          <a:prstGeom prst="rect">
            <a:avLst/>
          </a:prstGeom>
        </p:spPr>
        <p:txBody>
          <a:bodyPr lIns="0"/>
          <a:lstStyle>
            <a:lvl1pPr>
              <a:defRPr sz="1730" b="1" cap="none" baseline="0">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AA394138-BBFE-8442-AD1A-80B15DC27D33}"/>
              </a:ext>
            </a:extLst>
          </p:cNvPr>
          <p:cNvSpPr/>
          <p:nvPr userDrawn="1"/>
        </p:nvSpPr>
        <p:spPr>
          <a:xfrm>
            <a:off x="4606724" y="1"/>
            <a:ext cx="7585277" cy="685800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853569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394138-BBFE-8442-AD1A-80B15DC27D33}"/>
              </a:ext>
            </a:extLst>
          </p:cNvPr>
          <p:cNvSpPr/>
          <p:nvPr userDrawn="1"/>
        </p:nvSpPr>
        <p:spPr>
          <a:xfrm>
            <a:off x="4606724" y="1"/>
            <a:ext cx="7585277" cy="685800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6"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3561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4606726" y="129"/>
            <a:ext cx="7585276"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5"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7000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Title Slide 2_Client Logo Placem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3159125" y="0"/>
            <a:ext cx="9032875"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chemeClr val="bg1"/>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
        <p:nvSpPr>
          <p:cNvPr id="7" name="Text Placeholder 6">
            <a:extLst>
              <a:ext uri="{FF2B5EF4-FFF2-40B4-BE49-F238E27FC236}">
                <a16:creationId xmlns:a16="http://schemas.microsoft.com/office/drawing/2014/main" id="{B5F283D9-E885-4E02-89BD-A3DB9B34AF12}"/>
              </a:ext>
            </a:extLst>
          </p:cNvPr>
          <p:cNvSpPr>
            <a:spLocks noGrp="1"/>
          </p:cNvSpPr>
          <p:nvPr>
            <p:ph type="body" sz="quarter" idx="13" hasCustomPrompt="1"/>
          </p:nvPr>
        </p:nvSpPr>
        <p:spPr>
          <a:xfrm>
            <a:off x="3917950" y="5402263"/>
            <a:ext cx="2627313" cy="838200"/>
          </a:xfrm>
          <a:prstGeom prst="rect">
            <a:avLst/>
          </a:prstGeom>
        </p:spPr>
        <p:txBody>
          <a:bodyPr lIns="0" rIns="45720" anchor="ctr"/>
          <a:lstStyle>
            <a:lvl1pPr>
              <a:defRPr>
                <a:solidFill>
                  <a:schemeClr val="bg1"/>
                </a:solidFill>
                <a:latin typeface="Brown" pitchFamily="50" charset="0"/>
              </a:defRPr>
            </a:lvl1pPr>
          </a:lstStyle>
          <a:p>
            <a:r>
              <a:rPr lang="en-US"/>
              <a:t>Client logo placement</a:t>
            </a:r>
          </a:p>
        </p:txBody>
      </p:sp>
    </p:spTree>
    <p:extLst>
      <p:ext uri="{BB962C8B-B14F-4D97-AF65-F5344CB8AC3E}">
        <p14:creationId xmlns:p14="http://schemas.microsoft.com/office/powerpoint/2010/main" val="2973472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Holder 6"/>
          <p:cNvSpPr>
            <a:spLocks noGrp="1"/>
          </p:cNvSpPr>
          <p:nvPr>
            <p:ph type="sldNum" sz="quarter" idx="7"/>
          </p:nvPr>
        </p:nvSpPr>
        <p:spPr>
          <a:xfrm>
            <a:off x="11785603" y="6499659"/>
            <a:ext cx="189021" cy="164196"/>
          </a:xfrm>
          <a:prstGeom prst="rect">
            <a:avLst/>
          </a:prstGeom>
        </p:spPr>
        <p:txBody>
          <a:bodyPr lIns="0" tIns="0" rIns="0" bIns="0"/>
          <a:lstStyle>
            <a:lvl1pPr algn="ctr">
              <a:defRPr sz="1066">
                <a:solidFill>
                  <a:schemeClr val="tx1"/>
                </a:solidFill>
              </a:defRPr>
            </a:lvl1pPr>
          </a:lstStyle>
          <a:p>
            <a:fld id="{B6F15528-21DE-4FAA-801E-634DDDAF4B2B}" type="slidenum">
              <a:rPr lang="en-US" smtClean="0"/>
              <a:pPr/>
              <a:t>‹#›</a:t>
            </a:fld>
            <a:endParaRPr lang="en-US"/>
          </a:p>
        </p:txBody>
      </p:sp>
      <p:sp>
        <p:nvSpPr>
          <p:cNvPr id="2" name="Rectangle 1">
            <a:extLst>
              <a:ext uri="{FF2B5EF4-FFF2-40B4-BE49-F238E27FC236}">
                <a16:creationId xmlns:a16="http://schemas.microsoft.com/office/drawing/2014/main" id="{5B8EBF45-413F-9B46-9FA7-FC38760732F8}"/>
              </a:ext>
            </a:extLst>
          </p:cNvPr>
          <p:cNvSpPr/>
          <p:nvPr userDrawn="1"/>
        </p:nvSpPr>
        <p:spPr>
          <a:xfrm>
            <a:off x="5120032" y="1838819"/>
            <a:ext cx="6665568" cy="4506900"/>
          </a:xfrm>
          <a:prstGeom prst="rect">
            <a:avLst/>
          </a:prstGeom>
          <a:solidFill>
            <a:srgbClr val="DD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AA394138-BBFE-8442-AD1A-80B15DC27D33}"/>
              </a:ext>
            </a:extLst>
          </p:cNvPr>
          <p:cNvSpPr/>
          <p:nvPr userDrawn="1"/>
        </p:nvSpPr>
        <p:spPr>
          <a:xfrm>
            <a:off x="0" y="1419618"/>
            <a:ext cx="12192000" cy="543838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7" name="Holder 6"/>
          <p:cNvSpPr txBox="1">
            <a:spLocks/>
          </p:cNvSpPr>
          <p:nvPr userDrawn="1"/>
        </p:nvSpPr>
        <p:spPr>
          <a:xfrm>
            <a:off x="11785603" y="6499657"/>
            <a:ext cx="189021" cy="221185"/>
          </a:xfrm>
          <a:prstGeom prst="rect">
            <a:avLst/>
          </a:prstGeom>
        </p:spPr>
        <p:txBody>
          <a:bodyPr lIns="0" tIns="0" rIns="0" bIns="0"/>
          <a:lstStyle>
            <a:defPPr>
              <a:defRPr lang="en-US"/>
            </a:defPPr>
            <a:lvl1pPr marL="0" algn="ctr" defTabSz="892363" rtl="0" eaLnBrk="1" latinLnBrk="0" hangingPunct="1">
              <a:defRPr sz="700" kern="1200">
                <a:solidFill>
                  <a:schemeClr val="tx1"/>
                </a:solidFill>
                <a:latin typeface="Arial" charset="0"/>
                <a:ea typeface="Arial" charset="0"/>
                <a:cs typeface="Arial" charset="0"/>
              </a:defRPr>
            </a:lvl1pPr>
            <a:lvl2pPr marL="446181" algn="l" defTabSz="892363" rtl="0" eaLnBrk="1" latinLnBrk="0" hangingPunct="1">
              <a:defRPr sz="1757" kern="1200">
                <a:solidFill>
                  <a:schemeClr val="tx1"/>
                </a:solidFill>
                <a:latin typeface="+mn-lt"/>
                <a:ea typeface="+mn-ea"/>
                <a:cs typeface="+mn-cs"/>
              </a:defRPr>
            </a:lvl2pPr>
            <a:lvl3pPr marL="892363" algn="l" defTabSz="892363" rtl="0" eaLnBrk="1" latinLnBrk="0" hangingPunct="1">
              <a:defRPr sz="1757" kern="1200">
                <a:solidFill>
                  <a:schemeClr val="tx1"/>
                </a:solidFill>
                <a:latin typeface="+mn-lt"/>
                <a:ea typeface="+mn-ea"/>
                <a:cs typeface="+mn-cs"/>
              </a:defRPr>
            </a:lvl3pPr>
            <a:lvl4pPr marL="1338544" algn="l" defTabSz="892363" rtl="0" eaLnBrk="1" latinLnBrk="0" hangingPunct="1">
              <a:defRPr sz="1757" kern="1200">
                <a:solidFill>
                  <a:schemeClr val="tx1"/>
                </a:solidFill>
                <a:latin typeface="+mn-lt"/>
                <a:ea typeface="+mn-ea"/>
                <a:cs typeface="+mn-cs"/>
              </a:defRPr>
            </a:lvl4pPr>
            <a:lvl5pPr marL="1784726" algn="l" defTabSz="892363" rtl="0" eaLnBrk="1" latinLnBrk="0" hangingPunct="1">
              <a:defRPr sz="1757" kern="1200">
                <a:solidFill>
                  <a:schemeClr val="tx1"/>
                </a:solidFill>
                <a:latin typeface="+mn-lt"/>
                <a:ea typeface="+mn-ea"/>
                <a:cs typeface="+mn-cs"/>
              </a:defRPr>
            </a:lvl5pPr>
            <a:lvl6pPr marL="2230907" algn="l" defTabSz="892363" rtl="0" eaLnBrk="1" latinLnBrk="0" hangingPunct="1">
              <a:defRPr sz="1757" kern="1200">
                <a:solidFill>
                  <a:schemeClr val="tx1"/>
                </a:solidFill>
                <a:latin typeface="+mn-lt"/>
                <a:ea typeface="+mn-ea"/>
                <a:cs typeface="+mn-cs"/>
              </a:defRPr>
            </a:lvl6pPr>
            <a:lvl7pPr marL="2677089" algn="l" defTabSz="892363" rtl="0" eaLnBrk="1" latinLnBrk="0" hangingPunct="1">
              <a:defRPr sz="1757" kern="1200">
                <a:solidFill>
                  <a:schemeClr val="tx1"/>
                </a:solidFill>
                <a:latin typeface="+mn-lt"/>
                <a:ea typeface="+mn-ea"/>
                <a:cs typeface="+mn-cs"/>
              </a:defRPr>
            </a:lvl7pPr>
            <a:lvl8pPr marL="3123270" algn="l" defTabSz="892363" rtl="0" eaLnBrk="1" latinLnBrk="0" hangingPunct="1">
              <a:defRPr sz="1757" kern="1200">
                <a:solidFill>
                  <a:schemeClr val="tx1"/>
                </a:solidFill>
                <a:latin typeface="+mn-lt"/>
                <a:ea typeface="+mn-ea"/>
                <a:cs typeface="+mn-cs"/>
              </a:defRPr>
            </a:lvl8pPr>
            <a:lvl9pPr marL="3569452" algn="l" defTabSz="892363" rtl="0" eaLnBrk="1" latinLnBrk="0" hangingPunct="1">
              <a:defRPr sz="1757" kern="1200">
                <a:solidFill>
                  <a:schemeClr val="tx1"/>
                </a:solidFill>
                <a:latin typeface="+mn-lt"/>
                <a:ea typeface="+mn-ea"/>
                <a:cs typeface="+mn-cs"/>
              </a:defRPr>
            </a:lvl9pPr>
          </a:lstStyle>
          <a:p>
            <a:fld id="{B6F15528-21DE-4FAA-801E-634DDDAF4B2B}" type="slidenum">
              <a:rPr lang="en-US" sz="931" smtClean="0"/>
              <a:pPr/>
              <a:t>‹#›</a:t>
            </a:fld>
            <a:endParaRPr lang="en-US" sz="931"/>
          </a:p>
        </p:txBody>
      </p:sp>
    </p:spTree>
    <p:extLst>
      <p:ext uri="{BB962C8B-B14F-4D97-AF65-F5344CB8AC3E}">
        <p14:creationId xmlns:p14="http://schemas.microsoft.com/office/powerpoint/2010/main" val="9156695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F63A33-9070-DC4B-ABCE-08644576EA64}"/>
              </a:ext>
            </a:extLst>
          </p:cNvPr>
          <p:cNvSpPr/>
          <p:nvPr userDrawn="1"/>
        </p:nvSpPr>
        <p:spPr>
          <a:xfrm>
            <a:off x="5897599" y="4461834"/>
            <a:ext cx="1474400" cy="41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21130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4B81-D1C7-8E44-B700-EE1014F7B611}"/>
              </a:ext>
            </a:extLst>
          </p:cNvPr>
          <p:cNvSpPr/>
          <p:nvPr userDrawn="1"/>
        </p:nvSpPr>
        <p:spPr>
          <a:xfrm>
            <a:off x="0" y="4"/>
            <a:ext cx="12192000" cy="6958677"/>
          </a:xfrm>
          <a:prstGeom prst="rect">
            <a:avLst/>
          </a:prstGeom>
          <a:solidFill>
            <a:srgbClr val="EAC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4"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71460"/>
            <a:ext cx="4675717" cy="164148"/>
          </a:xfrm>
        </p:spPr>
        <p:txBody>
          <a:bodyPr/>
          <a:lstStyle>
            <a:lvl1pPr>
              <a:defRPr sz="1066"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377741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Click to edit Master title style</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94073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40007" y="559636"/>
            <a:ext cx="3643688" cy="737981"/>
          </a:xfrm>
        </p:spPr>
        <p:txBody>
          <a:bodyPr/>
          <a:lstStyle>
            <a:lvl1pPr>
              <a:defRPr sz="2396">
                <a:solidFill>
                  <a:srgbClr val="13263A"/>
                </a:solidFill>
              </a:defRPr>
            </a:lvl1pPr>
          </a:lstStyle>
          <a:p>
            <a:r>
              <a:rPr lang="en-US"/>
              <a:t>Click to edit Master title style</a:t>
            </a:r>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6260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2" name="Rectangle 1"/>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F4A02AD0-9808-C149-A532-67B90D51F70F}"/>
              </a:ext>
            </a:extLst>
          </p:cNvPr>
          <p:cNvSpPr/>
          <p:nvPr userDrawn="1"/>
        </p:nvSpPr>
        <p:spPr>
          <a:xfrm>
            <a:off x="5651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A01E1F32-9F74-C54A-B0B6-3530AD0E1753}"/>
              </a:ext>
            </a:extLst>
          </p:cNvPr>
          <p:cNvSpPr/>
          <p:nvPr userDrawn="1"/>
        </p:nvSpPr>
        <p:spPr>
          <a:xfrm>
            <a:off x="238843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BFD0BF0A-6A25-7D47-97CA-94C549D61FED}"/>
              </a:ext>
            </a:extLst>
          </p:cNvPr>
          <p:cNvSpPr/>
          <p:nvPr userDrawn="1"/>
        </p:nvSpPr>
        <p:spPr>
          <a:xfrm>
            <a:off x="421167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1B497F48-912B-1949-BEC7-06EA8D7A9B7C}"/>
              </a:ext>
            </a:extLst>
          </p:cNvPr>
          <p:cNvSpPr/>
          <p:nvPr userDrawn="1"/>
        </p:nvSpPr>
        <p:spPr>
          <a:xfrm>
            <a:off x="603491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7D023F2C-1D54-1142-8831-BA6ACD99E72D}"/>
              </a:ext>
            </a:extLst>
          </p:cNvPr>
          <p:cNvSpPr/>
          <p:nvPr userDrawn="1"/>
        </p:nvSpPr>
        <p:spPr>
          <a:xfrm>
            <a:off x="785815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7D023F2C-1D54-1142-8831-BA6ACD99E72D}"/>
              </a:ext>
            </a:extLst>
          </p:cNvPr>
          <p:cNvSpPr/>
          <p:nvPr userDrawn="1"/>
        </p:nvSpPr>
        <p:spPr>
          <a:xfrm>
            <a:off x="96813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382B2EF8-DA26-EF4C-9ED6-DB81640B87CC}"/>
              </a:ext>
            </a:extLst>
          </p:cNvPr>
          <p:cNvSpPr>
            <a:spLocks noGrp="1"/>
          </p:cNvSpPr>
          <p:nvPr>
            <p:ph type="title"/>
          </p:nvPr>
        </p:nvSpPr>
        <p:spPr>
          <a:xfrm>
            <a:off x="565193" y="475876"/>
            <a:ext cx="10625611" cy="701730"/>
          </a:xfrm>
        </p:spPr>
        <p:txBody>
          <a:bodyPr>
            <a:noAutofit/>
          </a:bodyPr>
          <a:lstStyle>
            <a:lvl1pPr>
              <a:defRPr sz="4525" kern="500" spc="-67" baseline="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2" y="1263249"/>
            <a:ext cx="7969208" cy="245994"/>
          </a:xfrm>
          <a:prstGeom prst="rect">
            <a:avLst/>
          </a:prstGeom>
        </p:spPr>
        <p:txBody>
          <a:bodyPr lIns="0"/>
          <a:lstStyle>
            <a:lvl1pPr>
              <a:defRPr sz="1597" b="1" kern="50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52991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394138-BBFE-8442-AD1A-80B15DC27D33}"/>
              </a:ext>
            </a:extLst>
          </p:cNvPr>
          <p:cNvSpPr/>
          <p:nvPr userDrawn="1"/>
        </p:nvSpPr>
        <p:spPr>
          <a:xfrm>
            <a:off x="0" y="2271386"/>
            <a:ext cx="12192000" cy="4586614"/>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8"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479564" y="1584610"/>
            <a:ext cx="6251088" cy="436257"/>
          </a:xfrm>
        </p:spPr>
        <p:txBody>
          <a:bodyPr>
            <a:noAutofit/>
          </a:bodyPr>
          <a:lstStyle>
            <a:lvl1pPr>
              <a:defRPr lang="en-US" sz="1864" b="1" i="0" kern="0" spc="-7" dirty="0">
                <a:solidFill>
                  <a:srgbClr val="008242"/>
                </a:solidFill>
                <a:latin typeface="Arial"/>
                <a:ea typeface="+mj-ea"/>
                <a:cs typeface="Arial"/>
              </a:defRPr>
            </a:lvl1pPr>
          </a:lstStyle>
          <a:p>
            <a:pPr lvl="0"/>
            <a:r>
              <a:rPr lang="en-US"/>
              <a:t>Click to edit Master text styles</a:t>
            </a:r>
          </a:p>
        </p:txBody>
      </p:sp>
      <p:sp>
        <p:nvSpPr>
          <p:cNvPr id="9" name="Title 7">
            <a:extLst>
              <a:ext uri="{FF2B5EF4-FFF2-40B4-BE49-F238E27FC236}">
                <a16:creationId xmlns:a16="http://schemas.microsoft.com/office/drawing/2014/main" id="{B7504340-35F3-0D4D-9257-7E048A315AF4}"/>
              </a:ext>
            </a:extLst>
          </p:cNvPr>
          <p:cNvSpPr>
            <a:spLocks noGrp="1"/>
          </p:cNvSpPr>
          <p:nvPr>
            <p:ph type="title"/>
          </p:nvPr>
        </p:nvSpPr>
        <p:spPr>
          <a:xfrm>
            <a:off x="479565" y="476450"/>
            <a:ext cx="4305379" cy="991724"/>
          </a:xfrm>
        </p:spPr>
        <p:txBody>
          <a:bodyPr/>
          <a:lstStyle>
            <a:lvl1pPr>
              <a:lnSpc>
                <a:spcPts val="3839"/>
              </a:lnSpc>
              <a:spcBef>
                <a:spcPts val="769"/>
              </a:spcBef>
              <a:defRPr lang="en-US" sz="3727" b="0" i="0" kern="0" spc="-60" dirty="0">
                <a:solidFill>
                  <a:srgbClr val="002C44"/>
                </a:solidFill>
                <a:latin typeface="Arial"/>
                <a:ea typeface="+mj-ea"/>
                <a:cs typeface="Arial"/>
              </a:defRPr>
            </a:lvl1pPr>
          </a:lstStyle>
          <a:p>
            <a:r>
              <a:rPr lang="en-US"/>
              <a:t>Click to edit Master title style</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60051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30"/>
            <a:ext cx="12192000" cy="2596934"/>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2"/>
          <p:cNvSpPr>
            <a:spLocks noGrp="1"/>
          </p:cNvSpPr>
          <p:nvPr>
            <p:ph type="title"/>
          </p:nvPr>
        </p:nvSpPr>
        <p:spPr>
          <a:xfrm>
            <a:off x="5164029" y="493297"/>
            <a:ext cx="6635488" cy="574516"/>
          </a:xfrm>
          <a:prstGeom prst="rect">
            <a:avLst/>
          </a:prstGeom>
        </p:spPr>
        <p:txBody>
          <a:bodyPr wrap="square" lIns="0" tIns="0" rIns="0" bIns="0">
            <a:spAutoFit/>
          </a:bodyPr>
          <a:lstStyle>
            <a:lvl1pPr>
              <a:defRPr sz="3727" b="1" i="0">
                <a:solidFill>
                  <a:srgbClr val="13263A"/>
                </a:solidFill>
                <a:latin typeface="Arial"/>
                <a:cs typeface="Arial"/>
              </a:defRPr>
            </a:lvl1pPr>
          </a:lstStyle>
          <a:p>
            <a:endParaRPr/>
          </a:p>
        </p:txBody>
      </p:sp>
      <p:sp>
        <p:nvSpPr>
          <p:cNvPr id="5" name="Text Placeholder 2">
            <a:extLst>
              <a:ext uri="{FF2B5EF4-FFF2-40B4-BE49-F238E27FC236}">
                <a16:creationId xmlns:a16="http://schemas.microsoft.com/office/drawing/2014/main" id="{27B9C8CB-5E9A-9940-8100-483321640CFD}"/>
              </a:ext>
            </a:extLst>
          </p:cNvPr>
          <p:cNvSpPr>
            <a:spLocks noGrp="1"/>
          </p:cNvSpPr>
          <p:nvPr>
            <p:ph type="body" sz="quarter" idx="10"/>
          </p:nvPr>
        </p:nvSpPr>
        <p:spPr>
          <a:xfrm>
            <a:off x="5163149" y="1686237"/>
            <a:ext cx="5876456" cy="290677"/>
          </a:xfrm>
          <a:prstGeom prst="rect">
            <a:avLst/>
          </a:prstGeom>
        </p:spPr>
        <p:txBody>
          <a:bodyPr lIns="0" rIns="0"/>
          <a:lstStyle>
            <a:lvl1pPr>
              <a:lnSpc>
                <a:spcPts val="2209"/>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74516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31"/>
            <a:ext cx="12192000" cy="226290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2"/>
          <p:cNvSpPr>
            <a:spLocks noGrp="1"/>
          </p:cNvSpPr>
          <p:nvPr>
            <p:ph type="title"/>
          </p:nvPr>
        </p:nvSpPr>
        <p:spPr>
          <a:xfrm>
            <a:off x="5164029" y="493297"/>
            <a:ext cx="6635488" cy="574516"/>
          </a:xfrm>
          <a:prstGeom prst="rect">
            <a:avLst/>
          </a:prstGeom>
        </p:spPr>
        <p:txBody>
          <a:bodyPr wrap="square" lIns="0" tIns="0" rIns="0" bIns="0">
            <a:spAutoFit/>
          </a:bodyPr>
          <a:lstStyle>
            <a:lvl1pPr>
              <a:defRPr sz="3727" b="1" i="0">
                <a:solidFill>
                  <a:srgbClr val="13263A"/>
                </a:solidFill>
                <a:latin typeface="Arial"/>
                <a:cs typeface="Arial"/>
              </a:defRPr>
            </a:lvl1pPr>
          </a:lstStyle>
          <a:p>
            <a:endParaRPr/>
          </a:p>
        </p:txBody>
      </p:sp>
      <p:sp>
        <p:nvSpPr>
          <p:cNvPr id="5" name="Text Placeholder 2">
            <a:extLst>
              <a:ext uri="{FF2B5EF4-FFF2-40B4-BE49-F238E27FC236}">
                <a16:creationId xmlns:a16="http://schemas.microsoft.com/office/drawing/2014/main" id="{27B9C8CB-5E9A-9940-8100-483321640CFD}"/>
              </a:ext>
            </a:extLst>
          </p:cNvPr>
          <p:cNvSpPr>
            <a:spLocks noGrp="1"/>
          </p:cNvSpPr>
          <p:nvPr>
            <p:ph type="body" sz="quarter" idx="10"/>
          </p:nvPr>
        </p:nvSpPr>
        <p:spPr>
          <a:xfrm>
            <a:off x="5163149" y="1686237"/>
            <a:ext cx="5876456" cy="290677"/>
          </a:xfrm>
          <a:prstGeom prst="rect">
            <a:avLst/>
          </a:prstGeom>
        </p:spPr>
        <p:txBody>
          <a:bodyPr lIns="0" rIns="0"/>
          <a:lstStyle>
            <a:lvl1pPr>
              <a:lnSpc>
                <a:spcPts val="2209"/>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106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3"/>
            <a:ext cx="12192000" cy="68580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8856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Title  Amp blue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1904999" y="0"/>
            <a:ext cx="10287001"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rgbClr val="150038"/>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17137695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Rectangle 3">
            <a:extLst>
              <a:ext uri="{FF2B5EF4-FFF2-40B4-BE49-F238E27FC236}">
                <a16:creationId xmlns:a16="http://schemas.microsoft.com/office/drawing/2014/main" id="{23AFA942-28AC-B64C-BFFC-E3DE8ADD4B3F}"/>
              </a:ext>
            </a:extLst>
          </p:cNvPr>
          <p:cNvSpPr/>
          <p:nvPr userDrawn="1"/>
        </p:nvSpPr>
        <p:spPr>
          <a:xfrm>
            <a:off x="495523" y="2087671"/>
            <a:ext cx="3732000" cy="43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C9566603-6E78-0044-90A8-2FEDE898B392}"/>
              </a:ext>
            </a:extLst>
          </p:cNvPr>
          <p:cNvSpPr/>
          <p:nvPr userDrawn="1"/>
        </p:nvSpPr>
        <p:spPr>
          <a:xfrm>
            <a:off x="4261345" y="2087671"/>
            <a:ext cx="3732000" cy="43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E7D27D70-A48F-4F41-8580-B0BC550B8705}"/>
              </a:ext>
            </a:extLst>
          </p:cNvPr>
          <p:cNvSpPr/>
          <p:nvPr userDrawn="1"/>
        </p:nvSpPr>
        <p:spPr>
          <a:xfrm>
            <a:off x="8027153" y="2087671"/>
            <a:ext cx="3732000" cy="43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0"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450476"/>
            <a:ext cx="10625611" cy="533481"/>
          </a:xfrm>
        </p:spPr>
        <p:txBody>
          <a:bodyPr>
            <a:noAutofit/>
          </a:bodyPr>
          <a:lstStyle>
            <a:lvl1pPr>
              <a:defRPr sz="1597" b="1" cap="none" baseline="0">
                <a:solidFill>
                  <a:srgbClr val="002C4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8054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920659"/>
            <a:ext cx="12192000" cy="4937344"/>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30949"/>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317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394138-BBFE-8442-AD1A-80B15DC27D33}"/>
              </a:ext>
            </a:extLst>
          </p:cNvPr>
          <p:cNvSpPr/>
          <p:nvPr userDrawn="1"/>
        </p:nvSpPr>
        <p:spPr>
          <a:xfrm>
            <a:off x="501041" y="1970411"/>
            <a:ext cx="5544856" cy="430930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Rectangle 6">
            <a:extLst>
              <a:ext uri="{FF2B5EF4-FFF2-40B4-BE49-F238E27FC236}">
                <a16:creationId xmlns:a16="http://schemas.microsoft.com/office/drawing/2014/main" id="{AA394138-BBFE-8442-AD1A-80B15DC27D33}"/>
              </a:ext>
            </a:extLst>
          </p:cNvPr>
          <p:cNvSpPr/>
          <p:nvPr userDrawn="1"/>
        </p:nvSpPr>
        <p:spPr>
          <a:xfrm>
            <a:off x="6104352" y="1970411"/>
            <a:ext cx="5544856" cy="430930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cxnSp>
        <p:nvCxnSpPr>
          <p:cNvPr id="8" name="Straight Connector 7"/>
          <p:cNvCxnSpPr/>
          <p:nvPr userDrawn="1"/>
        </p:nvCxnSpPr>
        <p:spPr>
          <a:xfrm>
            <a:off x="709809" y="4073016"/>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346524" y="4073016"/>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2"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1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63866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394138-BBFE-8442-AD1A-80B15DC27D33}"/>
              </a:ext>
            </a:extLst>
          </p:cNvPr>
          <p:cNvSpPr/>
          <p:nvPr userDrawn="1"/>
        </p:nvSpPr>
        <p:spPr>
          <a:xfrm>
            <a:off x="501041" y="1536644"/>
            <a:ext cx="5544856" cy="4743072"/>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Rectangle 6">
            <a:extLst>
              <a:ext uri="{FF2B5EF4-FFF2-40B4-BE49-F238E27FC236}">
                <a16:creationId xmlns:a16="http://schemas.microsoft.com/office/drawing/2014/main" id="{AA394138-BBFE-8442-AD1A-80B15DC27D33}"/>
              </a:ext>
            </a:extLst>
          </p:cNvPr>
          <p:cNvSpPr/>
          <p:nvPr userDrawn="1"/>
        </p:nvSpPr>
        <p:spPr>
          <a:xfrm>
            <a:off x="6104352" y="1536644"/>
            <a:ext cx="5544856" cy="4743072"/>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cxnSp>
        <p:nvCxnSpPr>
          <p:cNvPr id="8" name="Straight Connector 7"/>
          <p:cNvCxnSpPr/>
          <p:nvPr userDrawn="1"/>
        </p:nvCxnSpPr>
        <p:spPr>
          <a:xfrm>
            <a:off x="709809" y="3983610"/>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346524" y="3983610"/>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10942"/>
            <a:ext cx="10608025" cy="225703"/>
          </a:xfrm>
          <a:prstGeom prst="rect">
            <a:avLst/>
          </a:prstGeom>
        </p:spPr>
        <p:txBody>
          <a:bodyPr lIns="0"/>
          <a:lstStyle>
            <a:lvl1pPr>
              <a:defRPr sz="1464"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1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380718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pic>
        <p:nvPicPr>
          <p:cNvPr id="5" name="Picture 4">
            <a:extLst>
              <a:ext uri="{FF2B5EF4-FFF2-40B4-BE49-F238E27FC236}">
                <a16:creationId xmlns:a16="http://schemas.microsoft.com/office/drawing/2014/main" id="{388D138F-3921-B847-94F7-CB847C08C1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7"/>
            <a:ext cx="12192000" cy="6857743"/>
          </a:xfrm>
          <a:prstGeom prst="rect">
            <a:avLst/>
          </a:prstGeom>
        </p:spPr>
      </p:pic>
      <p:sp>
        <p:nvSpPr>
          <p:cNvPr id="15" name="Rectangle 14">
            <a:extLst>
              <a:ext uri="{FF2B5EF4-FFF2-40B4-BE49-F238E27FC236}">
                <a16:creationId xmlns:a16="http://schemas.microsoft.com/office/drawing/2014/main" id="{23AFA942-28AC-B64C-BFFC-E3DE8ADD4B3F}"/>
              </a:ext>
            </a:extLst>
          </p:cNvPr>
          <p:cNvSpPr/>
          <p:nvPr userDrawn="1"/>
        </p:nvSpPr>
        <p:spPr>
          <a:xfrm>
            <a:off x="495523" y="1558268"/>
            <a:ext cx="3732000"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a:extLst>
              <a:ext uri="{FF2B5EF4-FFF2-40B4-BE49-F238E27FC236}">
                <a16:creationId xmlns:a16="http://schemas.microsoft.com/office/drawing/2014/main" id="{23AFA942-28AC-B64C-BFFC-E3DE8ADD4B3F}"/>
              </a:ext>
            </a:extLst>
          </p:cNvPr>
          <p:cNvSpPr/>
          <p:nvPr userDrawn="1"/>
        </p:nvSpPr>
        <p:spPr>
          <a:xfrm>
            <a:off x="495523" y="4091836"/>
            <a:ext cx="3732000"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Rectangle 18">
            <a:extLst>
              <a:ext uri="{FF2B5EF4-FFF2-40B4-BE49-F238E27FC236}">
                <a16:creationId xmlns:a16="http://schemas.microsoft.com/office/drawing/2014/main" id="{23AFA942-28AC-B64C-BFFC-E3DE8ADD4B3F}"/>
              </a:ext>
            </a:extLst>
          </p:cNvPr>
          <p:cNvSpPr/>
          <p:nvPr userDrawn="1"/>
        </p:nvSpPr>
        <p:spPr>
          <a:xfrm>
            <a:off x="4261345" y="1558268"/>
            <a:ext cx="3732000"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Rectangle 19">
            <a:extLst>
              <a:ext uri="{FF2B5EF4-FFF2-40B4-BE49-F238E27FC236}">
                <a16:creationId xmlns:a16="http://schemas.microsoft.com/office/drawing/2014/main" id="{23AFA942-28AC-B64C-BFFC-E3DE8ADD4B3F}"/>
              </a:ext>
            </a:extLst>
          </p:cNvPr>
          <p:cNvSpPr/>
          <p:nvPr userDrawn="1"/>
        </p:nvSpPr>
        <p:spPr>
          <a:xfrm>
            <a:off x="4261345" y="4091709"/>
            <a:ext cx="3732000"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Rectangle 20">
            <a:extLst>
              <a:ext uri="{FF2B5EF4-FFF2-40B4-BE49-F238E27FC236}">
                <a16:creationId xmlns:a16="http://schemas.microsoft.com/office/drawing/2014/main" id="{23AFA942-28AC-B64C-BFFC-E3DE8ADD4B3F}"/>
              </a:ext>
            </a:extLst>
          </p:cNvPr>
          <p:cNvSpPr/>
          <p:nvPr userDrawn="1"/>
        </p:nvSpPr>
        <p:spPr>
          <a:xfrm>
            <a:off x="8027153" y="1558268"/>
            <a:ext cx="3732000"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Rectangle 21">
            <a:extLst>
              <a:ext uri="{FF2B5EF4-FFF2-40B4-BE49-F238E27FC236}">
                <a16:creationId xmlns:a16="http://schemas.microsoft.com/office/drawing/2014/main" id="{23AFA942-28AC-B64C-BFFC-E3DE8ADD4B3F}"/>
              </a:ext>
            </a:extLst>
          </p:cNvPr>
          <p:cNvSpPr/>
          <p:nvPr userDrawn="1"/>
        </p:nvSpPr>
        <p:spPr>
          <a:xfrm>
            <a:off x="8027153" y="4091709"/>
            <a:ext cx="3732000"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27560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Rectangle 2"/>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202217"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202217"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495521"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a:extLst>
              <a:ext uri="{FF2B5EF4-FFF2-40B4-BE49-F238E27FC236}">
                <a16:creationId xmlns:a16="http://schemas.microsoft.com/office/drawing/2014/main" id="{23AFA942-28AC-B64C-BFFC-E3DE8ADD4B3F}"/>
              </a:ext>
            </a:extLst>
          </p:cNvPr>
          <p:cNvSpPr/>
          <p:nvPr userDrawn="1"/>
        </p:nvSpPr>
        <p:spPr>
          <a:xfrm>
            <a:off x="495521"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63532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CF0612-8BB4-334E-B516-4A08F6331C95}"/>
              </a:ext>
            </a:extLst>
          </p:cNvPr>
          <p:cNvSpPr/>
          <p:nvPr userDrawn="1"/>
        </p:nvSpPr>
        <p:spPr>
          <a:xfrm>
            <a:off x="1" y="129"/>
            <a:ext cx="12192001"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202217"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202217"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495521"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a:extLst>
              <a:ext uri="{FF2B5EF4-FFF2-40B4-BE49-F238E27FC236}">
                <a16:creationId xmlns:a16="http://schemas.microsoft.com/office/drawing/2014/main" id="{23AFA942-28AC-B64C-BFFC-E3DE8ADD4B3F}"/>
              </a:ext>
            </a:extLst>
          </p:cNvPr>
          <p:cNvSpPr/>
          <p:nvPr userDrawn="1"/>
        </p:nvSpPr>
        <p:spPr>
          <a:xfrm>
            <a:off x="495521"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03639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4606726" y="129"/>
            <a:ext cx="7585276"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6"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73060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24B81-D1C7-8E44-B700-EE1014F7B611}"/>
              </a:ext>
            </a:extLst>
          </p:cNvPr>
          <p:cNvSpPr/>
          <p:nvPr userDrawn="1"/>
        </p:nvSpPr>
        <p:spPr>
          <a:xfrm>
            <a:off x="0" y="1"/>
            <a:ext cx="7582421" cy="6857871"/>
          </a:xfrm>
          <a:prstGeom prst="rect">
            <a:avLst/>
          </a:prstGeom>
          <a:solidFill>
            <a:srgbClr val="EAC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29017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9"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08" y="2107564"/>
            <a:ext cx="3987736" cy="205185"/>
          </a:xfrm>
          <a:prstGeom prst="rect">
            <a:avLst/>
          </a:prstGeom>
        </p:spPr>
        <p:txBody>
          <a:bodyPr lIns="0"/>
          <a:lstStyle>
            <a:lvl1pPr>
              <a:defRPr sz="1331" b="1" cap="all" baseline="0">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972125D6-5301-9A46-9C5F-DC46E17262C8}"/>
              </a:ext>
            </a:extLst>
          </p:cNvPr>
          <p:cNvSpPr/>
          <p:nvPr userDrawn="1"/>
        </p:nvSpPr>
        <p:spPr>
          <a:xfrm>
            <a:off x="4607435" y="2"/>
            <a:ext cx="7584336" cy="6858000"/>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2266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Title  Amp blue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1904999" y="0"/>
            <a:ext cx="10287001"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rgbClr val="150038"/>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
        <p:nvSpPr>
          <p:cNvPr id="10" name="Text Placeholder 9">
            <a:extLst>
              <a:ext uri="{FF2B5EF4-FFF2-40B4-BE49-F238E27FC236}">
                <a16:creationId xmlns:a16="http://schemas.microsoft.com/office/drawing/2014/main" id="{C23011E7-D1B8-477F-BE75-8E86C6A64BF5}"/>
              </a:ext>
            </a:extLst>
          </p:cNvPr>
          <p:cNvSpPr>
            <a:spLocks noGrp="1"/>
          </p:cNvSpPr>
          <p:nvPr>
            <p:ph type="body" sz="quarter" idx="13" hasCustomPrompt="1"/>
          </p:nvPr>
        </p:nvSpPr>
        <p:spPr>
          <a:xfrm>
            <a:off x="9999663" y="523875"/>
            <a:ext cx="2192337" cy="849313"/>
          </a:xfrm>
          <a:prstGeom prst="rect">
            <a:avLst/>
          </a:prstGeom>
        </p:spPr>
        <p:txBody>
          <a:bodyPr anchor="ctr"/>
          <a:lstStyle>
            <a:lvl1pPr marL="0" indent="0">
              <a:buFont typeface="Arial" panose="020B0604020202020204" pitchFamily="34" charset="0"/>
              <a:buNone/>
              <a:defRPr>
                <a:solidFill>
                  <a:schemeClr val="bg1"/>
                </a:solidFill>
              </a:defRPr>
            </a:lvl1pPr>
            <a:lvl2pPr marL="277246" indent="0">
              <a:buFont typeface="Arial" panose="020B0604020202020204" pitchFamily="34" charset="0"/>
              <a:buNone/>
              <a:defRPr>
                <a:solidFill>
                  <a:schemeClr val="bg1"/>
                </a:solidFill>
              </a:defRPr>
            </a:lvl2pPr>
            <a:lvl3pPr marL="554492" indent="0">
              <a:buFont typeface="Arial" panose="020B0604020202020204" pitchFamily="34" charset="0"/>
              <a:buNone/>
              <a:defRPr>
                <a:solidFill>
                  <a:schemeClr val="bg1"/>
                </a:solidFill>
              </a:defRPr>
            </a:lvl3pPr>
            <a:lvl4pPr marL="831738" indent="0">
              <a:buFont typeface="Arial" panose="020B0604020202020204" pitchFamily="34" charset="0"/>
              <a:buNone/>
              <a:defRPr>
                <a:solidFill>
                  <a:schemeClr val="bg1"/>
                </a:solidFill>
              </a:defRPr>
            </a:lvl4pPr>
            <a:lvl5pPr marL="1108984" indent="0">
              <a:buFont typeface="Arial" panose="020B0604020202020204" pitchFamily="34" charset="0"/>
              <a:buNone/>
              <a:defRPr>
                <a:solidFill>
                  <a:schemeClr val="bg1"/>
                </a:solidFill>
              </a:defRPr>
            </a:lvl5pPr>
          </a:lstStyle>
          <a:p>
            <a:r>
              <a:rPr lang="en-US"/>
              <a:t>Client logo placement</a:t>
            </a:r>
          </a:p>
        </p:txBody>
      </p:sp>
    </p:spTree>
    <p:extLst>
      <p:ext uri="{BB962C8B-B14F-4D97-AF65-F5344CB8AC3E}">
        <p14:creationId xmlns:p14="http://schemas.microsoft.com/office/powerpoint/2010/main" val="11791247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bk object 16"/>
          <p:cNvSpPr/>
          <p:nvPr userDrawn="1"/>
        </p:nvSpPr>
        <p:spPr>
          <a:xfrm>
            <a:off x="0" y="5"/>
            <a:ext cx="12192000" cy="6857153"/>
          </a:xfrm>
          <a:custGeom>
            <a:avLst/>
            <a:gdLst/>
            <a:ahLst/>
            <a:cxnLst/>
            <a:rect l="l" t="t" r="r" b="b"/>
            <a:pathLst>
              <a:path w="9144000" h="5142865">
                <a:moveTo>
                  <a:pt x="0" y="5142856"/>
                </a:moveTo>
                <a:lnTo>
                  <a:pt x="9143999" y="5142856"/>
                </a:lnTo>
                <a:lnTo>
                  <a:pt x="9143999" y="0"/>
                </a:lnTo>
                <a:lnTo>
                  <a:pt x="0" y="0"/>
                </a:lnTo>
                <a:lnTo>
                  <a:pt x="0" y="5142856"/>
                </a:lnTo>
                <a:close/>
              </a:path>
            </a:pathLst>
          </a:custGeom>
          <a:solidFill>
            <a:srgbClr val="002C43"/>
          </a:solidFill>
        </p:spPr>
        <p:txBody>
          <a:bodyPr wrap="square" lIns="0" tIns="0" rIns="0" bIns="0" rtlCol="0"/>
          <a:lstStyle/>
          <a:p>
            <a:endParaRPr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316865"/>
            <a:ext cx="10625611" cy="533481"/>
          </a:xfrm>
        </p:spPr>
        <p:txBody>
          <a:bodyPr>
            <a:noAutofit/>
          </a:bodyPr>
          <a:lstStyle>
            <a:lvl1pPr>
              <a:defRPr sz="1730" b="1" cap="none" baseline="0">
                <a:solidFill>
                  <a:srgbClr val="00B26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bg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0197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Rectangle 2"/>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14009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Rectangle 3"/>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33720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72125D6-5301-9A46-9C5F-DC46E17262C8}"/>
              </a:ext>
            </a:extLst>
          </p:cNvPr>
          <p:cNvSpPr/>
          <p:nvPr userDrawn="1"/>
        </p:nvSpPr>
        <p:spPr>
          <a:xfrm>
            <a:off x="1" y="2"/>
            <a:ext cx="12191771" cy="6858000"/>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grpSp>
        <p:nvGrpSpPr>
          <p:cNvPr id="4" name="Group 3"/>
          <p:cNvGrpSpPr/>
          <p:nvPr userDrawn="1"/>
        </p:nvGrpSpPr>
        <p:grpSpPr>
          <a:xfrm>
            <a:off x="523697" y="1621795"/>
            <a:ext cx="2794383" cy="1132981"/>
            <a:chOff x="381964" y="868100"/>
            <a:chExt cx="2095787" cy="849736"/>
          </a:xfrm>
        </p:grpSpPr>
        <p:sp>
          <p:nvSpPr>
            <p:cNvPr id="5" name="Rectangle 4"/>
            <p:cNvSpPr/>
            <p:nvPr/>
          </p:nvSpPr>
          <p:spPr>
            <a:xfrm>
              <a:off x="381964" y="1059449"/>
              <a:ext cx="2089999" cy="65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p:cNvSpPr/>
            <p:nvPr/>
          </p:nvSpPr>
          <p:spPr>
            <a:xfrm>
              <a:off x="381965" y="868100"/>
              <a:ext cx="2095786"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1187618" rtl="0" eaLnBrk="1" fontAlgn="auto" latinLnBrk="0" hangingPunct="1">
                <a:lnSpc>
                  <a:spcPct val="100000"/>
                </a:lnSpc>
                <a:spcBef>
                  <a:spcPts val="0"/>
                </a:spcBef>
                <a:spcAft>
                  <a:spcPts val="0"/>
                </a:spcAft>
                <a:buClrTx/>
                <a:buSzTx/>
                <a:buFontTx/>
                <a:buNone/>
                <a:tabLst/>
                <a:defRPr/>
              </a:pPr>
              <a:r>
                <a:rPr lang="en-US" sz="931" b="1" spc="13">
                  <a:solidFill>
                    <a:srgbClr val="FFFFFF"/>
                  </a:solidFill>
                  <a:latin typeface="Arial"/>
                  <a:cs typeface="Arial"/>
                </a:rPr>
                <a:t>IMPRESSION</a:t>
              </a:r>
              <a:r>
                <a:rPr lang="en-US" sz="931" b="1">
                  <a:solidFill>
                    <a:srgbClr val="FFFFFF"/>
                  </a:solidFill>
                  <a:latin typeface="Arial"/>
                  <a:cs typeface="Arial"/>
                </a:rPr>
                <a:t> </a:t>
              </a:r>
              <a:r>
                <a:rPr lang="en-US" sz="931" b="1" spc="13">
                  <a:solidFill>
                    <a:srgbClr val="FFFFFF"/>
                  </a:solidFill>
                  <a:latin typeface="Arial"/>
                  <a:cs typeface="Arial"/>
                </a:rPr>
                <a:t>GOAL:</a:t>
              </a:r>
              <a:r>
                <a:rPr lang="en-US" sz="931" b="1">
                  <a:solidFill>
                    <a:srgbClr val="FFFFFF"/>
                  </a:solidFill>
                  <a:latin typeface="Arial"/>
                  <a:cs typeface="Arial"/>
                </a:rPr>
                <a:t> </a:t>
              </a:r>
              <a:r>
                <a:rPr lang="en-US" sz="931" b="1" spc="7">
                  <a:solidFill>
                    <a:srgbClr val="FFFFFF"/>
                  </a:solidFill>
                  <a:latin typeface="Arial"/>
                  <a:cs typeface="Arial"/>
                </a:rPr>
                <a:t>X,XXX,XXX</a:t>
              </a:r>
              <a:endParaRPr lang="en-US" sz="931">
                <a:latin typeface="Arial"/>
                <a:cs typeface="Arial"/>
              </a:endParaRPr>
            </a:p>
          </p:txBody>
        </p:sp>
      </p:grpSp>
      <p:grpSp>
        <p:nvGrpSpPr>
          <p:cNvPr id="7" name="Group 6"/>
          <p:cNvGrpSpPr/>
          <p:nvPr userDrawn="1"/>
        </p:nvGrpSpPr>
        <p:grpSpPr>
          <a:xfrm>
            <a:off x="3371069" y="1621795"/>
            <a:ext cx="2794383" cy="1132981"/>
            <a:chOff x="381964" y="868100"/>
            <a:chExt cx="2095787" cy="849736"/>
          </a:xfrm>
        </p:grpSpPr>
        <p:sp>
          <p:nvSpPr>
            <p:cNvPr id="8" name="Rectangle 7"/>
            <p:cNvSpPr/>
            <p:nvPr/>
          </p:nvSpPr>
          <p:spPr>
            <a:xfrm>
              <a:off x="381964" y="1059449"/>
              <a:ext cx="2089999" cy="65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p:cNvSpPr/>
            <p:nvPr/>
          </p:nvSpPr>
          <p:spPr>
            <a:xfrm>
              <a:off x="381965" y="868100"/>
              <a:ext cx="2095786"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a:t>
              </a:r>
              <a:r>
                <a:rPr lang="en-US" sz="931" b="1" spc="-7">
                  <a:solidFill>
                    <a:srgbClr val="FFFFFF"/>
                  </a:solidFill>
                  <a:latin typeface="Arial"/>
                  <a:cs typeface="Arial"/>
                </a:rPr>
                <a:t> </a:t>
              </a:r>
              <a:r>
                <a:rPr lang="en-US" sz="931" b="1" spc="20">
                  <a:solidFill>
                    <a:srgbClr val="FFFFFF"/>
                  </a:solidFill>
                  <a:latin typeface="Arial"/>
                  <a:cs typeface="Arial"/>
                </a:rPr>
                <a:t>BY</a:t>
              </a:r>
              <a:r>
                <a:rPr lang="en-US" sz="931" b="1" spc="-20">
                  <a:solidFill>
                    <a:srgbClr val="FFFFFF"/>
                  </a:solidFill>
                  <a:latin typeface="Arial"/>
                  <a:cs typeface="Arial"/>
                </a:rPr>
                <a:t> </a:t>
              </a:r>
              <a:r>
                <a:rPr lang="en-US" sz="931" b="1" spc="13">
                  <a:solidFill>
                    <a:srgbClr val="FFFFFF"/>
                  </a:solidFill>
                  <a:latin typeface="Arial"/>
                  <a:cs typeface="Arial"/>
                </a:rPr>
                <a:t>SEGMENT</a:t>
              </a:r>
              <a:endParaRPr lang="en-US" sz="931">
                <a:latin typeface="Arial"/>
                <a:cs typeface="Arial"/>
              </a:endParaRPr>
            </a:p>
          </p:txBody>
        </p:sp>
      </p:grpSp>
      <p:grpSp>
        <p:nvGrpSpPr>
          <p:cNvPr id="10" name="Group 9"/>
          <p:cNvGrpSpPr/>
          <p:nvPr userDrawn="1"/>
        </p:nvGrpSpPr>
        <p:grpSpPr>
          <a:xfrm>
            <a:off x="523696" y="4222240"/>
            <a:ext cx="2331395" cy="1835179"/>
            <a:chOff x="381965" y="868100"/>
            <a:chExt cx="1748546" cy="1376384"/>
          </a:xfrm>
        </p:grpSpPr>
        <p:sp>
          <p:nvSpPr>
            <p:cNvPr id="11" name="Rectangle 10"/>
            <p:cNvSpPr/>
            <p:nvPr/>
          </p:nvSpPr>
          <p:spPr>
            <a:xfrm>
              <a:off x="381965" y="1059449"/>
              <a:ext cx="1748546" cy="118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p:cNvSpPr/>
            <p:nvPr/>
          </p:nvSpPr>
          <p:spPr>
            <a:xfrm>
              <a:off x="381965" y="868100"/>
              <a:ext cx="1748545"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 </a:t>
              </a:r>
              <a:r>
                <a:rPr lang="en-US" sz="931" b="1" spc="20">
                  <a:solidFill>
                    <a:srgbClr val="FFFFFF"/>
                  </a:solidFill>
                  <a:latin typeface="Arial"/>
                  <a:cs typeface="Arial"/>
                </a:rPr>
                <a:t>BY</a:t>
              </a:r>
              <a:r>
                <a:rPr lang="en-US" sz="931" b="1" spc="-133">
                  <a:solidFill>
                    <a:srgbClr val="FFFFFF"/>
                  </a:solidFill>
                  <a:latin typeface="Arial"/>
                  <a:cs typeface="Arial"/>
                </a:rPr>
                <a:t> </a:t>
              </a:r>
              <a:r>
                <a:rPr lang="en-US" sz="931" b="1" spc="-7">
                  <a:solidFill>
                    <a:srgbClr val="FFFFFF"/>
                  </a:solidFill>
                  <a:latin typeface="Arial"/>
                  <a:cs typeface="Arial"/>
                </a:rPr>
                <a:t>DAYPART</a:t>
              </a:r>
              <a:endParaRPr lang="en-US" sz="931">
                <a:latin typeface="Arial"/>
                <a:cs typeface="Arial"/>
              </a:endParaRPr>
            </a:p>
          </p:txBody>
        </p:sp>
      </p:grpSp>
      <p:grpSp>
        <p:nvGrpSpPr>
          <p:cNvPr id="13" name="Group 12"/>
          <p:cNvGrpSpPr/>
          <p:nvPr userDrawn="1"/>
        </p:nvGrpSpPr>
        <p:grpSpPr>
          <a:xfrm>
            <a:off x="2923514" y="4222240"/>
            <a:ext cx="3234220" cy="1835179"/>
            <a:chOff x="381964" y="868100"/>
            <a:chExt cx="2425665" cy="1376384"/>
          </a:xfrm>
        </p:grpSpPr>
        <p:sp>
          <p:nvSpPr>
            <p:cNvPr id="14" name="Rectangle 13"/>
            <p:cNvSpPr/>
            <p:nvPr/>
          </p:nvSpPr>
          <p:spPr>
            <a:xfrm>
              <a:off x="381964" y="1059449"/>
              <a:ext cx="2425665" cy="118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p:cNvSpPr/>
            <p:nvPr/>
          </p:nvSpPr>
          <p:spPr>
            <a:xfrm>
              <a:off x="381965" y="868100"/>
              <a:ext cx="2425664"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REACH</a:t>
              </a:r>
              <a:r>
                <a:rPr lang="en-US" sz="931" b="1" spc="-32">
                  <a:solidFill>
                    <a:srgbClr val="FFFFFF"/>
                  </a:solidFill>
                  <a:latin typeface="Arial"/>
                  <a:cs typeface="Arial"/>
                </a:rPr>
                <a:t> </a:t>
              </a:r>
              <a:r>
                <a:rPr lang="en-US" sz="931" b="1" spc="27">
                  <a:solidFill>
                    <a:srgbClr val="FFFFFF"/>
                  </a:solidFill>
                  <a:latin typeface="Arial"/>
                  <a:cs typeface="Arial"/>
                </a:rPr>
                <a:t>&amp;</a:t>
              </a:r>
              <a:r>
                <a:rPr lang="en-US" sz="931" b="1" spc="-60">
                  <a:solidFill>
                    <a:srgbClr val="FFFFFF"/>
                  </a:solidFill>
                  <a:latin typeface="Arial"/>
                  <a:cs typeface="Arial"/>
                </a:rPr>
                <a:t> </a:t>
              </a:r>
              <a:r>
                <a:rPr lang="en-US" sz="931" b="1" spc="7">
                  <a:solidFill>
                    <a:srgbClr val="FFFFFF"/>
                  </a:solidFill>
                  <a:latin typeface="Arial"/>
                  <a:cs typeface="Arial"/>
                </a:rPr>
                <a:t>AVERAGE</a:t>
              </a:r>
              <a:r>
                <a:rPr lang="en-US" sz="931" b="1" spc="-27">
                  <a:solidFill>
                    <a:srgbClr val="FFFFFF"/>
                  </a:solidFill>
                  <a:latin typeface="Arial"/>
                  <a:cs typeface="Arial"/>
                </a:rPr>
                <a:t> </a:t>
              </a:r>
              <a:r>
                <a:rPr lang="en-US" sz="931" b="1" spc="13">
                  <a:solidFill>
                    <a:srgbClr val="FFFFFF"/>
                  </a:solidFill>
                  <a:latin typeface="Arial"/>
                  <a:cs typeface="Arial"/>
                </a:rPr>
                <a:t>IMPRESSION</a:t>
              </a:r>
              <a:r>
                <a:rPr lang="en-US" sz="931" b="1" spc="-27">
                  <a:solidFill>
                    <a:srgbClr val="FFFFFF"/>
                  </a:solidFill>
                  <a:latin typeface="Arial"/>
                  <a:cs typeface="Arial"/>
                </a:rPr>
                <a:t> </a:t>
              </a:r>
              <a:r>
                <a:rPr lang="en-US" sz="931" b="1" spc="13">
                  <a:solidFill>
                    <a:srgbClr val="FFFFFF"/>
                  </a:solidFill>
                  <a:latin typeface="Arial"/>
                  <a:cs typeface="Arial"/>
                </a:rPr>
                <a:t>FREQUENCY</a:t>
              </a:r>
              <a:endParaRPr lang="en-US" sz="931">
                <a:latin typeface="Arial"/>
                <a:cs typeface="Arial"/>
              </a:endParaRPr>
            </a:p>
          </p:txBody>
        </p:sp>
      </p:grpSp>
      <p:grpSp>
        <p:nvGrpSpPr>
          <p:cNvPr id="16" name="Group 15"/>
          <p:cNvGrpSpPr/>
          <p:nvPr userDrawn="1"/>
        </p:nvGrpSpPr>
        <p:grpSpPr>
          <a:xfrm>
            <a:off x="523695" y="2817844"/>
            <a:ext cx="5634037" cy="1341326"/>
            <a:chOff x="381964" y="868100"/>
            <a:chExt cx="4225528" cy="1005994"/>
          </a:xfrm>
        </p:grpSpPr>
        <p:sp>
          <p:nvSpPr>
            <p:cNvPr id="17" name="Rectangle 16"/>
            <p:cNvSpPr/>
            <p:nvPr/>
          </p:nvSpPr>
          <p:spPr>
            <a:xfrm>
              <a:off x="381964" y="1059449"/>
              <a:ext cx="4225527" cy="814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p:cNvSpPr/>
            <p:nvPr/>
          </p:nvSpPr>
          <p:spPr>
            <a:xfrm>
              <a:off x="381965" y="868100"/>
              <a:ext cx="4225527" cy="191349"/>
            </a:xfrm>
            <a:prstGeom prst="rect">
              <a:avLst/>
            </a:prstGeom>
            <a:solidFill>
              <a:srgbClr val="132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 </a:t>
              </a:r>
              <a:r>
                <a:rPr lang="en-US" sz="931" b="1" spc="20">
                  <a:solidFill>
                    <a:srgbClr val="FFFFFF"/>
                  </a:solidFill>
                  <a:latin typeface="Arial"/>
                  <a:cs typeface="Arial"/>
                </a:rPr>
                <a:t>BY</a:t>
              </a:r>
              <a:r>
                <a:rPr lang="en-US" sz="931" b="1" spc="-133">
                  <a:solidFill>
                    <a:srgbClr val="FFFFFF"/>
                  </a:solidFill>
                  <a:latin typeface="Arial"/>
                  <a:cs typeface="Arial"/>
                </a:rPr>
                <a:t> </a:t>
              </a:r>
              <a:r>
                <a:rPr lang="en-US" sz="931" b="1" spc="-7">
                  <a:solidFill>
                    <a:srgbClr val="FFFFFF"/>
                  </a:solidFill>
                  <a:latin typeface="Arial"/>
                  <a:cs typeface="Arial"/>
                </a:rPr>
                <a:t>WEEK</a:t>
              </a:r>
              <a:endParaRPr lang="en-US" sz="931">
                <a:latin typeface="Arial"/>
                <a:cs typeface="Arial"/>
              </a:endParaRPr>
            </a:p>
          </p:txBody>
        </p:sp>
      </p:grpSp>
      <p:grpSp>
        <p:nvGrpSpPr>
          <p:cNvPr id="19" name="Group 18"/>
          <p:cNvGrpSpPr/>
          <p:nvPr userDrawn="1"/>
        </p:nvGrpSpPr>
        <p:grpSpPr>
          <a:xfrm>
            <a:off x="6210726" y="1621795"/>
            <a:ext cx="2794383" cy="4435625"/>
            <a:chOff x="381964" y="868100"/>
            <a:chExt cx="2095787" cy="3326718"/>
          </a:xfrm>
        </p:grpSpPr>
        <p:sp>
          <p:nvSpPr>
            <p:cNvPr id="20" name="Rectangle 19"/>
            <p:cNvSpPr/>
            <p:nvPr/>
          </p:nvSpPr>
          <p:spPr>
            <a:xfrm>
              <a:off x="381964" y="1059449"/>
              <a:ext cx="2089999" cy="3135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Rectangle 20"/>
            <p:cNvSpPr/>
            <p:nvPr/>
          </p:nvSpPr>
          <p:spPr>
            <a:xfrm>
              <a:off x="381965" y="868100"/>
              <a:ext cx="2095786" cy="191349"/>
            </a:xfrm>
            <a:prstGeom prst="rect">
              <a:avLst/>
            </a:prstGeom>
            <a:solidFill>
              <a:srgbClr val="0B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a:t>
              </a:r>
              <a:r>
                <a:rPr lang="en-US" sz="931" b="1" spc="-7">
                  <a:solidFill>
                    <a:srgbClr val="FFFFFF"/>
                  </a:solidFill>
                  <a:latin typeface="Arial"/>
                  <a:cs typeface="Arial"/>
                </a:rPr>
                <a:t> </a:t>
              </a:r>
              <a:r>
                <a:rPr lang="en-US" sz="931" b="1" spc="20">
                  <a:solidFill>
                    <a:srgbClr val="FFFFFF"/>
                  </a:solidFill>
                  <a:latin typeface="Arial"/>
                  <a:cs typeface="Arial"/>
                </a:rPr>
                <a:t>BY</a:t>
              </a:r>
              <a:r>
                <a:rPr lang="en-US" sz="931" b="1" spc="-20">
                  <a:solidFill>
                    <a:srgbClr val="FFFFFF"/>
                  </a:solidFill>
                  <a:latin typeface="Arial"/>
                  <a:cs typeface="Arial"/>
                </a:rPr>
                <a:t> </a:t>
              </a:r>
              <a:r>
                <a:rPr lang="en-US" sz="931" b="1" spc="13">
                  <a:solidFill>
                    <a:srgbClr val="FFFFFF"/>
                  </a:solidFill>
                  <a:latin typeface="Arial"/>
                  <a:cs typeface="Arial"/>
                </a:rPr>
                <a:t>NETWORK</a:t>
              </a:r>
              <a:endParaRPr lang="en-US" sz="931">
                <a:latin typeface="Arial"/>
                <a:cs typeface="Arial"/>
              </a:endParaRPr>
            </a:p>
          </p:txBody>
        </p:sp>
      </p:grpSp>
      <p:grpSp>
        <p:nvGrpSpPr>
          <p:cNvPr id="25" name="Group 24"/>
          <p:cNvGrpSpPr/>
          <p:nvPr userDrawn="1"/>
        </p:nvGrpSpPr>
        <p:grpSpPr>
          <a:xfrm>
            <a:off x="9058097" y="1621794"/>
            <a:ext cx="2794383" cy="5037508"/>
            <a:chOff x="381964" y="868100"/>
            <a:chExt cx="2095787" cy="3778131"/>
          </a:xfrm>
        </p:grpSpPr>
        <p:sp>
          <p:nvSpPr>
            <p:cNvPr id="26" name="Rectangle 25"/>
            <p:cNvSpPr/>
            <p:nvPr/>
          </p:nvSpPr>
          <p:spPr>
            <a:xfrm>
              <a:off x="381964" y="1059449"/>
              <a:ext cx="2089999" cy="358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Rectangle 26"/>
            <p:cNvSpPr/>
            <p:nvPr/>
          </p:nvSpPr>
          <p:spPr>
            <a:xfrm>
              <a:off x="381965" y="868100"/>
              <a:ext cx="2095786" cy="191349"/>
            </a:xfrm>
            <a:prstGeom prst="rect">
              <a:avLst/>
            </a:prstGeom>
            <a:solidFill>
              <a:srgbClr val="0B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a:t>
              </a:r>
              <a:r>
                <a:rPr lang="en-US" sz="931" b="1" spc="-7">
                  <a:solidFill>
                    <a:srgbClr val="FFFFFF"/>
                  </a:solidFill>
                  <a:latin typeface="Arial"/>
                  <a:cs typeface="Arial"/>
                </a:rPr>
                <a:t> </a:t>
              </a:r>
              <a:r>
                <a:rPr lang="en-US" sz="931" b="1" spc="20">
                  <a:solidFill>
                    <a:srgbClr val="FFFFFF"/>
                  </a:solidFill>
                  <a:latin typeface="Arial"/>
                  <a:cs typeface="Arial"/>
                </a:rPr>
                <a:t>BY</a:t>
              </a:r>
              <a:r>
                <a:rPr lang="en-US" sz="931" b="1" spc="-20">
                  <a:solidFill>
                    <a:srgbClr val="FFFFFF"/>
                  </a:solidFill>
                  <a:latin typeface="Arial"/>
                  <a:cs typeface="Arial"/>
                </a:rPr>
                <a:t> </a:t>
              </a:r>
              <a:r>
                <a:rPr lang="en-US" sz="931" b="1" spc="13">
                  <a:solidFill>
                    <a:srgbClr val="FFFFFF"/>
                  </a:solidFill>
                  <a:latin typeface="Arial"/>
                  <a:cs typeface="Arial"/>
                </a:rPr>
                <a:t>HOUR</a:t>
              </a:r>
              <a:endParaRPr lang="en-US" sz="931">
                <a:latin typeface="Arial"/>
                <a:cs typeface="Arial"/>
              </a:endParaRPr>
            </a:p>
          </p:txBody>
        </p:sp>
      </p:grpSp>
      <p:sp>
        <p:nvSpPr>
          <p:cNvPr id="24" name="Holder 6"/>
          <p:cNvSpPr>
            <a:spLocks noGrp="1"/>
          </p:cNvSpPr>
          <p:nvPr>
            <p:ph type="sldNum" sz="quarter" idx="4"/>
          </p:nvPr>
        </p:nvSpPr>
        <p:spPr>
          <a:xfrm>
            <a:off x="11908468"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552543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479567" y="1383671"/>
            <a:ext cx="2765420" cy="533481"/>
          </a:xfrm>
        </p:spPr>
        <p:txBody>
          <a:bodyPr>
            <a:noAutofit/>
          </a:bodyPr>
          <a:lstStyle>
            <a:lvl1pPr>
              <a:defRPr sz="1730" b="1" cap="all" baseline="0">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itle 7">
            <a:extLst>
              <a:ext uri="{FF2B5EF4-FFF2-40B4-BE49-F238E27FC236}">
                <a16:creationId xmlns:a16="http://schemas.microsoft.com/office/drawing/2014/main" id="{B7504340-35F3-0D4D-9257-7E048A315AF4}"/>
              </a:ext>
            </a:extLst>
          </p:cNvPr>
          <p:cNvSpPr>
            <a:spLocks noGrp="1"/>
          </p:cNvSpPr>
          <p:nvPr>
            <p:ph type="title"/>
          </p:nvPr>
        </p:nvSpPr>
        <p:spPr>
          <a:xfrm>
            <a:off x="479568" y="551606"/>
            <a:ext cx="3603673" cy="769441"/>
          </a:xfrm>
        </p:spPr>
        <p:txBody>
          <a:bodyPr/>
          <a:lstStyle>
            <a:lvl1pPr>
              <a:lnSpc>
                <a:spcPts val="2981"/>
              </a:lnSpc>
              <a:defRPr sz="2928"/>
            </a:lvl1pPr>
          </a:lstStyle>
          <a:p>
            <a:r>
              <a:rPr lang="en-US"/>
              <a:t>Click to edit Master title style</a:t>
            </a:r>
          </a:p>
        </p:txBody>
      </p:sp>
      <p:sp>
        <p:nvSpPr>
          <p:cNvPr id="11" name="Rectangle 10">
            <a:extLst>
              <a:ext uri="{FF2B5EF4-FFF2-40B4-BE49-F238E27FC236}">
                <a16:creationId xmlns:a16="http://schemas.microsoft.com/office/drawing/2014/main" id="{972125D6-5301-9A46-9C5F-DC46E17262C8}"/>
              </a:ext>
            </a:extLst>
          </p:cNvPr>
          <p:cNvSpPr/>
          <p:nvPr userDrawn="1"/>
        </p:nvSpPr>
        <p:spPr>
          <a:xfrm>
            <a:off x="4607435" y="2"/>
            <a:ext cx="7584336" cy="6858000"/>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2" name="object 6">
            <a:extLst>
              <a:ext uri="{FF2B5EF4-FFF2-40B4-BE49-F238E27FC236}">
                <a16:creationId xmlns:a16="http://schemas.microsoft.com/office/drawing/2014/main" id="{E44222B5-AB1F-3447-84BE-47B8120CC116}"/>
              </a:ext>
            </a:extLst>
          </p:cNvPr>
          <p:cNvSpPr txBox="1"/>
          <p:nvPr userDrawn="1"/>
        </p:nvSpPr>
        <p:spPr>
          <a:xfrm>
            <a:off x="496508" y="2218361"/>
            <a:ext cx="2014435" cy="300576"/>
          </a:xfrm>
          <a:prstGeom prst="rect">
            <a:avLst/>
          </a:prstGeom>
        </p:spPr>
        <p:txBody>
          <a:bodyPr vert="horz" wrap="square" lIns="0" tIns="20618" rIns="0" bIns="0" rtlCol="0">
            <a:spAutoFit/>
          </a:bodyPr>
          <a:lstStyle/>
          <a:p>
            <a:pPr marL="16495">
              <a:spcBef>
                <a:spcPts val="163"/>
              </a:spcBef>
            </a:pPr>
            <a:r>
              <a:rPr sz="1753" b="1" spc="-39">
                <a:solidFill>
                  <a:srgbClr val="008242"/>
                </a:solidFill>
                <a:latin typeface="Arial" panose="020B0604020202020204" pitchFamily="34" charset="0"/>
                <a:cs typeface="Arial" panose="020B0604020202020204" pitchFamily="34" charset="0"/>
              </a:rPr>
              <a:t>Target</a:t>
            </a:r>
            <a:r>
              <a:rPr sz="1753" b="1" spc="-79">
                <a:solidFill>
                  <a:srgbClr val="008242"/>
                </a:solidFill>
                <a:latin typeface="Arial" panose="020B0604020202020204" pitchFamily="34" charset="0"/>
                <a:cs typeface="Arial" panose="020B0604020202020204" pitchFamily="34" charset="0"/>
              </a:rPr>
              <a:t> </a:t>
            </a:r>
            <a:r>
              <a:rPr sz="1818" b="1" spc="-20">
                <a:solidFill>
                  <a:srgbClr val="008242"/>
                </a:solidFill>
                <a:latin typeface="Arial" panose="020B0604020202020204" pitchFamily="34" charset="0"/>
                <a:cs typeface="Arial" panose="020B0604020202020204" pitchFamily="34" charset="0"/>
              </a:rPr>
              <a:t>Households</a:t>
            </a:r>
            <a:endParaRPr sz="1818">
              <a:latin typeface="Arial" panose="020B0604020202020204" pitchFamily="34" charset="0"/>
              <a:cs typeface="Arial" panose="020B0604020202020204" pitchFamily="34" charset="0"/>
            </a:endParaRPr>
          </a:p>
        </p:txBody>
      </p:sp>
      <p:sp>
        <p:nvSpPr>
          <p:cNvPr id="13" name="object 11">
            <a:extLst>
              <a:ext uri="{FF2B5EF4-FFF2-40B4-BE49-F238E27FC236}">
                <a16:creationId xmlns:a16="http://schemas.microsoft.com/office/drawing/2014/main" id="{F4171455-F489-4141-9A1D-38D0815A0A28}"/>
              </a:ext>
            </a:extLst>
          </p:cNvPr>
          <p:cNvSpPr txBox="1"/>
          <p:nvPr userDrawn="1"/>
        </p:nvSpPr>
        <p:spPr>
          <a:xfrm>
            <a:off x="496510" y="4089484"/>
            <a:ext cx="1625572" cy="300576"/>
          </a:xfrm>
          <a:prstGeom prst="rect">
            <a:avLst/>
          </a:prstGeom>
        </p:spPr>
        <p:txBody>
          <a:bodyPr vert="horz" wrap="square" lIns="0" tIns="20618" rIns="0" bIns="0" rtlCol="0">
            <a:spAutoFit/>
          </a:bodyPr>
          <a:lstStyle/>
          <a:p>
            <a:pPr marL="16495">
              <a:spcBef>
                <a:spcPts val="163"/>
              </a:spcBef>
            </a:pPr>
            <a:r>
              <a:rPr sz="1818" b="1">
                <a:solidFill>
                  <a:srgbClr val="008242"/>
                </a:solidFill>
                <a:latin typeface="Arial" panose="020B0604020202020204" pitchFamily="34" charset="0"/>
                <a:cs typeface="Arial" panose="020B0604020202020204" pitchFamily="34" charset="0"/>
              </a:rPr>
              <a:t>How </a:t>
            </a:r>
            <a:r>
              <a:rPr sz="1818" b="1" spc="-7">
                <a:solidFill>
                  <a:srgbClr val="008242"/>
                </a:solidFill>
                <a:latin typeface="Arial" panose="020B0604020202020204" pitchFamily="34" charset="0"/>
                <a:cs typeface="Arial" panose="020B0604020202020204" pitchFamily="34" charset="0"/>
              </a:rPr>
              <a:t>to</a:t>
            </a:r>
            <a:r>
              <a:rPr sz="1818" b="1" spc="-182">
                <a:solidFill>
                  <a:srgbClr val="008242"/>
                </a:solidFill>
                <a:latin typeface="Arial" panose="020B0604020202020204" pitchFamily="34" charset="0"/>
                <a:cs typeface="Arial" panose="020B0604020202020204" pitchFamily="34" charset="0"/>
              </a:rPr>
              <a:t> </a:t>
            </a:r>
            <a:r>
              <a:rPr sz="1818" b="1" spc="-20">
                <a:solidFill>
                  <a:srgbClr val="008242"/>
                </a:solidFill>
                <a:latin typeface="Arial" panose="020B0604020202020204" pitchFamily="34" charset="0"/>
                <a:cs typeface="Arial" panose="020B0604020202020204" pitchFamily="34" charset="0"/>
              </a:rPr>
              <a:t>read</a:t>
            </a:r>
            <a:endParaRPr sz="1818">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F2C8AFE-F5F8-BE4D-A40D-2B80EC208F98}"/>
              </a:ext>
            </a:extLst>
          </p:cNvPr>
          <p:cNvCxnSpPr/>
          <p:nvPr userDrawn="1"/>
        </p:nvCxnSpPr>
        <p:spPr>
          <a:xfrm>
            <a:off x="496512" y="4023659"/>
            <a:ext cx="3484705" cy="0"/>
          </a:xfrm>
          <a:prstGeom prst="line">
            <a:avLst/>
          </a:prstGeom>
          <a:ln w="12700">
            <a:solidFill>
              <a:srgbClr val="0B834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6C3B58-7AAE-6B47-B0AD-D640275AE811}"/>
              </a:ext>
            </a:extLst>
          </p:cNvPr>
          <p:cNvCxnSpPr/>
          <p:nvPr userDrawn="1"/>
        </p:nvCxnSpPr>
        <p:spPr>
          <a:xfrm>
            <a:off x="496512" y="2146792"/>
            <a:ext cx="3484705" cy="0"/>
          </a:xfrm>
          <a:prstGeom prst="line">
            <a:avLst/>
          </a:prstGeom>
          <a:ln w="12700">
            <a:solidFill>
              <a:srgbClr val="0B8343"/>
            </a:solidFill>
          </a:ln>
        </p:spPr>
        <p:style>
          <a:lnRef idx="1">
            <a:schemeClr val="accent1"/>
          </a:lnRef>
          <a:fillRef idx="0">
            <a:schemeClr val="accent1"/>
          </a:fillRef>
          <a:effectRef idx="0">
            <a:schemeClr val="accent1"/>
          </a:effectRef>
          <a:fontRef idx="minor">
            <a:schemeClr val="tx1"/>
          </a:fontRef>
        </p:style>
      </p:cxn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887202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 name="Rectangle 2">
            <a:extLst>
              <a:ext uri="{FF2B5EF4-FFF2-40B4-BE49-F238E27FC236}">
                <a16:creationId xmlns:a16="http://schemas.microsoft.com/office/drawing/2014/main" id="{EA69BF99-F728-1846-BB33-3FEDFAC9A562}"/>
              </a:ext>
            </a:extLst>
          </p:cNvPr>
          <p:cNvSpPr/>
          <p:nvPr userDrawn="1"/>
        </p:nvSpPr>
        <p:spPr>
          <a:xfrm>
            <a:off x="512557"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8B16AD1A-8A9E-3A4D-BFAB-5C48EAF01691}"/>
              </a:ext>
            </a:extLst>
          </p:cNvPr>
          <p:cNvSpPr/>
          <p:nvPr userDrawn="1"/>
        </p:nvSpPr>
        <p:spPr>
          <a:xfrm>
            <a:off x="4283965"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0D35DB09-6507-1042-9067-2FF1FE128A2F}"/>
              </a:ext>
            </a:extLst>
          </p:cNvPr>
          <p:cNvSpPr/>
          <p:nvPr userDrawn="1"/>
        </p:nvSpPr>
        <p:spPr>
          <a:xfrm>
            <a:off x="8055376" y="1555920"/>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chemeClr val="bg1"/>
                </a:solidFill>
                <a:latin typeface="Arial"/>
                <a:cs typeface="Arial"/>
              </a:defRPr>
            </a:lvl1pPr>
          </a:lstStyle>
          <a:p>
            <a:endParaRP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38800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2" name="Rectangle 1"/>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F4A02AD0-9808-C149-A532-67B90D51F70F}"/>
              </a:ext>
            </a:extLst>
          </p:cNvPr>
          <p:cNvSpPr/>
          <p:nvPr userDrawn="1"/>
        </p:nvSpPr>
        <p:spPr>
          <a:xfrm>
            <a:off x="5651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A01E1F32-9F74-C54A-B0B6-3530AD0E1753}"/>
              </a:ext>
            </a:extLst>
          </p:cNvPr>
          <p:cNvSpPr/>
          <p:nvPr userDrawn="1"/>
        </p:nvSpPr>
        <p:spPr>
          <a:xfrm>
            <a:off x="238843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BFD0BF0A-6A25-7D47-97CA-94C549D61FED}"/>
              </a:ext>
            </a:extLst>
          </p:cNvPr>
          <p:cNvSpPr/>
          <p:nvPr userDrawn="1"/>
        </p:nvSpPr>
        <p:spPr>
          <a:xfrm>
            <a:off x="421167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1B497F48-912B-1949-BEC7-06EA8D7A9B7C}"/>
              </a:ext>
            </a:extLst>
          </p:cNvPr>
          <p:cNvSpPr/>
          <p:nvPr userDrawn="1"/>
        </p:nvSpPr>
        <p:spPr>
          <a:xfrm>
            <a:off x="603491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7D023F2C-1D54-1142-8831-BA6ACD99E72D}"/>
              </a:ext>
            </a:extLst>
          </p:cNvPr>
          <p:cNvSpPr/>
          <p:nvPr userDrawn="1"/>
        </p:nvSpPr>
        <p:spPr>
          <a:xfrm>
            <a:off x="785815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7D023F2C-1D54-1142-8831-BA6ACD99E72D}"/>
              </a:ext>
            </a:extLst>
          </p:cNvPr>
          <p:cNvSpPr/>
          <p:nvPr userDrawn="1"/>
        </p:nvSpPr>
        <p:spPr>
          <a:xfrm>
            <a:off x="96813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382B2EF8-DA26-EF4C-9ED6-DB81640B87CC}"/>
              </a:ext>
            </a:extLst>
          </p:cNvPr>
          <p:cNvSpPr>
            <a:spLocks noGrp="1"/>
          </p:cNvSpPr>
          <p:nvPr>
            <p:ph type="title"/>
          </p:nvPr>
        </p:nvSpPr>
        <p:spPr>
          <a:xfrm>
            <a:off x="565193" y="475876"/>
            <a:ext cx="10625611" cy="701730"/>
          </a:xfrm>
        </p:spPr>
        <p:txBody>
          <a:bodyPr>
            <a:noAutofit/>
          </a:bodyPr>
          <a:lstStyle>
            <a:lvl1pPr>
              <a:defRPr sz="4525" kern="500" spc="-67" baseline="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2" y="1315496"/>
            <a:ext cx="7969208" cy="245994"/>
          </a:xfrm>
          <a:prstGeom prst="rect">
            <a:avLst/>
          </a:prstGeom>
        </p:spPr>
        <p:txBody>
          <a:bodyPr lIns="0"/>
          <a:lstStyle>
            <a:lvl1pPr>
              <a:defRPr sz="1597" b="1" kern="50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2128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9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27290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98383B-F915-D149-BA21-F1910ABFFFA6}"/>
              </a:ext>
            </a:extLst>
          </p:cNvPr>
          <p:cNvSpPr/>
          <p:nvPr userDrawn="1"/>
        </p:nvSpPr>
        <p:spPr>
          <a:xfrm>
            <a:off x="0" y="0"/>
            <a:ext cx="12192000" cy="227138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Title 11">
            <a:extLst>
              <a:ext uri="{FF2B5EF4-FFF2-40B4-BE49-F238E27FC236}">
                <a16:creationId xmlns:a16="http://schemas.microsoft.com/office/drawing/2014/main" id="{D77C4F2D-3106-BD44-A3E7-0455FC5A2146}"/>
              </a:ext>
            </a:extLst>
          </p:cNvPr>
          <p:cNvSpPr>
            <a:spLocks noGrp="1"/>
          </p:cNvSpPr>
          <p:nvPr>
            <p:ph type="title"/>
          </p:nvPr>
        </p:nvSpPr>
        <p:spPr>
          <a:xfrm>
            <a:off x="534332" y="508159"/>
            <a:ext cx="5561669" cy="574516"/>
          </a:xfrm>
        </p:spPr>
        <p:txBody>
          <a:bodyPr>
            <a:noAutofit/>
          </a:bodyPr>
          <a:lstStyle>
            <a:lvl1pPr>
              <a:lnSpc>
                <a:spcPts val="3912"/>
              </a:lnSpc>
              <a:defRPr sz="3594">
                <a:solidFill>
                  <a:srgbClr val="13263A"/>
                </a:solidFill>
              </a:defRPr>
            </a:lvl1pPr>
          </a:lstStyle>
          <a:p>
            <a:r>
              <a:rPr lang="en-US"/>
              <a:t>Click to edit Master title style</a:t>
            </a:r>
          </a:p>
        </p:txBody>
      </p:sp>
      <p:sp>
        <p:nvSpPr>
          <p:cNvPr id="5" name="Text Placeholder 13">
            <a:extLst>
              <a:ext uri="{FF2B5EF4-FFF2-40B4-BE49-F238E27FC236}">
                <a16:creationId xmlns:a16="http://schemas.microsoft.com/office/drawing/2014/main" id="{BDF6270C-AB70-2743-BC68-ED1DA53A3E7C}"/>
              </a:ext>
            </a:extLst>
          </p:cNvPr>
          <p:cNvSpPr>
            <a:spLocks noGrp="1"/>
          </p:cNvSpPr>
          <p:nvPr>
            <p:ph type="body" sz="quarter" idx="10"/>
          </p:nvPr>
        </p:nvSpPr>
        <p:spPr>
          <a:xfrm>
            <a:off x="534108" y="1662068"/>
            <a:ext cx="5561893" cy="204994"/>
          </a:xfrm>
          <a:prstGeom prst="rect">
            <a:avLst/>
          </a:prstGeom>
        </p:spPr>
        <p:txBody>
          <a:bodyPr lIns="0"/>
          <a:lstStyle>
            <a:lvl1pPr>
              <a:defRPr sz="1331" b="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82312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sp>
        <p:nvSpPr>
          <p:cNvPr id="5" name="Holder 2"/>
          <p:cNvSpPr>
            <a:spLocks noGrp="1"/>
          </p:cNvSpPr>
          <p:nvPr>
            <p:ph type="title"/>
          </p:nvPr>
        </p:nvSpPr>
        <p:spPr>
          <a:xfrm>
            <a:off x="5164029" y="493297"/>
            <a:ext cx="5517552" cy="574516"/>
          </a:xfrm>
          <a:prstGeom prst="rect">
            <a:avLst/>
          </a:prstGeom>
        </p:spPr>
        <p:txBody>
          <a:bodyPr wrap="square" lIns="0" tIns="0" rIns="0" bIns="0">
            <a:spAutoFit/>
          </a:bodyPr>
          <a:lstStyle>
            <a:lvl1pPr>
              <a:defRPr sz="3727" b="1" i="0">
                <a:solidFill>
                  <a:srgbClr val="13263A"/>
                </a:solidFill>
                <a:latin typeface="Arial"/>
                <a:cs typeface="Arial"/>
              </a:defRPr>
            </a:lvl1pPr>
          </a:lstStyle>
          <a:p>
            <a:endParaRPr/>
          </a:p>
        </p:txBody>
      </p:sp>
      <p:sp>
        <p:nvSpPr>
          <p:cNvPr id="3" name="Text Placeholder 2">
            <a:extLst>
              <a:ext uri="{FF2B5EF4-FFF2-40B4-BE49-F238E27FC236}">
                <a16:creationId xmlns:a16="http://schemas.microsoft.com/office/drawing/2014/main" id="{27B9C8CB-5E9A-9940-8100-483321640CFD}"/>
              </a:ext>
            </a:extLst>
          </p:cNvPr>
          <p:cNvSpPr>
            <a:spLocks noGrp="1"/>
          </p:cNvSpPr>
          <p:nvPr>
            <p:ph type="body" sz="quarter" idx="10"/>
          </p:nvPr>
        </p:nvSpPr>
        <p:spPr>
          <a:xfrm>
            <a:off x="5163151" y="1199726"/>
            <a:ext cx="5517551" cy="268371"/>
          </a:xfrm>
          <a:prstGeom prst="rect">
            <a:avLst/>
          </a:prstGeom>
        </p:spPr>
        <p:txBody>
          <a:bodyPr lIns="0" rIns="0"/>
          <a:lstStyle>
            <a:lvl1pPr>
              <a:lnSpc>
                <a:spcPts val="2209"/>
              </a:lnSpc>
              <a:defRPr sz="1730" b="1" baseline="0">
                <a:solidFill>
                  <a:srgbClr val="09844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Rectangle 5">
            <a:extLst>
              <a:ext uri="{FF2B5EF4-FFF2-40B4-BE49-F238E27FC236}">
                <a16:creationId xmlns:a16="http://schemas.microsoft.com/office/drawing/2014/main" id="{1D7C5D20-3FB3-BB40-9DA0-244DF3563858}"/>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3298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avy blue header white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21BDE4-6F42-4A35-8296-9496FE73E201}"/>
              </a:ext>
            </a:extLst>
          </p:cNvPr>
          <p:cNvSpPr>
            <a:spLocks noGrp="1"/>
          </p:cNvSpPr>
          <p:nvPr>
            <p:ph type="pic" sz="quarter" idx="11" hasCustomPrompt="1"/>
          </p:nvPr>
        </p:nvSpPr>
        <p:spPr>
          <a:xfrm>
            <a:off x="5391148" y="0"/>
            <a:ext cx="6800851" cy="2219325"/>
          </a:xfrm>
          <a:prstGeom prst="rect">
            <a:avLst/>
          </a:prstGeom>
        </p:spPr>
        <p:txBody>
          <a:bodyPr/>
          <a:lstStyle>
            <a:lvl1pPr marL="0" indent="0" algn="ctr">
              <a:buNone/>
              <a:defRPr>
                <a:solidFill>
                  <a:schemeClr val="bg1"/>
                </a:solidFill>
                <a:latin typeface="Brown" pitchFamily="50" charset="0"/>
              </a:defRPr>
            </a:lvl1pPr>
          </a:lstStyle>
          <a:p>
            <a:r>
              <a:rPr lang="en-US"/>
              <a:t>Click and insert picture </a:t>
            </a:r>
            <a:br>
              <a:rPr lang="en-US"/>
            </a:br>
            <a:r>
              <a:rPr lang="en-US"/>
              <a:t>and send to back</a:t>
            </a: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66431"/>
            <a:ext cx="5082540" cy="1515237"/>
          </a:xfrm>
          <a:prstGeom prst="rect">
            <a:avLst/>
          </a:prstGeom>
        </p:spPr>
        <p:txBody>
          <a:bodyPr vert="horz" lIns="91440" tIns="45720" rIns="91440" bIns="45720" rtlCol="0" anchor="t">
            <a:noAutofit/>
          </a:bodyPr>
          <a:lstStyle>
            <a:lvl1pPr>
              <a:defRPr sz="4000" b="0" i="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529841"/>
            <a:ext cx="10515599" cy="899160"/>
          </a:xfrm>
          <a:prstGeom prst="rect">
            <a:avLst/>
          </a:prstGeom>
        </p:spPr>
        <p:txBody>
          <a:bodyPr/>
          <a:lstStyle>
            <a:lvl1pPr>
              <a:lnSpc>
                <a:spcPct val="100000"/>
              </a:lnSpc>
              <a:spcBef>
                <a:spcPts val="600"/>
              </a:spcBef>
              <a:buClr>
                <a:srgbClr val="0068FF"/>
              </a:buClr>
              <a:defRPr sz="2000" b="0">
                <a:solidFill>
                  <a:srgbClr val="150038"/>
                </a:solidFill>
                <a:latin typeface="Brown" pitchFamily="2" charset="77"/>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lvl="0"/>
            <a:r>
              <a:rPr lang="en-US"/>
              <a:t>Click to edit Master text styles</a:t>
            </a:r>
          </a:p>
        </p:txBody>
      </p:sp>
    </p:spTree>
    <p:extLst>
      <p:ext uri="{BB962C8B-B14F-4D97-AF65-F5344CB8AC3E}">
        <p14:creationId xmlns:p14="http://schemas.microsoft.com/office/powerpoint/2010/main" val="34721657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D77C4F2D-3106-BD44-A3E7-0455FC5A2146}"/>
              </a:ext>
            </a:extLst>
          </p:cNvPr>
          <p:cNvSpPr>
            <a:spLocks noGrp="1"/>
          </p:cNvSpPr>
          <p:nvPr>
            <p:ph type="title"/>
          </p:nvPr>
        </p:nvSpPr>
        <p:spPr>
          <a:xfrm>
            <a:off x="534332" y="508159"/>
            <a:ext cx="3098216" cy="574516"/>
          </a:xfrm>
        </p:spPr>
        <p:txBody>
          <a:bodyPr>
            <a:noAutofit/>
          </a:bodyPr>
          <a:lstStyle>
            <a:lvl1pPr>
              <a:lnSpc>
                <a:spcPts val="3912"/>
              </a:lnSpc>
              <a:defRPr sz="3594">
                <a:solidFill>
                  <a:srgbClr val="13263A"/>
                </a:solidFill>
              </a:defRPr>
            </a:lvl1pPr>
          </a:lstStyle>
          <a:p>
            <a:r>
              <a:rPr lang="en-US"/>
              <a:t>Click to edit Master title style</a:t>
            </a:r>
          </a:p>
        </p:txBody>
      </p:sp>
      <p:sp>
        <p:nvSpPr>
          <p:cNvPr id="3" name="Text Placeholder 13">
            <a:extLst>
              <a:ext uri="{FF2B5EF4-FFF2-40B4-BE49-F238E27FC236}">
                <a16:creationId xmlns:a16="http://schemas.microsoft.com/office/drawing/2014/main" id="{BDF6270C-AB70-2743-BC68-ED1DA53A3E7C}"/>
              </a:ext>
            </a:extLst>
          </p:cNvPr>
          <p:cNvSpPr>
            <a:spLocks noGrp="1"/>
          </p:cNvSpPr>
          <p:nvPr>
            <p:ph type="body" sz="quarter" idx="10"/>
          </p:nvPr>
        </p:nvSpPr>
        <p:spPr>
          <a:xfrm>
            <a:off x="534109" y="2830852"/>
            <a:ext cx="2772763" cy="188681"/>
          </a:xfrm>
          <a:prstGeom prst="rect">
            <a:avLst/>
          </a:prstGeom>
        </p:spPr>
        <p:txBody>
          <a:bodyPr lIns="0"/>
          <a:lstStyle>
            <a:lvl1pPr>
              <a:lnSpc>
                <a:spcPts val="1571"/>
              </a:lnSpc>
              <a:defRPr sz="1198" b="1">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55921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C5D20-3FB3-BB40-9DA0-244DF3563858}"/>
              </a:ext>
            </a:extLst>
          </p:cNvPr>
          <p:cNvSpPr/>
          <p:nvPr userDrawn="1"/>
        </p:nvSpPr>
        <p:spPr>
          <a:xfrm>
            <a:off x="0" y="3432134"/>
            <a:ext cx="12192000" cy="3425869"/>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8" name="Holder 2"/>
          <p:cNvSpPr>
            <a:spLocks noGrp="1"/>
          </p:cNvSpPr>
          <p:nvPr>
            <p:ph type="title"/>
          </p:nvPr>
        </p:nvSpPr>
        <p:spPr>
          <a:xfrm>
            <a:off x="515481" y="47102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9"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14605" y="1152760"/>
            <a:ext cx="5517551" cy="273326"/>
          </a:xfrm>
          <a:prstGeom prst="rect">
            <a:avLst/>
          </a:prstGeom>
        </p:spPr>
        <p:txBody>
          <a:bodyPr lIns="0" rIns="0"/>
          <a:lstStyle>
            <a:lvl1pPr>
              <a:lnSpc>
                <a:spcPts val="2077"/>
              </a:lnSpc>
              <a:defRPr sz="2263" b="0" baseline="0">
                <a:solidFill>
                  <a:srgbClr val="09844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412363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2"/>
            <a:ext cx="12192000" cy="321501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47102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0" y="1712282"/>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19364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9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3"/>
            <a:ext cx="12192000" cy="276841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508989"/>
            <a:ext cx="5517552" cy="553998"/>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1" y="1712282"/>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Holder 6"/>
          <p:cNvSpPr>
            <a:spLocks noGrp="1"/>
          </p:cNvSpPr>
          <p:nvPr>
            <p:ph type="sldNum" sz="quarter" idx="4"/>
          </p:nvPr>
        </p:nvSpPr>
        <p:spPr>
          <a:xfrm>
            <a:off x="11785600" y="6499657"/>
            <a:ext cx="189021" cy="221185"/>
          </a:xfrm>
          <a:prstGeom prst="rect">
            <a:avLst/>
          </a:prstGeom>
        </p:spPr>
        <p:txBody>
          <a:bodyPr lIns="0" tIns="0" rIns="0" bIns="0"/>
          <a:lstStyle>
            <a:lvl1pPr algn="ctr">
              <a:defRPr sz="1066">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55684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2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2"/>
            <a:ext cx="12192000" cy="321501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79761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0" y="2169752"/>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07688"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915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8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0"/>
            <a:ext cx="12192000" cy="25908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79761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0" y="1692993"/>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07688"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391716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5_Blank">
    <p:spTree>
      <p:nvGrpSpPr>
        <p:cNvPr id="1" name=""/>
        <p:cNvGrpSpPr/>
        <p:nvPr/>
      </p:nvGrpSpPr>
      <p:grpSpPr>
        <a:xfrm>
          <a:off x="0" y="0"/>
          <a:ext cx="0" cy="0"/>
          <a:chOff x="0" y="0"/>
          <a:chExt cx="0" cy="0"/>
        </a:xfrm>
      </p:grpSpPr>
      <p:sp>
        <p:nvSpPr>
          <p:cNvPr id="3" name="Holder 2"/>
          <p:cNvSpPr>
            <a:spLocks noGrp="1"/>
          </p:cNvSpPr>
          <p:nvPr>
            <p:ph type="title"/>
          </p:nvPr>
        </p:nvSpPr>
        <p:spPr>
          <a:xfrm>
            <a:off x="524261" y="482119"/>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02521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2_Blank">
    <p:spTree>
      <p:nvGrpSpPr>
        <p:cNvPr id="1" name=""/>
        <p:cNvGrpSpPr/>
        <p:nvPr/>
      </p:nvGrpSpPr>
      <p:grpSpPr>
        <a:xfrm>
          <a:off x="0" y="0"/>
          <a:ext cx="0" cy="0"/>
          <a:chOff x="0" y="0"/>
          <a:chExt cx="0" cy="0"/>
        </a:xfrm>
      </p:grpSpPr>
      <p:sp>
        <p:nvSpPr>
          <p:cNvPr id="3" name="Holder 2"/>
          <p:cNvSpPr>
            <a:spLocks noGrp="1"/>
          </p:cNvSpPr>
          <p:nvPr>
            <p:ph type="title"/>
          </p:nvPr>
        </p:nvSpPr>
        <p:spPr>
          <a:xfrm>
            <a:off x="649521" y="933056"/>
            <a:ext cx="3997585" cy="574516"/>
          </a:xfrm>
          <a:prstGeom prst="rect">
            <a:avLst/>
          </a:prstGeom>
        </p:spPr>
        <p:txBody>
          <a:bodyPr wrap="square" lIns="0" tIns="0" rIns="0" bIns="0">
            <a:noAutofit/>
          </a:bodyPr>
          <a:lstStyle>
            <a:lvl1pPr algn="l">
              <a:lnSpc>
                <a:spcPts val="4072"/>
              </a:lnSpc>
              <a:defRPr sz="3727" b="1" i="0" kern="500" spc="0"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5117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6_Blank">
    <p:spTree>
      <p:nvGrpSpPr>
        <p:cNvPr id="1" name=""/>
        <p:cNvGrpSpPr/>
        <p:nvPr/>
      </p:nvGrpSpPr>
      <p:grpSpPr>
        <a:xfrm>
          <a:off x="0" y="0"/>
          <a:ext cx="0" cy="0"/>
          <a:chOff x="0" y="0"/>
          <a:chExt cx="0" cy="0"/>
        </a:xfrm>
      </p:grpSpPr>
      <p:sp>
        <p:nvSpPr>
          <p:cNvPr id="5" name="Rectangle 4"/>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6" y="1340905"/>
            <a:ext cx="6182161" cy="245994"/>
          </a:xfrm>
          <a:prstGeom prst="rect">
            <a:avLst/>
          </a:prstGeom>
        </p:spPr>
        <p:txBody>
          <a:bodyPr lIns="0"/>
          <a:lstStyle>
            <a:lvl1pPr>
              <a:defRPr sz="1597" b="1" kern="50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13464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7_Blank">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6" y="1324561"/>
            <a:ext cx="6182161" cy="245994"/>
          </a:xfrm>
          <a:prstGeom prst="rect">
            <a:avLst/>
          </a:prstGeom>
        </p:spPr>
        <p:txBody>
          <a:bodyPr lIns="0"/>
          <a:lstStyle>
            <a:lvl1pPr>
              <a:defRPr sz="1597" b="0" kern="50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4">
            <a:extLst>
              <a:ext uri="{FF2B5EF4-FFF2-40B4-BE49-F238E27FC236}">
                <a16:creationId xmlns:a16="http://schemas.microsoft.com/office/drawing/2014/main" id="{382B2EF8-DA26-EF4C-9ED6-DB81640B87CC}"/>
              </a:ext>
            </a:extLst>
          </p:cNvPr>
          <p:cNvSpPr>
            <a:spLocks noGrp="1"/>
          </p:cNvSpPr>
          <p:nvPr>
            <p:ph type="title"/>
          </p:nvPr>
        </p:nvSpPr>
        <p:spPr>
          <a:xfrm>
            <a:off x="565193" y="484961"/>
            <a:ext cx="10625611" cy="701730"/>
          </a:xfrm>
        </p:spPr>
        <p:txBody>
          <a:bodyPr>
            <a:noAutofit/>
          </a:bodyPr>
          <a:lstStyle>
            <a:lvl1pPr>
              <a:defRPr sz="4525" kern="500" spc="-67" baseline="0">
                <a:solidFill>
                  <a:srgbClr val="1DB260"/>
                </a:solidFill>
              </a:defRPr>
            </a:lvl1pPr>
          </a:lstStyle>
          <a:p>
            <a:r>
              <a:rPr lang="en-US"/>
              <a:t>Click to edit Master title style</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452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C6C553-8B3C-4D54-97B3-0F0509787951}"/>
              </a:ext>
            </a:extLst>
          </p:cNvPr>
          <p:cNvGrpSpPr/>
          <p:nvPr userDrawn="1"/>
        </p:nvGrpSpPr>
        <p:grpSpPr>
          <a:xfrm>
            <a:off x="0" y="0"/>
            <a:ext cx="12192001" cy="6858000"/>
            <a:chOff x="0" y="0"/>
            <a:chExt cx="12192001" cy="6858000"/>
          </a:xfrm>
        </p:grpSpPr>
        <p:sp>
          <p:nvSpPr>
            <p:cNvPr id="7" name="Rectangle 6">
              <a:extLst>
                <a:ext uri="{FF2B5EF4-FFF2-40B4-BE49-F238E27FC236}">
                  <a16:creationId xmlns:a16="http://schemas.microsoft.com/office/drawing/2014/main" id="{86BFDBDD-3636-4FEE-A925-BCEFBEA88533}"/>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D68809B-A89D-40B8-A870-13AC43B401DF}"/>
                </a:ext>
              </a:extLst>
            </p:cNvPr>
            <p:cNvGrpSpPr/>
            <p:nvPr userDrawn="1"/>
          </p:nvGrpSpPr>
          <p:grpSpPr>
            <a:xfrm>
              <a:off x="7717162" y="0"/>
              <a:ext cx="4474839" cy="6858000"/>
              <a:chOff x="7717162" y="0"/>
              <a:chExt cx="4474839" cy="6858000"/>
            </a:xfrm>
            <a:solidFill>
              <a:srgbClr val="151F6D">
                <a:alpha val="16000"/>
              </a:srgbClr>
            </a:solidFill>
          </p:grpSpPr>
          <p:sp>
            <p:nvSpPr>
              <p:cNvPr id="9" name="Freeform 5">
                <a:extLst>
                  <a:ext uri="{FF2B5EF4-FFF2-40B4-BE49-F238E27FC236}">
                    <a16:creationId xmlns:a16="http://schemas.microsoft.com/office/drawing/2014/main" id="{5FA6D868-F3F8-43CF-A08B-87D7174F4EBD}"/>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6">
                <a:extLst>
                  <a:ext uri="{FF2B5EF4-FFF2-40B4-BE49-F238E27FC236}">
                    <a16:creationId xmlns:a16="http://schemas.microsoft.com/office/drawing/2014/main" id="{69F7908A-4911-4270-8E59-AAFEEBC935EB}"/>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7">
                <a:extLst>
                  <a:ext uri="{FF2B5EF4-FFF2-40B4-BE49-F238E27FC236}">
                    <a16:creationId xmlns:a16="http://schemas.microsoft.com/office/drawing/2014/main" id="{7009257E-D557-4410-9008-022CCA6D12F8}"/>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
        <p:nvSpPr>
          <p:cNvPr id="6" name="Picture Placeholder 14">
            <a:extLst>
              <a:ext uri="{FF2B5EF4-FFF2-40B4-BE49-F238E27FC236}">
                <a16:creationId xmlns:a16="http://schemas.microsoft.com/office/drawing/2014/main" id="{7AEB35C7-7CE5-491D-9358-2C262D4D356E}"/>
              </a:ext>
            </a:extLst>
          </p:cNvPr>
          <p:cNvSpPr>
            <a:spLocks noGrp="1"/>
          </p:cNvSpPr>
          <p:nvPr>
            <p:ph type="pic" sz="quarter" idx="12" hasCustomPrompt="1"/>
          </p:nvPr>
        </p:nvSpPr>
        <p:spPr>
          <a:xfrm>
            <a:off x="3159125" y="0"/>
            <a:ext cx="9032875" cy="6858000"/>
          </a:xfrm>
          <a:prstGeom prst="rect">
            <a:avLst/>
          </a:prstGeom>
        </p:spPr>
        <p:txBody>
          <a:bodyPr anchor="ctr"/>
          <a:lstStyle>
            <a:lvl1pPr algn="ctr">
              <a:defRPr sz="2800">
                <a:solidFill>
                  <a:schemeClr val="bg1"/>
                </a:solidFill>
                <a:latin typeface="Brown" pitchFamily="50" charset="0"/>
              </a:defRPr>
            </a:lvl1pPr>
          </a:lstStyle>
          <a:p>
            <a:r>
              <a:rPr lang="en-US"/>
              <a:t>Click and insert picture and send to back</a:t>
            </a:r>
          </a:p>
        </p:txBody>
      </p:sp>
    </p:spTree>
    <p:extLst>
      <p:ext uri="{BB962C8B-B14F-4D97-AF65-F5344CB8AC3E}">
        <p14:creationId xmlns:p14="http://schemas.microsoft.com/office/powerpoint/2010/main" val="40584982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82B2EF8-DA26-EF4C-9ED6-DB81640B87CC}"/>
              </a:ext>
            </a:extLst>
          </p:cNvPr>
          <p:cNvSpPr>
            <a:spLocks noGrp="1"/>
          </p:cNvSpPr>
          <p:nvPr>
            <p:ph type="title"/>
          </p:nvPr>
        </p:nvSpPr>
        <p:spPr>
          <a:xfrm>
            <a:off x="565194" y="515956"/>
            <a:ext cx="10686577" cy="701730"/>
          </a:xfrm>
        </p:spPr>
        <p:txBody>
          <a:bodyPr>
            <a:noAutofit/>
          </a:bodyPr>
          <a:lstStyle>
            <a:lvl1pPr>
              <a:lnSpc>
                <a:spcPts val="5030"/>
              </a:lnSpc>
              <a:defRPr sz="4525" kern="500" spc="-67" baseline="0">
                <a:solidFill>
                  <a:schemeClr val="bg1"/>
                </a:solidFill>
              </a:defRPr>
            </a:lvl1pPr>
          </a:lstStyle>
          <a:p>
            <a:r>
              <a:rPr lang="en-US"/>
              <a:t>Click to edit Master title style</a:t>
            </a:r>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659851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8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DCF005-4AE0-7F41-B879-B41AD14DA6F3}"/>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2" name="Title 11">
            <a:extLst>
              <a:ext uri="{FF2B5EF4-FFF2-40B4-BE49-F238E27FC236}">
                <a16:creationId xmlns:a16="http://schemas.microsoft.com/office/drawing/2014/main" id="{87CE07AE-DCC7-D240-A424-8017FBACAC0B}"/>
              </a:ext>
            </a:extLst>
          </p:cNvPr>
          <p:cNvSpPr>
            <a:spLocks noGrp="1"/>
          </p:cNvSpPr>
          <p:nvPr>
            <p:ph type="title"/>
          </p:nvPr>
        </p:nvSpPr>
        <p:spPr>
          <a:xfrm>
            <a:off x="534334" y="588907"/>
            <a:ext cx="10608025" cy="574516"/>
          </a:xfrm>
        </p:spPr>
        <p:txBody>
          <a:bodyPr>
            <a:noAutofit/>
          </a:bodyPr>
          <a:lstStyle>
            <a:lvl1pPr>
              <a:lnSpc>
                <a:spcPts val="3912"/>
              </a:lnSpc>
              <a:defRPr sz="3594">
                <a:solidFill>
                  <a:srgbClr val="13263A"/>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807413"/>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7285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 preserve="1">
  <p:cSld name="19_Blank">
    <p:spTree>
      <p:nvGrpSpPr>
        <p:cNvPr id="1" name=""/>
        <p:cNvGrpSpPr/>
        <p:nvPr/>
      </p:nvGrpSpPr>
      <p:grpSpPr>
        <a:xfrm>
          <a:off x="0" y="0"/>
          <a:ext cx="0" cy="0"/>
          <a:chOff x="0" y="0"/>
          <a:chExt cx="0" cy="0"/>
        </a:xfrm>
      </p:grpSpPr>
      <p:sp>
        <p:nvSpPr>
          <p:cNvPr id="2" name="bk object 16"/>
          <p:cNvSpPr/>
          <p:nvPr userDrawn="1"/>
        </p:nvSpPr>
        <p:spPr>
          <a:xfrm>
            <a:off x="0" y="5"/>
            <a:ext cx="12192000" cy="6857153"/>
          </a:xfrm>
          <a:custGeom>
            <a:avLst/>
            <a:gdLst/>
            <a:ahLst/>
            <a:cxnLst/>
            <a:rect l="l" t="t" r="r" b="b"/>
            <a:pathLst>
              <a:path w="9144000" h="5142865">
                <a:moveTo>
                  <a:pt x="0" y="5142856"/>
                </a:moveTo>
                <a:lnTo>
                  <a:pt x="9143999" y="5142856"/>
                </a:lnTo>
                <a:lnTo>
                  <a:pt x="9143999" y="0"/>
                </a:lnTo>
                <a:lnTo>
                  <a:pt x="0" y="0"/>
                </a:lnTo>
                <a:lnTo>
                  <a:pt x="0" y="5142856"/>
                </a:lnTo>
                <a:close/>
              </a:path>
            </a:pathLst>
          </a:custGeom>
          <a:solidFill>
            <a:srgbClr val="002C43"/>
          </a:solidFill>
        </p:spPr>
        <p:txBody>
          <a:bodyPr wrap="square" lIns="0" tIns="0" rIns="0" bIns="0" rtlCol="0"/>
          <a:lstStyle/>
          <a:p>
            <a:endParaRPr sz="2396"/>
          </a:p>
        </p:txBody>
      </p:sp>
    </p:spTree>
    <p:extLst>
      <p:ext uri="{BB962C8B-B14F-4D97-AF65-F5344CB8AC3E}">
        <p14:creationId xmlns:p14="http://schemas.microsoft.com/office/powerpoint/2010/main" val="22288363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2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CF005-4AE0-7F41-B879-B41AD14DA6F3}"/>
              </a:ext>
            </a:extLst>
          </p:cNvPr>
          <p:cNvSpPr/>
          <p:nvPr userDrawn="1"/>
        </p:nvSpPr>
        <p:spPr>
          <a:xfrm>
            <a:off x="0" y="1"/>
            <a:ext cx="12192000" cy="685800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2" name="Rectangle 1">
            <a:extLst>
              <a:ext uri="{FF2B5EF4-FFF2-40B4-BE49-F238E27FC236}">
                <a16:creationId xmlns:a16="http://schemas.microsoft.com/office/drawing/2014/main" id="{8D0F98D8-9130-D749-80C5-E70E319204CD}"/>
              </a:ext>
            </a:extLst>
          </p:cNvPr>
          <p:cNvSpPr/>
          <p:nvPr userDrawn="1"/>
        </p:nvSpPr>
        <p:spPr>
          <a:xfrm>
            <a:off x="396626" y="1638163"/>
            <a:ext cx="8277332" cy="2120985"/>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00837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reserve="1">
  <p:cSld name="25_Blank">
    <p:spTree>
      <p:nvGrpSpPr>
        <p:cNvPr id="1" name=""/>
        <p:cNvGrpSpPr/>
        <p:nvPr/>
      </p:nvGrpSpPr>
      <p:grpSpPr>
        <a:xfrm>
          <a:off x="0" y="0"/>
          <a:ext cx="0" cy="0"/>
          <a:chOff x="0" y="0"/>
          <a:chExt cx="0" cy="0"/>
        </a:xfrm>
      </p:grpSpPr>
      <p:sp>
        <p:nvSpPr>
          <p:cNvPr id="6" name="Rectangle 5"/>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09984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 preserve="1">
  <p:cSld name="26_Blank">
    <p:spTree>
      <p:nvGrpSpPr>
        <p:cNvPr id="1" name=""/>
        <p:cNvGrpSpPr/>
        <p:nvPr/>
      </p:nvGrpSpPr>
      <p:grpSpPr>
        <a:xfrm>
          <a:off x="0" y="0"/>
          <a:ext cx="0" cy="0"/>
          <a:chOff x="0" y="0"/>
          <a:chExt cx="0" cy="0"/>
        </a:xfrm>
      </p:grpSpPr>
      <p:sp>
        <p:nvSpPr>
          <p:cNvPr id="2"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434334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3"/>
            <a:ext cx="12192000" cy="68580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61" y="641626"/>
            <a:ext cx="3946143"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2642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3"/>
            <a:ext cx="12192000" cy="68580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61" y="641626"/>
            <a:ext cx="3946143"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Tree>
    <p:extLst>
      <p:ext uri="{BB962C8B-B14F-4D97-AF65-F5344CB8AC3E}">
        <p14:creationId xmlns:p14="http://schemas.microsoft.com/office/powerpoint/2010/main" val="21574171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picture containing bird, flower&#10;&#10;Description automatically generated">
            <a:extLst>
              <a:ext uri="{FF2B5EF4-FFF2-40B4-BE49-F238E27FC236}">
                <a16:creationId xmlns:a16="http://schemas.microsoft.com/office/drawing/2014/main" id="{E5E9CF60-96B2-7944-885F-2FFE3B8A0E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288"/>
            <a:ext cx="12192000" cy="6971669"/>
          </a:xfrm>
          <a:prstGeom prst="rect">
            <a:avLst/>
          </a:prstGeom>
        </p:spPr>
      </p:pic>
      <p:sp>
        <p:nvSpPr>
          <p:cNvPr id="3" name="Holder 2">
            <a:extLst>
              <a:ext uri="{FF2B5EF4-FFF2-40B4-BE49-F238E27FC236}">
                <a16:creationId xmlns:a16="http://schemas.microsoft.com/office/drawing/2014/main" id="{AB338A57-97E6-8545-8B37-2DFEAD88F1AB}"/>
              </a:ext>
            </a:extLst>
          </p:cNvPr>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Tree>
    <p:extLst>
      <p:ext uri="{BB962C8B-B14F-4D97-AF65-F5344CB8AC3E}">
        <p14:creationId xmlns:p14="http://schemas.microsoft.com/office/powerpoint/2010/main" val="6743016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DD9E35-FDE6-9E46-BD1A-07932455D5FC}"/>
              </a:ext>
            </a:extLst>
          </p:cNvPr>
          <p:cNvSpPr/>
          <p:nvPr userDrawn="1"/>
        </p:nvSpPr>
        <p:spPr>
          <a:xfrm>
            <a:off x="0" y="1"/>
            <a:ext cx="12192000" cy="6858001"/>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509388"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3289703"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076512"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8857104"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16" name="Rectangle 15">
            <a:extLst>
              <a:ext uri="{FF2B5EF4-FFF2-40B4-BE49-F238E27FC236}">
                <a16:creationId xmlns:a16="http://schemas.microsoft.com/office/drawing/2014/main" id="{32C7D9ED-6B61-A54C-A083-1BCB583D3CAF}"/>
              </a:ext>
            </a:extLst>
          </p:cNvPr>
          <p:cNvSpPr/>
          <p:nvPr userDrawn="1"/>
        </p:nvSpPr>
        <p:spPr>
          <a:xfrm>
            <a:off x="509388"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7" name="Rectangle 16">
            <a:extLst>
              <a:ext uri="{FF2B5EF4-FFF2-40B4-BE49-F238E27FC236}">
                <a16:creationId xmlns:a16="http://schemas.microsoft.com/office/drawing/2014/main" id="{6353ED95-32E0-7149-A4B1-DB90668C7A9F}"/>
              </a:ext>
            </a:extLst>
          </p:cNvPr>
          <p:cNvSpPr/>
          <p:nvPr userDrawn="1"/>
        </p:nvSpPr>
        <p:spPr>
          <a:xfrm>
            <a:off x="3289703"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8" name="Rectangle 17">
            <a:extLst>
              <a:ext uri="{FF2B5EF4-FFF2-40B4-BE49-F238E27FC236}">
                <a16:creationId xmlns:a16="http://schemas.microsoft.com/office/drawing/2014/main" id="{67309D3C-DC01-F34E-BAAC-32C4DA41EDAA}"/>
              </a:ext>
            </a:extLst>
          </p:cNvPr>
          <p:cNvSpPr/>
          <p:nvPr userDrawn="1"/>
        </p:nvSpPr>
        <p:spPr>
          <a:xfrm>
            <a:off x="6076512"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9" name="Rectangle 18">
            <a:extLst>
              <a:ext uri="{FF2B5EF4-FFF2-40B4-BE49-F238E27FC236}">
                <a16:creationId xmlns:a16="http://schemas.microsoft.com/office/drawing/2014/main" id="{ED1E3242-21B7-EE46-97F3-0D02D8808D3C}"/>
              </a:ext>
            </a:extLst>
          </p:cNvPr>
          <p:cNvSpPr/>
          <p:nvPr userDrawn="1"/>
        </p:nvSpPr>
        <p:spPr>
          <a:xfrm>
            <a:off x="8857104"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20" name="Holder 2">
            <a:extLst>
              <a:ext uri="{FF2B5EF4-FFF2-40B4-BE49-F238E27FC236}">
                <a16:creationId xmlns:a16="http://schemas.microsoft.com/office/drawing/2014/main" id="{CBDE3187-EF35-0A4B-BFAB-FBA2EC107EA1}"/>
              </a:ext>
            </a:extLst>
          </p:cNvPr>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chemeClr val="bg1"/>
                </a:solidFill>
                <a:latin typeface="Arial"/>
                <a:cs typeface="Arial"/>
              </a:defRPr>
            </a:lvl1pPr>
          </a:lstStyle>
          <a:p>
            <a:endParaRPr/>
          </a:p>
        </p:txBody>
      </p:sp>
      <p:sp>
        <p:nvSpPr>
          <p:cNvPr id="21" name="Rectangle 20">
            <a:extLst>
              <a:ext uri="{FF2B5EF4-FFF2-40B4-BE49-F238E27FC236}">
                <a16:creationId xmlns:a16="http://schemas.microsoft.com/office/drawing/2014/main" id="{D188A632-C5E0-A340-BA3B-1FA781C27B98}"/>
              </a:ext>
            </a:extLst>
          </p:cNvPr>
          <p:cNvSpPr/>
          <p:nvPr userDrawn="1"/>
        </p:nvSpPr>
        <p:spPr>
          <a:xfrm>
            <a:off x="509390" y="5820431"/>
            <a:ext cx="11090916" cy="679228"/>
          </a:xfrm>
          <a:prstGeom prst="rect">
            <a:avLst/>
          </a:prstGeom>
          <a:solidFill>
            <a:srgbClr val="13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Tree>
    <p:extLst>
      <p:ext uri="{BB962C8B-B14F-4D97-AF65-F5344CB8AC3E}">
        <p14:creationId xmlns:p14="http://schemas.microsoft.com/office/powerpoint/2010/main" val="234388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ver Title Slide_Client Placement 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167B72-ACCC-4A8C-97D6-9D3FA23C05AC}"/>
              </a:ext>
            </a:extLst>
          </p:cNvPr>
          <p:cNvGrpSpPr/>
          <p:nvPr userDrawn="1"/>
        </p:nvGrpSpPr>
        <p:grpSpPr>
          <a:xfrm>
            <a:off x="0" y="0"/>
            <a:ext cx="12192001" cy="6858000"/>
            <a:chOff x="0" y="0"/>
            <a:chExt cx="12192001" cy="6858000"/>
          </a:xfrm>
        </p:grpSpPr>
        <p:sp>
          <p:nvSpPr>
            <p:cNvPr id="6" name="Rectangle 5">
              <a:extLst>
                <a:ext uri="{FF2B5EF4-FFF2-40B4-BE49-F238E27FC236}">
                  <a16:creationId xmlns:a16="http://schemas.microsoft.com/office/drawing/2014/main" id="{3F9C233E-77B8-48ED-9678-0A315A812ABF}"/>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0F4E9E8-C9FE-4795-8F9A-CC864D7F2390}"/>
                </a:ext>
              </a:extLst>
            </p:cNvPr>
            <p:cNvGrpSpPr/>
            <p:nvPr userDrawn="1"/>
          </p:nvGrpSpPr>
          <p:grpSpPr>
            <a:xfrm>
              <a:off x="7717162" y="0"/>
              <a:ext cx="4474839" cy="6858000"/>
              <a:chOff x="7717162" y="0"/>
              <a:chExt cx="4474839" cy="6858000"/>
            </a:xfrm>
            <a:solidFill>
              <a:srgbClr val="151F6D">
                <a:alpha val="16000"/>
              </a:srgbClr>
            </a:solidFill>
          </p:grpSpPr>
          <p:sp>
            <p:nvSpPr>
              <p:cNvPr id="8" name="Freeform 5">
                <a:extLst>
                  <a:ext uri="{FF2B5EF4-FFF2-40B4-BE49-F238E27FC236}">
                    <a16:creationId xmlns:a16="http://schemas.microsoft.com/office/drawing/2014/main" id="{74B9C9BD-5F45-403B-9F4F-C510FDDBEF30}"/>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9" name="Freeform 6">
                <a:extLst>
                  <a:ext uri="{FF2B5EF4-FFF2-40B4-BE49-F238E27FC236}">
                    <a16:creationId xmlns:a16="http://schemas.microsoft.com/office/drawing/2014/main" id="{669E76B0-BB9B-485E-8E47-8A2AAFA9AFB0}"/>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0" name="Freeform 7">
                <a:extLst>
                  <a:ext uri="{FF2B5EF4-FFF2-40B4-BE49-F238E27FC236}">
                    <a16:creationId xmlns:a16="http://schemas.microsoft.com/office/drawing/2014/main" id="{671D4EB3-7158-43DE-BA50-9A0B3C6FA9F8}"/>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
        <p:nvSpPr>
          <p:cNvPr id="3" name="Text Placeholder 2">
            <a:extLst>
              <a:ext uri="{FF2B5EF4-FFF2-40B4-BE49-F238E27FC236}">
                <a16:creationId xmlns:a16="http://schemas.microsoft.com/office/drawing/2014/main" id="{EED29CE3-3EA4-4D88-9051-9F33A22DBFC9}"/>
              </a:ext>
            </a:extLst>
          </p:cNvPr>
          <p:cNvSpPr>
            <a:spLocks noGrp="1"/>
          </p:cNvSpPr>
          <p:nvPr>
            <p:ph type="body" sz="quarter" idx="13" hasCustomPrompt="1"/>
          </p:nvPr>
        </p:nvSpPr>
        <p:spPr>
          <a:xfrm>
            <a:off x="3917950" y="5351463"/>
            <a:ext cx="2505075" cy="849312"/>
          </a:xfrm>
          <a:prstGeom prst="rect">
            <a:avLst/>
          </a:prstGeom>
        </p:spPr>
        <p:txBody>
          <a:bodyPr lIns="0" rIns="0" anchor="ctr"/>
          <a:lstStyle>
            <a:lvl1pPr>
              <a:defRPr>
                <a:solidFill>
                  <a:schemeClr val="bg1"/>
                </a:solidFill>
                <a:latin typeface="Brown" pitchFamily="50" charset="0"/>
              </a:defRPr>
            </a:lvl1pPr>
            <a:lvl2pPr>
              <a:defRPr>
                <a:solidFill>
                  <a:schemeClr val="bg1"/>
                </a:solidFill>
                <a:latin typeface="Brown" pitchFamily="50" charset="0"/>
              </a:defRPr>
            </a:lvl2pPr>
            <a:lvl3pPr>
              <a:defRPr>
                <a:solidFill>
                  <a:schemeClr val="bg1"/>
                </a:solidFill>
                <a:latin typeface="Brown" pitchFamily="50" charset="0"/>
              </a:defRPr>
            </a:lvl3pPr>
            <a:lvl4pPr>
              <a:defRPr>
                <a:solidFill>
                  <a:schemeClr val="bg1"/>
                </a:solidFill>
                <a:latin typeface="Brown" pitchFamily="50" charset="0"/>
              </a:defRPr>
            </a:lvl4pPr>
            <a:lvl5pPr>
              <a:defRPr>
                <a:solidFill>
                  <a:schemeClr val="bg1"/>
                </a:solidFill>
                <a:latin typeface="Brown" pitchFamily="50" charset="0"/>
              </a:defRPr>
            </a:lvl5pPr>
          </a:lstStyle>
          <a:p>
            <a:r>
              <a:rPr lang="en-US"/>
              <a:t>Client logo placement</a:t>
            </a:r>
          </a:p>
        </p:txBody>
      </p:sp>
    </p:spTree>
    <p:extLst>
      <p:ext uri="{BB962C8B-B14F-4D97-AF65-F5344CB8AC3E}">
        <p14:creationId xmlns:p14="http://schemas.microsoft.com/office/powerpoint/2010/main" val="11890766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1051290"/>
            <a:ext cx="12192000" cy="580671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33210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27707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3665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834868348"/>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2107819032"/>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1"/>
                </a:solidFill>
                <a:latin typeface="Montserrat" charset="0"/>
                <a:ea typeface="Montserrat" charset="0"/>
                <a:cs typeface="Montserrat" charset="0"/>
              </a:rPr>
              <a:t>tvsquared.com</a:t>
            </a: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5609760"/>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2591183613"/>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1"/>
                </a:solidFill>
                <a:latin typeface="Montserrat" charset="0"/>
                <a:ea typeface="Montserrat" charset="0"/>
                <a:cs typeface="Montserrat" charset="0"/>
              </a:rPr>
              <a:t>tvsquared.com</a:t>
            </a: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13451042"/>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1539791843"/>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345938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30929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778175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ver 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871793-40E9-42BD-8179-D9D50D8E0C7C}"/>
              </a:ext>
            </a:extLst>
          </p:cNvPr>
          <p:cNvGrpSpPr/>
          <p:nvPr userDrawn="1"/>
        </p:nvGrpSpPr>
        <p:grpSpPr>
          <a:xfrm>
            <a:off x="0" y="0"/>
            <a:ext cx="12192001" cy="6858000"/>
            <a:chOff x="0" y="0"/>
            <a:chExt cx="12192001" cy="6858000"/>
          </a:xfrm>
        </p:grpSpPr>
        <p:sp>
          <p:nvSpPr>
            <p:cNvPr id="4" name="Rectangle 3">
              <a:extLst>
                <a:ext uri="{FF2B5EF4-FFF2-40B4-BE49-F238E27FC236}">
                  <a16:creationId xmlns:a16="http://schemas.microsoft.com/office/drawing/2014/main" id="{D8B7A4AD-36EC-4F15-9524-E80D187F4024}"/>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952F039-46AE-453E-8401-2E0FF630F178}"/>
                </a:ext>
              </a:extLst>
            </p:cNvPr>
            <p:cNvGrpSpPr/>
            <p:nvPr userDrawn="1"/>
          </p:nvGrpSpPr>
          <p:grpSpPr>
            <a:xfrm>
              <a:off x="7717162" y="0"/>
              <a:ext cx="4474839" cy="6858000"/>
              <a:chOff x="7717162" y="0"/>
              <a:chExt cx="4474839" cy="6858000"/>
            </a:xfrm>
            <a:solidFill>
              <a:srgbClr val="151F6D">
                <a:alpha val="16000"/>
              </a:srgbClr>
            </a:solidFill>
          </p:grpSpPr>
          <p:sp>
            <p:nvSpPr>
              <p:cNvPr id="6" name="Freeform 5">
                <a:extLst>
                  <a:ext uri="{FF2B5EF4-FFF2-40B4-BE49-F238E27FC236}">
                    <a16:creationId xmlns:a16="http://schemas.microsoft.com/office/drawing/2014/main" id="{B3403A21-1685-41B1-A723-A30668B71AE1}"/>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7" name="Freeform 6">
                <a:extLst>
                  <a:ext uri="{FF2B5EF4-FFF2-40B4-BE49-F238E27FC236}">
                    <a16:creationId xmlns:a16="http://schemas.microsoft.com/office/drawing/2014/main" id="{D8D69986-7746-4827-916E-DE67448184D8}"/>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8" name="Freeform 7">
                <a:extLst>
                  <a:ext uri="{FF2B5EF4-FFF2-40B4-BE49-F238E27FC236}">
                    <a16:creationId xmlns:a16="http://schemas.microsoft.com/office/drawing/2014/main" id="{78015219-6927-4CDF-A958-DC8664B35CF4}"/>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13387026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6329820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516968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993181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12968456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bg1"/>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2100166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bg1"/>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42536500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212013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9793560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1015841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62076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56BCC9-B5C8-4FDA-AF46-6073CF136311}"/>
              </a:ext>
            </a:extLst>
          </p:cNvPr>
          <p:cNvGrpSpPr/>
          <p:nvPr userDrawn="1"/>
        </p:nvGrpSpPr>
        <p:grpSpPr>
          <a:xfrm>
            <a:off x="0" y="0"/>
            <a:ext cx="12192001" cy="6858000"/>
            <a:chOff x="0" y="0"/>
            <a:chExt cx="12192001" cy="6858000"/>
          </a:xfrm>
        </p:grpSpPr>
        <p:sp>
          <p:nvSpPr>
            <p:cNvPr id="7" name="Rectangle 6">
              <a:extLst>
                <a:ext uri="{FF2B5EF4-FFF2-40B4-BE49-F238E27FC236}">
                  <a16:creationId xmlns:a16="http://schemas.microsoft.com/office/drawing/2014/main" id="{E4DEE48C-D2F6-4529-B867-B3956C295E8E}"/>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093D529-7633-44B3-BCF7-1173AB304C15}"/>
                </a:ext>
              </a:extLst>
            </p:cNvPr>
            <p:cNvGrpSpPr/>
            <p:nvPr userDrawn="1"/>
          </p:nvGrpSpPr>
          <p:grpSpPr>
            <a:xfrm>
              <a:off x="7717162" y="0"/>
              <a:ext cx="4474839" cy="6858000"/>
              <a:chOff x="7717162" y="0"/>
              <a:chExt cx="4474839" cy="6858000"/>
            </a:xfrm>
            <a:solidFill>
              <a:srgbClr val="151F6D">
                <a:alpha val="16000"/>
              </a:srgbClr>
            </a:solidFill>
          </p:grpSpPr>
          <p:sp>
            <p:nvSpPr>
              <p:cNvPr id="9" name="Freeform 5">
                <a:extLst>
                  <a:ext uri="{FF2B5EF4-FFF2-40B4-BE49-F238E27FC236}">
                    <a16:creationId xmlns:a16="http://schemas.microsoft.com/office/drawing/2014/main" id="{2CFDF867-EF48-4C04-A9DC-836201AE9429}"/>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6">
                <a:extLst>
                  <a:ext uri="{FF2B5EF4-FFF2-40B4-BE49-F238E27FC236}">
                    <a16:creationId xmlns:a16="http://schemas.microsoft.com/office/drawing/2014/main" id="{3ECAA502-5EB2-44F7-8DE9-87B9D82DEE47}"/>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7">
                <a:extLst>
                  <a:ext uri="{FF2B5EF4-FFF2-40B4-BE49-F238E27FC236}">
                    <a16:creationId xmlns:a16="http://schemas.microsoft.com/office/drawing/2014/main" id="{7B42B0B4-B0B0-45FE-A4FA-085D81677516}"/>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
        <p:nvSpPr>
          <p:cNvPr id="6" name="Picture Placeholder 14">
            <a:extLst>
              <a:ext uri="{FF2B5EF4-FFF2-40B4-BE49-F238E27FC236}">
                <a16:creationId xmlns:a16="http://schemas.microsoft.com/office/drawing/2014/main" id="{7AEB35C7-7CE5-491D-9358-2C262D4D356E}"/>
              </a:ext>
            </a:extLst>
          </p:cNvPr>
          <p:cNvSpPr>
            <a:spLocks noGrp="1"/>
          </p:cNvSpPr>
          <p:nvPr>
            <p:ph type="pic" sz="quarter" idx="12" hasCustomPrompt="1"/>
          </p:nvPr>
        </p:nvSpPr>
        <p:spPr>
          <a:xfrm>
            <a:off x="3159125" y="0"/>
            <a:ext cx="9032875" cy="6858000"/>
          </a:xfrm>
          <a:prstGeom prst="rect">
            <a:avLst/>
          </a:prstGeom>
        </p:spPr>
        <p:txBody>
          <a:bodyPr anchor="ctr"/>
          <a:lstStyle>
            <a:lvl1pPr algn="ctr">
              <a:defRPr sz="2800">
                <a:solidFill>
                  <a:schemeClr val="bg1"/>
                </a:solidFill>
                <a:latin typeface="Brown" pitchFamily="50" charset="0"/>
              </a:defRPr>
            </a:lvl1pPr>
          </a:lstStyle>
          <a:p>
            <a:r>
              <a:rPr lang="en-US"/>
              <a:t>Click and insert picture and send to back</a:t>
            </a:r>
          </a:p>
        </p:txBody>
      </p:sp>
    </p:spTree>
    <p:extLst>
      <p:ext uri="{BB962C8B-B14F-4D97-AF65-F5344CB8AC3E}">
        <p14:creationId xmlns:p14="http://schemas.microsoft.com/office/powerpoint/2010/main" val="34827170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19896542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1185086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142270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8A98E0-B80A-4A59-B4DE-0F10C09F30B1}"/>
              </a:ext>
            </a:extLst>
          </p:cNvPr>
          <p:cNvGrpSpPr/>
          <p:nvPr userDrawn="1"/>
        </p:nvGrpSpPr>
        <p:grpSpPr>
          <a:xfrm>
            <a:off x="0" y="0"/>
            <a:ext cx="12192001" cy="6858000"/>
            <a:chOff x="0" y="0"/>
            <a:chExt cx="12192001" cy="6858000"/>
          </a:xfrm>
        </p:grpSpPr>
        <p:sp>
          <p:nvSpPr>
            <p:cNvPr id="6" name="Rectangle 5">
              <a:extLst>
                <a:ext uri="{FF2B5EF4-FFF2-40B4-BE49-F238E27FC236}">
                  <a16:creationId xmlns:a16="http://schemas.microsoft.com/office/drawing/2014/main" id="{594EE971-4581-4C7D-92E9-5546B834B3BE}"/>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A94BB97-2092-49F3-BFD7-4501ACA986E8}"/>
                </a:ext>
              </a:extLst>
            </p:cNvPr>
            <p:cNvGrpSpPr/>
            <p:nvPr userDrawn="1"/>
          </p:nvGrpSpPr>
          <p:grpSpPr>
            <a:xfrm>
              <a:off x="7717162" y="0"/>
              <a:ext cx="4474839" cy="6858000"/>
              <a:chOff x="7717162" y="0"/>
              <a:chExt cx="4474839" cy="6858000"/>
            </a:xfrm>
            <a:solidFill>
              <a:srgbClr val="151F6D">
                <a:alpha val="16000"/>
              </a:srgbClr>
            </a:solidFill>
          </p:grpSpPr>
          <p:sp>
            <p:nvSpPr>
              <p:cNvPr id="8" name="Freeform 5">
                <a:extLst>
                  <a:ext uri="{FF2B5EF4-FFF2-40B4-BE49-F238E27FC236}">
                    <a16:creationId xmlns:a16="http://schemas.microsoft.com/office/drawing/2014/main" id="{B019A619-F546-4FEE-97A6-654727AC7FEE}"/>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9" name="Freeform 6">
                <a:extLst>
                  <a:ext uri="{FF2B5EF4-FFF2-40B4-BE49-F238E27FC236}">
                    <a16:creationId xmlns:a16="http://schemas.microsoft.com/office/drawing/2014/main" id="{E07B8632-A642-4A21-9178-733D67610306}"/>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0" name="Freeform 7">
                <a:extLst>
                  <a:ext uri="{FF2B5EF4-FFF2-40B4-BE49-F238E27FC236}">
                    <a16:creationId xmlns:a16="http://schemas.microsoft.com/office/drawing/2014/main" id="{B5AE8B25-12C0-4567-BD8E-B84C929B365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Tree>
    <p:extLst>
      <p:ext uri="{BB962C8B-B14F-4D97-AF65-F5344CB8AC3E}">
        <p14:creationId xmlns:p14="http://schemas.microsoft.com/office/powerpoint/2010/main" val="4700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3B9F6D-DFE0-430E-9672-F02766F3E5CA}"/>
              </a:ext>
            </a:extLst>
          </p:cNvPr>
          <p:cNvGrpSpPr/>
          <p:nvPr userDrawn="1"/>
        </p:nvGrpSpPr>
        <p:grpSpPr>
          <a:xfrm>
            <a:off x="0" y="0"/>
            <a:ext cx="12192001" cy="6858000"/>
            <a:chOff x="0" y="0"/>
            <a:chExt cx="12192001" cy="6858000"/>
          </a:xfrm>
        </p:grpSpPr>
        <p:sp>
          <p:nvSpPr>
            <p:cNvPr id="6" name="Rectangle 5">
              <a:extLst>
                <a:ext uri="{FF2B5EF4-FFF2-40B4-BE49-F238E27FC236}">
                  <a16:creationId xmlns:a16="http://schemas.microsoft.com/office/drawing/2014/main" id="{AC54DEC2-64A3-4A87-AACF-FAD4EBF24BFB}"/>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80107D-34F9-4938-B092-0509C13BD393}"/>
                </a:ext>
              </a:extLst>
            </p:cNvPr>
            <p:cNvGrpSpPr/>
            <p:nvPr userDrawn="1"/>
          </p:nvGrpSpPr>
          <p:grpSpPr>
            <a:xfrm>
              <a:off x="7717162" y="0"/>
              <a:ext cx="4474839" cy="6858000"/>
              <a:chOff x="7717162" y="0"/>
              <a:chExt cx="4474839" cy="6858000"/>
            </a:xfrm>
            <a:solidFill>
              <a:srgbClr val="151F6D">
                <a:alpha val="16000"/>
              </a:srgbClr>
            </a:solidFill>
          </p:grpSpPr>
          <p:sp>
            <p:nvSpPr>
              <p:cNvPr id="8" name="Freeform 5">
                <a:extLst>
                  <a:ext uri="{FF2B5EF4-FFF2-40B4-BE49-F238E27FC236}">
                    <a16:creationId xmlns:a16="http://schemas.microsoft.com/office/drawing/2014/main" id="{5277A69B-4248-433F-8D06-7C6BE3D3C690}"/>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9" name="Freeform 6">
                <a:extLst>
                  <a:ext uri="{FF2B5EF4-FFF2-40B4-BE49-F238E27FC236}">
                    <a16:creationId xmlns:a16="http://schemas.microsoft.com/office/drawing/2014/main" id="{A29430AC-6433-417D-90AF-0D872312534F}"/>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0" name="Freeform 7">
                <a:extLst>
                  <a:ext uri="{FF2B5EF4-FFF2-40B4-BE49-F238E27FC236}">
                    <a16:creationId xmlns:a16="http://schemas.microsoft.com/office/drawing/2014/main" id="{4B0141C2-52ED-4B13-8D4A-53C68D1F10D2}"/>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pic>
        <p:nvPicPr>
          <p:cNvPr id="13" name="Picture 12">
            <a:extLst>
              <a:ext uri="{FF2B5EF4-FFF2-40B4-BE49-F238E27FC236}">
                <a16:creationId xmlns:a16="http://schemas.microsoft.com/office/drawing/2014/main" id="{1E395BFF-BD96-4B02-87B5-020130B7E6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550" y="5433522"/>
            <a:ext cx="2843784" cy="695531"/>
          </a:xfrm>
          <a:prstGeom prst="rect">
            <a:avLst/>
          </a:prstGeom>
        </p:spPr>
      </p:pic>
    </p:spTree>
    <p:extLst>
      <p:ext uri="{BB962C8B-B14F-4D97-AF65-F5344CB8AC3E}">
        <p14:creationId xmlns:p14="http://schemas.microsoft.com/office/powerpoint/2010/main" val="413596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2179F-94CE-40CC-A7E9-0E581EFB4C0D}"/>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Rectangle 12">
            <a:extLst>
              <a:ext uri="{FF2B5EF4-FFF2-40B4-BE49-F238E27FC236}">
                <a16:creationId xmlns:a16="http://schemas.microsoft.com/office/drawing/2014/main" id="{03B13FEC-5E1E-4A17-9D23-B5868827D042}"/>
              </a:ext>
            </a:extLst>
          </p:cNvPr>
          <p:cNvSpPr/>
          <p:nvPr userDrawn="1"/>
        </p:nvSpPr>
        <p:spPr>
          <a:xfrm>
            <a:off x="-1" y="0"/>
            <a:ext cx="12192000" cy="6858000"/>
          </a:xfrm>
          <a:prstGeom prst="rect">
            <a:avLst/>
          </a:prstGeom>
          <a:gradFill flip="none" rotWithShape="1">
            <a:gsLst>
              <a:gs pos="0">
                <a:srgbClr val="150038"/>
              </a:gs>
              <a:gs pos="69000">
                <a:srgbClr val="0A349B">
                  <a:alpha val="84000"/>
                </a:srgbClr>
              </a:gs>
              <a:gs pos="35000">
                <a:srgbClr val="130037"/>
              </a:gs>
              <a:gs pos="100000">
                <a:srgbClr val="00D9FF">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8E6C240C-ADC0-4BB5-844C-6FBC996AEC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8749" y="-761688"/>
            <a:ext cx="6311900" cy="8381375"/>
          </a:xfrm>
          <a:prstGeom prst="rect">
            <a:avLst/>
          </a:prstGeom>
        </p:spPr>
      </p:pic>
      <p:pic>
        <p:nvPicPr>
          <p:cNvPr id="15" name="Picture 14">
            <a:extLst>
              <a:ext uri="{FF2B5EF4-FFF2-40B4-BE49-F238E27FC236}">
                <a16:creationId xmlns:a16="http://schemas.microsoft.com/office/drawing/2014/main" id="{6D571917-FCAE-493F-8EE0-8EDE708244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549" y="5433522"/>
            <a:ext cx="2843784" cy="695531"/>
          </a:xfrm>
          <a:prstGeom prst="rect">
            <a:avLst/>
          </a:prstGeom>
        </p:spPr>
      </p:pic>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Tree>
    <p:extLst>
      <p:ext uri="{BB962C8B-B14F-4D97-AF65-F5344CB8AC3E}">
        <p14:creationId xmlns:p14="http://schemas.microsoft.com/office/powerpoint/2010/main" val="3241217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ver 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2179F-94CE-40CC-A7E9-0E581EFB4C0D}"/>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Rectangle 12">
            <a:extLst>
              <a:ext uri="{FF2B5EF4-FFF2-40B4-BE49-F238E27FC236}">
                <a16:creationId xmlns:a16="http://schemas.microsoft.com/office/drawing/2014/main" id="{03B13FEC-5E1E-4A17-9D23-B5868827D042}"/>
              </a:ext>
            </a:extLst>
          </p:cNvPr>
          <p:cNvSpPr/>
          <p:nvPr userDrawn="1"/>
        </p:nvSpPr>
        <p:spPr>
          <a:xfrm>
            <a:off x="-1" y="0"/>
            <a:ext cx="12192000" cy="6858000"/>
          </a:xfrm>
          <a:prstGeom prst="rect">
            <a:avLst/>
          </a:prstGeom>
          <a:gradFill flip="none" rotWithShape="1">
            <a:gsLst>
              <a:gs pos="0">
                <a:srgbClr val="150038"/>
              </a:gs>
              <a:gs pos="69000">
                <a:srgbClr val="0A349B">
                  <a:alpha val="84000"/>
                </a:srgbClr>
              </a:gs>
              <a:gs pos="35000">
                <a:srgbClr val="130037"/>
              </a:gs>
              <a:gs pos="100000">
                <a:srgbClr val="00D9FF">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8E6C240C-ADC0-4BB5-844C-6FBC996AEC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8749" y="-761688"/>
            <a:ext cx="6311900" cy="8381375"/>
          </a:xfrm>
          <a:prstGeom prst="rect">
            <a:avLst/>
          </a:prstGeom>
        </p:spPr>
      </p:pic>
      <p:pic>
        <p:nvPicPr>
          <p:cNvPr id="15" name="Picture 14">
            <a:extLst>
              <a:ext uri="{FF2B5EF4-FFF2-40B4-BE49-F238E27FC236}">
                <a16:creationId xmlns:a16="http://schemas.microsoft.com/office/drawing/2014/main" id="{6D571917-FCAE-493F-8EE0-8EDE708244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549" y="5433522"/>
            <a:ext cx="2843784" cy="695531"/>
          </a:xfrm>
          <a:prstGeom prst="rect">
            <a:avLst/>
          </a:prstGeom>
        </p:spPr>
      </p:pic>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2419350"/>
            <a:ext cx="5832298" cy="2049780"/>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2988385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1" y="0"/>
            <a:ext cx="12192000" cy="6858000"/>
          </a:xfrm>
          <a:prstGeom prst="rect">
            <a:avLst/>
          </a:prstGeom>
          <a:solidFill>
            <a:srgbClr val="150038"/>
          </a:solidFill>
        </p:spPr>
        <p:txBody>
          <a:bodyPr anchor="ctr"/>
          <a:lstStyle>
            <a:lvl1pPr marL="0" indent="0" algn="r">
              <a:buFont typeface="Arial" panose="020B0604020202020204" pitchFamily="34" charset="0"/>
              <a:buNone/>
              <a:tabLst/>
              <a:defRPr sz="2200">
                <a:solidFill>
                  <a:schemeClr val="bg1"/>
                </a:solidFill>
                <a:latin typeface="Brown" pitchFamily="50" charset="0"/>
              </a:defRPr>
            </a:lvl1pPr>
          </a:lstStyle>
          <a:p>
            <a:r>
              <a:rPr lang="en-US"/>
              <a:t>Click and insert picture 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1219932" y="1783841"/>
            <a:ext cx="4352194" cy="2860992"/>
          </a:xfrm>
          <a:prstGeom prst="rect">
            <a:avLst/>
          </a:prstGeom>
        </p:spPr>
        <p:txBody>
          <a:bodyPr/>
          <a:lstStyle>
            <a:lvl1pPr>
              <a:lnSpc>
                <a:spcPct val="80000"/>
              </a:lnSpc>
              <a:defRPr sz="4000" b="0" cap="all" baseline="0">
                <a:solidFill>
                  <a:srgbClr val="0068FF"/>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734388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EF44001-8E5D-402F-85AC-F7ADD97D2271}"/>
              </a:ext>
            </a:extLst>
          </p:cNvPr>
          <p:cNvGrpSpPr/>
          <p:nvPr userDrawn="1"/>
        </p:nvGrpSpPr>
        <p:grpSpPr>
          <a:xfrm>
            <a:off x="7717162" y="0"/>
            <a:ext cx="4474839" cy="6858000"/>
            <a:chOff x="7717162" y="0"/>
            <a:chExt cx="4474839" cy="6858000"/>
          </a:xfrm>
          <a:solidFill>
            <a:srgbClr val="151F6D">
              <a:alpha val="16000"/>
            </a:srgbClr>
          </a:solidFill>
        </p:grpSpPr>
        <p:sp>
          <p:nvSpPr>
            <p:cNvPr id="14" name="Freeform 5">
              <a:extLst>
                <a:ext uri="{FF2B5EF4-FFF2-40B4-BE49-F238E27FC236}">
                  <a16:creationId xmlns:a16="http://schemas.microsoft.com/office/drawing/2014/main" id="{C45B265A-359B-4545-AA24-2D8D1FDE102D}"/>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6">
              <a:extLst>
                <a:ext uri="{FF2B5EF4-FFF2-40B4-BE49-F238E27FC236}">
                  <a16:creationId xmlns:a16="http://schemas.microsoft.com/office/drawing/2014/main" id="{7EDC590F-3B68-4703-8692-EEF0D0ED1CFA}"/>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7">
              <a:extLst>
                <a:ext uri="{FF2B5EF4-FFF2-40B4-BE49-F238E27FC236}">
                  <a16:creationId xmlns:a16="http://schemas.microsoft.com/office/drawing/2014/main" id="{F786D3E2-5459-4013-9EBE-5ACCCDBF3A6F}"/>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1977073"/>
          </a:xfrm>
          <a:prstGeom prst="rect">
            <a:avLst/>
          </a:prstGeom>
        </p:spPr>
        <p:txBody>
          <a:bodyPr/>
          <a:lstStyle>
            <a:lvl1pPr marL="34290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1pPr>
            <a:lvl2pPr marL="617220" indent="-342900">
              <a:lnSpc>
                <a:spcPct val="100000"/>
              </a:lnSpc>
              <a:spcBef>
                <a:spcPts val="600"/>
              </a:spcBef>
              <a:buClr>
                <a:srgbClr val="81D947"/>
              </a:buClr>
              <a:buFont typeface="Arial" panose="020B0604020202020204" pitchFamily="34" charset="0"/>
              <a:buChar char="•"/>
              <a:tabLst/>
              <a:defRPr lang="en-US" sz="2000" b="0" kern="1200" dirty="0">
                <a:solidFill>
                  <a:srgbClr val="FFFFFF"/>
                </a:solidFill>
                <a:latin typeface="Brown" pitchFamily="2" charset="77"/>
                <a:ea typeface="+mn-ea"/>
                <a:cs typeface="+mn-cs"/>
              </a:defRPr>
            </a:lvl2pPr>
            <a:lvl3pPr marL="89154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marR="0" lvl="0"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Click to edit Master text styles</a:t>
            </a:r>
          </a:p>
          <a:p>
            <a:pPr marL="502920" marR="0" lvl="1"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Second level</a:t>
            </a:r>
          </a:p>
          <a:p>
            <a:pPr marL="777240" marR="0" lvl="2"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Third level</a:t>
            </a:r>
          </a:p>
        </p:txBody>
      </p:sp>
    </p:spTree>
    <p:extLst>
      <p:ext uri="{BB962C8B-B14F-4D97-AF65-F5344CB8AC3E}">
        <p14:creationId xmlns:p14="http://schemas.microsoft.com/office/powerpoint/2010/main" val="1616580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240622"/>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848534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783953" y="704088"/>
            <a:ext cx="5273041" cy="2724912"/>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12181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712101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1977073"/>
          </a:xfrm>
          <a:prstGeom prst="rect">
            <a:avLst/>
          </a:prstGeom>
        </p:spPr>
        <p:txBody>
          <a:bodyPr/>
          <a:lstStyle>
            <a:lvl1pPr marL="34290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1pPr>
            <a:lvl2pPr marL="617220" indent="-342900">
              <a:lnSpc>
                <a:spcPct val="100000"/>
              </a:lnSpc>
              <a:spcBef>
                <a:spcPts val="600"/>
              </a:spcBef>
              <a:buClr>
                <a:srgbClr val="81D947"/>
              </a:buClr>
              <a:buFont typeface="Arial" panose="020B0604020202020204" pitchFamily="34" charset="0"/>
              <a:buChar char="•"/>
              <a:tabLst/>
              <a:defRPr lang="en-US" sz="2000" b="0" kern="1200" dirty="0">
                <a:solidFill>
                  <a:srgbClr val="FFFFFF"/>
                </a:solidFill>
                <a:latin typeface="Brown" pitchFamily="2" charset="77"/>
                <a:ea typeface="+mn-ea"/>
                <a:cs typeface="+mn-cs"/>
              </a:defRPr>
            </a:lvl2pPr>
            <a:lvl3pPr marL="89154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marR="0" lvl="0"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Click to edit Master text styles</a:t>
            </a:r>
          </a:p>
          <a:p>
            <a:pPr marL="502920" marR="0" lvl="1"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Second level</a:t>
            </a:r>
          </a:p>
          <a:p>
            <a:pPr marL="777240" marR="0" lvl="2"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Third level</a:t>
            </a:r>
          </a:p>
        </p:txBody>
      </p:sp>
    </p:spTree>
    <p:extLst>
      <p:ext uri="{BB962C8B-B14F-4D97-AF65-F5344CB8AC3E}">
        <p14:creationId xmlns:p14="http://schemas.microsoft.com/office/powerpoint/2010/main" val="2765336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avy blu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2DD8C-F4CA-4358-A34C-790B015946BB}"/>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427497"/>
          </a:xfrm>
          <a:prstGeom prst="rect">
            <a:avLst/>
          </a:prstGeom>
        </p:spPr>
        <p:txBody>
          <a:bodyPr vert="horz" lIns="91440" tIns="45720" rIns="91440" bIns="45720" rtlCol="0" anchor="t">
            <a:normAutofit/>
          </a:bodyPr>
          <a:lstStyle>
            <a:lvl1pPr>
              <a:lnSpc>
                <a:spcPct val="90000"/>
              </a:lnSpc>
              <a:defRPr sz="4000" b="0" i="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668545"/>
          </a:xfrm>
          <a:prstGeom prst="rect">
            <a:avLst/>
          </a:prstGeom>
        </p:spPr>
        <p:txBody>
          <a:bodyPr/>
          <a:lstStyle>
            <a:lvl1pPr marL="0" indent="0">
              <a:spcBef>
                <a:spcPts val="900"/>
              </a:spcBef>
              <a:buClr>
                <a:srgbClr val="81D947"/>
              </a:buClr>
              <a:buNone/>
              <a:defRPr sz="2400" b="0" kern="1200" baseline="0">
                <a:solidFill>
                  <a:srgbClr val="FFFFFF"/>
                </a:solidFill>
                <a:latin typeface="Brown" pitchFamily="2" charset="77"/>
              </a:defRPr>
            </a:lvl1pPr>
            <a:lvl2pPr marL="457200" indent="0">
              <a:buClr>
                <a:srgbClr val="81D947"/>
              </a:buClr>
              <a:buNone/>
              <a:defRPr sz="2000" b="1">
                <a:solidFill>
                  <a:srgbClr val="FFFFFF"/>
                </a:solidFill>
                <a:latin typeface="Brown" pitchFamily="2" charset="77"/>
              </a:defRPr>
            </a:lvl2pPr>
            <a:lvl3pPr marL="914400" indent="0">
              <a:buClr>
                <a:srgbClr val="81D947"/>
              </a:buClr>
              <a:buNone/>
              <a:defRPr sz="1800" b="1">
                <a:solidFill>
                  <a:srgbClr val="FFFFFF"/>
                </a:solidFill>
                <a:latin typeface="Brown" pitchFamily="2" charset="77"/>
              </a:defRPr>
            </a:lvl3pPr>
            <a:lvl4pPr marL="1371600" indent="0">
              <a:buClr>
                <a:srgbClr val="81D947"/>
              </a:buClr>
              <a:buNone/>
              <a:defRPr sz="1600" b="1">
                <a:solidFill>
                  <a:srgbClr val="FFFFFF"/>
                </a:solidFill>
                <a:latin typeface="Brown" pitchFamily="2" charset="77"/>
              </a:defRPr>
            </a:lvl4pPr>
            <a:lvl5pPr marL="1828800" indent="0">
              <a:buClr>
                <a:srgbClr val="81D947"/>
              </a:buClr>
              <a:buNone/>
              <a:defRPr sz="1400" b="1">
                <a:solidFill>
                  <a:srgbClr val="FFFFFF"/>
                </a:solidFill>
                <a:latin typeface="Brown" pitchFamily="2" charset="77"/>
              </a:defRPr>
            </a:lvl5pPr>
          </a:lstStyle>
          <a:p>
            <a:pPr lvl="0"/>
            <a:r>
              <a:rPr lang="en-US"/>
              <a:t>Click to edit Master text styles</a:t>
            </a:r>
          </a:p>
        </p:txBody>
      </p:sp>
    </p:spTree>
    <p:extLst>
      <p:ext uri="{BB962C8B-B14F-4D97-AF65-F5344CB8AC3E}">
        <p14:creationId xmlns:p14="http://schemas.microsoft.com/office/powerpoint/2010/main" val="195880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avy blue spli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8748AA-A418-4A4F-BED0-962D952D95C6}"/>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FEA684-A961-EE43-A8A9-A486A2B558BA}"/>
              </a:ext>
            </a:extLst>
          </p:cNvPr>
          <p:cNvSpPr/>
          <p:nvPr userDrawn="1"/>
        </p:nvSpPr>
        <p:spPr>
          <a:xfrm>
            <a:off x="0" y="0"/>
            <a:ext cx="6096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4">
            <a:extLst>
              <a:ext uri="{FF2B5EF4-FFF2-40B4-BE49-F238E27FC236}">
                <a16:creationId xmlns:a16="http://schemas.microsoft.com/office/drawing/2014/main" id="{037E9563-F612-CB4D-AE27-1D56FFC9791A}"/>
              </a:ext>
            </a:extLst>
          </p:cNvPr>
          <p:cNvSpPr>
            <a:spLocks noGrp="1"/>
          </p:cNvSpPr>
          <p:nvPr>
            <p:ph type="title"/>
          </p:nvPr>
        </p:nvSpPr>
        <p:spPr>
          <a:xfrm>
            <a:off x="822960" y="704089"/>
            <a:ext cx="5273040" cy="11018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30037"/>
                </a:solidFill>
                <a:latin typeface="Brown" pitchFamily="2" charset="77"/>
                <a:ea typeface="+mj-ea"/>
                <a:cs typeface="+mj-cs"/>
              </a:defRPr>
            </a:lvl1pPr>
          </a:lstStyle>
          <a:p>
            <a:r>
              <a:rPr lang="en-US"/>
              <a:t>Click to edit</a:t>
            </a:r>
          </a:p>
        </p:txBody>
      </p:sp>
      <p:grpSp>
        <p:nvGrpSpPr>
          <p:cNvPr id="12" name="Group 11">
            <a:extLst>
              <a:ext uri="{FF2B5EF4-FFF2-40B4-BE49-F238E27FC236}">
                <a16:creationId xmlns:a16="http://schemas.microsoft.com/office/drawing/2014/main" id="{FEB5EA79-5C85-4141-8A8B-4EE687BFC4E8}"/>
              </a:ext>
            </a:extLst>
          </p:cNvPr>
          <p:cNvGrpSpPr/>
          <p:nvPr userDrawn="1"/>
        </p:nvGrpSpPr>
        <p:grpSpPr>
          <a:xfrm>
            <a:off x="7717162" y="0"/>
            <a:ext cx="4474839" cy="6858000"/>
            <a:chOff x="7717162" y="0"/>
            <a:chExt cx="4474839" cy="6858000"/>
          </a:xfrm>
          <a:solidFill>
            <a:srgbClr val="151F6D">
              <a:alpha val="16000"/>
            </a:srgbClr>
          </a:solidFill>
        </p:grpSpPr>
        <p:sp>
          <p:nvSpPr>
            <p:cNvPr id="13" name="Freeform 5">
              <a:extLst>
                <a:ext uri="{FF2B5EF4-FFF2-40B4-BE49-F238E27FC236}">
                  <a16:creationId xmlns:a16="http://schemas.microsoft.com/office/drawing/2014/main" id="{E1B5495C-8F9F-4DAB-91CE-2F68DFFF3CA1}"/>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4" name="Freeform 6">
              <a:extLst>
                <a:ext uri="{FF2B5EF4-FFF2-40B4-BE49-F238E27FC236}">
                  <a16:creationId xmlns:a16="http://schemas.microsoft.com/office/drawing/2014/main" id="{F7201E20-D9AB-40A1-9835-7B3DDFB767DF}"/>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5" name="Freeform 7">
              <a:extLst>
                <a:ext uri="{FF2B5EF4-FFF2-40B4-BE49-F238E27FC236}">
                  <a16:creationId xmlns:a16="http://schemas.microsoft.com/office/drawing/2014/main" id="{CA907C3B-5B25-4DBC-B5A9-04C8A6FA49D5}"/>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4700AFA4-5FD9-4AE8-98D6-30BEECE7425A}"/>
              </a:ext>
            </a:extLst>
          </p:cNvPr>
          <p:cNvSpPr>
            <a:spLocks noGrp="1"/>
          </p:cNvSpPr>
          <p:nvPr>
            <p:ph type="body" sz="quarter" idx="11"/>
          </p:nvPr>
        </p:nvSpPr>
        <p:spPr>
          <a:xfrm>
            <a:off x="822325" y="1503530"/>
            <a:ext cx="5218113" cy="2501900"/>
          </a:xfrm>
          <a:prstGeom prst="rect">
            <a:avLst/>
          </a:prstGeom>
        </p:spPr>
        <p:txBody>
          <a:bodyPr/>
          <a:lstStyle>
            <a:lvl1pPr marL="57150"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smtClean="0">
                <a:solidFill>
                  <a:srgbClr val="150038"/>
                </a:solidFill>
                <a:latin typeface="Brown" pitchFamily="2" charset="77"/>
                <a:ea typeface="+mn-ea"/>
                <a:cs typeface="+mn-cs"/>
              </a:defRPr>
            </a:lvl1pPr>
            <a:lvl2pPr marL="105796" indent="0" algn="l" defTabSz="914400" rtl="0" eaLnBrk="1" latinLnBrk="0" hangingPunct="1">
              <a:lnSpc>
                <a:spcPct val="100000"/>
              </a:lnSpc>
              <a:spcBef>
                <a:spcPts val="600"/>
              </a:spcBef>
              <a:buClr>
                <a:srgbClr val="0068FF"/>
              </a:buClr>
              <a:buFont typeface="Arial" panose="020B0604020202020204" pitchFamily="34" charset="0"/>
              <a:buNone/>
              <a:defRPr lang="en-US" sz="2000" b="0" kern="1200" dirty="0" smtClean="0">
                <a:solidFill>
                  <a:srgbClr val="150038"/>
                </a:solidFill>
                <a:latin typeface="Brown" pitchFamily="2" charset="77"/>
                <a:ea typeface="+mn-ea"/>
                <a:cs typeface="+mn-cs"/>
              </a:defRPr>
            </a:lvl2pPr>
            <a:lvl3pPr marL="611642"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smtClean="0">
                <a:solidFill>
                  <a:srgbClr val="150038"/>
                </a:solidFill>
                <a:latin typeface="Brown" pitchFamily="2" charset="77"/>
                <a:ea typeface="+mn-ea"/>
                <a:cs typeface="+mn-cs"/>
              </a:defRPr>
            </a:lvl3pPr>
            <a:lvl4pPr marL="888888"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smtClean="0">
                <a:solidFill>
                  <a:srgbClr val="150038"/>
                </a:solidFill>
                <a:latin typeface="Brown" pitchFamily="2" charset="77"/>
                <a:ea typeface="+mn-ea"/>
                <a:cs typeface="+mn-cs"/>
              </a:defRPr>
            </a:lvl4pPr>
            <a:lvl5pPr marL="1166134"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a:solidFill>
                  <a:srgbClr val="150038"/>
                </a:solidFill>
                <a:latin typeface="Brown" pitchFamily="2" charset="77"/>
                <a:ea typeface="+mn-ea"/>
                <a:cs typeface="+mn-cs"/>
              </a:defRPr>
            </a:lvl5pPr>
          </a:lstStyle>
          <a:p>
            <a:pPr lvl="0"/>
            <a:r>
              <a:rPr lang="en-US"/>
              <a:t>Edit Master text styles</a:t>
            </a:r>
          </a:p>
        </p:txBody>
      </p:sp>
    </p:spTree>
    <p:extLst>
      <p:ext uri="{BB962C8B-B14F-4D97-AF65-F5344CB8AC3E}">
        <p14:creationId xmlns:p14="http://schemas.microsoft.com/office/powerpoint/2010/main" val="1206745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avy blue header whit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561BA2-E3D7-49EF-B221-11E0D97C08EA}"/>
              </a:ext>
            </a:extLst>
          </p:cNvPr>
          <p:cNvSpPr/>
          <p:nvPr userDrawn="1"/>
        </p:nvSpPr>
        <p:spPr>
          <a:xfrm>
            <a:off x="0" y="0"/>
            <a:ext cx="12192000" cy="2219325"/>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652132" cy="1515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529841"/>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grpSp>
        <p:nvGrpSpPr>
          <p:cNvPr id="5" name="Group 4">
            <a:extLst>
              <a:ext uri="{FF2B5EF4-FFF2-40B4-BE49-F238E27FC236}">
                <a16:creationId xmlns:a16="http://schemas.microsoft.com/office/drawing/2014/main" id="{38CF48A6-8035-4758-B038-78CCF69FE34A}"/>
              </a:ext>
            </a:extLst>
          </p:cNvPr>
          <p:cNvGrpSpPr/>
          <p:nvPr userDrawn="1"/>
        </p:nvGrpSpPr>
        <p:grpSpPr>
          <a:xfrm>
            <a:off x="10743893" y="0"/>
            <a:ext cx="1448107" cy="2219325"/>
            <a:chOff x="7717162" y="0"/>
            <a:chExt cx="4474839" cy="6858000"/>
          </a:xfrm>
          <a:solidFill>
            <a:srgbClr val="151F6D">
              <a:alpha val="35000"/>
            </a:srgbClr>
          </a:solidFill>
        </p:grpSpPr>
        <p:sp>
          <p:nvSpPr>
            <p:cNvPr id="6" name="Freeform 5">
              <a:extLst>
                <a:ext uri="{FF2B5EF4-FFF2-40B4-BE49-F238E27FC236}">
                  <a16:creationId xmlns:a16="http://schemas.microsoft.com/office/drawing/2014/main" id="{CC8402F6-FB67-4D9D-856B-120EC40F214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7" name="Freeform 6">
              <a:extLst>
                <a:ext uri="{FF2B5EF4-FFF2-40B4-BE49-F238E27FC236}">
                  <a16:creationId xmlns:a16="http://schemas.microsoft.com/office/drawing/2014/main" id="{5408302C-732E-4EE5-BB9F-860DFF183BF8}"/>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8" name="Freeform 7">
              <a:extLst>
                <a:ext uri="{FF2B5EF4-FFF2-40B4-BE49-F238E27FC236}">
                  <a16:creationId xmlns:a16="http://schemas.microsoft.com/office/drawing/2014/main" id="{D0A5E694-1BFC-452B-8E0C-221C2E80F14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4253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Navy blue header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3A261-B1AB-46DF-A0E4-5A5495313161}"/>
              </a:ext>
            </a:extLst>
          </p:cNvPr>
          <p:cNvSpPr/>
          <p:nvPr userDrawn="1"/>
        </p:nvSpPr>
        <p:spPr>
          <a:xfrm>
            <a:off x="0" y="0"/>
            <a:ext cx="12192000" cy="2219325"/>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33A889E-2FC6-463C-8C86-12C48EFD34AA}"/>
              </a:ext>
            </a:extLst>
          </p:cNvPr>
          <p:cNvSpPr/>
          <p:nvPr userDrawn="1"/>
        </p:nvSpPr>
        <p:spPr>
          <a:xfrm>
            <a:off x="0" y="2219324"/>
            <a:ext cx="12192000" cy="4638675"/>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652132" cy="1515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529841"/>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grpSp>
        <p:nvGrpSpPr>
          <p:cNvPr id="7" name="Group 6">
            <a:extLst>
              <a:ext uri="{FF2B5EF4-FFF2-40B4-BE49-F238E27FC236}">
                <a16:creationId xmlns:a16="http://schemas.microsoft.com/office/drawing/2014/main" id="{12F7BA4B-9B91-4EB4-8AC8-581D473D7306}"/>
              </a:ext>
            </a:extLst>
          </p:cNvPr>
          <p:cNvGrpSpPr/>
          <p:nvPr userDrawn="1"/>
        </p:nvGrpSpPr>
        <p:grpSpPr>
          <a:xfrm>
            <a:off x="10743893" y="0"/>
            <a:ext cx="1448107" cy="2219325"/>
            <a:chOff x="7717162" y="0"/>
            <a:chExt cx="4474839" cy="6858000"/>
          </a:xfrm>
          <a:solidFill>
            <a:srgbClr val="151F6D">
              <a:alpha val="35000"/>
            </a:srgbClr>
          </a:solidFill>
        </p:grpSpPr>
        <p:sp>
          <p:nvSpPr>
            <p:cNvPr id="8" name="Freeform 5">
              <a:extLst>
                <a:ext uri="{FF2B5EF4-FFF2-40B4-BE49-F238E27FC236}">
                  <a16:creationId xmlns:a16="http://schemas.microsoft.com/office/drawing/2014/main" id="{9622AE61-4FE2-4909-B85A-D635CA25BBD6}"/>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6">
              <a:extLst>
                <a:ext uri="{FF2B5EF4-FFF2-40B4-BE49-F238E27FC236}">
                  <a16:creationId xmlns:a16="http://schemas.microsoft.com/office/drawing/2014/main" id="{EA95744F-983A-47EF-84E1-A028BA7ED72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7">
              <a:extLst>
                <a:ext uri="{FF2B5EF4-FFF2-40B4-BE49-F238E27FC236}">
                  <a16:creationId xmlns:a16="http://schemas.microsoft.com/office/drawing/2014/main" id="{91A2CF06-F6DA-4756-825D-C019F44486F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4582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Ic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57CC3-3309-466C-AE86-26D5533B3DC9}"/>
              </a:ext>
            </a:extLst>
          </p:cNvPr>
          <p:cNvSpPr/>
          <p:nvPr userDrawn="1"/>
        </p:nvSpPr>
        <p:spPr>
          <a:xfrm>
            <a:off x="0"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2">
            <a:extLst>
              <a:ext uri="{FF2B5EF4-FFF2-40B4-BE49-F238E27FC236}">
                <a16:creationId xmlns:a16="http://schemas.microsoft.com/office/drawing/2014/main" id="{643AD62C-1E7A-4F63-AA73-227A1E4DEE11}"/>
              </a:ext>
            </a:extLst>
          </p:cNvPr>
          <p:cNvSpPr/>
          <p:nvPr userDrawn="1"/>
        </p:nvSpPr>
        <p:spPr>
          <a:xfrm>
            <a:off x="426" y="355575"/>
            <a:ext cx="2973854" cy="361961"/>
          </a:xfrm>
          <a:custGeom>
            <a:avLst/>
            <a:gdLst/>
            <a:ahLst/>
            <a:cxnLst/>
            <a:rect l="l" t="t" r="r" b="b"/>
            <a:pathLst>
              <a:path w="4904105" h="596900">
                <a:moveTo>
                  <a:pt x="4605179" y="0"/>
                </a:moveTo>
                <a:lnTo>
                  <a:pt x="0" y="0"/>
                </a:lnTo>
                <a:lnTo>
                  <a:pt x="0" y="596840"/>
                </a:lnTo>
                <a:lnTo>
                  <a:pt x="4605179" y="596840"/>
                </a:lnTo>
                <a:lnTo>
                  <a:pt x="4653584" y="592934"/>
                </a:lnTo>
                <a:lnTo>
                  <a:pt x="4699502" y="581626"/>
                </a:lnTo>
                <a:lnTo>
                  <a:pt x="4742319" y="563531"/>
                </a:lnTo>
                <a:lnTo>
                  <a:pt x="4781421" y="539262"/>
                </a:lnTo>
                <a:lnTo>
                  <a:pt x="4816193" y="509434"/>
                </a:lnTo>
                <a:lnTo>
                  <a:pt x="4846021" y="474662"/>
                </a:lnTo>
                <a:lnTo>
                  <a:pt x="4870290" y="435560"/>
                </a:lnTo>
                <a:lnTo>
                  <a:pt x="4888385" y="392743"/>
                </a:lnTo>
                <a:lnTo>
                  <a:pt x="4899693" y="346825"/>
                </a:lnTo>
                <a:lnTo>
                  <a:pt x="4903599" y="298420"/>
                </a:lnTo>
                <a:lnTo>
                  <a:pt x="4899693" y="250015"/>
                </a:lnTo>
                <a:lnTo>
                  <a:pt x="4888385" y="204096"/>
                </a:lnTo>
                <a:lnTo>
                  <a:pt x="4870290" y="161279"/>
                </a:lnTo>
                <a:lnTo>
                  <a:pt x="4846021" y="122177"/>
                </a:lnTo>
                <a:lnTo>
                  <a:pt x="4816193" y="87405"/>
                </a:lnTo>
                <a:lnTo>
                  <a:pt x="4781421" y="57578"/>
                </a:lnTo>
                <a:lnTo>
                  <a:pt x="4742319" y="33309"/>
                </a:lnTo>
                <a:lnTo>
                  <a:pt x="4699502" y="15213"/>
                </a:lnTo>
                <a:lnTo>
                  <a:pt x="4653584" y="3905"/>
                </a:lnTo>
                <a:lnTo>
                  <a:pt x="4605179" y="0"/>
                </a:lnTo>
                <a:close/>
              </a:path>
            </a:pathLst>
          </a:custGeom>
          <a:solidFill>
            <a:srgbClr val="0068FF"/>
          </a:solidFill>
        </p:spPr>
        <p:txBody>
          <a:bodyPr wrap="square" lIns="0" tIns="0" rIns="0" bIns="0" rtlCol="0"/>
          <a:lstStyle/>
          <a:p>
            <a:pPr defTabSz="554492" hangingPunct="1"/>
            <a:endParaRPr sz="1092" kern="1200">
              <a:solidFill>
                <a:prstClr val="black"/>
              </a:solidFill>
              <a:latin typeface="Calibri"/>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84124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5" name="Text Placeholder 4">
            <a:extLst>
              <a:ext uri="{FF2B5EF4-FFF2-40B4-BE49-F238E27FC236}">
                <a16:creationId xmlns:a16="http://schemas.microsoft.com/office/drawing/2014/main" id="{470BF54E-27BD-4DDF-BEF7-EFCF4A747305}"/>
              </a:ext>
            </a:extLst>
          </p:cNvPr>
          <p:cNvSpPr>
            <a:spLocks noGrp="1"/>
          </p:cNvSpPr>
          <p:nvPr>
            <p:ph type="body" sz="quarter" idx="11" hasCustomPrompt="1"/>
          </p:nvPr>
        </p:nvSpPr>
        <p:spPr>
          <a:xfrm>
            <a:off x="808704" y="355575"/>
            <a:ext cx="1934496" cy="361961"/>
          </a:xfrm>
          <a:prstGeom prst="rect">
            <a:avLst/>
          </a:prstGeom>
        </p:spPr>
        <p:txBody>
          <a:bodyPr anchor="ctr"/>
          <a:lstStyle>
            <a:lvl1pPr marL="0" indent="0">
              <a:lnSpc>
                <a:spcPct val="100000"/>
              </a:lnSpc>
              <a:buNone/>
              <a:defRPr lang="en-US" sz="1400" b="1" kern="1200" dirty="0">
                <a:solidFill>
                  <a:schemeClr val="bg1"/>
                </a:solidFill>
                <a:latin typeface="Brown" pitchFamily="50"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TOPIC TITLE</a:t>
            </a:r>
          </a:p>
        </p:txBody>
      </p:sp>
      <p:grpSp>
        <p:nvGrpSpPr>
          <p:cNvPr id="7" name="Group 6">
            <a:extLst>
              <a:ext uri="{FF2B5EF4-FFF2-40B4-BE49-F238E27FC236}">
                <a16:creationId xmlns:a16="http://schemas.microsoft.com/office/drawing/2014/main" id="{723E6B07-EBAF-4A1D-A747-E935F02DFE01}"/>
              </a:ext>
            </a:extLst>
          </p:cNvPr>
          <p:cNvGrpSpPr/>
          <p:nvPr userDrawn="1"/>
        </p:nvGrpSpPr>
        <p:grpSpPr>
          <a:xfrm>
            <a:off x="7717162" y="0"/>
            <a:ext cx="4474839" cy="6858000"/>
            <a:chOff x="7717162" y="0"/>
            <a:chExt cx="4474839" cy="6858000"/>
          </a:xfrm>
          <a:solidFill>
            <a:schemeClr val="bg1">
              <a:alpha val="21000"/>
            </a:schemeClr>
          </a:solidFill>
        </p:grpSpPr>
        <p:sp>
          <p:nvSpPr>
            <p:cNvPr id="8" name="Freeform 12">
              <a:extLst>
                <a:ext uri="{FF2B5EF4-FFF2-40B4-BE49-F238E27FC236}">
                  <a16:creationId xmlns:a16="http://schemas.microsoft.com/office/drawing/2014/main" id="{141E0D19-FC33-4400-BE3C-1E400171F1C5}"/>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16">
              <a:extLst>
                <a:ext uri="{FF2B5EF4-FFF2-40B4-BE49-F238E27FC236}">
                  <a16:creationId xmlns:a16="http://schemas.microsoft.com/office/drawing/2014/main" id="{CD3E2A3C-5000-4B30-B07F-80ED0B0E80D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14">
              <a:extLst>
                <a:ext uri="{FF2B5EF4-FFF2-40B4-BE49-F238E27FC236}">
                  <a16:creationId xmlns:a16="http://schemas.microsoft.com/office/drawing/2014/main" id="{67D2797A-F9C9-4B17-BB84-EE5607E020FA}"/>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14">
            <a:extLst>
              <a:ext uri="{FF2B5EF4-FFF2-40B4-BE49-F238E27FC236}">
                <a16:creationId xmlns:a16="http://schemas.microsoft.com/office/drawing/2014/main" id="{5F12851F-240F-4259-B719-187CD3C5CBCB}"/>
              </a:ext>
            </a:extLst>
          </p:cNvPr>
          <p:cNvSpPr>
            <a:spLocks noGrp="1"/>
          </p:cNvSpPr>
          <p:nvPr>
            <p:ph type="body" sz="quarter" idx="14"/>
          </p:nvPr>
        </p:nvSpPr>
        <p:spPr>
          <a:xfrm>
            <a:off x="822325" y="1430651"/>
            <a:ext cx="10455275" cy="917575"/>
          </a:xfrm>
          <a:prstGeom prst="rect">
            <a:avLst/>
          </a:prstGeom>
        </p:spPr>
        <p:txBody>
          <a:bodyPr/>
          <a:lstStyle>
            <a:lvl1pPr marL="285750" indent="-285750">
              <a:spcBef>
                <a:spcPts val="600"/>
              </a:spcBef>
              <a:buClr>
                <a:schemeClr val="accent3"/>
              </a:buClr>
              <a:buFont typeface="Arial" panose="020B0604020202020204" pitchFamily="34" charset="0"/>
              <a:buChar char="•"/>
              <a:defRPr sz="2000"/>
            </a:lvl1pPr>
            <a:lvl2pPr marL="562996" indent="-285750">
              <a:buClr>
                <a:schemeClr val="accent3"/>
              </a:buClr>
              <a:buFont typeface="Arial" panose="020B0604020202020204" pitchFamily="34" charset="0"/>
              <a:buChar char="•"/>
              <a:defRPr/>
            </a:lvl2pPr>
            <a:lvl3pPr marL="840242" indent="-285750">
              <a:buClr>
                <a:schemeClr val="accent3"/>
              </a:buClr>
              <a:buFont typeface="Arial" panose="020B0604020202020204" pitchFamily="34" charset="0"/>
              <a:buChar char="•"/>
              <a:defRPr/>
            </a:lvl3pPr>
            <a:lvl4pPr marL="1117488" indent="-285750">
              <a:buClr>
                <a:schemeClr val="accent3"/>
              </a:buClr>
              <a:buFont typeface="Arial" panose="020B0604020202020204" pitchFamily="34" charset="0"/>
              <a:buChar char="•"/>
              <a:defRPr/>
            </a:lvl4pPr>
            <a:lvl5pPr marL="1394734" indent="-285750">
              <a:buClr>
                <a:schemeClr val="accent3"/>
              </a:buClr>
              <a:buFont typeface="Arial" panose="020B0604020202020204" pitchFamily="34" charset="0"/>
              <a:buChar char="•"/>
              <a:defRPr/>
            </a:lvl5pPr>
          </a:lstStyle>
          <a:p>
            <a:pPr lvl="0"/>
            <a:r>
              <a:rPr lang="en-US"/>
              <a:t>Edit Master text styles</a:t>
            </a:r>
          </a:p>
        </p:txBody>
      </p:sp>
    </p:spTree>
    <p:extLst>
      <p:ext uri="{BB962C8B-B14F-4D97-AF65-F5344CB8AC3E}">
        <p14:creationId xmlns:p14="http://schemas.microsoft.com/office/powerpoint/2010/main" val="471426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Ic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831BC6-0171-4288-A49C-60D5FBA5E7D9}"/>
              </a:ext>
            </a:extLst>
          </p:cNvPr>
          <p:cNvSpPr/>
          <p:nvPr userDrawn="1"/>
        </p:nvSpPr>
        <p:spPr>
          <a:xfrm>
            <a:off x="-3"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A8B5337-F40A-438B-82A1-3E4035015ACA}"/>
              </a:ext>
            </a:extLst>
          </p:cNvPr>
          <p:cNvGrpSpPr/>
          <p:nvPr userDrawn="1"/>
        </p:nvGrpSpPr>
        <p:grpSpPr>
          <a:xfrm>
            <a:off x="7717160" y="0"/>
            <a:ext cx="4474839" cy="6858000"/>
            <a:chOff x="7717162" y="0"/>
            <a:chExt cx="4474839" cy="6858000"/>
          </a:xfrm>
          <a:solidFill>
            <a:schemeClr val="bg1">
              <a:alpha val="21000"/>
            </a:schemeClr>
          </a:solidFill>
        </p:grpSpPr>
        <p:sp>
          <p:nvSpPr>
            <p:cNvPr id="11" name="Freeform 12">
              <a:extLst>
                <a:ext uri="{FF2B5EF4-FFF2-40B4-BE49-F238E27FC236}">
                  <a16:creationId xmlns:a16="http://schemas.microsoft.com/office/drawing/2014/main" id="{7E6BD2F9-BA20-4817-9405-9124197BC660}"/>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2" name="Freeform 16">
              <a:extLst>
                <a:ext uri="{FF2B5EF4-FFF2-40B4-BE49-F238E27FC236}">
                  <a16:creationId xmlns:a16="http://schemas.microsoft.com/office/drawing/2014/main" id="{C2BF17EF-106E-4AB7-95FF-2320ACFE692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3" name="Freeform 14">
              <a:extLst>
                <a:ext uri="{FF2B5EF4-FFF2-40B4-BE49-F238E27FC236}">
                  <a16:creationId xmlns:a16="http://schemas.microsoft.com/office/drawing/2014/main" id="{4D6BBA61-92FC-4E17-96FC-028D177ACD22}"/>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4" name="Text Placeholder 13">
            <a:extLst>
              <a:ext uri="{FF2B5EF4-FFF2-40B4-BE49-F238E27FC236}">
                <a16:creationId xmlns:a16="http://schemas.microsoft.com/office/drawing/2014/main" id="{0D478A93-4186-4986-A8BE-68DD7E093E02}"/>
              </a:ext>
            </a:extLst>
          </p:cNvPr>
          <p:cNvSpPr>
            <a:spLocks noGrp="1"/>
          </p:cNvSpPr>
          <p:nvPr>
            <p:ph type="body" sz="quarter" idx="11"/>
          </p:nvPr>
        </p:nvSpPr>
        <p:spPr>
          <a:xfrm>
            <a:off x="822325" y="1466139"/>
            <a:ext cx="10515599" cy="668337"/>
          </a:xfrm>
          <a:prstGeom prst="rect">
            <a:avLst/>
          </a:prstGeom>
        </p:spPr>
        <p:txBody>
          <a:bodyPr/>
          <a:lstStyle>
            <a:lvl1pPr marL="0" indent="0">
              <a:buFont typeface="Arial" panose="020B0604020202020204" pitchFamily="34" charset="0"/>
              <a:buNone/>
              <a:defRPr lang="en-US" sz="2000" b="0" kern="1200" dirty="0" smtClean="0">
                <a:solidFill>
                  <a:srgbClr val="150038"/>
                </a:solidFill>
                <a:latin typeface="Brown" pitchFamily="2" charset="77"/>
                <a:ea typeface="+mn-ea"/>
                <a:cs typeface="+mn-cs"/>
              </a:defRPr>
            </a:lvl1pPr>
            <a:lvl2pPr marL="277246" indent="0">
              <a:buFont typeface="Arial" panose="020B0604020202020204" pitchFamily="34" charset="0"/>
              <a:buNone/>
              <a:defRPr/>
            </a:lvl2pPr>
            <a:lvl3pPr marL="840242" indent="-285750">
              <a:buFont typeface="Arial" panose="020B0604020202020204" pitchFamily="34" charset="0"/>
              <a:buChar char="•"/>
              <a:defRPr/>
            </a:lvl3pPr>
            <a:lvl4pPr marL="1117488" indent="-285750">
              <a:buFont typeface="Arial" panose="020B0604020202020204" pitchFamily="34" charset="0"/>
              <a:buChar char="•"/>
              <a:defRPr/>
            </a:lvl4pPr>
            <a:lvl5pPr marL="1394734" indent="-285750">
              <a:buFont typeface="Arial" panose="020B0604020202020204" pitchFamily="34" charset="0"/>
              <a:buChar char="•"/>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3824621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AB8B8B6-19CF-4E85-8D33-8C3E9D30B4BA}"/>
              </a:ext>
            </a:extLst>
          </p:cNvPr>
          <p:cNvSpPr/>
          <p:nvPr userDrawn="1"/>
        </p:nvSpPr>
        <p:spPr>
          <a:xfrm>
            <a:off x="0" y="-351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defTabSz="114300" hangingPunct="0"/>
            <a:endParaRPr lang="en-US" sz="300" kern="0">
              <a:solidFill>
                <a:srgbClr val="F9F9F9"/>
              </a:solidFill>
              <a:latin typeface="Century Gothic"/>
              <a:sym typeface="Century Gothic"/>
            </a:endParaRPr>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825412" y="899581"/>
            <a:ext cx="5055048" cy="1265281"/>
          </a:xfrm>
          <a:prstGeom prst="rect">
            <a:avLst/>
          </a:prstGeom>
        </p:spPr>
        <p:txBody>
          <a:bodyPr tIns="91440" bIns="91440"/>
          <a:lstStyle>
            <a:lvl1pPr marL="0" indent="0">
              <a:lnSpc>
                <a:spcPct val="90000"/>
              </a:lnSpc>
              <a:spcBef>
                <a:spcPts val="0"/>
              </a:spcBef>
              <a:buNone/>
              <a:defRPr sz="3200" b="0" cap="all" baseline="0">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title</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825412" y="391402"/>
            <a:ext cx="5055048" cy="281849"/>
          </a:xfrm>
          <a:prstGeom prst="rect">
            <a:avLst/>
          </a:prstGeom>
        </p:spPr>
        <p:txBody>
          <a:bodyPr tIns="91440" anchor="ctr"/>
          <a:lstStyle>
            <a:lvl1pPr marL="0" indent="0">
              <a:buNone/>
              <a:defRPr sz="1400" b="0" cap="all" baseline="0">
                <a:solidFill>
                  <a:schemeClr val="bg1"/>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ENTER Text</a:t>
            </a:r>
          </a:p>
        </p:txBody>
      </p:sp>
      <p:grpSp>
        <p:nvGrpSpPr>
          <p:cNvPr id="43" name="Group 42">
            <a:extLst>
              <a:ext uri="{FF2B5EF4-FFF2-40B4-BE49-F238E27FC236}">
                <a16:creationId xmlns:a16="http://schemas.microsoft.com/office/drawing/2014/main" id="{980A3551-EEB2-47B4-9C29-C5ACD73E920F}"/>
              </a:ext>
            </a:extLst>
          </p:cNvPr>
          <p:cNvGrpSpPr/>
          <p:nvPr userDrawn="1"/>
        </p:nvGrpSpPr>
        <p:grpSpPr>
          <a:xfrm>
            <a:off x="7717162" y="0"/>
            <a:ext cx="4474839" cy="6858000"/>
            <a:chOff x="7717162" y="0"/>
            <a:chExt cx="4474839" cy="6858000"/>
          </a:xfrm>
          <a:solidFill>
            <a:schemeClr val="bg1">
              <a:alpha val="21000"/>
            </a:schemeClr>
          </a:solidFill>
        </p:grpSpPr>
        <p:sp>
          <p:nvSpPr>
            <p:cNvPr id="44" name="Freeform 12">
              <a:extLst>
                <a:ext uri="{FF2B5EF4-FFF2-40B4-BE49-F238E27FC236}">
                  <a16:creationId xmlns:a16="http://schemas.microsoft.com/office/drawing/2014/main" id="{CB2DEB54-3F33-4BF5-9C9F-4CCFC4A5C414}"/>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45" name="Freeform 16">
              <a:extLst>
                <a:ext uri="{FF2B5EF4-FFF2-40B4-BE49-F238E27FC236}">
                  <a16:creationId xmlns:a16="http://schemas.microsoft.com/office/drawing/2014/main" id="{B368CDCD-141A-4C66-8460-37D90DB552E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46" name="Freeform 14">
              <a:extLst>
                <a:ext uri="{FF2B5EF4-FFF2-40B4-BE49-F238E27FC236}">
                  <a16:creationId xmlns:a16="http://schemas.microsoft.com/office/drawing/2014/main" id="{E53B23DE-B5B8-422E-BA6F-DF344F025B11}"/>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3097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04">
          <p15:clr>
            <a:srgbClr val="FBAE40"/>
          </p15:clr>
        </p15:guide>
        <p15:guide id="4" orient="horz" pos="7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AB8B8B6-19CF-4E85-8D33-8C3E9D30B4BA}"/>
              </a:ext>
            </a:extLst>
          </p:cNvPr>
          <p:cNvSpPr/>
          <p:nvPr userDrawn="1"/>
        </p:nvSpPr>
        <p:spPr>
          <a:xfrm>
            <a:off x="0" y="-3510"/>
            <a:ext cx="5965903" cy="6857999"/>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defTabSz="114300" hangingPunct="0"/>
            <a:endParaRPr lang="en-US" sz="300" kern="0">
              <a:solidFill>
                <a:srgbClr val="F9F9F9"/>
              </a:solidFill>
              <a:latin typeface="Century Gothic"/>
              <a:sym typeface="Century Gothic"/>
            </a:endParaRPr>
          </a:p>
        </p:txBody>
      </p:sp>
      <p:sp>
        <p:nvSpPr>
          <p:cNvPr id="29" name="Freeform 20">
            <a:extLst>
              <a:ext uri="{FF2B5EF4-FFF2-40B4-BE49-F238E27FC236}">
                <a16:creationId xmlns:a16="http://schemas.microsoft.com/office/drawing/2014/main" id="{FD90C906-0B0A-4058-9CD4-9D8C6E4E9EF5}"/>
              </a:ext>
            </a:extLst>
          </p:cNvPr>
          <p:cNvSpPr/>
          <p:nvPr userDrawn="1"/>
        </p:nvSpPr>
        <p:spPr>
          <a:xfrm>
            <a:off x="0" y="386862"/>
            <a:ext cx="3608363" cy="319551"/>
          </a:xfrm>
          <a:custGeom>
            <a:avLst/>
            <a:gdLst>
              <a:gd name="connsiteX0" fmla="*/ 0 w 9504220"/>
              <a:gd name="connsiteY0" fmla="*/ 0 h 768928"/>
              <a:gd name="connsiteX1" fmla="*/ 9119756 w 9504220"/>
              <a:gd name="connsiteY1" fmla="*/ 0 h 768928"/>
              <a:gd name="connsiteX2" fmla="*/ 9504220 w 9504220"/>
              <a:gd name="connsiteY2" fmla="*/ 384464 h 768928"/>
              <a:gd name="connsiteX3" fmla="*/ 9504219 w 9504220"/>
              <a:gd name="connsiteY3" fmla="*/ 384464 h 768928"/>
              <a:gd name="connsiteX4" fmla="*/ 9119755 w 9504220"/>
              <a:gd name="connsiteY4" fmla="*/ 768928 h 768928"/>
              <a:gd name="connsiteX5" fmla="*/ 0 w 9504220"/>
              <a:gd name="connsiteY5" fmla="*/ 768927 h 7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4220" h="768928">
                <a:moveTo>
                  <a:pt x="0" y="0"/>
                </a:moveTo>
                <a:lnTo>
                  <a:pt x="9119756" y="0"/>
                </a:lnTo>
                <a:cubicBezTo>
                  <a:pt x="9332090" y="0"/>
                  <a:pt x="9504220" y="172130"/>
                  <a:pt x="9504220" y="384464"/>
                </a:cubicBezTo>
                <a:lnTo>
                  <a:pt x="9504219" y="384464"/>
                </a:lnTo>
                <a:cubicBezTo>
                  <a:pt x="9504219" y="596798"/>
                  <a:pt x="9332089" y="768928"/>
                  <a:pt x="9119755" y="768928"/>
                </a:cubicBezTo>
                <a:lnTo>
                  <a:pt x="0" y="768927"/>
                </a:lnTo>
                <a:close/>
              </a:path>
            </a:pathLst>
          </a:cu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defTabSz="114300" hangingPunct="0"/>
            <a:endParaRPr lang="en-US" sz="300" kern="0">
              <a:solidFill>
                <a:srgbClr val="F9F9F9"/>
              </a:solidFill>
              <a:latin typeface="Century Gothic"/>
              <a:sym typeface="Century Gothic"/>
            </a:endParaRPr>
          </a:p>
        </p:txBody>
      </p:sp>
      <p:sp>
        <p:nvSpPr>
          <p:cNvPr id="25" name="Rectangle 24">
            <a:extLst>
              <a:ext uri="{FF2B5EF4-FFF2-40B4-BE49-F238E27FC236}">
                <a16:creationId xmlns:a16="http://schemas.microsoft.com/office/drawing/2014/main" id="{D1E7FE49-4F60-4C69-8852-E1091E53ED8C}"/>
              </a:ext>
            </a:extLst>
          </p:cNvPr>
          <p:cNvSpPr/>
          <p:nvPr userDrawn="1"/>
        </p:nvSpPr>
        <p:spPr>
          <a:xfrm>
            <a:off x="5955323" y="0"/>
            <a:ext cx="6236677"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Content Placeholder 12">
            <a:extLst>
              <a:ext uri="{FF2B5EF4-FFF2-40B4-BE49-F238E27FC236}">
                <a16:creationId xmlns:a16="http://schemas.microsoft.com/office/drawing/2014/main" id="{72A083DC-492D-4518-9DCF-552D4FA16BC8}"/>
              </a:ext>
            </a:extLst>
          </p:cNvPr>
          <p:cNvSpPr>
            <a:spLocks noGrp="1"/>
          </p:cNvSpPr>
          <p:nvPr>
            <p:ph sz="quarter" idx="34"/>
          </p:nvPr>
        </p:nvSpPr>
        <p:spPr>
          <a:xfrm>
            <a:off x="495220" y="6466461"/>
            <a:ext cx="5068888" cy="252022"/>
          </a:xfrm>
          <a:prstGeom prst="rect">
            <a:avLst/>
          </a:prstGeom>
        </p:spPr>
        <p:txBody>
          <a:bodyPr/>
          <a:lstStyle>
            <a:lvl1pPr marL="0" indent="0">
              <a:buNone/>
              <a:defRPr sz="800">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56" name="Text Placeholder 2">
            <a:extLst>
              <a:ext uri="{FF2B5EF4-FFF2-40B4-BE49-F238E27FC236}">
                <a16:creationId xmlns:a16="http://schemas.microsoft.com/office/drawing/2014/main" id="{8E4B4F35-E933-4F4A-8BD2-82B605502BA5}"/>
              </a:ext>
            </a:extLst>
          </p:cNvPr>
          <p:cNvSpPr>
            <a:spLocks noGrp="1"/>
          </p:cNvSpPr>
          <p:nvPr>
            <p:ph type="body" sz="quarter" idx="31" hasCustomPrompt="1"/>
          </p:nvPr>
        </p:nvSpPr>
        <p:spPr>
          <a:xfrm>
            <a:off x="7810500" y="4441350"/>
            <a:ext cx="3613639" cy="355600"/>
          </a:xfrm>
          <a:prstGeom prst="rect">
            <a:avLst/>
          </a:prstGeom>
        </p:spPr>
        <p:txBody>
          <a:bodyPr/>
          <a:lstStyle>
            <a:lvl1pPr marL="0" indent="0">
              <a:buNone/>
              <a:defRPr sz="2400" b="1">
                <a:solidFill>
                  <a:srgbClr val="8EDD65"/>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18" name="Text Placeholder 2">
            <a:extLst>
              <a:ext uri="{FF2B5EF4-FFF2-40B4-BE49-F238E27FC236}">
                <a16:creationId xmlns:a16="http://schemas.microsoft.com/office/drawing/2014/main" id="{94AFD243-FC46-4B45-978D-A1F867E3DBBE}"/>
              </a:ext>
            </a:extLst>
          </p:cNvPr>
          <p:cNvSpPr>
            <a:spLocks noGrp="1"/>
          </p:cNvSpPr>
          <p:nvPr>
            <p:ph type="body" sz="quarter" idx="11" hasCustomPrompt="1"/>
          </p:nvPr>
        </p:nvSpPr>
        <p:spPr>
          <a:xfrm>
            <a:off x="1104887" y="4103899"/>
            <a:ext cx="4459222" cy="252023"/>
          </a:xfrm>
          <a:prstGeom prst="rect">
            <a:avLst/>
          </a:prstGeom>
        </p:spPr>
        <p:txBody>
          <a:bodyPr bIns="0" anchor="ctr"/>
          <a:lstStyle>
            <a:lvl1pPr marL="0" indent="0">
              <a:lnSpc>
                <a:spcPct val="110000"/>
              </a:lnSpc>
              <a:buNone/>
              <a:defRPr sz="12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21" name="Text Placeholder 2">
            <a:extLst>
              <a:ext uri="{FF2B5EF4-FFF2-40B4-BE49-F238E27FC236}">
                <a16:creationId xmlns:a16="http://schemas.microsoft.com/office/drawing/2014/main" id="{FC426A37-DE44-3B49-8CFE-59966E886660}"/>
              </a:ext>
            </a:extLst>
          </p:cNvPr>
          <p:cNvSpPr>
            <a:spLocks noGrp="1"/>
          </p:cNvSpPr>
          <p:nvPr>
            <p:ph type="body" sz="quarter" idx="13" hasCustomPrompt="1"/>
          </p:nvPr>
        </p:nvSpPr>
        <p:spPr>
          <a:xfrm>
            <a:off x="495220" y="3649062"/>
            <a:ext cx="5068888" cy="355600"/>
          </a:xfrm>
          <a:prstGeom prst="rect">
            <a:avLst/>
          </a:prstGeom>
        </p:spPr>
        <p:txBody>
          <a:bodyPr anchor="t"/>
          <a:lstStyle>
            <a:lvl1pPr marL="0" indent="0">
              <a:buNone/>
              <a:defRPr sz="1600" b="1">
                <a:solidFill>
                  <a:srgbClr val="0068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EDIT MASTER TEXT STYLES</a:t>
            </a:r>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495220" y="899581"/>
            <a:ext cx="5055048" cy="1265281"/>
          </a:xfrm>
          <a:prstGeom prst="rect">
            <a:avLst/>
          </a:prstGeom>
        </p:spPr>
        <p:txBody>
          <a:bodyPr tIns="91440" bIns="91440"/>
          <a:lstStyle>
            <a:lvl1pPr marL="0" indent="0">
              <a:lnSpc>
                <a:spcPct val="90000"/>
              </a:lnSpc>
              <a:spcBef>
                <a:spcPts val="0"/>
              </a:spcBef>
              <a:buNone/>
              <a:defRPr sz="3200" b="0" cap="all" baseline="0">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title</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495220" y="411722"/>
            <a:ext cx="5055048" cy="281849"/>
          </a:xfrm>
          <a:prstGeom prst="rect">
            <a:avLst/>
          </a:prstGeom>
        </p:spPr>
        <p:txBody>
          <a:bodyPr tIns="91440" anchor="ctr"/>
          <a:lstStyle>
            <a:lvl1pPr marL="0" indent="0">
              <a:buNone/>
              <a:defRPr sz="1400" b="0">
                <a:solidFill>
                  <a:schemeClr val="bg1"/>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ENTER CASE STUDY KIND HERE</a:t>
            </a:r>
          </a:p>
        </p:txBody>
      </p:sp>
      <p:sp>
        <p:nvSpPr>
          <p:cNvPr id="27" name="Text Placeholder 2">
            <a:extLst>
              <a:ext uri="{FF2B5EF4-FFF2-40B4-BE49-F238E27FC236}">
                <a16:creationId xmlns:a16="http://schemas.microsoft.com/office/drawing/2014/main" id="{A0C54DA4-619E-CF49-B2AB-E2DBAD77413E}"/>
              </a:ext>
            </a:extLst>
          </p:cNvPr>
          <p:cNvSpPr>
            <a:spLocks noGrp="1"/>
          </p:cNvSpPr>
          <p:nvPr>
            <p:ph type="body" sz="quarter" idx="17" hasCustomPrompt="1"/>
          </p:nvPr>
        </p:nvSpPr>
        <p:spPr>
          <a:xfrm>
            <a:off x="7810500" y="1025050"/>
            <a:ext cx="3613639" cy="355600"/>
          </a:xfrm>
          <a:prstGeom prst="rect">
            <a:avLst/>
          </a:prstGeom>
        </p:spPr>
        <p:txBody>
          <a:bodyPr/>
          <a:lstStyle>
            <a:lvl1pPr marL="0" indent="0">
              <a:buNone/>
              <a:defRPr sz="24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28" name="Text Placeholder 2">
            <a:extLst>
              <a:ext uri="{FF2B5EF4-FFF2-40B4-BE49-F238E27FC236}">
                <a16:creationId xmlns:a16="http://schemas.microsoft.com/office/drawing/2014/main" id="{6B97A9FF-CAAA-054D-8E9C-579E71B2D917}"/>
              </a:ext>
            </a:extLst>
          </p:cNvPr>
          <p:cNvSpPr>
            <a:spLocks noGrp="1"/>
          </p:cNvSpPr>
          <p:nvPr>
            <p:ph type="body" sz="quarter" idx="18" hasCustomPrompt="1"/>
          </p:nvPr>
        </p:nvSpPr>
        <p:spPr>
          <a:xfrm>
            <a:off x="9387553" y="1708150"/>
            <a:ext cx="2068336" cy="1099040"/>
          </a:xfrm>
          <a:prstGeom prst="rect">
            <a:avLst/>
          </a:prstGeom>
        </p:spPr>
        <p:txBody>
          <a:bodyPr/>
          <a:lstStyle>
            <a:lvl1pPr marL="0" indent="0">
              <a:lnSpc>
                <a:spcPct val="110000"/>
              </a:lnSpc>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4" name="Content Placeholder 3">
            <a:extLst>
              <a:ext uri="{FF2B5EF4-FFF2-40B4-BE49-F238E27FC236}">
                <a16:creationId xmlns:a16="http://schemas.microsoft.com/office/drawing/2014/main" id="{478B3A80-19FB-4FD2-A312-55CB5B4CB1F2}"/>
              </a:ext>
            </a:extLst>
          </p:cNvPr>
          <p:cNvSpPr>
            <a:spLocks noGrp="1"/>
          </p:cNvSpPr>
          <p:nvPr>
            <p:ph sz="quarter" idx="19" hasCustomPrompt="1"/>
          </p:nvPr>
        </p:nvSpPr>
        <p:spPr>
          <a:xfrm>
            <a:off x="495220" y="2591768"/>
            <a:ext cx="5068888" cy="271463"/>
          </a:xfrm>
          <a:prstGeom prst="rect">
            <a:avLst/>
          </a:prstGeom>
        </p:spPr>
        <p:txBody>
          <a:bodyPr/>
          <a:lstStyle>
            <a:lvl1pPr marL="0" indent="0">
              <a:buNone/>
              <a:defRPr kumimoji="0" lang="en-US" sz="1600" b="1" i="0" u="none" strike="noStrike" kern="0" cap="none" spc="0" normalizeH="0" baseline="0" dirty="0" smtClean="0">
                <a:ln>
                  <a:noFill/>
                </a:ln>
                <a:solidFill>
                  <a:srgbClr val="0068FF"/>
                </a:solidFill>
                <a:effectLst/>
                <a:uLnTx/>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eaLnBrk="1" fontAlgn="auto" latinLnBrk="0" hangingPunct="0">
              <a:lnSpc>
                <a:spcPct val="100000"/>
              </a:lnSpc>
              <a:spcBef>
                <a:spcPts val="0"/>
              </a:spcBef>
              <a:spcAft>
                <a:spcPts val="0"/>
              </a:spcAft>
              <a:buClrTx/>
              <a:buSzTx/>
              <a:buFontTx/>
              <a:buNone/>
              <a:tabLst/>
              <a:defRPr/>
            </a:pPr>
            <a:r>
              <a:rPr lang="en-US"/>
              <a:t>EDIT MASTER TEXT STYLES</a:t>
            </a:r>
          </a:p>
        </p:txBody>
      </p:sp>
      <p:sp>
        <p:nvSpPr>
          <p:cNvPr id="6" name="Content Placeholder 5">
            <a:extLst>
              <a:ext uri="{FF2B5EF4-FFF2-40B4-BE49-F238E27FC236}">
                <a16:creationId xmlns:a16="http://schemas.microsoft.com/office/drawing/2014/main" id="{CA068E33-B441-46CB-8B11-8B3E91FC7184}"/>
              </a:ext>
            </a:extLst>
          </p:cNvPr>
          <p:cNvSpPr>
            <a:spLocks noGrp="1"/>
          </p:cNvSpPr>
          <p:nvPr>
            <p:ph sz="quarter" idx="20" hasCustomPrompt="1"/>
          </p:nvPr>
        </p:nvSpPr>
        <p:spPr>
          <a:xfrm>
            <a:off x="495220" y="2881155"/>
            <a:ext cx="5055048" cy="757918"/>
          </a:xfrm>
          <a:prstGeom prst="rect">
            <a:avLst/>
          </a:prstGeom>
        </p:spPr>
        <p:txBody>
          <a:bodyPr/>
          <a:lstStyle>
            <a:lvl1pPr marL="0" indent="0">
              <a:buNone/>
              <a:defRPr kumimoji="0" lang="en-US" sz="1400" b="0" i="0" u="none" strike="noStrike" cap="none" spc="0" normalizeH="0" baseline="0" dirty="0">
                <a:ln>
                  <a:noFill/>
                </a:ln>
                <a:solidFill>
                  <a:srgbClr val="150038"/>
                </a:solidFill>
                <a:effectLst/>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fontAlgn="auto" latinLnBrk="0" hangingPunct="0">
              <a:lnSpc>
                <a:spcPct val="100000"/>
              </a:lnSpc>
              <a:spcBef>
                <a:spcPts val="0"/>
              </a:spcBef>
              <a:spcAft>
                <a:spcPts val="0"/>
              </a:spcAft>
              <a:buClrTx/>
              <a:buSzTx/>
              <a:buFontTx/>
              <a:buNone/>
              <a:tabLst/>
              <a:defRPr/>
            </a:pPr>
            <a:r>
              <a:rPr lang="en-US"/>
              <a:t>Edit master text styles</a:t>
            </a:r>
          </a:p>
          <a:p>
            <a:pPr marL="0" marR="0" lvl="0" indent="0" algn="l" defTabSz="228600" rtl="0" fontAlgn="auto" latinLnBrk="0" hangingPunct="0">
              <a:lnSpc>
                <a:spcPct val="100000"/>
              </a:lnSpc>
              <a:spcBef>
                <a:spcPts val="0"/>
              </a:spcBef>
              <a:spcAft>
                <a:spcPts val="0"/>
              </a:spcAft>
              <a:buClrTx/>
              <a:buSzTx/>
              <a:buFontTx/>
              <a:buNone/>
              <a:tabLst/>
              <a:defRPr/>
            </a:pPr>
            <a:endParaRPr lang="en-US"/>
          </a:p>
        </p:txBody>
      </p:sp>
      <p:sp>
        <p:nvSpPr>
          <p:cNvPr id="8" name="Content Placeholder 7">
            <a:extLst>
              <a:ext uri="{FF2B5EF4-FFF2-40B4-BE49-F238E27FC236}">
                <a16:creationId xmlns:a16="http://schemas.microsoft.com/office/drawing/2014/main" id="{5BD42E10-F446-41E5-970D-AD423E2C68CC}"/>
              </a:ext>
            </a:extLst>
          </p:cNvPr>
          <p:cNvSpPr>
            <a:spLocks noGrp="1"/>
          </p:cNvSpPr>
          <p:nvPr>
            <p:ph sz="quarter" idx="21"/>
          </p:nvPr>
        </p:nvSpPr>
        <p:spPr>
          <a:xfrm>
            <a:off x="1104887" y="4326374"/>
            <a:ext cx="4458910"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2" name="Text Placeholder 2">
            <a:extLst>
              <a:ext uri="{FF2B5EF4-FFF2-40B4-BE49-F238E27FC236}">
                <a16:creationId xmlns:a16="http://schemas.microsoft.com/office/drawing/2014/main" id="{33EC64FF-654E-4793-9890-01C288EA60D6}"/>
              </a:ext>
            </a:extLst>
          </p:cNvPr>
          <p:cNvSpPr>
            <a:spLocks noGrp="1"/>
          </p:cNvSpPr>
          <p:nvPr>
            <p:ph type="body" sz="quarter" idx="22" hasCustomPrompt="1"/>
          </p:nvPr>
        </p:nvSpPr>
        <p:spPr>
          <a:xfrm>
            <a:off x="1104887" y="4811823"/>
            <a:ext cx="4459222" cy="222474"/>
          </a:xfrm>
          <a:prstGeom prst="rect">
            <a:avLst/>
          </a:prstGeom>
        </p:spPr>
        <p:txBody>
          <a:bodyPr bIns="0" anchor="ctr"/>
          <a:lstStyle>
            <a:lvl1pPr marL="0" indent="0">
              <a:lnSpc>
                <a:spcPct val="110000"/>
              </a:lnSpc>
              <a:buNone/>
              <a:defRPr sz="12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33" name="Content Placeholder 7">
            <a:extLst>
              <a:ext uri="{FF2B5EF4-FFF2-40B4-BE49-F238E27FC236}">
                <a16:creationId xmlns:a16="http://schemas.microsoft.com/office/drawing/2014/main" id="{4D5E68D0-03F1-4144-B0B1-C0FC43ABB3C3}"/>
              </a:ext>
            </a:extLst>
          </p:cNvPr>
          <p:cNvSpPr>
            <a:spLocks noGrp="1"/>
          </p:cNvSpPr>
          <p:nvPr>
            <p:ph sz="quarter" idx="23"/>
          </p:nvPr>
        </p:nvSpPr>
        <p:spPr>
          <a:xfrm>
            <a:off x="1104887" y="5034296"/>
            <a:ext cx="4458910"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4" name="Text Placeholder 2">
            <a:extLst>
              <a:ext uri="{FF2B5EF4-FFF2-40B4-BE49-F238E27FC236}">
                <a16:creationId xmlns:a16="http://schemas.microsoft.com/office/drawing/2014/main" id="{3262244C-63CA-47C8-98E9-2E231EE131F5}"/>
              </a:ext>
            </a:extLst>
          </p:cNvPr>
          <p:cNvSpPr>
            <a:spLocks noGrp="1"/>
          </p:cNvSpPr>
          <p:nvPr>
            <p:ph type="body" sz="quarter" idx="24" hasCustomPrompt="1"/>
          </p:nvPr>
        </p:nvSpPr>
        <p:spPr>
          <a:xfrm>
            <a:off x="1104887" y="5519745"/>
            <a:ext cx="4444730" cy="229868"/>
          </a:xfrm>
          <a:prstGeom prst="rect">
            <a:avLst/>
          </a:prstGeom>
        </p:spPr>
        <p:txBody>
          <a:bodyPr bIns="0" anchor="ctr"/>
          <a:lstStyle>
            <a:lvl1pPr marL="0" indent="0">
              <a:lnSpc>
                <a:spcPct val="110000"/>
              </a:lnSpc>
              <a:buNone/>
              <a:defRPr sz="12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35" name="Content Placeholder 7">
            <a:extLst>
              <a:ext uri="{FF2B5EF4-FFF2-40B4-BE49-F238E27FC236}">
                <a16:creationId xmlns:a16="http://schemas.microsoft.com/office/drawing/2014/main" id="{7D08A0A1-1FD3-4196-A8F4-ED5B45FFDE19}"/>
              </a:ext>
            </a:extLst>
          </p:cNvPr>
          <p:cNvSpPr>
            <a:spLocks noGrp="1"/>
          </p:cNvSpPr>
          <p:nvPr>
            <p:ph sz="quarter" idx="25"/>
          </p:nvPr>
        </p:nvSpPr>
        <p:spPr>
          <a:xfrm>
            <a:off x="1104887" y="5742219"/>
            <a:ext cx="4444418"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 name="Text Placeholder 2">
            <a:extLst>
              <a:ext uri="{FF2B5EF4-FFF2-40B4-BE49-F238E27FC236}">
                <a16:creationId xmlns:a16="http://schemas.microsoft.com/office/drawing/2014/main" id="{F47953E9-DD65-4EDC-87FD-2B3A61F187E7}"/>
              </a:ext>
            </a:extLst>
          </p:cNvPr>
          <p:cNvSpPr>
            <a:spLocks noGrp="1"/>
          </p:cNvSpPr>
          <p:nvPr>
            <p:ph type="body" sz="quarter" idx="26" hasCustomPrompt="1"/>
          </p:nvPr>
        </p:nvSpPr>
        <p:spPr>
          <a:xfrm>
            <a:off x="7810500" y="1708150"/>
            <a:ext cx="1505232" cy="709613"/>
          </a:xfrm>
          <a:prstGeom prst="rect">
            <a:avLst/>
          </a:prstGeom>
        </p:spPr>
        <p:txBody>
          <a:bodyPr/>
          <a:lstStyle>
            <a:lvl1pPr marL="0" indent="0">
              <a:buNone/>
              <a:defRPr sz="4000"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7" name="Text Placeholder 6">
            <a:extLst>
              <a:ext uri="{FF2B5EF4-FFF2-40B4-BE49-F238E27FC236}">
                <a16:creationId xmlns:a16="http://schemas.microsoft.com/office/drawing/2014/main" id="{8777ACA4-D48B-4871-8875-0F061EB39F20}"/>
              </a:ext>
            </a:extLst>
          </p:cNvPr>
          <p:cNvSpPr>
            <a:spLocks noGrp="1"/>
          </p:cNvSpPr>
          <p:nvPr>
            <p:ph type="body" sz="quarter" idx="27"/>
          </p:nvPr>
        </p:nvSpPr>
        <p:spPr>
          <a:xfrm>
            <a:off x="7810500" y="2235689"/>
            <a:ext cx="1505232"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49" name="Text Placeholder 2">
            <a:extLst>
              <a:ext uri="{FF2B5EF4-FFF2-40B4-BE49-F238E27FC236}">
                <a16:creationId xmlns:a16="http://schemas.microsoft.com/office/drawing/2014/main" id="{0F2A7108-3CAC-4AC9-883C-93EA6B81A6D8}"/>
              </a:ext>
            </a:extLst>
          </p:cNvPr>
          <p:cNvSpPr>
            <a:spLocks noGrp="1"/>
          </p:cNvSpPr>
          <p:nvPr>
            <p:ph type="body" sz="quarter" idx="28" hasCustomPrompt="1"/>
          </p:nvPr>
        </p:nvSpPr>
        <p:spPr>
          <a:xfrm>
            <a:off x="9387553" y="3086100"/>
            <a:ext cx="2068336" cy="1099040"/>
          </a:xfrm>
          <a:prstGeom prst="rect">
            <a:avLst/>
          </a:prstGeom>
        </p:spPr>
        <p:txBody>
          <a:bodyPr/>
          <a:lstStyle>
            <a:lvl1pPr marL="0" indent="0">
              <a:lnSpc>
                <a:spcPct val="110000"/>
              </a:lnSpc>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50" name="Text Placeholder 2">
            <a:extLst>
              <a:ext uri="{FF2B5EF4-FFF2-40B4-BE49-F238E27FC236}">
                <a16:creationId xmlns:a16="http://schemas.microsoft.com/office/drawing/2014/main" id="{14C680CC-69C7-4163-8C64-045785298DF2}"/>
              </a:ext>
            </a:extLst>
          </p:cNvPr>
          <p:cNvSpPr>
            <a:spLocks noGrp="1"/>
          </p:cNvSpPr>
          <p:nvPr>
            <p:ph type="body" sz="quarter" idx="29" hasCustomPrompt="1"/>
          </p:nvPr>
        </p:nvSpPr>
        <p:spPr>
          <a:xfrm>
            <a:off x="7810500" y="3086100"/>
            <a:ext cx="1505232" cy="709613"/>
          </a:xfrm>
          <a:prstGeom prst="rect">
            <a:avLst/>
          </a:prstGeom>
        </p:spPr>
        <p:txBody>
          <a:bodyPr/>
          <a:lstStyle>
            <a:lvl1pPr marL="0" indent="0">
              <a:buNone/>
              <a:defRPr sz="4000"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51" name="Text Placeholder 6">
            <a:extLst>
              <a:ext uri="{FF2B5EF4-FFF2-40B4-BE49-F238E27FC236}">
                <a16:creationId xmlns:a16="http://schemas.microsoft.com/office/drawing/2014/main" id="{50D8FDBD-BB72-4842-B2DA-F902ECC2D562}"/>
              </a:ext>
            </a:extLst>
          </p:cNvPr>
          <p:cNvSpPr>
            <a:spLocks noGrp="1"/>
          </p:cNvSpPr>
          <p:nvPr>
            <p:ph type="body" sz="quarter" idx="30"/>
          </p:nvPr>
        </p:nvSpPr>
        <p:spPr>
          <a:xfrm>
            <a:off x="7810500" y="3613639"/>
            <a:ext cx="1505232"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57" name="Text Placeholder 2">
            <a:extLst>
              <a:ext uri="{FF2B5EF4-FFF2-40B4-BE49-F238E27FC236}">
                <a16:creationId xmlns:a16="http://schemas.microsoft.com/office/drawing/2014/main" id="{7E27C806-2514-4550-AB9F-AAB2C0554264}"/>
              </a:ext>
            </a:extLst>
          </p:cNvPr>
          <p:cNvSpPr>
            <a:spLocks noGrp="1"/>
          </p:cNvSpPr>
          <p:nvPr>
            <p:ph type="body" sz="quarter" idx="32" hasCustomPrompt="1"/>
          </p:nvPr>
        </p:nvSpPr>
        <p:spPr>
          <a:xfrm>
            <a:off x="7810500" y="4946649"/>
            <a:ext cx="3607290" cy="602539"/>
          </a:xfrm>
          <a:prstGeom prst="rect">
            <a:avLst/>
          </a:prstGeom>
        </p:spPr>
        <p:txBody>
          <a:bodyPr/>
          <a:lstStyle>
            <a:lvl1pPr marL="0" indent="0">
              <a:lnSpc>
                <a:spcPct val="110000"/>
              </a:lnSpc>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60" name="Text Placeholder 6">
            <a:extLst>
              <a:ext uri="{FF2B5EF4-FFF2-40B4-BE49-F238E27FC236}">
                <a16:creationId xmlns:a16="http://schemas.microsoft.com/office/drawing/2014/main" id="{F0E99FEB-5B24-4EDD-8BFC-D6E8035951AD}"/>
              </a:ext>
            </a:extLst>
          </p:cNvPr>
          <p:cNvSpPr>
            <a:spLocks noGrp="1"/>
          </p:cNvSpPr>
          <p:nvPr>
            <p:ph type="body" sz="quarter" idx="33"/>
          </p:nvPr>
        </p:nvSpPr>
        <p:spPr>
          <a:xfrm>
            <a:off x="7810500" y="5498390"/>
            <a:ext cx="3613639"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Tree>
    <p:extLst>
      <p:ext uri="{BB962C8B-B14F-4D97-AF65-F5344CB8AC3E}">
        <p14:creationId xmlns:p14="http://schemas.microsoft.com/office/powerpoint/2010/main" val="1335484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04">
          <p15:clr>
            <a:srgbClr val="FBAE40"/>
          </p15:clr>
        </p15:guide>
        <p15:guide id="4" orient="horz" pos="7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Templat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7DDE93F-2390-465F-B544-A4785CCB7978}"/>
              </a:ext>
            </a:extLst>
          </p:cNvPr>
          <p:cNvSpPr/>
          <p:nvPr userDrawn="1"/>
        </p:nvSpPr>
        <p:spPr>
          <a:xfrm>
            <a:off x="-2" y="0"/>
            <a:ext cx="12192001"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4" name="Group 43">
            <a:extLst>
              <a:ext uri="{FF2B5EF4-FFF2-40B4-BE49-F238E27FC236}">
                <a16:creationId xmlns:a16="http://schemas.microsoft.com/office/drawing/2014/main" id="{EA947C90-07B6-47E2-8FB3-40397C464B9C}"/>
              </a:ext>
            </a:extLst>
          </p:cNvPr>
          <p:cNvGrpSpPr/>
          <p:nvPr userDrawn="1"/>
        </p:nvGrpSpPr>
        <p:grpSpPr>
          <a:xfrm>
            <a:off x="6336792" y="0"/>
            <a:ext cx="5857463" cy="6858000"/>
            <a:chOff x="6334539" y="0"/>
            <a:chExt cx="5857463" cy="6858000"/>
          </a:xfrm>
        </p:grpSpPr>
        <p:sp>
          <p:nvSpPr>
            <p:cNvPr id="45" name="Rectangle 44">
              <a:extLst>
                <a:ext uri="{FF2B5EF4-FFF2-40B4-BE49-F238E27FC236}">
                  <a16:creationId xmlns:a16="http://schemas.microsoft.com/office/drawing/2014/main" id="{D6A415EB-9141-46EF-95B8-479A397627AD}"/>
                </a:ext>
              </a:extLst>
            </p:cNvPr>
            <p:cNvSpPr/>
            <p:nvPr/>
          </p:nvSpPr>
          <p:spPr>
            <a:xfrm>
              <a:off x="6334539" y="0"/>
              <a:ext cx="5857460" cy="6858000"/>
            </a:xfrm>
            <a:prstGeom prst="rect">
              <a:avLst/>
            </a:prstGeom>
            <a:gradFill flip="none" rotWithShape="1">
              <a:gsLst>
                <a:gs pos="0">
                  <a:srgbClr val="00D9FF">
                    <a:alpha val="82000"/>
                  </a:srgbClr>
                </a:gs>
                <a:gs pos="81000">
                  <a:srgbClr val="0A349B"/>
                </a:gs>
                <a:gs pos="32000">
                  <a:srgbClr val="130037">
                    <a:alpha val="84000"/>
                  </a:srgbClr>
                </a:gs>
                <a:gs pos="100000">
                  <a:srgbClr val="0068FF">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DD1AE46C-3A73-4F48-BF8B-DE53EDE63F23}"/>
                </a:ext>
              </a:extLst>
            </p:cNvPr>
            <p:cNvGrpSpPr/>
            <p:nvPr/>
          </p:nvGrpSpPr>
          <p:grpSpPr>
            <a:xfrm>
              <a:off x="7717163" y="0"/>
              <a:ext cx="4474839" cy="6858000"/>
              <a:chOff x="7717162" y="0"/>
              <a:chExt cx="4474839" cy="6858000"/>
            </a:xfrm>
            <a:solidFill>
              <a:srgbClr val="00E0FF">
                <a:alpha val="6000"/>
              </a:srgbClr>
            </a:solidFill>
          </p:grpSpPr>
          <p:sp>
            <p:nvSpPr>
              <p:cNvPr id="47" name="Freeform 81">
                <a:extLst>
                  <a:ext uri="{FF2B5EF4-FFF2-40B4-BE49-F238E27FC236}">
                    <a16:creationId xmlns:a16="http://schemas.microsoft.com/office/drawing/2014/main" id="{019372B1-4C54-4ECE-B14B-BC61698AE742}"/>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a:ln>
                    <a:noFill/>
                  </a:ln>
                  <a:solidFill>
                    <a:srgbClr val="151F6D"/>
                  </a:solidFill>
                  <a:effectLst/>
                  <a:uLnTx/>
                  <a:uFillTx/>
                  <a:latin typeface="Calibri" panose="020F0502020204030204"/>
                  <a:ea typeface="+mn-ea"/>
                  <a:cs typeface="+mn-cs"/>
                </a:endParaRPr>
              </a:p>
            </p:txBody>
          </p:sp>
          <p:sp>
            <p:nvSpPr>
              <p:cNvPr id="59" name="Freeform 82">
                <a:extLst>
                  <a:ext uri="{FF2B5EF4-FFF2-40B4-BE49-F238E27FC236}">
                    <a16:creationId xmlns:a16="http://schemas.microsoft.com/office/drawing/2014/main" id="{8DF9E7D7-5176-4004-99BD-EDD3C5A74EB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a:ln>
                    <a:noFill/>
                  </a:ln>
                  <a:solidFill>
                    <a:srgbClr val="151F6D"/>
                  </a:solidFill>
                  <a:effectLst/>
                  <a:uLnTx/>
                  <a:uFillTx/>
                  <a:latin typeface="Calibri" panose="020F0502020204030204"/>
                  <a:ea typeface="+mn-ea"/>
                  <a:cs typeface="+mn-cs"/>
                </a:endParaRPr>
              </a:p>
            </p:txBody>
          </p:sp>
          <p:sp>
            <p:nvSpPr>
              <p:cNvPr id="61" name="Freeform 83">
                <a:extLst>
                  <a:ext uri="{FF2B5EF4-FFF2-40B4-BE49-F238E27FC236}">
                    <a16:creationId xmlns:a16="http://schemas.microsoft.com/office/drawing/2014/main" id="{DD8BFEE8-0789-4B3C-823D-2D8757028DB2}"/>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151F6D"/>
                  </a:solidFill>
                  <a:effectLst/>
                  <a:uLnTx/>
                  <a:uFillTx/>
                  <a:latin typeface="Calibri" panose="020F0502020204030204"/>
                  <a:ea typeface="+mn-ea"/>
                  <a:cs typeface="+mn-cs"/>
                </a:endParaRPr>
              </a:p>
            </p:txBody>
          </p:sp>
        </p:grpSp>
      </p:grpSp>
      <p:grpSp>
        <p:nvGrpSpPr>
          <p:cNvPr id="48" name="Group 47">
            <a:extLst>
              <a:ext uri="{FF2B5EF4-FFF2-40B4-BE49-F238E27FC236}">
                <a16:creationId xmlns:a16="http://schemas.microsoft.com/office/drawing/2014/main" id="{164B0C1E-32D5-43D7-A5D2-E67FE9225083}"/>
              </a:ext>
            </a:extLst>
          </p:cNvPr>
          <p:cNvGrpSpPr/>
          <p:nvPr userDrawn="1"/>
        </p:nvGrpSpPr>
        <p:grpSpPr>
          <a:xfrm>
            <a:off x="6334539" y="0"/>
            <a:ext cx="5857463" cy="6858000"/>
            <a:chOff x="6334539" y="0"/>
            <a:chExt cx="5857463" cy="6858000"/>
          </a:xfrm>
        </p:grpSpPr>
        <p:sp>
          <p:nvSpPr>
            <p:cNvPr id="52" name="Rectangle 51">
              <a:extLst>
                <a:ext uri="{FF2B5EF4-FFF2-40B4-BE49-F238E27FC236}">
                  <a16:creationId xmlns:a16="http://schemas.microsoft.com/office/drawing/2014/main" id="{1B5F884C-A8E3-4751-8C7E-E0C3BF5F9F6B}"/>
                </a:ext>
              </a:extLst>
            </p:cNvPr>
            <p:cNvSpPr/>
            <p:nvPr/>
          </p:nvSpPr>
          <p:spPr>
            <a:xfrm>
              <a:off x="6334539" y="0"/>
              <a:ext cx="5857460" cy="6858000"/>
            </a:xfrm>
            <a:prstGeom prst="rect">
              <a:avLst/>
            </a:prstGeom>
            <a:gradFill flip="none" rotWithShape="1">
              <a:gsLst>
                <a:gs pos="0">
                  <a:srgbClr val="00D9FF">
                    <a:alpha val="82000"/>
                  </a:srgbClr>
                </a:gs>
                <a:gs pos="81000">
                  <a:srgbClr val="0A349B"/>
                </a:gs>
                <a:gs pos="32000">
                  <a:srgbClr val="130037">
                    <a:alpha val="84000"/>
                  </a:srgbClr>
                </a:gs>
                <a:gs pos="100000">
                  <a:srgbClr val="0068FF">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53" name="Group 52">
              <a:extLst>
                <a:ext uri="{FF2B5EF4-FFF2-40B4-BE49-F238E27FC236}">
                  <a16:creationId xmlns:a16="http://schemas.microsoft.com/office/drawing/2014/main" id="{67BB8F32-FDEE-41E9-9724-D7C7B3E453CF}"/>
                </a:ext>
              </a:extLst>
            </p:cNvPr>
            <p:cNvGrpSpPr/>
            <p:nvPr/>
          </p:nvGrpSpPr>
          <p:grpSpPr>
            <a:xfrm>
              <a:off x="7717163" y="0"/>
              <a:ext cx="4474839" cy="6858000"/>
              <a:chOff x="7717162" y="0"/>
              <a:chExt cx="4474839" cy="6858000"/>
            </a:xfrm>
            <a:solidFill>
              <a:srgbClr val="00E0FF">
                <a:alpha val="6000"/>
              </a:srgbClr>
            </a:solidFill>
          </p:grpSpPr>
          <p:sp>
            <p:nvSpPr>
              <p:cNvPr id="54" name="Freeform 81">
                <a:extLst>
                  <a:ext uri="{FF2B5EF4-FFF2-40B4-BE49-F238E27FC236}">
                    <a16:creationId xmlns:a16="http://schemas.microsoft.com/office/drawing/2014/main" id="{2616F8F4-70E3-47E0-B43C-9F8A291B7806}"/>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solidFill>
                    <a:srgbClr val="151F6D"/>
                  </a:solidFill>
                </a:endParaRPr>
              </a:p>
            </p:txBody>
          </p:sp>
          <p:sp>
            <p:nvSpPr>
              <p:cNvPr id="55" name="Freeform 82">
                <a:extLst>
                  <a:ext uri="{FF2B5EF4-FFF2-40B4-BE49-F238E27FC236}">
                    <a16:creationId xmlns:a16="http://schemas.microsoft.com/office/drawing/2014/main" id="{7B3542C3-0A56-428B-AEAD-563374DFA6F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solidFill>
                    <a:srgbClr val="151F6D"/>
                  </a:solidFill>
                </a:endParaRPr>
              </a:p>
            </p:txBody>
          </p:sp>
          <p:sp>
            <p:nvSpPr>
              <p:cNvPr id="58" name="Freeform 83">
                <a:extLst>
                  <a:ext uri="{FF2B5EF4-FFF2-40B4-BE49-F238E27FC236}">
                    <a16:creationId xmlns:a16="http://schemas.microsoft.com/office/drawing/2014/main" id="{BA4CC4BA-4E39-47AD-B75D-9627488CCFC8}"/>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151F6D"/>
                  </a:solidFill>
                </a:endParaRPr>
              </a:p>
            </p:txBody>
          </p:sp>
        </p:grpSp>
      </p:grpSp>
      <p:sp>
        <p:nvSpPr>
          <p:cNvPr id="13" name="Content Placeholder 12">
            <a:extLst>
              <a:ext uri="{FF2B5EF4-FFF2-40B4-BE49-F238E27FC236}">
                <a16:creationId xmlns:a16="http://schemas.microsoft.com/office/drawing/2014/main" id="{72A083DC-492D-4518-9DCF-552D4FA16BC8}"/>
              </a:ext>
            </a:extLst>
          </p:cNvPr>
          <p:cNvSpPr>
            <a:spLocks noGrp="1"/>
          </p:cNvSpPr>
          <p:nvPr>
            <p:ph sz="quarter" idx="34" hasCustomPrompt="1"/>
          </p:nvPr>
        </p:nvSpPr>
        <p:spPr>
          <a:xfrm>
            <a:off x="495220" y="6466461"/>
            <a:ext cx="5068888" cy="252022"/>
          </a:xfrm>
          <a:prstGeom prst="rect">
            <a:avLst/>
          </a:prstGeom>
        </p:spPr>
        <p:txBody>
          <a:bodyPr/>
          <a:lstStyle>
            <a:lvl1pPr marL="0" indent="0">
              <a:buNone/>
              <a:defRPr sz="1000">
                <a:solidFill>
                  <a:srgbClr val="A6A6A6"/>
                </a:solidFill>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56" name="Text Placeholder 2">
            <a:extLst>
              <a:ext uri="{FF2B5EF4-FFF2-40B4-BE49-F238E27FC236}">
                <a16:creationId xmlns:a16="http://schemas.microsoft.com/office/drawing/2014/main" id="{8E4B4F35-E933-4F4A-8BD2-82B605502BA5}"/>
              </a:ext>
            </a:extLst>
          </p:cNvPr>
          <p:cNvSpPr>
            <a:spLocks noGrp="1"/>
          </p:cNvSpPr>
          <p:nvPr>
            <p:ph type="body" sz="quarter" idx="31" hasCustomPrompt="1"/>
          </p:nvPr>
        </p:nvSpPr>
        <p:spPr>
          <a:xfrm>
            <a:off x="6918810" y="4441350"/>
            <a:ext cx="4786379" cy="355600"/>
          </a:xfrm>
          <a:prstGeom prst="rect">
            <a:avLst/>
          </a:prstGeom>
        </p:spPr>
        <p:txBody>
          <a:bodyPr/>
          <a:lstStyle>
            <a:lvl1pPr marL="0" indent="0">
              <a:buNone/>
              <a:defRPr sz="2400" b="1">
                <a:solidFill>
                  <a:srgbClr val="8EDD65"/>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18" name="Text Placeholder 2">
            <a:extLst>
              <a:ext uri="{FF2B5EF4-FFF2-40B4-BE49-F238E27FC236}">
                <a16:creationId xmlns:a16="http://schemas.microsoft.com/office/drawing/2014/main" id="{94AFD243-FC46-4B45-978D-A1F867E3DBBE}"/>
              </a:ext>
            </a:extLst>
          </p:cNvPr>
          <p:cNvSpPr>
            <a:spLocks noGrp="1"/>
          </p:cNvSpPr>
          <p:nvPr>
            <p:ph type="body" sz="quarter" idx="11" hasCustomPrompt="1"/>
          </p:nvPr>
        </p:nvSpPr>
        <p:spPr>
          <a:xfrm>
            <a:off x="495218" y="4043683"/>
            <a:ext cx="5585488" cy="310896"/>
          </a:xfrm>
          <a:prstGeom prst="rect">
            <a:avLst/>
          </a:prstGeom>
        </p:spPr>
        <p:txBody>
          <a:bodyPr bIns="0" anchor="ctr"/>
          <a:lstStyle>
            <a:lvl1pPr marL="0" indent="0">
              <a:lnSpc>
                <a:spcPct val="110000"/>
              </a:lnSpc>
              <a:buNone/>
              <a:defRPr sz="14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SUB HEADER</a:t>
            </a:r>
          </a:p>
        </p:txBody>
      </p:sp>
      <p:sp>
        <p:nvSpPr>
          <p:cNvPr id="21" name="Text Placeholder 2">
            <a:extLst>
              <a:ext uri="{FF2B5EF4-FFF2-40B4-BE49-F238E27FC236}">
                <a16:creationId xmlns:a16="http://schemas.microsoft.com/office/drawing/2014/main" id="{FC426A37-DE44-3B49-8CFE-59966E886660}"/>
              </a:ext>
            </a:extLst>
          </p:cNvPr>
          <p:cNvSpPr>
            <a:spLocks noGrp="1"/>
          </p:cNvSpPr>
          <p:nvPr>
            <p:ph type="body" sz="quarter" idx="13" hasCustomPrompt="1"/>
          </p:nvPr>
        </p:nvSpPr>
        <p:spPr>
          <a:xfrm>
            <a:off x="495218" y="3649062"/>
            <a:ext cx="5600780" cy="355600"/>
          </a:xfrm>
          <a:prstGeom prst="rect">
            <a:avLst/>
          </a:prstGeom>
        </p:spPr>
        <p:txBody>
          <a:bodyPr anchor="t"/>
          <a:lstStyle>
            <a:lvl1pPr marL="0" indent="0">
              <a:buNone/>
              <a:defRPr sz="1600" b="1" cap="all" baseline="0">
                <a:solidFill>
                  <a:srgbClr val="0068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EDIT MASTER TEXT STYLES</a:t>
            </a:r>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495218" y="1344168"/>
            <a:ext cx="5600780" cy="1024128"/>
          </a:xfrm>
          <a:prstGeom prst="rect">
            <a:avLst/>
          </a:prstGeom>
        </p:spPr>
        <p:txBody>
          <a:bodyPr tIns="91440" bIns="91440"/>
          <a:lstStyle>
            <a:lvl1pPr marL="0" indent="0">
              <a:lnSpc>
                <a:spcPct val="90000"/>
              </a:lnSpc>
              <a:spcBef>
                <a:spcPts val="0"/>
              </a:spcBef>
              <a:buNone/>
              <a:defRPr sz="3000" b="0" cap="all" baseline="0">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TITLE</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495218" y="630936"/>
            <a:ext cx="5055048" cy="281849"/>
          </a:xfrm>
          <a:prstGeom prst="rect">
            <a:avLst/>
          </a:prstGeom>
        </p:spPr>
        <p:txBody>
          <a:bodyPr tIns="91440" anchor="ctr"/>
          <a:lstStyle>
            <a:lvl1pPr marL="0" indent="0">
              <a:buNone/>
              <a:defRPr sz="1400" b="0" cap="all" baseline="0">
                <a:solidFill>
                  <a:schemeClr val="bg1"/>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CATEGORY NAME</a:t>
            </a:r>
          </a:p>
        </p:txBody>
      </p:sp>
      <p:sp>
        <p:nvSpPr>
          <p:cNvPr id="27" name="Text Placeholder 2">
            <a:extLst>
              <a:ext uri="{FF2B5EF4-FFF2-40B4-BE49-F238E27FC236}">
                <a16:creationId xmlns:a16="http://schemas.microsoft.com/office/drawing/2014/main" id="{A0C54DA4-619E-CF49-B2AB-E2DBAD77413E}"/>
              </a:ext>
            </a:extLst>
          </p:cNvPr>
          <p:cNvSpPr>
            <a:spLocks noGrp="1"/>
          </p:cNvSpPr>
          <p:nvPr>
            <p:ph type="body" sz="quarter" idx="17" hasCustomPrompt="1"/>
          </p:nvPr>
        </p:nvSpPr>
        <p:spPr>
          <a:xfrm>
            <a:off x="6918810" y="970280"/>
            <a:ext cx="4777969" cy="355600"/>
          </a:xfrm>
          <a:prstGeom prst="rect">
            <a:avLst/>
          </a:prstGeom>
        </p:spPr>
        <p:txBody>
          <a:bodyPr/>
          <a:lstStyle>
            <a:lvl1pPr marL="0" indent="0">
              <a:buNone/>
              <a:defRPr sz="2400" b="1" cap="all" baseline="0">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28" name="Text Placeholder 2">
            <a:extLst>
              <a:ext uri="{FF2B5EF4-FFF2-40B4-BE49-F238E27FC236}">
                <a16:creationId xmlns:a16="http://schemas.microsoft.com/office/drawing/2014/main" id="{6B97A9FF-CAAA-054D-8E9C-579E71B2D917}"/>
              </a:ext>
            </a:extLst>
          </p:cNvPr>
          <p:cNvSpPr>
            <a:spLocks noGrp="1"/>
          </p:cNvSpPr>
          <p:nvPr>
            <p:ph type="body" sz="quarter" idx="18" hasCustomPrompt="1"/>
          </p:nvPr>
        </p:nvSpPr>
        <p:spPr>
          <a:xfrm>
            <a:off x="8732733" y="1708150"/>
            <a:ext cx="2960792" cy="1099040"/>
          </a:xfrm>
          <a:prstGeom prst="rect">
            <a:avLst/>
          </a:prstGeom>
        </p:spPr>
        <p:txBody>
          <a:bodyPr/>
          <a:lstStyle>
            <a:lvl1pPr marL="0" indent="0">
              <a:lnSpc>
                <a:spcPct val="100000"/>
              </a:lnSpc>
              <a:spcBef>
                <a:spcPts val="300"/>
              </a:spcBef>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4" name="Content Placeholder 3">
            <a:extLst>
              <a:ext uri="{FF2B5EF4-FFF2-40B4-BE49-F238E27FC236}">
                <a16:creationId xmlns:a16="http://schemas.microsoft.com/office/drawing/2014/main" id="{478B3A80-19FB-4FD2-A312-55CB5B4CB1F2}"/>
              </a:ext>
            </a:extLst>
          </p:cNvPr>
          <p:cNvSpPr>
            <a:spLocks noGrp="1"/>
          </p:cNvSpPr>
          <p:nvPr>
            <p:ph sz="quarter" idx="19" hasCustomPrompt="1"/>
          </p:nvPr>
        </p:nvSpPr>
        <p:spPr>
          <a:xfrm>
            <a:off x="495218" y="2591768"/>
            <a:ext cx="5600780" cy="271463"/>
          </a:xfrm>
          <a:prstGeom prst="rect">
            <a:avLst/>
          </a:prstGeom>
        </p:spPr>
        <p:txBody>
          <a:bodyPr/>
          <a:lstStyle>
            <a:lvl1pPr marL="0" indent="0">
              <a:buNone/>
              <a:defRPr kumimoji="0" lang="en-US" sz="1600" b="1" i="0" u="none" strike="noStrike" kern="0" cap="all" spc="0" normalizeH="0" baseline="0" dirty="0" smtClean="0">
                <a:ln>
                  <a:noFill/>
                </a:ln>
                <a:solidFill>
                  <a:srgbClr val="0068FF"/>
                </a:solidFill>
                <a:effectLst/>
                <a:uLnTx/>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eaLnBrk="1" fontAlgn="auto" latinLnBrk="0" hangingPunct="0">
              <a:lnSpc>
                <a:spcPct val="100000"/>
              </a:lnSpc>
              <a:spcBef>
                <a:spcPts val="0"/>
              </a:spcBef>
              <a:spcAft>
                <a:spcPts val="0"/>
              </a:spcAft>
              <a:buClrTx/>
              <a:buSzTx/>
              <a:buFontTx/>
              <a:buNone/>
              <a:tabLst/>
              <a:defRPr/>
            </a:pPr>
            <a:r>
              <a:rPr lang="en-US"/>
              <a:t>EDIT MASTER TEXT STYLES</a:t>
            </a:r>
          </a:p>
        </p:txBody>
      </p:sp>
      <p:sp>
        <p:nvSpPr>
          <p:cNvPr id="6" name="Content Placeholder 5">
            <a:extLst>
              <a:ext uri="{FF2B5EF4-FFF2-40B4-BE49-F238E27FC236}">
                <a16:creationId xmlns:a16="http://schemas.microsoft.com/office/drawing/2014/main" id="{CA068E33-B441-46CB-8B11-8B3E91FC7184}"/>
              </a:ext>
            </a:extLst>
          </p:cNvPr>
          <p:cNvSpPr>
            <a:spLocks noGrp="1"/>
          </p:cNvSpPr>
          <p:nvPr>
            <p:ph sz="quarter" idx="20" hasCustomPrompt="1"/>
          </p:nvPr>
        </p:nvSpPr>
        <p:spPr>
          <a:xfrm>
            <a:off x="495218" y="2866641"/>
            <a:ext cx="5585488" cy="757918"/>
          </a:xfrm>
          <a:prstGeom prst="rect">
            <a:avLst/>
          </a:prstGeom>
        </p:spPr>
        <p:txBody>
          <a:bodyPr/>
          <a:lstStyle>
            <a:lvl1pPr marL="0" indent="0">
              <a:buNone/>
              <a:defRPr kumimoji="0" lang="en-US" sz="1200" b="0" i="0" u="none" strike="noStrike" cap="none" spc="0" normalizeH="0" baseline="0" dirty="0">
                <a:ln>
                  <a:noFill/>
                </a:ln>
                <a:solidFill>
                  <a:srgbClr val="150038"/>
                </a:solidFill>
                <a:effectLst/>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fontAlgn="auto" latinLnBrk="0" hangingPunct="0">
              <a:lnSpc>
                <a:spcPct val="100000"/>
              </a:lnSpc>
              <a:spcBef>
                <a:spcPts val="0"/>
              </a:spcBef>
              <a:spcAft>
                <a:spcPts val="0"/>
              </a:spcAft>
              <a:buClrTx/>
              <a:buSzTx/>
              <a:buFontTx/>
              <a:buNone/>
              <a:tabLst/>
              <a:defRPr/>
            </a:pPr>
            <a:r>
              <a:rPr lang="en-US"/>
              <a:t>Edit master text styles</a:t>
            </a:r>
          </a:p>
        </p:txBody>
      </p:sp>
      <p:sp>
        <p:nvSpPr>
          <p:cNvPr id="8" name="Content Placeholder 7">
            <a:extLst>
              <a:ext uri="{FF2B5EF4-FFF2-40B4-BE49-F238E27FC236}">
                <a16:creationId xmlns:a16="http://schemas.microsoft.com/office/drawing/2014/main" id="{5BD42E10-F446-41E5-970D-AD423E2C68CC}"/>
              </a:ext>
            </a:extLst>
          </p:cNvPr>
          <p:cNvSpPr>
            <a:spLocks noGrp="1"/>
          </p:cNvSpPr>
          <p:nvPr>
            <p:ph sz="quarter" idx="21"/>
          </p:nvPr>
        </p:nvSpPr>
        <p:spPr>
          <a:xfrm>
            <a:off x="495218" y="4369917"/>
            <a:ext cx="5607445" cy="365760"/>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b="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2" name="Text Placeholder 2">
            <a:extLst>
              <a:ext uri="{FF2B5EF4-FFF2-40B4-BE49-F238E27FC236}">
                <a16:creationId xmlns:a16="http://schemas.microsoft.com/office/drawing/2014/main" id="{33EC64FF-654E-4793-9890-01C288EA60D6}"/>
              </a:ext>
            </a:extLst>
          </p:cNvPr>
          <p:cNvSpPr>
            <a:spLocks noGrp="1"/>
          </p:cNvSpPr>
          <p:nvPr>
            <p:ph type="body" sz="quarter" idx="22" hasCustomPrompt="1"/>
          </p:nvPr>
        </p:nvSpPr>
        <p:spPr>
          <a:xfrm>
            <a:off x="495218" y="4781714"/>
            <a:ext cx="5587238" cy="310896"/>
          </a:xfrm>
          <a:prstGeom prst="rect">
            <a:avLst/>
          </a:prstGeom>
        </p:spPr>
        <p:txBody>
          <a:bodyPr bIns="0" anchor="ctr"/>
          <a:lstStyle>
            <a:lvl1pPr marL="0" indent="0">
              <a:lnSpc>
                <a:spcPct val="110000"/>
              </a:lnSpc>
              <a:buNone/>
              <a:defRPr sz="14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SUB HEADER</a:t>
            </a:r>
          </a:p>
        </p:txBody>
      </p:sp>
      <p:sp>
        <p:nvSpPr>
          <p:cNvPr id="33" name="Content Placeholder 7">
            <a:extLst>
              <a:ext uri="{FF2B5EF4-FFF2-40B4-BE49-F238E27FC236}">
                <a16:creationId xmlns:a16="http://schemas.microsoft.com/office/drawing/2014/main" id="{4D5E68D0-03F1-4144-B0B1-C0FC43ABB3C3}"/>
              </a:ext>
            </a:extLst>
          </p:cNvPr>
          <p:cNvSpPr>
            <a:spLocks noGrp="1"/>
          </p:cNvSpPr>
          <p:nvPr>
            <p:ph sz="quarter" idx="23"/>
          </p:nvPr>
        </p:nvSpPr>
        <p:spPr>
          <a:xfrm>
            <a:off x="495218" y="5103239"/>
            <a:ext cx="5607445" cy="365760"/>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4" name="Text Placeholder 2">
            <a:extLst>
              <a:ext uri="{FF2B5EF4-FFF2-40B4-BE49-F238E27FC236}">
                <a16:creationId xmlns:a16="http://schemas.microsoft.com/office/drawing/2014/main" id="{3262244C-63CA-47C8-98E9-2E231EE131F5}"/>
              </a:ext>
            </a:extLst>
          </p:cNvPr>
          <p:cNvSpPr>
            <a:spLocks noGrp="1"/>
          </p:cNvSpPr>
          <p:nvPr>
            <p:ph type="body" sz="quarter" idx="24" hasCustomPrompt="1"/>
          </p:nvPr>
        </p:nvSpPr>
        <p:spPr>
          <a:xfrm>
            <a:off x="495218" y="5519744"/>
            <a:ext cx="5587238" cy="310896"/>
          </a:xfrm>
          <a:prstGeom prst="rect">
            <a:avLst/>
          </a:prstGeom>
        </p:spPr>
        <p:txBody>
          <a:bodyPr bIns="0" anchor="ctr"/>
          <a:lstStyle>
            <a:lvl1pPr marL="0" indent="0">
              <a:lnSpc>
                <a:spcPct val="110000"/>
              </a:lnSpc>
              <a:buNone/>
              <a:defRPr sz="14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SUB HEADER</a:t>
            </a:r>
          </a:p>
        </p:txBody>
      </p:sp>
      <p:sp>
        <p:nvSpPr>
          <p:cNvPr id="35" name="Content Placeholder 7">
            <a:extLst>
              <a:ext uri="{FF2B5EF4-FFF2-40B4-BE49-F238E27FC236}">
                <a16:creationId xmlns:a16="http://schemas.microsoft.com/office/drawing/2014/main" id="{7D08A0A1-1FD3-4196-A8F4-ED5B45FFDE19}"/>
              </a:ext>
            </a:extLst>
          </p:cNvPr>
          <p:cNvSpPr>
            <a:spLocks noGrp="1"/>
          </p:cNvSpPr>
          <p:nvPr>
            <p:ph sz="quarter" idx="25"/>
          </p:nvPr>
        </p:nvSpPr>
        <p:spPr>
          <a:xfrm>
            <a:off x="495218" y="5843818"/>
            <a:ext cx="5607445" cy="365760"/>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 name="Text Placeholder 2">
            <a:extLst>
              <a:ext uri="{FF2B5EF4-FFF2-40B4-BE49-F238E27FC236}">
                <a16:creationId xmlns:a16="http://schemas.microsoft.com/office/drawing/2014/main" id="{F47953E9-DD65-4EDC-87FD-2B3A61F187E7}"/>
              </a:ext>
            </a:extLst>
          </p:cNvPr>
          <p:cNvSpPr>
            <a:spLocks noGrp="1"/>
          </p:cNvSpPr>
          <p:nvPr>
            <p:ph type="body" sz="quarter" idx="26" hasCustomPrompt="1"/>
          </p:nvPr>
        </p:nvSpPr>
        <p:spPr>
          <a:xfrm>
            <a:off x="6918810" y="1708150"/>
            <a:ext cx="1793390" cy="709613"/>
          </a:xfrm>
          <a:prstGeom prst="rect">
            <a:avLst/>
          </a:prstGeom>
        </p:spPr>
        <p:txBody>
          <a:bodyPr/>
          <a:lstStyle>
            <a:lvl1pPr marL="0" indent="0">
              <a:buNone/>
              <a:defRPr sz="4000" b="1"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7" name="Text Placeholder 6">
            <a:extLst>
              <a:ext uri="{FF2B5EF4-FFF2-40B4-BE49-F238E27FC236}">
                <a16:creationId xmlns:a16="http://schemas.microsoft.com/office/drawing/2014/main" id="{8777ACA4-D48B-4871-8875-0F061EB39F20}"/>
              </a:ext>
            </a:extLst>
          </p:cNvPr>
          <p:cNvSpPr>
            <a:spLocks noGrp="1"/>
          </p:cNvSpPr>
          <p:nvPr>
            <p:ph type="body" sz="quarter" idx="27"/>
          </p:nvPr>
        </p:nvSpPr>
        <p:spPr>
          <a:xfrm>
            <a:off x="6918810" y="2235689"/>
            <a:ext cx="1793390"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49" name="Text Placeholder 2">
            <a:extLst>
              <a:ext uri="{FF2B5EF4-FFF2-40B4-BE49-F238E27FC236}">
                <a16:creationId xmlns:a16="http://schemas.microsoft.com/office/drawing/2014/main" id="{0F2A7108-3CAC-4AC9-883C-93EA6B81A6D8}"/>
              </a:ext>
            </a:extLst>
          </p:cNvPr>
          <p:cNvSpPr>
            <a:spLocks noGrp="1"/>
          </p:cNvSpPr>
          <p:nvPr>
            <p:ph type="body" sz="quarter" idx="28" hasCustomPrompt="1"/>
          </p:nvPr>
        </p:nvSpPr>
        <p:spPr>
          <a:xfrm>
            <a:off x="8732733" y="3086100"/>
            <a:ext cx="2960792" cy="1099040"/>
          </a:xfrm>
          <a:prstGeom prst="rect">
            <a:avLst/>
          </a:prstGeom>
        </p:spPr>
        <p:txBody>
          <a:bodyPr/>
          <a:lstStyle>
            <a:lvl1pPr marL="0" indent="0">
              <a:lnSpc>
                <a:spcPct val="100000"/>
              </a:lnSpc>
              <a:spcBef>
                <a:spcPts val="300"/>
              </a:spcBef>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50" name="Text Placeholder 2">
            <a:extLst>
              <a:ext uri="{FF2B5EF4-FFF2-40B4-BE49-F238E27FC236}">
                <a16:creationId xmlns:a16="http://schemas.microsoft.com/office/drawing/2014/main" id="{14C680CC-69C7-4163-8C64-045785298DF2}"/>
              </a:ext>
            </a:extLst>
          </p:cNvPr>
          <p:cNvSpPr>
            <a:spLocks noGrp="1"/>
          </p:cNvSpPr>
          <p:nvPr>
            <p:ph type="body" sz="quarter" idx="29" hasCustomPrompt="1"/>
          </p:nvPr>
        </p:nvSpPr>
        <p:spPr>
          <a:xfrm>
            <a:off x="6918810" y="3086100"/>
            <a:ext cx="1793390" cy="709613"/>
          </a:xfrm>
          <a:prstGeom prst="rect">
            <a:avLst/>
          </a:prstGeom>
        </p:spPr>
        <p:txBody>
          <a:bodyPr/>
          <a:lstStyle>
            <a:lvl1pPr marL="0" indent="0">
              <a:buNone/>
              <a:defRPr sz="4000" b="1"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51" name="Text Placeholder 6">
            <a:extLst>
              <a:ext uri="{FF2B5EF4-FFF2-40B4-BE49-F238E27FC236}">
                <a16:creationId xmlns:a16="http://schemas.microsoft.com/office/drawing/2014/main" id="{50D8FDBD-BB72-4842-B2DA-F902ECC2D562}"/>
              </a:ext>
            </a:extLst>
          </p:cNvPr>
          <p:cNvSpPr>
            <a:spLocks noGrp="1"/>
          </p:cNvSpPr>
          <p:nvPr>
            <p:ph type="body" sz="quarter" idx="30"/>
          </p:nvPr>
        </p:nvSpPr>
        <p:spPr>
          <a:xfrm>
            <a:off x="6918810" y="3613639"/>
            <a:ext cx="1793390"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57" name="Text Placeholder 2">
            <a:extLst>
              <a:ext uri="{FF2B5EF4-FFF2-40B4-BE49-F238E27FC236}">
                <a16:creationId xmlns:a16="http://schemas.microsoft.com/office/drawing/2014/main" id="{7E27C806-2514-4550-AB9F-AAB2C0554264}"/>
              </a:ext>
            </a:extLst>
          </p:cNvPr>
          <p:cNvSpPr>
            <a:spLocks noGrp="1"/>
          </p:cNvSpPr>
          <p:nvPr>
            <p:ph type="body" sz="quarter" idx="32" hasCustomPrompt="1"/>
          </p:nvPr>
        </p:nvSpPr>
        <p:spPr>
          <a:xfrm>
            <a:off x="6918810" y="4946649"/>
            <a:ext cx="4777970" cy="602539"/>
          </a:xfrm>
          <a:prstGeom prst="rect">
            <a:avLst/>
          </a:prstGeom>
        </p:spPr>
        <p:txBody>
          <a:bodyPr/>
          <a:lstStyle>
            <a:lvl1pPr marL="0" indent="0">
              <a:lnSpc>
                <a:spcPct val="100000"/>
              </a:lnSpc>
              <a:spcBef>
                <a:spcPts val="300"/>
              </a:spcBef>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60" name="Text Placeholder 6">
            <a:extLst>
              <a:ext uri="{FF2B5EF4-FFF2-40B4-BE49-F238E27FC236}">
                <a16:creationId xmlns:a16="http://schemas.microsoft.com/office/drawing/2014/main" id="{F0E99FEB-5B24-4EDD-8BFC-D6E8035951AD}"/>
              </a:ext>
            </a:extLst>
          </p:cNvPr>
          <p:cNvSpPr>
            <a:spLocks noGrp="1"/>
          </p:cNvSpPr>
          <p:nvPr>
            <p:ph type="body" sz="quarter" idx="33"/>
          </p:nvPr>
        </p:nvSpPr>
        <p:spPr>
          <a:xfrm>
            <a:off x="6918810" y="5498390"/>
            <a:ext cx="4786379" cy="571501"/>
          </a:xfrm>
          <a:prstGeom prst="rect">
            <a:avLst/>
          </a:prstGeom>
        </p:spPr>
        <p:txBody>
          <a:bodyPr/>
          <a:lstStyle>
            <a:lvl1pPr marL="0" indent="0">
              <a:buNone/>
              <a:defRPr sz="12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1" name="Content Placeholder 10">
            <a:extLst>
              <a:ext uri="{FF2B5EF4-FFF2-40B4-BE49-F238E27FC236}">
                <a16:creationId xmlns:a16="http://schemas.microsoft.com/office/drawing/2014/main" id="{D54DBF8E-734A-471C-BE5B-C4589DC490E3}"/>
              </a:ext>
            </a:extLst>
          </p:cNvPr>
          <p:cNvSpPr>
            <a:spLocks noGrp="1"/>
          </p:cNvSpPr>
          <p:nvPr>
            <p:ph sz="quarter" idx="39" hasCustomPrompt="1"/>
          </p:nvPr>
        </p:nvSpPr>
        <p:spPr>
          <a:xfrm>
            <a:off x="495218" y="274320"/>
            <a:ext cx="3791773" cy="320040"/>
          </a:xfrm>
          <a:prstGeom prst="rect">
            <a:avLst/>
          </a:prstGeom>
        </p:spPr>
        <p:txBody>
          <a:bodyPr anchor="ctr"/>
          <a:lstStyle>
            <a:lvl1pPr marL="0" indent="0">
              <a:buNone/>
              <a:defRPr sz="1500" cap="all" spc="300" baseline="0">
                <a:solidFill>
                  <a:srgbClr val="150038"/>
                </a:solidFill>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15" name="Content Placeholder 14">
            <a:extLst>
              <a:ext uri="{FF2B5EF4-FFF2-40B4-BE49-F238E27FC236}">
                <a16:creationId xmlns:a16="http://schemas.microsoft.com/office/drawing/2014/main" id="{3C2B11B7-6E00-49F0-AE02-21EC5011019D}"/>
              </a:ext>
            </a:extLst>
          </p:cNvPr>
          <p:cNvSpPr>
            <a:spLocks noGrp="1"/>
          </p:cNvSpPr>
          <p:nvPr>
            <p:ph sz="quarter" idx="40" hasCustomPrompt="1"/>
          </p:nvPr>
        </p:nvSpPr>
        <p:spPr>
          <a:xfrm>
            <a:off x="495217" y="1005840"/>
            <a:ext cx="5607445" cy="320040"/>
          </a:xfrm>
          <a:prstGeom prst="rect">
            <a:avLst/>
          </a:prstGeom>
        </p:spPr>
        <p:txBody>
          <a:bodyPr/>
          <a:lstStyle>
            <a:lvl1pPr marL="0" indent="0">
              <a:buNone/>
              <a:defRPr sz="1500" b="1" cap="all" baseline="0">
                <a:solidFill>
                  <a:srgbClr val="0068FF"/>
                </a:solidFill>
                <a:latin typeface="Brown" pitchFamily="50" charset="0"/>
              </a:defRPr>
            </a:lvl1pPr>
          </a:lstStyle>
          <a:p>
            <a:pPr lvl="0"/>
            <a:r>
              <a:rPr lang="en-US"/>
              <a:t>EDIT MASTER TEXT STYLES</a:t>
            </a:r>
          </a:p>
        </p:txBody>
      </p:sp>
      <p:sp>
        <p:nvSpPr>
          <p:cNvPr id="19" name="Content Placeholder 18">
            <a:extLst>
              <a:ext uri="{FF2B5EF4-FFF2-40B4-BE49-F238E27FC236}">
                <a16:creationId xmlns:a16="http://schemas.microsoft.com/office/drawing/2014/main" id="{C99CF0CC-4913-48E1-9ECE-741E9B1B04D9}"/>
              </a:ext>
            </a:extLst>
          </p:cNvPr>
          <p:cNvSpPr>
            <a:spLocks noGrp="1"/>
          </p:cNvSpPr>
          <p:nvPr>
            <p:ph sz="quarter" idx="41"/>
          </p:nvPr>
        </p:nvSpPr>
        <p:spPr>
          <a:xfrm>
            <a:off x="495218" y="1850016"/>
            <a:ext cx="5600781" cy="745965"/>
          </a:xfrm>
          <a:prstGeom prst="rect">
            <a:avLst/>
          </a:prstGeom>
        </p:spPr>
        <p:txBody>
          <a:bodyPr/>
          <a:lstStyle>
            <a:lvl1pPr marL="0" indent="0">
              <a:buNone/>
              <a:defRPr sz="1800">
                <a:solidFill>
                  <a:srgbClr val="0068FF"/>
                </a:solidFill>
                <a:latin typeface="Brown" pitchFamily="50" charset="0"/>
              </a:defRPr>
            </a:lvl1pPr>
            <a:lvl2pPr marL="228600" indent="0">
              <a:buNone/>
              <a:defRPr/>
            </a:lvl2pPr>
          </a:lstStyle>
          <a:p>
            <a:pPr lvl="0"/>
            <a:r>
              <a:rPr lang="en-US"/>
              <a:t>Edit Master text styles</a:t>
            </a:r>
          </a:p>
        </p:txBody>
      </p:sp>
      <p:pic>
        <p:nvPicPr>
          <p:cNvPr id="36" name="Picture 35">
            <a:extLst>
              <a:ext uri="{FF2B5EF4-FFF2-40B4-BE49-F238E27FC236}">
                <a16:creationId xmlns:a16="http://schemas.microsoft.com/office/drawing/2014/main" id="{04385379-8BCF-47A8-883C-610E4817E0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50" y="6152661"/>
            <a:ext cx="1718537" cy="420319"/>
          </a:xfrm>
          <a:prstGeom prst="rect">
            <a:avLst/>
          </a:prstGeom>
        </p:spPr>
      </p:pic>
    </p:spTree>
    <p:extLst>
      <p:ext uri="{BB962C8B-B14F-4D97-AF65-F5344CB8AC3E}">
        <p14:creationId xmlns:p14="http://schemas.microsoft.com/office/powerpoint/2010/main" val="2263366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44">
          <p15:clr>
            <a:srgbClr val="FBAE40"/>
          </p15:clr>
        </p15:guide>
        <p15:guide id="4" orient="horz" pos="704">
          <p15:clr>
            <a:srgbClr val="FBAE40"/>
          </p15:clr>
        </p15:guide>
        <p15:guide id="5" pos="7366">
          <p15:clr>
            <a:srgbClr val="FBAE40"/>
          </p15:clr>
        </p15:guide>
        <p15:guide id="6"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183548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mplate Slide">
    <p:bg>
      <p:bgPr>
        <a:solidFill>
          <a:srgbClr val="150038"/>
        </a:solidFill>
        <a:effectLst/>
      </p:bgPr>
    </p:bg>
    <p:spTree>
      <p:nvGrpSpPr>
        <p:cNvPr id="1" name=""/>
        <p:cNvGrpSpPr/>
        <p:nvPr/>
      </p:nvGrpSpPr>
      <p:grpSpPr>
        <a:xfrm>
          <a:off x="0" y="0"/>
          <a:ext cx="0" cy="0"/>
          <a:chOff x="0" y="0"/>
          <a:chExt cx="0" cy="0"/>
        </a:xfrm>
      </p:grpSpPr>
      <p:sp>
        <p:nvSpPr>
          <p:cNvPr id="60" name="Text Placeholder 6">
            <a:extLst>
              <a:ext uri="{FF2B5EF4-FFF2-40B4-BE49-F238E27FC236}">
                <a16:creationId xmlns:a16="http://schemas.microsoft.com/office/drawing/2014/main" id="{F0E99FEB-5B24-4EDD-8BFC-D6E8035951AD}"/>
              </a:ext>
            </a:extLst>
          </p:cNvPr>
          <p:cNvSpPr>
            <a:spLocks noGrp="1"/>
          </p:cNvSpPr>
          <p:nvPr>
            <p:ph type="body" sz="quarter" idx="33"/>
          </p:nvPr>
        </p:nvSpPr>
        <p:spPr>
          <a:xfrm>
            <a:off x="4664957" y="6153288"/>
            <a:ext cx="7255278" cy="571501"/>
          </a:xfrm>
          <a:prstGeom prst="rect">
            <a:avLst/>
          </a:prstGeom>
        </p:spPr>
        <p:txBody>
          <a:bodyPr/>
          <a:lstStyle>
            <a:lvl1pPr marL="0" indent="0">
              <a:buNone/>
              <a:defRPr sz="1600" b="1">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57" name="Text Placeholder 2">
            <a:extLst>
              <a:ext uri="{FF2B5EF4-FFF2-40B4-BE49-F238E27FC236}">
                <a16:creationId xmlns:a16="http://schemas.microsoft.com/office/drawing/2014/main" id="{7E27C806-2514-4550-AB9F-AAB2C0554264}"/>
              </a:ext>
            </a:extLst>
          </p:cNvPr>
          <p:cNvSpPr>
            <a:spLocks noGrp="1"/>
          </p:cNvSpPr>
          <p:nvPr>
            <p:ph type="body" sz="quarter" idx="32" hasCustomPrompt="1"/>
          </p:nvPr>
        </p:nvSpPr>
        <p:spPr>
          <a:xfrm>
            <a:off x="4668208" y="4685954"/>
            <a:ext cx="7255278" cy="1439075"/>
          </a:xfrm>
          <a:prstGeom prst="rect">
            <a:avLst/>
          </a:prstGeom>
        </p:spPr>
        <p:txBody>
          <a:bodyPr/>
          <a:lstStyle>
            <a:lvl1pPr marL="0" indent="0">
              <a:lnSpc>
                <a:spcPct val="110000"/>
              </a:lnSpc>
              <a:buNone/>
              <a:defRPr sz="2400" b="0">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7" name="Text Placeholder 6">
            <a:extLst>
              <a:ext uri="{FF2B5EF4-FFF2-40B4-BE49-F238E27FC236}">
                <a16:creationId xmlns:a16="http://schemas.microsoft.com/office/drawing/2014/main" id="{8777ACA4-D48B-4871-8875-0F061EB39F20}"/>
              </a:ext>
            </a:extLst>
          </p:cNvPr>
          <p:cNvSpPr>
            <a:spLocks noGrp="1"/>
          </p:cNvSpPr>
          <p:nvPr>
            <p:ph type="body" sz="quarter" idx="27"/>
          </p:nvPr>
        </p:nvSpPr>
        <p:spPr>
          <a:xfrm>
            <a:off x="1817603" y="5282100"/>
            <a:ext cx="2853854" cy="396187"/>
          </a:xfrm>
          <a:prstGeom prst="rect">
            <a:avLst/>
          </a:prstGeom>
        </p:spPr>
        <p:txBody>
          <a:bodyPr/>
          <a:lstStyle>
            <a:lvl1pPr marL="0" indent="0">
              <a:buNone/>
              <a:defRPr lang="en-US" sz="1600" kern="1200" dirty="0">
                <a:solidFill>
                  <a:schemeClr val="bg1"/>
                </a:solidFill>
                <a:latin typeface="Brown" pitchFamily="50" charset="0"/>
                <a:ea typeface="+mn-ea"/>
                <a:cs typeface="+mn-c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457200" rtl="0" eaLnBrk="1" fontAlgn="auto" latinLnBrk="0" hangingPunct="1">
              <a:lnSpc>
                <a:spcPct val="110000"/>
              </a:lnSpc>
              <a:spcBef>
                <a:spcPts val="500"/>
              </a:spcBef>
              <a:spcAft>
                <a:spcPts val="0"/>
              </a:spcAft>
              <a:buClrTx/>
              <a:buSzTx/>
              <a:buFont typeface="Arial" panose="020B0604020202020204" pitchFamily="34" charset="0"/>
              <a:buNone/>
              <a:tabLst/>
            </a:pPr>
            <a:r>
              <a:rPr lang="en-US"/>
              <a:t>Edit Master text styles</a:t>
            </a:r>
          </a:p>
        </p:txBody>
      </p:sp>
      <p:sp>
        <p:nvSpPr>
          <p:cNvPr id="21" name="Text Placeholder 2">
            <a:extLst>
              <a:ext uri="{FF2B5EF4-FFF2-40B4-BE49-F238E27FC236}">
                <a16:creationId xmlns:a16="http://schemas.microsoft.com/office/drawing/2014/main" id="{FC426A37-DE44-3B49-8CFE-59966E886660}"/>
              </a:ext>
            </a:extLst>
          </p:cNvPr>
          <p:cNvSpPr>
            <a:spLocks noGrp="1"/>
          </p:cNvSpPr>
          <p:nvPr>
            <p:ph type="body" sz="quarter" idx="13" hasCustomPrompt="1"/>
          </p:nvPr>
        </p:nvSpPr>
        <p:spPr>
          <a:xfrm>
            <a:off x="793668" y="5283265"/>
            <a:ext cx="1017588" cy="355600"/>
          </a:xfrm>
          <a:prstGeom prst="rect">
            <a:avLst/>
          </a:prstGeom>
        </p:spPr>
        <p:txBody>
          <a:bodyPr anchor="t"/>
          <a:lstStyle>
            <a:lvl1pPr marL="0" indent="0">
              <a:buNone/>
              <a:defRPr lang="en-US" sz="2400" b="1" kern="1200" dirty="0">
                <a:solidFill>
                  <a:srgbClr val="81D947"/>
                </a:solidFill>
                <a:latin typeface="Brown" pitchFamily="50" charset="0"/>
                <a:ea typeface="+mn-ea"/>
                <a:cs typeface="+mn-cs"/>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COPY</a:t>
            </a:r>
          </a:p>
        </p:txBody>
      </p:sp>
      <p:sp>
        <p:nvSpPr>
          <p:cNvPr id="13" name="Content Placeholder 12">
            <a:extLst>
              <a:ext uri="{FF2B5EF4-FFF2-40B4-BE49-F238E27FC236}">
                <a16:creationId xmlns:a16="http://schemas.microsoft.com/office/drawing/2014/main" id="{72A083DC-492D-4518-9DCF-552D4FA16BC8}"/>
              </a:ext>
            </a:extLst>
          </p:cNvPr>
          <p:cNvSpPr>
            <a:spLocks noGrp="1"/>
          </p:cNvSpPr>
          <p:nvPr>
            <p:ph sz="quarter" idx="34"/>
          </p:nvPr>
        </p:nvSpPr>
        <p:spPr>
          <a:xfrm>
            <a:off x="793668" y="6216515"/>
            <a:ext cx="3871287" cy="355600"/>
          </a:xfrm>
          <a:prstGeom prst="rect">
            <a:avLst/>
          </a:prstGeom>
        </p:spPr>
        <p:txBody>
          <a:bodyPr/>
          <a:lstStyle>
            <a:lvl1pPr marL="0" indent="0">
              <a:buNone/>
              <a:defRPr sz="800">
                <a:solidFill>
                  <a:schemeClr val="bg1"/>
                </a:solidFill>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35" name="Content Placeholder 7">
            <a:extLst>
              <a:ext uri="{FF2B5EF4-FFF2-40B4-BE49-F238E27FC236}">
                <a16:creationId xmlns:a16="http://schemas.microsoft.com/office/drawing/2014/main" id="{7D08A0A1-1FD3-4196-A8F4-ED5B45FFDE19}"/>
              </a:ext>
            </a:extLst>
          </p:cNvPr>
          <p:cNvSpPr>
            <a:spLocks noGrp="1"/>
          </p:cNvSpPr>
          <p:nvPr>
            <p:ph sz="quarter" idx="25"/>
          </p:nvPr>
        </p:nvSpPr>
        <p:spPr>
          <a:xfrm>
            <a:off x="1817604" y="4813448"/>
            <a:ext cx="2838190"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600" kern="1200" dirty="0">
                <a:solidFill>
                  <a:schemeClr val="bg1"/>
                </a:solidFill>
                <a:latin typeface="Brown" pitchFamily="50" charset="0"/>
                <a:ea typeface="+mn-ea"/>
                <a:cs typeface="+mn-cs"/>
              </a:defRPr>
            </a:lvl1pPr>
            <a:lvl2pPr>
              <a:defRPr/>
            </a:lvl2pPr>
            <a:lvl3pPr>
              <a:defRPr/>
            </a:lvl3pPr>
            <a:lvl4pPr>
              <a:defRPr/>
            </a:lvl4pPr>
            <a:lvl5pPr>
              <a:defRPr/>
            </a:lvl5pPr>
          </a:lstStyle>
          <a:p>
            <a:pPr marL="0" marR="0" lvl="0" indent="0" algn="l" defTabSz="457200" rtl="0" eaLnBrk="1" fontAlgn="auto" latinLnBrk="0" hangingPunct="1">
              <a:lnSpc>
                <a:spcPct val="110000"/>
              </a:lnSpc>
              <a:spcBef>
                <a:spcPts val="500"/>
              </a:spcBef>
              <a:spcAft>
                <a:spcPts val="0"/>
              </a:spcAft>
              <a:buClrTx/>
              <a:buSzTx/>
              <a:buFont typeface="Arial" panose="020B0604020202020204" pitchFamily="34" charset="0"/>
              <a:buNone/>
              <a:tabLst/>
            </a:pPr>
            <a:r>
              <a:rPr lang="en-US"/>
              <a:t>Edit Master text styles</a:t>
            </a:r>
          </a:p>
        </p:txBody>
      </p:sp>
      <p:sp>
        <p:nvSpPr>
          <p:cNvPr id="34" name="Text Placeholder 2">
            <a:extLst>
              <a:ext uri="{FF2B5EF4-FFF2-40B4-BE49-F238E27FC236}">
                <a16:creationId xmlns:a16="http://schemas.microsoft.com/office/drawing/2014/main" id="{3262244C-63CA-47C8-98E9-2E231EE131F5}"/>
              </a:ext>
            </a:extLst>
          </p:cNvPr>
          <p:cNvSpPr>
            <a:spLocks noGrp="1"/>
          </p:cNvSpPr>
          <p:nvPr>
            <p:ph type="body" sz="quarter" idx="24" hasCustomPrompt="1"/>
          </p:nvPr>
        </p:nvSpPr>
        <p:spPr>
          <a:xfrm>
            <a:off x="793668" y="4754921"/>
            <a:ext cx="1026751" cy="424657"/>
          </a:xfrm>
          <a:prstGeom prst="rect">
            <a:avLst/>
          </a:prstGeom>
        </p:spPr>
        <p:txBody>
          <a:bodyPr bIns="45720" anchor="ctr"/>
          <a:lstStyle>
            <a:lvl1pPr marL="0" indent="0">
              <a:lnSpc>
                <a:spcPct val="110000"/>
              </a:lnSpc>
              <a:buNone/>
              <a:defRPr lang="en-US" sz="2400" b="1" kern="1200" dirty="0">
                <a:solidFill>
                  <a:srgbClr val="81D947"/>
                </a:solidFill>
                <a:latin typeface="Brown" pitchFamily="50" charset="0"/>
                <a:ea typeface="+mn-ea"/>
                <a:cs typeface="+mn-cs"/>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marL="0" lvl="0" indent="0" algn="l" defTabSz="914400" rtl="0" eaLnBrk="1" latinLnBrk="0" hangingPunct="1">
              <a:lnSpc>
                <a:spcPct val="110000"/>
              </a:lnSpc>
              <a:spcBef>
                <a:spcPts val="500"/>
              </a:spcBef>
              <a:buFont typeface="Arial" panose="020B0604020202020204" pitchFamily="34" charset="0"/>
              <a:buNone/>
            </a:pPr>
            <a:r>
              <a:rPr lang="en-US"/>
              <a:t>COPY</a:t>
            </a:r>
          </a:p>
        </p:txBody>
      </p:sp>
      <p:sp>
        <p:nvSpPr>
          <p:cNvPr id="33" name="Content Placeholder 7">
            <a:extLst>
              <a:ext uri="{FF2B5EF4-FFF2-40B4-BE49-F238E27FC236}">
                <a16:creationId xmlns:a16="http://schemas.microsoft.com/office/drawing/2014/main" id="{4D5E68D0-03F1-4144-B0B1-C0FC43ABB3C3}"/>
              </a:ext>
            </a:extLst>
          </p:cNvPr>
          <p:cNvSpPr>
            <a:spLocks noGrp="1"/>
          </p:cNvSpPr>
          <p:nvPr>
            <p:ph sz="quarter" idx="23"/>
          </p:nvPr>
        </p:nvSpPr>
        <p:spPr>
          <a:xfrm>
            <a:off x="1817604" y="4298261"/>
            <a:ext cx="2853854" cy="354138"/>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600" kern="1200" dirty="0">
                <a:solidFill>
                  <a:schemeClr val="bg1"/>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2" name="Text Placeholder 2">
            <a:extLst>
              <a:ext uri="{FF2B5EF4-FFF2-40B4-BE49-F238E27FC236}">
                <a16:creationId xmlns:a16="http://schemas.microsoft.com/office/drawing/2014/main" id="{33EC64FF-654E-4793-9890-01C288EA60D6}"/>
              </a:ext>
            </a:extLst>
          </p:cNvPr>
          <p:cNvSpPr>
            <a:spLocks noGrp="1"/>
          </p:cNvSpPr>
          <p:nvPr>
            <p:ph type="body" sz="quarter" idx="22" hasCustomPrompt="1"/>
          </p:nvPr>
        </p:nvSpPr>
        <p:spPr>
          <a:xfrm>
            <a:off x="793669" y="4248199"/>
            <a:ext cx="1023933" cy="393151"/>
          </a:xfrm>
          <a:prstGeom prst="rect">
            <a:avLst/>
          </a:prstGeom>
        </p:spPr>
        <p:txBody>
          <a:bodyPr tIns="45720" bIns="45720" anchor="ctr"/>
          <a:lstStyle>
            <a:lvl1pPr marL="0" indent="0" algn="l" defTabSz="914400" rtl="0" eaLnBrk="1" latinLnBrk="0" hangingPunct="1">
              <a:lnSpc>
                <a:spcPct val="110000"/>
              </a:lnSpc>
              <a:buNone/>
              <a:defRPr lang="en-US" sz="2400" b="1" kern="1200" dirty="0">
                <a:solidFill>
                  <a:srgbClr val="81D947"/>
                </a:solidFill>
                <a:latin typeface="Brown" pitchFamily="50" charset="0"/>
                <a:ea typeface="+mn-ea"/>
                <a:cs typeface="+mn-cs"/>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COPY</a:t>
            </a:r>
          </a:p>
        </p:txBody>
      </p:sp>
      <p:sp>
        <p:nvSpPr>
          <p:cNvPr id="8" name="Content Placeholder 7">
            <a:extLst>
              <a:ext uri="{FF2B5EF4-FFF2-40B4-BE49-F238E27FC236}">
                <a16:creationId xmlns:a16="http://schemas.microsoft.com/office/drawing/2014/main" id="{5BD42E10-F446-41E5-970D-AD423E2C68CC}"/>
              </a:ext>
            </a:extLst>
          </p:cNvPr>
          <p:cNvSpPr>
            <a:spLocks noGrp="1"/>
          </p:cNvSpPr>
          <p:nvPr>
            <p:ph sz="quarter" idx="21"/>
          </p:nvPr>
        </p:nvSpPr>
        <p:spPr>
          <a:xfrm>
            <a:off x="1817603" y="3755091"/>
            <a:ext cx="2838190" cy="404462"/>
          </a:xfrm>
          <a:prstGeom prst="rect">
            <a:avLst/>
          </a:prstGeom>
        </p:spPr>
        <p:txBody>
          <a:bodyPr tIns="45720"/>
          <a:lstStyle>
            <a:lvl1pPr marL="0" marR="0" indent="0" algn="l" defTabSz="457200" rtl="0" eaLnBrk="1" fontAlgn="auto" latinLnBrk="0" hangingPunct="1">
              <a:lnSpc>
                <a:spcPct val="100000"/>
              </a:lnSpc>
              <a:spcBef>
                <a:spcPts val="500"/>
              </a:spcBef>
              <a:spcAft>
                <a:spcPts val="0"/>
              </a:spcAft>
              <a:buClrTx/>
              <a:buSzTx/>
              <a:buFont typeface="Arial" panose="020B0604020202020204" pitchFamily="34" charset="0"/>
              <a:buNone/>
              <a:tabLst/>
              <a:defRPr lang="en-US" sz="1600" kern="1200" dirty="0">
                <a:solidFill>
                  <a:schemeClr val="bg1"/>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17" name="Picture Placeholder 16">
            <a:extLst>
              <a:ext uri="{FF2B5EF4-FFF2-40B4-BE49-F238E27FC236}">
                <a16:creationId xmlns:a16="http://schemas.microsoft.com/office/drawing/2014/main" id="{01B35590-6359-4FEC-AE5C-7B9EADDA2B09}"/>
              </a:ext>
            </a:extLst>
          </p:cNvPr>
          <p:cNvSpPr>
            <a:spLocks noGrp="1"/>
          </p:cNvSpPr>
          <p:nvPr>
            <p:ph type="pic" sz="quarter" idx="38" hasCustomPrompt="1"/>
          </p:nvPr>
        </p:nvSpPr>
        <p:spPr>
          <a:xfrm>
            <a:off x="4013200" y="1545771"/>
            <a:ext cx="8178800" cy="5306841"/>
          </a:xfrm>
          <a:prstGeom prst="rect">
            <a:avLst/>
          </a:prstGeom>
        </p:spPr>
        <p:txBody>
          <a:bodyPr anchor="ctr"/>
          <a:lstStyle>
            <a:lvl1pPr marL="0" indent="0" algn="ctr">
              <a:buNone/>
              <a:defRPr b="1">
                <a:solidFill>
                  <a:schemeClr val="bg1"/>
                </a:solidFill>
                <a:latin typeface="Brown" pitchFamily="50" charset="0"/>
              </a:defRPr>
            </a:lvl1pPr>
          </a:lstStyle>
          <a:p>
            <a:r>
              <a:rPr lang="en-US"/>
              <a:t>Click and </a:t>
            </a:r>
            <a:br>
              <a:rPr lang="en-US"/>
            </a:br>
            <a:r>
              <a:rPr lang="en-US"/>
              <a:t>insert picture </a:t>
            </a:r>
            <a:br>
              <a:rPr lang="en-US"/>
            </a:br>
            <a:r>
              <a:rPr lang="en-US"/>
              <a:t>and send </a:t>
            </a:r>
            <a:br>
              <a:rPr lang="en-US"/>
            </a:br>
            <a:r>
              <a:rPr lang="en-US"/>
              <a:t>to back</a:t>
            </a:r>
          </a:p>
        </p:txBody>
      </p:sp>
      <p:sp>
        <p:nvSpPr>
          <p:cNvPr id="18" name="Text Placeholder 2">
            <a:extLst>
              <a:ext uri="{FF2B5EF4-FFF2-40B4-BE49-F238E27FC236}">
                <a16:creationId xmlns:a16="http://schemas.microsoft.com/office/drawing/2014/main" id="{94AFD243-FC46-4B45-978D-A1F867E3DBBE}"/>
              </a:ext>
            </a:extLst>
          </p:cNvPr>
          <p:cNvSpPr>
            <a:spLocks noGrp="1"/>
          </p:cNvSpPr>
          <p:nvPr>
            <p:ph type="body" sz="quarter" idx="11" hasCustomPrompt="1"/>
          </p:nvPr>
        </p:nvSpPr>
        <p:spPr>
          <a:xfrm>
            <a:off x="793669" y="3750197"/>
            <a:ext cx="1023934" cy="395235"/>
          </a:xfrm>
          <a:prstGeom prst="rect">
            <a:avLst/>
          </a:prstGeom>
        </p:spPr>
        <p:txBody>
          <a:bodyPr tIns="45720" bIns="45720" anchor="ctr"/>
          <a:lstStyle>
            <a:lvl1pPr marL="0" indent="0">
              <a:lnSpc>
                <a:spcPct val="110000"/>
              </a:lnSpc>
              <a:buNone/>
              <a:defRPr sz="2400" b="1">
                <a:solidFill>
                  <a:srgbClr val="81D947"/>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COPY</a:t>
            </a:r>
          </a:p>
        </p:txBody>
      </p:sp>
      <p:sp>
        <p:nvSpPr>
          <p:cNvPr id="6" name="Content Placeholder 5">
            <a:extLst>
              <a:ext uri="{FF2B5EF4-FFF2-40B4-BE49-F238E27FC236}">
                <a16:creationId xmlns:a16="http://schemas.microsoft.com/office/drawing/2014/main" id="{CA068E33-B441-46CB-8B11-8B3E91FC7184}"/>
              </a:ext>
            </a:extLst>
          </p:cNvPr>
          <p:cNvSpPr>
            <a:spLocks noGrp="1"/>
          </p:cNvSpPr>
          <p:nvPr>
            <p:ph sz="quarter" idx="20" hasCustomPrompt="1"/>
          </p:nvPr>
        </p:nvSpPr>
        <p:spPr>
          <a:xfrm>
            <a:off x="793668" y="3420448"/>
            <a:ext cx="5055048" cy="347885"/>
          </a:xfrm>
          <a:prstGeom prst="rect">
            <a:avLst/>
          </a:prstGeom>
        </p:spPr>
        <p:txBody>
          <a:bodyPr/>
          <a:lstStyle>
            <a:lvl1pPr marL="0" indent="0">
              <a:buNone/>
              <a:defRPr kumimoji="0" lang="en-US" sz="1600" b="1" i="0" u="none" strike="noStrike" cap="none" spc="0" normalizeH="0" baseline="0" dirty="0">
                <a:ln>
                  <a:noFill/>
                </a:ln>
                <a:solidFill>
                  <a:schemeClr val="bg1"/>
                </a:solidFill>
                <a:effectLst/>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fontAlgn="auto" latinLnBrk="0" hangingPunct="0">
              <a:lnSpc>
                <a:spcPct val="100000"/>
              </a:lnSpc>
              <a:spcBef>
                <a:spcPts val="0"/>
              </a:spcBef>
              <a:spcAft>
                <a:spcPts val="0"/>
              </a:spcAft>
              <a:buClrTx/>
              <a:buSzTx/>
              <a:buFontTx/>
              <a:buNone/>
              <a:tabLst/>
              <a:defRPr/>
            </a:pPr>
            <a:r>
              <a:rPr lang="en-US"/>
              <a:t>EDIT MASTER TEXT STYLES</a:t>
            </a:r>
          </a:p>
          <a:p>
            <a:pPr marL="0" marR="0" lvl="0" indent="0" algn="l" defTabSz="228600" rtl="0" fontAlgn="auto" latinLnBrk="0" hangingPunct="0">
              <a:lnSpc>
                <a:spcPct val="100000"/>
              </a:lnSpc>
              <a:spcBef>
                <a:spcPts val="0"/>
              </a:spcBef>
              <a:spcAft>
                <a:spcPts val="0"/>
              </a:spcAft>
              <a:buClrTx/>
              <a:buSzTx/>
              <a:buFontTx/>
              <a:buNone/>
              <a:tabLst/>
              <a:defRPr/>
            </a:pPr>
            <a:endParaRPr lang="en-US"/>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793668" y="1020113"/>
            <a:ext cx="5055048" cy="1120467"/>
          </a:xfrm>
          <a:prstGeom prst="rect">
            <a:avLst/>
          </a:prstGeom>
        </p:spPr>
        <p:txBody>
          <a:bodyPr tIns="91440" bIns="91440"/>
          <a:lstStyle>
            <a:lvl1pPr marL="0" indent="0">
              <a:lnSpc>
                <a:spcPct val="90000"/>
              </a:lnSpc>
              <a:spcBef>
                <a:spcPts val="0"/>
              </a:spcBef>
              <a:buNone/>
              <a:defRPr sz="8000" b="0" cap="all" baseline="0">
                <a:solidFill>
                  <a:srgbClr val="81D947"/>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Title 2</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793668" y="539230"/>
            <a:ext cx="5055048" cy="879102"/>
          </a:xfrm>
          <a:prstGeom prst="rect">
            <a:avLst/>
          </a:prstGeom>
        </p:spPr>
        <p:txBody>
          <a:bodyPr tIns="45720" anchor="ctr"/>
          <a:lstStyle>
            <a:lvl1pPr marL="0" indent="0">
              <a:buNone/>
              <a:defRPr sz="5800" b="0" cap="all" baseline="0">
                <a:solidFill>
                  <a:srgbClr val="00D9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Title 1</a:t>
            </a:r>
          </a:p>
        </p:txBody>
      </p:sp>
      <p:sp>
        <p:nvSpPr>
          <p:cNvPr id="4" name="Content Placeholder 3">
            <a:extLst>
              <a:ext uri="{FF2B5EF4-FFF2-40B4-BE49-F238E27FC236}">
                <a16:creationId xmlns:a16="http://schemas.microsoft.com/office/drawing/2014/main" id="{478B3A80-19FB-4FD2-A312-55CB5B4CB1F2}"/>
              </a:ext>
            </a:extLst>
          </p:cNvPr>
          <p:cNvSpPr>
            <a:spLocks noGrp="1"/>
          </p:cNvSpPr>
          <p:nvPr>
            <p:ph sz="quarter" idx="19" hasCustomPrompt="1"/>
          </p:nvPr>
        </p:nvSpPr>
        <p:spPr>
          <a:xfrm>
            <a:off x="793668" y="2293323"/>
            <a:ext cx="5068888" cy="451826"/>
          </a:xfrm>
          <a:prstGeom prst="rect">
            <a:avLst/>
          </a:prstGeom>
        </p:spPr>
        <p:txBody>
          <a:bodyPr/>
          <a:lstStyle>
            <a:lvl1pPr marL="0" indent="0">
              <a:buNone/>
              <a:defRPr kumimoji="0" lang="en-US" sz="2400" b="0" i="0" u="none" strike="noStrike" kern="0" cap="none" spc="0" normalizeH="0" baseline="0" dirty="0" smtClean="0">
                <a:ln>
                  <a:noFill/>
                </a:ln>
                <a:solidFill>
                  <a:srgbClr val="00E0FF"/>
                </a:solidFill>
                <a:effectLst/>
                <a:uLnTx/>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eaLnBrk="1" fontAlgn="auto" latinLnBrk="0" hangingPunct="0">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457147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04">
          <p15:clr>
            <a:srgbClr val="FBAE40"/>
          </p15:clr>
        </p15:guide>
        <p15:guide id="4" orient="horz" pos="704">
          <p15:clr>
            <a:srgbClr val="FBAE40"/>
          </p15:clr>
        </p15:guide>
        <p15:guide id="5" pos="57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y Split Navy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09F27E-4D36-4FC5-B7CA-FDB256632C65}"/>
              </a:ext>
            </a:extLst>
          </p:cNvPr>
          <p:cNvSpPr/>
          <p:nvPr userDrawn="1"/>
        </p:nvSpPr>
        <p:spPr>
          <a:xfrm>
            <a:off x="-4"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2A74EE-9143-4BB2-8AA0-7E5B4DE0242B}"/>
              </a:ext>
            </a:extLst>
          </p:cNvPr>
          <p:cNvGrpSpPr/>
          <p:nvPr userDrawn="1"/>
        </p:nvGrpSpPr>
        <p:grpSpPr>
          <a:xfrm>
            <a:off x="7717160" y="0"/>
            <a:ext cx="4474839" cy="6858000"/>
            <a:chOff x="7717162" y="0"/>
            <a:chExt cx="4474839" cy="6858000"/>
          </a:xfrm>
          <a:solidFill>
            <a:schemeClr val="bg1">
              <a:alpha val="21000"/>
            </a:schemeClr>
          </a:solidFill>
        </p:grpSpPr>
        <p:sp>
          <p:nvSpPr>
            <p:cNvPr id="14" name="Freeform 12">
              <a:extLst>
                <a:ext uri="{FF2B5EF4-FFF2-40B4-BE49-F238E27FC236}">
                  <a16:creationId xmlns:a16="http://schemas.microsoft.com/office/drawing/2014/main" id="{A50EEA23-80BC-41B2-A087-FB14E38294D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16">
              <a:extLst>
                <a:ext uri="{FF2B5EF4-FFF2-40B4-BE49-F238E27FC236}">
                  <a16:creationId xmlns:a16="http://schemas.microsoft.com/office/drawing/2014/main" id="{47E26A32-6358-4D96-A097-112C51D43CD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14">
              <a:extLst>
                <a:ext uri="{FF2B5EF4-FFF2-40B4-BE49-F238E27FC236}">
                  <a16:creationId xmlns:a16="http://schemas.microsoft.com/office/drawing/2014/main" id="{2591C133-909B-4885-B302-49EC2A04D75A}"/>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1F0D9A6-0B36-0045-82FF-3B030C1A06B4}"/>
              </a:ext>
            </a:extLst>
          </p:cNvPr>
          <p:cNvSpPr/>
          <p:nvPr userDrawn="1"/>
        </p:nvSpPr>
        <p:spPr>
          <a:xfrm>
            <a:off x="0" y="0"/>
            <a:ext cx="6096000" cy="6858000"/>
          </a:xfrm>
          <a:prstGeom prst="rect">
            <a:avLst/>
          </a:prstGeom>
          <a:solidFill>
            <a:srgbClr val="1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4">
            <a:extLst>
              <a:ext uri="{FF2B5EF4-FFF2-40B4-BE49-F238E27FC236}">
                <a16:creationId xmlns:a16="http://schemas.microsoft.com/office/drawing/2014/main" id="{0359E05A-4DF2-644F-8B4E-34B9B688F1B0}"/>
              </a:ext>
            </a:extLst>
          </p:cNvPr>
          <p:cNvSpPr>
            <a:spLocks noGrp="1"/>
          </p:cNvSpPr>
          <p:nvPr>
            <p:ph type="title"/>
          </p:nvPr>
        </p:nvSpPr>
        <p:spPr bwMode="ltGray">
          <a:xfrm>
            <a:off x="838199" y="705312"/>
            <a:ext cx="5273039" cy="1115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a:t>
            </a:r>
          </a:p>
        </p:txBody>
      </p:sp>
      <p:sp>
        <p:nvSpPr>
          <p:cNvPr id="3" name="Text Placeholder 2">
            <a:extLst>
              <a:ext uri="{FF2B5EF4-FFF2-40B4-BE49-F238E27FC236}">
                <a16:creationId xmlns:a16="http://schemas.microsoft.com/office/drawing/2014/main" id="{F0239DBC-FE20-4F72-A818-A6B45F11E43B}"/>
              </a:ext>
            </a:extLst>
          </p:cNvPr>
          <p:cNvSpPr>
            <a:spLocks noGrp="1"/>
          </p:cNvSpPr>
          <p:nvPr>
            <p:ph type="body" sz="quarter" idx="11"/>
          </p:nvPr>
        </p:nvSpPr>
        <p:spPr>
          <a:xfrm>
            <a:off x="822325" y="1495223"/>
            <a:ext cx="5273675" cy="1701800"/>
          </a:xfrm>
          <a:prstGeom prst="rect">
            <a:avLst/>
          </a:prstGeom>
        </p:spPr>
        <p:txBody>
          <a:bodyPr/>
          <a:lstStyle>
            <a:lvl1pPr marL="57150"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1pPr>
            <a:lvl2pPr marL="334396"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2pPr>
            <a:lvl3pPr marL="611642"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3pPr>
            <a:lvl4pPr marL="888888"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4pPr>
            <a:lvl5pPr marL="1166134"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a:solidFill>
                  <a:schemeClr val="bg1"/>
                </a:solidFill>
                <a:latin typeface="Brown" pitchFamily="2" charset="77"/>
                <a:ea typeface="+mn-ea"/>
                <a:cs typeface="+mn-cs"/>
              </a:defRPr>
            </a:lvl5pPr>
          </a:lstStyle>
          <a:p>
            <a:pPr lvl="0"/>
            <a:r>
              <a:rPr lang="en-US"/>
              <a:t>Edit Master text styles</a:t>
            </a:r>
          </a:p>
        </p:txBody>
      </p:sp>
    </p:spTree>
    <p:extLst>
      <p:ext uri="{BB962C8B-B14F-4D97-AF65-F5344CB8AC3E}">
        <p14:creationId xmlns:p14="http://schemas.microsoft.com/office/powerpoint/2010/main" val="1353509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F171FD-6C78-4287-95A0-5ABD156F8F0B}"/>
              </a:ext>
            </a:extLst>
          </p:cNvPr>
          <p:cNvSpPr/>
          <p:nvPr userDrawn="1"/>
        </p:nvSpPr>
        <p:spPr>
          <a:xfrm>
            <a:off x="0" y="0"/>
            <a:ext cx="78086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74811F-6825-4BB0-BEC2-1462818FFAF7}"/>
              </a:ext>
            </a:extLst>
          </p:cNvPr>
          <p:cNvSpPr/>
          <p:nvPr userDrawn="1"/>
        </p:nvSpPr>
        <p:spPr>
          <a:xfrm>
            <a:off x="7613150" y="0"/>
            <a:ext cx="457885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609DDF7-C610-4256-8C67-404F8BA8A46E}"/>
              </a:ext>
            </a:extLst>
          </p:cNvPr>
          <p:cNvGrpSpPr/>
          <p:nvPr userDrawn="1"/>
        </p:nvGrpSpPr>
        <p:grpSpPr>
          <a:xfrm>
            <a:off x="7717162" y="0"/>
            <a:ext cx="4474839" cy="6858000"/>
            <a:chOff x="7717162" y="0"/>
            <a:chExt cx="4474839" cy="6858000"/>
          </a:xfrm>
          <a:solidFill>
            <a:srgbClr val="151F6D">
              <a:alpha val="16000"/>
            </a:srgbClr>
          </a:solidFill>
        </p:grpSpPr>
        <p:sp>
          <p:nvSpPr>
            <p:cNvPr id="11" name="Freeform 5">
              <a:extLst>
                <a:ext uri="{FF2B5EF4-FFF2-40B4-BE49-F238E27FC236}">
                  <a16:creationId xmlns:a16="http://schemas.microsoft.com/office/drawing/2014/main" id="{8EEE72B7-C2CD-4925-8384-81922C77BA63}"/>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3" name="Freeform 6">
              <a:extLst>
                <a:ext uri="{FF2B5EF4-FFF2-40B4-BE49-F238E27FC236}">
                  <a16:creationId xmlns:a16="http://schemas.microsoft.com/office/drawing/2014/main" id="{DCD54099-11D2-46C6-ABCF-64D42E8FC971}"/>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4" name="Freeform 7">
              <a:extLst>
                <a:ext uri="{FF2B5EF4-FFF2-40B4-BE49-F238E27FC236}">
                  <a16:creationId xmlns:a16="http://schemas.microsoft.com/office/drawing/2014/main" id="{CCD3FF28-5A7E-4FF6-8D32-7BD6227CE984}"/>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14038" y="708021"/>
            <a:ext cx="6104680" cy="12237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0" name="Text Placeholder 3">
            <a:extLst>
              <a:ext uri="{FF2B5EF4-FFF2-40B4-BE49-F238E27FC236}">
                <a16:creationId xmlns:a16="http://schemas.microsoft.com/office/drawing/2014/main" id="{9CFA39C8-1203-4CF3-8103-D15DA356FBD9}"/>
              </a:ext>
            </a:extLst>
          </p:cNvPr>
          <p:cNvSpPr>
            <a:spLocks noGrp="1"/>
          </p:cNvSpPr>
          <p:nvPr>
            <p:ph type="body" sz="quarter" idx="11" hasCustomPrompt="1"/>
          </p:nvPr>
        </p:nvSpPr>
        <p:spPr>
          <a:xfrm>
            <a:off x="8198778" y="908119"/>
            <a:ext cx="3337560" cy="5298898"/>
          </a:xfrm>
          <a:prstGeom prst="rect">
            <a:avLst/>
          </a:prstGeom>
        </p:spPr>
        <p:txBody>
          <a:bodyPr/>
          <a:lstStyle>
            <a:lvl1pPr marL="0" indent="0">
              <a:lnSpc>
                <a:spcPct val="120000"/>
              </a:lnSpc>
              <a:spcBef>
                <a:spcPts val="3600"/>
              </a:spcBef>
              <a:buNone/>
              <a:defRPr lang="en-US" sz="1800" b="0" i="0" kern="1200" baseline="0" dirty="0">
                <a:solidFill>
                  <a:schemeClr val="bg1"/>
                </a:solidFill>
                <a:latin typeface="Brown" pitchFamily="50" charset="0"/>
                <a:ea typeface="+mn-ea"/>
                <a:cs typeface="+mn-cs"/>
              </a:defRPr>
            </a:lvl1pPr>
            <a:lvl2pPr marL="457200" indent="0">
              <a:buNone/>
              <a:defRPr sz="1800" b="1">
                <a:latin typeface="Brown" pitchFamily="50" charset="0"/>
              </a:defRPr>
            </a:lvl2pPr>
            <a:lvl3pPr marL="914400" indent="0">
              <a:buNone/>
              <a:defRPr sz="1800" b="1">
                <a:latin typeface="Brown" pitchFamily="50" charset="0"/>
              </a:defRPr>
            </a:lvl3pPr>
            <a:lvl4pPr marL="1371600" indent="0">
              <a:buNone/>
              <a:defRPr sz="1800" b="1">
                <a:latin typeface="Brown" pitchFamily="50" charset="0"/>
              </a:defRPr>
            </a:lvl4pPr>
            <a:lvl5pPr marL="1828800" indent="0">
              <a:buNone/>
              <a:defRPr sz="1800" b="1">
                <a:latin typeface="Brown" pitchFamily="50" charset="0"/>
              </a:defRPr>
            </a:lvl5pPr>
          </a:lstStyle>
          <a:p>
            <a:pPr marL="0" lvl="0" indent="0" algn="l" defTabSz="914400" rtl="0" eaLnBrk="1" latinLnBrk="0" hangingPunct="1">
              <a:lnSpc>
                <a:spcPct val="120000"/>
              </a:lnSpc>
              <a:spcBef>
                <a:spcPts val="3600"/>
              </a:spcBef>
              <a:buFont typeface="Arial" panose="020B0604020202020204" pitchFamily="34" charset="0"/>
              <a:buNone/>
            </a:pPr>
            <a:r>
              <a:rPr lang="en-US"/>
              <a:t>Edit master text styles</a:t>
            </a:r>
          </a:p>
        </p:txBody>
      </p:sp>
      <p:sp>
        <p:nvSpPr>
          <p:cNvPr id="12" name="Text Placeholder 11">
            <a:extLst>
              <a:ext uri="{FF2B5EF4-FFF2-40B4-BE49-F238E27FC236}">
                <a16:creationId xmlns:a16="http://schemas.microsoft.com/office/drawing/2014/main" id="{A9A11DFA-779C-4EB7-9E5A-F05030BE1754}"/>
              </a:ext>
            </a:extLst>
          </p:cNvPr>
          <p:cNvSpPr>
            <a:spLocks noGrp="1"/>
          </p:cNvSpPr>
          <p:nvPr>
            <p:ph type="body" sz="quarter" idx="12" hasCustomPrompt="1"/>
          </p:nvPr>
        </p:nvSpPr>
        <p:spPr>
          <a:xfrm>
            <a:off x="814038" y="6558662"/>
            <a:ext cx="6022975" cy="290260"/>
          </a:xfrm>
          <a:prstGeom prst="rect">
            <a:avLst/>
          </a:prstGeom>
        </p:spPr>
        <p:txBody>
          <a:bodyPr/>
          <a:lstStyle>
            <a:lvl1pPr marL="0" indent="0">
              <a:buNone/>
              <a:defRPr lang="en-US" sz="800" kern="1200" dirty="0">
                <a:solidFill>
                  <a:schemeClr val="tx1"/>
                </a:solidFill>
                <a:latin typeface="Brown" pitchFamily="50" charset="0"/>
                <a:ea typeface="+mn-ea"/>
                <a:cs typeface="+mn-cs"/>
              </a:defRPr>
            </a:lvl1pPr>
            <a:lvl2pPr marL="457200" indent="0">
              <a:buNone/>
              <a:defRPr sz="800">
                <a:latin typeface="Brown" pitchFamily="50" charset="0"/>
              </a:defRPr>
            </a:lvl2pPr>
            <a:lvl3pPr marL="914400" indent="0">
              <a:buNone/>
              <a:defRPr sz="800">
                <a:latin typeface="Brown" pitchFamily="50" charset="0"/>
              </a:defRPr>
            </a:lvl3pPr>
            <a:lvl4pPr marL="1371600" indent="0">
              <a:buNone/>
              <a:defRPr sz="800">
                <a:latin typeface="Brown" pitchFamily="50" charset="0"/>
              </a:defRPr>
            </a:lvl4pPr>
            <a:lvl5pPr marL="1828800" indent="0">
              <a:buNone/>
              <a:defRPr sz="800">
                <a:latin typeface="Brown" pitchFamily="50" charset="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source text styles</a:t>
            </a:r>
          </a:p>
        </p:txBody>
      </p:sp>
      <p:sp>
        <p:nvSpPr>
          <p:cNvPr id="15" name="Text Placeholder 14">
            <a:extLst>
              <a:ext uri="{FF2B5EF4-FFF2-40B4-BE49-F238E27FC236}">
                <a16:creationId xmlns:a16="http://schemas.microsoft.com/office/drawing/2014/main" id="{3D6629C0-888C-42AB-9E7D-2B33AE7245A6}"/>
              </a:ext>
            </a:extLst>
          </p:cNvPr>
          <p:cNvSpPr>
            <a:spLocks noGrp="1"/>
          </p:cNvSpPr>
          <p:nvPr>
            <p:ph type="body" sz="quarter" idx="13" hasCustomPrompt="1"/>
          </p:nvPr>
        </p:nvSpPr>
        <p:spPr>
          <a:xfrm>
            <a:off x="814037" y="1967950"/>
            <a:ext cx="6724649" cy="308525"/>
          </a:xfrm>
          <a:prstGeom prst="rect">
            <a:avLst/>
          </a:prstGeom>
        </p:spPr>
        <p:txBody>
          <a:bodyPr anchor="ctr"/>
          <a:lstStyle>
            <a:lvl1pPr marL="0" indent="0" algn="ctr">
              <a:buNone/>
              <a:defRPr lang="en-US" sz="1400" b="1" kern="1200" dirty="0">
                <a:solidFill>
                  <a:srgbClr val="0068FF"/>
                </a:solidFill>
                <a:latin typeface="Brown" pitchFamily="50" charset="0"/>
                <a:ea typeface="+mn-ea"/>
                <a:cs typeface="+mn-cs"/>
              </a:defRPr>
            </a:lvl1pPr>
            <a:lvl2pPr marL="457200" indent="0" algn="ctr">
              <a:buNone/>
              <a:defRPr>
                <a:latin typeface="Brown" pitchFamily="50" charset="0"/>
              </a:defRPr>
            </a:lvl2pPr>
            <a:lvl3pPr marL="914400" indent="0" algn="ctr">
              <a:buNone/>
              <a:defRPr>
                <a:latin typeface="Brown" pitchFamily="50" charset="0"/>
              </a:defRPr>
            </a:lvl3pPr>
            <a:lvl4pPr marL="1371600" indent="0" algn="ctr">
              <a:buNone/>
              <a:defRPr>
                <a:latin typeface="Brown" pitchFamily="50" charset="0"/>
              </a:defRPr>
            </a:lvl4pPr>
            <a:lvl5pPr marL="1828800" indent="0" algn="ctr">
              <a:buNone/>
              <a:defRPr>
                <a:latin typeface="Brown" pitchFamily="50"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insert chart title</a:t>
            </a:r>
          </a:p>
        </p:txBody>
      </p:sp>
      <p:sp>
        <p:nvSpPr>
          <p:cNvPr id="17" name="Chart Placeholder 16">
            <a:extLst>
              <a:ext uri="{FF2B5EF4-FFF2-40B4-BE49-F238E27FC236}">
                <a16:creationId xmlns:a16="http://schemas.microsoft.com/office/drawing/2014/main" id="{E2EA7F43-1323-42B7-B9B6-9C3AAD8BD7D1}"/>
              </a:ext>
            </a:extLst>
          </p:cNvPr>
          <p:cNvSpPr>
            <a:spLocks noGrp="1"/>
          </p:cNvSpPr>
          <p:nvPr>
            <p:ph type="chart" sz="quarter" idx="14"/>
          </p:nvPr>
        </p:nvSpPr>
        <p:spPr>
          <a:xfrm>
            <a:off x="814038" y="2276475"/>
            <a:ext cx="6724650" cy="42814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solidFill>
                <a:latin typeface="Brown" pitchFamily="50" charset="0"/>
                <a:ea typeface="+mn-ea"/>
                <a:cs typeface="+mn-cs"/>
              </a:defRPr>
            </a:lvl1pPr>
          </a:lstStyle>
          <a:p>
            <a:endParaRPr lang="en-US"/>
          </a:p>
        </p:txBody>
      </p:sp>
    </p:spTree>
    <p:extLst>
      <p:ext uri="{BB962C8B-B14F-4D97-AF65-F5344CB8AC3E}">
        <p14:creationId xmlns:p14="http://schemas.microsoft.com/office/powerpoint/2010/main" val="4081442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avy blue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F1F33A-986C-43D7-A652-8DF250DE0875}"/>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22960" y="70408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4" name="Round Same Side Corner Rectangle 3">
            <a:extLst>
              <a:ext uri="{FF2B5EF4-FFF2-40B4-BE49-F238E27FC236}">
                <a16:creationId xmlns:a16="http://schemas.microsoft.com/office/drawing/2014/main" id="{04D6D5D5-2947-DB4F-962C-3B96047D5676}"/>
              </a:ext>
            </a:extLst>
          </p:cNvPr>
          <p:cNvSpPr/>
          <p:nvPr userDrawn="1"/>
        </p:nvSpPr>
        <p:spPr>
          <a:xfrm>
            <a:off x="838200" y="2007705"/>
            <a:ext cx="3435626" cy="4107276"/>
          </a:xfrm>
          <a:prstGeom prst="round2SameRect">
            <a:avLst>
              <a:gd name="adj1" fmla="val 2728"/>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AA44A582-E443-544C-AF7D-796CB88C86D5}"/>
              </a:ext>
            </a:extLst>
          </p:cNvPr>
          <p:cNvSpPr/>
          <p:nvPr userDrawn="1"/>
        </p:nvSpPr>
        <p:spPr>
          <a:xfrm>
            <a:off x="4388126" y="2007705"/>
            <a:ext cx="3435626" cy="4107276"/>
          </a:xfrm>
          <a:prstGeom prst="round2SameRect">
            <a:avLst>
              <a:gd name="adj1" fmla="val 2728"/>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CEFDB43D-04B9-C040-B79F-68E53493A9AC}"/>
              </a:ext>
            </a:extLst>
          </p:cNvPr>
          <p:cNvSpPr/>
          <p:nvPr userDrawn="1"/>
        </p:nvSpPr>
        <p:spPr>
          <a:xfrm>
            <a:off x="7938052" y="2007705"/>
            <a:ext cx="3435626" cy="4107276"/>
          </a:xfrm>
          <a:prstGeom prst="round2SameRect">
            <a:avLst>
              <a:gd name="adj1" fmla="val 2728"/>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C10A28D-F2D4-4B02-A775-F68CCC186873}"/>
              </a:ext>
            </a:extLst>
          </p:cNvPr>
          <p:cNvSpPr>
            <a:spLocks noGrp="1"/>
          </p:cNvSpPr>
          <p:nvPr>
            <p:ph type="body" sz="quarter" idx="13"/>
          </p:nvPr>
        </p:nvSpPr>
        <p:spPr>
          <a:xfrm>
            <a:off x="1096963" y="2272886"/>
            <a:ext cx="2819400" cy="2974975"/>
          </a:xfrm>
          <a:prstGeom prst="rect">
            <a:avLst/>
          </a:prstGeom>
        </p:spPr>
        <p:txBody>
          <a:bodyPr/>
          <a:lstStyle>
            <a:lvl1pPr marL="285750" indent="-285750">
              <a:defRPr lang="en-US" sz="1800" b="0" kern="1200" dirty="0">
                <a:solidFill>
                  <a:srgbClr val="130037"/>
                </a:solidFill>
                <a:latin typeface="Brown" pitchFamily="2" charset="77"/>
                <a:ea typeface="+mn-ea"/>
                <a:cs typeface="+mn-cs"/>
              </a:defRPr>
            </a:lvl1pPr>
            <a:lvl2pPr marL="285750" indent="-285750">
              <a:defRPr/>
            </a:lvl2pPr>
            <a:lvl3pPr marL="285750" indent="-285750">
              <a:defRPr/>
            </a:lvl3pPr>
            <a:lvl4pPr marL="285750" indent="-285750">
              <a:defRPr/>
            </a:lvl4pPr>
            <a:lvl5pPr marL="285750" indent="-285750">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sp>
        <p:nvSpPr>
          <p:cNvPr id="13" name="Text Placeholder 12">
            <a:extLst>
              <a:ext uri="{FF2B5EF4-FFF2-40B4-BE49-F238E27FC236}">
                <a16:creationId xmlns:a16="http://schemas.microsoft.com/office/drawing/2014/main" id="{27D709DC-55A6-4BE2-9A1A-B4F7089EEAE1}"/>
              </a:ext>
            </a:extLst>
          </p:cNvPr>
          <p:cNvSpPr>
            <a:spLocks noGrp="1"/>
          </p:cNvSpPr>
          <p:nvPr>
            <p:ph type="body" sz="quarter" idx="14"/>
          </p:nvPr>
        </p:nvSpPr>
        <p:spPr>
          <a:xfrm>
            <a:off x="4694238" y="2272886"/>
            <a:ext cx="2819400" cy="2974975"/>
          </a:xfrm>
          <a:prstGeom prst="rect">
            <a:avLst/>
          </a:prstGeom>
        </p:spPr>
        <p:txBody>
          <a:bodyPr/>
          <a:lstStyle>
            <a:lvl1pPr marL="285750" indent="-285750">
              <a:defRPr lang="en-US" sz="1800" b="0" kern="1200" dirty="0">
                <a:solidFill>
                  <a:srgbClr val="130037"/>
                </a:solidFill>
                <a:latin typeface="Brown" pitchFamily="2" charset="77"/>
                <a:ea typeface="+mn-ea"/>
                <a:cs typeface="+mn-cs"/>
              </a:defRPr>
            </a:lvl1pPr>
            <a:lvl2pPr marL="285750" indent="-285750">
              <a:defRPr/>
            </a:lvl2pPr>
            <a:lvl3pPr marL="285750" indent="-285750">
              <a:defRPr/>
            </a:lvl3pPr>
            <a:lvl4pPr marL="285750" indent="-285750">
              <a:defRPr/>
            </a:lvl4pPr>
            <a:lvl5pPr marL="285750" indent="-285750">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sp>
        <p:nvSpPr>
          <p:cNvPr id="15" name="Text Placeholder 14">
            <a:extLst>
              <a:ext uri="{FF2B5EF4-FFF2-40B4-BE49-F238E27FC236}">
                <a16:creationId xmlns:a16="http://schemas.microsoft.com/office/drawing/2014/main" id="{E8A00555-CD37-4A13-A2C1-D797F0601293}"/>
              </a:ext>
            </a:extLst>
          </p:cNvPr>
          <p:cNvSpPr>
            <a:spLocks noGrp="1"/>
          </p:cNvSpPr>
          <p:nvPr>
            <p:ph type="body" sz="quarter" idx="15"/>
          </p:nvPr>
        </p:nvSpPr>
        <p:spPr>
          <a:xfrm>
            <a:off x="8213725" y="2272886"/>
            <a:ext cx="2819400" cy="2974975"/>
          </a:xfrm>
          <a:prstGeom prst="rect">
            <a:avLst/>
          </a:prstGeom>
        </p:spPr>
        <p:txBody>
          <a:bodyPr/>
          <a:lstStyle>
            <a:lvl1pPr marL="0" indent="0">
              <a:buNone/>
              <a:defRPr lang="en-US" sz="1800" b="0" kern="1200" dirty="0">
                <a:solidFill>
                  <a:srgbClr val="130037"/>
                </a:solidFill>
                <a:latin typeface="Brown" pitchFamily="2" charset="77"/>
                <a:ea typeface="+mn-ea"/>
                <a:cs typeface="+mn-cs"/>
              </a:defRPr>
            </a:lvl1pPr>
            <a:lvl2pPr marL="285750" indent="-285750">
              <a:defRPr/>
            </a:lvl2pPr>
            <a:lvl3pPr marL="285750" indent="-285750">
              <a:defRPr/>
            </a:lvl3pPr>
            <a:lvl4pPr marL="285750" indent="-285750">
              <a:defRPr/>
            </a:lvl4pPr>
            <a:lvl5pPr marL="285750" indent="-285750">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endParaRPr lang="en-US"/>
          </a:p>
        </p:txBody>
      </p:sp>
    </p:spTree>
    <p:extLst>
      <p:ext uri="{BB962C8B-B14F-4D97-AF65-F5344CB8AC3E}">
        <p14:creationId xmlns:p14="http://schemas.microsoft.com/office/powerpoint/2010/main" val="692254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Navy blue imag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07421-7061-4A6A-9860-58BA54BA0B0E}"/>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D1C2C70-CDE6-49A5-8F75-DB637AF3961A}"/>
              </a:ext>
            </a:extLst>
          </p:cNvPr>
          <p:cNvSpPr>
            <a:spLocks noGrp="1"/>
          </p:cNvSpPr>
          <p:nvPr>
            <p:ph type="pic" sz="quarter" idx="11" hasCustomPrompt="1"/>
          </p:nvPr>
        </p:nvSpPr>
        <p:spPr>
          <a:xfrm>
            <a:off x="4025900" y="8546"/>
            <a:ext cx="8166100" cy="6858000"/>
          </a:xfrm>
          <a:prstGeom prst="rect">
            <a:avLst/>
          </a:prstGeom>
        </p:spPr>
        <p:txBody>
          <a:bodyPr anchor="ctr"/>
          <a:lstStyle>
            <a:lvl1pPr marL="0" indent="0" algn="ctr">
              <a:buNone/>
              <a:defRPr>
                <a:solidFill>
                  <a:schemeClr val="bg1"/>
                </a:solidFill>
                <a:latin typeface="Brown" pitchFamily="50" charset="0"/>
              </a:defRPr>
            </a:lvl1pPr>
          </a:lstStyle>
          <a:p>
            <a:r>
              <a:rPr lang="en-US"/>
              <a:t>Click and insert picture and send to back</a:t>
            </a: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22960" y="704088"/>
            <a:ext cx="6530340" cy="1414556"/>
          </a:xfrm>
          <a:prstGeom prst="rect">
            <a:avLst/>
          </a:prstGeom>
        </p:spPr>
        <p:txBody>
          <a:bodyPr vert="horz" lIns="91440" tIns="45720" rIns="91440" bIns="45720" rtlCol="0" anchor="t">
            <a:normAutofit/>
          </a:bodyPr>
          <a:lstStyle>
            <a:lvl1pPr>
              <a:defRPr sz="4000" b="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149503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Navy blue im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0468-FB83-4D1D-8F8D-083D34E52BCD}"/>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D3AF103-6094-4B2C-AED1-5A4F9D0CC7CC}"/>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solidFill>
                  <a:schemeClr val="bg1"/>
                </a:solidFill>
              </a:defRPr>
            </a:lvl1pPr>
          </a:lstStyle>
          <a:p>
            <a:r>
              <a:rPr lang="en-US"/>
              <a:t>Click and insert picture and send to back</a:t>
            </a: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22959" y="704088"/>
            <a:ext cx="10445115" cy="1414556"/>
          </a:xfrm>
          <a:prstGeom prst="rect">
            <a:avLst/>
          </a:prstGeom>
        </p:spPr>
        <p:txBody>
          <a:bodyPr vert="horz" lIns="91440" tIns="45720" rIns="91440" bIns="45720" rtlCol="0" anchor="t">
            <a:normAutofit/>
          </a:bodyPr>
          <a:lstStyle>
            <a:lvl1pPr>
              <a:lnSpc>
                <a:spcPct val="80000"/>
              </a:lnSpc>
              <a:defRPr lang="en-US" sz="4000" b="0" cap="all" baseline="0" dirty="0">
                <a:solidFill>
                  <a:schemeClr val="bg1"/>
                </a:solidFill>
                <a:latin typeface="Brown" pitchFamily="50" charset="0"/>
                <a:ea typeface="+mj-ea"/>
                <a:cs typeface="+mj-cs"/>
              </a:defRPr>
            </a:lvl1pPr>
          </a:lstStyle>
          <a:p>
            <a:r>
              <a:rPr lang="en-US"/>
              <a:t>Click to edit master title style</a:t>
            </a:r>
          </a:p>
        </p:txBody>
      </p:sp>
    </p:spTree>
    <p:extLst>
      <p:ext uri="{BB962C8B-B14F-4D97-AF65-F5344CB8AC3E}">
        <p14:creationId xmlns:p14="http://schemas.microsoft.com/office/powerpoint/2010/main" val="268685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Navy blue image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9859A8-B3C7-41DE-B51F-FFECB8EC7411}"/>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72E1CE7-BEBE-4495-AAEF-6336FAB5CB8B}"/>
              </a:ext>
            </a:extLst>
          </p:cNvPr>
          <p:cNvSpPr>
            <a:spLocks noGrp="1"/>
          </p:cNvSpPr>
          <p:nvPr>
            <p:ph type="pic" sz="quarter" idx="12" hasCustomPrompt="1"/>
          </p:nvPr>
        </p:nvSpPr>
        <p:spPr>
          <a:xfrm>
            <a:off x="8861425" y="0"/>
            <a:ext cx="3330575" cy="6858000"/>
          </a:xfrm>
          <a:prstGeom prst="rect">
            <a:avLst/>
          </a:prstGeom>
        </p:spPr>
        <p:txBody>
          <a:bodyPr anchor="ctr"/>
          <a:lstStyle>
            <a:lvl1pPr marL="0" indent="0" algn="ctr">
              <a:buNone/>
              <a:defRPr>
                <a:solidFill>
                  <a:schemeClr val="bg1"/>
                </a:solidFill>
                <a:latin typeface="Brown" pitchFamily="50" charset="0"/>
              </a:defRPr>
            </a:lvl1pPr>
          </a:lstStyle>
          <a:p>
            <a:r>
              <a:rPr lang="en-US"/>
              <a:t>Click and insert picture and send to back</a:t>
            </a:r>
          </a:p>
        </p:txBody>
      </p:sp>
      <p:sp>
        <p:nvSpPr>
          <p:cNvPr id="7" name="Title Placeholder 4">
            <a:extLst>
              <a:ext uri="{FF2B5EF4-FFF2-40B4-BE49-F238E27FC236}">
                <a16:creationId xmlns:a16="http://schemas.microsoft.com/office/drawing/2014/main" id="{037E9563-F612-CB4D-AE27-1D56FFC9791A}"/>
              </a:ext>
            </a:extLst>
          </p:cNvPr>
          <p:cNvSpPr>
            <a:spLocks noGrp="1"/>
          </p:cNvSpPr>
          <p:nvPr userDrawn="1">
            <p:ph type="title"/>
          </p:nvPr>
        </p:nvSpPr>
        <p:spPr>
          <a:xfrm>
            <a:off x="822960" y="704088"/>
            <a:ext cx="8544324" cy="1077292"/>
          </a:xfrm>
          <a:prstGeom prst="rect">
            <a:avLst/>
          </a:prstGeom>
        </p:spPr>
        <p:txBody>
          <a:bodyPr vert="horz" lIns="91440" tIns="45720" rIns="91440" bIns="45720" rtlCol="0" anchor="t">
            <a:normAutofit/>
          </a:bodyPr>
          <a:lstStyle>
            <a:lvl1pPr>
              <a:lnSpc>
                <a:spcPct val="80000"/>
              </a:lnSpc>
              <a:defRPr lang="en-US" sz="4000" b="0" cap="all" baseline="0" dirty="0">
                <a:solidFill>
                  <a:schemeClr val="bg1"/>
                </a:solidFill>
                <a:latin typeface="Brown" pitchFamily="50" charset="0"/>
                <a:ea typeface="+mj-ea"/>
                <a:cs typeface="+mj-cs"/>
              </a:defRPr>
            </a:lvl1pPr>
          </a:lstStyle>
          <a:p>
            <a:r>
              <a:rPr lang="en-US"/>
              <a:t>Click to edit Master title style</a:t>
            </a:r>
          </a:p>
        </p:txBody>
      </p:sp>
      <p:sp>
        <p:nvSpPr>
          <p:cNvPr id="8" name="Text Placeholder 8">
            <a:extLst>
              <a:ext uri="{FF2B5EF4-FFF2-40B4-BE49-F238E27FC236}">
                <a16:creationId xmlns:a16="http://schemas.microsoft.com/office/drawing/2014/main" id="{B5FC3510-6493-EF49-92E2-4E208941C9BD}"/>
              </a:ext>
            </a:extLst>
          </p:cNvPr>
          <p:cNvSpPr>
            <a:spLocks noGrp="1"/>
          </p:cNvSpPr>
          <p:nvPr userDrawn="1">
            <p:ph type="body" sz="quarter" idx="10" hasCustomPrompt="1"/>
          </p:nvPr>
        </p:nvSpPr>
        <p:spPr>
          <a:xfrm>
            <a:off x="822960" y="1463040"/>
            <a:ext cx="8544324" cy="668545"/>
          </a:xfrm>
          <a:prstGeom prst="rect">
            <a:avLst/>
          </a:prstGeom>
        </p:spPr>
        <p:txBody>
          <a:bodyPr/>
          <a:lstStyle>
            <a:lvl1pPr marL="0" indent="0">
              <a:lnSpc>
                <a:spcPct val="100000"/>
              </a:lnSpc>
              <a:spcBef>
                <a:spcPts val="600"/>
              </a:spcBef>
              <a:buClr>
                <a:srgbClr val="0068FF"/>
              </a:buClr>
              <a:buFont typeface="Arial" panose="020B0604020202020204" pitchFamily="34" charset="0"/>
              <a:buNone/>
              <a:defRPr sz="2000" b="0">
                <a:solidFill>
                  <a:schemeClr val="bg1"/>
                </a:solidFill>
                <a:latin typeface="Brown" pitchFamily="2" charset="77"/>
              </a:defRPr>
            </a:lvl1pPr>
            <a:lvl2pPr marL="274320" indent="0">
              <a:lnSpc>
                <a:spcPct val="100000"/>
              </a:lnSpc>
              <a:spcBef>
                <a:spcPts val="600"/>
              </a:spcBef>
              <a:buClr>
                <a:srgbClr val="0068FF"/>
              </a:buClr>
              <a:buFont typeface="Arial" panose="020B0604020202020204" pitchFamily="34" charset="0"/>
              <a:buNone/>
              <a:defRPr sz="2000" b="0">
                <a:solidFill>
                  <a:srgbClr val="150038"/>
                </a:solidFill>
                <a:latin typeface="Brown" pitchFamily="2" charset="77"/>
              </a:defRPr>
            </a:lvl2pPr>
            <a:lvl3pPr marL="548640" indent="0">
              <a:lnSpc>
                <a:spcPct val="100000"/>
              </a:lnSpc>
              <a:spcBef>
                <a:spcPts val="600"/>
              </a:spcBef>
              <a:buClr>
                <a:srgbClr val="0068FF"/>
              </a:buClr>
              <a:buFont typeface="Arial" panose="020B0604020202020204" pitchFamily="34" charset="0"/>
              <a:buNone/>
              <a:defRPr sz="2000" b="0">
                <a:solidFill>
                  <a:srgbClr val="150038"/>
                </a:solidFill>
                <a:latin typeface="Brown" pitchFamily="2" charset="77"/>
              </a:defRPr>
            </a:lvl3pPr>
            <a:lvl4pPr>
              <a:buClr>
                <a:srgbClr val="0068FF"/>
              </a:buClr>
              <a:defRPr sz="1600" b="0">
                <a:solidFill>
                  <a:schemeClr val="bg1"/>
                </a:solidFill>
                <a:latin typeface="Brown" pitchFamily="2" charset="77"/>
              </a:defRPr>
            </a:lvl4pPr>
            <a:lvl5pPr>
              <a:buClr>
                <a:srgbClr val="0068FF"/>
              </a:buClr>
              <a:defRPr sz="1400" b="0">
                <a:solidFill>
                  <a:schemeClr val="bg1"/>
                </a:solidFill>
                <a:latin typeface="Brown" pitchFamily="2" charset="77"/>
              </a:defRPr>
            </a:lvl5pPr>
          </a:lstStyle>
          <a:p>
            <a:pPr lvl="0"/>
            <a:r>
              <a:rPr lang="en-US"/>
              <a:t>Click to edit Master text styles</a:t>
            </a:r>
          </a:p>
        </p:txBody>
      </p:sp>
    </p:spTree>
    <p:extLst>
      <p:ext uri="{BB962C8B-B14F-4D97-AF65-F5344CB8AC3E}">
        <p14:creationId xmlns:p14="http://schemas.microsoft.com/office/powerpoint/2010/main" val="2252522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39B4E-F065-054D-BDF4-47713133DB34}"/>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grpSp>
        <p:nvGrpSpPr>
          <p:cNvPr id="9" name="Group 8">
            <a:extLst>
              <a:ext uri="{FF2B5EF4-FFF2-40B4-BE49-F238E27FC236}">
                <a16:creationId xmlns:a16="http://schemas.microsoft.com/office/drawing/2014/main" id="{558AB70B-FF12-4B3C-B42A-3ED0F133473D}"/>
              </a:ext>
            </a:extLst>
          </p:cNvPr>
          <p:cNvGrpSpPr/>
          <p:nvPr userDrawn="1"/>
        </p:nvGrpSpPr>
        <p:grpSpPr>
          <a:xfrm>
            <a:off x="7717162" y="0"/>
            <a:ext cx="4474839" cy="6858000"/>
            <a:chOff x="7717162" y="0"/>
            <a:chExt cx="4474839" cy="6858000"/>
          </a:xfrm>
          <a:solidFill>
            <a:srgbClr val="151F6D">
              <a:alpha val="16000"/>
            </a:srgbClr>
          </a:solidFill>
        </p:grpSpPr>
        <p:sp>
          <p:nvSpPr>
            <p:cNvPr id="10" name="Freeform 5">
              <a:extLst>
                <a:ext uri="{FF2B5EF4-FFF2-40B4-BE49-F238E27FC236}">
                  <a16:creationId xmlns:a16="http://schemas.microsoft.com/office/drawing/2014/main" id="{DCB319B2-A975-4101-90FD-E2D4A94D7972}"/>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1" name="Freeform 6">
              <a:extLst>
                <a:ext uri="{FF2B5EF4-FFF2-40B4-BE49-F238E27FC236}">
                  <a16:creationId xmlns:a16="http://schemas.microsoft.com/office/drawing/2014/main" id="{54CE5F4D-93E3-484F-81A6-5E574E1FD97C}"/>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2" name="Freeform 7">
              <a:extLst>
                <a:ext uri="{FF2B5EF4-FFF2-40B4-BE49-F238E27FC236}">
                  <a16:creationId xmlns:a16="http://schemas.microsoft.com/office/drawing/2014/main" id="{4D4A4284-BDAE-43F3-ABFC-481DC56B421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693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39B4E-F065-054D-BDF4-47713133DB34}"/>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416960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E2551D-5865-41DB-AA27-9113C9BA7BD0}"/>
              </a:ext>
            </a:extLst>
          </p:cNvPr>
          <p:cNvSpPr/>
          <p:nvPr userDrawn="1"/>
        </p:nvSpPr>
        <p:spPr>
          <a:xfrm>
            <a:off x="-3"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23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394448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E2551D-5865-41DB-AA27-9113C9BA7BD0}"/>
              </a:ext>
            </a:extLst>
          </p:cNvPr>
          <p:cNvSpPr/>
          <p:nvPr userDrawn="1"/>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063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42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EF44001-8E5D-402F-85AC-F7ADD97D2271}"/>
              </a:ext>
            </a:extLst>
          </p:cNvPr>
          <p:cNvGrpSpPr/>
          <p:nvPr userDrawn="1"/>
        </p:nvGrpSpPr>
        <p:grpSpPr>
          <a:xfrm>
            <a:off x="7717162" y="0"/>
            <a:ext cx="4474839" cy="6858000"/>
            <a:chOff x="7717162" y="0"/>
            <a:chExt cx="4474839" cy="6858000"/>
          </a:xfrm>
          <a:solidFill>
            <a:srgbClr val="151F6D">
              <a:alpha val="16000"/>
            </a:srgbClr>
          </a:solidFill>
        </p:grpSpPr>
        <p:sp>
          <p:nvSpPr>
            <p:cNvPr id="14" name="Freeform 5">
              <a:extLst>
                <a:ext uri="{FF2B5EF4-FFF2-40B4-BE49-F238E27FC236}">
                  <a16:creationId xmlns:a16="http://schemas.microsoft.com/office/drawing/2014/main" id="{C45B265A-359B-4545-AA24-2D8D1FDE102D}"/>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6">
              <a:extLst>
                <a:ext uri="{FF2B5EF4-FFF2-40B4-BE49-F238E27FC236}">
                  <a16:creationId xmlns:a16="http://schemas.microsoft.com/office/drawing/2014/main" id="{7EDC590F-3B68-4703-8692-EEF0D0ED1CFA}"/>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7">
              <a:extLst>
                <a:ext uri="{FF2B5EF4-FFF2-40B4-BE49-F238E27FC236}">
                  <a16:creationId xmlns:a16="http://schemas.microsoft.com/office/drawing/2014/main" id="{F786D3E2-5459-4013-9EBE-5ACCCDBF3A6F}"/>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1977073"/>
          </a:xfrm>
          <a:prstGeom prst="rect">
            <a:avLst/>
          </a:prstGeom>
        </p:spPr>
        <p:txBody>
          <a:bodyPr/>
          <a:lstStyle>
            <a:lvl1pPr marL="34290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1pPr>
            <a:lvl2pPr marL="617220" indent="-342900">
              <a:lnSpc>
                <a:spcPct val="100000"/>
              </a:lnSpc>
              <a:spcBef>
                <a:spcPts val="600"/>
              </a:spcBef>
              <a:buClr>
                <a:srgbClr val="81D947"/>
              </a:buClr>
              <a:buFont typeface="Arial" panose="020B0604020202020204" pitchFamily="34" charset="0"/>
              <a:buChar char="•"/>
              <a:tabLst/>
              <a:defRPr lang="en-US" sz="2000" b="0" kern="1200" dirty="0">
                <a:solidFill>
                  <a:srgbClr val="FFFFFF"/>
                </a:solidFill>
                <a:latin typeface="Brown" pitchFamily="2" charset="77"/>
                <a:ea typeface="+mn-ea"/>
                <a:cs typeface="+mn-cs"/>
              </a:defRPr>
            </a:lvl2pPr>
            <a:lvl3pPr marL="89154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marR="0" lvl="0"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Click to edit Master text styles</a:t>
            </a:r>
          </a:p>
          <a:p>
            <a:pPr marL="502920" marR="0" lvl="1"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Second level</a:t>
            </a:r>
          </a:p>
          <a:p>
            <a:pPr marL="777240" marR="0" lvl="2"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Third level</a:t>
            </a:r>
          </a:p>
        </p:txBody>
      </p:sp>
      <p:sp>
        <p:nvSpPr>
          <p:cNvPr id="17" name="TextBox 16">
            <a:extLst>
              <a:ext uri="{FF2B5EF4-FFF2-40B4-BE49-F238E27FC236}">
                <a16:creationId xmlns:a16="http://schemas.microsoft.com/office/drawing/2014/main" id="{A6BFC97F-C0EE-4E2E-9C55-C212B3CE65FD}"/>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
        <p:nvSpPr>
          <p:cNvPr id="7" name="Slide Number Placeholder 6">
            <a:extLst>
              <a:ext uri="{FF2B5EF4-FFF2-40B4-BE49-F238E27FC236}">
                <a16:creationId xmlns:a16="http://schemas.microsoft.com/office/drawing/2014/main" id="{0AD45EB6-D1F4-42EE-9042-FAF5CB5C66B8}"/>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2422057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240622"/>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1A33FB79-CE11-4726-B989-F6C6B7987CAA}"/>
              </a:ext>
            </a:extLst>
          </p:cNvPr>
          <p:cNvSpPr>
            <a:spLocks noGrp="1"/>
          </p:cNvSpPr>
          <p:nvPr>
            <p:ph type="sldNum" sz="quarter" idx="10"/>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0" name="TextBox 9">
            <a:extLst>
              <a:ext uri="{FF2B5EF4-FFF2-40B4-BE49-F238E27FC236}">
                <a16:creationId xmlns:a16="http://schemas.microsoft.com/office/drawing/2014/main" id="{216E137C-78EF-4EF9-9BC6-5769A845E412}"/>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Tree>
    <p:extLst>
      <p:ext uri="{BB962C8B-B14F-4D97-AF65-F5344CB8AC3E}">
        <p14:creationId xmlns:p14="http://schemas.microsoft.com/office/powerpoint/2010/main" val="3296140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avy blu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2DD8C-F4CA-4358-A34C-790B015946BB}"/>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427497"/>
          </a:xfrm>
          <a:prstGeom prst="rect">
            <a:avLst/>
          </a:prstGeom>
        </p:spPr>
        <p:txBody>
          <a:bodyPr vert="horz" lIns="91440" tIns="45720" rIns="91440" bIns="45720" rtlCol="0" anchor="t">
            <a:normAutofit/>
          </a:bodyPr>
          <a:lstStyle>
            <a:lvl1pPr>
              <a:lnSpc>
                <a:spcPct val="90000"/>
              </a:lnSpc>
              <a:defRPr sz="4000" b="0" i="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668545"/>
          </a:xfrm>
          <a:prstGeom prst="rect">
            <a:avLst/>
          </a:prstGeom>
        </p:spPr>
        <p:txBody>
          <a:bodyPr/>
          <a:lstStyle>
            <a:lvl1pPr marL="0" indent="0">
              <a:spcBef>
                <a:spcPts val="900"/>
              </a:spcBef>
              <a:buClr>
                <a:srgbClr val="81D947"/>
              </a:buClr>
              <a:buNone/>
              <a:defRPr sz="2400" b="0" kern="1200" baseline="0">
                <a:solidFill>
                  <a:srgbClr val="FFFFFF"/>
                </a:solidFill>
                <a:latin typeface="Brown" pitchFamily="2" charset="77"/>
              </a:defRPr>
            </a:lvl1pPr>
            <a:lvl2pPr marL="457200" indent="0">
              <a:buClr>
                <a:srgbClr val="81D947"/>
              </a:buClr>
              <a:buNone/>
              <a:defRPr sz="2000" b="1">
                <a:solidFill>
                  <a:srgbClr val="FFFFFF"/>
                </a:solidFill>
                <a:latin typeface="Brown" pitchFamily="2" charset="77"/>
              </a:defRPr>
            </a:lvl2pPr>
            <a:lvl3pPr marL="914400" indent="0">
              <a:buClr>
                <a:srgbClr val="81D947"/>
              </a:buClr>
              <a:buNone/>
              <a:defRPr sz="1800" b="1">
                <a:solidFill>
                  <a:srgbClr val="FFFFFF"/>
                </a:solidFill>
                <a:latin typeface="Brown" pitchFamily="2" charset="77"/>
              </a:defRPr>
            </a:lvl3pPr>
            <a:lvl4pPr marL="1371600" indent="0">
              <a:buClr>
                <a:srgbClr val="81D947"/>
              </a:buClr>
              <a:buNone/>
              <a:defRPr sz="1600" b="1">
                <a:solidFill>
                  <a:srgbClr val="FFFFFF"/>
                </a:solidFill>
                <a:latin typeface="Brown" pitchFamily="2" charset="77"/>
              </a:defRPr>
            </a:lvl4pPr>
            <a:lvl5pPr marL="1828800" indent="0">
              <a:buClr>
                <a:srgbClr val="81D947"/>
              </a:buClr>
              <a:buNone/>
              <a:defRPr sz="1400" b="1">
                <a:solidFill>
                  <a:srgbClr val="FFFFFF"/>
                </a:solidFill>
                <a:latin typeface="Brown" pitchFamily="2" charset="77"/>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E6DF17B-C507-4CA7-80D3-CBE826E24791}"/>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0" name="TextBox 9">
            <a:extLst>
              <a:ext uri="{FF2B5EF4-FFF2-40B4-BE49-F238E27FC236}">
                <a16:creationId xmlns:a16="http://schemas.microsoft.com/office/drawing/2014/main" id="{76E7A96B-62BC-44DE-B7CC-81F0B56343BE}"/>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Tree>
    <p:extLst>
      <p:ext uri="{BB962C8B-B14F-4D97-AF65-F5344CB8AC3E}">
        <p14:creationId xmlns:p14="http://schemas.microsoft.com/office/powerpoint/2010/main" val="3536376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avy blue spli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8748AA-A418-4A4F-BED0-962D952D95C6}"/>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FEA684-A961-EE43-A8A9-A486A2B558BA}"/>
              </a:ext>
            </a:extLst>
          </p:cNvPr>
          <p:cNvSpPr/>
          <p:nvPr userDrawn="1"/>
        </p:nvSpPr>
        <p:spPr>
          <a:xfrm>
            <a:off x="0" y="0"/>
            <a:ext cx="6096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4">
            <a:extLst>
              <a:ext uri="{FF2B5EF4-FFF2-40B4-BE49-F238E27FC236}">
                <a16:creationId xmlns:a16="http://schemas.microsoft.com/office/drawing/2014/main" id="{037E9563-F612-CB4D-AE27-1D56FFC9791A}"/>
              </a:ext>
            </a:extLst>
          </p:cNvPr>
          <p:cNvSpPr>
            <a:spLocks noGrp="1"/>
          </p:cNvSpPr>
          <p:nvPr>
            <p:ph type="title"/>
          </p:nvPr>
        </p:nvSpPr>
        <p:spPr>
          <a:xfrm>
            <a:off x="822960" y="704089"/>
            <a:ext cx="5273040" cy="11018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30037"/>
                </a:solidFill>
                <a:latin typeface="Brown" pitchFamily="2" charset="77"/>
                <a:ea typeface="+mj-ea"/>
                <a:cs typeface="+mj-cs"/>
              </a:defRPr>
            </a:lvl1pPr>
          </a:lstStyle>
          <a:p>
            <a:r>
              <a:rPr lang="en-US"/>
              <a:t>Click to edit</a:t>
            </a:r>
          </a:p>
        </p:txBody>
      </p:sp>
      <p:sp>
        <p:nvSpPr>
          <p:cNvPr id="8" name="Text Placeholder 8">
            <a:extLst>
              <a:ext uri="{FF2B5EF4-FFF2-40B4-BE49-F238E27FC236}">
                <a16:creationId xmlns:a16="http://schemas.microsoft.com/office/drawing/2014/main" id="{B5FC3510-6493-EF49-92E2-4E208941C9BD}"/>
              </a:ext>
            </a:extLst>
          </p:cNvPr>
          <p:cNvSpPr>
            <a:spLocks noGrp="1"/>
          </p:cNvSpPr>
          <p:nvPr>
            <p:ph type="body" sz="quarter" idx="10" hasCustomPrompt="1"/>
          </p:nvPr>
        </p:nvSpPr>
        <p:spPr>
          <a:xfrm>
            <a:off x="822960" y="1463040"/>
            <a:ext cx="5273040" cy="2502306"/>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61722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2pPr>
            <a:lvl3pPr marL="89154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3pPr>
            <a:lvl4pPr>
              <a:lnSpc>
                <a:spcPct val="100000"/>
              </a:lnSpc>
              <a:spcBef>
                <a:spcPts val="900"/>
              </a:spcBef>
              <a:buClr>
                <a:srgbClr val="0068FF"/>
              </a:buClr>
              <a:defRPr sz="1600" b="0">
                <a:solidFill>
                  <a:srgbClr val="150038"/>
                </a:solidFill>
                <a:latin typeface="Brown" pitchFamily="2" charset="77"/>
              </a:defRPr>
            </a:lvl4pPr>
            <a:lvl5pPr>
              <a:lnSpc>
                <a:spcPct val="100000"/>
              </a:lnSpc>
              <a:spcBef>
                <a:spcPts val="900"/>
              </a:spcBef>
              <a:buClr>
                <a:srgbClr val="0068FF"/>
              </a:buClr>
              <a:defRPr sz="1400" b="0">
                <a:solidFill>
                  <a:srgbClr val="150038"/>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a:p>
            <a:pPr marL="502920" lvl="1"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Second level</a:t>
            </a:r>
          </a:p>
          <a:p>
            <a:pPr marL="777240" lvl="2"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Third level</a:t>
            </a:r>
          </a:p>
        </p:txBody>
      </p:sp>
      <p:grpSp>
        <p:nvGrpSpPr>
          <p:cNvPr id="12" name="Group 11">
            <a:extLst>
              <a:ext uri="{FF2B5EF4-FFF2-40B4-BE49-F238E27FC236}">
                <a16:creationId xmlns:a16="http://schemas.microsoft.com/office/drawing/2014/main" id="{FEB5EA79-5C85-4141-8A8B-4EE687BFC4E8}"/>
              </a:ext>
            </a:extLst>
          </p:cNvPr>
          <p:cNvGrpSpPr/>
          <p:nvPr userDrawn="1"/>
        </p:nvGrpSpPr>
        <p:grpSpPr>
          <a:xfrm>
            <a:off x="7717162" y="0"/>
            <a:ext cx="4474839" cy="6858000"/>
            <a:chOff x="7717162" y="0"/>
            <a:chExt cx="4474839" cy="6858000"/>
          </a:xfrm>
          <a:solidFill>
            <a:srgbClr val="151F6D">
              <a:alpha val="16000"/>
            </a:srgbClr>
          </a:solidFill>
        </p:grpSpPr>
        <p:sp>
          <p:nvSpPr>
            <p:cNvPr id="13" name="Freeform 5">
              <a:extLst>
                <a:ext uri="{FF2B5EF4-FFF2-40B4-BE49-F238E27FC236}">
                  <a16:creationId xmlns:a16="http://schemas.microsoft.com/office/drawing/2014/main" id="{E1B5495C-8F9F-4DAB-91CE-2F68DFFF3CA1}"/>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4" name="Freeform 6">
              <a:extLst>
                <a:ext uri="{FF2B5EF4-FFF2-40B4-BE49-F238E27FC236}">
                  <a16:creationId xmlns:a16="http://schemas.microsoft.com/office/drawing/2014/main" id="{F7201E20-D9AB-40A1-9835-7B3DDFB767DF}"/>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5" name="Freeform 7">
              <a:extLst>
                <a:ext uri="{FF2B5EF4-FFF2-40B4-BE49-F238E27FC236}">
                  <a16:creationId xmlns:a16="http://schemas.microsoft.com/office/drawing/2014/main" id="{CA907C3B-5B25-4DBC-B5A9-04C8A6FA49D5}"/>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A054CEB-8539-4F4A-A788-0DF785B64A3D}"/>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8" name="TextBox 17">
            <a:extLst>
              <a:ext uri="{FF2B5EF4-FFF2-40B4-BE49-F238E27FC236}">
                <a16:creationId xmlns:a16="http://schemas.microsoft.com/office/drawing/2014/main" id="{523FBB78-6FD4-4B94-ABDA-DD55EE4EF987}"/>
              </a:ext>
            </a:extLst>
          </p:cNvPr>
          <p:cNvSpPr txBox="1"/>
          <p:nvPr userDrawn="1"/>
        </p:nvSpPr>
        <p:spPr>
          <a:xfrm>
            <a:off x="813816" y="645058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Tree>
    <p:extLst>
      <p:ext uri="{BB962C8B-B14F-4D97-AF65-F5344CB8AC3E}">
        <p14:creationId xmlns:p14="http://schemas.microsoft.com/office/powerpoint/2010/main" val="3669474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avy blue header white ">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36B86C-582F-4640-AF0F-B5DF100AC764}"/>
              </a:ext>
            </a:extLst>
          </p:cNvPr>
          <p:cNvGrpSpPr/>
          <p:nvPr userDrawn="1"/>
        </p:nvGrpSpPr>
        <p:grpSpPr>
          <a:xfrm>
            <a:off x="0" y="0"/>
            <a:ext cx="12192000" cy="1959429"/>
            <a:chOff x="0" y="0"/>
            <a:chExt cx="12192000" cy="1959429"/>
          </a:xfrm>
        </p:grpSpPr>
        <p:sp>
          <p:nvSpPr>
            <p:cNvPr id="10" name="Rectangle 9">
              <a:extLst>
                <a:ext uri="{FF2B5EF4-FFF2-40B4-BE49-F238E27FC236}">
                  <a16:creationId xmlns:a16="http://schemas.microsoft.com/office/drawing/2014/main" id="{45561BA2-E3D7-49EF-B221-11E0D97C08EA}"/>
                </a:ext>
              </a:extLst>
            </p:cNvPr>
            <p:cNvSpPr/>
            <p:nvPr userDrawn="1"/>
          </p:nvSpPr>
          <p:spPr>
            <a:xfrm>
              <a:off x="0" y="0"/>
              <a:ext cx="12192000" cy="1959429"/>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8CF48A6-8035-4758-B038-78CCF69FE34A}"/>
                </a:ext>
              </a:extLst>
            </p:cNvPr>
            <p:cNvGrpSpPr/>
            <p:nvPr userDrawn="1"/>
          </p:nvGrpSpPr>
          <p:grpSpPr>
            <a:xfrm>
              <a:off x="10913475" y="0"/>
              <a:ext cx="1278525" cy="1959429"/>
              <a:chOff x="7717162" y="0"/>
              <a:chExt cx="4474839" cy="6858000"/>
            </a:xfrm>
            <a:solidFill>
              <a:srgbClr val="151F6D">
                <a:alpha val="35000"/>
              </a:srgbClr>
            </a:solidFill>
          </p:grpSpPr>
          <p:sp>
            <p:nvSpPr>
              <p:cNvPr id="6" name="Freeform 5">
                <a:extLst>
                  <a:ext uri="{FF2B5EF4-FFF2-40B4-BE49-F238E27FC236}">
                    <a16:creationId xmlns:a16="http://schemas.microsoft.com/office/drawing/2014/main" id="{CC8402F6-FB67-4D9D-856B-120EC40F214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7" name="Freeform 6">
                <a:extLst>
                  <a:ext uri="{FF2B5EF4-FFF2-40B4-BE49-F238E27FC236}">
                    <a16:creationId xmlns:a16="http://schemas.microsoft.com/office/drawing/2014/main" id="{5408302C-732E-4EE5-BB9F-860DFF183BF8}"/>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8" name="Freeform 7">
                <a:extLst>
                  <a:ext uri="{FF2B5EF4-FFF2-40B4-BE49-F238E27FC236}">
                    <a16:creationId xmlns:a16="http://schemas.microsoft.com/office/drawing/2014/main" id="{D0A5E694-1BFC-452B-8E0C-221C2E80F14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652132" cy="12553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057894"/>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4" name="Slide Number Placeholder 3">
            <a:extLst>
              <a:ext uri="{FF2B5EF4-FFF2-40B4-BE49-F238E27FC236}">
                <a16:creationId xmlns:a16="http://schemas.microsoft.com/office/drawing/2014/main" id="{3BE68176-DFBA-4144-87A9-A604C51E1D40}"/>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1986901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Navy blue header Gre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146B7B-F531-436D-B31B-7E3C0263FD06}"/>
              </a:ext>
            </a:extLst>
          </p:cNvPr>
          <p:cNvSpPr/>
          <p:nvPr userDrawn="1"/>
        </p:nvSpPr>
        <p:spPr>
          <a:xfrm>
            <a:off x="0" y="0"/>
            <a:ext cx="12192000" cy="1959429"/>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76A61C2-D806-4CA5-8167-953BBD4F4C8E}"/>
              </a:ext>
            </a:extLst>
          </p:cNvPr>
          <p:cNvGrpSpPr/>
          <p:nvPr userDrawn="1"/>
        </p:nvGrpSpPr>
        <p:grpSpPr>
          <a:xfrm>
            <a:off x="10913475" y="0"/>
            <a:ext cx="1278525" cy="1959429"/>
            <a:chOff x="7717162" y="0"/>
            <a:chExt cx="4474839" cy="6858000"/>
          </a:xfrm>
          <a:solidFill>
            <a:srgbClr val="151F6D">
              <a:alpha val="35000"/>
            </a:srgbClr>
          </a:solidFill>
        </p:grpSpPr>
        <p:sp>
          <p:nvSpPr>
            <p:cNvPr id="15" name="Freeform 5">
              <a:extLst>
                <a:ext uri="{FF2B5EF4-FFF2-40B4-BE49-F238E27FC236}">
                  <a16:creationId xmlns:a16="http://schemas.microsoft.com/office/drawing/2014/main" id="{EB372788-6A2A-4A1B-861B-0A83A87D20C8}"/>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6" name="Freeform 6">
              <a:extLst>
                <a:ext uri="{FF2B5EF4-FFF2-40B4-BE49-F238E27FC236}">
                  <a16:creationId xmlns:a16="http://schemas.microsoft.com/office/drawing/2014/main" id="{83FA0C82-D3EB-4AC2-80D7-2CF74B747826}"/>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7" name="Freeform 7">
              <a:extLst>
                <a:ext uri="{FF2B5EF4-FFF2-40B4-BE49-F238E27FC236}">
                  <a16:creationId xmlns:a16="http://schemas.microsoft.com/office/drawing/2014/main" id="{E1C4C8D0-A83F-42B2-B494-499256C0F0F7}"/>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033A889E-2FC6-463C-8C86-12C48EFD34AA}"/>
              </a:ext>
            </a:extLst>
          </p:cNvPr>
          <p:cNvSpPr/>
          <p:nvPr userDrawn="1"/>
        </p:nvSpPr>
        <p:spPr>
          <a:xfrm>
            <a:off x="0" y="1959430"/>
            <a:ext cx="12192000" cy="489857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userDrawn="1">
            <p:ph type="title"/>
          </p:nvPr>
        </p:nvSpPr>
        <p:spPr>
          <a:xfrm>
            <a:off x="822960" y="704088"/>
            <a:ext cx="9652132" cy="12553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userDrawn="1">
            <p:ph type="body" sz="quarter" idx="10" hasCustomPrompt="1"/>
          </p:nvPr>
        </p:nvSpPr>
        <p:spPr>
          <a:xfrm>
            <a:off x="822960" y="2062105"/>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19" name="TextBox 18">
            <a:extLst>
              <a:ext uri="{FF2B5EF4-FFF2-40B4-BE49-F238E27FC236}">
                <a16:creationId xmlns:a16="http://schemas.microsoft.com/office/drawing/2014/main" id="{0BE7F118-B0A7-4D39-BF5F-0E4736DC2A35}"/>
              </a:ext>
            </a:extLst>
          </p:cNvPr>
          <p:cNvSpPr txBox="1"/>
          <p:nvPr userDrawn="1"/>
        </p:nvSpPr>
        <p:spPr>
          <a:xfrm>
            <a:off x="818896" y="645566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
        <p:nvSpPr>
          <p:cNvPr id="3" name="Slide Number Placeholder 2">
            <a:extLst>
              <a:ext uri="{FF2B5EF4-FFF2-40B4-BE49-F238E27FC236}">
                <a16:creationId xmlns:a16="http://schemas.microsoft.com/office/drawing/2014/main" id="{94CE28A9-AFF4-4070-8703-24A4EDBC55B3}"/>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707116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Ic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57CC3-3309-466C-AE86-26D5533B3DC9}"/>
              </a:ext>
            </a:extLst>
          </p:cNvPr>
          <p:cNvSpPr/>
          <p:nvPr userDrawn="1"/>
        </p:nvSpPr>
        <p:spPr>
          <a:xfrm>
            <a:off x="0"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E5ADEC8-1958-41E0-B738-6EDC5A162DC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13" name="object 2">
            <a:extLst>
              <a:ext uri="{FF2B5EF4-FFF2-40B4-BE49-F238E27FC236}">
                <a16:creationId xmlns:a16="http://schemas.microsoft.com/office/drawing/2014/main" id="{643AD62C-1E7A-4F63-AA73-227A1E4DEE11}"/>
              </a:ext>
            </a:extLst>
          </p:cNvPr>
          <p:cNvSpPr/>
          <p:nvPr userDrawn="1"/>
        </p:nvSpPr>
        <p:spPr>
          <a:xfrm>
            <a:off x="426" y="355575"/>
            <a:ext cx="2973854" cy="361961"/>
          </a:xfrm>
          <a:custGeom>
            <a:avLst/>
            <a:gdLst/>
            <a:ahLst/>
            <a:cxnLst/>
            <a:rect l="l" t="t" r="r" b="b"/>
            <a:pathLst>
              <a:path w="4904105" h="596900">
                <a:moveTo>
                  <a:pt x="4605179" y="0"/>
                </a:moveTo>
                <a:lnTo>
                  <a:pt x="0" y="0"/>
                </a:lnTo>
                <a:lnTo>
                  <a:pt x="0" y="596840"/>
                </a:lnTo>
                <a:lnTo>
                  <a:pt x="4605179" y="596840"/>
                </a:lnTo>
                <a:lnTo>
                  <a:pt x="4653584" y="592934"/>
                </a:lnTo>
                <a:lnTo>
                  <a:pt x="4699502" y="581626"/>
                </a:lnTo>
                <a:lnTo>
                  <a:pt x="4742319" y="563531"/>
                </a:lnTo>
                <a:lnTo>
                  <a:pt x="4781421" y="539262"/>
                </a:lnTo>
                <a:lnTo>
                  <a:pt x="4816193" y="509434"/>
                </a:lnTo>
                <a:lnTo>
                  <a:pt x="4846021" y="474662"/>
                </a:lnTo>
                <a:lnTo>
                  <a:pt x="4870290" y="435560"/>
                </a:lnTo>
                <a:lnTo>
                  <a:pt x="4888385" y="392743"/>
                </a:lnTo>
                <a:lnTo>
                  <a:pt x="4899693" y="346825"/>
                </a:lnTo>
                <a:lnTo>
                  <a:pt x="4903599" y="298420"/>
                </a:lnTo>
                <a:lnTo>
                  <a:pt x="4899693" y="250015"/>
                </a:lnTo>
                <a:lnTo>
                  <a:pt x="4888385" y="204096"/>
                </a:lnTo>
                <a:lnTo>
                  <a:pt x="4870290" y="161279"/>
                </a:lnTo>
                <a:lnTo>
                  <a:pt x="4846021" y="122177"/>
                </a:lnTo>
                <a:lnTo>
                  <a:pt x="4816193" y="87405"/>
                </a:lnTo>
                <a:lnTo>
                  <a:pt x="4781421" y="57578"/>
                </a:lnTo>
                <a:lnTo>
                  <a:pt x="4742319" y="33309"/>
                </a:lnTo>
                <a:lnTo>
                  <a:pt x="4699502" y="15213"/>
                </a:lnTo>
                <a:lnTo>
                  <a:pt x="4653584" y="3905"/>
                </a:lnTo>
                <a:lnTo>
                  <a:pt x="4605179" y="0"/>
                </a:lnTo>
                <a:close/>
              </a:path>
            </a:pathLst>
          </a:custGeom>
          <a:solidFill>
            <a:srgbClr val="0068FF"/>
          </a:solidFill>
        </p:spPr>
        <p:txBody>
          <a:bodyPr wrap="square" lIns="0" tIns="0" rIns="0" bIns="0" rtlCol="0"/>
          <a:lstStyle/>
          <a:p>
            <a:pPr defTabSz="554492" hangingPunct="1"/>
            <a:endParaRPr sz="1092" kern="1200">
              <a:solidFill>
                <a:prstClr val="black"/>
              </a:solidFill>
              <a:latin typeface="Calibri"/>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841248"/>
            <a:ext cx="97790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9778999" cy="668545"/>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457200" indent="0">
              <a:buClr>
                <a:srgbClr val="0068FF"/>
              </a:buClr>
              <a:buNone/>
              <a:defRPr sz="1800" b="1">
                <a:solidFill>
                  <a:srgbClr val="150038"/>
                </a:solidFill>
                <a:latin typeface="Brown" pitchFamily="2" charset="77"/>
              </a:defRPr>
            </a:lvl2pPr>
            <a:lvl3pPr>
              <a:buClr>
                <a:srgbClr val="0068FF"/>
              </a:buClr>
              <a:defRPr sz="1600" b="1">
                <a:solidFill>
                  <a:srgbClr val="150038"/>
                </a:solidFill>
                <a:latin typeface="Brown" pitchFamily="2" charset="77"/>
              </a:defRPr>
            </a:lvl3pPr>
            <a:lvl4pPr>
              <a:buClr>
                <a:srgbClr val="0068FF"/>
              </a:buClr>
              <a:defRPr sz="1400" b="1">
                <a:solidFill>
                  <a:srgbClr val="150038"/>
                </a:solidFill>
                <a:latin typeface="Brown" pitchFamily="2" charset="77"/>
              </a:defRPr>
            </a:lvl4pPr>
            <a:lvl5pPr>
              <a:buClr>
                <a:srgbClr val="0068FF"/>
              </a:buClr>
              <a:defRPr sz="1200" b="1">
                <a:solidFill>
                  <a:srgbClr val="150038"/>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5" name="Text Placeholder 4">
            <a:extLst>
              <a:ext uri="{FF2B5EF4-FFF2-40B4-BE49-F238E27FC236}">
                <a16:creationId xmlns:a16="http://schemas.microsoft.com/office/drawing/2014/main" id="{470BF54E-27BD-4DDF-BEF7-EFCF4A747305}"/>
              </a:ext>
            </a:extLst>
          </p:cNvPr>
          <p:cNvSpPr>
            <a:spLocks noGrp="1"/>
          </p:cNvSpPr>
          <p:nvPr>
            <p:ph type="body" sz="quarter" idx="11" hasCustomPrompt="1"/>
          </p:nvPr>
        </p:nvSpPr>
        <p:spPr>
          <a:xfrm>
            <a:off x="808704" y="355575"/>
            <a:ext cx="1934496" cy="361961"/>
          </a:xfrm>
          <a:prstGeom prst="rect">
            <a:avLst/>
          </a:prstGeom>
        </p:spPr>
        <p:txBody>
          <a:bodyPr anchor="ctr"/>
          <a:lstStyle>
            <a:lvl1pPr marL="0" indent="0">
              <a:lnSpc>
                <a:spcPct val="100000"/>
              </a:lnSpc>
              <a:buNone/>
              <a:defRPr lang="en-US" sz="1400" b="1" kern="1200" dirty="0">
                <a:solidFill>
                  <a:schemeClr val="bg1"/>
                </a:solidFill>
                <a:latin typeface="Brown" pitchFamily="50"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TOPIC TITLE</a:t>
            </a:r>
          </a:p>
        </p:txBody>
      </p:sp>
      <p:sp>
        <p:nvSpPr>
          <p:cNvPr id="4" name="Slide Number Placeholder 3">
            <a:extLst>
              <a:ext uri="{FF2B5EF4-FFF2-40B4-BE49-F238E27FC236}">
                <a16:creationId xmlns:a16="http://schemas.microsoft.com/office/drawing/2014/main" id="{B6097B58-0F9E-403A-B3C0-1F6E9D7C7BE7}"/>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27" name="TextBox 26">
            <a:extLst>
              <a:ext uri="{FF2B5EF4-FFF2-40B4-BE49-F238E27FC236}">
                <a16:creationId xmlns:a16="http://schemas.microsoft.com/office/drawing/2014/main" id="{45D82EFA-0B14-4D0F-900E-C4C150F1644D}"/>
              </a:ext>
            </a:extLst>
          </p:cNvPr>
          <p:cNvSpPr txBox="1"/>
          <p:nvPr userDrawn="1"/>
        </p:nvSpPr>
        <p:spPr>
          <a:xfrm>
            <a:off x="818896" y="645566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Tree>
    <p:extLst>
      <p:ext uri="{BB962C8B-B14F-4D97-AF65-F5344CB8AC3E}">
        <p14:creationId xmlns:p14="http://schemas.microsoft.com/office/powerpoint/2010/main" val="3781635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Grey-Icon">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E5ADEC8-1958-41E0-B738-6EDC5A162DC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13" name="object 2">
            <a:extLst>
              <a:ext uri="{FF2B5EF4-FFF2-40B4-BE49-F238E27FC236}">
                <a16:creationId xmlns:a16="http://schemas.microsoft.com/office/drawing/2014/main" id="{643AD62C-1E7A-4F63-AA73-227A1E4DEE11}"/>
              </a:ext>
            </a:extLst>
          </p:cNvPr>
          <p:cNvSpPr/>
          <p:nvPr userDrawn="1"/>
        </p:nvSpPr>
        <p:spPr>
          <a:xfrm>
            <a:off x="426" y="355575"/>
            <a:ext cx="2973854" cy="361961"/>
          </a:xfrm>
          <a:custGeom>
            <a:avLst/>
            <a:gdLst/>
            <a:ahLst/>
            <a:cxnLst/>
            <a:rect l="l" t="t" r="r" b="b"/>
            <a:pathLst>
              <a:path w="4904105" h="596900">
                <a:moveTo>
                  <a:pt x="4605179" y="0"/>
                </a:moveTo>
                <a:lnTo>
                  <a:pt x="0" y="0"/>
                </a:lnTo>
                <a:lnTo>
                  <a:pt x="0" y="596840"/>
                </a:lnTo>
                <a:lnTo>
                  <a:pt x="4605179" y="596840"/>
                </a:lnTo>
                <a:lnTo>
                  <a:pt x="4653584" y="592934"/>
                </a:lnTo>
                <a:lnTo>
                  <a:pt x="4699502" y="581626"/>
                </a:lnTo>
                <a:lnTo>
                  <a:pt x="4742319" y="563531"/>
                </a:lnTo>
                <a:lnTo>
                  <a:pt x="4781421" y="539262"/>
                </a:lnTo>
                <a:lnTo>
                  <a:pt x="4816193" y="509434"/>
                </a:lnTo>
                <a:lnTo>
                  <a:pt x="4846021" y="474662"/>
                </a:lnTo>
                <a:lnTo>
                  <a:pt x="4870290" y="435560"/>
                </a:lnTo>
                <a:lnTo>
                  <a:pt x="4888385" y="392743"/>
                </a:lnTo>
                <a:lnTo>
                  <a:pt x="4899693" y="346825"/>
                </a:lnTo>
                <a:lnTo>
                  <a:pt x="4903599" y="298420"/>
                </a:lnTo>
                <a:lnTo>
                  <a:pt x="4899693" y="250015"/>
                </a:lnTo>
                <a:lnTo>
                  <a:pt x="4888385" y="204096"/>
                </a:lnTo>
                <a:lnTo>
                  <a:pt x="4870290" y="161279"/>
                </a:lnTo>
                <a:lnTo>
                  <a:pt x="4846021" y="122177"/>
                </a:lnTo>
                <a:lnTo>
                  <a:pt x="4816193" y="87405"/>
                </a:lnTo>
                <a:lnTo>
                  <a:pt x="4781421" y="57578"/>
                </a:lnTo>
                <a:lnTo>
                  <a:pt x="4742319" y="33309"/>
                </a:lnTo>
                <a:lnTo>
                  <a:pt x="4699502" y="15213"/>
                </a:lnTo>
                <a:lnTo>
                  <a:pt x="4653584" y="3905"/>
                </a:lnTo>
                <a:lnTo>
                  <a:pt x="4605179" y="0"/>
                </a:lnTo>
                <a:close/>
              </a:path>
            </a:pathLst>
          </a:custGeom>
          <a:solidFill>
            <a:srgbClr val="0068FF"/>
          </a:solidFill>
        </p:spPr>
        <p:txBody>
          <a:bodyPr wrap="square" lIns="0" tIns="0" rIns="0" bIns="0" rtlCol="0"/>
          <a:lstStyle/>
          <a:p>
            <a:pPr defTabSz="554492" hangingPunct="1"/>
            <a:endParaRPr sz="1092" kern="1200">
              <a:solidFill>
                <a:prstClr val="black"/>
              </a:solidFill>
              <a:latin typeface="Calibri"/>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841248"/>
            <a:ext cx="97790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9778999" cy="668545"/>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457200" indent="0">
              <a:buClr>
                <a:srgbClr val="0068FF"/>
              </a:buClr>
              <a:buNone/>
              <a:defRPr sz="1800" b="1">
                <a:solidFill>
                  <a:srgbClr val="150038"/>
                </a:solidFill>
                <a:latin typeface="Brown" pitchFamily="2" charset="77"/>
              </a:defRPr>
            </a:lvl2pPr>
            <a:lvl3pPr>
              <a:buClr>
                <a:srgbClr val="0068FF"/>
              </a:buClr>
              <a:defRPr sz="1600" b="1">
                <a:solidFill>
                  <a:srgbClr val="150038"/>
                </a:solidFill>
                <a:latin typeface="Brown" pitchFamily="2" charset="77"/>
              </a:defRPr>
            </a:lvl3pPr>
            <a:lvl4pPr>
              <a:buClr>
                <a:srgbClr val="0068FF"/>
              </a:buClr>
              <a:defRPr sz="1400" b="1">
                <a:solidFill>
                  <a:srgbClr val="150038"/>
                </a:solidFill>
                <a:latin typeface="Brown" pitchFamily="2" charset="77"/>
              </a:defRPr>
            </a:lvl4pPr>
            <a:lvl5pPr>
              <a:buClr>
                <a:srgbClr val="0068FF"/>
              </a:buClr>
              <a:defRPr sz="1200" b="1">
                <a:solidFill>
                  <a:srgbClr val="150038"/>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5" name="Text Placeholder 4">
            <a:extLst>
              <a:ext uri="{FF2B5EF4-FFF2-40B4-BE49-F238E27FC236}">
                <a16:creationId xmlns:a16="http://schemas.microsoft.com/office/drawing/2014/main" id="{470BF54E-27BD-4DDF-BEF7-EFCF4A747305}"/>
              </a:ext>
            </a:extLst>
          </p:cNvPr>
          <p:cNvSpPr>
            <a:spLocks noGrp="1"/>
          </p:cNvSpPr>
          <p:nvPr>
            <p:ph type="body" sz="quarter" idx="11" hasCustomPrompt="1"/>
          </p:nvPr>
        </p:nvSpPr>
        <p:spPr>
          <a:xfrm>
            <a:off x="808704" y="355575"/>
            <a:ext cx="1934496" cy="361961"/>
          </a:xfrm>
          <a:prstGeom prst="rect">
            <a:avLst/>
          </a:prstGeom>
        </p:spPr>
        <p:txBody>
          <a:bodyPr anchor="ctr"/>
          <a:lstStyle>
            <a:lvl1pPr marL="0" indent="0">
              <a:lnSpc>
                <a:spcPct val="100000"/>
              </a:lnSpc>
              <a:buNone/>
              <a:defRPr lang="en-US" sz="1400" b="1" kern="1200" dirty="0">
                <a:solidFill>
                  <a:schemeClr val="bg1"/>
                </a:solidFill>
                <a:latin typeface="Brown" pitchFamily="50"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TOPIC TITLE</a:t>
            </a:r>
          </a:p>
        </p:txBody>
      </p:sp>
      <p:sp>
        <p:nvSpPr>
          <p:cNvPr id="3" name="Slide Number Placeholder 2">
            <a:extLst>
              <a:ext uri="{FF2B5EF4-FFF2-40B4-BE49-F238E27FC236}">
                <a16:creationId xmlns:a16="http://schemas.microsoft.com/office/drawing/2014/main" id="{F4F3E114-7EF4-4529-AB4D-7B341083B513}"/>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158486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555831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Ic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831BC6-0171-4288-A49C-60D5FBA5E7D9}"/>
              </a:ext>
            </a:extLst>
          </p:cNvPr>
          <p:cNvSpPr/>
          <p:nvPr userDrawn="1"/>
        </p:nvSpPr>
        <p:spPr>
          <a:xfrm>
            <a:off x="-3"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83996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4" name="Text Placeholder 13">
            <a:extLst>
              <a:ext uri="{FF2B5EF4-FFF2-40B4-BE49-F238E27FC236}">
                <a16:creationId xmlns:a16="http://schemas.microsoft.com/office/drawing/2014/main" id="{0D478A93-4186-4986-A8BE-68DD7E093E02}"/>
              </a:ext>
            </a:extLst>
          </p:cNvPr>
          <p:cNvSpPr>
            <a:spLocks noGrp="1"/>
          </p:cNvSpPr>
          <p:nvPr>
            <p:ph type="body" sz="quarter" idx="11"/>
          </p:nvPr>
        </p:nvSpPr>
        <p:spPr>
          <a:xfrm>
            <a:off x="822325" y="1466139"/>
            <a:ext cx="9839959" cy="668337"/>
          </a:xfrm>
          <a:prstGeom prst="rect">
            <a:avLst/>
          </a:prstGeom>
        </p:spPr>
        <p:txBody>
          <a:bodyPr/>
          <a:lstStyle>
            <a:lvl1pPr marL="0" indent="0">
              <a:buFont typeface="Arial" panose="020B0604020202020204" pitchFamily="34" charset="0"/>
              <a:buNone/>
              <a:defRPr lang="en-US" sz="2000" b="0" kern="1200" dirty="0" smtClean="0">
                <a:solidFill>
                  <a:srgbClr val="150038"/>
                </a:solidFill>
                <a:latin typeface="Brown" pitchFamily="2" charset="77"/>
                <a:ea typeface="+mn-ea"/>
                <a:cs typeface="+mn-cs"/>
              </a:defRPr>
            </a:lvl1pPr>
            <a:lvl2pPr marL="277246" indent="0">
              <a:buFont typeface="Arial" panose="020B0604020202020204" pitchFamily="34" charset="0"/>
              <a:buNone/>
              <a:defRPr/>
            </a:lvl2pPr>
            <a:lvl3pPr marL="840242" indent="-285750">
              <a:buFont typeface="Arial" panose="020B0604020202020204" pitchFamily="34" charset="0"/>
              <a:buChar char="•"/>
              <a:defRPr/>
            </a:lvl3pPr>
            <a:lvl4pPr marL="1117488" indent="-285750">
              <a:buFont typeface="Arial" panose="020B0604020202020204" pitchFamily="34" charset="0"/>
              <a:buChar char="•"/>
              <a:defRPr/>
            </a:lvl4pPr>
            <a:lvl5pPr marL="1394734" indent="-285750">
              <a:buFont typeface="Arial" panose="020B0604020202020204" pitchFamily="34" charset="0"/>
              <a:buChar char="•"/>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pic>
        <p:nvPicPr>
          <p:cNvPr id="9" name="Graphic 8">
            <a:extLst>
              <a:ext uri="{FF2B5EF4-FFF2-40B4-BE49-F238E27FC236}">
                <a16:creationId xmlns:a16="http://schemas.microsoft.com/office/drawing/2014/main" id="{8DBF8A91-7198-4E88-A994-CBFA93D588A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3" name="Slide Number Placeholder 2">
            <a:extLst>
              <a:ext uri="{FF2B5EF4-FFF2-40B4-BE49-F238E27FC236}">
                <a16:creationId xmlns:a16="http://schemas.microsoft.com/office/drawing/2014/main" id="{CF41D85B-5688-452A-9D0E-947414F6AAE4}"/>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8" name="TextBox 17">
            <a:extLst>
              <a:ext uri="{FF2B5EF4-FFF2-40B4-BE49-F238E27FC236}">
                <a16:creationId xmlns:a16="http://schemas.microsoft.com/office/drawing/2014/main" id="{8A12ECAF-6CB5-4E0E-ADE0-8258D9D370CC}"/>
              </a:ext>
            </a:extLst>
          </p:cNvPr>
          <p:cNvSpPr txBox="1"/>
          <p:nvPr userDrawn="1"/>
        </p:nvSpPr>
        <p:spPr>
          <a:xfrm>
            <a:off x="818896" y="645566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Tree>
    <p:extLst>
      <p:ext uri="{BB962C8B-B14F-4D97-AF65-F5344CB8AC3E}">
        <p14:creationId xmlns:p14="http://schemas.microsoft.com/office/powerpoint/2010/main" val="4161182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Grey-Icon 2">
    <p:spTree>
      <p:nvGrpSpPr>
        <p:cNvPr id="1" name=""/>
        <p:cNvGrpSpPr/>
        <p:nvPr/>
      </p:nvGrpSpPr>
      <p:grpSpPr>
        <a:xfrm>
          <a:off x="0" y="0"/>
          <a:ext cx="0" cy="0"/>
          <a:chOff x="0" y="0"/>
          <a:chExt cx="0" cy="0"/>
        </a:xfrm>
      </p:grpSpPr>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tx2"/>
                </a:solidFill>
                <a:latin typeface="Brown" pitchFamily="2" charset="77"/>
                <a:ea typeface="+mj-ea"/>
                <a:cs typeface="+mj-cs"/>
              </a:defRPr>
            </a:lvl1pPr>
          </a:lstStyle>
          <a:p>
            <a:r>
              <a:rPr lang="en-US"/>
              <a:t>Click to edit Master title style</a:t>
            </a:r>
          </a:p>
        </p:txBody>
      </p:sp>
      <p:sp>
        <p:nvSpPr>
          <p:cNvPr id="14" name="Text Placeholder 13">
            <a:extLst>
              <a:ext uri="{FF2B5EF4-FFF2-40B4-BE49-F238E27FC236}">
                <a16:creationId xmlns:a16="http://schemas.microsoft.com/office/drawing/2014/main" id="{0D478A93-4186-4986-A8BE-68DD7E093E02}"/>
              </a:ext>
            </a:extLst>
          </p:cNvPr>
          <p:cNvSpPr>
            <a:spLocks noGrp="1"/>
          </p:cNvSpPr>
          <p:nvPr>
            <p:ph type="body" sz="quarter" idx="11"/>
          </p:nvPr>
        </p:nvSpPr>
        <p:spPr>
          <a:xfrm>
            <a:off x="822325" y="1466139"/>
            <a:ext cx="10515599" cy="668337"/>
          </a:xfrm>
          <a:prstGeom prst="rect">
            <a:avLst/>
          </a:prstGeom>
        </p:spPr>
        <p:txBody>
          <a:bodyPr/>
          <a:lstStyle>
            <a:lvl1pPr marL="0" indent="0">
              <a:buFont typeface="Arial" panose="020B0604020202020204" pitchFamily="34" charset="0"/>
              <a:buNone/>
              <a:defRPr lang="en-US" sz="2000" b="0" kern="1200" dirty="0" smtClean="0">
                <a:solidFill>
                  <a:schemeClr val="tx2"/>
                </a:solidFill>
                <a:latin typeface="Brown" pitchFamily="2" charset="77"/>
                <a:ea typeface="+mn-ea"/>
                <a:cs typeface="+mn-cs"/>
              </a:defRPr>
            </a:lvl1pPr>
            <a:lvl2pPr marL="277246" indent="0">
              <a:buFont typeface="Arial" panose="020B0604020202020204" pitchFamily="34" charset="0"/>
              <a:buNone/>
              <a:defRPr/>
            </a:lvl2pPr>
            <a:lvl3pPr marL="840242" indent="-285750">
              <a:buFont typeface="Arial" panose="020B0604020202020204" pitchFamily="34" charset="0"/>
              <a:buChar char="•"/>
              <a:defRPr/>
            </a:lvl3pPr>
            <a:lvl4pPr marL="1117488" indent="-285750">
              <a:buFont typeface="Arial" panose="020B0604020202020204" pitchFamily="34" charset="0"/>
              <a:buChar char="•"/>
              <a:defRPr/>
            </a:lvl4pPr>
            <a:lvl5pPr marL="1394734" indent="-285750">
              <a:buFont typeface="Arial" panose="020B0604020202020204" pitchFamily="34" charset="0"/>
              <a:buChar char="•"/>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pic>
        <p:nvPicPr>
          <p:cNvPr id="6" name="Graphic 5">
            <a:extLst>
              <a:ext uri="{FF2B5EF4-FFF2-40B4-BE49-F238E27FC236}">
                <a16:creationId xmlns:a16="http://schemas.microsoft.com/office/drawing/2014/main" id="{6ECCB302-1FE1-4E72-815B-0B59732725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3" name="Slide Number Placeholder 2">
            <a:extLst>
              <a:ext uri="{FF2B5EF4-FFF2-40B4-BE49-F238E27FC236}">
                <a16:creationId xmlns:a16="http://schemas.microsoft.com/office/drawing/2014/main" id="{B0F794CA-ADA6-4D9B-A90D-A6541A7A1ECB}"/>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3965185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Split Navy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09F27E-4D36-4FC5-B7CA-FDB256632C65}"/>
              </a:ext>
            </a:extLst>
          </p:cNvPr>
          <p:cNvSpPr/>
          <p:nvPr userDrawn="1"/>
        </p:nvSpPr>
        <p:spPr>
          <a:xfrm>
            <a:off x="-4"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2A74EE-9143-4BB2-8AA0-7E5B4DE0242B}"/>
              </a:ext>
            </a:extLst>
          </p:cNvPr>
          <p:cNvGrpSpPr/>
          <p:nvPr userDrawn="1"/>
        </p:nvGrpSpPr>
        <p:grpSpPr>
          <a:xfrm>
            <a:off x="7717160" y="0"/>
            <a:ext cx="4474839" cy="6858000"/>
            <a:chOff x="7717162" y="0"/>
            <a:chExt cx="4474839" cy="6858000"/>
          </a:xfrm>
          <a:solidFill>
            <a:schemeClr val="bg1">
              <a:alpha val="21000"/>
            </a:schemeClr>
          </a:solidFill>
        </p:grpSpPr>
        <p:sp>
          <p:nvSpPr>
            <p:cNvPr id="14" name="Freeform 12">
              <a:extLst>
                <a:ext uri="{FF2B5EF4-FFF2-40B4-BE49-F238E27FC236}">
                  <a16:creationId xmlns:a16="http://schemas.microsoft.com/office/drawing/2014/main" id="{A50EEA23-80BC-41B2-A087-FB14E38294D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16">
              <a:extLst>
                <a:ext uri="{FF2B5EF4-FFF2-40B4-BE49-F238E27FC236}">
                  <a16:creationId xmlns:a16="http://schemas.microsoft.com/office/drawing/2014/main" id="{47E26A32-6358-4D96-A097-112C51D43CD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14">
              <a:extLst>
                <a:ext uri="{FF2B5EF4-FFF2-40B4-BE49-F238E27FC236}">
                  <a16:creationId xmlns:a16="http://schemas.microsoft.com/office/drawing/2014/main" id="{2591C133-909B-4885-B302-49EC2A04D75A}"/>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1F0D9A6-0B36-0045-82FF-3B030C1A06B4}"/>
              </a:ext>
            </a:extLst>
          </p:cNvPr>
          <p:cNvSpPr/>
          <p:nvPr userDrawn="1"/>
        </p:nvSpPr>
        <p:spPr>
          <a:xfrm>
            <a:off x="0" y="0"/>
            <a:ext cx="6096000" cy="6858000"/>
          </a:xfrm>
          <a:prstGeom prst="rect">
            <a:avLst/>
          </a:prstGeom>
          <a:solidFill>
            <a:srgbClr val="1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4">
            <a:extLst>
              <a:ext uri="{FF2B5EF4-FFF2-40B4-BE49-F238E27FC236}">
                <a16:creationId xmlns:a16="http://schemas.microsoft.com/office/drawing/2014/main" id="{0359E05A-4DF2-644F-8B4E-34B9B688F1B0}"/>
              </a:ext>
            </a:extLst>
          </p:cNvPr>
          <p:cNvSpPr>
            <a:spLocks noGrp="1"/>
          </p:cNvSpPr>
          <p:nvPr>
            <p:ph type="title"/>
          </p:nvPr>
        </p:nvSpPr>
        <p:spPr bwMode="ltGray">
          <a:xfrm>
            <a:off x="838199" y="705312"/>
            <a:ext cx="5273039" cy="1115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a:t>
            </a:r>
          </a:p>
        </p:txBody>
      </p:sp>
      <p:sp>
        <p:nvSpPr>
          <p:cNvPr id="10" name="Text Placeholder 8">
            <a:extLst>
              <a:ext uri="{FF2B5EF4-FFF2-40B4-BE49-F238E27FC236}">
                <a16:creationId xmlns:a16="http://schemas.microsoft.com/office/drawing/2014/main" id="{08BB7F14-9E08-E34A-9F56-878948230397}"/>
              </a:ext>
            </a:extLst>
          </p:cNvPr>
          <p:cNvSpPr>
            <a:spLocks noGrp="1"/>
          </p:cNvSpPr>
          <p:nvPr>
            <p:ph type="body" sz="quarter" idx="10" hasCustomPrompt="1"/>
          </p:nvPr>
        </p:nvSpPr>
        <p:spPr bwMode="ltGray">
          <a:xfrm>
            <a:off x="822960" y="1463040"/>
            <a:ext cx="5273040" cy="1608688"/>
          </a:xfrm>
          <a:prstGeom prst="rect">
            <a:avLst/>
          </a:prstGeom>
        </p:spPr>
        <p:txBody>
          <a:bodyPr/>
          <a:lstStyle>
            <a:lvl1pPr marL="342900" indent="-342900">
              <a:lnSpc>
                <a:spcPct val="100000"/>
              </a:lnSpc>
              <a:spcBef>
                <a:spcPts val="600"/>
              </a:spcBef>
              <a:buClr>
                <a:srgbClr val="81D947"/>
              </a:buClr>
              <a:defRPr lang="en-US" sz="2000" b="0" kern="1200" dirty="0">
                <a:solidFill>
                  <a:schemeClr val="bg1"/>
                </a:solidFill>
                <a:latin typeface="Brown" pitchFamily="2" charset="77"/>
                <a:ea typeface="+mn-ea"/>
                <a:cs typeface="+mn-cs"/>
              </a:defRPr>
            </a:lvl1pPr>
            <a:lvl2pPr marL="617220" indent="-342900">
              <a:lnSpc>
                <a:spcPct val="100000"/>
              </a:lnSpc>
              <a:spcBef>
                <a:spcPts val="600"/>
              </a:spcBef>
              <a:buClr>
                <a:srgbClr val="81D947"/>
              </a:buClr>
              <a:defRPr lang="en-US" sz="2000" b="0" kern="1200" dirty="0">
                <a:solidFill>
                  <a:schemeClr val="bg1"/>
                </a:solidFill>
                <a:latin typeface="Brown" pitchFamily="2" charset="77"/>
                <a:ea typeface="+mn-ea"/>
                <a:cs typeface="+mn-cs"/>
              </a:defRPr>
            </a:lvl2pPr>
            <a:lvl3pPr marL="891540" indent="-342900">
              <a:lnSpc>
                <a:spcPct val="100000"/>
              </a:lnSpc>
              <a:spcBef>
                <a:spcPts val="600"/>
              </a:spcBef>
              <a:buClr>
                <a:srgbClr val="81D947"/>
              </a:buClr>
              <a:defRPr lang="en-US" sz="2000" b="0" kern="1200" dirty="0">
                <a:solidFill>
                  <a:schemeClr val="bg1"/>
                </a:solidFill>
                <a:latin typeface="Brown" pitchFamily="2" charset="77"/>
                <a:ea typeface="+mn-ea"/>
                <a:cs typeface="+mn-cs"/>
              </a:defRPr>
            </a:lvl3pPr>
            <a:lvl4pPr>
              <a:buClr>
                <a:srgbClr val="81D947"/>
              </a:buClr>
              <a:defRPr sz="1600" b="1">
                <a:solidFill>
                  <a:schemeClr val="bg1"/>
                </a:solidFill>
                <a:latin typeface="Brown" pitchFamily="2" charset="77"/>
              </a:defRPr>
            </a:lvl4pPr>
            <a:lvl5pPr>
              <a:buClr>
                <a:srgbClr val="81D947"/>
              </a:buClr>
              <a:defRPr sz="1400" b="1">
                <a:solidFill>
                  <a:schemeClr val="bg1"/>
                </a:solidFill>
                <a:latin typeface="Brown" pitchFamily="2" charset="77"/>
              </a:defRPr>
            </a:lvl5pPr>
          </a:lstStyle>
          <a:p>
            <a:pPr marL="228600" lvl="0" indent="-228600" algn="l" defTabSz="914400" rtl="0" eaLnBrk="1" latinLnBrk="0" hangingPunct="1">
              <a:lnSpc>
                <a:spcPct val="100000"/>
              </a:lnSpc>
              <a:spcBef>
                <a:spcPts val="600"/>
              </a:spcBef>
              <a:buClr>
                <a:srgbClr val="81D947"/>
              </a:buClr>
              <a:buFont typeface="Arial" panose="020B0604020202020204" pitchFamily="34" charset="0"/>
              <a:buChar char="•"/>
            </a:pPr>
            <a:r>
              <a:rPr lang="en-US"/>
              <a:t>Click to edit Master text styles</a:t>
            </a:r>
          </a:p>
          <a:p>
            <a:pPr marL="502920" lvl="1" indent="-228600" algn="l" defTabSz="914400" rtl="0" eaLnBrk="1" latinLnBrk="0" hangingPunct="1">
              <a:lnSpc>
                <a:spcPct val="100000"/>
              </a:lnSpc>
              <a:spcBef>
                <a:spcPts val="600"/>
              </a:spcBef>
              <a:buClr>
                <a:srgbClr val="81D947"/>
              </a:buClr>
              <a:buFont typeface="Arial" panose="020B0604020202020204" pitchFamily="34" charset="0"/>
              <a:buChar char="•"/>
            </a:pPr>
            <a:r>
              <a:rPr lang="en-US"/>
              <a:t>Second level</a:t>
            </a:r>
          </a:p>
          <a:p>
            <a:pPr marL="777240" lvl="2" indent="-228600" algn="l" defTabSz="914400" rtl="0" eaLnBrk="1" latinLnBrk="0" hangingPunct="1">
              <a:lnSpc>
                <a:spcPct val="100000"/>
              </a:lnSpc>
              <a:spcBef>
                <a:spcPts val="600"/>
              </a:spcBef>
              <a:buClr>
                <a:srgbClr val="81D947"/>
              </a:buClr>
              <a:buFont typeface="Arial" panose="020B0604020202020204" pitchFamily="34" charset="0"/>
              <a:buChar char="•"/>
            </a:pPr>
            <a:r>
              <a:rPr lang="en-US"/>
              <a:t>Third level</a:t>
            </a:r>
          </a:p>
        </p:txBody>
      </p:sp>
      <p:sp>
        <p:nvSpPr>
          <p:cNvPr id="2" name="Slide Number Placeholder 1">
            <a:extLst>
              <a:ext uri="{FF2B5EF4-FFF2-40B4-BE49-F238E27FC236}">
                <a16:creationId xmlns:a16="http://schemas.microsoft.com/office/drawing/2014/main" id="{A51772FA-8AF2-41DF-9DC2-A8873615058C}"/>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9" name="TextBox 18">
            <a:extLst>
              <a:ext uri="{FF2B5EF4-FFF2-40B4-BE49-F238E27FC236}">
                <a16:creationId xmlns:a16="http://schemas.microsoft.com/office/drawing/2014/main" id="{4E1FFA4A-6984-41E6-A6AA-22FDE770BDEE}"/>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Tree>
    <p:extLst>
      <p:ext uri="{BB962C8B-B14F-4D97-AF65-F5344CB8AC3E}">
        <p14:creationId xmlns:p14="http://schemas.microsoft.com/office/powerpoint/2010/main" val="3234415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74811F-6825-4BB0-BEC2-1462818FFAF7}"/>
              </a:ext>
            </a:extLst>
          </p:cNvPr>
          <p:cNvSpPr/>
          <p:nvPr userDrawn="1"/>
        </p:nvSpPr>
        <p:spPr>
          <a:xfrm>
            <a:off x="7613150" y="0"/>
            <a:ext cx="457885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609DDF7-C610-4256-8C67-404F8BA8A46E}"/>
              </a:ext>
            </a:extLst>
          </p:cNvPr>
          <p:cNvGrpSpPr/>
          <p:nvPr userDrawn="1"/>
        </p:nvGrpSpPr>
        <p:grpSpPr>
          <a:xfrm>
            <a:off x="7717162" y="0"/>
            <a:ext cx="4474839" cy="6858000"/>
            <a:chOff x="7717162" y="0"/>
            <a:chExt cx="4474839" cy="6858000"/>
          </a:xfrm>
          <a:solidFill>
            <a:srgbClr val="151F6D">
              <a:alpha val="16000"/>
            </a:srgbClr>
          </a:solidFill>
        </p:grpSpPr>
        <p:sp>
          <p:nvSpPr>
            <p:cNvPr id="11" name="Freeform 5">
              <a:extLst>
                <a:ext uri="{FF2B5EF4-FFF2-40B4-BE49-F238E27FC236}">
                  <a16:creationId xmlns:a16="http://schemas.microsoft.com/office/drawing/2014/main" id="{8EEE72B7-C2CD-4925-8384-81922C77BA63}"/>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3" name="Freeform 6">
              <a:extLst>
                <a:ext uri="{FF2B5EF4-FFF2-40B4-BE49-F238E27FC236}">
                  <a16:creationId xmlns:a16="http://schemas.microsoft.com/office/drawing/2014/main" id="{DCD54099-11D2-46C6-ABCF-64D42E8FC971}"/>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4" name="Freeform 7">
              <a:extLst>
                <a:ext uri="{FF2B5EF4-FFF2-40B4-BE49-F238E27FC236}">
                  <a16:creationId xmlns:a16="http://schemas.microsoft.com/office/drawing/2014/main" id="{CCD3FF28-5A7E-4FF6-8D32-7BD6227CE984}"/>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14038" y="708021"/>
            <a:ext cx="6104680" cy="12237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0" name="Text Placeholder 3">
            <a:extLst>
              <a:ext uri="{FF2B5EF4-FFF2-40B4-BE49-F238E27FC236}">
                <a16:creationId xmlns:a16="http://schemas.microsoft.com/office/drawing/2014/main" id="{9CFA39C8-1203-4CF3-8103-D15DA356FBD9}"/>
              </a:ext>
            </a:extLst>
          </p:cNvPr>
          <p:cNvSpPr>
            <a:spLocks noGrp="1"/>
          </p:cNvSpPr>
          <p:nvPr>
            <p:ph type="body" sz="quarter" idx="11" hasCustomPrompt="1"/>
          </p:nvPr>
        </p:nvSpPr>
        <p:spPr>
          <a:xfrm>
            <a:off x="8198778" y="908119"/>
            <a:ext cx="3337560" cy="5298898"/>
          </a:xfrm>
          <a:prstGeom prst="rect">
            <a:avLst/>
          </a:prstGeom>
        </p:spPr>
        <p:txBody>
          <a:bodyPr/>
          <a:lstStyle>
            <a:lvl1pPr marL="0" indent="0">
              <a:lnSpc>
                <a:spcPct val="120000"/>
              </a:lnSpc>
              <a:spcBef>
                <a:spcPts val="3600"/>
              </a:spcBef>
              <a:buNone/>
              <a:defRPr lang="en-US" sz="1800" b="0" i="0" kern="1200" baseline="0" dirty="0">
                <a:solidFill>
                  <a:schemeClr val="bg1"/>
                </a:solidFill>
                <a:latin typeface="Brown" pitchFamily="50" charset="0"/>
                <a:ea typeface="+mn-ea"/>
                <a:cs typeface="+mn-cs"/>
              </a:defRPr>
            </a:lvl1pPr>
            <a:lvl2pPr marL="457200" indent="0">
              <a:buNone/>
              <a:defRPr sz="1800" b="1">
                <a:latin typeface="Brown" pitchFamily="50" charset="0"/>
              </a:defRPr>
            </a:lvl2pPr>
            <a:lvl3pPr marL="914400" indent="0">
              <a:buNone/>
              <a:defRPr sz="1800" b="1">
                <a:latin typeface="Brown" pitchFamily="50" charset="0"/>
              </a:defRPr>
            </a:lvl3pPr>
            <a:lvl4pPr marL="1371600" indent="0">
              <a:buNone/>
              <a:defRPr sz="1800" b="1">
                <a:latin typeface="Brown" pitchFamily="50" charset="0"/>
              </a:defRPr>
            </a:lvl4pPr>
            <a:lvl5pPr marL="1828800" indent="0">
              <a:buNone/>
              <a:defRPr sz="1800" b="1">
                <a:latin typeface="Brown" pitchFamily="50" charset="0"/>
              </a:defRPr>
            </a:lvl5pPr>
          </a:lstStyle>
          <a:p>
            <a:pPr marL="0" lvl="0" indent="0" algn="l" defTabSz="914400" rtl="0" eaLnBrk="1" latinLnBrk="0" hangingPunct="1">
              <a:lnSpc>
                <a:spcPct val="120000"/>
              </a:lnSpc>
              <a:spcBef>
                <a:spcPts val="3600"/>
              </a:spcBef>
              <a:buFont typeface="Arial" panose="020B0604020202020204" pitchFamily="34" charset="0"/>
              <a:buNone/>
            </a:pPr>
            <a:r>
              <a:rPr lang="en-US"/>
              <a:t>Edit master text styles</a:t>
            </a:r>
          </a:p>
        </p:txBody>
      </p:sp>
      <p:sp>
        <p:nvSpPr>
          <p:cNvPr id="12" name="Text Placeholder 11">
            <a:extLst>
              <a:ext uri="{FF2B5EF4-FFF2-40B4-BE49-F238E27FC236}">
                <a16:creationId xmlns:a16="http://schemas.microsoft.com/office/drawing/2014/main" id="{A9A11DFA-779C-4EB7-9E5A-F05030BE1754}"/>
              </a:ext>
            </a:extLst>
          </p:cNvPr>
          <p:cNvSpPr>
            <a:spLocks noGrp="1"/>
          </p:cNvSpPr>
          <p:nvPr>
            <p:ph type="body" sz="quarter" idx="12" hasCustomPrompt="1"/>
          </p:nvPr>
        </p:nvSpPr>
        <p:spPr>
          <a:xfrm>
            <a:off x="814039" y="6162422"/>
            <a:ext cx="4011962" cy="290260"/>
          </a:xfrm>
          <a:prstGeom prst="rect">
            <a:avLst/>
          </a:prstGeom>
        </p:spPr>
        <p:txBody>
          <a:bodyPr/>
          <a:lstStyle>
            <a:lvl1pPr marL="0" indent="0">
              <a:buNone/>
              <a:defRPr lang="en-US" sz="800" kern="1200" dirty="0">
                <a:solidFill>
                  <a:schemeClr val="tx1"/>
                </a:solidFill>
                <a:latin typeface="Brown" pitchFamily="50" charset="0"/>
                <a:ea typeface="+mn-ea"/>
                <a:cs typeface="+mn-cs"/>
              </a:defRPr>
            </a:lvl1pPr>
            <a:lvl2pPr marL="457200" indent="0">
              <a:buNone/>
              <a:defRPr sz="800">
                <a:latin typeface="Brown" pitchFamily="50" charset="0"/>
              </a:defRPr>
            </a:lvl2pPr>
            <a:lvl3pPr marL="914400" indent="0">
              <a:buNone/>
              <a:defRPr sz="800">
                <a:latin typeface="Brown" pitchFamily="50" charset="0"/>
              </a:defRPr>
            </a:lvl3pPr>
            <a:lvl4pPr marL="1371600" indent="0">
              <a:buNone/>
              <a:defRPr sz="800">
                <a:latin typeface="Brown" pitchFamily="50" charset="0"/>
              </a:defRPr>
            </a:lvl4pPr>
            <a:lvl5pPr marL="1828800" indent="0">
              <a:buNone/>
              <a:defRPr sz="800">
                <a:latin typeface="Brown" pitchFamily="50" charset="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source text styles</a:t>
            </a:r>
          </a:p>
        </p:txBody>
      </p:sp>
      <p:sp>
        <p:nvSpPr>
          <p:cNvPr id="15" name="Text Placeholder 14">
            <a:extLst>
              <a:ext uri="{FF2B5EF4-FFF2-40B4-BE49-F238E27FC236}">
                <a16:creationId xmlns:a16="http://schemas.microsoft.com/office/drawing/2014/main" id="{3D6629C0-888C-42AB-9E7D-2B33AE7245A6}"/>
              </a:ext>
            </a:extLst>
          </p:cNvPr>
          <p:cNvSpPr>
            <a:spLocks noGrp="1"/>
          </p:cNvSpPr>
          <p:nvPr>
            <p:ph type="body" sz="quarter" idx="13" hasCustomPrompt="1"/>
          </p:nvPr>
        </p:nvSpPr>
        <p:spPr>
          <a:xfrm>
            <a:off x="814037" y="1967950"/>
            <a:ext cx="6724649" cy="308525"/>
          </a:xfrm>
          <a:prstGeom prst="rect">
            <a:avLst/>
          </a:prstGeom>
        </p:spPr>
        <p:txBody>
          <a:bodyPr anchor="ctr"/>
          <a:lstStyle>
            <a:lvl1pPr marL="0" indent="0" algn="ctr">
              <a:buNone/>
              <a:defRPr lang="en-US" sz="1400" b="1" kern="1200" dirty="0">
                <a:solidFill>
                  <a:srgbClr val="0068FF"/>
                </a:solidFill>
                <a:latin typeface="Brown" pitchFamily="50" charset="0"/>
                <a:ea typeface="+mn-ea"/>
                <a:cs typeface="+mn-cs"/>
              </a:defRPr>
            </a:lvl1pPr>
            <a:lvl2pPr marL="457200" indent="0" algn="ctr">
              <a:buNone/>
              <a:defRPr>
                <a:latin typeface="Brown" pitchFamily="50" charset="0"/>
              </a:defRPr>
            </a:lvl2pPr>
            <a:lvl3pPr marL="914400" indent="0" algn="ctr">
              <a:buNone/>
              <a:defRPr>
                <a:latin typeface="Brown" pitchFamily="50" charset="0"/>
              </a:defRPr>
            </a:lvl3pPr>
            <a:lvl4pPr marL="1371600" indent="0" algn="ctr">
              <a:buNone/>
              <a:defRPr>
                <a:latin typeface="Brown" pitchFamily="50" charset="0"/>
              </a:defRPr>
            </a:lvl4pPr>
            <a:lvl5pPr marL="1828800" indent="0" algn="ctr">
              <a:buNone/>
              <a:defRPr>
                <a:latin typeface="Brown" pitchFamily="50"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insert chart title</a:t>
            </a:r>
          </a:p>
        </p:txBody>
      </p:sp>
      <p:sp>
        <p:nvSpPr>
          <p:cNvPr id="17" name="Chart Placeholder 16">
            <a:extLst>
              <a:ext uri="{FF2B5EF4-FFF2-40B4-BE49-F238E27FC236}">
                <a16:creationId xmlns:a16="http://schemas.microsoft.com/office/drawing/2014/main" id="{E2EA7F43-1323-42B7-B9B6-9C3AAD8BD7D1}"/>
              </a:ext>
            </a:extLst>
          </p:cNvPr>
          <p:cNvSpPr>
            <a:spLocks noGrp="1"/>
          </p:cNvSpPr>
          <p:nvPr>
            <p:ph type="chart" sz="quarter" idx="14"/>
          </p:nvPr>
        </p:nvSpPr>
        <p:spPr>
          <a:xfrm>
            <a:off x="814038" y="2276475"/>
            <a:ext cx="6724650" cy="38344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solidFill>
                <a:latin typeface="Brown" pitchFamily="50" charset="0"/>
                <a:ea typeface="+mn-ea"/>
                <a:cs typeface="+mn-cs"/>
              </a:defRPr>
            </a:lvl1pPr>
          </a:lstStyle>
          <a:p>
            <a:endParaRPr lang="en-US"/>
          </a:p>
        </p:txBody>
      </p:sp>
      <p:sp>
        <p:nvSpPr>
          <p:cNvPr id="3" name="Slide Number Placeholder 2">
            <a:extLst>
              <a:ext uri="{FF2B5EF4-FFF2-40B4-BE49-F238E27FC236}">
                <a16:creationId xmlns:a16="http://schemas.microsoft.com/office/drawing/2014/main" id="{6C218FBA-4607-4AFB-BEF6-21849EBB6A4F}"/>
              </a:ext>
            </a:extLst>
          </p:cNvPr>
          <p:cNvSpPr>
            <a:spLocks noGrp="1"/>
          </p:cNvSpPr>
          <p:nvPr>
            <p:ph type="sldNum" sz="quarter" idx="15"/>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3144130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203553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14747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hite">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3BBBC3CC-56CA-BA4C-9C75-952BB266E708}"/>
              </a:ext>
            </a:extLst>
          </p:cNvPr>
          <p:cNvSpPr>
            <a:spLocks noGrp="1"/>
          </p:cNvSpPr>
          <p:nvPr>
            <p:ph type="ftr" sz="quarter" idx="13"/>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53315"/>
            <a:ext cx="7685315" cy="112403"/>
          </a:xfrm>
        </p:spPr>
        <p:txBody>
          <a:bodyPr>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000895"/>
            <a:ext cx="7685315" cy="1134349"/>
          </a:xfrm>
        </p:spPr>
        <p:txBody>
          <a:bodyPr wrap="square">
            <a:spAutoFit/>
          </a:bodyPr>
          <a:lstStyle>
            <a:lvl1pPr marL="0" indent="0">
              <a:lnSpc>
                <a:spcPct val="80000"/>
              </a:lnSpc>
              <a:spcBef>
                <a:spcPts val="0"/>
              </a:spcBef>
              <a:buNone/>
              <a:defRPr sz="4500" b="1" cap="all" spc="130" baseline="0">
                <a:solidFill>
                  <a:schemeClr val="tx2"/>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Header style in one line</a:t>
            </a:r>
            <a:endParaRPr lang="en-GB"/>
          </a:p>
        </p:txBody>
      </p:sp>
      <p:pic>
        <p:nvPicPr>
          <p:cNvPr id="8" name="Logotype GIF">
            <a:extLst>
              <a:ext uri="{FF2B5EF4-FFF2-40B4-BE49-F238E27FC236}">
                <a16:creationId xmlns:a16="http://schemas.microsoft.com/office/drawing/2014/main" id="{3B5837BD-C6D2-1245-8CC8-23D2558982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76958" y="2956533"/>
            <a:ext cx="2458721" cy="1036810"/>
          </a:xfrm>
          <a:prstGeom prst="rect">
            <a:avLst/>
          </a:prstGeom>
        </p:spPr>
      </p:pic>
    </p:spTree>
    <p:extLst>
      <p:ext uri="{BB962C8B-B14F-4D97-AF65-F5344CB8AC3E}">
        <p14:creationId xmlns:p14="http://schemas.microsoft.com/office/powerpoint/2010/main" val="3639847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1">
    <p:bg>
      <p:bgPr>
        <a:gradFill>
          <a:gsLst>
            <a:gs pos="0">
              <a:schemeClr val="accent1"/>
            </a:gs>
            <a:gs pos="100000">
              <a:schemeClr val="accent2"/>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94DAEB89-2F45-4745-BF96-D7901B7812AB}"/>
              </a:ext>
            </a:extLst>
          </p:cNvPr>
          <p:cNvSpPr>
            <a:spLocks noGrp="1"/>
          </p:cNvSpPr>
          <p:nvPr>
            <p:ph type="dt" sz="half" idx="13"/>
          </p:nvPr>
        </p:nvSpPr>
        <p:spPr>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F5942D78-F6DF-0244-8AAE-3C92C89FC7C2}"/>
              </a:ext>
            </a:extLst>
          </p:cNvPr>
          <p:cNvSpPr>
            <a:spLocks noGrp="1"/>
          </p:cNvSpPr>
          <p:nvPr>
            <p:ph type="ftr" sz="quarter" idx="14"/>
          </p:nvPr>
        </p:nvSpPr>
        <p:spPr>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3014269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2">
    <p:bg>
      <p:bgPr>
        <a:gradFill>
          <a:gsLst>
            <a:gs pos="0">
              <a:schemeClr val="accent2"/>
            </a:gs>
            <a:gs pos="100000">
              <a:schemeClr val="accent3"/>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8428E10-EC2B-C449-B8C6-F5752C1FCADD}"/>
              </a:ext>
            </a:extLst>
          </p:cNvPr>
          <p:cNvSpPr>
            <a:spLocks noGrp="1"/>
          </p:cNvSpPr>
          <p:nvPr>
            <p:ph type="dt" sz="half" idx="13"/>
          </p:nvPr>
        </p:nvSpPr>
        <p:spPr>
          <a:xfrm>
            <a:off x="11005048" y="6400006"/>
            <a:ext cx="576072" cy="228600"/>
          </a:xfrm>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1DE5F47B-3A5F-D44E-BE45-30AF837511C8}"/>
              </a:ext>
            </a:extLst>
          </p:cNvPr>
          <p:cNvSpPr>
            <a:spLocks noGrp="1"/>
          </p:cNvSpPr>
          <p:nvPr>
            <p:ph type="ftr" sz="quarter" idx="14"/>
          </p:nvPr>
        </p:nvSpPr>
        <p:spPr>
          <a:xfrm>
            <a:off x="610880" y="6482302"/>
            <a:ext cx="2633472" cy="64008"/>
          </a:xfrm>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1436255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3">
    <p:bg>
      <p:bgPr>
        <a:gradFill>
          <a:gsLst>
            <a:gs pos="0">
              <a:schemeClr val="accent3"/>
            </a:gs>
            <a:gs pos="100000">
              <a:schemeClr val="accent4"/>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5A7C83B-2AFF-7C43-BC42-7D6CFEA5CB2C}"/>
              </a:ext>
            </a:extLst>
          </p:cNvPr>
          <p:cNvSpPr>
            <a:spLocks noGrp="1"/>
          </p:cNvSpPr>
          <p:nvPr>
            <p:ph type="dt" sz="half" idx="13"/>
          </p:nvPr>
        </p:nvSpPr>
        <p:spPr>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730A75BE-1A23-2440-8EFC-36E8335C1CA4}"/>
              </a:ext>
            </a:extLst>
          </p:cNvPr>
          <p:cNvSpPr>
            <a:spLocks noGrp="1"/>
          </p:cNvSpPr>
          <p:nvPr>
            <p:ph type="ftr" sz="quarter" idx="14"/>
          </p:nvPr>
        </p:nvSpPr>
        <p:spPr>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270078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4081989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4">
    <p:bg>
      <p:bgPr>
        <a:gradFill>
          <a:gsLst>
            <a:gs pos="0">
              <a:schemeClr val="accent5"/>
            </a:gs>
            <a:gs pos="100000">
              <a:schemeClr val="accent6"/>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64509D4C-3F31-8B49-901F-A479D237744E}"/>
              </a:ext>
            </a:extLst>
          </p:cNvPr>
          <p:cNvSpPr>
            <a:spLocks noGrp="1"/>
          </p:cNvSpPr>
          <p:nvPr>
            <p:ph type="dt" sz="half" idx="13"/>
          </p:nvPr>
        </p:nvSpPr>
        <p:spPr>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DBE240AA-E2EB-4349-9543-27752F8662AA}"/>
              </a:ext>
            </a:extLst>
          </p:cNvPr>
          <p:cNvSpPr>
            <a:spLocks noGrp="1"/>
          </p:cNvSpPr>
          <p:nvPr>
            <p:ph type="ftr" sz="quarter" idx="14"/>
          </p:nvPr>
        </p:nvSpPr>
        <p:spPr>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4120620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20F2522D-16A5-964B-B6F7-525733F0AE66}"/>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18" name="Logotype">
            <a:extLst>
              <a:ext uri="{FF2B5EF4-FFF2-40B4-BE49-F238E27FC236}">
                <a16:creationId xmlns:a16="http://schemas.microsoft.com/office/drawing/2014/main" id="{B136329E-36E0-B142-B67E-E40BDE2364D3}"/>
              </a:ext>
            </a:extLst>
          </p:cNvPr>
          <p:cNvSpPr>
            <a:spLocks noGrp="1"/>
          </p:cNvSpPr>
          <p:nvPr>
            <p:ph type="dt" sz="half" idx="13"/>
          </p:nvPr>
        </p:nvSpPr>
        <p:spPr/>
        <p:txBody>
          <a:bodyPr/>
          <a:lstStyle/>
          <a:p>
            <a:r>
              <a:rPr lang="en-US"/>
              <a:t> </a:t>
            </a:r>
          </a:p>
        </p:txBody>
      </p:sp>
      <p:sp>
        <p:nvSpPr>
          <p:cNvPr id="19" name="Copyright">
            <a:extLst>
              <a:ext uri="{FF2B5EF4-FFF2-40B4-BE49-F238E27FC236}">
                <a16:creationId xmlns:a16="http://schemas.microsoft.com/office/drawing/2014/main" id="{0316BE0E-459D-DC4F-A4B4-174489862D30}"/>
              </a:ext>
            </a:extLst>
          </p:cNvPr>
          <p:cNvSpPr>
            <a:spLocks noGrp="1"/>
          </p:cNvSpPr>
          <p:nvPr>
            <p:ph type="ftr" sz="quarter" idx="14"/>
          </p:nvPr>
        </p:nvSpPr>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tx2"/>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Section number</a:t>
            </a:r>
            <a:endParaRPr lang="en-GB"/>
          </a:p>
        </p:txBody>
      </p:sp>
    </p:spTree>
    <p:extLst>
      <p:ext uri="{BB962C8B-B14F-4D97-AF65-F5344CB8AC3E}">
        <p14:creationId xmlns:p14="http://schemas.microsoft.com/office/powerpoint/2010/main" val="2845710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796426-0005-2947-9ABC-8DBB3CC91F7A}"/>
              </a:ext>
            </a:extLst>
          </p:cNvPr>
          <p:cNvSpPr/>
          <p:nvPr userDrawn="1"/>
        </p:nvSpPr>
        <p:spPr>
          <a:xfrm>
            <a:off x="0" y="-1"/>
            <a:ext cx="12191203" cy="4052300"/>
          </a:xfrm>
          <a:prstGeom prst="rect">
            <a:avLst/>
          </a:prstGeom>
          <a:gradFill>
            <a:gsLst>
              <a:gs pos="0">
                <a:schemeClr val="bg1"/>
              </a:gs>
              <a:gs pos="100000">
                <a:schemeClr val="bg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3" name="Logotype">
            <a:extLst>
              <a:ext uri="{FF2B5EF4-FFF2-40B4-BE49-F238E27FC236}">
                <a16:creationId xmlns:a16="http://schemas.microsoft.com/office/drawing/2014/main" id="{C3F095DB-0EDE-424B-AC1A-36A62B20DED6}"/>
              </a:ext>
            </a:extLst>
          </p:cNvPr>
          <p:cNvSpPr>
            <a:spLocks noGrp="1"/>
          </p:cNvSpPr>
          <p:nvPr>
            <p:ph type="dt" sz="half" idx="13"/>
          </p:nvPr>
        </p:nvSpPr>
        <p:spPr/>
        <p:txBody>
          <a:bodyPr/>
          <a:lstStyle/>
          <a:p>
            <a:r>
              <a:rPr lang="en-US"/>
              <a:t> </a:t>
            </a:r>
          </a:p>
        </p:txBody>
      </p:sp>
      <p:sp>
        <p:nvSpPr>
          <p:cNvPr id="4" name="Copyright">
            <a:extLst>
              <a:ext uri="{FF2B5EF4-FFF2-40B4-BE49-F238E27FC236}">
                <a16:creationId xmlns:a16="http://schemas.microsoft.com/office/drawing/2014/main" id="{E1FF6110-6074-C148-A009-23C44389D08A}"/>
              </a:ext>
            </a:extLst>
          </p:cNvPr>
          <p:cNvSpPr>
            <a:spLocks noGrp="1"/>
          </p:cNvSpPr>
          <p:nvPr>
            <p:ph type="ftr" sz="quarter" idx="14"/>
          </p:nvPr>
        </p:nvSpPr>
        <p:spPr/>
        <p:txBody>
          <a:bodyPr/>
          <a:lstStyle/>
          <a:p>
            <a:r>
              <a:rPr lang="en-US"/>
              <a:t> </a:t>
            </a:r>
          </a:p>
        </p:txBody>
      </p:sp>
      <p:sp>
        <p:nvSpPr>
          <p:cNvPr id="12" name="Subtitle">
            <a:extLst>
              <a:ext uri="{FF2B5EF4-FFF2-40B4-BE49-F238E27FC236}">
                <a16:creationId xmlns:a16="http://schemas.microsoft.com/office/drawing/2014/main" id="{7EE805C7-B8FF-4F71-8D17-45952B765A4C}"/>
              </a:ext>
            </a:extLst>
          </p:cNvPr>
          <p:cNvSpPr>
            <a:spLocks noGrp="1"/>
          </p:cNvSpPr>
          <p:nvPr>
            <p:ph type="body" sz="quarter" idx="11" hasCustomPrompt="1"/>
          </p:nvPr>
        </p:nvSpPr>
        <p:spPr>
          <a:xfrm>
            <a:off x="610315" y="328851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a:xfrm>
            <a:off x="610315" y="2964004"/>
            <a:ext cx="10972166" cy="281039"/>
          </a:xfrm>
        </p:spPr>
        <p:txBody>
          <a:bodyPr/>
          <a:lstStyle>
            <a:lvl1pPr>
              <a:defRPr>
                <a:solidFill>
                  <a:schemeClr val="tx2"/>
                </a:solidFill>
              </a:defRPr>
            </a:lvl1p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2752240"/>
            <a:ext cx="10972166" cy="153888"/>
          </a:xfrm>
        </p:spPr>
        <p:txBody>
          <a:bodyPr anchor="b">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044000804"/>
      </p:ext>
    </p:extLst>
  </p:cSld>
  <p:clrMapOvr>
    <a:masterClrMapping/>
  </p:clrMapOvr>
  <p:extLst>
    <p:ext uri="{DCECCB84-F9BA-43D5-87BE-67443E8EF086}">
      <p15:sldGuideLst xmlns:p15="http://schemas.microsoft.com/office/powerpoint/2012/main">
        <p15:guide id="2" orient="horz" pos="295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H + S">
    <p:spTree>
      <p:nvGrpSpPr>
        <p:cNvPr id="1" name=""/>
        <p:cNvGrpSpPr/>
        <p:nvPr/>
      </p:nvGrpSpPr>
      <p:grpSpPr>
        <a:xfrm>
          <a:off x="0" y="0"/>
          <a:ext cx="0" cy="0"/>
          <a:chOff x="0" y="0"/>
          <a:chExt cx="0" cy="0"/>
        </a:xfrm>
      </p:grpSpPr>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D98C0170-0552-754A-A997-8C7817B4E6EB}"/>
              </a:ext>
            </a:extLst>
          </p:cNvPr>
          <p:cNvSpPr>
            <a:spLocks noGrp="1"/>
          </p:cNvSpPr>
          <p:nvPr>
            <p:ph type="dt" sz="half" idx="13"/>
          </p:nvPr>
        </p:nvSpPr>
        <p:spPr/>
        <p:txBody>
          <a:bodyPr/>
          <a:lstStyle/>
          <a:p>
            <a:r>
              <a:rPr lang="en-US"/>
              <a:t> </a:t>
            </a:r>
          </a:p>
        </p:txBody>
      </p:sp>
      <p:sp>
        <p:nvSpPr>
          <p:cNvPr id="3" name="Copyright">
            <a:extLst>
              <a:ext uri="{FF2B5EF4-FFF2-40B4-BE49-F238E27FC236}">
                <a16:creationId xmlns:a16="http://schemas.microsoft.com/office/drawing/2014/main" id="{13C70604-7C78-DC49-9BCF-6159FD467614}"/>
              </a:ext>
            </a:extLst>
          </p:cNvPr>
          <p:cNvSpPr>
            <a:spLocks noGrp="1"/>
          </p:cNvSpPr>
          <p:nvPr>
            <p:ph type="ftr" sz="quarter" idx="14"/>
          </p:nvPr>
        </p:nvSpPr>
        <p:spPr/>
        <p:txBody>
          <a:bodyPr/>
          <a:lstStyle/>
          <a:p>
            <a:r>
              <a:rPr lang="en-US"/>
              <a:t> </a:t>
            </a:r>
          </a:p>
        </p:txBody>
      </p:sp>
      <p:sp>
        <p:nvSpPr>
          <p:cNvPr id="12" name="Subtitle">
            <a:extLst>
              <a:ext uri="{FF2B5EF4-FFF2-40B4-BE49-F238E27FC236}">
                <a16:creationId xmlns:a16="http://schemas.microsoft.com/office/drawing/2014/main" id="{7EE805C7-B8FF-4F71-8D17-45952B765A4C}"/>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p:txBody>
          <a:body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032608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H">
    <p:spTree>
      <p:nvGrpSpPr>
        <p:cNvPr id="1" name=""/>
        <p:cNvGrpSpPr/>
        <p:nvPr/>
      </p:nvGrpSpPr>
      <p:grpSpPr>
        <a:xfrm>
          <a:off x="0" y="0"/>
          <a:ext cx="0" cy="0"/>
          <a:chOff x="0" y="0"/>
          <a:chExt cx="0" cy="0"/>
        </a:xfrm>
      </p:grpSpPr>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1D91A68-801D-7D47-A144-F6FCE10597DF}"/>
              </a:ext>
            </a:extLst>
          </p:cNvPr>
          <p:cNvSpPr>
            <a:spLocks noGrp="1"/>
          </p:cNvSpPr>
          <p:nvPr>
            <p:ph type="dt" sz="half" idx="13"/>
          </p:nvPr>
        </p:nvSpPr>
        <p:spPr/>
        <p:txBody>
          <a:bodyPr/>
          <a:lstStyle/>
          <a:p>
            <a:r>
              <a:rPr lang="en-US"/>
              <a:t> </a:t>
            </a:r>
          </a:p>
        </p:txBody>
      </p:sp>
      <p:sp>
        <p:nvSpPr>
          <p:cNvPr id="3" name="Copyright">
            <a:extLst>
              <a:ext uri="{FF2B5EF4-FFF2-40B4-BE49-F238E27FC236}">
                <a16:creationId xmlns:a16="http://schemas.microsoft.com/office/drawing/2014/main" id="{C713431A-C8D3-8B4B-BC95-B45E7B9501AF}"/>
              </a:ext>
            </a:extLst>
          </p:cNvPr>
          <p:cNvSpPr>
            <a:spLocks noGrp="1"/>
          </p:cNvSpPr>
          <p:nvPr>
            <p:ph type="ftr" sz="quarter" idx="14"/>
          </p:nvPr>
        </p:nvSpPr>
        <p:spPr/>
        <p:txBody>
          <a:bodyPr/>
          <a:lstStyle/>
          <a:p>
            <a:r>
              <a:rPr lang="en-US"/>
              <a:t> </a:t>
            </a:r>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p:txBody>
          <a:body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4154417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enter">
    <p:spTree>
      <p:nvGrpSpPr>
        <p:cNvPr id="1" name=""/>
        <p:cNvGrpSpPr/>
        <p:nvPr/>
      </p:nvGrpSpPr>
      <p:grpSpPr>
        <a:xfrm>
          <a:off x="0" y="0"/>
          <a:ext cx="0" cy="0"/>
          <a:chOff x="0" y="0"/>
          <a:chExt cx="0" cy="0"/>
        </a:xfrm>
      </p:grpSpPr>
      <p:sp>
        <p:nvSpPr>
          <p:cNvPr id="17" name="Slide Number">
            <a:extLst>
              <a:ext uri="{FF2B5EF4-FFF2-40B4-BE49-F238E27FC236}">
                <a16:creationId xmlns:a16="http://schemas.microsoft.com/office/drawing/2014/main" id="{E7BC3BF7-8733-4544-B760-E3288D7F049E}"/>
              </a:ext>
            </a:extLst>
          </p:cNvPr>
          <p:cNvSpPr>
            <a:spLocks noGrp="1"/>
          </p:cNvSpPr>
          <p:nvPr>
            <p:ph type="sldNum" sz="quarter" idx="13"/>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6BC0252-1C78-AF4B-B3CB-835000C573C2}"/>
              </a:ext>
            </a:extLst>
          </p:cNvPr>
          <p:cNvSpPr>
            <a:spLocks noGrp="1"/>
          </p:cNvSpPr>
          <p:nvPr>
            <p:ph type="dt" sz="half" idx="14"/>
          </p:nvPr>
        </p:nvSpPr>
        <p:spPr/>
        <p:txBody>
          <a:bodyPr/>
          <a:lstStyle/>
          <a:p>
            <a:r>
              <a:rPr lang="en-US"/>
              <a:t> </a:t>
            </a:r>
          </a:p>
        </p:txBody>
      </p:sp>
      <p:sp>
        <p:nvSpPr>
          <p:cNvPr id="3" name="Copyright">
            <a:extLst>
              <a:ext uri="{FF2B5EF4-FFF2-40B4-BE49-F238E27FC236}">
                <a16:creationId xmlns:a16="http://schemas.microsoft.com/office/drawing/2014/main" id="{B9C23F13-0A3C-5744-9FE7-8BEC0799A10B}"/>
              </a:ext>
            </a:extLst>
          </p:cNvPr>
          <p:cNvSpPr>
            <a:spLocks noGrp="1"/>
          </p:cNvSpPr>
          <p:nvPr>
            <p:ph type="ftr" sz="quarter" idx="15"/>
          </p:nvPr>
        </p:nvSpPr>
        <p:spPr/>
        <p:txBody>
          <a:bodyPr/>
          <a:lstStyle/>
          <a:p>
            <a:r>
              <a:rPr lang="en-US"/>
              <a:t> </a:t>
            </a:r>
          </a:p>
        </p:txBody>
      </p:sp>
      <p:sp>
        <p:nvSpPr>
          <p:cNvPr id="12" name="Subtitle">
            <a:extLst>
              <a:ext uri="{FF2B5EF4-FFF2-40B4-BE49-F238E27FC236}">
                <a16:creationId xmlns:a16="http://schemas.microsoft.com/office/drawing/2014/main" id="{3C1C2A00-9024-824B-91AA-DB5FCFADA426}"/>
              </a:ext>
            </a:extLst>
          </p:cNvPr>
          <p:cNvSpPr>
            <a:spLocks noGrp="1"/>
          </p:cNvSpPr>
          <p:nvPr>
            <p:ph type="body" sz="quarter" idx="11" hasCustomPrompt="1"/>
          </p:nvPr>
        </p:nvSpPr>
        <p:spPr>
          <a:xfrm>
            <a:off x="610315" y="3612988"/>
            <a:ext cx="5485685"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5" name="Title">
            <a:extLst>
              <a:ext uri="{FF2B5EF4-FFF2-40B4-BE49-F238E27FC236}">
                <a16:creationId xmlns:a16="http://schemas.microsoft.com/office/drawing/2014/main" id="{D7B1C317-E82C-9441-8F27-4C96576D6C47}"/>
              </a:ext>
            </a:extLst>
          </p:cNvPr>
          <p:cNvSpPr>
            <a:spLocks noGrp="1"/>
          </p:cNvSpPr>
          <p:nvPr>
            <p:ph type="title"/>
          </p:nvPr>
        </p:nvSpPr>
        <p:spPr>
          <a:xfrm>
            <a:off x="610315" y="3288480"/>
            <a:ext cx="5485685" cy="281039"/>
          </a:xfrm>
        </p:spPr>
        <p:txBody>
          <a:bodyPr/>
          <a:lstStyle/>
          <a:p>
            <a:r>
              <a:rPr lang="en-US"/>
              <a:t>Click to edit Master title style</a:t>
            </a:r>
            <a:endParaRPr lang="en-GB"/>
          </a:p>
        </p:txBody>
      </p:sp>
      <p:sp>
        <p:nvSpPr>
          <p:cNvPr id="16" name="Header">
            <a:extLst>
              <a:ext uri="{FF2B5EF4-FFF2-40B4-BE49-F238E27FC236}">
                <a16:creationId xmlns:a16="http://schemas.microsoft.com/office/drawing/2014/main" id="{2EEE50F2-5056-D041-B73F-935AE36A8C8A}"/>
              </a:ext>
            </a:extLst>
          </p:cNvPr>
          <p:cNvSpPr>
            <a:spLocks noGrp="1"/>
          </p:cNvSpPr>
          <p:nvPr>
            <p:ph type="body" sz="quarter" idx="10" hasCustomPrompt="1"/>
          </p:nvPr>
        </p:nvSpPr>
        <p:spPr>
          <a:xfrm>
            <a:off x="610315" y="3076716"/>
            <a:ext cx="5485685"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684009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7" name="Slide Number">
            <a:extLst>
              <a:ext uri="{FF2B5EF4-FFF2-40B4-BE49-F238E27FC236}">
                <a16:creationId xmlns:a16="http://schemas.microsoft.com/office/drawing/2014/main" id="{E7BC3BF7-8733-4544-B760-E3288D7F049E}"/>
              </a:ext>
            </a:extLst>
          </p:cNvPr>
          <p:cNvSpPr>
            <a:spLocks noGrp="1"/>
          </p:cNvSpPr>
          <p:nvPr>
            <p:ph type="sldNum" sz="quarter" idx="13"/>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1FD2EA88-75D1-294D-9B8F-3BC53885B92E}"/>
              </a:ext>
            </a:extLst>
          </p:cNvPr>
          <p:cNvSpPr>
            <a:spLocks noGrp="1"/>
          </p:cNvSpPr>
          <p:nvPr>
            <p:ph type="dt" sz="half" idx="14"/>
          </p:nvPr>
        </p:nvSpPr>
        <p:spPr/>
        <p:txBody>
          <a:bodyPr/>
          <a:lstStyle/>
          <a:p>
            <a:r>
              <a:rPr lang="en-US"/>
              <a:t> </a:t>
            </a:r>
          </a:p>
        </p:txBody>
      </p:sp>
      <p:sp>
        <p:nvSpPr>
          <p:cNvPr id="3" name="Copyright">
            <a:extLst>
              <a:ext uri="{FF2B5EF4-FFF2-40B4-BE49-F238E27FC236}">
                <a16:creationId xmlns:a16="http://schemas.microsoft.com/office/drawing/2014/main" id="{8E1BFDB1-B44D-1645-8207-0416FCA63546}"/>
              </a:ext>
            </a:extLst>
          </p:cNvPr>
          <p:cNvSpPr>
            <a:spLocks noGrp="1"/>
          </p:cNvSpPr>
          <p:nvPr>
            <p:ph type="ftr" sz="quarter" idx="15"/>
          </p:nvPr>
        </p:nvSpPr>
        <p:spPr/>
        <p:txBody>
          <a:bodyPr/>
          <a:lstStyle/>
          <a:p>
            <a:r>
              <a:rPr lang="en-US"/>
              <a:t> </a:t>
            </a:r>
          </a:p>
        </p:txBody>
      </p:sp>
      <p:sp>
        <p:nvSpPr>
          <p:cNvPr id="4" name="Content Placeholder 1">
            <a:extLst>
              <a:ext uri="{FF2B5EF4-FFF2-40B4-BE49-F238E27FC236}">
                <a16:creationId xmlns:a16="http://schemas.microsoft.com/office/drawing/2014/main" id="{226E1309-C550-4E4F-982A-3B6AFA9F55FB}"/>
              </a:ext>
            </a:extLst>
          </p:cNvPr>
          <p:cNvSpPr>
            <a:spLocks noGrp="1"/>
          </p:cNvSpPr>
          <p:nvPr>
            <p:ph sz="quarter" idx="12"/>
          </p:nvPr>
        </p:nvSpPr>
        <p:spPr>
          <a:xfrm>
            <a:off x="610315" y="1962149"/>
            <a:ext cx="10972165"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a:extLst>
              <a:ext uri="{FF2B5EF4-FFF2-40B4-BE49-F238E27FC236}">
                <a16:creationId xmlns:a16="http://schemas.microsoft.com/office/drawing/2014/main" id="{3C1C2A00-9024-824B-91AA-DB5FCFADA426}"/>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5" name="Title">
            <a:extLst>
              <a:ext uri="{FF2B5EF4-FFF2-40B4-BE49-F238E27FC236}">
                <a16:creationId xmlns:a16="http://schemas.microsoft.com/office/drawing/2014/main" id="{D7B1C317-E82C-9441-8F27-4C96576D6C47}"/>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6" name="Header">
            <a:extLst>
              <a:ext uri="{FF2B5EF4-FFF2-40B4-BE49-F238E27FC236}">
                <a16:creationId xmlns:a16="http://schemas.microsoft.com/office/drawing/2014/main" id="{2EEE50F2-5056-D041-B73F-935AE36A8C8A}"/>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336559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V">
    <p:spTree>
      <p:nvGrpSpPr>
        <p:cNvPr id="1" name=""/>
        <p:cNvGrpSpPr/>
        <p:nvPr/>
      </p:nvGrpSpPr>
      <p:grpSpPr>
        <a:xfrm>
          <a:off x="0" y="0"/>
          <a:ext cx="0" cy="0"/>
          <a:chOff x="0" y="0"/>
          <a:chExt cx="0" cy="0"/>
        </a:xfrm>
      </p:grpSpPr>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221232B-F5DB-1740-99B8-7CC2A506F1E2}"/>
              </a:ext>
            </a:extLst>
          </p:cNvPr>
          <p:cNvSpPr>
            <a:spLocks noGrp="1"/>
          </p:cNvSpPr>
          <p:nvPr>
            <p:ph type="dt" sz="half" idx="15"/>
          </p:nvPr>
        </p:nvSpPr>
        <p:spPr/>
        <p:txBody>
          <a:bodyPr/>
          <a:lstStyle/>
          <a:p>
            <a:r>
              <a:rPr lang="en-US"/>
              <a:t> </a:t>
            </a:r>
          </a:p>
        </p:txBody>
      </p:sp>
      <p:sp>
        <p:nvSpPr>
          <p:cNvPr id="3" name="Copyright">
            <a:extLst>
              <a:ext uri="{FF2B5EF4-FFF2-40B4-BE49-F238E27FC236}">
                <a16:creationId xmlns:a16="http://schemas.microsoft.com/office/drawing/2014/main" id="{CF005EE8-B9B3-F240-AFA7-08297ED44E73}"/>
              </a:ext>
            </a:extLst>
          </p:cNvPr>
          <p:cNvSpPr>
            <a:spLocks noGrp="1"/>
          </p:cNvSpPr>
          <p:nvPr>
            <p:ph type="ftr" sz="quarter" idx="16"/>
          </p:nvPr>
        </p:nvSpPr>
        <p:spPr/>
        <p:txBody>
          <a:bodyPr/>
          <a:lstStyle/>
          <a:p>
            <a:r>
              <a:rPr lang="en-US"/>
              <a:t> </a:t>
            </a:r>
          </a:p>
        </p:txBody>
      </p:sp>
      <p:sp>
        <p:nvSpPr>
          <p:cNvPr id="14" name="Content Placeholder 2">
            <a:extLst>
              <a:ext uri="{FF2B5EF4-FFF2-40B4-BE49-F238E27FC236}">
                <a16:creationId xmlns:a16="http://schemas.microsoft.com/office/drawing/2014/main" id="{5898F51A-1B90-4A96-8C01-6A6DA8AC089D}"/>
              </a:ext>
            </a:extLst>
          </p:cNvPr>
          <p:cNvSpPr>
            <a:spLocks noGrp="1"/>
          </p:cNvSpPr>
          <p:nvPr>
            <p:ph sz="quarter" idx="14"/>
          </p:nvPr>
        </p:nvSpPr>
        <p:spPr>
          <a:xfrm>
            <a:off x="6370718"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10315"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373102338"/>
      </p:ext>
    </p:extLst>
  </p:cSld>
  <p:clrMapOvr>
    <a:masterClrMapping/>
  </p:clrMapOvr>
  <p:extLst>
    <p:ext uri="{DCECCB84-F9BA-43D5-87BE-67443E8EF086}">
      <p15:sldGuideLst xmlns:p15="http://schemas.microsoft.com/office/powerpoint/2012/main">
        <p15:guide id="1" pos="4012">
          <p15:clr>
            <a:srgbClr val="FBAE40"/>
          </p15:clr>
        </p15:guide>
        <p15:guide id="2" pos="366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V">
    <p:spTree>
      <p:nvGrpSpPr>
        <p:cNvPr id="1" name=""/>
        <p:cNvGrpSpPr/>
        <p:nvPr/>
      </p:nvGrpSpPr>
      <p:grpSpPr>
        <a:xfrm>
          <a:off x="0" y="0"/>
          <a:ext cx="0" cy="0"/>
          <a:chOff x="0" y="0"/>
          <a:chExt cx="0" cy="0"/>
        </a:xfrm>
      </p:grpSpPr>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FA5ACC2-92CD-1A42-B52F-71A18CE275EE}"/>
              </a:ext>
            </a:extLst>
          </p:cNvPr>
          <p:cNvSpPr>
            <a:spLocks noGrp="1"/>
          </p:cNvSpPr>
          <p:nvPr>
            <p:ph type="dt" sz="half" idx="16"/>
          </p:nvPr>
        </p:nvSpPr>
        <p:spPr/>
        <p:txBody>
          <a:bodyPr/>
          <a:lstStyle/>
          <a:p>
            <a:r>
              <a:rPr lang="en-US"/>
              <a:t> </a:t>
            </a:r>
          </a:p>
        </p:txBody>
      </p:sp>
      <p:sp>
        <p:nvSpPr>
          <p:cNvPr id="3" name="Copyright">
            <a:extLst>
              <a:ext uri="{FF2B5EF4-FFF2-40B4-BE49-F238E27FC236}">
                <a16:creationId xmlns:a16="http://schemas.microsoft.com/office/drawing/2014/main" id="{54602397-A6D7-2448-94A8-AEA0B2D29996}"/>
              </a:ext>
            </a:extLst>
          </p:cNvPr>
          <p:cNvSpPr>
            <a:spLocks noGrp="1"/>
          </p:cNvSpPr>
          <p:nvPr>
            <p:ph type="ftr" sz="quarter" idx="17"/>
          </p:nvPr>
        </p:nvSpPr>
        <p:spPr/>
        <p:txBody>
          <a:bodyPr/>
          <a:lstStyle/>
          <a:p>
            <a:r>
              <a:rPr lang="en-US"/>
              <a:t> </a:t>
            </a:r>
          </a:p>
        </p:txBody>
      </p:sp>
      <p:sp>
        <p:nvSpPr>
          <p:cNvPr id="14" name="Content Placeholder 3">
            <a:extLst>
              <a:ext uri="{FF2B5EF4-FFF2-40B4-BE49-F238E27FC236}">
                <a16:creationId xmlns:a16="http://schemas.microsoft.com/office/drawing/2014/main" id="{32431836-51D8-47D8-A603-84C27659D34E}"/>
              </a:ext>
            </a:extLst>
          </p:cNvPr>
          <p:cNvSpPr>
            <a:spLocks noGrp="1"/>
          </p:cNvSpPr>
          <p:nvPr>
            <p:ph sz="quarter" idx="15"/>
          </p:nvPr>
        </p:nvSpPr>
        <p:spPr>
          <a:xfrm>
            <a:off x="8290851"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545578187"/>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V">
    <p:spTree>
      <p:nvGrpSpPr>
        <p:cNvPr id="1" name=""/>
        <p:cNvGrpSpPr/>
        <p:nvPr/>
      </p:nvGrpSpPr>
      <p:grpSpPr>
        <a:xfrm>
          <a:off x="0" y="0"/>
          <a:ext cx="0" cy="0"/>
          <a:chOff x="0" y="0"/>
          <a:chExt cx="0" cy="0"/>
        </a:xfrm>
      </p:grpSpPr>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2BE5EA4-ADCA-E845-B04A-C2F3C01E22BE}"/>
              </a:ext>
            </a:extLst>
          </p:cNvPr>
          <p:cNvSpPr>
            <a:spLocks noGrp="1"/>
          </p:cNvSpPr>
          <p:nvPr>
            <p:ph type="dt" sz="half" idx="17"/>
          </p:nvPr>
        </p:nvSpPr>
        <p:spPr/>
        <p:txBody>
          <a:bodyPr/>
          <a:lstStyle/>
          <a:p>
            <a:r>
              <a:rPr lang="en-US"/>
              <a:t> </a:t>
            </a:r>
          </a:p>
        </p:txBody>
      </p:sp>
      <p:sp>
        <p:nvSpPr>
          <p:cNvPr id="3" name="Copyright">
            <a:extLst>
              <a:ext uri="{FF2B5EF4-FFF2-40B4-BE49-F238E27FC236}">
                <a16:creationId xmlns:a16="http://schemas.microsoft.com/office/drawing/2014/main" id="{20BE8719-34B9-C146-A6B9-DA46B5E68F7B}"/>
              </a:ext>
            </a:extLst>
          </p:cNvPr>
          <p:cNvSpPr>
            <a:spLocks noGrp="1"/>
          </p:cNvSpPr>
          <p:nvPr>
            <p:ph type="ftr" sz="quarter" idx="18"/>
          </p:nvPr>
        </p:nvSpPr>
        <p:spPr/>
        <p:txBody>
          <a:bodyPr/>
          <a:lstStyle/>
          <a:p>
            <a:r>
              <a:rPr lang="en-US"/>
              <a:t> </a:t>
            </a:r>
          </a:p>
        </p:txBody>
      </p:sp>
      <p:sp>
        <p:nvSpPr>
          <p:cNvPr id="15" name="Content Placeholder 4">
            <a:extLst>
              <a:ext uri="{FF2B5EF4-FFF2-40B4-BE49-F238E27FC236}">
                <a16:creationId xmlns:a16="http://schemas.microsoft.com/office/drawing/2014/main" id="{5FACC2A8-A0AC-447B-977D-C6651B3AC18A}"/>
              </a:ext>
            </a:extLst>
          </p:cNvPr>
          <p:cNvSpPr>
            <a:spLocks noGrp="1"/>
          </p:cNvSpPr>
          <p:nvPr>
            <p:ph sz="quarter" idx="16"/>
          </p:nvPr>
        </p:nvSpPr>
        <p:spPr>
          <a:xfrm>
            <a:off x="9250918"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a:extLst>
              <a:ext uri="{FF2B5EF4-FFF2-40B4-BE49-F238E27FC236}">
                <a16:creationId xmlns:a16="http://schemas.microsoft.com/office/drawing/2014/main" id="{F6F109F5-9BF7-4E47-807D-04557291E172}"/>
              </a:ext>
            </a:extLst>
          </p:cNvPr>
          <p:cNvSpPr>
            <a:spLocks noGrp="1"/>
          </p:cNvSpPr>
          <p:nvPr>
            <p:ph sz="quarter" idx="15"/>
          </p:nvPr>
        </p:nvSpPr>
        <p:spPr>
          <a:xfrm>
            <a:off x="6370717"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03AF64C2-CCC9-4A00-AA15-B2DD8A6626B2}"/>
              </a:ext>
            </a:extLst>
          </p:cNvPr>
          <p:cNvSpPr>
            <a:spLocks noGrp="1"/>
          </p:cNvSpPr>
          <p:nvPr>
            <p:ph sz="quarter" idx="14"/>
          </p:nvPr>
        </p:nvSpPr>
        <p:spPr>
          <a:xfrm>
            <a:off x="3490516"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0DFE82EC-2651-4BA2-B31F-2BC4AD2F3C63}"/>
              </a:ext>
            </a:extLst>
          </p:cNvPr>
          <p:cNvSpPr>
            <a:spLocks noGrp="1"/>
          </p:cNvSpPr>
          <p:nvPr>
            <p:ph sz="quarter" idx="13"/>
          </p:nvPr>
        </p:nvSpPr>
        <p:spPr>
          <a:xfrm>
            <a:off x="610315"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726237822"/>
      </p:ext>
    </p:extLst>
  </p:cSld>
  <p:clrMapOvr>
    <a:masterClrMapping/>
  </p:clrMapOvr>
  <p:extLst>
    <p:ext uri="{DCECCB84-F9BA-43D5-87BE-67443E8EF086}">
      <p15:sldGuideLst xmlns:p15="http://schemas.microsoft.com/office/powerpoint/2012/main">
        <p15:guide id="1" pos="1854">
          <p15:clr>
            <a:srgbClr val="FBAE40"/>
          </p15:clr>
        </p15:guide>
        <p15:guide id="2" pos="2198">
          <p15:clr>
            <a:srgbClr val="FBAE40"/>
          </p15:clr>
        </p15:guide>
        <p15:guide id="3" pos="3668">
          <p15:clr>
            <a:srgbClr val="FBAE40"/>
          </p15:clr>
        </p15:guide>
        <p15:guide id="4" pos="4012">
          <p15:clr>
            <a:srgbClr val="FBAE40"/>
          </p15:clr>
        </p15:guide>
        <p15:guide id="5" pos="5482">
          <p15:clr>
            <a:srgbClr val="FBAE40"/>
          </p15:clr>
        </p15:guide>
        <p15:guide id="6" pos="58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7996239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 2/3">
    <p:spTree>
      <p:nvGrpSpPr>
        <p:cNvPr id="1" name=""/>
        <p:cNvGrpSpPr/>
        <p:nvPr/>
      </p:nvGrpSpPr>
      <p:grpSpPr>
        <a:xfrm>
          <a:off x="0" y="0"/>
          <a:ext cx="0" cy="0"/>
          <a:chOff x="0" y="0"/>
          <a:chExt cx="0" cy="0"/>
        </a:xfrm>
      </p:grpSpPr>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CD6AD95C-0109-6A4E-BDF0-BDC0B31AF5D0}"/>
              </a:ext>
            </a:extLst>
          </p:cNvPr>
          <p:cNvSpPr>
            <a:spLocks noGrp="1"/>
          </p:cNvSpPr>
          <p:nvPr>
            <p:ph type="dt" sz="half" idx="16"/>
          </p:nvPr>
        </p:nvSpPr>
        <p:spPr/>
        <p:txBody>
          <a:bodyPr/>
          <a:lstStyle/>
          <a:p>
            <a:r>
              <a:rPr lang="en-US"/>
              <a:t> </a:t>
            </a:r>
          </a:p>
        </p:txBody>
      </p:sp>
      <p:sp>
        <p:nvSpPr>
          <p:cNvPr id="3" name="Copyright">
            <a:extLst>
              <a:ext uri="{FF2B5EF4-FFF2-40B4-BE49-F238E27FC236}">
                <a16:creationId xmlns:a16="http://schemas.microsoft.com/office/drawing/2014/main" id="{B1D70CDD-8C5E-0E4A-A62B-1AA2711275A0}"/>
              </a:ext>
            </a:extLst>
          </p:cNvPr>
          <p:cNvSpPr>
            <a:spLocks noGrp="1"/>
          </p:cNvSpPr>
          <p:nvPr>
            <p:ph type="ftr" sz="quarter" idx="17"/>
          </p:nvPr>
        </p:nvSpPr>
        <p:spPr/>
        <p:txBody>
          <a:bodyPr/>
          <a:lstStyle/>
          <a:p>
            <a:r>
              <a:rPr lang="en-US"/>
              <a:t> </a:t>
            </a:r>
          </a:p>
        </p:txBody>
      </p:sp>
      <p:sp>
        <p:nvSpPr>
          <p:cNvPr id="14" name="Content Placeholder 2">
            <a:extLst>
              <a:ext uri="{FF2B5EF4-FFF2-40B4-BE49-F238E27FC236}">
                <a16:creationId xmlns:a16="http://schemas.microsoft.com/office/drawing/2014/main" id="{32431836-51D8-47D8-A603-84C27659D34E}"/>
              </a:ext>
            </a:extLst>
          </p:cNvPr>
          <p:cNvSpPr>
            <a:spLocks noGrp="1"/>
          </p:cNvSpPr>
          <p:nvPr>
            <p:ph sz="quarter" idx="15"/>
          </p:nvPr>
        </p:nvSpPr>
        <p:spPr>
          <a:xfrm>
            <a:off x="4450583" y="1962149"/>
            <a:ext cx="7131896"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EF5BBAD1-A41C-2A44-B488-C376FEFD1DA2}"/>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198636542"/>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 + 1">
    <p:spTree>
      <p:nvGrpSpPr>
        <p:cNvPr id="1" name=""/>
        <p:cNvGrpSpPr/>
        <p:nvPr/>
      </p:nvGrpSpPr>
      <p:grpSpPr>
        <a:xfrm>
          <a:off x="0" y="0"/>
          <a:ext cx="0" cy="0"/>
          <a:chOff x="0" y="0"/>
          <a:chExt cx="0" cy="0"/>
        </a:xfrm>
      </p:grpSpPr>
      <p:sp>
        <p:nvSpPr>
          <p:cNvPr id="19" name="Slide Number">
            <a:extLst>
              <a:ext uri="{FF2B5EF4-FFF2-40B4-BE49-F238E27FC236}">
                <a16:creationId xmlns:a16="http://schemas.microsoft.com/office/drawing/2014/main" id="{EAF31790-7372-BF4C-A515-229BBEFFEF1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F6775661-2077-4F45-A1F9-D3AEE11789FF}"/>
              </a:ext>
            </a:extLst>
          </p:cNvPr>
          <p:cNvSpPr>
            <a:spLocks noGrp="1"/>
          </p:cNvSpPr>
          <p:nvPr>
            <p:ph type="dt" sz="half" idx="16"/>
          </p:nvPr>
        </p:nvSpPr>
        <p:spPr/>
        <p:txBody>
          <a:bodyPr/>
          <a:lstStyle/>
          <a:p>
            <a:r>
              <a:rPr lang="en-US"/>
              <a:t> </a:t>
            </a:r>
          </a:p>
        </p:txBody>
      </p:sp>
      <p:sp>
        <p:nvSpPr>
          <p:cNvPr id="3" name="Copyright">
            <a:extLst>
              <a:ext uri="{FF2B5EF4-FFF2-40B4-BE49-F238E27FC236}">
                <a16:creationId xmlns:a16="http://schemas.microsoft.com/office/drawing/2014/main" id="{38A6E83C-E11B-1843-BB9F-C95FF8C41F18}"/>
              </a:ext>
            </a:extLst>
          </p:cNvPr>
          <p:cNvSpPr>
            <a:spLocks noGrp="1"/>
          </p:cNvSpPr>
          <p:nvPr>
            <p:ph type="ftr" sz="quarter" idx="17"/>
          </p:nvPr>
        </p:nvSpPr>
        <p:spPr/>
        <p:txBody>
          <a:bodyPr/>
          <a:lstStyle/>
          <a:p>
            <a:r>
              <a:rPr lang="en-US"/>
              <a:t> </a:t>
            </a:r>
          </a:p>
        </p:txBody>
      </p:sp>
      <p:sp>
        <p:nvSpPr>
          <p:cNvPr id="14" name="Content Placeholder 2">
            <a:extLst>
              <a:ext uri="{FF2B5EF4-FFF2-40B4-BE49-F238E27FC236}">
                <a16:creationId xmlns:a16="http://schemas.microsoft.com/office/drawing/2014/main" id="{32431836-51D8-47D8-A603-84C27659D34E}"/>
              </a:ext>
            </a:extLst>
          </p:cNvPr>
          <p:cNvSpPr>
            <a:spLocks noGrp="1"/>
          </p:cNvSpPr>
          <p:nvPr>
            <p:ph sz="quarter" idx="15"/>
          </p:nvPr>
        </p:nvSpPr>
        <p:spPr>
          <a:xfrm>
            <a:off x="8290851"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7131896"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5AC5FD74-A520-774D-AC1B-2BC52AEAAFA7}"/>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7" name="Title">
            <a:extLst>
              <a:ext uri="{FF2B5EF4-FFF2-40B4-BE49-F238E27FC236}">
                <a16:creationId xmlns:a16="http://schemas.microsoft.com/office/drawing/2014/main" id="{A8619E46-EE9A-7349-8002-195459C85BE0}"/>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533A7956-7B39-F541-B0F4-5E8390056DD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185147070"/>
      </p:ext>
    </p:extLst>
  </p:cSld>
  <p:clrMapOvr>
    <a:masterClrMapping/>
  </p:clrMapOvr>
  <p:extLst>
    <p:ext uri="{DCECCB84-F9BA-43D5-87BE-67443E8EF086}">
      <p15:sldGuideLst xmlns:p15="http://schemas.microsoft.com/office/powerpoint/2012/main">
        <p15:guide id="1" pos="4878">
          <p15:clr>
            <a:srgbClr val="FBAE40"/>
          </p15:clr>
        </p15:guide>
        <p15:guide id="2" pos="522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H">
    <p:spTree>
      <p:nvGrpSpPr>
        <p:cNvPr id="1" name=""/>
        <p:cNvGrpSpPr/>
        <p:nvPr/>
      </p:nvGrpSpPr>
      <p:grpSpPr>
        <a:xfrm>
          <a:off x="0" y="0"/>
          <a:ext cx="0" cy="0"/>
          <a:chOff x="0" y="0"/>
          <a:chExt cx="0" cy="0"/>
        </a:xfrm>
      </p:grpSpPr>
      <p:sp>
        <p:nvSpPr>
          <p:cNvPr id="18" name="Slide Number">
            <a:extLst>
              <a:ext uri="{FF2B5EF4-FFF2-40B4-BE49-F238E27FC236}">
                <a16:creationId xmlns:a16="http://schemas.microsoft.com/office/drawing/2014/main" id="{D56B8262-3ED0-C94F-99CA-5D2D725D4412}"/>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D2023D5-1FA2-1F4F-98B2-8144AB77F28A}"/>
              </a:ext>
            </a:extLst>
          </p:cNvPr>
          <p:cNvSpPr>
            <a:spLocks noGrp="1"/>
          </p:cNvSpPr>
          <p:nvPr>
            <p:ph type="dt" sz="half" idx="15"/>
          </p:nvPr>
        </p:nvSpPr>
        <p:spPr/>
        <p:txBody>
          <a:bodyPr/>
          <a:lstStyle/>
          <a:p>
            <a:r>
              <a:rPr lang="en-US"/>
              <a:t> </a:t>
            </a:r>
          </a:p>
        </p:txBody>
      </p:sp>
      <p:sp>
        <p:nvSpPr>
          <p:cNvPr id="3" name="Copyright">
            <a:extLst>
              <a:ext uri="{FF2B5EF4-FFF2-40B4-BE49-F238E27FC236}">
                <a16:creationId xmlns:a16="http://schemas.microsoft.com/office/drawing/2014/main" id="{55FCA228-CF2F-8E4B-BC6F-700F2F3F9168}"/>
              </a:ext>
            </a:extLst>
          </p:cNvPr>
          <p:cNvSpPr>
            <a:spLocks noGrp="1"/>
          </p:cNvSpPr>
          <p:nvPr>
            <p:ph type="ftr" sz="quarter" idx="16"/>
          </p:nvPr>
        </p:nvSpPr>
        <p:spPr/>
        <p:txBody>
          <a:bodyPr/>
          <a:lstStyle/>
          <a:p>
            <a:r>
              <a:rPr lang="en-US"/>
              <a:t> </a:t>
            </a:r>
          </a:p>
        </p:txBody>
      </p:sp>
      <p:sp>
        <p:nvSpPr>
          <p:cNvPr id="10" name="Content Placeholder 2">
            <a:extLst>
              <a:ext uri="{FF2B5EF4-FFF2-40B4-BE49-F238E27FC236}">
                <a16:creationId xmlns:a16="http://schemas.microsoft.com/office/drawing/2014/main" id="{E036F401-2246-425D-BB72-A5A4B4FAA1B4}"/>
              </a:ext>
            </a:extLst>
          </p:cNvPr>
          <p:cNvSpPr>
            <a:spLocks noGrp="1"/>
          </p:cNvSpPr>
          <p:nvPr>
            <p:ph sz="quarter" idx="14"/>
          </p:nvPr>
        </p:nvSpPr>
        <p:spPr>
          <a:xfrm>
            <a:off x="610315" y="4340701"/>
            <a:ext cx="10972165"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
            <a:extLst>
              <a:ext uri="{FF2B5EF4-FFF2-40B4-BE49-F238E27FC236}">
                <a16:creationId xmlns:a16="http://schemas.microsoft.com/office/drawing/2014/main" id="{6A85CB40-ECE2-49DD-A4DC-A87551E7EC13}"/>
              </a:ext>
            </a:extLst>
          </p:cNvPr>
          <p:cNvSpPr>
            <a:spLocks noGrp="1"/>
          </p:cNvSpPr>
          <p:nvPr>
            <p:ph sz="quarter" idx="13"/>
          </p:nvPr>
        </p:nvSpPr>
        <p:spPr>
          <a:xfrm>
            <a:off x="610315" y="1962149"/>
            <a:ext cx="10972165"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a:extLst>
              <a:ext uri="{FF2B5EF4-FFF2-40B4-BE49-F238E27FC236}">
                <a16:creationId xmlns:a16="http://schemas.microsoft.com/office/drawing/2014/main" id="{AFEC8310-C744-ED43-A660-46BB8D872B1B}"/>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6" name="Title">
            <a:extLst>
              <a:ext uri="{FF2B5EF4-FFF2-40B4-BE49-F238E27FC236}">
                <a16:creationId xmlns:a16="http://schemas.microsoft.com/office/drawing/2014/main" id="{DD806D21-E785-E94C-9B76-2D1356EE000D}"/>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7" name="Header">
            <a:extLst>
              <a:ext uri="{FF2B5EF4-FFF2-40B4-BE49-F238E27FC236}">
                <a16:creationId xmlns:a16="http://schemas.microsoft.com/office/drawing/2014/main" id="{D1E987BA-048F-7346-8F66-E805B1E28A9E}"/>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276054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V + 2H">
    <p:spTree>
      <p:nvGrpSpPr>
        <p:cNvPr id="1" name=""/>
        <p:cNvGrpSpPr/>
        <p:nvPr/>
      </p:nvGrpSpPr>
      <p:grpSpPr>
        <a:xfrm>
          <a:off x="0" y="0"/>
          <a:ext cx="0" cy="0"/>
          <a:chOff x="0" y="0"/>
          <a:chExt cx="0" cy="0"/>
        </a:xfrm>
      </p:grpSpPr>
      <p:sp>
        <p:nvSpPr>
          <p:cNvPr id="20" name="Slide Number">
            <a:extLst>
              <a:ext uri="{FF2B5EF4-FFF2-40B4-BE49-F238E27FC236}">
                <a16:creationId xmlns:a16="http://schemas.microsoft.com/office/drawing/2014/main" id="{72509EEA-2929-0E47-B602-D1CC037DA9A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CB76F436-1E2C-2C46-B422-4163E71854F0}"/>
              </a:ext>
            </a:extLst>
          </p:cNvPr>
          <p:cNvSpPr>
            <a:spLocks noGrp="1"/>
          </p:cNvSpPr>
          <p:nvPr>
            <p:ph type="dt" sz="half" idx="17"/>
          </p:nvPr>
        </p:nvSpPr>
        <p:spPr/>
        <p:txBody>
          <a:bodyPr/>
          <a:lstStyle/>
          <a:p>
            <a:r>
              <a:rPr lang="en-US"/>
              <a:t> </a:t>
            </a:r>
          </a:p>
        </p:txBody>
      </p:sp>
      <p:sp>
        <p:nvSpPr>
          <p:cNvPr id="3" name="Copyright">
            <a:extLst>
              <a:ext uri="{FF2B5EF4-FFF2-40B4-BE49-F238E27FC236}">
                <a16:creationId xmlns:a16="http://schemas.microsoft.com/office/drawing/2014/main" id="{EE909810-AD31-2246-BAA6-233A9E2B03AB}"/>
              </a:ext>
            </a:extLst>
          </p:cNvPr>
          <p:cNvSpPr>
            <a:spLocks noGrp="1"/>
          </p:cNvSpPr>
          <p:nvPr>
            <p:ph type="ftr" sz="quarter" idx="18"/>
          </p:nvPr>
        </p:nvSpPr>
        <p:spPr/>
        <p:txBody>
          <a:bodyPr/>
          <a:lstStyle/>
          <a:p>
            <a:r>
              <a:rPr lang="en-US"/>
              <a:t> </a:t>
            </a:r>
          </a:p>
        </p:txBody>
      </p:sp>
      <p:sp>
        <p:nvSpPr>
          <p:cNvPr id="14" name="Content Placeholder 4">
            <a:extLst>
              <a:ext uri="{FF2B5EF4-FFF2-40B4-BE49-F238E27FC236}">
                <a16:creationId xmlns:a16="http://schemas.microsoft.com/office/drawing/2014/main" id="{718F6CA9-FE0C-46FC-AA43-1130184BDE77}"/>
              </a:ext>
            </a:extLst>
          </p:cNvPr>
          <p:cNvSpPr>
            <a:spLocks noGrp="1"/>
          </p:cNvSpPr>
          <p:nvPr>
            <p:ph sz="quarter" idx="16"/>
          </p:nvPr>
        </p:nvSpPr>
        <p:spPr>
          <a:xfrm>
            <a:off x="6370718"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a:extLst>
              <a:ext uri="{FF2B5EF4-FFF2-40B4-BE49-F238E27FC236}">
                <a16:creationId xmlns:a16="http://schemas.microsoft.com/office/drawing/2014/main" id="{83E8AF0C-23B6-4E2B-AAF5-B255533933A9}"/>
              </a:ext>
            </a:extLst>
          </p:cNvPr>
          <p:cNvSpPr>
            <a:spLocks noGrp="1"/>
          </p:cNvSpPr>
          <p:nvPr>
            <p:ph sz="quarter" idx="15"/>
          </p:nvPr>
        </p:nvSpPr>
        <p:spPr>
          <a:xfrm>
            <a:off x="610315"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9783C096-92C0-470C-A066-9E6EF6E444D6}"/>
              </a:ext>
            </a:extLst>
          </p:cNvPr>
          <p:cNvSpPr>
            <a:spLocks noGrp="1"/>
          </p:cNvSpPr>
          <p:nvPr>
            <p:ph sz="quarter" idx="14"/>
          </p:nvPr>
        </p:nvSpPr>
        <p:spPr>
          <a:xfrm>
            <a:off x="6370718"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
            <a:extLst>
              <a:ext uri="{FF2B5EF4-FFF2-40B4-BE49-F238E27FC236}">
                <a16:creationId xmlns:a16="http://schemas.microsoft.com/office/drawing/2014/main" id="{F49834E9-E4B3-41A4-9D7A-7CD6DEFC9DD7}"/>
              </a:ext>
            </a:extLst>
          </p:cNvPr>
          <p:cNvSpPr>
            <a:spLocks noGrp="1"/>
          </p:cNvSpPr>
          <p:nvPr>
            <p:ph sz="quarter" idx="13"/>
          </p:nvPr>
        </p:nvSpPr>
        <p:spPr>
          <a:xfrm>
            <a:off x="610315"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74AB3B-5128-754E-85DD-E94C4ED77C10}"/>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8" name="Title">
            <a:extLst>
              <a:ext uri="{FF2B5EF4-FFF2-40B4-BE49-F238E27FC236}">
                <a16:creationId xmlns:a16="http://schemas.microsoft.com/office/drawing/2014/main" id="{046585D8-F506-3D40-B5ED-558A5E7A8F06}"/>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31A7D203-61DF-9743-B732-434D56373C03}"/>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550993741"/>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 + P">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0AD7F4C9-029E-6141-AAF8-D0C536B22829}"/>
              </a:ext>
            </a:extLst>
          </p:cNvPr>
          <p:cNvSpPr>
            <a:spLocks noGrp="1"/>
          </p:cNvSpPr>
          <p:nvPr>
            <p:ph type="pic" sz="quarter" idx="19" hasCustomPrompt="1"/>
          </p:nvPr>
        </p:nvSpPr>
        <p:spPr>
          <a:xfrm>
            <a:off x="8289491" y="0"/>
            <a:ext cx="3901711" cy="685800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AD76CC42-24F1-7E4D-891E-1F930121F6A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6E5CBFA-D998-BB4B-B7E2-07DB29FC7E0B}"/>
              </a:ext>
            </a:extLst>
          </p:cNvPr>
          <p:cNvSpPr>
            <a:spLocks noGrp="1"/>
          </p:cNvSpPr>
          <p:nvPr>
            <p:ph type="dt" sz="half" idx="20"/>
          </p:nvPr>
        </p:nvSpPr>
        <p:spPr/>
        <p:txBody>
          <a:bodyPr/>
          <a:lstStyle/>
          <a:p>
            <a:r>
              <a:rPr lang="en-US"/>
              <a:t> </a:t>
            </a:r>
          </a:p>
        </p:txBody>
      </p:sp>
      <p:sp>
        <p:nvSpPr>
          <p:cNvPr id="3" name="Copyright">
            <a:extLst>
              <a:ext uri="{FF2B5EF4-FFF2-40B4-BE49-F238E27FC236}">
                <a16:creationId xmlns:a16="http://schemas.microsoft.com/office/drawing/2014/main" id="{30EE568D-82E7-3949-B125-8E61B1D3CCC3}"/>
              </a:ext>
            </a:extLst>
          </p:cNvPr>
          <p:cNvSpPr>
            <a:spLocks noGrp="1"/>
          </p:cNvSpPr>
          <p:nvPr>
            <p:ph type="ftr" sz="quarter" idx="21"/>
          </p:nvPr>
        </p:nvSpPr>
        <p:spPr/>
        <p:txBody>
          <a:bodyPr/>
          <a:lstStyle/>
          <a:p>
            <a:r>
              <a:rPr lang="en-US"/>
              <a:t> </a:t>
            </a:r>
          </a:p>
        </p:txBody>
      </p:sp>
      <p:sp>
        <p:nvSpPr>
          <p:cNvPr id="4" name="Text Placeholder 1">
            <a:extLst>
              <a:ext uri="{FF2B5EF4-FFF2-40B4-BE49-F238E27FC236}">
                <a16:creationId xmlns:a16="http://schemas.microsoft.com/office/drawing/2014/main" id="{461FDE73-65A0-C14A-B06B-5E063E08ED98}"/>
              </a:ext>
            </a:extLst>
          </p:cNvPr>
          <p:cNvSpPr>
            <a:spLocks noGrp="1"/>
          </p:cNvSpPr>
          <p:nvPr>
            <p:ph type="body" sz="quarter" idx="18"/>
          </p:nvPr>
        </p:nvSpPr>
        <p:spPr>
          <a:xfrm>
            <a:off x="610315" y="1962150"/>
            <a:ext cx="7131896"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a:extLst>
              <a:ext uri="{FF2B5EF4-FFF2-40B4-BE49-F238E27FC236}">
                <a16:creationId xmlns:a16="http://schemas.microsoft.com/office/drawing/2014/main" id="{4CE65861-ABC1-EC4B-9C3C-FEDB7BC679D8}"/>
              </a:ext>
            </a:extLst>
          </p:cNvPr>
          <p:cNvSpPr>
            <a:spLocks noGrp="1"/>
          </p:cNvSpPr>
          <p:nvPr>
            <p:ph type="body" sz="quarter" idx="11" hasCustomPrompt="1"/>
          </p:nvPr>
        </p:nvSpPr>
        <p:spPr>
          <a:xfrm>
            <a:off x="610315" y="1171272"/>
            <a:ext cx="7131896"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75E6EE47-510E-884A-B15A-67E0459B9D14}"/>
              </a:ext>
            </a:extLst>
          </p:cNvPr>
          <p:cNvSpPr>
            <a:spLocks noGrp="1"/>
          </p:cNvSpPr>
          <p:nvPr>
            <p:ph type="title"/>
          </p:nvPr>
        </p:nvSpPr>
        <p:spPr>
          <a:xfrm>
            <a:off x="610315" y="846764"/>
            <a:ext cx="713189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880DA941-880A-924C-A697-CC7AB7B19A8D}"/>
              </a:ext>
            </a:extLst>
          </p:cNvPr>
          <p:cNvSpPr>
            <a:spLocks noGrp="1"/>
          </p:cNvSpPr>
          <p:nvPr>
            <p:ph type="body" sz="quarter" idx="10" hasCustomPrompt="1"/>
          </p:nvPr>
        </p:nvSpPr>
        <p:spPr>
          <a:xfrm>
            <a:off x="610315" y="635000"/>
            <a:ext cx="7131896"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517506064"/>
      </p:ext>
    </p:extLst>
  </p:cSld>
  <p:clrMapOvr>
    <a:masterClrMapping/>
  </p:clrMapOvr>
  <p:extLst>
    <p:ext uri="{DCECCB84-F9BA-43D5-87BE-67443E8EF086}">
      <p15:sldGuideLst xmlns:p15="http://schemas.microsoft.com/office/powerpoint/2012/main">
        <p15:guide id="1" pos="4878">
          <p15:clr>
            <a:srgbClr val="FBAE40"/>
          </p15:clr>
        </p15:guide>
        <p15:guide id="2" pos="52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 + 2/3">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5C3A11C3-D768-C14D-8E7E-99EBA5469183}"/>
              </a:ext>
            </a:extLst>
          </p:cNvPr>
          <p:cNvSpPr>
            <a:spLocks noGrp="1"/>
          </p:cNvSpPr>
          <p:nvPr>
            <p:ph type="pic" sz="quarter" idx="18" hasCustomPrompt="1"/>
          </p:nvPr>
        </p:nvSpPr>
        <p:spPr>
          <a:xfrm>
            <a:off x="0" y="0"/>
            <a:ext cx="3901943" cy="6857999"/>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9EB09371-8C0D-1F4F-827A-3E8D492DCED7}"/>
              </a:ext>
            </a:extLst>
          </p:cNvPr>
          <p:cNvSpPr>
            <a:spLocks noGrp="1"/>
          </p:cNvSpPr>
          <p:nvPr>
            <p:ph type="dt" sz="half" idx="19"/>
          </p:nvPr>
        </p:nvSpPr>
        <p:spPr/>
        <p:txBody>
          <a:bodyPr/>
          <a:lstStyle/>
          <a:p>
            <a:r>
              <a:rPr lang="en-US"/>
              <a:t> </a:t>
            </a:r>
          </a:p>
        </p:txBody>
      </p:sp>
      <p:sp>
        <p:nvSpPr>
          <p:cNvPr id="4" name="Copyright">
            <a:extLst>
              <a:ext uri="{FF2B5EF4-FFF2-40B4-BE49-F238E27FC236}">
                <a16:creationId xmlns:a16="http://schemas.microsoft.com/office/drawing/2014/main" id="{B5FBD8AF-78F0-8947-B50B-56DD290F4D82}"/>
              </a:ext>
            </a:extLst>
          </p:cNvPr>
          <p:cNvSpPr>
            <a:spLocks noGrp="1"/>
          </p:cNvSpPr>
          <p:nvPr>
            <p:ph type="ftr" sz="quarter" idx="20"/>
          </p:nvPr>
        </p:nvSpPr>
        <p:spPr/>
        <p:txBody>
          <a:bodyPr/>
          <a:lstStyle/>
          <a:p>
            <a:r>
              <a:rPr lang="en-US"/>
              <a:t> </a:t>
            </a:r>
          </a:p>
        </p:txBody>
      </p:sp>
      <p:sp>
        <p:nvSpPr>
          <p:cNvPr id="3" name="Text Placeholder 1">
            <a:extLst>
              <a:ext uri="{FF2B5EF4-FFF2-40B4-BE49-F238E27FC236}">
                <a16:creationId xmlns:a16="http://schemas.microsoft.com/office/drawing/2014/main" id="{20A3DD56-9744-BF46-B2DA-4686D0C2DAA5}"/>
              </a:ext>
            </a:extLst>
          </p:cNvPr>
          <p:cNvSpPr>
            <a:spLocks noGrp="1"/>
          </p:cNvSpPr>
          <p:nvPr>
            <p:ph type="body" sz="quarter" idx="17"/>
          </p:nvPr>
        </p:nvSpPr>
        <p:spPr>
          <a:xfrm>
            <a:off x="4450583" y="1962150"/>
            <a:ext cx="7134992"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EF5BBAD1-A41C-2A44-B488-C376FEFD1DA2}"/>
              </a:ext>
            </a:extLst>
          </p:cNvPr>
          <p:cNvSpPr>
            <a:spLocks noGrp="1"/>
          </p:cNvSpPr>
          <p:nvPr>
            <p:ph type="body" sz="quarter" idx="11" hasCustomPrompt="1"/>
          </p:nvPr>
        </p:nvSpPr>
        <p:spPr>
          <a:xfrm>
            <a:off x="4450583" y="1171272"/>
            <a:ext cx="7131898"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4450583" y="846764"/>
            <a:ext cx="7131898"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4450583" y="635000"/>
            <a:ext cx="713189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2140716"/>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V + P">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F9AD4151-B8B2-3146-81BF-041815F6FA23}"/>
              </a:ext>
            </a:extLst>
          </p:cNvPr>
          <p:cNvSpPr>
            <a:spLocks noGrp="1"/>
          </p:cNvSpPr>
          <p:nvPr>
            <p:ph type="pic" sz="quarter" idx="20" hasCustomPrompt="1"/>
          </p:nvPr>
        </p:nvSpPr>
        <p:spPr>
          <a:xfrm>
            <a:off x="6369924" y="0"/>
            <a:ext cx="5821279"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69205549-76D9-3A40-8EF4-B028CAA28B28}"/>
              </a:ext>
            </a:extLst>
          </p:cNvPr>
          <p:cNvSpPr>
            <a:spLocks noGrp="1"/>
          </p:cNvSpPr>
          <p:nvPr>
            <p:ph type="dt" sz="half" idx="21"/>
          </p:nvPr>
        </p:nvSpPr>
        <p:spPr/>
        <p:txBody>
          <a:bodyPr/>
          <a:lstStyle/>
          <a:p>
            <a:r>
              <a:rPr lang="en-US"/>
              <a:t> </a:t>
            </a:r>
          </a:p>
        </p:txBody>
      </p:sp>
      <p:sp>
        <p:nvSpPr>
          <p:cNvPr id="4" name="Copyright">
            <a:extLst>
              <a:ext uri="{FF2B5EF4-FFF2-40B4-BE49-F238E27FC236}">
                <a16:creationId xmlns:a16="http://schemas.microsoft.com/office/drawing/2014/main" id="{2ACCC13A-03AB-3645-A5C8-6511BFC48B04}"/>
              </a:ext>
            </a:extLst>
          </p:cNvPr>
          <p:cNvSpPr>
            <a:spLocks noGrp="1"/>
          </p:cNvSpPr>
          <p:nvPr>
            <p:ph type="ftr" sz="quarter" idx="22"/>
          </p:nvPr>
        </p:nvSpPr>
        <p:spPr/>
        <p:txBody>
          <a:bodyPr/>
          <a:lstStyle/>
          <a:p>
            <a:r>
              <a:rPr lang="en-US"/>
              <a:t> </a:t>
            </a:r>
          </a:p>
        </p:txBody>
      </p:sp>
      <p:sp>
        <p:nvSpPr>
          <p:cNvPr id="3" name="Text Placeholder 1">
            <a:extLst>
              <a:ext uri="{FF2B5EF4-FFF2-40B4-BE49-F238E27FC236}">
                <a16:creationId xmlns:a16="http://schemas.microsoft.com/office/drawing/2014/main" id="{9DCCF9D4-D736-4244-AE6F-616963E5F493}"/>
              </a:ext>
            </a:extLst>
          </p:cNvPr>
          <p:cNvSpPr>
            <a:spLocks noGrp="1"/>
          </p:cNvSpPr>
          <p:nvPr>
            <p:ph type="body" sz="quarter" idx="19"/>
          </p:nvPr>
        </p:nvSpPr>
        <p:spPr>
          <a:xfrm>
            <a:off x="609601" y="1962150"/>
            <a:ext cx="5211684" cy="420846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5210969"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5210969"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5210969"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337763879"/>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 + 1V">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44ED627C-FC74-3D4A-A55C-796D68519D37}"/>
              </a:ext>
            </a:extLst>
          </p:cNvPr>
          <p:cNvSpPr>
            <a:spLocks noGrp="1"/>
          </p:cNvSpPr>
          <p:nvPr>
            <p:ph type="pic" sz="quarter" idx="20" hasCustomPrompt="1"/>
          </p:nvPr>
        </p:nvSpPr>
        <p:spPr>
          <a:xfrm>
            <a:off x="0" y="0"/>
            <a:ext cx="5821284"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5DDC6C26-85F2-A44A-BEC5-499553102660}"/>
              </a:ext>
            </a:extLst>
          </p:cNvPr>
          <p:cNvSpPr>
            <a:spLocks noGrp="1"/>
          </p:cNvSpPr>
          <p:nvPr>
            <p:ph type="dt" sz="half" idx="21"/>
          </p:nvPr>
        </p:nvSpPr>
        <p:spPr/>
        <p:txBody>
          <a:bodyPr/>
          <a:lstStyle/>
          <a:p>
            <a:r>
              <a:rPr lang="en-US"/>
              <a:t> </a:t>
            </a:r>
          </a:p>
        </p:txBody>
      </p:sp>
      <p:sp>
        <p:nvSpPr>
          <p:cNvPr id="4" name="Copyright">
            <a:extLst>
              <a:ext uri="{FF2B5EF4-FFF2-40B4-BE49-F238E27FC236}">
                <a16:creationId xmlns:a16="http://schemas.microsoft.com/office/drawing/2014/main" id="{C35873FE-D888-3B41-A1F9-230957C4FEFD}"/>
              </a:ext>
            </a:extLst>
          </p:cNvPr>
          <p:cNvSpPr>
            <a:spLocks noGrp="1"/>
          </p:cNvSpPr>
          <p:nvPr>
            <p:ph type="ftr" sz="quarter" idx="22"/>
          </p:nvPr>
        </p:nvSpPr>
        <p:spPr/>
        <p:txBody>
          <a:bodyPr/>
          <a:lstStyle/>
          <a:p>
            <a:r>
              <a:rPr lang="en-US"/>
              <a:t> </a:t>
            </a:r>
          </a:p>
        </p:txBody>
      </p:sp>
      <p:sp>
        <p:nvSpPr>
          <p:cNvPr id="3" name="Text Placeholder 1">
            <a:extLst>
              <a:ext uri="{FF2B5EF4-FFF2-40B4-BE49-F238E27FC236}">
                <a16:creationId xmlns:a16="http://schemas.microsoft.com/office/drawing/2014/main" id="{85CBCE13-C21B-1C43-8EF0-C9A5EA773D8F}"/>
              </a:ext>
            </a:extLst>
          </p:cNvPr>
          <p:cNvSpPr>
            <a:spLocks noGrp="1"/>
          </p:cNvSpPr>
          <p:nvPr>
            <p:ph type="body" sz="quarter" idx="19"/>
          </p:nvPr>
        </p:nvSpPr>
        <p:spPr>
          <a:xfrm>
            <a:off x="6369357" y="1962149"/>
            <a:ext cx="5211763"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370717" y="1171272"/>
            <a:ext cx="5211764"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370717" y="846764"/>
            <a:ext cx="5211764"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370717" y="635000"/>
            <a:ext cx="5211764"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812693318"/>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 + 2H">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44ED627C-FC74-3D4A-A55C-796D68519D37}"/>
              </a:ext>
            </a:extLst>
          </p:cNvPr>
          <p:cNvSpPr>
            <a:spLocks noGrp="1"/>
          </p:cNvSpPr>
          <p:nvPr>
            <p:ph type="pic" sz="quarter" idx="20" hasCustomPrompt="1"/>
          </p:nvPr>
        </p:nvSpPr>
        <p:spPr>
          <a:xfrm>
            <a:off x="0" y="0"/>
            <a:ext cx="5821284"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9944221E-42D0-944A-97C0-D2DCFE29B3C0}"/>
              </a:ext>
            </a:extLst>
          </p:cNvPr>
          <p:cNvSpPr>
            <a:spLocks noGrp="1"/>
          </p:cNvSpPr>
          <p:nvPr>
            <p:ph type="dt" sz="half" idx="21"/>
          </p:nvPr>
        </p:nvSpPr>
        <p:spPr/>
        <p:txBody>
          <a:bodyPr/>
          <a:lstStyle/>
          <a:p>
            <a:r>
              <a:rPr lang="en-US"/>
              <a:t> </a:t>
            </a:r>
          </a:p>
        </p:txBody>
      </p:sp>
      <p:sp>
        <p:nvSpPr>
          <p:cNvPr id="3" name="Copyright">
            <a:extLst>
              <a:ext uri="{FF2B5EF4-FFF2-40B4-BE49-F238E27FC236}">
                <a16:creationId xmlns:a16="http://schemas.microsoft.com/office/drawing/2014/main" id="{94DE93AA-0769-E146-991B-7A35C75A4807}"/>
              </a:ext>
            </a:extLst>
          </p:cNvPr>
          <p:cNvSpPr>
            <a:spLocks noGrp="1"/>
          </p:cNvSpPr>
          <p:nvPr>
            <p:ph type="ftr" sz="quarter" idx="22"/>
          </p:nvPr>
        </p:nvSpPr>
        <p:spPr/>
        <p:txBody>
          <a:bodyPr/>
          <a:lstStyle/>
          <a:p>
            <a:r>
              <a:rPr lang="en-US"/>
              <a:t> </a:t>
            </a:r>
          </a:p>
        </p:txBody>
      </p:sp>
      <p:sp>
        <p:nvSpPr>
          <p:cNvPr id="10" name="Content Placeholder 2">
            <a:extLst>
              <a:ext uri="{FF2B5EF4-FFF2-40B4-BE49-F238E27FC236}">
                <a16:creationId xmlns:a16="http://schemas.microsoft.com/office/drawing/2014/main" id="{1E8C6EA9-5250-A048-8400-CD8BF302E0CE}"/>
              </a:ext>
            </a:extLst>
          </p:cNvPr>
          <p:cNvSpPr>
            <a:spLocks noGrp="1"/>
          </p:cNvSpPr>
          <p:nvPr>
            <p:ph sz="quarter" idx="16"/>
          </p:nvPr>
        </p:nvSpPr>
        <p:spPr>
          <a:xfrm>
            <a:off x="6370718"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
            <a:extLst>
              <a:ext uri="{FF2B5EF4-FFF2-40B4-BE49-F238E27FC236}">
                <a16:creationId xmlns:a16="http://schemas.microsoft.com/office/drawing/2014/main" id="{75354B14-B15B-4440-82C7-E6D50D1FBAC4}"/>
              </a:ext>
            </a:extLst>
          </p:cNvPr>
          <p:cNvSpPr>
            <a:spLocks noGrp="1"/>
          </p:cNvSpPr>
          <p:nvPr>
            <p:ph sz="quarter" idx="14"/>
          </p:nvPr>
        </p:nvSpPr>
        <p:spPr>
          <a:xfrm>
            <a:off x="6370718"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370717" y="1171272"/>
            <a:ext cx="5211764"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370717" y="846764"/>
            <a:ext cx="5211764"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370717" y="635000"/>
            <a:ext cx="5211764"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948246697"/>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H + P">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44ED627C-FC74-3D4A-A55C-796D68519D37}"/>
              </a:ext>
            </a:extLst>
          </p:cNvPr>
          <p:cNvSpPr>
            <a:spLocks noGrp="1"/>
          </p:cNvSpPr>
          <p:nvPr>
            <p:ph type="pic" sz="quarter" idx="20" hasCustomPrompt="1"/>
          </p:nvPr>
        </p:nvSpPr>
        <p:spPr>
          <a:xfrm>
            <a:off x="6369050" y="0"/>
            <a:ext cx="5822949"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55B8F253-71FB-5342-A0D3-93E5A09B0499}"/>
              </a:ext>
            </a:extLst>
          </p:cNvPr>
          <p:cNvSpPr>
            <a:spLocks noGrp="1"/>
          </p:cNvSpPr>
          <p:nvPr>
            <p:ph type="dt" sz="half" idx="21"/>
          </p:nvPr>
        </p:nvSpPr>
        <p:spPr/>
        <p:txBody>
          <a:bodyPr/>
          <a:lstStyle/>
          <a:p>
            <a:r>
              <a:rPr lang="en-US"/>
              <a:t> </a:t>
            </a:r>
          </a:p>
        </p:txBody>
      </p:sp>
      <p:sp>
        <p:nvSpPr>
          <p:cNvPr id="3" name="Copyright">
            <a:extLst>
              <a:ext uri="{FF2B5EF4-FFF2-40B4-BE49-F238E27FC236}">
                <a16:creationId xmlns:a16="http://schemas.microsoft.com/office/drawing/2014/main" id="{FFA8FCEA-BE7A-424E-B1A0-04203E2B3AD9}"/>
              </a:ext>
            </a:extLst>
          </p:cNvPr>
          <p:cNvSpPr>
            <a:spLocks noGrp="1"/>
          </p:cNvSpPr>
          <p:nvPr>
            <p:ph type="ftr" sz="quarter" idx="22"/>
          </p:nvPr>
        </p:nvSpPr>
        <p:spPr/>
        <p:txBody>
          <a:bodyPr/>
          <a:lstStyle/>
          <a:p>
            <a:r>
              <a:rPr lang="en-US"/>
              <a:t> </a:t>
            </a:r>
          </a:p>
        </p:txBody>
      </p:sp>
      <p:sp>
        <p:nvSpPr>
          <p:cNvPr id="10" name="Content Placeholder 2">
            <a:extLst>
              <a:ext uri="{FF2B5EF4-FFF2-40B4-BE49-F238E27FC236}">
                <a16:creationId xmlns:a16="http://schemas.microsoft.com/office/drawing/2014/main" id="{1E8C6EA9-5250-A048-8400-CD8BF302E0CE}"/>
              </a:ext>
            </a:extLst>
          </p:cNvPr>
          <p:cNvSpPr>
            <a:spLocks noGrp="1"/>
          </p:cNvSpPr>
          <p:nvPr>
            <p:ph sz="quarter" idx="16"/>
          </p:nvPr>
        </p:nvSpPr>
        <p:spPr>
          <a:xfrm>
            <a:off x="611187"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
            <a:extLst>
              <a:ext uri="{FF2B5EF4-FFF2-40B4-BE49-F238E27FC236}">
                <a16:creationId xmlns:a16="http://schemas.microsoft.com/office/drawing/2014/main" id="{75354B14-B15B-4440-82C7-E6D50D1FBAC4}"/>
              </a:ext>
            </a:extLst>
          </p:cNvPr>
          <p:cNvSpPr>
            <a:spLocks noGrp="1"/>
          </p:cNvSpPr>
          <p:nvPr>
            <p:ph sz="quarter" idx="14"/>
          </p:nvPr>
        </p:nvSpPr>
        <p:spPr>
          <a:xfrm>
            <a:off x="611187"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1186" y="1171272"/>
            <a:ext cx="5211764"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1186" y="846764"/>
            <a:ext cx="5211764"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1186" y="635000"/>
            <a:ext cx="5211764"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964716725"/>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3/25/2021</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9254783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P + 2V">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878F97F-9B00-F44B-948F-8E24CE9BC6F1}"/>
              </a:ext>
            </a:extLst>
          </p:cNvPr>
          <p:cNvSpPr>
            <a:spLocks noGrp="1"/>
          </p:cNvSpPr>
          <p:nvPr>
            <p:ph type="pic" sz="quarter" idx="18" hasCustomPrompt="1"/>
          </p:nvPr>
        </p:nvSpPr>
        <p:spPr>
          <a:xfrm>
            <a:off x="0" y="0"/>
            <a:ext cx="12191203" cy="196215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D4C3970D-BB97-9D45-84B9-FD982BD9166C}"/>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6F3E4E24-C663-E84A-B3A7-AA627028CBC3}"/>
              </a:ext>
            </a:extLst>
          </p:cNvPr>
          <p:cNvSpPr>
            <a:spLocks noGrp="1"/>
          </p:cNvSpPr>
          <p:nvPr>
            <p:ph type="ftr" sz="quarter" idx="23"/>
          </p:nvPr>
        </p:nvSpPr>
        <p:spPr/>
        <p:txBody>
          <a:bodyPr/>
          <a:lstStyle/>
          <a:p>
            <a:r>
              <a:rPr lang="en-US"/>
              <a:t> </a:t>
            </a:r>
          </a:p>
        </p:txBody>
      </p:sp>
      <p:sp>
        <p:nvSpPr>
          <p:cNvPr id="16" name="Text Placeholder 3">
            <a:extLst>
              <a:ext uri="{FF2B5EF4-FFF2-40B4-BE49-F238E27FC236}">
                <a16:creationId xmlns:a16="http://schemas.microsoft.com/office/drawing/2014/main" id="{003CB83C-0BCA-2544-811A-B17392DE08F6}"/>
              </a:ext>
            </a:extLst>
          </p:cNvPr>
          <p:cNvSpPr>
            <a:spLocks noGrp="1"/>
          </p:cNvSpPr>
          <p:nvPr>
            <p:ph type="body" sz="quarter" idx="21"/>
          </p:nvPr>
        </p:nvSpPr>
        <p:spPr>
          <a:xfrm>
            <a:off x="8293814" y="2363790"/>
            <a:ext cx="3291761" cy="380682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1CBBFBD-1C7F-7E44-8BC5-010D498659A6}"/>
              </a:ext>
            </a:extLst>
          </p:cNvPr>
          <p:cNvSpPr>
            <a:spLocks noGrp="1"/>
          </p:cNvSpPr>
          <p:nvPr>
            <p:ph type="body" sz="quarter" idx="20"/>
          </p:nvPr>
        </p:nvSpPr>
        <p:spPr>
          <a:xfrm>
            <a:off x="4452065" y="2363790"/>
            <a:ext cx="3291760" cy="380682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2575554"/>
            <a:ext cx="3291760" cy="506046"/>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2363790"/>
            <a:ext cx="3291760"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543208546"/>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 + 1H">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878F97F-9B00-F44B-948F-8E24CE9BC6F1}"/>
              </a:ext>
            </a:extLst>
          </p:cNvPr>
          <p:cNvSpPr>
            <a:spLocks noGrp="1"/>
          </p:cNvSpPr>
          <p:nvPr>
            <p:ph type="pic" sz="quarter" idx="18" hasCustomPrompt="1"/>
          </p:nvPr>
        </p:nvSpPr>
        <p:spPr>
          <a:xfrm>
            <a:off x="0" y="0"/>
            <a:ext cx="12191203" cy="196215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101960B7-E507-004C-BA5F-5736B4946AAA}"/>
              </a:ext>
            </a:extLst>
          </p:cNvPr>
          <p:cNvSpPr>
            <a:spLocks noGrp="1"/>
          </p:cNvSpPr>
          <p:nvPr>
            <p:ph type="dt" sz="half" idx="20"/>
          </p:nvPr>
        </p:nvSpPr>
        <p:spPr/>
        <p:txBody>
          <a:bodyPr/>
          <a:lstStyle/>
          <a:p>
            <a:r>
              <a:rPr lang="en-US"/>
              <a:t> </a:t>
            </a:r>
          </a:p>
        </p:txBody>
      </p:sp>
      <p:sp>
        <p:nvSpPr>
          <p:cNvPr id="4" name="Copyright">
            <a:extLst>
              <a:ext uri="{FF2B5EF4-FFF2-40B4-BE49-F238E27FC236}">
                <a16:creationId xmlns:a16="http://schemas.microsoft.com/office/drawing/2014/main" id="{D82FA50B-711F-0A4A-B1A6-C5D0C2E04A66}"/>
              </a:ext>
            </a:extLst>
          </p:cNvPr>
          <p:cNvSpPr>
            <a:spLocks noGrp="1"/>
          </p:cNvSpPr>
          <p:nvPr>
            <p:ph type="ftr" sz="quarter" idx="21"/>
          </p:nvPr>
        </p:nvSpPr>
        <p:spPr/>
        <p:txBody>
          <a:bodyPr/>
          <a:lstStyle/>
          <a:p>
            <a:r>
              <a:rPr lang="en-US"/>
              <a:t> </a:t>
            </a:r>
          </a:p>
        </p:txBody>
      </p:sp>
      <p:sp>
        <p:nvSpPr>
          <p:cNvPr id="5" name="Text Placeholder 1">
            <a:extLst>
              <a:ext uri="{FF2B5EF4-FFF2-40B4-BE49-F238E27FC236}">
                <a16:creationId xmlns:a16="http://schemas.microsoft.com/office/drawing/2014/main" id="{B1F94913-3295-6347-9B12-34C2A097E4FD}"/>
              </a:ext>
            </a:extLst>
          </p:cNvPr>
          <p:cNvSpPr>
            <a:spLocks noGrp="1"/>
          </p:cNvSpPr>
          <p:nvPr>
            <p:ph type="body" sz="quarter" idx="19"/>
          </p:nvPr>
        </p:nvSpPr>
        <p:spPr>
          <a:xfrm>
            <a:off x="610315" y="3429000"/>
            <a:ext cx="10975259"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290006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257555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236379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885750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 + 3V">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878F97F-9B00-F44B-948F-8E24CE9BC6F1}"/>
              </a:ext>
            </a:extLst>
          </p:cNvPr>
          <p:cNvSpPr>
            <a:spLocks noGrp="1"/>
          </p:cNvSpPr>
          <p:nvPr>
            <p:ph type="pic" sz="quarter" idx="18" hasCustomPrompt="1"/>
          </p:nvPr>
        </p:nvSpPr>
        <p:spPr>
          <a:xfrm>
            <a:off x="0" y="0"/>
            <a:ext cx="12191203" cy="196215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EF60107B-500A-2641-9385-8BF4DED9BDF8}"/>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A6FF1102-C0DB-7644-88F9-31ECC1E74604}"/>
              </a:ext>
            </a:extLst>
          </p:cNvPr>
          <p:cNvSpPr>
            <a:spLocks noGrp="1"/>
          </p:cNvSpPr>
          <p:nvPr>
            <p:ph type="ftr" sz="quarter" idx="23"/>
          </p:nvPr>
        </p:nvSpPr>
        <p:spPr/>
        <p:txBody>
          <a:bodyPr/>
          <a:lstStyle/>
          <a:p>
            <a:r>
              <a:rPr lang="en-US"/>
              <a:t> </a:t>
            </a:r>
          </a:p>
        </p:txBody>
      </p:sp>
      <p:sp>
        <p:nvSpPr>
          <p:cNvPr id="16" name="Text Placeholder 3">
            <a:extLst>
              <a:ext uri="{FF2B5EF4-FFF2-40B4-BE49-F238E27FC236}">
                <a16:creationId xmlns:a16="http://schemas.microsoft.com/office/drawing/2014/main" id="{003CB83C-0BCA-2544-811A-B17392DE08F6}"/>
              </a:ext>
            </a:extLst>
          </p:cNvPr>
          <p:cNvSpPr>
            <a:spLocks noGrp="1"/>
          </p:cNvSpPr>
          <p:nvPr>
            <p:ph type="body" sz="quarter" idx="21"/>
          </p:nvPr>
        </p:nvSpPr>
        <p:spPr>
          <a:xfrm>
            <a:off x="8293814" y="3429000"/>
            <a:ext cx="3291761"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1CBBFBD-1C7F-7E44-8BC5-010D498659A6}"/>
              </a:ext>
            </a:extLst>
          </p:cNvPr>
          <p:cNvSpPr>
            <a:spLocks noGrp="1"/>
          </p:cNvSpPr>
          <p:nvPr>
            <p:ph type="body" sz="quarter" idx="20"/>
          </p:nvPr>
        </p:nvSpPr>
        <p:spPr>
          <a:xfrm>
            <a:off x="4452065" y="3429000"/>
            <a:ext cx="3291760"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
            <a:extLst>
              <a:ext uri="{FF2B5EF4-FFF2-40B4-BE49-F238E27FC236}">
                <a16:creationId xmlns:a16="http://schemas.microsoft.com/office/drawing/2014/main" id="{B1F94913-3295-6347-9B12-34C2A097E4FD}"/>
              </a:ext>
            </a:extLst>
          </p:cNvPr>
          <p:cNvSpPr>
            <a:spLocks noGrp="1"/>
          </p:cNvSpPr>
          <p:nvPr>
            <p:ph type="body" sz="quarter" idx="19"/>
          </p:nvPr>
        </p:nvSpPr>
        <p:spPr>
          <a:xfrm>
            <a:off x="610316" y="3429000"/>
            <a:ext cx="3291760"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290006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257555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236379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172709645"/>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V + P">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C3BC7434-6718-BD4D-97A3-73744FF73815}"/>
              </a:ext>
            </a:extLst>
          </p:cNvPr>
          <p:cNvSpPr>
            <a:spLocks noGrp="1"/>
          </p:cNvSpPr>
          <p:nvPr>
            <p:ph type="pic" sz="quarter" idx="18" hasCustomPrompt="1"/>
          </p:nvPr>
        </p:nvSpPr>
        <p:spPr>
          <a:xfrm>
            <a:off x="8289925" y="635000"/>
            <a:ext cx="3901277" cy="5535613"/>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7F50DC58-70F5-EB41-9E87-5D825BC0B382}"/>
              </a:ext>
            </a:extLst>
          </p:cNvPr>
          <p:cNvSpPr>
            <a:spLocks noGrp="1"/>
          </p:cNvSpPr>
          <p:nvPr>
            <p:ph type="dt" sz="half" idx="19"/>
          </p:nvPr>
        </p:nvSpPr>
        <p:spPr/>
        <p:txBody>
          <a:bodyPr/>
          <a:lstStyle/>
          <a:p>
            <a:r>
              <a:rPr lang="en-US"/>
              <a:t> </a:t>
            </a:r>
          </a:p>
        </p:txBody>
      </p:sp>
      <p:sp>
        <p:nvSpPr>
          <p:cNvPr id="4" name="Copyright">
            <a:extLst>
              <a:ext uri="{FF2B5EF4-FFF2-40B4-BE49-F238E27FC236}">
                <a16:creationId xmlns:a16="http://schemas.microsoft.com/office/drawing/2014/main" id="{BA3631D4-8A72-434B-A62F-81DC93539C12}"/>
              </a:ext>
            </a:extLst>
          </p:cNvPr>
          <p:cNvSpPr>
            <a:spLocks noGrp="1"/>
          </p:cNvSpPr>
          <p:nvPr>
            <p:ph type="ftr" sz="quarter" idx="20"/>
          </p:nvPr>
        </p:nvSpPr>
        <p:spPr/>
        <p:txBody>
          <a:bodyPr/>
          <a:lstStyle/>
          <a:p>
            <a:r>
              <a:rPr lang="en-US"/>
              <a:t> </a:t>
            </a:r>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1171272"/>
            <a:ext cx="7131896"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713189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7131896"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83591425"/>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 + 2V">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C3BC7434-6718-BD4D-97A3-73744FF73815}"/>
              </a:ext>
            </a:extLst>
          </p:cNvPr>
          <p:cNvSpPr>
            <a:spLocks noGrp="1"/>
          </p:cNvSpPr>
          <p:nvPr>
            <p:ph type="pic" sz="quarter" idx="18" hasCustomPrompt="1"/>
          </p:nvPr>
        </p:nvSpPr>
        <p:spPr>
          <a:xfrm>
            <a:off x="0" y="635000"/>
            <a:ext cx="3901277" cy="5535613"/>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F59C20E-7C42-D64A-9324-0121FB19DD59}"/>
              </a:ext>
            </a:extLst>
          </p:cNvPr>
          <p:cNvSpPr>
            <a:spLocks noGrp="1"/>
          </p:cNvSpPr>
          <p:nvPr>
            <p:ph type="dt" sz="half" idx="19"/>
          </p:nvPr>
        </p:nvSpPr>
        <p:spPr/>
        <p:txBody>
          <a:bodyPr/>
          <a:lstStyle/>
          <a:p>
            <a:r>
              <a:rPr lang="en-US"/>
              <a:t> </a:t>
            </a:r>
          </a:p>
        </p:txBody>
      </p:sp>
      <p:sp>
        <p:nvSpPr>
          <p:cNvPr id="4" name="Copyright">
            <a:extLst>
              <a:ext uri="{FF2B5EF4-FFF2-40B4-BE49-F238E27FC236}">
                <a16:creationId xmlns:a16="http://schemas.microsoft.com/office/drawing/2014/main" id="{DDBD1106-DD5A-7C40-A80B-8DA379B24FB4}"/>
              </a:ext>
            </a:extLst>
          </p:cNvPr>
          <p:cNvSpPr>
            <a:spLocks noGrp="1"/>
          </p:cNvSpPr>
          <p:nvPr>
            <p:ph type="ftr" sz="quarter" idx="20"/>
          </p:nvPr>
        </p:nvSpPr>
        <p:spPr/>
        <p:txBody>
          <a:bodyPr/>
          <a:lstStyle/>
          <a:p>
            <a:r>
              <a:rPr lang="en-US"/>
              <a:t> </a:t>
            </a:r>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8289492"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4453679"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4453679" y="1171272"/>
            <a:ext cx="7127441"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4453679" y="846764"/>
            <a:ext cx="7127441"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4453679" y="635000"/>
            <a:ext cx="7127441"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80881826"/>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 + 3P">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DC00F579-2E23-0848-9AD5-BE665FA21BA7}"/>
              </a:ext>
            </a:extLst>
          </p:cNvPr>
          <p:cNvSpPr>
            <a:spLocks noGrp="1"/>
          </p:cNvSpPr>
          <p:nvPr>
            <p:ph type="pic" sz="quarter" idx="19" hasCustomPrompt="1"/>
          </p:nvPr>
        </p:nvSpPr>
        <p:spPr>
          <a:xfrm>
            <a:off x="4450583" y="4617720"/>
            <a:ext cx="7740619" cy="2240280"/>
          </a:xfrm>
        </p:spPr>
        <p:txBody>
          <a:bodyPr/>
          <a:lstStyle>
            <a:lvl1pPr marL="0" indent="0">
              <a:buNone/>
              <a:defRPr/>
            </a:lvl1pPr>
          </a:lstStyle>
          <a:p>
            <a:r>
              <a:rPr lang="en-US"/>
              <a:t> </a:t>
            </a:r>
          </a:p>
        </p:txBody>
      </p:sp>
      <p:sp>
        <p:nvSpPr>
          <p:cNvPr id="27" name="Picture Placeholder 2">
            <a:extLst>
              <a:ext uri="{FF2B5EF4-FFF2-40B4-BE49-F238E27FC236}">
                <a16:creationId xmlns:a16="http://schemas.microsoft.com/office/drawing/2014/main" id="{CF677456-3D67-AD46-82AB-572180B4F9BC}"/>
              </a:ext>
            </a:extLst>
          </p:cNvPr>
          <p:cNvSpPr>
            <a:spLocks noGrp="1"/>
          </p:cNvSpPr>
          <p:nvPr>
            <p:ph type="pic" sz="quarter" idx="20" hasCustomPrompt="1"/>
          </p:nvPr>
        </p:nvSpPr>
        <p:spPr>
          <a:xfrm>
            <a:off x="4450583" y="2308860"/>
            <a:ext cx="7740619" cy="2240280"/>
          </a:xfrm>
        </p:spPr>
        <p:txBody>
          <a:bodyPr/>
          <a:lstStyle>
            <a:lvl1pPr marL="0" indent="0">
              <a:buNone/>
              <a:defRPr/>
            </a:lvl1pPr>
          </a:lstStyle>
          <a:p>
            <a:r>
              <a:rPr lang="en-US"/>
              <a:t> </a:t>
            </a:r>
          </a:p>
        </p:txBody>
      </p:sp>
      <p:sp>
        <p:nvSpPr>
          <p:cNvPr id="3" name="Picture Placeholder 1">
            <a:extLst>
              <a:ext uri="{FF2B5EF4-FFF2-40B4-BE49-F238E27FC236}">
                <a16:creationId xmlns:a16="http://schemas.microsoft.com/office/drawing/2014/main" id="{A59C04B6-9BA4-2940-A2FF-40E952B00449}"/>
              </a:ext>
            </a:extLst>
          </p:cNvPr>
          <p:cNvSpPr>
            <a:spLocks noGrp="1"/>
          </p:cNvSpPr>
          <p:nvPr>
            <p:ph type="pic" sz="quarter" idx="18" hasCustomPrompt="1"/>
          </p:nvPr>
        </p:nvSpPr>
        <p:spPr>
          <a:xfrm>
            <a:off x="4450583" y="0"/>
            <a:ext cx="7740619" cy="224028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21A0F3F6-8906-BF4B-AB02-6B8D6B0AC5CA}"/>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42FA36C7-D0E1-BD42-AF8A-BF643EE7483E}"/>
              </a:ext>
            </a:extLst>
          </p:cNvPr>
          <p:cNvSpPr>
            <a:spLocks noGrp="1"/>
          </p:cNvSpPr>
          <p:nvPr>
            <p:ph type="ftr" sz="quarter" idx="23"/>
          </p:nvPr>
        </p:nvSpPr>
        <p:spPr/>
        <p:txBody>
          <a:bodyPr/>
          <a:lstStyle/>
          <a:p>
            <a:r>
              <a:rPr lang="en-US"/>
              <a:t> </a:t>
            </a:r>
          </a:p>
        </p:txBody>
      </p:sp>
      <p:sp>
        <p:nvSpPr>
          <p:cNvPr id="5" name="Text Placeholder 1">
            <a:extLst>
              <a:ext uri="{FF2B5EF4-FFF2-40B4-BE49-F238E27FC236}">
                <a16:creationId xmlns:a16="http://schemas.microsoft.com/office/drawing/2014/main" id="{6C2B23D6-4F60-6746-B7F5-23B564879505}"/>
              </a:ext>
            </a:extLst>
          </p:cNvPr>
          <p:cNvSpPr>
            <a:spLocks noGrp="1"/>
          </p:cNvSpPr>
          <p:nvPr>
            <p:ph type="body" sz="quarter" idx="21"/>
          </p:nvPr>
        </p:nvSpPr>
        <p:spPr>
          <a:xfrm>
            <a:off x="610314" y="1962150"/>
            <a:ext cx="3291628"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3291628" cy="517692"/>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15364546"/>
      </p:ext>
    </p:extLst>
  </p:cSld>
  <p:clrMapOvr>
    <a:masterClrMapping/>
  </p:clrMapOvr>
  <p:extLst>
    <p:ext uri="{DCECCB84-F9BA-43D5-87BE-67443E8EF086}">
      <p15:sldGuideLst xmlns:p15="http://schemas.microsoft.com/office/powerpoint/2012/main">
        <p15:guide id="1" pos="2802">
          <p15:clr>
            <a:srgbClr val="FBAE40"/>
          </p15:clr>
        </p15:guide>
        <p15:guide id="2" pos="245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P + 1/3">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DC00F579-2E23-0848-9AD5-BE665FA21BA7}"/>
              </a:ext>
            </a:extLst>
          </p:cNvPr>
          <p:cNvSpPr>
            <a:spLocks noGrp="1"/>
          </p:cNvSpPr>
          <p:nvPr>
            <p:ph type="pic" sz="quarter" idx="19" hasCustomPrompt="1"/>
          </p:nvPr>
        </p:nvSpPr>
        <p:spPr>
          <a:xfrm>
            <a:off x="0" y="4617720"/>
            <a:ext cx="7740619" cy="2240280"/>
          </a:xfrm>
        </p:spPr>
        <p:txBody>
          <a:bodyPr/>
          <a:lstStyle>
            <a:lvl1pPr marL="0" indent="0">
              <a:buNone/>
              <a:defRPr/>
            </a:lvl1pPr>
          </a:lstStyle>
          <a:p>
            <a:r>
              <a:rPr lang="en-US"/>
              <a:t> </a:t>
            </a:r>
          </a:p>
        </p:txBody>
      </p:sp>
      <p:sp>
        <p:nvSpPr>
          <p:cNvPr id="27" name="Picture Placeholder 2">
            <a:extLst>
              <a:ext uri="{FF2B5EF4-FFF2-40B4-BE49-F238E27FC236}">
                <a16:creationId xmlns:a16="http://schemas.microsoft.com/office/drawing/2014/main" id="{CF677456-3D67-AD46-82AB-572180B4F9BC}"/>
              </a:ext>
            </a:extLst>
          </p:cNvPr>
          <p:cNvSpPr>
            <a:spLocks noGrp="1"/>
          </p:cNvSpPr>
          <p:nvPr>
            <p:ph type="pic" sz="quarter" idx="20" hasCustomPrompt="1"/>
          </p:nvPr>
        </p:nvSpPr>
        <p:spPr>
          <a:xfrm>
            <a:off x="0" y="2308860"/>
            <a:ext cx="7740619" cy="2240280"/>
          </a:xfrm>
        </p:spPr>
        <p:txBody>
          <a:bodyPr/>
          <a:lstStyle>
            <a:lvl1pPr marL="0" indent="0">
              <a:buNone/>
              <a:defRPr/>
            </a:lvl1pPr>
          </a:lstStyle>
          <a:p>
            <a:r>
              <a:rPr lang="en-US"/>
              <a:t> </a:t>
            </a:r>
          </a:p>
        </p:txBody>
      </p:sp>
      <p:sp>
        <p:nvSpPr>
          <p:cNvPr id="3" name="Picture Placeholder 1">
            <a:extLst>
              <a:ext uri="{FF2B5EF4-FFF2-40B4-BE49-F238E27FC236}">
                <a16:creationId xmlns:a16="http://schemas.microsoft.com/office/drawing/2014/main" id="{A59C04B6-9BA4-2940-A2FF-40E952B00449}"/>
              </a:ext>
            </a:extLst>
          </p:cNvPr>
          <p:cNvSpPr>
            <a:spLocks noGrp="1"/>
          </p:cNvSpPr>
          <p:nvPr>
            <p:ph type="pic" sz="quarter" idx="18" hasCustomPrompt="1"/>
          </p:nvPr>
        </p:nvSpPr>
        <p:spPr>
          <a:xfrm>
            <a:off x="0" y="0"/>
            <a:ext cx="7740619" cy="224028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6EA562E-0C6F-C442-8E3E-33A896AAA377}"/>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E04CE668-2325-2D41-A929-755D6B3A1244}"/>
              </a:ext>
            </a:extLst>
          </p:cNvPr>
          <p:cNvSpPr>
            <a:spLocks noGrp="1"/>
          </p:cNvSpPr>
          <p:nvPr>
            <p:ph type="ftr" sz="quarter" idx="23"/>
          </p:nvPr>
        </p:nvSpPr>
        <p:spPr/>
        <p:txBody>
          <a:bodyPr/>
          <a:lstStyle/>
          <a:p>
            <a:r>
              <a:rPr lang="en-US"/>
              <a:t> </a:t>
            </a:r>
          </a:p>
        </p:txBody>
      </p:sp>
      <p:sp>
        <p:nvSpPr>
          <p:cNvPr id="5" name="Text Placeholder 1">
            <a:extLst>
              <a:ext uri="{FF2B5EF4-FFF2-40B4-BE49-F238E27FC236}">
                <a16:creationId xmlns:a16="http://schemas.microsoft.com/office/drawing/2014/main" id="{6C2B23D6-4F60-6746-B7F5-23B564879505}"/>
              </a:ext>
            </a:extLst>
          </p:cNvPr>
          <p:cNvSpPr>
            <a:spLocks noGrp="1"/>
          </p:cNvSpPr>
          <p:nvPr>
            <p:ph type="body" sz="quarter" idx="21"/>
          </p:nvPr>
        </p:nvSpPr>
        <p:spPr>
          <a:xfrm>
            <a:off x="8289491" y="1962150"/>
            <a:ext cx="3291628"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8289492" y="846764"/>
            <a:ext cx="3291628" cy="517692"/>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8289492"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292245680"/>
      </p:ext>
    </p:extLst>
  </p:cSld>
  <p:clrMapOvr>
    <a:masterClrMapping/>
  </p:clrMapOvr>
  <p:extLst>
    <p:ext uri="{DCECCB84-F9BA-43D5-87BE-67443E8EF086}">
      <p15:sldGuideLst xmlns:p15="http://schemas.microsoft.com/office/powerpoint/2012/main">
        <p15:guide id="1" pos="5220">
          <p15:clr>
            <a:srgbClr val="FBAE40"/>
          </p15:clr>
        </p15:guide>
        <p15:guide id="2" pos="487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27ADF18-B935-A74F-A7CA-B580ACD59C39}"/>
              </a:ext>
            </a:extLst>
          </p:cNvPr>
          <p:cNvSpPr>
            <a:spLocks noGrp="1"/>
          </p:cNvSpPr>
          <p:nvPr>
            <p:ph type="dt" sz="half" idx="24"/>
          </p:nvPr>
        </p:nvSpPr>
        <p:spPr/>
        <p:txBody>
          <a:bodyPr/>
          <a:lstStyle/>
          <a:p>
            <a:r>
              <a:rPr lang="en-US"/>
              <a:t> </a:t>
            </a:r>
          </a:p>
        </p:txBody>
      </p:sp>
      <p:sp>
        <p:nvSpPr>
          <p:cNvPr id="4" name="Copyright">
            <a:extLst>
              <a:ext uri="{FF2B5EF4-FFF2-40B4-BE49-F238E27FC236}">
                <a16:creationId xmlns:a16="http://schemas.microsoft.com/office/drawing/2014/main" id="{501FA730-851C-6444-B32F-AD7337EB41C7}"/>
              </a:ext>
            </a:extLst>
          </p:cNvPr>
          <p:cNvSpPr>
            <a:spLocks noGrp="1"/>
          </p:cNvSpPr>
          <p:nvPr>
            <p:ph type="ftr" sz="quarter" idx="25"/>
          </p:nvPr>
        </p:nvSpPr>
        <p:spPr/>
        <p:txBody>
          <a:bodyPr/>
          <a:lstStyle/>
          <a:p>
            <a:r>
              <a:rPr lang="en-US"/>
              <a:t> </a:t>
            </a:r>
          </a:p>
        </p:txBody>
      </p:sp>
      <p:sp>
        <p:nvSpPr>
          <p:cNvPr id="5" name="Picture Placeholder 1">
            <a:extLst>
              <a:ext uri="{FF2B5EF4-FFF2-40B4-BE49-F238E27FC236}">
                <a16:creationId xmlns:a16="http://schemas.microsoft.com/office/drawing/2014/main" id="{25677445-C444-1F44-A37C-6B03B1E23382}"/>
              </a:ext>
            </a:extLst>
          </p:cNvPr>
          <p:cNvSpPr>
            <a:spLocks noGrp="1"/>
          </p:cNvSpPr>
          <p:nvPr>
            <p:ph type="pic" sz="quarter" idx="20" hasCustomPrompt="1"/>
          </p:nvPr>
        </p:nvSpPr>
        <p:spPr>
          <a:xfrm>
            <a:off x="3490516" y="1958082"/>
            <a:ext cx="8090297" cy="1770956"/>
          </a:xfrm>
        </p:spPr>
        <p:txBody>
          <a:bodyPr/>
          <a:lstStyle>
            <a:lvl1pPr marL="0" indent="0">
              <a:buNone/>
              <a:defRPr/>
            </a:lvl1pPr>
          </a:lstStyle>
          <a:p>
            <a:r>
              <a:rPr lang="en-US"/>
              <a:t> </a:t>
            </a:r>
          </a:p>
        </p:txBody>
      </p:sp>
      <p:sp>
        <p:nvSpPr>
          <p:cNvPr id="24" name="Text Placeholder 4">
            <a:extLst>
              <a:ext uri="{FF2B5EF4-FFF2-40B4-BE49-F238E27FC236}">
                <a16:creationId xmlns:a16="http://schemas.microsoft.com/office/drawing/2014/main" id="{B08B7D84-9B46-6744-B63C-5189B27AB97E}"/>
              </a:ext>
            </a:extLst>
          </p:cNvPr>
          <p:cNvSpPr>
            <a:spLocks noGrp="1"/>
          </p:cNvSpPr>
          <p:nvPr>
            <p:ph type="body" sz="quarter" idx="23"/>
          </p:nvPr>
        </p:nvSpPr>
        <p:spPr>
          <a:xfrm>
            <a:off x="9248379" y="4000258"/>
            <a:ext cx="2332434" cy="217035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024B84-AD3F-AA43-9EFA-F64B8BFA1611}"/>
              </a:ext>
            </a:extLst>
          </p:cNvPr>
          <p:cNvSpPr>
            <a:spLocks noGrp="1"/>
          </p:cNvSpPr>
          <p:nvPr>
            <p:ph type="body" sz="quarter" idx="22"/>
          </p:nvPr>
        </p:nvSpPr>
        <p:spPr>
          <a:xfrm>
            <a:off x="6369925" y="4000258"/>
            <a:ext cx="2332434" cy="217035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8C2C42E0-A7B3-EF4B-98AA-2873E581B9A5}"/>
              </a:ext>
            </a:extLst>
          </p:cNvPr>
          <p:cNvSpPr>
            <a:spLocks noGrp="1"/>
          </p:cNvSpPr>
          <p:nvPr>
            <p:ph type="body" sz="quarter" idx="21"/>
          </p:nvPr>
        </p:nvSpPr>
        <p:spPr>
          <a:xfrm>
            <a:off x="3488850" y="4000258"/>
            <a:ext cx="2332434" cy="217035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D5C5058C-C7B5-2A42-BD23-D984E14D9BB3}"/>
              </a:ext>
            </a:extLst>
          </p:cNvPr>
          <p:cNvSpPr>
            <a:spLocks noGrp="1"/>
          </p:cNvSpPr>
          <p:nvPr>
            <p:ph type="body" sz="quarter" idx="19"/>
          </p:nvPr>
        </p:nvSpPr>
        <p:spPr>
          <a:xfrm>
            <a:off x="609521" y="1962148"/>
            <a:ext cx="2332355"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22301940"/>
      </p:ext>
    </p:extLst>
  </p:cSld>
  <p:clrMapOvr>
    <a:masterClrMapping/>
  </p:clrMapOvr>
  <p:extLst>
    <p:ext uri="{DCECCB84-F9BA-43D5-87BE-67443E8EF086}">
      <p15:sldGuideLst xmlns:p15="http://schemas.microsoft.com/office/powerpoint/2012/main">
        <p15:guide id="1" pos="2196">
          <p15:clr>
            <a:srgbClr val="FBAE40"/>
          </p15:clr>
        </p15:guide>
        <p15:guide id="2" pos="1854">
          <p15:clr>
            <a:srgbClr val="FBAE40"/>
          </p15:clr>
        </p15:guide>
        <p15:guide id="3" pos="3668">
          <p15:clr>
            <a:srgbClr val="FBAE40"/>
          </p15:clr>
        </p15:guide>
        <p15:guide id="4" pos="4012">
          <p15:clr>
            <a:srgbClr val="FBAE40"/>
          </p15:clr>
        </p15:guide>
        <p15:guide id="5" pos="5482">
          <p15:clr>
            <a:srgbClr val="FBAE40"/>
          </p15:clr>
        </p15:guide>
        <p15:guide id="6" pos="58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2">
    <p:spTree>
      <p:nvGrpSpPr>
        <p:cNvPr id="1" name=""/>
        <p:cNvGrpSpPr/>
        <p:nvPr/>
      </p:nvGrpSpPr>
      <p:grpSpPr>
        <a:xfrm>
          <a:off x="0" y="0"/>
          <a:ext cx="0" cy="0"/>
          <a:chOff x="0" y="0"/>
          <a:chExt cx="0" cy="0"/>
        </a:xfrm>
      </p:grpSpPr>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A3CBCC02-07BC-C34D-A505-B6BF47CBB383}"/>
              </a:ext>
            </a:extLst>
          </p:cNvPr>
          <p:cNvSpPr>
            <a:spLocks noGrp="1"/>
          </p:cNvSpPr>
          <p:nvPr>
            <p:ph type="dt" sz="half" idx="27"/>
          </p:nvPr>
        </p:nvSpPr>
        <p:spPr/>
        <p:txBody>
          <a:bodyPr/>
          <a:lstStyle/>
          <a:p>
            <a:r>
              <a:rPr lang="en-US"/>
              <a:t> </a:t>
            </a:r>
          </a:p>
        </p:txBody>
      </p:sp>
      <p:sp>
        <p:nvSpPr>
          <p:cNvPr id="4" name="Copyright">
            <a:extLst>
              <a:ext uri="{FF2B5EF4-FFF2-40B4-BE49-F238E27FC236}">
                <a16:creationId xmlns:a16="http://schemas.microsoft.com/office/drawing/2014/main" id="{D645A1C5-9918-B34B-869D-DE6FD6B39FA0}"/>
              </a:ext>
            </a:extLst>
          </p:cNvPr>
          <p:cNvSpPr>
            <a:spLocks noGrp="1"/>
          </p:cNvSpPr>
          <p:nvPr>
            <p:ph type="ftr" sz="quarter" idx="28"/>
          </p:nvPr>
        </p:nvSpPr>
        <p:spPr/>
        <p:txBody>
          <a:bodyPr/>
          <a:lstStyle/>
          <a:p>
            <a:r>
              <a:rPr lang="en-US"/>
              <a:t> </a:t>
            </a:r>
          </a:p>
        </p:txBody>
      </p:sp>
      <p:sp>
        <p:nvSpPr>
          <p:cNvPr id="24" name="Text Placeholder 4">
            <a:extLst>
              <a:ext uri="{FF2B5EF4-FFF2-40B4-BE49-F238E27FC236}">
                <a16:creationId xmlns:a16="http://schemas.microsoft.com/office/drawing/2014/main" id="{F6DC4B4D-CC49-CF4E-AD5D-FB8FFAF16924}"/>
              </a:ext>
            </a:extLst>
          </p:cNvPr>
          <p:cNvSpPr>
            <a:spLocks noGrp="1"/>
          </p:cNvSpPr>
          <p:nvPr>
            <p:ph type="body" sz="quarter" idx="22"/>
          </p:nvPr>
        </p:nvSpPr>
        <p:spPr>
          <a:xfrm>
            <a:off x="9249082"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61A34E10-8052-0A49-8149-3180C4A403A3}"/>
              </a:ext>
            </a:extLst>
          </p:cNvPr>
          <p:cNvSpPr>
            <a:spLocks noGrp="1"/>
          </p:cNvSpPr>
          <p:nvPr>
            <p:ph type="body" sz="quarter" idx="21"/>
          </p:nvPr>
        </p:nvSpPr>
        <p:spPr>
          <a:xfrm>
            <a:off x="6370478"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C3A556C-3B87-E44F-843F-EDDFFB913368}"/>
              </a:ext>
            </a:extLst>
          </p:cNvPr>
          <p:cNvSpPr>
            <a:spLocks noGrp="1"/>
          </p:cNvSpPr>
          <p:nvPr>
            <p:ph type="body" sz="quarter" idx="20"/>
          </p:nvPr>
        </p:nvSpPr>
        <p:spPr>
          <a:xfrm>
            <a:off x="3490039"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6D76BFEE-8E5F-3142-B528-A09E5953FBAF}"/>
              </a:ext>
            </a:extLst>
          </p:cNvPr>
          <p:cNvSpPr>
            <a:spLocks noGrp="1"/>
          </p:cNvSpPr>
          <p:nvPr>
            <p:ph type="body" sz="quarter" idx="19"/>
          </p:nvPr>
        </p:nvSpPr>
        <p:spPr>
          <a:xfrm>
            <a:off x="609601"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4">
            <a:extLst>
              <a:ext uri="{FF2B5EF4-FFF2-40B4-BE49-F238E27FC236}">
                <a16:creationId xmlns:a16="http://schemas.microsoft.com/office/drawing/2014/main" id="{8F41D46F-B53D-DA4B-828B-5682566AE46A}"/>
              </a:ext>
            </a:extLst>
          </p:cNvPr>
          <p:cNvSpPr>
            <a:spLocks noGrp="1"/>
          </p:cNvSpPr>
          <p:nvPr>
            <p:ph type="pic" sz="quarter" idx="26" hasCustomPrompt="1"/>
          </p:nvPr>
        </p:nvSpPr>
        <p:spPr>
          <a:xfrm>
            <a:off x="9253538" y="1962150"/>
            <a:ext cx="2332037" cy="1838568"/>
          </a:xfrm>
          <a:noFill/>
        </p:spPr>
        <p:txBody>
          <a:bodyPr/>
          <a:lstStyle>
            <a:lvl1pPr marL="0" indent="0">
              <a:buNone/>
              <a:defRPr/>
            </a:lvl1pPr>
          </a:lstStyle>
          <a:p>
            <a:r>
              <a:rPr lang="en-US"/>
              <a:t> </a:t>
            </a:r>
          </a:p>
        </p:txBody>
      </p:sp>
      <p:sp>
        <p:nvSpPr>
          <p:cNvPr id="26" name="Picture Placeholder 3">
            <a:extLst>
              <a:ext uri="{FF2B5EF4-FFF2-40B4-BE49-F238E27FC236}">
                <a16:creationId xmlns:a16="http://schemas.microsoft.com/office/drawing/2014/main" id="{9193663F-70C1-5C40-BA66-72B7228BAD7F}"/>
              </a:ext>
            </a:extLst>
          </p:cNvPr>
          <p:cNvSpPr>
            <a:spLocks noGrp="1"/>
          </p:cNvSpPr>
          <p:nvPr>
            <p:ph type="pic" sz="quarter" idx="25" hasCustomPrompt="1"/>
          </p:nvPr>
        </p:nvSpPr>
        <p:spPr>
          <a:xfrm>
            <a:off x="6370479" y="1962150"/>
            <a:ext cx="2332037" cy="1838568"/>
          </a:xfrm>
          <a:noFill/>
        </p:spPr>
        <p:txBody>
          <a:bodyPr/>
          <a:lstStyle>
            <a:lvl1pPr marL="0" indent="0">
              <a:buNone/>
              <a:defRPr/>
            </a:lvl1pPr>
          </a:lstStyle>
          <a:p>
            <a:r>
              <a:rPr lang="en-US"/>
              <a:t> </a:t>
            </a:r>
          </a:p>
        </p:txBody>
      </p:sp>
      <p:sp>
        <p:nvSpPr>
          <p:cNvPr id="25" name="Picture Placeholder 2">
            <a:extLst>
              <a:ext uri="{FF2B5EF4-FFF2-40B4-BE49-F238E27FC236}">
                <a16:creationId xmlns:a16="http://schemas.microsoft.com/office/drawing/2014/main" id="{6923BBD3-AF88-6045-B369-D43479470AE9}"/>
              </a:ext>
            </a:extLst>
          </p:cNvPr>
          <p:cNvSpPr>
            <a:spLocks noGrp="1"/>
          </p:cNvSpPr>
          <p:nvPr>
            <p:ph type="pic" sz="quarter" idx="24" hasCustomPrompt="1"/>
          </p:nvPr>
        </p:nvSpPr>
        <p:spPr>
          <a:xfrm>
            <a:off x="3490040" y="1962150"/>
            <a:ext cx="2332037" cy="1838568"/>
          </a:xfrm>
          <a:noFill/>
        </p:spPr>
        <p:txBody>
          <a:bodyPr/>
          <a:lstStyle>
            <a:lvl1pPr marL="0" indent="0">
              <a:buNone/>
              <a:defRPr/>
            </a:lvl1pPr>
          </a:lstStyle>
          <a:p>
            <a:r>
              <a:rPr lang="en-US"/>
              <a:t> </a:t>
            </a:r>
          </a:p>
        </p:txBody>
      </p:sp>
      <p:sp>
        <p:nvSpPr>
          <p:cNvPr id="5" name="Picture Placeholder 1">
            <a:extLst>
              <a:ext uri="{FF2B5EF4-FFF2-40B4-BE49-F238E27FC236}">
                <a16:creationId xmlns:a16="http://schemas.microsoft.com/office/drawing/2014/main" id="{78934E8D-3B8B-E945-A6E9-BCEEA9184034}"/>
              </a:ext>
            </a:extLst>
          </p:cNvPr>
          <p:cNvSpPr>
            <a:spLocks noGrp="1"/>
          </p:cNvSpPr>
          <p:nvPr>
            <p:ph type="pic" sz="quarter" idx="23" hasCustomPrompt="1"/>
          </p:nvPr>
        </p:nvSpPr>
        <p:spPr>
          <a:xfrm>
            <a:off x="609601" y="1962150"/>
            <a:ext cx="2332037" cy="1838568"/>
          </a:xfrm>
          <a:noFill/>
        </p:spPr>
        <p:txBody>
          <a:bodyPr/>
          <a:lstStyle>
            <a:lvl1pPr marL="0" indent="0">
              <a:buNone/>
              <a:defRPr/>
            </a:lvl1pPr>
          </a:lstStyle>
          <a:p>
            <a:r>
              <a:rPr lang="en-US"/>
              <a:t> </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915806805"/>
      </p:ext>
    </p:extLst>
  </p:cSld>
  <p:clrMapOvr>
    <a:masterClrMapping/>
  </p:clrMapOvr>
  <p:extLst>
    <p:ext uri="{DCECCB84-F9BA-43D5-87BE-67443E8EF086}">
      <p15:sldGuideLst xmlns:p15="http://schemas.microsoft.com/office/powerpoint/2012/main">
        <p15:guide id="1" pos="1854">
          <p15:clr>
            <a:srgbClr val="FBAE40"/>
          </p15:clr>
        </p15:guide>
        <p15:guide id="2" pos="2198">
          <p15:clr>
            <a:srgbClr val="FBAE40"/>
          </p15:clr>
        </p15:guide>
        <p15:guide id="3" pos="3668">
          <p15:clr>
            <a:srgbClr val="FBAE40"/>
          </p15:clr>
        </p15:guide>
        <p15:guide id="4" pos="4012">
          <p15:clr>
            <a:srgbClr val="FBAE40"/>
          </p15:clr>
        </p15:guide>
        <p15:guide id="5" pos="5482">
          <p15:clr>
            <a:srgbClr val="FBAE40"/>
          </p15:clr>
        </p15:guide>
        <p15:guide id="6" pos="582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 1">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19F28C0-0D66-4142-852C-CD698CB31DD1}"/>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61A6D472-84EA-2A4F-AB41-A51A4E6AF4C5}"/>
              </a:ext>
            </a:extLst>
          </p:cNvPr>
          <p:cNvSpPr>
            <a:spLocks noGrp="1"/>
          </p:cNvSpPr>
          <p:nvPr>
            <p:ph type="dt" sz="half" idx="18"/>
          </p:nvPr>
        </p:nvSpPr>
        <p:spPr/>
        <p:txBody>
          <a:bodyPr/>
          <a:lstStyle/>
          <a:p>
            <a:r>
              <a:rPr lang="en-US"/>
              <a:t> </a:t>
            </a:r>
          </a:p>
        </p:txBody>
      </p:sp>
      <p:sp>
        <p:nvSpPr>
          <p:cNvPr id="4" name="Copyright">
            <a:extLst>
              <a:ext uri="{FF2B5EF4-FFF2-40B4-BE49-F238E27FC236}">
                <a16:creationId xmlns:a16="http://schemas.microsoft.com/office/drawing/2014/main" id="{1B377855-1E8D-2A43-8A4B-7D4034F671D8}"/>
              </a:ext>
            </a:extLst>
          </p:cNvPr>
          <p:cNvSpPr>
            <a:spLocks noGrp="1"/>
          </p:cNvSpPr>
          <p:nvPr>
            <p:ph type="ftr" sz="quarter" idx="19"/>
          </p:nvPr>
        </p:nvSpPr>
        <p:spPr/>
        <p:txBody>
          <a:bodyPr/>
          <a:lstStyle/>
          <a:p>
            <a:r>
              <a:rPr lang="en-US"/>
              <a:t> </a:t>
            </a:r>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10315" y="1962149"/>
            <a:ext cx="10970805"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10315" y="1171272"/>
            <a:ext cx="10970805"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10315" y="846764"/>
            <a:ext cx="10970805"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10315" y="635000"/>
            <a:ext cx="10970805"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31818344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image" Target="../media/image13.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image" Target="../media/image14.png"/><Relationship Id="rId50" Type="http://schemas.openxmlformats.org/officeDocument/2006/relationships/image" Target="../media/image17.svg"/><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image" Target="../media/image16.png"/><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image" Target="../media/image15.svg"/><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theme" Target="../theme/theme6.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36.xml"/><Relationship Id="rId21" Type="http://schemas.openxmlformats.org/officeDocument/2006/relationships/slideLayout" Target="../slideLayouts/slideLayout131.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63" Type="http://schemas.openxmlformats.org/officeDocument/2006/relationships/slideLayout" Target="../slideLayouts/slideLayout173.xml"/><Relationship Id="rId68" Type="http://schemas.openxmlformats.org/officeDocument/2006/relationships/slideLayout" Target="../slideLayouts/slideLayout178.xml"/><Relationship Id="rId16" Type="http://schemas.openxmlformats.org/officeDocument/2006/relationships/slideLayout" Target="../slideLayouts/slideLayout126.xml"/><Relationship Id="rId11" Type="http://schemas.openxmlformats.org/officeDocument/2006/relationships/slideLayout" Target="../slideLayouts/slideLayout121.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74" Type="http://schemas.openxmlformats.org/officeDocument/2006/relationships/slideLayout" Target="../slideLayouts/slideLayout184.xml"/><Relationship Id="rId79" Type="http://schemas.openxmlformats.org/officeDocument/2006/relationships/slideLayout" Target="../slideLayouts/slideLayout189.xml"/><Relationship Id="rId5" Type="http://schemas.openxmlformats.org/officeDocument/2006/relationships/slideLayout" Target="../slideLayouts/slideLayout115.xml"/><Relationship Id="rId61" Type="http://schemas.openxmlformats.org/officeDocument/2006/relationships/slideLayout" Target="../slideLayouts/slideLayout171.xml"/><Relationship Id="rId82" Type="http://schemas.openxmlformats.org/officeDocument/2006/relationships/theme" Target="../theme/theme7.xml"/><Relationship Id="rId19" Type="http://schemas.openxmlformats.org/officeDocument/2006/relationships/slideLayout" Target="../slideLayouts/slideLayout12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slideLayout" Target="../slideLayouts/slideLayout166.xml"/><Relationship Id="rId64" Type="http://schemas.openxmlformats.org/officeDocument/2006/relationships/slideLayout" Target="../slideLayouts/slideLayout174.xml"/><Relationship Id="rId69" Type="http://schemas.openxmlformats.org/officeDocument/2006/relationships/slideLayout" Target="../slideLayouts/slideLayout179.xml"/><Relationship Id="rId77" Type="http://schemas.openxmlformats.org/officeDocument/2006/relationships/slideLayout" Target="../slideLayouts/slideLayout187.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72" Type="http://schemas.openxmlformats.org/officeDocument/2006/relationships/slideLayout" Target="../slideLayouts/slideLayout182.xml"/><Relationship Id="rId80" Type="http://schemas.openxmlformats.org/officeDocument/2006/relationships/slideLayout" Target="../slideLayouts/slideLayout190.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59" Type="http://schemas.openxmlformats.org/officeDocument/2006/relationships/slideLayout" Target="../slideLayouts/slideLayout169.xml"/><Relationship Id="rId67" Type="http://schemas.openxmlformats.org/officeDocument/2006/relationships/slideLayout" Target="../slideLayouts/slideLayout177.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62" Type="http://schemas.openxmlformats.org/officeDocument/2006/relationships/slideLayout" Target="../slideLayouts/slideLayout172.xml"/><Relationship Id="rId70" Type="http://schemas.openxmlformats.org/officeDocument/2006/relationships/slideLayout" Target="../slideLayouts/slideLayout180.xml"/><Relationship Id="rId75" Type="http://schemas.openxmlformats.org/officeDocument/2006/relationships/slideLayout" Target="../slideLayouts/slideLayout185.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slideLayout" Target="../slideLayouts/slideLayout170.xml"/><Relationship Id="rId65" Type="http://schemas.openxmlformats.org/officeDocument/2006/relationships/slideLayout" Target="../slideLayouts/slideLayout175.xml"/><Relationship Id="rId73" Type="http://schemas.openxmlformats.org/officeDocument/2006/relationships/slideLayout" Target="../slideLayouts/slideLayout183.xml"/><Relationship Id="rId78" Type="http://schemas.openxmlformats.org/officeDocument/2006/relationships/slideLayout" Target="../slideLayouts/slideLayout188.xml"/><Relationship Id="rId81" Type="http://schemas.openxmlformats.org/officeDocument/2006/relationships/slideLayout" Target="../slideLayouts/slideLayout19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9" Type="http://schemas.openxmlformats.org/officeDocument/2006/relationships/slideLayout" Target="../slideLayouts/slideLayout149.xml"/><Relationship Id="rId34" Type="http://schemas.openxmlformats.org/officeDocument/2006/relationships/slideLayout" Target="../slideLayouts/slideLayout144.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6" Type="http://schemas.openxmlformats.org/officeDocument/2006/relationships/slideLayout" Target="../slideLayouts/slideLayout186.xml"/><Relationship Id="rId7" Type="http://schemas.openxmlformats.org/officeDocument/2006/relationships/slideLayout" Target="../slideLayouts/slideLayout117.xml"/><Relationship Id="rId71" Type="http://schemas.openxmlformats.org/officeDocument/2006/relationships/slideLayout" Target="../slideLayouts/slideLayout181.xml"/><Relationship Id="rId2" Type="http://schemas.openxmlformats.org/officeDocument/2006/relationships/slideLayout" Target="../slideLayouts/slideLayout112.xml"/><Relationship Id="rId29" Type="http://schemas.openxmlformats.org/officeDocument/2006/relationships/slideLayout" Target="../slideLayouts/slideLayout139.xml"/><Relationship Id="rId24" Type="http://schemas.openxmlformats.org/officeDocument/2006/relationships/slideLayout" Target="../slideLayouts/slideLayout134.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66"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92B68DF4-D74E-4A40-892E-A05678EFEE7E}"/>
              </a:ext>
            </a:extLst>
          </p:cNvPr>
          <p:cNvSpPr>
            <a:spLocks noGrp="1"/>
          </p:cNvSpPr>
          <p:nvPr>
            <p:ph type="sldNum" sz="quarter" idx="4"/>
          </p:nvPr>
        </p:nvSpPr>
        <p:spPr>
          <a:xfrm>
            <a:off x="11581684" y="6404449"/>
            <a:ext cx="609519" cy="219715"/>
          </a:xfrm>
          <a:prstGeom prst="rect">
            <a:avLst/>
          </a:prstGeom>
        </p:spPr>
        <p:txBody>
          <a:bodyPr vert="horz" lIns="0" tIns="0" rIns="0" bIns="0" rtlCol="0" anchor="ctr"/>
          <a:lstStyle>
            <a:lvl1pPr algn="ctr">
              <a:defRPr sz="700">
                <a:solidFill>
                  <a:schemeClr val="tx2"/>
                </a:solidFill>
              </a:defRPr>
            </a:lvl1pPr>
          </a:lstStyle>
          <a:p>
            <a:fld id="{7E059585-B169-0341-B167-64457CF78206}" type="slidenum">
              <a:rPr lang="en-US" smtClean="0"/>
              <a:pPr/>
              <a:t>‹#›</a:t>
            </a:fld>
            <a:endParaRPr lang="en-US"/>
          </a:p>
        </p:txBody>
      </p:sp>
      <p:sp>
        <p:nvSpPr>
          <p:cNvPr id="14" name="Logotype">
            <a:extLst>
              <a:ext uri="{FF2B5EF4-FFF2-40B4-BE49-F238E27FC236}">
                <a16:creationId xmlns:a16="http://schemas.microsoft.com/office/drawing/2014/main" id="{F2A901AD-4DEC-324E-9AA4-9938F967DDD3}"/>
              </a:ext>
            </a:extLst>
          </p:cNvPr>
          <p:cNvSpPr>
            <a:spLocks noGrp="1"/>
          </p:cNvSpPr>
          <p:nvPr>
            <p:ph type="dt" sz="half" idx="2"/>
          </p:nvPr>
        </p:nvSpPr>
        <p:spPr>
          <a:xfrm>
            <a:off x="11005048" y="6345936"/>
            <a:ext cx="630936" cy="338328"/>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10" name="Copyright">
            <a:extLst>
              <a:ext uri="{FF2B5EF4-FFF2-40B4-BE49-F238E27FC236}">
                <a16:creationId xmlns:a16="http://schemas.microsoft.com/office/drawing/2014/main" id="{73CE7FF7-3D70-FA44-9486-10DB966913A0}"/>
              </a:ext>
            </a:extLst>
          </p:cNvPr>
          <p:cNvSpPr>
            <a:spLocks noGrp="1"/>
          </p:cNvSpPr>
          <p:nvPr>
            <p:ph type="ftr" sz="quarter" idx="3"/>
          </p:nvPr>
        </p:nvSpPr>
        <p:spPr>
          <a:xfrm>
            <a:off x="610880" y="6482302"/>
            <a:ext cx="2670048" cy="64008"/>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3" name="Text Placeholder">
            <a:extLst>
              <a:ext uri="{FF2B5EF4-FFF2-40B4-BE49-F238E27FC236}">
                <a16:creationId xmlns:a16="http://schemas.microsoft.com/office/drawing/2014/main" id="{A70D723F-AA85-974B-A721-4C1B8AB217EE}"/>
              </a:ext>
            </a:extLst>
          </p:cNvPr>
          <p:cNvSpPr>
            <a:spLocks noGrp="1"/>
          </p:cNvSpPr>
          <p:nvPr>
            <p:ph type="body" idx="1"/>
          </p:nvPr>
        </p:nvSpPr>
        <p:spPr>
          <a:xfrm>
            <a:off x="610315" y="1962149"/>
            <a:ext cx="10972165" cy="420846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15B2D54A-44C0-3B44-90B5-5739DAF99BA9}"/>
              </a:ext>
            </a:extLst>
          </p:cNvPr>
          <p:cNvSpPr>
            <a:spLocks noGrp="1"/>
          </p:cNvSpPr>
          <p:nvPr>
            <p:ph type="title"/>
          </p:nvPr>
        </p:nvSpPr>
        <p:spPr>
          <a:xfrm>
            <a:off x="610315" y="846764"/>
            <a:ext cx="10972166" cy="281039"/>
          </a:xfrm>
          <a:prstGeom prst="rect">
            <a:avLst/>
          </a:prstGeom>
        </p:spPr>
        <p:txBody>
          <a:bodyPr vert="horz" lIns="0" tIns="0" rIns="0" bIns="0" rtlCol="0" anchor="t">
            <a:spAutoFit/>
          </a:bodyPr>
          <a:lstStyle/>
          <a:p>
            <a:r>
              <a:rPr lang="en-US"/>
              <a:t>Click to edit Master title style</a:t>
            </a:r>
          </a:p>
        </p:txBody>
      </p:sp>
    </p:spTree>
    <p:extLst>
      <p:ext uri="{BB962C8B-B14F-4D97-AF65-F5344CB8AC3E}">
        <p14:creationId xmlns:p14="http://schemas.microsoft.com/office/powerpoint/2010/main" val="3820000309"/>
      </p:ext>
    </p:extLst>
  </p:cSld>
  <p:clrMap bg1="lt1" tx1="dk1" bg2="lt2" tx2="dk2" accent1="accent1" accent2="accent2" accent3="accent3" accent4="accent4" accent5="accent5" accent6="accent6" hlink="hlink" folHlink="folHlink"/>
  <p:sldLayoutIdLst>
    <p:sldLayoutId id="2147483697" r:id="rId1"/>
  </p:sldLayoutIdLst>
  <p:hf hdr="0"/>
  <p:txStyles>
    <p:titleStyle>
      <a:lvl1pPr algn="l" defTabSz="914400" rtl="0" eaLnBrk="1" latinLnBrk="0" hangingPunct="1">
        <a:lnSpc>
          <a:spcPct val="90000"/>
        </a:lnSpc>
        <a:spcBef>
          <a:spcPct val="0"/>
        </a:spcBef>
        <a:buNone/>
        <a:defRPr sz="2000" kern="1200" cap="all"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1pPr>
      <a:lvl2pPr marL="457200" indent="-227013"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8">
          <p15:clr>
            <a:srgbClr val="F26B43"/>
          </p15:clr>
        </p15:guide>
        <p15:guide id="3" orient="horz" pos="1236">
          <p15:clr>
            <a:srgbClr val="F26B43"/>
          </p15:clr>
        </p15:guide>
        <p15:guide id="4" orient="horz" pos="400">
          <p15:clr>
            <a:srgbClr val="F26B43"/>
          </p15:clr>
        </p15:guide>
        <p15:guide id="5" orient="horz" pos="38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3/25/2021</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21981511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9157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Lst>
  <p:txStyles>
    <p:titleStyle>
      <a:lvl1pPr>
        <a:lnSpc>
          <a:spcPct val="80000"/>
        </a:lnSpc>
        <a:defRPr sz="6800" b="1">
          <a:solidFill>
            <a:schemeClr val="bg1"/>
          </a:solidFill>
          <a:latin typeface="Brown" pitchFamily="50"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6">
          <p15:clr>
            <a:srgbClr val="F26B43"/>
          </p15:clr>
        </p15:guide>
        <p15:guide id="4" orient="horz" pos="515">
          <p15:clr>
            <a:srgbClr val="F26B43"/>
          </p15:clr>
        </p15:guide>
        <p15:guide id="5" orient="horz" pos="744">
          <p15:clr>
            <a:srgbClr val="F26B43"/>
          </p15:clr>
        </p15:guide>
        <p15:guide id="6" pos="71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84350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nSpc>
          <a:spcPct val="80000"/>
        </a:lnSpc>
        <a:defRPr sz="6800" b="1">
          <a:solidFill>
            <a:schemeClr val="bg1"/>
          </a:solidFill>
          <a:latin typeface="Brown" pitchFamily="50"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6">
          <p15:clr>
            <a:srgbClr val="F26B43"/>
          </p15:clr>
        </p15:guide>
        <p15:guide id="4" orient="horz" pos="515">
          <p15:clr>
            <a:srgbClr val="F26B43"/>
          </p15:clr>
        </p15:guide>
        <p15:guide id="5" orient="horz" pos="744">
          <p15:clr>
            <a:srgbClr val="F26B43"/>
          </p15:clr>
        </p15:guide>
        <p15:guide id="6" pos="7104">
          <p15:clr>
            <a:srgbClr val="F26B43"/>
          </p15:clr>
        </p15:guide>
        <p15:guide id="7" orient="horz" pos="420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981501"/>
      </p:ext>
    </p:extLst>
  </p:cSld>
  <p:clrMap bg1="lt1" tx1="dk1" bg2="lt2" tx2="dk2" accent1="accent1" accent2="accent2" accent3="accent3" accent4="accent4" accent5="accent5" accent6="accent6" hlink="hlink" folHlink="folHlink"/>
  <p:sldLayoutIdLst>
    <p:sldLayoutId id="2147483776" r:id="rId1"/>
    <p:sldLayoutId id="214748377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92B68DF4-D74E-4A40-892E-A05678EFEE7E}"/>
              </a:ext>
            </a:extLst>
          </p:cNvPr>
          <p:cNvSpPr>
            <a:spLocks noGrp="1"/>
          </p:cNvSpPr>
          <p:nvPr>
            <p:ph type="sldNum" sz="quarter" idx="4"/>
          </p:nvPr>
        </p:nvSpPr>
        <p:spPr>
          <a:xfrm>
            <a:off x="11581684" y="6404449"/>
            <a:ext cx="609519" cy="219715"/>
          </a:xfrm>
          <a:prstGeom prst="rect">
            <a:avLst/>
          </a:prstGeom>
        </p:spPr>
        <p:txBody>
          <a:bodyPr vert="horz" lIns="0" tIns="0" rIns="0" bIns="0" rtlCol="0" anchor="ctr"/>
          <a:lstStyle>
            <a:lvl1pPr algn="ctr">
              <a:defRPr sz="700">
                <a:solidFill>
                  <a:schemeClr val="tx2"/>
                </a:solidFill>
              </a:defRPr>
            </a:lvl1pPr>
          </a:lstStyle>
          <a:p>
            <a:fld id="{7E059585-B169-0341-B167-64457CF78206}" type="slidenum">
              <a:rPr lang="en-US" smtClean="0"/>
              <a:pPr/>
              <a:t>‹#›</a:t>
            </a:fld>
            <a:endParaRPr lang="en-US"/>
          </a:p>
        </p:txBody>
      </p:sp>
      <p:sp>
        <p:nvSpPr>
          <p:cNvPr id="14" name="Logotype">
            <a:extLst>
              <a:ext uri="{FF2B5EF4-FFF2-40B4-BE49-F238E27FC236}">
                <a16:creationId xmlns:a16="http://schemas.microsoft.com/office/drawing/2014/main" id="{F2A901AD-4DEC-324E-9AA4-9938F967DDD3}"/>
              </a:ext>
            </a:extLst>
          </p:cNvPr>
          <p:cNvSpPr>
            <a:spLocks noGrp="1"/>
          </p:cNvSpPr>
          <p:nvPr>
            <p:ph type="dt" sz="half" idx="2"/>
          </p:nvPr>
        </p:nvSpPr>
        <p:spPr>
          <a:xfrm>
            <a:off x="11005048" y="6400006"/>
            <a:ext cx="576072" cy="228600"/>
          </a:xfrm>
          <a:prstGeom prst="rect">
            <a:avLst/>
          </a:prstGeom>
          <a:blipFill>
            <a:blip r:embed="rId47">
              <a:extLst>
                <a:ext uri="{96DAC541-7B7A-43D3-8B79-37D633B846F1}">
                  <asvg:svgBlip xmlns:asvg="http://schemas.microsoft.com/office/drawing/2016/SVG/main" r:embed="rId48"/>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10" name="Copyright">
            <a:extLst>
              <a:ext uri="{FF2B5EF4-FFF2-40B4-BE49-F238E27FC236}">
                <a16:creationId xmlns:a16="http://schemas.microsoft.com/office/drawing/2014/main" id="{73CE7FF7-3D70-FA44-9486-10DB966913A0}"/>
              </a:ext>
            </a:extLst>
          </p:cNvPr>
          <p:cNvSpPr>
            <a:spLocks noGrp="1"/>
          </p:cNvSpPr>
          <p:nvPr>
            <p:ph type="ftr" sz="quarter" idx="3"/>
          </p:nvPr>
        </p:nvSpPr>
        <p:spPr>
          <a:xfrm>
            <a:off x="610880" y="6482302"/>
            <a:ext cx="2633472" cy="64008"/>
          </a:xfrm>
          <a:prstGeom prst="rect">
            <a:avLst/>
          </a:prstGeom>
          <a:blipFill>
            <a:blip r:embed="rId49">
              <a:extLst>
                <a:ext uri="{96DAC541-7B7A-43D3-8B79-37D633B846F1}">
                  <asvg:svgBlip xmlns:asvg="http://schemas.microsoft.com/office/drawing/2016/SVG/main" r:embed="rId50"/>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3" name="Text Placeholder">
            <a:extLst>
              <a:ext uri="{FF2B5EF4-FFF2-40B4-BE49-F238E27FC236}">
                <a16:creationId xmlns:a16="http://schemas.microsoft.com/office/drawing/2014/main" id="{A70D723F-AA85-974B-A721-4C1B8AB217EE}"/>
              </a:ext>
            </a:extLst>
          </p:cNvPr>
          <p:cNvSpPr>
            <a:spLocks noGrp="1"/>
          </p:cNvSpPr>
          <p:nvPr>
            <p:ph type="body" idx="1"/>
          </p:nvPr>
        </p:nvSpPr>
        <p:spPr>
          <a:xfrm>
            <a:off x="610315" y="1962149"/>
            <a:ext cx="10972165" cy="420846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15B2D54A-44C0-3B44-90B5-5739DAF99BA9}"/>
              </a:ext>
            </a:extLst>
          </p:cNvPr>
          <p:cNvSpPr>
            <a:spLocks noGrp="1"/>
          </p:cNvSpPr>
          <p:nvPr>
            <p:ph type="title"/>
          </p:nvPr>
        </p:nvSpPr>
        <p:spPr>
          <a:xfrm>
            <a:off x="610315" y="846764"/>
            <a:ext cx="10972166" cy="281039"/>
          </a:xfrm>
          <a:prstGeom prst="rect">
            <a:avLst/>
          </a:prstGeom>
        </p:spPr>
        <p:txBody>
          <a:bodyPr vert="horz" lIns="0" tIns="0" rIns="0" bIns="0" rtlCol="0" anchor="t">
            <a:spAutoFit/>
          </a:bodyPr>
          <a:lstStyle/>
          <a:p>
            <a:r>
              <a:rPr lang="en-US"/>
              <a:t>Click to edit Master title style</a:t>
            </a:r>
          </a:p>
        </p:txBody>
      </p:sp>
    </p:spTree>
    <p:extLst>
      <p:ext uri="{BB962C8B-B14F-4D97-AF65-F5344CB8AC3E}">
        <p14:creationId xmlns:p14="http://schemas.microsoft.com/office/powerpoint/2010/main" val="410038616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4" r:id="rId45"/>
  </p:sldLayoutIdLst>
  <p:hf hdr="0"/>
  <p:txStyles>
    <p:titleStyle>
      <a:lvl1pPr algn="l" defTabSz="914400" rtl="0" eaLnBrk="1" latinLnBrk="0" hangingPunct="1">
        <a:lnSpc>
          <a:spcPct val="90000"/>
        </a:lnSpc>
        <a:spcBef>
          <a:spcPct val="0"/>
        </a:spcBef>
        <a:buNone/>
        <a:defRPr sz="2000" kern="1200" cap="all"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1pPr>
      <a:lvl2pPr marL="457200" indent="-227013"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8">
          <p15:clr>
            <a:srgbClr val="F26B43"/>
          </p15:clr>
        </p15:guide>
        <p15:guide id="3" orient="horz" pos="1236">
          <p15:clr>
            <a:srgbClr val="F26B43"/>
          </p15:clr>
        </p15:guide>
        <p15:guide id="4" orient="horz" pos="400">
          <p15:clr>
            <a:srgbClr val="F26B43"/>
          </p15:clr>
        </p15:guide>
        <p15:guide id="5" orient="horz" pos="388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9566" y="559147"/>
            <a:ext cx="11046524" cy="430887"/>
          </a:xfrm>
          <a:prstGeom prst="rect">
            <a:avLst/>
          </a:prstGeom>
        </p:spPr>
        <p:txBody>
          <a:bodyPr wrap="square" lIns="0" tIns="0" rIns="0" bIns="0">
            <a:spAutoFit/>
          </a:bodyPr>
          <a:lstStyle>
            <a:lvl1pPr>
              <a:defRPr sz="2800" b="1" i="0">
                <a:solidFill>
                  <a:srgbClr val="002C44"/>
                </a:solidFill>
                <a:latin typeface="Arial"/>
                <a:cs typeface="Arial"/>
              </a:defRPr>
            </a:lvl1pPr>
          </a:lstStyle>
          <a:p>
            <a:endParaRPr/>
          </a:p>
        </p:txBody>
      </p:sp>
      <p:sp>
        <p:nvSpPr>
          <p:cNvPr id="3" name="Holder 3"/>
          <p:cNvSpPr>
            <a:spLocks noGrp="1"/>
          </p:cNvSpPr>
          <p:nvPr>
            <p:ph type="body" idx="1"/>
          </p:nvPr>
        </p:nvSpPr>
        <p:spPr>
          <a:xfrm>
            <a:off x="674335" y="2481868"/>
            <a:ext cx="1085175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9963076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 id="2147483888" r:id="rId62"/>
    <p:sldLayoutId id="2147483889" r:id="rId63"/>
    <p:sldLayoutId id="2147483890" r:id="rId64"/>
    <p:sldLayoutId id="2147483891" r:id="rId65"/>
    <p:sldLayoutId id="2147483892" r:id="rId66"/>
    <p:sldLayoutId id="2147483893" r:id="rId67"/>
    <p:sldLayoutId id="2147483894" r:id="rId68"/>
    <p:sldLayoutId id="2147483895" r:id="rId69"/>
    <p:sldLayoutId id="2147483896" r:id="rId70"/>
    <p:sldLayoutId id="2147483897" r:id="rId71"/>
    <p:sldLayoutId id="2147483898" r:id="rId72"/>
    <p:sldLayoutId id="2147483899" r:id="rId73"/>
    <p:sldLayoutId id="2147483900" r:id="rId74"/>
    <p:sldLayoutId id="2147483901" r:id="rId75"/>
    <p:sldLayoutId id="2147483903" r:id="rId76"/>
    <p:sldLayoutId id="2147483904" r:id="rId77"/>
    <p:sldLayoutId id="2147483905" r:id="rId78"/>
    <p:sldLayoutId id="2147483906" r:id="rId79"/>
    <p:sldLayoutId id="2147483907" r:id="rId80"/>
    <p:sldLayoutId id="2147483908" r:id="rId81"/>
  </p:sldLayoutIdLst>
  <p:hf hdr="0" ftr="0" dt="0"/>
  <p:txStyles>
    <p:titleStyle>
      <a:lvl1pPr>
        <a:defRPr>
          <a:latin typeface="+mj-lt"/>
          <a:ea typeface="+mj-ea"/>
          <a:cs typeface="+mj-cs"/>
        </a:defRPr>
      </a:lvl1pPr>
    </p:titleStyle>
    <p:bodyStyle>
      <a:lvl1pPr marL="0">
        <a:defRPr>
          <a:latin typeface="+mn-lt"/>
          <a:ea typeface="+mn-ea"/>
          <a:cs typeface="+mn-cs"/>
        </a:defRPr>
      </a:lvl1pPr>
      <a:lvl2pPr marL="593809">
        <a:defRPr>
          <a:latin typeface="+mn-lt"/>
          <a:ea typeface="+mn-ea"/>
          <a:cs typeface="+mn-cs"/>
        </a:defRPr>
      </a:lvl2pPr>
      <a:lvl3pPr marL="1187618">
        <a:defRPr>
          <a:latin typeface="+mn-lt"/>
          <a:ea typeface="+mn-ea"/>
          <a:cs typeface="+mn-cs"/>
        </a:defRPr>
      </a:lvl3pPr>
      <a:lvl4pPr marL="1781425">
        <a:defRPr>
          <a:latin typeface="+mn-lt"/>
          <a:ea typeface="+mn-ea"/>
          <a:cs typeface="+mn-cs"/>
        </a:defRPr>
      </a:lvl4pPr>
      <a:lvl5pPr marL="2375236">
        <a:defRPr>
          <a:latin typeface="+mn-lt"/>
          <a:ea typeface="+mn-ea"/>
          <a:cs typeface="+mn-cs"/>
        </a:defRPr>
      </a:lvl5pPr>
      <a:lvl6pPr marL="2969042">
        <a:defRPr>
          <a:latin typeface="+mn-lt"/>
          <a:ea typeface="+mn-ea"/>
          <a:cs typeface="+mn-cs"/>
        </a:defRPr>
      </a:lvl6pPr>
      <a:lvl7pPr marL="3562852">
        <a:defRPr>
          <a:latin typeface="+mn-lt"/>
          <a:ea typeface="+mn-ea"/>
          <a:cs typeface="+mn-cs"/>
        </a:defRPr>
      </a:lvl7pPr>
      <a:lvl8pPr marL="4156660">
        <a:defRPr>
          <a:latin typeface="+mn-lt"/>
          <a:ea typeface="+mn-ea"/>
          <a:cs typeface="+mn-cs"/>
        </a:defRPr>
      </a:lvl8pPr>
      <a:lvl9pPr marL="4750468">
        <a:defRPr>
          <a:latin typeface="+mn-lt"/>
          <a:ea typeface="+mn-ea"/>
          <a:cs typeface="+mn-cs"/>
        </a:defRPr>
      </a:lvl9pPr>
    </p:bodyStyle>
    <p:otherStyle>
      <a:lvl1pPr marL="0">
        <a:defRPr>
          <a:latin typeface="+mn-lt"/>
          <a:ea typeface="+mn-ea"/>
          <a:cs typeface="+mn-cs"/>
        </a:defRPr>
      </a:lvl1pPr>
      <a:lvl2pPr marL="593809">
        <a:defRPr>
          <a:latin typeface="+mn-lt"/>
          <a:ea typeface="+mn-ea"/>
          <a:cs typeface="+mn-cs"/>
        </a:defRPr>
      </a:lvl2pPr>
      <a:lvl3pPr marL="1187618">
        <a:defRPr>
          <a:latin typeface="+mn-lt"/>
          <a:ea typeface="+mn-ea"/>
          <a:cs typeface="+mn-cs"/>
        </a:defRPr>
      </a:lvl3pPr>
      <a:lvl4pPr marL="1781425">
        <a:defRPr>
          <a:latin typeface="+mn-lt"/>
          <a:ea typeface="+mn-ea"/>
          <a:cs typeface="+mn-cs"/>
        </a:defRPr>
      </a:lvl4pPr>
      <a:lvl5pPr marL="2375236">
        <a:defRPr>
          <a:latin typeface="+mn-lt"/>
          <a:ea typeface="+mn-ea"/>
          <a:cs typeface="+mn-cs"/>
        </a:defRPr>
      </a:lvl5pPr>
      <a:lvl6pPr marL="2969042">
        <a:defRPr>
          <a:latin typeface="+mn-lt"/>
          <a:ea typeface="+mn-ea"/>
          <a:cs typeface="+mn-cs"/>
        </a:defRPr>
      </a:lvl6pPr>
      <a:lvl7pPr marL="3562852">
        <a:defRPr>
          <a:latin typeface="+mn-lt"/>
          <a:ea typeface="+mn-ea"/>
          <a:cs typeface="+mn-cs"/>
        </a:defRPr>
      </a:lvl7pPr>
      <a:lvl8pPr marL="4156660">
        <a:defRPr>
          <a:latin typeface="+mn-lt"/>
          <a:ea typeface="+mn-ea"/>
          <a:cs typeface="+mn-cs"/>
        </a:defRPr>
      </a:lvl8pPr>
      <a:lvl9pPr marL="475046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46038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hyperlink" Target="https://thevab.com/insight/proven-strategies-tactics-audience-based-tv-buying" TargetMode="External"/><Relationship Id="rId7"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hyperlink" Target="https://thevab.com/our-team/leah-montner-dixon" TargetMode="External"/><Relationship Id="rId5" Type="http://schemas.openxmlformats.org/officeDocument/2006/relationships/hyperlink" Target="https://thevab.com/team-board" TargetMode="Externa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hyperlink" Target="https://thevab.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FF2"/>
        </a:solid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1" y="0"/>
            <a:ext cx="12190539" cy="6858000"/>
          </a:xfrm>
          <a:prstGeom prst="rect">
            <a:avLst/>
          </a:prstGeom>
          <a:solidFill>
            <a:srgbClr val="00BFF2"/>
          </a:solidFill>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6" name="TextBox 15">
            <a:extLst>
              <a:ext uri="{FF2B5EF4-FFF2-40B4-BE49-F238E27FC236}">
                <a16:creationId xmlns:a16="http://schemas.microsoft.com/office/drawing/2014/main" id="{AAFC4BF0-E780-4263-97F1-3C754CA59538}"/>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BFF2"/>
                </a:solidFill>
                <a:effectLst/>
                <a:uLnTx/>
                <a:uFillTx/>
                <a:latin typeface="Helvetica" pitchFamily="2" charset="0"/>
                <a:ea typeface="+mn-ea"/>
                <a:cs typeface="+mn-cs"/>
              </a:rPr>
              <a:t>2021</a:t>
            </a:r>
          </a:p>
        </p:txBody>
      </p:sp>
      <p:cxnSp>
        <p:nvCxnSpPr>
          <p:cNvPr id="17" name="Straight Connector 16">
            <a:extLst>
              <a:ext uri="{FF2B5EF4-FFF2-40B4-BE49-F238E27FC236}">
                <a16:creationId xmlns:a16="http://schemas.microsoft.com/office/drawing/2014/main" id="{CC2E265B-D5CA-48F7-8B67-F197C019316D}"/>
              </a:ext>
            </a:extLst>
          </p:cNvPr>
          <p:cNvCxnSpPr/>
          <p:nvPr/>
        </p:nvCxnSpPr>
        <p:spPr>
          <a:xfrm>
            <a:off x="493843" y="2851387"/>
            <a:ext cx="521208" cy="0"/>
          </a:xfrm>
          <a:prstGeom prst="line">
            <a:avLst/>
          </a:prstGeom>
          <a:ln>
            <a:solidFill>
              <a:srgbClr val="00BFF2"/>
            </a:solidFill>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C20817F9-FE21-4945-A479-C22CFA77A380}"/>
              </a:ext>
            </a:extLst>
          </p:cNvPr>
          <p:cNvSpPr txBox="1"/>
          <p:nvPr/>
        </p:nvSpPr>
        <p:spPr>
          <a:xfrm>
            <a:off x="131231" y="3490443"/>
            <a:ext cx="5964038" cy="1800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2" charset="0"/>
                <a:ea typeface="+mn-ea"/>
                <a:cs typeface="+mn-cs"/>
              </a:rPr>
              <a:t>Marketer Supplement: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prstClr val="white"/>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ED3C8D"/>
              </a:solidFill>
              <a:effectLst/>
              <a:uLnTx/>
              <a:uFillTx/>
              <a:latin typeface="Helvetica" pitchFamily="2" charset="0"/>
              <a:ea typeface="+mn-ea"/>
              <a:cs typeface="+mn-cs"/>
            </a:endParaRPr>
          </a:p>
          <a:p>
            <a:pPr lvl="0">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Additional </a:t>
            </a:r>
            <a:r>
              <a:rPr kumimoji="0" lang="en-US" sz="2000" b="1" i="0" u="none" strike="noStrike" kern="1200" cap="none" spc="0" normalizeH="0" baseline="0" noProof="0" dirty="0">
                <a:ln>
                  <a:noFill/>
                </a:ln>
                <a:solidFill>
                  <a:schemeClr val="bg1"/>
                </a:solidFill>
                <a:effectLst/>
                <a:uLnTx/>
                <a:uFillTx/>
                <a:latin typeface="Helvetica" pitchFamily="2" charset="0"/>
                <a:ea typeface="+mn-ea"/>
                <a:cs typeface="+mn-cs"/>
              </a:rPr>
              <a:t>Case </a:t>
            </a:r>
            <a:r>
              <a:rPr lang="en-US" sz="2000" b="1" dirty="0">
                <a:solidFill>
                  <a:schemeClr val="bg1"/>
                </a:solidFill>
                <a:latin typeface="Helvetica" pitchFamily="2" charset="0"/>
              </a:rPr>
              <a:t>Studies </a:t>
            </a:r>
            <a:r>
              <a:rPr lang="en-US" sz="2000" b="1" dirty="0">
                <a:solidFill>
                  <a:srgbClr val="ED3C8D"/>
                </a:solidFill>
                <a:latin typeface="Helvetica" pitchFamily="2" charset="0"/>
              </a:rPr>
              <a:t>Highlighting the Ability of an Audience-First Buying Approach to Drive Successful Outcomes for Brands</a:t>
            </a:r>
            <a:endPar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E905C55E-CB86-46C6-A6F2-15C252F8EB7C}"/>
              </a:ext>
            </a:extLst>
          </p:cNvPr>
          <p:cNvPicPr>
            <a:picLocks noChangeAspect="1"/>
          </p:cNvPicPr>
          <p:nvPr/>
        </p:nvPicPr>
        <p:blipFill rotWithShape="1">
          <a:blip r:embed="rId5"/>
          <a:srcRect l="26147" t="23057" r="11947" b="14696"/>
          <a:stretch/>
        </p:blipFill>
        <p:spPr>
          <a:xfrm>
            <a:off x="7239644" y="0"/>
            <a:ext cx="4950895" cy="2800206"/>
          </a:xfrm>
          <a:prstGeom prst="rect">
            <a:avLst/>
          </a:prstGeom>
          <a:ln>
            <a:solidFill>
              <a:schemeClr val="bg1"/>
            </a:solidFill>
          </a:ln>
        </p:spPr>
      </p:pic>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7795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91163"/>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Key Takeaways For Marketing Plans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0D8C5DCF-75B1-4F46-B188-C1A1FA411908}"/>
              </a:ext>
            </a:extLst>
          </p:cNvPr>
          <p:cNvSpPr/>
          <p:nvPr/>
        </p:nvSpPr>
        <p:spPr>
          <a:xfrm>
            <a:off x="808862" y="2886531"/>
            <a:ext cx="3206462" cy="358879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18DB4AD8-9D8D-4601-8B5D-B9F643A61118}"/>
              </a:ext>
            </a:extLst>
          </p:cNvPr>
          <p:cNvSpPr txBox="1"/>
          <p:nvPr/>
        </p:nvSpPr>
        <p:spPr>
          <a:xfrm>
            <a:off x="821791" y="3575027"/>
            <a:ext cx="3080907" cy="246221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Light" panose="020B0403020202020204"/>
                <a:cs typeface="Helvetica" panose="020B0604020202020204" pitchFamily="34" charset="0"/>
              </a:rPr>
              <a:t>Accelerated</a:t>
            </a: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by the conditions of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the pandemic, video viewing across screens and platforms has increased significantly. This provides advertisers with more opportunities to find their audiences</a:t>
            </a:r>
            <a:r>
              <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In developing an audience-first buying strategy, consider expanding video campaigns across screens to increase scale and reach of your best potential consumers.</a:t>
            </a:r>
          </a:p>
        </p:txBody>
      </p:sp>
      <p:sp>
        <p:nvSpPr>
          <p:cNvPr id="20" name="Rectangle 19">
            <a:extLst>
              <a:ext uri="{FF2B5EF4-FFF2-40B4-BE49-F238E27FC236}">
                <a16:creationId xmlns:a16="http://schemas.microsoft.com/office/drawing/2014/main" id="{3D0B18CA-1271-4297-9FD6-60DCCB2B7276}"/>
              </a:ext>
            </a:extLst>
          </p:cNvPr>
          <p:cNvSpPr/>
          <p:nvPr/>
        </p:nvSpPr>
        <p:spPr>
          <a:xfrm>
            <a:off x="820912" y="2930585"/>
            <a:ext cx="3276727"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Think Cross-Platform When Developing Video Buys</a:t>
            </a:r>
          </a:p>
        </p:txBody>
      </p:sp>
      <p:sp>
        <p:nvSpPr>
          <p:cNvPr id="35" name="Rectangle 34">
            <a:extLst>
              <a:ext uri="{FF2B5EF4-FFF2-40B4-BE49-F238E27FC236}">
                <a16:creationId xmlns:a16="http://schemas.microsoft.com/office/drawing/2014/main" id="{0EB41110-4FA7-4BB8-84AF-D1E3A9D30A68}"/>
              </a:ext>
            </a:extLst>
          </p:cNvPr>
          <p:cNvSpPr/>
          <p:nvPr/>
        </p:nvSpPr>
        <p:spPr>
          <a:xfrm>
            <a:off x="4457636" y="2894278"/>
            <a:ext cx="3276728" cy="358879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90DC9E36-8C22-410C-8187-08B08B8A143D}"/>
              </a:ext>
            </a:extLst>
          </p:cNvPr>
          <p:cNvSpPr txBox="1"/>
          <p:nvPr/>
        </p:nvSpPr>
        <p:spPr>
          <a:xfrm>
            <a:off x="4484270" y="3575027"/>
            <a:ext cx="3250094" cy="289310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The buy should be designed specifically to meet your brand’s KPI. For example, you can create an audience </a:t>
            </a:r>
            <a:r>
              <a:rPr lang="en-US" sz="1400">
                <a:solidFill>
                  <a:prstClr val="white"/>
                </a:solidFill>
                <a:latin typeface="Helvetica Light" panose="020B0403020202020204"/>
                <a:cs typeface="Helvetica" panose="020B0604020202020204" pitchFamily="34" charset="0"/>
              </a:rPr>
              <a:t>group that will</a:t>
            </a: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expose your brand to new customers (incremental reach). If you are looking to drive website visits among likely purchasers, an audience group can be crafted based on that audience’s characteristics (e.g. fitness enthusiasts</a:t>
            </a:r>
            <a:r>
              <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Start with your KPI and design your audience and strategies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to best meet it.</a:t>
            </a:r>
          </a:p>
        </p:txBody>
      </p:sp>
      <p:sp>
        <p:nvSpPr>
          <p:cNvPr id="40" name="Rectangle 39">
            <a:extLst>
              <a:ext uri="{FF2B5EF4-FFF2-40B4-BE49-F238E27FC236}">
                <a16:creationId xmlns:a16="http://schemas.microsoft.com/office/drawing/2014/main" id="{FB47CF20-FDF4-449C-A8B1-1EF97128C3D7}"/>
              </a:ext>
            </a:extLst>
          </p:cNvPr>
          <p:cNvSpPr/>
          <p:nvPr/>
        </p:nvSpPr>
        <p:spPr>
          <a:xfrm>
            <a:off x="4484270" y="2930585"/>
            <a:ext cx="326344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b="1">
                <a:solidFill>
                  <a:srgbClr val="FFE900"/>
                </a:solidFill>
                <a:latin typeface="Helvetica" pitchFamily="2" charset="0"/>
              </a:rPr>
              <a:t>Define</a:t>
            </a: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 </a:t>
            </a:r>
            <a:r>
              <a:rPr lang="en-US" sz="1400" b="1">
                <a:solidFill>
                  <a:srgbClr val="FFE900"/>
                </a:solidFill>
                <a:latin typeface="Helvetica" pitchFamily="2" charset="0"/>
              </a:rPr>
              <a:t>Your Target </a:t>
            </a: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Audience Based on Your Campaign’s KPI</a:t>
            </a:r>
          </a:p>
        </p:txBody>
      </p:sp>
      <p:sp>
        <p:nvSpPr>
          <p:cNvPr id="24" name="Rectangle 23">
            <a:extLst>
              <a:ext uri="{FF2B5EF4-FFF2-40B4-BE49-F238E27FC236}">
                <a16:creationId xmlns:a16="http://schemas.microsoft.com/office/drawing/2014/main" id="{4B8D75A0-B3B6-4816-8E60-C1EFC4DFFE4B}"/>
              </a:ext>
            </a:extLst>
          </p:cNvPr>
          <p:cNvSpPr/>
          <p:nvPr/>
        </p:nvSpPr>
        <p:spPr>
          <a:xfrm>
            <a:off x="8176676" y="2894278"/>
            <a:ext cx="3276728" cy="358879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677B36E1-6572-4EAA-A9E2-CB858219867C}"/>
              </a:ext>
            </a:extLst>
          </p:cNvPr>
          <p:cNvSpPr txBox="1"/>
          <p:nvPr/>
        </p:nvSpPr>
        <p:spPr>
          <a:xfrm>
            <a:off x="8183482" y="3575027"/>
            <a:ext cx="3276728"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Light" panose="020B0403020202020204"/>
                <a:cs typeface="Helvetica" panose="020B0604020202020204" pitchFamily="34" charset="0"/>
              </a:rPr>
              <a:t>Advancements in data-driven targeting capabilities will only increase. Similarly, the number of video viewing platforms consumers watch will also increase. This is the time to test what audiences and strategies work best for your brand. </a:t>
            </a:r>
            <a:r>
              <a:rPr lang="en-US" sz="1400" b="1">
                <a:solidFill>
                  <a:prstClr val="white"/>
                </a:solidFill>
                <a:latin typeface="Helvetica Light" panose="020B0403020202020204"/>
                <a:cs typeface="Helvetica" panose="020B0604020202020204" pitchFamily="34" charset="0"/>
              </a:rPr>
              <a:t>Test and learn now to position your brand to drive business outcomes into the future.</a:t>
            </a:r>
            <a:endPar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endParaRPr>
          </a:p>
        </p:txBody>
      </p:sp>
      <p:sp>
        <p:nvSpPr>
          <p:cNvPr id="28" name="Rectangle 27">
            <a:extLst>
              <a:ext uri="{FF2B5EF4-FFF2-40B4-BE49-F238E27FC236}">
                <a16:creationId xmlns:a16="http://schemas.microsoft.com/office/drawing/2014/main" id="{AEA084A6-18C1-46A8-9F09-97446C9550B7}"/>
              </a:ext>
            </a:extLst>
          </p:cNvPr>
          <p:cNvSpPr/>
          <p:nvPr/>
        </p:nvSpPr>
        <p:spPr>
          <a:xfrm>
            <a:off x="8190028" y="2930585"/>
            <a:ext cx="3249686"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Test and Learn to Set Your Brand Up for Future Success</a:t>
            </a:r>
          </a:p>
        </p:txBody>
      </p:sp>
      <p:pic>
        <p:nvPicPr>
          <p:cNvPr id="3" name="Picture 2" descr="Icon&#10;&#10;Description automatically generated">
            <a:extLst>
              <a:ext uri="{FF2B5EF4-FFF2-40B4-BE49-F238E27FC236}">
                <a16:creationId xmlns:a16="http://schemas.microsoft.com/office/drawing/2014/main" id="{045F2016-494C-4CAF-BF80-DA31776B77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9374" y="1717851"/>
            <a:ext cx="1123078" cy="1123078"/>
          </a:xfrm>
          <a:prstGeom prst="rect">
            <a:avLst/>
          </a:prstGeom>
        </p:spPr>
      </p:pic>
      <p:pic>
        <p:nvPicPr>
          <p:cNvPr id="6" name="Picture 5" descr="Icon&#10;&#10;Description automatically generated">
            <a:extLst>
              <a:ext uri="{FF2B5EF4-FFF2-40B4-BE49-F238E27FC236}">
                <a16:creationId xmlns:a16="http://schemas.microsoft.com/office/drawing/2014/main" id="{AD712869-5031-49C7-8CA2-45A09DD16E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51214" y="1737374"/>
            <a:ext cx="1123078" cy="1123078"/>
          </a:xfrm>
          <a:prstGeom prst="rect">
            <a:avLst/>
          </a:prstGeom>
        </p:spPr>
      </p:pic>
      <p:pic>
        <p:nvPicPr>
          <p:cNvPr id="8" name="Picture 7" descr="Icon&#10;&#10;Description automatically generated">
            <a:extLst>
              <a:ext uri="{FF2B5EF4-FFF2-40B4-BE49-F238E27FC236}">
                <a16:creationId xmlns:a16="http://schemas.microsoft.com/office/drawing/2014/main" id="{D0D7C389-015E-4FC2-B6D4-415A7EC126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4174" y="1684101"/>
            <a:ext cx="1123078" cy="1123078"/>
          </a:xfrm>
          <a:prstGeom prst="rect">
            <a:avLst/>
          </a:prstGeom>
        </p:spPr>
      </p:pic>
    </p:spTree>
    <p:extLst>
      <p:ext uri="{BB962C8B-B14F-4D97-AF65-F5344CB8AC3E}">
        <p14:creationId xmlns:p14="http://schemas.microsoft.com/office/powerpoint/2010/main" val="231978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21234" y="-1"/>
            <a:ext cx="3170766" cy="1846331"/>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0" y="-11150"/>
            <a:ext cx="6096000" cy="686915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63182" y="2592227"/>
            <a:ext cx="5785700" cy="3093154"/>
          </a:xfrm>
          <a:prstGeom prst="rect">
            <a:avLst/>
          </a:prstGeom>
        </p:spPr>
        <p:txBody>
          <a:bodyPr wrap="square">
            <a:spAutoFit/>
          </a:bodyPr>
          <a:lstStyle/>
          <a:p>
            <a:pPr>
              <a:spcAft>
                <a:spcPts val="600"/>
              </a:spcAft>
              <a:defRPr/>
            </a:pPr>
            <a:r>
              <a:rPr kumimoji="0" lang="en-US" sz="2400" b="1" i="0" u="none" strike="noStrike" kern="1200" cap="none" spc="0" normalizeH="0" baseline="0" noProof="0" dirty="0">
                <a:ln>
                  <a:noFill/>
                </a:ln>
                <a:solidFill>
                  <a:schemeClr val="bg1"/>
                </a:solidFill>
                <a:effectLst/>
                <a:uLnTx/>
                <a:uFillTx/>
                <a:latin typeface="Helvetica" pitchFamily="2" charset="0"/>
                <a:ea typeface="+mn-ea"/>
                <a:cs typeface="+mn-cs"/>
              </a:rPr>
              <a:t>You can find another </a:t>
            </a:r>
            <a:r>
              <a:rPr kumimoji="0" lang="en-US" sz="2400" b="1" i="0" u="none" strike="noStrike" kern="1200" cap="none" spc="0" normalizeH="0" baseline="0" noProof="0" dirty="0">
                <a:ln>
                  <a:noFill/>
                </a:ln>
                <a:solidFill>
                  <a:srgbClr val="ED3C8D"/>
                </a:solidFill>
                <a:effectLst/>
                <a:uLnTx/>
                <a:uFillTx/>
                <a:latin typeface="Helvetica" pitchFamily="2" charset="0"/>
                <a:ea typeface="+mn-ea"/>
                <a:cs typeface="+mn-cs"/>
              </a:rPr>
              <a:t>17 brand case studies </a:t>
            </a:r>
            <a:r>
              <a:rPr kumimoji="0" lang="en-US" sz="2400" b="1" i="0" u="none" strike="noStrike" kern="1200" cap="none" spc="0" normalizeH="0" baseline="0" noProof="0" dirty="0">
                <a:ln>
                  <a:noFill/>
                </a:ln>
                <a:solidFill>
                  <a:schemeClr val="bg1"/>
                </a:solidFill>
                <a:effectLst/>
                <a:uLnTx/>
                <a:uFillTx/>
                <a:latin typeface="Helvetica" pitchFamily="2" charset="0"/>
                <a:ea typeface="+mn-ea"/>
                <a:cs typeface="+mn-cs"/>
              </a:rPr>
              <a:t>in “</a:t>
            </a:r>
            <a:r>
              <a:rPr kumimoji="0" lang="en-US" sz="2400" b="1" u="sng" strike="noStrike" kern="1200" cap="none" spc="0" normalizeH="0" baseline="0" noProof="0" dirty="0">
                <a:ln>
                  <a:noFill/>
                </a:ln>
                <a:solidFill>
                  <a:schemeClr val="bg1"/>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Proven Strategies &amp; Tactics In Audience-Based TV Buying</a:t>
            </a:r>
            <a:r>
              <a:rPr kumimoji="0" lang="en-US" sz="2400" b="1" strike="noStrike" kern="1200" cap="none" spc="0" normalizeH="0" baseline="0" noProof="0" dirty="0">
                <a:ln>
                  <a:noFill/>
                </a:ln>
                <a:solidFill>
                  <a:prstClr val="white"/>
                </a:solidFill>
                <a:effectLst/>
                <a:uLnTx/>
                <a:uFillTx/>
                <a:latin typeface="Helvetica" pitchFamily="2" charset="0"/>
                <a:ea typeface="+mn-ea"/>
                <a:cs typeface="+mn-cs"/>
              </a:rPr>
              <a:t>”</a:t>
            </a:r>
          </a:p>
          <a:p>
            <a:pPr>
              <a:spcAft>
                <a:spcPts val="600"/>
              </a:spcAft>
              <a:defRPr/>
            </a:pPr>
            <a:endParaRPr lang="en-US" sz="2400" b="1" i="1" dirty="0">
              <a:solidFill>
                <a:srgbClr val="ED3C8D"/>
              </a:solidFill>
              <a:latin typeface="Helvetica" pitchFamily="2" charset="0"/>
            </a:endParaRPr>
          </a:p>
          <a:p>
            <a:pPr>
              <a:spcAft>
                <a:spcPts val="600"/>
              </a:spcAft>
              <a:defRPr/>
            </a:pPr>
            <a:r>
              <a:rPr lang="en-US" sz="2000" b="1" i="1" dirty="0">
                <a:solidFill>
                  <a:schemeClr val="bg1"/>
                </a:solidFill>
                <a:latin typeface="Helvetica" pitchFamily="2" charset="0"/>
              </a:rPr>
              <a:t>Additional categories include </a:t>
            </a:r>
            <a:r>
              <a:rPr lang="en-US" sz="2000" b="1" i="1" dirty="0">
                <a:solidFill>
                  <a:srgbClr val="ED3C8D"/>
                </a:solidFill>
                <a:latin typeface="Helvetica" pitchFamily="2" charset="0"/>
              </a:rPr>
              <a:t>education, consumer electronics, travel, CPG, real estate, wellness and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a:solidFill>
                  <a:srgbClr val="ED3C8D"/>
                </a:solidFill>
                <a:latin typeface="Helvetica" pitchFamily="2" charset="0"/>
              </a:rPr>
              <a:t> </a:t>
            </a:r>
            <a:endParaRPr lang="en-US" sz="2000" b="1" i="1" dirty="0">
              <a:solidFill>
                <a:srgbClr val="ED3C8D"/>
              </a:solidFill>
              <a:latin typeface="Helvetica" pitchFamily="2"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B973AC1-8E1F-406F-B2A6-A7902FA37173}"/>
              </a:ext>
            </a:extLst>
          </p:cNvPr>
          <p:cNvSpPr/>
          <p:nvPr/>
        </p:nvSpPr>
        <p:spPr>
          <a:xfrm>
            <a:off x="544398" y="6586958"/>
            <a:ext cx="11669120" cy="25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Slide Number Placeholder 5">
            <a:extLst>
              <a:ext uri="{FF2B5EF4-FFF2-40B4-BE49-F238E27FC236}">
                <a16:creationId xmlns:a16="http://schemas.microsoft.com/office/drawing/2014/main" id="{3832B338-C18C-445E-BC27-61C8789B93D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133542" y="308578"/>
            <a:ext cx="1895687" cy="917088"/>
            <a:chOff x="176953" y="542425"/>
            <a:chExt cx="1895687" cy="917088"/>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Jason Wiese</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76953" y="859349"/>
              <a:ext cx="189568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2169072" y="321866"/>
            <a:ext cx="1573920" cy="744993"/>
            <a:chOff x="2529808" y="542425"/>
            <a:chExt cx="1573920" cy="744993"/>
          </a:xfrm>
        </p:grpSpPr>
        <p:sp>
          <p:nvSpPr>
            <p:cNvPr id="33" name="TextBox 32">
              <a:hlinkClick r:id="rId6"/>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4223898" y="290419"/>
            <a:ext cx="1714453" cy="760412"/>
            <a:chOff x="4303799" y="290419"/>
            <a:chExt cx="1714453" cy="760412"/>
          </a:xfrm>
        </p:grpSpPr>
        <p:sp>
          <p:nvSpPr>
            <p:cNvPr id="35" name="TextBox 34">
              <a:hlinkClick r:id="rId5"/>
              <a:extLst>
                <a:ext uri="{FF2B5EF4-FFF2-40B4-BE49-F238E27FC236}">
                  <a16:creationId xmlns:a16="http://schemas.microsoft.com/office/drawing/2014/main" id="{6EDD71D5-BD13-4184-A7FC-C00FC3DA7ACD}"/>
                </a:ext>
              </a:extLst>
            </p:cNvPr>
            <p:cNvSpPr txBox="1"/>
            <p:nvPr/>
          </p:nvSpPr>
          <p:spPr>
            <a:xfrm>
              <a:off x="4357874" y="290419"/>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Helvetica" panose="020B0403020202020204" pitchFamily="34" charset="0"/>
                  <a:hlinkClick r:id="rId5">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dirty="0">
                  <a:ln>
                    <a:noFill/>
                  </a:ln>
                  <a:solidFill>
                    <a:schemeClr val="bg1"/>
                  </a:solidFill>
                  <a:effectLst/>
                  <a:uLnTx/>
                  <a:uFillTx/>
                  <a:latin typeface="Helvetica" panose="020B0403020202020204" pitchFamily="34" charset="0"/>
                  <a:hlinkClick r:id="rId5">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dirty="0">
                  <a:ln>
                    <a:noFill/>
                  </a:ln>
                  <a:solidFill>
                    <a:schemeClr val="bg1"/>
                  </a:solidFill>
                  <a:effectLst/>
                  <a:uLnTx/>
                  <a:uFillTx/>
                  <a:latin typeface="Helvetica" panose="020B0403020202020204" pitchFamily="34" charset="0"/>
                  <a:hlinkClick r:id="rId5">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03799" y="619944"/>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rPr>
                <a:t>karolinag@thevab.com</a:t>
              </a:r>
            </a:p>
          </p:txBody>
        </p:sp>
      </p:grpSp>
      <p:pic>
        <p:nvPicPr>
          <p:cNvPr id="5" name="Picture 4">
            <a:hlinkClick r:id="rId3"/>
            <a:extLst>
              <a:ext uri="{FF2B5EF4-FFF2-40B4-BE49-F238E27FC236}">
                <a16:creationId xmlns:a16="http://schemas.microsoft.com/office/drawing/2014/main" id="{C204DDFA-C1E4-4C00-AAA1-BA35EEF29227}"/>
              </a:ext>
            </a:extLst>
          </p:cNvPr>
          <p:cNvPicPr>
            <a:picLocks noChangeAspect="1"/>
          </p:cNvPicPr>
          <p:nvPr/>
        </p:nvPicPr>
        <p:blipFill rotWithShape="1">
          <a:blip r:embed="rId7"/>
          <a:srcRect l="25690" t="23867" r="11823" b="14612"/>
          <a:stretch/>
        </p:blipFill>
        <p:spPr>
          <a:xfrm>
            <a:off x="6431793" y="2066241"/>
            <a:ext cx="5178882" cy="2868178"/>
          </a:xfrm>
          <a:prstGeom prst="rect">
            <a:avLst/>
          </a:prstGeom>
          <a:ln>
            <a:solidFill>
              <a:srgbClr val="1F1A62"/>
            </a:solidFill>
          </a:ln>
        </p:spPr>
      </p:pic>
    </p:spTree>
    <p:extLst>
      <p:ext uri="{BB962C8B-B14F-4D97-AF65-F5344CB8AC3E}">
        <p14:creationId xmlns:p14="http://schemas.microsoft.com/office/powerpoint/2010/main" val="161004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6935201" y="729"/>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Get immediate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446908" y="3719810"/>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297378" y="3479937"/>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defPPr>
              <a:defRPr lang="en-US"/>
            </a:defPPr>
            <a:lvl1pPr marR="0" lvl="0" indent="0" algn="ctr" fontAlgn="auto">
              <a:lnSpc>
                <a:spcPct val="107000"/>
              </a:lnSpc>
              <a:spcBef>
                <a:spcPts val="0"/>
              </a:spcBef>
              <a:spcAft>
                <a:spcPts val="800"/>
              </a:spcAft>
              <a:buClrTx/>
              <a:buSzTx/>
              <a:buFontTx/>
              <a:buNone/>
              <a:tabLst/>
              <a:defRPr kumimoji="0" sz="2300" b="1" i="0" u="none" strike="noStrike" cap="none" spc="0" normalizeH="0" baseline="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defRPr>
            </a:lvl1pPr>
          </a:lstStyle>
          <a:p>
            <a:r>
              <a:rPr lang="en-US">
                <a:solidFill>
                  <a:srgbClr val="ED3C8D"/>
                </a:solidFill>
              </a:rPr>
              <a:t>Transform</a:t>
            </a:r>
          </a:p>
          <a:p>
            <a:r>
              <a:rPr lang="en-US" sz="1700" b="0">
                <a:solidFill>
                  <a:srgbClr val="1F1A62"/>
                </a:solidFill>
              </a:rPr>
              <a:t>We help you build your brand by focusing on core marketing principles that will help drive tangible business outcomes.</a:t>
            </a:r>
          </a:p>
          <a:p>
            <a:endParaRPr lang="en-US" sz="1000" b="0">
              <a:solidFill>
                <a:srgbClr val="1F1A62"/>
              </a:solidFill>
            </a:endParaRPr>
          </a:p>
        </p:txBody>
      </p:sp>
      <p:sp>
        <p:nvSpPr>
          <p:cNvPr id="17" name="Text Box 2">
            <a:extLst>
              <a:ext uri="{FF2B5EF4-FFF2-40B4-BE49-F238E27FC236}">
                <a16:creationId xmlns:a16="http://schemas.microsoft.com/office/drawing/2014/main" id="{5CA12EA2-B654-4A56-9580-28306017141D}"/>
              </a:ext>
            </a:extLst>
          </p:cNvPr>
          <p:cNvSpPr txBox="1">
            <a:spLocks noChangeArrowheads="1"/>
          </p:cNvSpPr>
          <p:nvPr/>
        </p:nvSpPr>
        <p:spPr bwMode="auto">
          <a:xfrm>
            <a:off x="4611697" y="3719810"/>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96783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29B4A-52FE-4D51-A357-96C8B97333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543549" cy="6858000"/>
          </a:xfrm>
          <a:prstGeom prst="rect">
            <a:avLst/>
          </a:prstGeom>
        </p:spPr>
      </p:pic>
      <p:sp>
        <p:nvSpPr>
          <p:cNvPr id="12" name="TextBox 11">
            <a:extLst>
              <a:ext uri="{FF2B5EF4-FFF2-40B4-BE49-F238E27FC236}">
                <a16:creationId xmlns:a16="http://schemas.microsoft.com/office/drawing/2014/main" id="{AF6B8EC0-46EF-4454-8F5C-DA73E47253BB}"/>
              </a:ext>
            </a:extLst>
          </p:cNvPr>
          <p:cNvSpPr txBox="1"/>
          <p:nvPr/>
        </p:nvSpPr>
        <p:spPr>
          <a:xfrm>
            <a:off x="5570183" y="902366"/>
            <a:ext cx="6572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What is ‘Audience-Based Buying’?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33E9A957-B6F1-437E-9ECA-E8A0E5A39D3F}"/>
              </a:ext>
            </a:extLst>
          </p:cNvPr>
          <p:cNvSpPr txBox="1"/>
          <p:nvPr/>
        </p:nvSpPr>
        <p:spPr>
          <a:xfrm>
            <a:off x="5615440" y="1557998"/>
            <a:ext cx="6481737" cy="4031873"/>
          </a:xfrm>
          <a:prstGeom prst="rect">
            <a:avLst/>
          </a:prstGeom>
          <a:noFill/>
        </p:spPr>
        <p:txBody>
          <a:bodyPr wrap="square" rtlCol="0">
            <a:spAutoFit/>
          </a:bodyPr>
          <a:lstStyle/>
          <a:p>
            <a:r>
              <a:rPr lang="en-US" sz="1600" b="0" u="none" strike="noStrike" baseline="0">
                <a:solidFill>
                  <a:srgbClr val="1F1A62"/>
                </a:solidFill>
                <a:latin typeface="Helvetica" panose="020B0403020202020204" pitchFamily="34" charset="0"/>
              </a:rPr>
              <a:t>Many marketers plan and purchase television advertising based upon a demographic - primarily age and/or gender, such as adults 25-54 or women 18-49. </a:t>
            </a:r>
          </a:p>
          <a:p>
            <a:endParaRPr lang="en-US" sz="1600">
              <a:solidFill>
                <a:srgbClr val="1F1A62"/>
              </a:solidFill>
              <a:latin typeface="Helvetica" panose="020B0403020202020204" pitchFamily="34" charset="0"/>
            </a:endParaRPr>
          </a:p>
          <a:p>
            <a:r>
              <a:rPr lang="en-US" sz="1600">
                <a:solidFill>
                  <a:srgbClr val="1F1A62"/>
                </a:solidFill>
                <a:latin typeface="Helvetica" panose="020B0403020202020204" pitchFamily="34" charset="0"/>
              </a:rPr>
              <a:t>However, with advances in technology and measurement, marketers can target and buy multiscreen TV ad campaigns against </a:t>
            </a:r>
            <a:r>
              <a:rPr lang="en-US" sz="1600" b="1" u="none" strike="noStrike" baseline="0">
                <a:solidFill>
                  <a:srgbClr val="1F1A62"/>
                </a:solidFill>
                <a:latin typeface="Helvetica" panose="020B0403020202020204" pitchFamily="34" charset="0"/>
              </a:rPr>
              <a:t>specific audiences such as lifestyle characteristics and purchase behavior</a:t>
            </a:r>
            <a:r>
              <a:rPr lang="en-US" sz="1600" b="0" u="none" strike="noStrike" baseline="0">
                <a:solidFill>
                  <a:srgbClr val="1F1A62"/>
                </a:solidFill>
                <a:latin typeface="Helvetica" panose="020B0403020202020204" pitchFamily="34" charset="0"/>
              </a:rPr>
              <a:t>. </a:t>
            </a:r>
          </a:p>
          <a:p>
            <a:endParaRPr lang="en-US" sz="1600">
              <a:solidFill>
                <a:srgbClr val="1F1A62"/>
              </a:solidFill>
              <a:latin typeface="Helvetica" panose="020B0403020202020204" pitchFamily="34" charset="0"/>
            </a:endParaRPr>
          </a:p>
          <a:p>
            <a:r>
              <a:rPr lang="en-US" sz="1600" b="0" u="none" strike="noStrike" baseline="0">
                <a:solidFill>
                  <a:srgbClr val="1F1A62"/>
                </a:solidFill>
                <a:latin typeface="Helvetica" panose="020B0403020202020204" pitchFamily="34" charset="0"/>
              </a:rPr>
              <a:t>The process of planning and buying advertising in this way is called ‘</a:t>
            </a:r>
            <a:r>
              <a:rPr lang="en-US" sz="1600" b="1" u="none" strike="noStrike" baseline="0">
                <a:solidFill>
                  <a:srgbClr val="1F1A62"/>
                </a:solidFill>
                <a:latin typeface="Helvetica" panose="020B0403020202020204" pitchFamily="34" charset="0"/>
              </a:rPr>
              <a:t>audience-based buying’</a:t>
            </a:r>
            <a:r>
              <a:rPr lang="en-US" sz="1600" b="0" u="none" strike="noStrike" baseline="0">
                <a:solidFill>
                  <a:srgbClr val="1F1A62"/>
                </a:solidFill>
                <a:latin typeface="Helvetica" panose="020B0403020202020204" pitchFamily="34" charset="0"/>
              </a:rPr>
              <a:t>.</a:t>
            </a:r>
          </a:p>
          <a:p>
            <a:r>
              <a:rPr lang="en-US" sz="1600" b="0" u="none" strike="noStrike" baseline="0">
                <a:solidFill>
                  <a:srgbClr val="1F1A62"/>
                </a:solidFill>
                <a:latin typeface="Helvetica" panose="020B0403020202020204" pitchFamily="34" charset="0"/>
              </a:rPr>
              <a:t> </a:t>
            </a:r>
          </a:p>
          <a:p>
            <a:r>
              <a:rPr lang="en-US" sz="1600" b="0" u="none" strike="noStrike" baseline="0">
                <a:solidFill>
                  <a:srgbClr val="1F1A62"/>
                </a:solidFill>
                <a:latin typeface="Helvetica" panose="020B0403020202020204" pitchFamily="34" charset="0"/>
              </a:rPr>
              <a:t>Using anonymized aggregated data to inform their decision-making, </a:t>
            </a:r>
            <a:r>
              <a:rPr lang="en-US" sz="1600" b="1" u="none" strike="noStrike" baseline="0">
                <a:solidFill>
                  <a:srgbClr val="1F1A62"/>
                </a:solidFill>
                <a:latin typeface="Helvetica" panose="020B0403020202020204" pitchFamily="34" charset="0"/>
              </a:rPr>
              <a:t>marketers can deliver relevant advertising directly to custom audience segments </a:t>
            </a:r>
            <a:r>
              <a:rPr lang="en-US" sz="1600" b="0" u="none" strike="noStrike" baseline="0">
                <a:solidFill>
                  <a:srgbClr val="1F1A62"/>
                </a:solidFill>
                <a:latin typeface="Helvetica" panose="020B0403020202020204" pitchFamily="34" charset="0"/>
              </a:rPr>
              <a:t>like “new parents” or “in-market car shoppers”, wherever and whenever they are watching. </a:t>
            </a:r>
            <a:endParaRPr kumimoji="0" lang="en-US" sz="1600" b="0" u="none"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D78394C-72F5-4677-882B-84E8F54CCAC2}"/>
              </a:ext>
            </a:extLst>
          </p:cNvPr>
          <p:cNvSpPr txBox="1"/>
          <p:nvPr/>
        </p:nvSpPr>
        <p:spPr>
          <a:xfrm>
            <a:off x="5797310" y="5713416"/>
            <a:ext cx="605218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002060"/>
                </a:solidFill>
                <a:latin typeface="Helvetica" panose="020B0604020202020204" pitchFamily="2" charset="0"/>
                <a:ea typeface="Calibri" panose="020F0502020204030204" pitchFamily="34" charset="0"/>
                <a:cs typeface="Calibri" panose="020F0502020204030204" pitchFamily="34" charset="0"/>
              </a:rPr>
              <a:t>This insights piece focuses on audience-based buying as it relates specifically to data-driven multiscreen TV</a:t>
            </a:r>
          </a:p>
        </p:txBody>
      </p:sp>
    </p:spTree>
    <p:extLst>
      <p:ext uri="{BB962C8B-B14F-4D97-AF65-F5344CB8AC3E}">
        <p14:creationId xmlns:p14="http://schemas.microsoft.com/office/powerpoint/2010/main" val="240373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6" name="Rectangle 25">
            <a:extLst>
              <a:ext uri="{FF2B5EF4-FFF2-40B4-BE49-F238E27FC236}">
                <a16:creationId xmlns:a16="http://schemas.microsoft.com/office/drawing/2014/main" id="{CB3E447C-F484-46C0-AA29-930A291E6DF8}"/>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71938" y="189099"/>
            <a:ext cx="6797168" cy="1231876"/>
          </a:xfrm>
          <a:prstGeom prst="rect">
            <a:avLst/>
          </a:prstGeom>
          <a:noFill/>
        </p:spPr>
        <p:txBody>
          <a:bodyPr wrap="square">
            <a:spAutoFit/>
          </a:bodyPr>
          <a:lstStyle/>
          <a:p>
            <a:pPr marL="0" marR="0" lvl="0" indent="0" algn="l" defTabSz="914217" rtl="0" eaLnBrk="1" fontAlgn="auto" latinLnBrk="0" hangingPunct="1">
              <a:lnSpc>
                <a:spcPct val="115000"/>
              </a:lnSpc>
              <a:spcBef>
                <a:spcPts val="0"/>
              </a:spcBef>
              <a:spcAft>
                <a:spcPts val="1000"/>
              </a:spcAft>
              <a:buClrTx/>
              <a:buSzTx/>
              <a:buFontTx/>
              <a:buNone/>
              <a:tabLst/>
              <a:defRPr/>
            </a:pP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 QSR brand efficiently </a:t>
            </a:r>
            <a:r>
              <a:rPr lang="en-US" sz="2200" kern="0">
                <a:solidFill>
                  <a:srgbClr val="1F1A62"/>
                </a:solidFill>
                <a:latin typeface="Helvetica" panose="020B0604020202020204" pitchFamily="34" charset="0"/>
                <a:ea typeface="Calibri" panose="020F0502020204030204" pitchFamily="34" charset="0"/>
                <a:cs typeface="Helvetica" panose="020B0604020202020204" pitchFamily="34" charset="0"/>
              </a:rPr>
              <a:t>optimized</a:t>
            </a: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 their linear TV campaign to grow their strategic target’s </a:t>
            </a:r>
            <a:r>
              <a:rPr kumimoji="0" lang="en-US" sz="2200" b="0" i="0" u="none" strike="noStrike" kern="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Helvetica" panose="020B0604020202020204" pitchFamily="34" charset="0"/>
              </a:rPr>
              <a:t>reach</a:t>
            </a: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 within budget</a:t>
            </a:r>
            <a:endParaRPr kumimoji="0" lang="en-US" sz="2200" b="0" i="0" u="none" strike="noStrike" kern="1200" cap="none" spc="0" normalizeH="0" baseline="0" noProof="0">
              <a:ln>
                <a:noFill/>
              </a:ln>
              <a:solidFill>
                <a:srgbClr val="ED3C8D"/>
              </a:solidFill>
              <a:effectLst/>
              <a:uLnTx/>
              <a:uFillTx/>
              <a:latin typeface="Helvetica"/>
              <a:ea typeface="+mn-ea"/>
              <a:cs typeface="Helvetica"/>
            </a:endParaRPr>
          </a:p>
        </p:txBody>
      </p:sp>
      <p:sp>
        <p:nvSpPr>
          <p:cNvPr id="2" name="TextBox 1">
            <a:extLst>
              <a:ext uri="{FF2B5EF4-FFF2-40B4-BE49-F238E27FC236}">
                <a16:creationId xmlns:a16="http://schemas.microsoft.com/office/drawing/2014/main" id="{BF005FA6-7D04-4531-90CF-4E094E4D1602}"/>
              </a:ext>
            </a:extLst>
          </p:cNvPr>
          <p:cNvSpPr txBox="1"/>
          <p:nvPr/>
        </p:nvSpPr>
        <p:spPr>
          <a:xfrm>
            <a:off x="4071938" y="6351218"/>
            <a:ext cx="79938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Amobee,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Audience Based Buying in a Linear TV Ecosystem</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*Custom brand-developed target.</a:t>
            </a:r>
          </a:p>
        </p:txBody>
      </p:sp>
      <p:sp>
        <p:nvSpPr>
          <p:cNvPr id="18" name="Oval 17">
            <a:extLst>
              <a:ext uri="{FF2B5EF4-FFF2-40B4-BE49-F238E27FC236}">
                <a16:creationId xmlns:a16="http://schemas.microsoft.com/office/drawing/2014/main" id="{9B142CE4-64E0-4A9C-8B00-24FB6527DA3A}"/>
              </a:ext>
            </a:extLst>
          </p:cNvPr>
          <p:cNvSpPr/>
          <p:nvPr/>
        </p:nvSpPr>
        <p:spPr>
          <a:xfrm>
            <a:off x="9743931" y="2306654"/>
            <a:ext cx="2270587" cy="2104780"/>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$3.3M</a:t>
            </a:r>
          </a:p>
        </p:txBody>
      </p:sp>
      <p:sp>
        <p:nvSpPr>
          <p:cNvPr id="22" name="TextBox 21">
            <a:extLst>
              <a:ext uri="{FF2B5EF4-FFF2-40B4-BE49-F238E27FC236}">
                <a16:creationId xmlns:a16="http://schemas.microsoft.com/office/drawing/2014/main" id="{5036A5C5-5FEB-4D3B-883F-F274E536C1D6}"/>
              </a:ext>
            </a:extLst>
          </p:cNvPr>
          <p:cNvSpPr txBox="1"/>
          <p:nvPr/>
        </p:nvSpPr>
        <p:spPr>
          <a:xfrm>
            <a:off x="9817197" y="4466455"/>
            <a:ext cx="21240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Targeted Delivery Savings</a:t>
            </a:r>
          </a:p>
        </p:txBody>
      </p:sp>
      <p:sp>
        <p:nvSpPr>
          <p:cNvPr id="27" name="Oval 26">
            <a:extLst>
              <a:ext uri="{FF2B5EF4-FFF2-40B4-BE49-F238E27FC236}">
                <a16:creationId xmlns:a16="http://schemas.microsoft.com/office/drawing/2014/main" id="{B1014875-4244-478E-92BA-72CD2BD48902}"/>
              </a:ext>
            </a:extLst>
          </p:cNvPr>
          <p:cNvSpPr/>
          <p:nvPr/>
        </p:nvSpPr>
        <p:spPr>
          <a:xfrm>
            <a:off x="4303773" y="2299967"/>
            <a:ext cx="2181906" cy="2104779"/>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+6%</a:t>
            </a:r>
          </a:p>
        </p:txBody>
      </p:sp>
      <p:sp>
        <p:nvSpPr>
          <p:cNvPr id="28" name="TextBox 27">
            <a:extLst>
              <a:ext uri="{FF2B5EF4-FFF2-40B4-BE49-F238E27FC236}">
                <a16:creationId xmlns:a16="http://schemas.microsoft.com/office/drawing/2014/main" id="{AD959387-D72D-41C4-8F66-FDB4DF3E5C34}"/>
              </a:ext>
            </a:extLst>
          </p:cNvPr>
          <p:cNvSpPr txBox="1"/>
          <p:nvPr/>
        </p:nvSpPr>
        <p:spPr>
          <a:xfrm>
            <a:off x="4195613" y="4466455"/>
            <a:ext cx="239822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Increase in </a:t>
            </a: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a:t>
            </a: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Amongst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Strategic Target</a:t>
            </a:r>
          </a:p>
        </p:txBody>
      </p:sp>
      <p:sp>
        <p:nvSpPr>
          <p:cNvPr id="31" name="Oval 30">
            <a:extLst>
              <a:ext uri="{FF2B5EF4-FFF2-40B4-BE49-F238E27FC236}">
                <a16:creationId xmlns:a16="http://schemas.microsoft.com/office/drawing/2014/main" id="{2B96D518-38FC-481F-904B-D080FA161F2F}"/>
              </a:ext>
            </a:extLst>
          </p:cNvPr>
          <p:cNvSpPr/>
          <p:nvPr/>
        </p:nvSpPr>
        <p:spPr>
          <a:xfrm>
            <a:off x="7071432" y="2281589"/>
            <a:ext cx="2181906" cy="2104779"/>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a:t>
            </a:r>
          </a:p>
        </p:txBody>
      </p:sp>
      <p:sp>
        <p:nvSpPr>
          <p:cNvPr id="32" name="TextBox 31">
            <a:extLst>
              <a:ext uri="{FF2B5EF4-FFF2-40B4-BE49-F238E27FC236}">
                <a16:creationId xmlns:a16="http://schemas.microsoft.com/office/drawing/2014/main" id="{3A50D4A5-EA80-4572-8BC5-6F0706E9B4BB}"/>
              </a:ext>
            </a:extLst>
          </p:cNvPr>
          <p:cNvSpPr txBox="1"/>
          <p:nvPr/>
        </p:nvSpPr>
        <p:spPr>
          <a:xfrm>
            <a:off x="6908433" y="4466455"/>
            <a:ext cx="2507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Reduction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Strategic Target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CPM</a:t>
            </a:r>
          </a:p>
        </p:txBody>
      </p:sp>
      <p:sp>
        <p:nvSpPr>
          <p:cNvPr id="37" name="Rectangle 36">
            <a:extLst>
              <a:ext uri="{FF2B5EF4-FFF2-40B4-BE49-F238E27FC236}">
                <a16:creationId xmlns:a16="http://schemas.microsoft.com/office/drawing/2014/main" id="{ACE7DD58-0062-442A-9617-1BBFB2C0B8B1}"/>
              </a:ext>
            </a:extLst>
          </p:cNvPr>
          <p:cNvSpPr/>
          <p:nvPr/>
        </p:nvSpPr>
        <p:spPr>
          <a:xfrm>
            <a:off x="125016" y="35143"/>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Quick Service Restaurant </a:t>
            </a:r>
          </a:p>
        </p:txBody>
      </p:sp>
      <p:pic>
        <p:nvPicPr>
          <p:cNvPr id="6" name="Picture 5" descr="Icon&#10;&#10;Description automatically generated">
            <a:extLst>
              <a:ext uri="{FF2B5EF4-FFF2-40B4-BE49-F238E27FC236}">
                <a16:creationId xmlns:a16="http://schemas.microsoft.com/office/drawing/2014/main" id="{78935F53-A0A6-4DEE-B10E-5AC7CFD8F8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1151" y="56576"/>
            <a:ext cx="710116" cy="710116"/>
          </a:xfrm>
          <a:prstGeom prst="rect">
            <a:avLst/>
          </a:prstGeom>
          <a:noFill/>
          <a:ln>
            <a:noFill/>
          </a:ln>
        </p:spPr>
      </p:pic>
      <p:pic>
        <p:nvPicPr>
          <p:cNvPr id="33" name="Picture 32">
            <a:extLst>
              <a:ext uri="{FF2B5EF4-FFF2-40B4-BE49-F238E27FC236}">
                <a16:creationId xmlns:a16="http://schemas.microsoft.com/office/drawing/2014/main" id="{9EB2BD20-4D15-420D-BB65-0E18BDAC5394}"/>
              </a:ext>
            </a:extLst>
          </p:cNvPr>
          <p:cNvPicPr>
            <a:picLocks noChangeAspect="1"/>
          </p:cNvPicPr>
          <p:nvPr/>
        </p:nvPicPr>
        <p:blipFill>
          <a:blip r:embed="rId5"/>
          <a:stretch>
            <a:fillRect/>
          </a:stretch>
        </p:blipFill>
        <p:spPr>
          <a:xfrm>
            <a:off x="10372725" y="5940112"/>
            <a:ext cx="1759952" cy="578932"/>
          </a:xfrm>
          <a:prstGeom prst="rect">
            <a:avLst/>
          </a:prstGeom>
        </p:spPr>
      </p:pic>
      <p:sp>
        <p:nvSpPr>
          <p:cNvPr id="19" name="Rectangle 18">
            <a:extLst>
              <a:ext uri="{FF2B5EF4-FFF2-40B4-BE49-F238E27FC236}">
                <a16:creationId xmlns:a16="http://schemas.microsoft.com/office/drawing/2014/main" id="{923ED205-9541-4265-AD2F-28BCB5982649}"/>
              </a:ext>
            </a:extLst>
          </p:cNvPr>
          <p:cNvSpPr/>
          <p:nvPr/>
        </p:nvSpPr>
        <p:spPr>
          <a:xfrm>
            <a:off x="170666" y="1052616"/>
            <a:ext cx="3844122" cy="4462760"/>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a:solidFill>
                  <a:srgbClr val="1F1A62"/>
                </a:solidFill>
                <a:latin typeface="Helvetica"/>
                <a:cs typeface="Helvetica"/>
              </a:rPr>
              <a:t>A major QSR company wanted to improve reach and concentration against its custom strategic target (ST) while achieving cost efficiencies within their budget</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indent="-285750">
              <a:buBlip>
                <a:blip r:embed="rId6"/>
              </a:buBlip>
              <a:defRPr/>
            </a:pPr>
            <a:r>
              <a:rPr lang="en-US" sz="1200">
                <a:solidFill>
                  <a:srgbClr val="1F1A62"/>
                </a:solidFill>
                <a:latin typeface="Helvetica"/>
                <a:cs typeface="Helvetica"/>
              </a:rPr>
              <a:t>By optimizing a baseline plan via Amobee’s daypart reallocator, the new data-driven linear schedule delivered a +46% increase in equivalized units at the same budget</a:t>
            </a:r>
          </a:p>
          <a:p>
            <a:pPr marL="285750" indent="-285750">
              <a:buBlip>
                <a:blip r:embed="rId6"/>
              </a:buBlip>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a:solidFill>
                  <a:srgbClr val="1F1A62"/>
                </a:solidFill>
                <a:latin typeface="Helvetica"/>
                <a:cs typeface="Helvetica"/>
              </a:rPr>
              <a:t>QSR Strategic Target*</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6"/>
              </a:buBlip>
              <a:defRPr/>
            </a:pP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Demo and </a:t>
            </a:r>
            <a:r>
              <a:rPr lang="en-US" sz="1200" kern="0">
                <a:solidFill>
                  <a:srgbClr val="ED3C8D"/>
                </a:solidFill>
                <a:latin typeface="Helvetica" panose="020B0604020202020204" pitchFamily="34" charset="0"/>
                <a:ea typeface="Calibri" panose="020F0502020204030204" pitchFamily="34" charset="0"/>
                <a:cs typeface="Helvetica" panose="020B0604020202020204" pitchFamily="34" charset="0"/>
              </a:rPr>
              <a:t>strategic reach increased while significant savings were realized</a:t>
            </a: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 within budget</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6"/>
              </a:buBlip>
              <a:defRPr/>
            </a:pPr>
            <a:r>
              <a:rPr lang="en-US" sz="1200">
                <a:solidFill>
                  <a:srgbClr val="1F1A62"/>
                </a:solidFill>
                <a:latin typeface="Helvetica"/>
                <a:cs typeface="Helvetica"/>
              </a:rPr>
              <a:t> Amobee / Data-driven linear</a:t>
            </a:r>
          </a:p>
          <a:p>
            <a:pPr lvl="1">
              <a:defRPr/>
            </a:pPr>
            <a:endParaRPr lang="en-US" sz="1400" b="1">
              <a:solidFill>
                <a:srgbClr val="1F1A62"/>
              </a:solidFill>
              <a:latin typeface="Helvetica"/>
              <a:cs typeface="Helvetica"/>
            </a:endParaRPr>
          </a:p>
        </p:txBody>
      </p:sp>
    </p:spTree>
    <p:extLst>
      <p:ext uri="{BB962C8B-B14F-4D97-AF65-F5344CB8AC3E}">
        <p14:creationId xmlns:p14="http://schemas.microsoft.com/office/powerpoint/2010/main" val="113631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9" name="Rectangle 38">
            <a:extLst>
              <a:ext uri="{FF2B5EF4-FFF2-40B4-BE49-F238E27FC236}">
                <a16:creationId xmlns:a16="http://schemas.microsoft.com/office/drawing/2014/main" id="{1C0E4998-1EE8-47BA-BB89-3F3F4E2B7908}"/>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5427170" y="1254341"/>
            <a:ext cx="4872121"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a:ea typeface="+mn-ea"/>
                <a:cs typeface="Helvetica"/>
              </a:rPr>
              <a:t>NBCU AdSmart Exposure Drove Sales Lift</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24381"/>
            <a:ext cx="56616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NBCU, AdSmart + Luxury Auto SUV 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25717"/>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29" name="Picture 2">
            <a:extLst>
              <a:ext uri="{FF2B5EF4-FFF2-40B4-BE49-F238E27FC236}">
                <a16:creationId xmlns:a16="http://schemas.microsoft.com/office/drawing/2014/main" id="{77FF1B11-40B2-4477-B2E9-907A7B3AC5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02303" y="6210389"/>
            <a:ext cx="2192839" cy="2489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Logo, icon&#10;&#10;Description automatically generated">
            <a:extLst>
              <a:ext uri="{FF2B5EF4-FFF2-40B4-BE49-F238E27FC236}">
                <a16:creationId xmlns:a16="http://schemas.microsoft.com/office/drawing/2014/main" id="{3A6FC806-31A6-4455-8983-4F546E2879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556" y="-44804"/>
            <a:ext cx="886904" cy="886904"/>
          </a:xfrm>
          <a:prstGeom prst="rect">
            <a:avLst/>
          </a:prstGeom>
          <a:noFill/>
          <a:ln>
            <a:noFill/>
          </a:ln>
        </p:spPr>
      </p:pic>
      <p:sp>
        <p:nvSpPr>
          <p:cNvPr id="48" name="TextBox 47">
            <a:extLst>
              <a:ext uri="{FF2B5EF4-FFF2-40B4-BE49-F238E27FC236}">
                <a16:creationId xmlns:a16="http://schemas.microsoft.com/office/drawing/2014/main" id="{08C594F4-D742-4F5A-88F3-834C6262985D}"/>
              </a:ext>
            </a:extLst>
          </p:cNvPr>
          <p:cNvSpPr txBox="1"/>
          <p:nvPr/>
        </p:nvSpPr>
        <p:spPr>
          <a:xfrm>
            <a:off x="6678907" y="1623055"/>
            <a:ext cx="23686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Advertised SUV</a:t>
            </a:r>
            <a:endParaRPr kumimoji="0" lang="en-US" sz="14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61" name="TextBox 60">
            <a:extLst>
              <a:ext uri="{FF2B5EF4-FFF2-40B4-BE49-F238E27FC236}">
                <a16:creationId xmlns:a16="http://schemas.microsoft.com/office/drawing/2014/main" id="{6DA16866-2D0D-4BA0-8B13-7A5E16FA7B13}"/>
              </a:ext>
            </a:extLst>
          </p:cNvPr>
          <p:cNvSpPr txBox="1"/>
          <p:nvPr/>
        </p:nvSpPr>
        <p:spPr>
          <a:xfrm>
            <a:off x="4379174" y="3010477"/>
            <a:ext cx="709455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Advertiser Overall</a:t>
            </a:r>
            <a:endParaRPr kumimoji="0" lang="en-US" sz="14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cxnSp>
        <p:nvCxnSpPr>
          <p:cNvPr id="71" name="Straight Connector 70">
            <a:extLst>
              <a:ext uri="{FF2B5EF4-FFF2-40B4-BE49-F238E27FC236}">
                <a16:creationId xmlns:a16="http://schemas.microsoft.com/office/drawing/2014/main" id="{9D6E88D0-BA1F-4305-ADD0-26BC49D1AF4C}"/>
              </a:ext>
            </a:extLst>
          </p:cNvPr>
          <p:cNvCxnSpPr>
            <a:cxnSpLocks/>
          </p:cNvCxnSpPr>
          <p:nvPr/>
        </p:nvCxnSpPr>
        <p:spPr>
          <a:xfrm flipV="1">
            <a:off x="4379174" y="2893907"/>
            <a:ext cx="7338344" cy="1"/>
          </a:xfrm>
          <a:prstGeom prst="line">
            <a:avLst/>
          </a:prstGeom>
          <a:ln w="28575">
            <a:solidFill>
              <a:srgbClr val="00BFF2"/>
            </a:solidFill>
            <a:prstDash val="lg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B4CC46D-1292-42BA-B511-C385F2FBDCD0}"/>
              </a:ext>
            </a:extLst>
          </p:cNvPr>
          <p:cNvSpPr txBox="1"/>
          <p:nvPr/>
        </p:nvSpPr>
        <p:spPr>
          <a:xfrm>
            <a:off x="4269347" y="1991932"/>
            <a:ext cx="219979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Total Sales Lift</a:t>
            </a:r>
          </a:p>
        </p:txBody>
      </p:sp>
      <p:sp>
        <p:nvSpPr>
          <p:cNvPr id="51" name="TextBox 50">
            <a:extLst>
              <a:ext uri="{FF2B5EF4-FFF2-40B4-BE49-F238E27FC236}">
                <a16:creationId xmlns:a16="http://schemas.microsoft.com/office/drawing/2014/main" id="{788C3D2C-BF29-4330-8108-CFF3FB4207E5}"/>
              </a:ext>
            </a:extLst>
          </p:cNvPr>
          <p:cNvSpPr txBox="1"/>
          <p:nvPr/>
        </p:nvSpPr>
        <p:spPr>
          <a:xfrm>
            <a:off x="6422611" y="1991932"/>
            <a:ext cx="2678868"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In-Target Sales Lift</a:t>
            </a:r>
          </a:p>
        </p:txBody>
      </p:sp>
      <p:sp>
        <p:nvSpPr>
          <p:cNvPr id="53" name="TextBox 52">
            <a:extLst>
              <a:ext uri="{FF2B5EF4-FFF2-40B4-BE49-F238E27FC236}">
                <a16:creationId xmlns:a16="http://schemas.microsoft.com/office/drawing/2014/main" id="{B6968078-DE39-4671-A970-6D72F331E1DD}"/>
              </a:ext>
            </a:extLst>
          </p:cNvPr>
          <p:cNvSpPr txBox="1"/>
          <p:nvPr/>
        </p:nvSpPr>
        <p:spPr>
          <a:xfrm>
            <a:off x="9310945" y="1991932"/>
            <a:ext cx="2348341"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2.5X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Higher In-Target Buy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Non-Target)</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cxnSp>
        <p:nvCxnSpPr>
          <p:cNvPr id="72" name="Straight Connector 71">
            <a:extLst>
              <a:ext uri="{FF2B5EF4-FFF2-40B4-BE49-F238E27FC236}">
                <a16:creationId xmlns:a16="http://schemas.microsoft.com/office/drawing/2014/main" id="{CF0BFA61-B245-4750-874B-AD60E3E9BF78}"/>
              </a:ext>
            </a:extLst>
          </p:cNvPr>
          <p:cNvCxnSpPr>
            <a:cxnSpLocks/>
          </p:cNvCxnSpPr>
          <p:nvPr/>
        </p:nvCxnSpPr>
        <p:spPr>
          <a:xfrm>
            <a:off x="6472275" y="2028563"/>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94EBBE4-11FA-4B0D-BE8D-06DDB268653F}"/>
              </a:ext>
            </a:extLst>
          </p:cNvPr>
          <p:cNvCxnSpPr>
            <a:cxnSpLocks/>
          </p:cNvCxnSpPr>
          <p:nvPr/>
        </p:nvCxnSpPr>
        <p:spPr>
          <a:xfrm>
            <a:off x="9101479" y="1962574"/>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B50561E-018D-45CF-868E-63AF8314953E}"/>
              </a:ext>
            </a:extLst>
          </p:cNvPr>
          <p:cNvSpPr txBox="1"/>
          <p:nvPr/>
        </p:nvSpPr>
        <p:spPr>
          <a:xfrm>
            <a:off x="4379174" y="3506362"/>
            <a:ext cx="206140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Total Sales Lift</a:t>
            </a:r>
          </a:p>
        </p:txBody>
      </p:sp>
      <p:sp>
        <p:nvSpPr>
          <p:cNvPr id="67" name="TextBox 66">
            <a:extLst>
              <a:ext uri="{FF2B5EF4-FFF2-40B4-BE49-F238E27FC236}">
                <a16:creationId xmlns:a16="http://schemas.microsoft.com/office/drawing/2014/main" id="{18CC2035-DE95-4F7C-9493-66428ECF0211}"/>
              </a:ext>
            </a:extLst>
          </p:cNvPr>
          <p:cNvSpPr txBox="1"/>
          <p:nvPr/>
        </p:nvSpPr>
        <p:spPr>
          <a:xfrm>
            <a:off x="6406777" y="3506362"/>
            <a:ext cx="26430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In-Target Sales Lift</a:t>
            </a:r>
          </a:p>
        </p:txBody>
      </p:sp>
      <p:sp>
        <p:nvSpPr>
          <p:cNvPr id="68" name="TextBox 67">
            <a:extLst>
              <a:ext uri="{FF2B5EF4-FFF2-40B4-BE49-F238E27FC236}">
                <a16:creationId xmlns:a16="http://schemas.microsoft.com/office/drawing/2014/main" id="{2F65D1DE-10E0-4BC5-9D84-255F1407B3F4}"/>
              </a:ext>
            </a:extLst>
          </p:cNvPr>
          <p:cNvSpPr txBox="1"/>
          <p:nvPr/>
        </p:nvSpPr>
        <p:spPr>
          <a:xfrm>
            <a:off x="9282894" y="3506362"/>
            <a:ext cx="243462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Higher In-Target Buy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Non-Target)</a:t>
            </a:r>
          </a:p>
        </p:txBody>
      </p:sp>
      <p:cxnSp>
        <p:nvCxnSpPr>
          <p:cNvPr id="74" name="Straight Connector 73">
            <a:extLst>
              <a:ext uri="{FF2B5EF4-FFF2-40B4-BE49-F238E27FC236}">
                <a16:creationId xmlns:a16="http://schemas.microsoft.com/office/drawing/2014/main" id="{D9D2D600-5A77-4C7E-AF01-051DF13CD18F}"/>
              </a:ext>
            </a:extLst>
          </p:cNvPr>
          <p:cNvCxnSpPr>
            <a:cxnSpLocks/>
          </p:cNvCxnSpPr>
          <p:nvPr/>
        </p:nvCxnSpPr>
        <p:spPr>
          <a:xfrm>
            <a:off x="6459866" y="3506362"/>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B27E93E-C4C4-4CB4-9E88-101FD162DF2D}"/>
              </a:ext>
            </a:extLst>
          </p:cNvPr>
          <p:cNvCxnSpPr>
            <a:cxnSpLocks/>
          </p:cNvCxnSpPr>
          <p:nvPr/>
        </p:nvCxnSpPr>
        <p:spPr>
          <a:xfrm>
            <a:off x="9055881" y="3506362"/>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FEE409BC-9F72-4EF0-8ED0-D634CBE22E9F}"/>
              </a:ext>
            </a:extLst>
          </p:cNvPr>
          <p:cNvSpPr/>
          <p:nvPr/>
        </p:nvSpPr>
        <p:spPr>
          <a:xfrm>
            <a:off x="4142969" y="4385576"/>
            <a:ext cx="7574549"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a:ea typeface="+mn-ea"/>
                <a:cs typeface="Helvetica"/>
              </a:rPr>
              <a:t>NBCU AdSmart Buy Rate Beat National Benchmarks</a:t>
            </a:r>
          </a:p>
        </p:txBody>
      </p:sp>
      <p:sp>
        <p:nvSpPr>
          <p:cNvPr id="15" name="Rectangle 14">
            <a:extLst>
              <a:ext uri="{FF2B5EF4-FFF2-40B4-BE49-F238E27FC236}">
                <a16:creationId xmlns:a16="http://schemas.microsoft.com/office/drawing/2014/main" id="{13D25A1F-FE38-4D5D-8BA8-79AF387FC5A9}"/>
              </a:ext>
            </a:extLst>
          </p:cNvPr>
          <p:cNvSpPr/>
          <p:nvPr/>
        </p:nvSpPr>
        <p:spPr>
          <a:xfrm>
            <a:off x="4269347" y="5157732"/>
            <a:ext cx="959478" cy="415147"/>
          </a:xfrm>
          <a:prstGeom prst="rect">
            <a:avLst/>
          </a:prstGeom>
          <a:solidFill>
            <a:srgbClr val="E2E8F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2X</a:t>
            </a:r>
          </a:p>
        </p:txBody>
      </p:sp>
      <p:sp>
        <p:nvSpPr>
          <p:cNvPr id="77" name="Rectangle 76">
            <a:extLst>
              <a:ext uri="{FF2B5EF4-FFF2-40B4-BE49-F238E27FC236}">
                <a16:creationId xmlns:a16="http://schemas.microsoft.com/office/drawing/2014/main" id="{6A9BDC11-6D3B-4E9A-BFB1-E5337B6EF571}"/>
              </a:ext>
            </a:extLst>
          </p:cNvPr>
          <p:cNvSpPr/>
          <p:nvPr/>
        </p:nvSpPr>
        <p:spPr>
          <a:xfrm>
            <a:off x="4269347" y="5725643"/>
            <a:ext cx="959478" cy="415147"/>
          </a:xfrm>
          <a:prstGeom prst="rect">
            <a:avLst/>
          </a:prstGeom>
          <a:solidFill>
            <a:srgbClr val="E2E8F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4X</a:t>
            </a:r>
          </a:p>
        </p:txBody>
      </p:sp>
      <p:sp>
        <p:nvSpPr>
          <p:cNvPr id="78" name="Rectangle 77">
            <a:extLst>
              <a:ext uri="{FF2B5EF4-FFF2-40B4-BE49-F238E27FC236}">
                <a16:creationId xmlns:a16="http://schemas.microsoft.com/office/drawing/2014/main" id="{0E797E36-C804-41F1-B55C-165B1362282F}"/>
              </a:ext>
            </a:extLst>
          </p:cNvPr>
          <p:cNvSpPr/>
          <p:nvPr/>
        </p:nvSpPr>
        <p:spPr>
          <a:xfrm>
            <a:off x="8286410" y="5157732"/>
            <a:ext cx="846051" cy="415147"/>
          </a:xfrm>
          <a:prstGeom prst="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1.3X</a:t>
            </a:r>
          </a:p>
        </p:txBody>
      </p:sp>
      <p:sp>
        <p:nvSpPr>
          <p:cNvPr id="79" name="Rectangle 78">
            <a:extLst>
              <a:ext uri="{FF2B5EF4-FFF2-40B4-BE49-F238E27FC236}">
                <a16:creationId xmlns:a16="http://schemas.microsoft.com/office/drawing/2014/main" id="{6ED4BA85-7BA7-488C-A69A-4CB0BD9113EF}"/>
              </a:ext>
            </a:extLst>
          </p:cNvPr>
          <p:cNvSpPr/>
          <p:nvPr/>
        </p:nvSpPr>
        <p:spPr>
          <a:xfrm>
            <a:off x="8286410" y="5725643"/>
            <a:ext cx="846051" cy="415147"/>
          </a:xfrm>
          <a:prstGeom prst="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3X</a:t>
            </a:r>
          </a:p>
        </p:txBody>
      </p:sp>
      <p:sp>
        <p:nvSpPr>
          <p:cNvPr id="80" name="Rectangle 79">
            <a:extLst>
              <a:ext uri="{FF2B5EF4-FFF2-40B4-BE49-F238E27FC236}">
                <a16:creationId xmlns:a16="http://schemas.microsoft.com/office/drawing/2014/main" id="{FF0CE37B-9DA7-4BDC-ADF7-613A18D23E02}"/>
              </a:ext>
            </a:extLst>
          </p:cNvPr>
          <p:cNvSpPr/>
          <p:nvPr/>
        </p:nvSpPr>
        <p:spPr>
          <a:xfrm>
            <a:off x="5282150" y="5189300"/>
            <a:ext cx="2190834" cy="35201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Total Buy Rate</a:t>
            </a:r>
          </a:p>
        </p:txBody>
      </p:sp>
      <p:sp>
        <p:nvSpPr>
          <p:cNvPr id="81" name="Rectangle 80">
            <a:extLst>
              <a:ext uri="{FF2B5EF4-FFF2-40B4-BE49-F238E27FC236}">
                <a16:creationId xmlns:a16="http://schemas.microsoft.com/office/drawing/2014/main" id="{57D08EB0-460C-49E1-984C-CECDE6CFB834}"/>
              </a:ext>
            </a:extLst>
          </p:cNvPr>
          <p:cNvSpPr/>
          <p:nvPr/>
        </p:nvSpPr>
        <p:spPr>
          <a:xfrm>
            <a:off x="5282150" y="5763939"/>
            <a:ext cx="2643251" cy="338554"/>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In-Target Buy Rate</a:t>
            </a:r>
          </a:p>
        </p:txBody>
      </p:sp>
      <p:sp>
        <p:nvSpPr>
          <p:cNvPr id="82" name="Rectangle 81">
            <a:extLst>
              <a:ext uri="{FF2B5EF4-FFF2-40B4-BE49-F238E27FC236}">
                <a16:creationId xmlns:a16="http://schemas.microsoft.com/office/drawing/2014/main" id="{85859A34-E8F8-4E11-890B-060EB8BE3973}"/>
              </a:ext>
            </a:extLst>
          </p:cNvPr>
          <p:cNvSpPr/>
          <p:nvPr/>
        </p:nvSpPr>
        <p:spPr>
          <a:xfrm>
            <a:off x="9282894" y="5189300"/>
            <a:ext cx="2190834" cy="35201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Total Buy Rate</a:t>
            </a:r>
          </a:p>
        </p:txBody>
      </p:sp>
      <p:sp>
        <p:nvSpPr>
          <p:cNvPr id="83" name="Rectangle 82">
            <a:extLst>
              <a:ext uri="{FF2B5EF4-FFF2-40B4-BE49-F238E27FC236}">
                <a16:creationId xmlns:a16="http://schemas.microsoft.com/office/drawing/2014/main" id="{B34C9A55-B599-4604-9551-01E80EEB5A0E}"/>
              </a:ext>
            </a:extLst>
          </p:cNvPr>
          <p:cNvSpPr/>
          <p:nvPr/>
        </p:nvSpPr>
        <p:spPr>
          <a:xfrm>
            <a:off x="9304061" y="5763939"/>
            <a:ext cx="2643251" cy="338554"/>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Higher In-Target Buy Rate</a:t>
            </a:r>
          </a:p>
        </p:txBody>
      </p:sp>
      <p:sp>
        <p:nvSpPr>
          <p:cNvPr id="84" name="TextBox 83">
            <a:extLst>
              <a:ext uri="{FF2B5EF4-FFF2-40B4-BE49-F238E27FC236}">
                <a16:creationId xmlns:a16="http://schemas.microsoft.com/office/drawing/2014/main" id="{A588A554-38F7-4A7E-9C88-2DA967A3C87D}"/>
              </a:ext>
            </a:extLst>
          </p:cNvPr>
          <p:cNvSpPr txBox="1"/>
          <p:nvPr/>
        </p:nvSpPr>
        <p:spPr>
          <a:xfrm>
            <a:off x="4089553" y="4857119"/>
            <a:ext cx="13370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Advertised SUV</a:t>
            </a:r>
            <a:endParaRPr kumimoji="0" lang="en-US" sz="11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5" name="TextBox 84">
            <a:extLst>
              <a:ext uri="{FF2B5EF4-FFF2-40B4-BE49-F238E27FC236}">
                <a16:creationId xmlns:a16="http://schemas.microsoft.com/office/drawing/2014/main" id="{00211AAF-6FC5-4048-8116-1371B0157DD9}"/>
              </a:ext>
            </a:extLst>
          </p:cNvPr>
          <p:cNvSpPr txBox="1"/>
          <p:nvPr/>
        </p:nvSpPr>
        <p:spPr>
          <a:xfrm>
            <a:off x="7885298" y="4848233"/>
            <a:ext cx="16210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Advertiser Overall</a:t>
            </a:r>
            <a:endParaRPr kumimoji="0" lang="en-US" sz="1100" b="0"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44" name="Rectangle 43">
            <a:extLst>
              <a:ext uri="{FF2B5EF4-FFF2-40B4-BE49-F238E27FC236}">
                <a16:creationId xmlns:a16="http://schemas.microsoft.com/office/drawing/2014/main" id="{9E33FCE6-AE73-4365-96DD-746C91003345}"/>
              </a:ext>
            </a:extLst>
          </p:cNvPr>
          <p:cNvSpPr/>
          <p:nvPr/>
        </p:nvSpPr>
        <p:spPr>
          <a:xfrm>
            <a:off x="4043069" y="136406"/>
            <a:ext cx="6772817"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Through advanced TV targeting, </a:t>
            </a:r>
            <a:r>
              <a:rPr lang="en-US" sz="2200">
                <a:solidFill>
                  <a:srgbClr val="1F1A62"/>
                </a:solidFill>
                <a:latin typeface="Helvetica"/>
                <a:cs typeface="Helvetica"/>
              </a:rPr>
              <a:t>a</a:t>
            </a:r>
            <a:r>
              <a:rPr kumimoji="0" lang="en-US" sz="2200" b="0" i="0" u="none" strike="noStrike" kern="1200" cap="none" spc="0" normalizeH="0" baseline="0" noProof="0">
                <a:ln>
                  <a:noFill/>
                </a:ln>
                <a:solidFill>
                  <a:srgbClr val="1F1A62"/>
                </a:solidFill>
                <a:effectLst/>
                <a:uLnTx/>
                <a:uFillTx/>
                <a:latin typeface="Helvetica"/>
                <a:ea typeface="+mn-ea"/>
                <a:cs typeface="Helvetica"/>
              </a:rPr>
              <a:t> luxury auto brand </a:t>
            </a:r>
            <a:r>
              <a:rPr kumimoji="0" lang="en-US" sz="2200" b="0" i="0" u="none" strike="noStrike" kern="1200" cap="none" spc="0" normalizeH="0" baseline="0" noProof="0">
                <a:ln>
                  <a:noFill/>
                </a:ln>
                <a:solidFill>
                  <a:srgbClr val="ED3C8D"/>
                </a:solidFill>
                <a:effectLst/>
                <a:uLnTx/>
                <a:uFillTx/>
                <a:latin typeface="Helvetica"/>
                <a:ea typeface="+mn-ea"/>
                <a:cs typeface="Helvetica"/>
              </a:rPr>
              <a:t>drove sales lifts </a:t>
            </a:r>
            <a:r>
              <a:rPr kumimoji="0" lang="en-US" sz="2200" b="0" i="0" u="none" strike="noStrike" kern="1200" cap="none" spc="0" normalizeH="0" baseline="0" noProof="0">
                <a:ln>
                  <a:noFill/>
                </a:ln>
                <a:solidFill>
                  <a:srgbClr val="1F1A62"/>
                </a:solidFill>
                <a:effectLst/>
                <a:uLnTx/>
                <a:uFillTx/>
                <a:latin typeface="Helvetica"/>
                <a:ea typeface="+mn-ea"/>
                <a:cs typeface="Helvetica"/>
              </a:rPr>
              <a:t>and</a:t>
            </a:r>
            <a:r>
              <a:rPr kumimoji="0" lang="en-US" sz="2200" b="0" i="0" u="none" strike="noStrike" kern="1200" cap="none" spc="0" normalizeH="0" baseline="0" noProof="0">
                <a:ln>
                  <a:noFill/>
                </a:ln>
                <a:solidFill>
                  <a:srgbClr val="ED3C8D"/>
                </a:solidFill>
                <a:effectLst/>
                <a:uLnTx/>
                <a:uFillTx/>
                <a:latin typeface="Helvetica"/>
                <a:ea typeface="+mn-ea"/>
                <a:cs typeface="Helvetica"/>
              </a:rPr>
              <a:t> achieved buy rates </a:t>
            </a:r>
            <a:r>
              <a:rPr kumimoji="0" lang="en-US" sz="2200" b="0" i="0" u="none" strike="noStrike" kern="1200" cap="none" spc="0" normalizeH="0" baseline="0" noProof="0">
                <a:ln>
                  <a:noFill/>
                </a:ln>
                <a:solidFill>
                  <a:srgbClr val="1F1A62"/>
                </a:solidFill>
                <a:effectLst/>
                <a:uLnTx/>
                <a:uFillTx/>
                <a:latin typeface="Helvetica"/>
                <a:ea typeface="+mn-ea"/>
                <a:cs typeface="Helvetica"/>
              </a:rPr>
              <a:t>that beat national benchmarks</a:t>
            </a:r>
          </a:p>
        </p:txBody>
      </p:sp>
      <p:sp>
        <p:nvSpPr>
          <p:cNvPr id="38" name="Rectangle 37">
            <a:extLst>
              <a:ext uri="{FF2B5EF4-FFF2-40B4-BE49-F238E27FC236}">
                <a16:creationId xmlns:a16="http://schemas.microsoft.com/office/drawing/2014/main" id="{3792A6A8-4871-431C-AFE7-1707EDC61B75}"/>
              </a:ext>
            </a:extLst>
          </p:cNvPr>
          <p:cNvSpPr/>
          <p:nvPr/>
        </p:nvSpPr>
        <p:spPr>
          <a:xfrm>
            <a:off x="170666" y="1052616"/>
            <a:ext cx="3844122" cy="5170646"/>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leading luxury auto manufacturer sought to increase sales for their compact SUV just as they were releasing an all-new design</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indent="-285750">
              <a:buBlip>
                <a:blip r:embed="rId7"/>
              </a:buBlip>
              <a:defRPr/>
            </a:pPr>
            <a:r>
              <a:rPr lang="en-US" sz="1200">
                <a:solidFill>
                  <a:srgbClr val="1F1A62"/>
                </a:solidFill>
                <a:latin typeface="Helvetica"/>
                <a:cs typeface="Helvetica"/>
              </a:rPr>
              <a:t>Using NBCU’s AdSmart audience targeting solution, the brand </a:t>
            </a:r>
            <a:r>
              <a:rPr lang="en-US" sz="1200" dirty="0">
                <a:solidFill>
                  <a:srgbClr val="1F1A62"/>
                </a:solidFill>
                <a:latin typeface="Helvetica"/>
                <a:cs typeface="Helvetica"/>
              </a:rPr>
              <a:t>ran</a:t>
            </a:r>
            <a:r>
              <a:rPr lang="en-US" sz="1200">
                <a:solidFill>
                  <a:srgbClr val="1F1A62"/>
                </a:solidFill>
                <a:latin typeface="Helvetica"/>
                <a:cs typeface="Helvetica"/>
              </a:rPr>
              <a:t> a national TV campaign across the NBCU portfolio to reach their custom target. IHS Markit was utilized to measure the impact of the campaign on driving sales lift for the advertising SUV and the advertiser overall.</a:t>
            </a:r>
          </a:p>
          <a:p>
            <a:pPr marL="285750" indent="-285750">
              <a:buBlip>
                <a:blip r:embed="rId7"/>
              </a:buBlip>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200">
                <a:solidFill>
                  <a:srgbClr val="1F1A62"/>
                </a:solidFill>
                <a:latin typeface="Helvetica"/>
                <a:cs typeface="Helvetica"/>
              </a:rPr>
              <a:t>Custom IHS Market ‘In-Market Luxury Auto Intenders’</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7"/>
              </a:buBlip>
              <a:defRPr/>
            </a:pP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By implementing a targeted data-driven TV campaign, the brand saw a </a:t>
            </a:r>
            <a:r>
              <a:rPr lang="en-US" sz="1200" kern="0">
                <a:solidFill>
                  <a:srgbClr val="ED3C8D"/>
                </a:solidFill>
                <a:latin typeface="Helvetica" panose="020B0604020202020204" pitchFamily="34" charset="0"/>
                <a:ea typeface="Calibri" panose="020F0502020204030204" pitchFamily="34" charset="0"/>
                <a:cs typeface="Helvetica" panose="020B0604020202020204" pitchFamily="34" charset="0"/>
              </a:rPr>
              <a:t>+10% total sales lift for their advertised SUV </a:t>
            </a: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and the buy rate beat national benchmarks</a:t>
            </a:r>
          </a:p>
          <a:p>
            <a:pPr marL="285750" indent="-285750">
              <a:buBlip>
                <a:blip r:embed="rId7"/>
              </a:buBlip>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7"/>
              </a:buBlip>
              <a:defRPr/>
            </a:pPr>
            <a:r>
              <a:rPr lang="en-US" sz="1200">
                <a:solidFill>
                  <a:srgbClr val="1F1A62"/>
                </a:solidFill>
                <a:latin typeface="Helvetica"/>
                <a:cs typeface="Helvetica"/>
              </a:rPr>
              <a:t>NBCU’s AdSmart solution / Data-driven linear</a:t>
            </a:r>
            <a:endParaRPr lang="en-US" sz="1400" b="1">
              <a:solidFill>
                <a:srgbClr val="1F1A62"/>
              </a:solidFill>
              <a:latin typeface="Helvetica"/>
              <a:cs typeface="Helvetica"/>
            </a:endParaRPr>
          </a:p>
        </p:txBody>
      </p:sp>
    </p:spTree>
    <p:extLst>
      <p:ext uri="{BB962C8B-B14F-4D97-AF65-F5344CB8AC3E}">
        <p14:creationId xmlns:p14="http://schemas.microsoft.com/office/powerpoint/2010/main" val="376127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9" name="Rectangle 28">
            <a:extLst>
              <a:ext uri="{FF2B5EF4-FFF2-40B4-BE49-F238E27FC236}">
                <a16:creationId xmlns:a16="http://schemas.microsoft.com/office/drawing/2014/main" id="{5E6862D9-5B34-4667-A827-3B9A27166B49}"/>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8A5A383D-F0A7-406E-AF60-860B2C4D32F8}"/>
              </a:ext>
            </a:extLst>
          </p:cNvPr>
          <p:cNvSpPr/>
          <p:nvPr/>
        </p:nvSpPr>
        <p:spPr>
          <a:xfrm>
            <a:off x="7990840" y="4337050"/>
            <a:ext cx="4130040" cy="1464834"/>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28C5CE21-CF80-42C6-9329-0D45150D1316}"/>
              </a:ext>
            </a:extLst>
          </p:cNvPr>
          <p:cNvSpPr/>
          <p:nvPr/>
        </p:nvSpPr>
        <p:spPr>
          <a:xfrm>
            <a:off x="4061703" y="4337050"/>
            <a:ext cx="3844122" cy="1464834"/>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7" name="Rectangle 26">
            <a:extLst>
              <a:ext uri="{FF2B5EF4-FFF2-40B4-BE49-F238E27FC236}">
                <a16:creationId xmlns:a16="http://schemas.microsoft.com/office/drawing/2014/main" id="{85D9C56B-41C0-48AE-8657-C2A08BFBFAA5}"/>
              </a:ext>
            </a:extLst>
          </p:cNvPr>
          <p:cNvSpPr/>
          <p:nvPr/>
        </p:nvSpPr>
        <p:spPr>
          <a:xfrm>
            <a:off x="125016" y="35145"/>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Financial</a:t>
            </a:r>
          </a:p>
        </p:txBody>
      </p:sp>
      <p:sp>
        <p:nvSpPr>
          <p:cNvPr id="32" name="TextBox 31">
            <a:extLst>
              <a:ext uri="{FF2B5EF4-FFF2-40B4-BE49-F238E27FC236}">
                <a16:creationId xmlns:a16="http://schemas.microsoft.com/office/drawing/2014/main" id="{1BF0FAC6-DC60-40DB-B71E-B74DF6E95740}"/>
              </a:ext>
            </a:extLst>
          </p:cNvPr>
          <p:cNvSpPr txBox="1"/>
          <p:nvPr/>
        </p:nvSpPr>
        <p:spPr>
          <a:xfrm>
            <a:off x="3984308" y="6207778"/>
            <a:ext cx="57504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How Simulmedia Drove More App Installs for Financial Services Brand with our Kochava Integration. </a:t>
            </a:r>
            <a:r>
              <a:rPr kumimoji="0" lang="en-US" sz="8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Install conversion rate based on % of people who saw TV commercial then installed the app.</a:t>
            </a:r>
          </a:p>
        </p:txBody>
      </p:sp>
      <p:pic>
        <p:nvPicPr>
          <p:cNvPr id="7" name="Picture 6" descr="Icon&#10;&#10;Description automatically generated">
            <a:extLst>
              <a:ext uri="{FF2B5EF4-FFF2-40B4-BE49-F238E27FC236}">
                <a16:creationId xmlns:a16="http://schemas.microsoft.com/office/drawing/2014/main" id="{AF593611-5CBD-46D5-A3C7-44CE82F0DB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8000" y="63881"/>
            <a:ext cx="678180" cy="678180"/>
          </a:xfrm>
          <a:prstGeom prst="rect">
            <a:avLst/>
          </a:prstGeom>
          <a:noFill/>
          <a:ln>
            <a:noFill/>
          </a:ln>
        </p:spPr>
      </p:pic>
      <p:grpSp>
        <p:nvGrpSpPr>
          <p:cNvPr id="13" name="Group 12">
            <a:extLst>
              <a:ext uri="{FF2B5EF4-FFF2-40B4-BE49-F238E27FC236}">
                <a16:creationId xmlns:a16="http://schemas.microsoft.com/office/drawing/2014/main" id="{D6F2823A-BF3F-4954-9F59-CCE2400DD3C0}"/>
              </a:ext>
            </a:extLst>
          </p:cNvPr>
          <p:cNvGrpSpPr/>
          <p:nvPr/>
        </p:nvGrpSpPr>
        <p:grpSpPr>
          <a:xfrm>
            <a:off x="8890000" y="1749740"/>
            <a:ext cx="2331720" cy="2297028"/>
            <a:chOff x="4274820" y="3075072"/>
            <a:chExt cx="2331720" cy="2297028"/>
          </a:xfrm>
        </p:grpSpPr>
        <p:sp>
          <p:nvSpPr>
            <p:cNvPr id="12" name="Flowchart: Connector 11">
              <a:extLst>
                <a:ext uri="{FF2B5EF4-FFF2-40B4-BE49-F238E27FC236}">
                  <a16:creationId xmlns:a16="http://schemas.microsoft.com/office/drawing/2014/main" id="{9E4602A0-FADF-4E0F-9073-75EFEDD4797A}"/>
                </a:ext>
              </a:extLst>
            </p:cNvPr>
            <p:cNvSpPr/>
            <p:nvPr/>
          </p:nvSpPr>
          <p:spPr>
            <a:xfrm>
              <a:off x="4274820" y="3075072"/>
              <a:ext cx="2331720" cy="2297028"/>
            </a:xfrm>
            <a:prstGeom prst="flowChartConnector">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EA8F1DD9-5BD6-4F0E-A3AA-A798CB5875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35390" y="3488077"/>
              <a:ext cx="1451110" cy="1451110"/>
            </a:xfrm>
            <a:prstGeom prst="rect">
              <a:avLst/>
            </a:prstGeom>
          </p:spPr>
        </p:pic>
      </p:grpSp>
      <p:grpSp>
        <p:nvGrpSpPr>
          <p:cNvPr id="17" name="Group 16">
            <a:extLst>
              <a:ext uri="{FF2B5EF4-FFF2-40B4-BE49-F238E27FC236}">
                <a16:creationId xmlns:a16="http://schemas.microsoft.com/office/drawing/2014/main" id="{4D4247EE-19FD-48B8-8CBB-B86C5799C19F}"/>
              </a:ext>
            </a:extLst>
          </p:cNvPr>
          <p:cNvGrpSpPr/>
          <p:nvPr/>
        </p:nvGrpSpPr>
        <p:grpSpPr>
          <a:xfrm>
            <a:off x="4817904" y="1749740"/>
            <a:ext cx="2331720" cy="2297028"/>
            <a:chOff x="7196419" y="1724790"/>
            <a:chExt cx="2331720" cy="2297028"/>
          </a:xfrm>
        </p:grpSpPr>
        <p:sp>
          <p:nvSpPr>
            <p:cNvPr id="37" name="Flowchart: Connector 36">
              <a:extLst>
                <a:ext uri="{FF2B5EF4-FFF2-40B4-BE49-F238E27FC236}">
                  <a16:creationId xmlns:a16="http://schemas.microsoft.com/office/drawing/2014/main" id="{E58AA7DB-4B0C-4582-AE36-4FF27B6B7689}"/>
                </a:ext>
              </a:extLst>
            </p:cNvPr>
            <p:cNvSpPr/>
            <p:nvPr/>
          </p:nvSpPr>
          <p:spPr>
            <a:xfrm>
              <a:off x="7196419" y="1724790"/>
              <a:ext cx="2331720" cy="2297028"/>
            </a:xfrm>
            <a:prstGeom prst="flowChartConnector">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8A1BC8C5-79CE-446E-8B02-595C1AFECE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83540" y="1994565"/>
              <a:ext cx="1757478" cy="1757478"/>
            </a:xfrm>
            <a:prstGeom prst="rect">
              <a:avLst/>
            </a:prstGeom>
          </p:spPr>
        </p:pic>
      </p:grpSp>
      <p:sp>
        <p:nvSpPr>
          <p:cNvPr id="38" name="TextBox 37">
            <a:extLst>
              <a:ext uri="{FF2B5EF4-FFF2-40B4-BE49-F238E27FC236}">
                <a16:creationId xmlns:a16="http://schemas.microsoft.com/office/drawing/2014/main" id="{7EBE0043-CF51-41D2-8300-135B420D4D94}"/>
              </a:ext>
            </a:extLst>
          </p:cNvPr>
          <p:cNvSpPr txBox="1"/>
          <p:nvPr/>
        </p:nvSpPr>
        <p:spPr>
          <a:xfrm>
            <a:off x="4024948" y="4459773"/>
            <a:ext cx="3917632" cy="1200842"/>
          </a:xfrm>
          <a:prstGeom prst="rect">
            <a:avLst/>
          </a:prstGeom>
          <a:noFill/>
        </p:spPr>
        <p:txBody>
          <a:bodyPr wrap="square">
            <a:sp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The campaign targeting a look-alike audience of this brand’s mobile app users resulted in a </a:t>
            </a:r>
            <a:r>
              <a:rPr kumimoji="0" lang="en-US" sz="1600" b="1"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rPr>
              <a:t>12% lower cost per install than standard targeting</a:t>
            </a:r>
            <a:endParaRPr kumimoji="0" lang="en-US" sz="1600" b="1"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endParaRPr>
          </a:p>
        </p:txBody>
      </p:sp>
      <p:sp>
        <p:nvSpPr>
          <p:cNvPr id="39" name="TextBox 38">
            <a:extLst>
              <a:ext uri="{FF2B5EF4-FFF2-40B4-BE49-F238E27FC236}">
                <a16:creationId xmlns:a16="http://schemas.microsoft.com/office/drawing/2014/main" id="{0650A11A-544C-4E7D-BE1F-55DBC0BF9D86}"/>
              </a:ext>
            </a:extLst>
          </p:cNvPr>
          <p:cNvSpPr txBox="1"/>
          <p:nvPr/>
        </p:nvSpPr>
        <p:spPr>
          <a:xfrm>
            <a:off x="7960360" y="4459773"/>
            <a:ext cx="4191000" cy="1200842"/>
          </a:xfrm>
          <a:prstGeom prst="rect">
            <a:avLst/>
          </a:prstGeom>
          <a:noFill/>
        </p:spPr>
        <p:txBody>
          <a:bodyPr wrap="square">
            <a:sp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Additionally, the mobile targeted campaign had a </a:t>
            </a:r>
            <a:r>
              <a:rPr kumimoji="0" lang="en-US" sz="1600" b="1"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rPr>
              <a:t>16% higher install conversion rate </a:t>
            </a:r>
            <a:r>
              <a:rPr kumimoji="0" lang="en-US" sz="16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 of people who saw TV commercial then installed the app) than standard targeting</a:t>
            </a:r>
          </a:p>
        </p:txBody>
      </p:sp>
      <p:sp>
        <p:nvSpPr>
          <p:cNvPr id="26" name="Rectangle 25">
            <a:extLst>
              <a:ext uri="{FF2B5EF4-FFF2-40B4-BE49-F238E27FC236}">
                <a16:creationId xmlns:a16="http://schemas.microsoft.com/office/drawing/2014/main" id="{559C9D61-8151-4A77-B100-4428ED743006}"/>
              </a:ext>
            </a:extLst>
          </p:cNvPr>
          <p:cNvSpPr/>
          <p:nvPr/>
        </p:nvSpPr>
        <p:spPr>
          <a:xfrm>
            <a:off x="4139804" y="146748"/>
            <a:ext cx="6587899"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financial services brand utilized advanced TV audience targeting to drive a higher rate of </a:t>
            </a:r>
            <a:r>
              <a:rPr kumimoji="0" lang="en-US" sz="2200" b="0" i="0" u="none" strike="noStrike" kern="1200" cap="none" spc="0" normalizeH="0" baseline="0" noProof="0">
                <a:ln>
                  <a:noFill/>
                </a:ln>
                <a:solidFill>
                  <a:srgbClr val="ED3C8D"/>
                </a:solidFill>
                <a:effectLst/>
                <a:uLnTx/>
                <a:uFillTx/>
                <a:latin typeface="Helvetica"/>
                <a:ea typeface="+mn-ea"/>
                <a:cs typeface="Helvetica"/>
              </a:rPr>
              <a:t>mobile app installs</a:t>
            </a:r>
          </a:p>
        </p:txBody>
      </p:sp>
      <p:sp>
        <p:nvSpPr>
          <p:cNvPr id="28" name="Rectangle 27">
            <a:extLst>
              <a:ext uri="{FF2B5EF4-FFF2-40B4-BE49-F238E27FC236}">
                <a16:creationId xmlns:a16="http://schemas.microsoft.com/office/drawing/2014/main" id="{80598D2B-2D03-4DDD-A33A-2A07F79D2D14}"/>
              </a:ext>
            </a:extLst>
          </p:cNvPr>
          <p:cNvSpPr/>
          <p:nvPr/>
        </p:nvSpPr>
        <p:spPr>
          <a:xfrm>
            <a:off x="170666" y="1052616"/>
            <a:ext cx="3844122" cy="5463034"/>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financial services firm wanted to understand the effectiveness of mobile targeting capabilities on driving mobile actions through a TV campaign</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brand partnered with Simulmedia to create and activate a media plan </a:t>
            </a:r>
            <a:r>
              <a:rPr lang="en-US" sz="1200">
                <a:solidFill>
                  <a:srgbClr val="1F1A62"/>
                </a:solidFill>
                <a:latin typeface="Helvetica"/>
                <a:cs typeface="Helvetica"/>
              </a:rPr>
              <a:t>focused on finding where their custom mobile look-alike target was watching across national TV. </a:t>
            </a:r>
          </a:p>
          <a:p>
            <a:pPr marL="742950" lvl="1" indent="-285750">
              <a:buBlip>
                <a:blip r:embed="rId8"/>
              </a:buBlip>
              <a:defRPr/>
            </a:pPr>
            <a:r>
              <a:rPr lang="en-US" sz="1100">
                <a:solidFill>
                  <a:srgbClr val="1F1A62"/>
                </a:solidFill>
                <a:latin typeface="Helvetica"/>
                <a:cs typeface="Helvetica"/>
              </a:rPr>
              <a:t>To understand the effectiveness of mobile targeting, Simulmedia</a:t>
            </a:r>
            <a:r>
              <a:rPr kumimoji="0" lang="en-US" sz="1100" b="0" i="0" u="none" strike="noStrike" kern="1200" cap="none" spc="0" normalizeH="0" baseline="0" noProof="0">
                <a:ln>
                  <a:noFill/>
                </a:ln>
                <a:solidFill>
                  <a:srgbClr val="1F1A62"/>
                </a:solidFill>
                <a:effectLst/>
                <a:uLnTx/>
                <a:uFillTx/>
                <a:latin typeface="Helvetica"/>
                <a:ea typeface="+mn-ea"/>
                <a:cs typeface="Helvetica"/>
              </a:rPr>
              <a:t> ran two campaigns simultaneously using two targeting strategies - a mobile target and a standard psychographic MRI target - with the same creatives</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Mobile app look-alike users using Simulmedia’s Kochava integration</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8"/>
              </a:buBlip>
              <a:defRPr/>
            </a:pP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The </a:t>
            </a:r>
            <a:r>
              <a:rPr lang="en-US" sz="1200" kern="0">
                <a:solidFill>
                  <a:srgbClr val="ED3C8D"/>
                </a:solidFill>
                <a:latin typeface="Helvetica" panose="020B0604020202020204" pitchFamily="34" charset="0"/>
                <a:ea typeface="Calibri" panose="020F0502020204030204" pitchFamily="34" charset="0"/>
                <a:cs typeface="Helvetica" panose="020B0604020202020204" pitchFamily="34" charset="0"/>
              </a:rPr>
              <a:t>mobile targeted campaign has a 16% higher install conversion rate </a:t>
            </a: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than the standard targeting campaign</a:t>
            </a:r>
          </a:p>
          <a:p>
            <a:pPr marL="285750" indent="-285750">
              <a:buBlip>
                <a:blip r:embed="rId8"/>
              </a:buBlip>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8"/>
              </a:buBlip>
              <a:defRPr/>
            </a:pPr>
            <a:r>
              <a:rPr lang="en-US" sz="1200">
                <a:solidFill>
                  <a:srgbClr val="1F1A62"/>
                </a:solidFill>
                <a:latin typeface="Helvetica"/>
                <a:cs typeface="Helvetica"/>
              </a:rPr>
              <a:t>Simulmedia’s Kochava integration / Data-driven linear</a:t>
            </a:r>
          </a:p>
        </p:txBody>
      </p:sp>
      <p:pic>
        <p:nvPicPr>
          <p:cNvPr id="30" name="Picture 29">
            <a:extLst>
              <a:ext uri="{FF2B5EF4-FFF2-40B4-BE49-F238E27FC236}">
                <a16:creationId xmlns:a16="http://schemas.microsoft.com/office/drawing/2014/main" id="{10A52971-35DF-474B-B4A8-02DB619BDA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6435" y="6245329"/>
            <a:ext cx="2435749" cy="191261"/>
          </a:xfrm>
          <a:prstGeom prst="rect">
            <a:avLst/>
          </a:prstGeom>
        </p:spPr>
      </p:pic>
    </p:spTree>
    <p:extLst>
      <p:ext uri="{BB962C8B-B14F-4D97-AF65-F5344CB8AC3E}">
        <p14:creationId xmlns:p14="http://schemas.microsoft.com/office/powerpoint/2010/main" val="242728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E1C763A9-FA39-40C0-8737-EA90A30D7EF8}"/>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60438" y="140845"/>
            <a:ext cx="6601277"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data-driven linear TV campaign overdelivered the </a:t>
            </a:r>
            <a:r>
              <a:rPr kumimoji="0" lang="en-US" sz="2200" b="0" i="0" u="none" strike="noStrike" kern="1200" cap="none" spc="0" normalizeH="0" baseline="0" noProof="0">
                <a:ln>
                  <a:noFill/>
                </a:ln>
                <a:solidFill>
                  <a:srgbClr val="ED3C8D"/>
                </a:solidFill>
                <a:effectLst/>
                <a:uLnTx/>
                <a:uFillTx/>
                <a:latin typeface="Helvetica"/>
                <a:ea typeface="+mn-ea"/>
                <a:cs typeface="Helvetica"/>
              </a:rPr>
              <a:t>foot traffic </a:t>
            </a:r>
            <a:r>
              <a:rPr kumimoji="0" lang="en-US" sz="2200" b="0" i="0" u="none" strike="noStrike" kern="1200" cap="none" spc="0" normalizeH="0" baseline="0" noProof="0">
                <a:ln>
                  <a:noFill/>
                </a:ln>
                <a:solidFill>
                  <a:srgbClr val="1F1A62"/>
                </a:solidFill>
                <a:effectLst/>
                <a:uLnTx/>
                <a:uFillTx/>
                <a:latin typeface="Helvetica"/>
                <a:ea typeface="+mn-ea"/>
                <a:cs typeface="Helvetica"/>
              </a:rPr>
              <a:t>guarantees for a QSR brand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79064" y="6090407"/>
            <a:ext cx="6369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A+E Networks,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QSR Foot Traffic</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Networks include A&amp;E, HISTORY, Lifetime, LMN and FYI. *Custom brand-developed, data-driven target aided by A+E Networks Precision data-driven solution. **LCI = Linear Campaign Index which is based on the incremental visits lift network TV average across all networks. Flight duration: 1/6/20 – 5/16/20.</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35145"/>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Quick Service Restaurant</a:t>
            </a:r>
          </a:p>
        </p:txBody>
      </p:sp>
      <p:pic>
        <p:nvPicPr>
          <p:cNvPr id="31" name="Picture 30" descr="Icon&#10;&#10;Description automatically generated">
            <a:extLst>
              <a:ext uri="{FF2B5EF4-FFF2-40B4-BE49-F238E27FC236}">
                <a16:creationId xmlns:a16="http://schemas.microsoft.com/office/drawing/2014/main" id="{A9A4EDB6-D8ED-40D1-93EE-FC41C2E693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1151" y="56578"/>
            <a:ext cx="710116" cy="710116"/>
          </a:xfrm>
          <a:prstGeom prst="rect">
            <a:avLst/>
          </a:prstGeom>
          <a:noFill/>
          <a:ln>
            <a:noFill/>
          </a:ln>
        </p:spPr>
      </p:pic>
      <p:sp>
        <p:nvSpPr>
          <p:cNvPr id="34" name="TextBox 33">
            <a:extLst>
              <a:ext uri="{FF2B5EF4-FFF2-40B4-BE49-F238E27FC236}">
                <a16:creationId xmlns:a16="http://schemas.microsoft.com/office/drawing/2014/main" id="{49ACFFBD-79D8-43FD-B6D8-C7695EEC636D}"/>
              </a:ext>
            </a:extLst>
          </p:cNvPr>
          <p:cNvSpPr txBox="1"/>
          <p:nvPr/>
        </p:nvSpPr>
        <p:spPr>
          <a:xfrm>
            <a:off x="4014788" y="1412059"/>
            <a:ext cx="817721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Wave 1 (Pre-Pandemic)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1/6/20 – 3/1/20</a:t>
            </a:r>
          </a:p>
        </p:txBody>
      </p:sp>
      <p:sp>
        <p:nvSpPr>
          <p:cNvPr id="5" name="TextBox 4">
            <a:extLst>
              <a:ext uri="{FF2B5EF4-FFF2-40B4-BE49-F238E27FC236}">
                <a16:creationId xmlns:a16="http://schemas.microsoft.com/office/drawing/2014/main" id="{A157CEAC-2565-41A7-91C4-44A29667DF92}"/>
              </a:ext>
            </a:extLst>
          </p:cNvPr>
          <p:cNvSpPr txBox="1"/>
          <p:nvPr/>
        </p:nvSpPr>
        <p:spPr>
          <a:xfrm>
            <a:off x="4341392" y="2174389"/>
            <a:ext cx="15659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2,808,388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Post-Exposed Visits</a:t>
            </a:r>
          </a:p>
        </p:txBody>
      </p:sp>
      <p:sp>
        <p:nvSpPr>
          <p:cNvPr id="37" name="TextBox 36">
            <a:extLst>
              <a:ext uri="{FF2B5EF4-FFF2-40B4-BE49-F238E27FC236}">
                <a16:creationId xmlns:a16="http://schemas.microsoft.com/office/drawing/2014/main" id="{F488D3E9-29AE-465D-B642-0524D5CC8E8B}"/>
              </a:ext>
            </a:extLst>
          </p:cNvPr>
          <p:cNvSpPr txBox="1"/>
          <p:nvPr/>
        </p:nvSpPr>
        <p:spPr>
          <a:xfrm>
            <a:off x="6138071" y="2174389"/>
            <a:ext cx="17043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+32.6%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Incremental Lift</a:t>
            </a:r>
          </a:p>
        </p:txBody>
      </p:sp>
      <p:sp>
        <p:nvSpPr>
          <p:cNvPr id="38" name="TextBox 37">
            <a:extLst>
              <a:ext uri="{FF2B5EF4-FFF2-40B4-BE49-F238E27FC236}">
                <a16:creationId xmlns:a16="http://schemas.microsoft.com/office/drawing/2014/main" id="{328FABEA-F66D-437E-8E0B-B021ECD94BA1}"/>
              </a:ext>
            </a:extLst>
          </p:cNvPr>
          <p:cNvSpPr txBox="1"/>
          <p:nvPr/>
        </p:nvSpPr>
        <p:spPr>
          <a:xfrm>
            <a:off x="8142344" y="2174389"/>
            <a:ext cx="1869356" cy="14619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916,892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Additional Incremental Visits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(above what would have occurred without presence of the linear campaign)</a:t>
            </a:r>
          </a:p>
        </p:txBody>
      </p:sp>
      <p:sp>
        <p:nvSpPr>
          <p:cNvPr id="39" name="TextBox 38">
            <a:extLst>
              <a:ext uri="{FF2B5EF4-FFF2-40B4-BE49-F238E27FC236}">
                <a16:creationId xmlns:a16="http://schemas.microsoft.com/office/drawing/2014/main" id="{0CFA2EAA-1F35-4136-98A2-F43D21116B9C}"/>
              </a:ext>
            </a:extLst>
          </p:cNvPr>
          <p:cNvSpPr txBox="1"/>
          <p:nvPr/>
        </p:nvSpPr>
        <p:spPr>
          <a:xfrm>
            <a:off x="10299485" y="2177679"/>
            <a:ext cx="15659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C0F3"/>
                </a:solidFill>
                <a:effectLst/>
                <a:uLnTx/>
                <a:uFillTx/>
                <a:latin typeface="Helvetica" panose="020B0604020202020204" pitchFamily="34" charset="0"/>
                <a:ea typeface="+mn-ea"/>
                <a:cs typeface="Helvetica" panose="020B0604020202020204" pitchFamily="34" charset="0"/>
              </a:rPr>
              <a:t>104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LCI Index**</a:t>
            </a:r>
          </a:p>
        </p:txBody>
      </p:sp>
      <p:sp>
        <p:nvSpPr>
          <p:cNvPr id="40" name="TextBox 39">
            <a:extLst>
              <a:ext uri="{FF2B5EF4-FFF2-40B4-BE49-F238E27FC236}">
                <a16:creationId xmlns:a16="http://schemas.microsoft.com/office/drawing/2014/main" id="{0E41BECB-1984-4C48-B243-CD8590333C27}"/>
              </a:ext>
            </a:extLst>
          </p:cNvPr>
          <p:cNvSpPr txBox="1"/>
          <p:nvPr/>
        </p:nvSpPr>
        <p:spPr>
          <a:xfrm>
            <a:off x="4014788" y="3925163"/>
            <a:ext cx="817721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Wave 2-3 (mid-Pandemic)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3/2/20 – 5/16/20</a:t>
            </a:r>
          </a:p>
        </p:txBody>
      </p:sp>
      <p:sp>
        <p:nvSpPr>
          <p:cNvPr id="43" name="TextBox 42">
            <a:extLst>
              <a:ext uri="{FF2B5EF4-FFF2-40B4-BE49-F238E27FC236}">
                <a16:creationId xmlns:a16="http://schemas.microsoft.com/office/drawing/2014/main" id="{61D0F0DE-B6F5-4001-B67D-D5BF9D1553C1}"/>
              </a:ext>
            </a:extLst>
          </p:cNvPr>
          <p:cNvSpPr txBox="1"/>
          <p:nvPr/>
        </p:nvSpPr>
        <p:spPr>
          <a:xfrm>
            <a:off x="4350016" y="4629091"/>
            <a:ext cx="154866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5,434,204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Post-Exposed Visits</a:t>
            </a:r>
          </a:p>
        </p:txBody>
      </p:sp>
      <p:sp>
        <p:nvSpPr>
          <p:cNvPr id="44" name="TextBox 43">
            <a:extLst>
              <a:ext uri="{FF2B5EF4-FFF2-40B4-BE49-F238E27FC236}">
                <a16:creationId xmlns:a16="http://schemas.microsoft.com/office/drawing/2014/main" id="{D5B74E87-EEE7-4469-9901-F242E94F268F}"/>
              </a:ext>
            </a:extLst>
          </p:cNvPr>
          <p:cNvSpPr txBox="1"/>
          <p:nvPr/>
        </p:nvSpPr>
        <p:spPr>
          <a:xfrm>
            <a:off x="6134911" y="4629091"/>
            <a:ext cx="17106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Incremental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(+12% higher than pre-COVID)</a:t>
            </a:r>
          </a:p>
        </p:txBody>
      </p:sp>
      <p:sp>
        <p:nvSpPr>
          <p:cNvPr id="45" name="TextBox 44">
            <a:extLst>
              <a:ext uri="{FF2B5EF4-FFF2-40B4-BE49-F238E27FC236}">
                <a16:creationId xmlns:a16="http://schemas.microsoft.com/office/drawing/2014/main" id="{C139F65F-504C-4230-A383-267294024781}"/>
              </a:ext>
            </a:extLst>
          </p:cNvPr>
          <p:cNvSpPr txBox="1"/>
          <p:nvPr/>
        </p:nvSpPr>
        <p:spPr>
          <a:xfrm>
            <a:off x="8152639" y="4629091"/>
            <a:ext cx="1848766"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1,979,627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Additional Incremental Visits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(above what would have occurred without presence of the linear campaign)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6" name="TextBox 45">
            <a:extLst>
              <a:ext uri="{FF2B5EF4-FFF2-40B4-BE49-F238E27FC236}">
                <a16:creationId xmlns:a16="http://schemas.microsoft.com/office/drawing/2014/main" id="{3774461F-4EF4-4633-A49E-2D14A121528F}"/>
              </a:ext>
            </a:extLst>
          </p:cNvPr>
          <p:cNvSpPr txBox="1"/>
          <p:nvPr/>
        </p:nvSpPr>
        <p:spPr>
          <a:xfrm>
            <a:off x="10308109" y="4632381"/>
            <a:ext cx="15486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LCI Index**</a:t>
            </a:r>
          </a:p>
        </p:txBody>
      </p:sp>
      <p:cxnSp>
        <p:nvCxnSpPr>
          <p:cNvPr id="29" name="Straight Connector 28">
            <a:extLst>
              <a:ext uri="{FF2B5EF4-FFF2-40B4-BE49-F238E27FC236}">
                <a16:creationId xmlns:a16="http://schemas.microsoft.com/office/drawing/2014/main" id="{E5F5799B-28A1-4CA2-8690-02FB6800692A}"/>
              </a:ext>
            </a:extLst>
          </p:cNvPr>
          <p:cNvCxnSpPr>
            <a:cxnSpLocks/>
          </p:cNvCxnSpPr>
          <p:nvPr/>
        </p:nvCxnSpPr>
        <p:spPr>
          <a:xfrm flipV="1">
            <a:off x="4591057" y="3771896"/>
            <a:ext cx="7024675" cy="1"/>
          </a:xfrm>
          <a:prstGeom prst="line">
            <a:avLst/>
          </a:prstGeom>
          <a:ln w="28575">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8B0F1B4-F877-4A48-8C25-7593C8784975}"/>
              </a:ext>
            </a:extLst>
          </p:cNvPr>
          <p:cNvSpPr/>
          <p:nvPr/>
        </p:nvSpPr>
        <p:spPr>
          <a:xfrm>
            <a:off x="170666" y="1052616"/>
            <a:ext cx="3806360" cy="53860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QSR brand wanted to increase foot traffic into select restaurant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Using their Precision solution, A+E Networks created a custom strategic target for a cross network buy and partnered with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Data Plus Math</a:t>
            </a:r>
            <a:r>
              <a:rPr kumimoji="0" lang="en-US" sz="1200" b="0" i="0" u="none" strike="noStrike" kern="1200" cap="none" spc="0" normalizeH="0" baseline="0" noProof="0">
                <a:ln>
                  <a:noFill/>
                </a:ln>
                <a:solidFill>
                  <a:srgbClr val="1F1A62"/>
                </a:solidFill>
                <a:effectLst/>
                <a:uLnTx/>
                <a:uFillTx/>
                <a:latin typeface="Helvetica"/>
                <a:ea typeface="+mn-ea"/>
                <a:cs typeface="Helvetica"/>
              </a:rPr>
              <a:t> to set a benchmark guarantee and measure foot traffic through a pixel in the creative served to households in the area of 20 brand-validated locations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QSR Strategic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Using strategic targeting, A+E Network’s data-driven linear TV campaign contributed almost </a:t>
            </a:r>
            <a:r>
              <a:rPr kumimoji="0" lang="en-US" sz="1200" b="0" i="0" u="none" strike="noStrike" kern="1200" cap="none" spc="0" normalizeH="0" baseline="0" noProof="0">
                <a:ln>
                  <a:noFill/>
                </a:ln>
                <a:solidFill>
                  <a:srgbClr val="ED3C8D"/>
                </a:solidFill>
                <a:effectLst/>
                <a:uLnTx/>
                <a:uFillTx/>
                <a:latin typeface="Helvetica"/>
                <a:ea typeface="+mn-ea"/>
                <a:cs typeface="Helvetica"/>
              </a:rPr>
              <a:t>3MM incremental visits to the target locations over the three waves and outperformed the foot traffic guarantee by +4% overall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it-IT" sz="1200" b="0" i="0" u="none" strike="noStrike" kern="1200" cap="none" spc="0" normalizeH="0" baseline="0" noProof="0">
                <a:ln>
                  <a:noFill/>
                </a:ln>
                <a:solidFill>
                  <a:srgbClr val="1F1A62"/>
                </a:solidFill>
                <a:effectLst/>
                <a:uLnTx/>
                <a:uFillTx/>
                <a:latin typeface="Helvetica"/>
                <a:ea typeface="+mn-ea"/>
                <a:cs typeface="Helvetica"/>
              </a:rPr>
              <a:t> A+E Networks’ Precision+Performance </a:t>
            </a:r>
            <a:r>
              <a:rPr kumimoji="0" lang="en-US" sz="1200" b="0" i="0" u="none" strike="noStrike" kern="1200" cap="none" spc="0" normalizeH="0" baseline="0" noProof="0">
                <a:ln>
                  <a:noFill/>
                </a:ln>
                <a:solidFill>
                  <a:srgbClr val="1F1A62"/>
                </a:solidFill>
                <a:effectLst/>
                <a:uLnTx/>
                <a:uFillTx/>
                <a:latin typeface="Helvetica"/>
                <a:ea typeface="+mn-ea"/>
                <a:cs typeface="Helvetica"/>
              </a:rPr>
              <a:t>/ Data-driven linear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32" name="Picture 31">
            <a:extLst>
              <a:ext uri="{FF2B5EF4-FFF2-40B4-BE49-F238E27FC236}">
                <a16:creationId xmlns:a16="http://schemas.microsoft.com/office/drawing/2014/main" id="{C9B20580-D0E5-4529-ABC9-7434915FE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8468" y="6028590"/>
            <a:ext cx="1810486" cy="473010"/>
          </a:xfrm>
          <a:prstGeom prst="rect">
            <a:avLst/>
          </a:prstGeom>
        </p:spPr>
      </p:pic>
    </p:spTree>
    <p:extLst>
      <p:ext uri="{BB962C8B-B14F-4D97-AF65-F5344CB8AC3E}">
        <p14:creationId xmlns:p14="http://schemas.microsoft.com/office/powerpoint/2010/main" val="131304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1CFEE57F-06F5-47CD-9CA9-4A3CE861E05C}"/>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A20E00E6-CE4B-48FB-95D2-9907A0378E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66862" y="1764124"/>
            <a:ext cx="1412459" cy="1412459"/>
          </a:xfrm>
          <a:prstGeom prst="rect">
            <a:avLst/>
          </a:prstGeom>
        </p:spPr>
      </p:pic>
      <p:sp>
        <p:nvSpPr>
          <p:cNvPr id="37" name="TextBox 36">
            <a:extLst>
              <a:ext uri="{FF2B5EF4-FFF2-40B4-BE49-F238E27FC236}">
                <a16:creationId xmlns:a16="http://schemas.microsoft.com/office/drawing/2014/main" id="{4F8F8014-705D-4BFF-81EA-88533D5F48D9}"/>
              </a:ext>
            </a:extLst>
          </p:cNvPr>
          <p:cNvSpPr txBox="1"/>
          <p:nvPr/>
        </p:nvSpPr>
        <p:spPr>
          <a:xfrm>
            <a:off x="4410829" y="3863981"/>
            <a:ext cx="2124524" cy="584775"/>
          </a:xfrm>
          <a:prstGeom prst="rect">
            <a:avLst/>
          </a:prstGeom>
          <a:noFill/>
        </p:spPr>
        <p:txBody>
          <a:bodyPr wrap="square" rtlCol="0" anchor="ctr">
            <a:spAutoFit/>
          </a:bodyPr>
          <a:lstStyle/>
          <a:p>
            <a:pPr algn="ctr" defTabSz="519442"/>
            <a:r>
              <a:rPr lang="en-US" sz="1600">
                <a:solidFill>
                  <a:srgbClr val="1F1A62"/>
                </a:solidFill>
                <a:latin typeface="Helvetica" panose="020B0604020202020204" pitchFamily="34" charset="0"/>
                <a:cs typeface="Helvetica" panose="020B0604020202020204" pitchFamily="34" charset="0"/>
              </a:rPr>
              <a:t>Unique People Reached</a:t>
            </a:r>
          </a:p>
        </p:txBody>
      </p:sp>
      <p:sp>
        <p:nvSpPr>
          <p:cNvPr id="38" name="TextBox 37">
            <a:extLst>
              <a:ext uri="{FF2B5EF4-FFF2-40B4-BE49-F238E27FC236}">
                <a16:creationId xmlns:a16="http://schemas.microsoft.com/office/drawing/2014/main" id="{3C9C142E-8F04-49BA-9E22-6353939F09CC}"/>
              </a:ext>
            </a:extLst>
          </p:cNvPr>
          <p:cNvSpPr txBox="1"/>
          <p:nvPr/>
        </p:nvSpPr>
        <p:spPr>
          <a:xfrm>
            <a:off x="4474730" y="3281502"/>
            <a:ext cx="1996723" cy="584775"/>
          </a:xfrm>
          <a:prstGeom prst="rect">
            <a:avLst/>
          </a:prstGeom>
          <a:noFill/>
        </p:spPr>
        <p:txBody>
          <a:bodyPr wrap="square" rtlCol="0">
            <a:spAutoFit/>
          </a:bodyPr>
          <a:lstStyle/>
          <a:p>
            <a:pPr algn="ctr" defTabSz="519442"/>
            <a:r>
              <a:rPr lang="en-US" sz="3200" b="1">
                <a:solidFill>
                  <a:srgbClr val="ED3C8D"/>
                </a:solidFill>
                <a:latin typeface="Helvetica" panose="020B0604020202020204" pitchFamily="34" charset="0"/>
                <a:cs typeface="Helvetica" panose="020B0604020202020204" pitchFamily="34" charset="0"/>
              </a:rPr>
              <a:t>11MM</a:t>
            </a: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105674" y="159790"/>
            <a:ext cx="6819992"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TV network implemented a broad, audience-based TV buying strategy which drove </a:t>
            </a:r>
            <a:r>
              <a:rPr kumimoji="0" lang="en-US" sz="2200" b="0" i="0" u="none" strike="noStrike" kern="1200" cap="none" spc="0" normalizeH="0" baseline="0" noProof="0">
                <a:ln>
                  <a:noFill/>
                </a:ln>
                <a:solidFill>
                  <a:srgbClr val="ED3C8D"/>
                </a:solidFill>
                <a:effectLst/>
                <a:uLnTx/>
                <a:uFillTx/>
                <a:latin typeface="Helvetica"/>
                <a:ea typeface="+mn-ea"/>
                <a:cs typeface="Helvetica"/>
              </a:rPr>
              <a:t>incremental reach </a:t>
            </a:r>
            <a:r>
              <a:rPr kumimoji="0" lang="en-US" sz="2200" b="0" i="0" u="none" strike="noStrike" kern="1200" cap="none" spc="0" normalizeH="0" baseline="0" noProof="0">
                <a:ln>
                  <a:noFill/>
                </a:ln>
                <a:solidFill>
                  <a:srgbClr val="1F1A62"/>
                </a:solidFill>
                <a:effectLst/>
                <a:uLnTx/>
                <a:uFillTx/>
                <a:latin typeface="Helvetica"/>
                <a:ea typeface="+mn-ea"/>
                <a:cs typeface="Helvetica"/>
              </a:rPr>
              <a:t>and most of the </a:t>
            </a:r>
            <a:r>
              <a:rPr lang="en-US" sz="2200">
                <a:solidFill>
                  <a:srgbClr val="1F1A62"/>
                </a:solidFill>
                <a:latin typeface="Helvetica"/>
                <a:cs typeface="Helvetica"/>
              </a:rPr>
              <a:t>total campaign’s</a:t>
            </a:r>
            <a:r>
              <a:rPr kumimoji="0" lang="en-US" sz="2200" b="0" i="0" u="none" strike="noStrike" kern="1200" cap="none" spc="0" normalizeH="0" baseline="0" noProof="0">
                <a:ln>
                  <a:noFill/>
                </a:ln>
                <a:solidFill>
                  <a:srgbClr val="1F1A62"/>
                </a:solidFill>
                <a:effectLst/>
                <a:uLnTx/>
                <a:uFillTx/>
                <a:latin typeface="Helvetica"/>
                <a:ea typeface="+mn-ea"/>
                <a:cs typeface="Helvetica"/>
              </a:rPr>
              <a:t> digital engagement</a:t>
            </a:r>
            <a:endParaRPr kumimoji="0" lang="en-US" sz="2200" b="1" i="0" u="none" strike="noStrike" kern="1200" cap="none" spc="0" normalizeH="0" baseline="0" noProof="0">
              <a:ln>
                <a:noFill/>
              </a:ln>
              <a:solidFill>
                <a:srgbClr val="1F1A62"/>
              </a:solidFill>
              <a:effectLst/>
              <a:uLnTx/>
              <a:uFillTx/>
              <a:latin typeface="Helvetica"/>
              <a:ea typeface="+mn-ea"/>
              <a:cs typeface="Helvetica"/>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25718"/>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endParaRPr kumimoji="0" lang="en-US" sz="1600" b="1" i="0" u="none" strike="noStrike" kern="1200" cap="none" spc="0" normalizeH="0" baseline="0" noProof="0">
              <a:ln>
                <a:noFill/>
              </a:ln>
              <a:solidFill>
                <a:srgbClr val="FFE900"/>
              </a:solidFill>
              <a:effectLst/>
              <a:uLnTx/>
              <a:uFillTx/>
              <a:latin typeface="Helvetica"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Entertainment</a:t>
            </a:r>
            <a:endParaRPr kumimoji="0" lang="en-US" sz="14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2" name="TextBox 31">
            <a:extLst>
              <a:ext uri="{FF2B5EF4-FFF2-40B4-BE49-F238E27FC236}">
                <a16:creationId xmlns:a16="http://schemas.microsoft.com/office/drawing/2014/main" id="{7EB407A1-6429-44E2-85A5-883D2273D711}"/>
              </a:ext>
            </a:extLst>
          </p:cNvPr>
          <p:cNvSpPr txBox="1"/>
          <p:nvPr/>
        </p:nvSpPr>
        <p:spPr>
          <a:xfrm>
            <a:off x="3984495" y="6329684"/>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Network Increases App Downloads With New TV Strategy</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p>
        </p:txBody>
      </p:sp>
      <p:pic>
        <p:nvPicPr>
          <p:cNvPr id="34" name="Picture 33" descr="Logo&#10;&#10;Description automatically generated">
            <a:extLst>
              <a:ext uri="{FF2B5EF4-FFF2-40B4-BE49-F238E27FC236}">
                <a16:creationId xmlns:a16="http://schemas.microsoft.com/office/drawing/2014/main" id="{CB75D849-A998-46F1-8985-036A5EE5CB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6498" y="75640"/>
            <a:ext cx="659201" cy="659201"/>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8192F051-9859-43FD-84D6-EBA006B38F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50675" y="1764124"/>
            <a:ext cx="1412459" cy="1412459"/>
          </a:xfrm>
          <a:prstGeom prst="rect">
            <a:avLst/>
          </a:prstGeom>
        </p:spPr>
      </p:pic>
      <p:sp>
        <p:nvSpPr>
          <p:cNvPr id="26" name="TextBox 25">
            <a:extLst>
              <a:ext uri="{FF2B5EF4-FFF2-40B4-BE49-F238E27FC236}">
                <a16:creationId xmlns:a16="http://schemas.microsoft.com/office/drawing/2014/main" id="{172F3CA4-F0FE-43DD-BD41-930F9F485D7A}"/>
              </a:ext>
            </a:extLst>
          </p:cNvPr>
          <p:cNvSpPr txBox="1"/>
          <p:nvPr/>
        </p:nvSpPr>
        <p:spPr>
          <a:xfrm>
            <a:off x="9374623" y="3863981"/>
            <a:ext cx="2564563" cy="584775"/>
          </a:xfrm>
          <a:prstGeom prst="rect">
            <a:avLst/>
          </a:prstGeom>
          <a:noFill/>
        </p:spPr>
        <p:txBody>
          <a:bodyPr wrap="square" rtlCol="0" anchor="ctr">
            <a:spAutoFit/>
          </a:bodyPr>
          <a:lstStyle/>
          <a:p>
            <a:pPr algn="ctr" defTabSz="519442"/>
            <a:r>
              <a:rPr lang="en-US" sz="1600">
                <a:solidFill>
                  <a:srgbClr val="1F1A62"/>
                </a:solidFill>
                <a:latin typeface="Helvetica" panose="020B0604020202020204" pitchFamily="34" charset="0"/>
                <a:cs typeface="Helvetica" panose="020B0604020202020204" pitchFamily="34" charset="0"/>
              </a:rPr>
              <a:t>Additional App Installs Delivered</a:t>
            </a:r>
          </a:p>
        </p:txBody>
      </p:sp>
      <p:sp>
        <p:nvSpPr>
          <p:cNvPr id="27" name="TextBox 26">
            <a:extLst>
              <a:ext uri="{FF2B5EF4-FFF2-40B4-BE49-F238E27FC236}">
                <a16:creationId xmlns:a16="http://schemas.microsoft.com/office/drawing/2014/main" id="{7DADEBF0-9F01-40BE-9ADB-BD600C450D01}"/>
              </a:ext>
            </a:extLst>
          </p:cNvPr>
          <p:cNvSpPr txBox="1"/>
          <p:nvPr/>
        </p:nvSpPr>
        <p:spPr>
          <a:xfrm>
            <a:off x="9658543" y="3281502"/>
            <a:ext cx="1996723" cy="584775"/>
          </a:xfrm>
          <a:prstGeom prst="rect">
            <a:avLst/>
          </a:prstGeom>
          <a:noFill/>
        </p:spPr>
        <p:txBody>
          <a:bodyPr wrap="square" rtlCol="0">
            <a:spAutoFit/>
          </a:bodyPr>
          <a:lstStyle/>
          <a:p>
            <a:pPr algn="ctr" defTabSz="519442"/>
            <a:r>
              <a:rPr lang="en-US" sz="3200" b="1">
                <a:solidFill>
                  <a:srgbClr val="ED3C8D"/>
                </a:solidFill>
                <a:latin typeface="Helvetica" panose="020B0604020202020204" pitchFamily="34" charset="0"/>
                <a:cs typeface="Helvetica" panose="020B0604020202020204" pitchFamily="34" charset="0"/>
              </a:rPr>
              <a:t>66%</a:t>
            </a:r>
          </a:p>
        </p:txBody>
      </p:sp>
      <p:pic>
        <p:nvPicPr>
          <p:cNvPr id="3" name="Picture 2" descr="Icon&#10;&#10;Description automatically generated">
            <a:extLst>
              <a:ext uri="{FF2B5EF4-FFF2-40B4-BE49-F238E27FC236}">
                <a16:creationId xmlns:a16="http://schemas.microsoft.com/office/drawing/2014/main" id="{F8832D9E-0966-4604-BF40-2E872E7DBD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90687" y="1764124"/>
            <a:ext cx="1412459" cy="1412459"/>
          </a:xfrm>
          <a:prstGeom prst="rect">
            <a:avLst/>
          </a:prstGeom>
        </p:spPr>
      </p:pic>
      <p:sp>
        <p:nvSpPr>
          <p:cNvPr id="29" name="TextBox 28">
            <a:extLst>
              <a:ext uri="{FF2B5EF4-FFF2-40B4-BE49-F238E27FC236}">
                <a16:creationId xmlns:a16="http://schemas.microsoft.com/office/drawing/2014/main" id="{7A2D1FCC-9ED0-4A49-94C6-8B2D3D92F037}"/>
              </a:ext>
            </a:extLst>
          </p:cNvPr>
          <p:cNvSpPr txBox="1"/>
          <p:nvPr/>
        </p:nvSpPr>
        <p:spPr>
          <a:xfrm>
            <a:off x="6614635" y="3863981"/>
            <a:ext cx="2564563" cy="338554"/>
          </a:xfrm>
          <a:prstGeom prst="rect">
            <a:avLst/>
          </a:prstGeom>
          <a:noFill/>
        </p:spPr>
        <p:txBody>
          <a:bodyPr wrap="square" rtlCol="0" anchor="ctr">
            <a:spAutoFit/>
          </a:bodyPr>
          <a:lstStyle/>
          <a:p>
            <a:pPr algn="ctr" defTabSz="519442"/>
            <a:r>
              <a:rPr lang="en-US" sz="1600">
                <a:solidFill>
                  <a:srgbClr val="1F1A62"/>
                </a:solidFill>
                <a:latin typeface="Helvetica" panose="020B0604020202020204" pitchFamily="34" charset="0"/>
                <a:cs typeface="Helvetica" panose="020B0604020202020204" pitchFamily="34" charset="0"/>
              </a:rPr>
              <a:t>More Web Visits Driven </a:t>
            </a:r>
          </a:p>
        </p:txBody>
      </p:sp>
      <p:sp>
        <p:nvSpPr>
          <p:cNvPr id="35" name="TextBox 34">
            <a:extLst>
              <a:ext uri="{FF2B5EF4-FFF2-40B4-BE49-F238E27FC236}">
                <a16:creationId xmlns:a16="http://schemas.microsoft.com/office/drawing/2014/main" id="{67B32E55-4D71-42CE-9040-AFB9C00268A3}"/>
              </a:ext>
            </a:extLst>
          </p:cNvPr>
          <p:cNvSpPr txBox="1"/>
          <p:nvPr/>
        </p:nvSpPr>
        <p:spPr>
          <a:xfrm>
            <a:off x="6898555" y="3281502"/>
            <a:ext cx="1996723" cy="584775"/>
          </a:xfrm>
          <a:prstGeom prst="rect">
            <a:avLst/>
          </a:prstGeom>
          <a:noFill/>
        </p:spPr>
        <p:txBody>
          <a:bodyPr wrap="square" rtlCol="0">
            <a:spAutoFit/>
          </a:bodyPr>
          <a:lstStyle/>
          <a:p>
            <a:pPr algn="ctr" defTabSz="519442"/>
            <a:r>
              <a:rPr lang="en-US" sz="3200" b="1">
                <a:solidFill>
                  <a:srgbClr val="ED3C8D"/>
                </a:solidFill>
                <a:latin typeface="Helvetica" panose="020B0604020202020204" pitchFamily="34" charset="0"/>
                <a:cs typeface="Helvetica" panose="020B0604020202020204" pitchFamily="34" charset="0"/>
              </a:rPr>
              <a:t>70%</a:t>
            </a:r>
          </a:p>
        </p:txBody>
      </p:sp>
      <p:sp>
        <p:nvSpPr>
          <p:cNvPr id="39" name="Rectangle: Rounded Corners 38">
            <a:extLst>
              <a:ext uri="{FF2B5EF4-FFF2-40B4-BE49-F238E27FC236}">
                <a16:creationId xmlns:a16="http://schemas.microsoft.com/office/drawing/2014/main" id="{E8B7D938-A676-4694-B767-68D3A65A61F2}"/>
              </a:ext>
            </a:extLst>
          </p:cNvPr>
          <p:cNvSpPr/>
          <p:nvPr/>
        </p:nvSpPr>
        <p:spPr>
          <a:xfrm>
            <a:off x="4110011" y="4715458"/>
            <a:ext cx="7971039" cy="862886"/>
          </a:xfrm>
          <a:prstGeom prst="roundRect">
            <a:avLst/>
          </a:prstGeom>
          <a:solidFill>
            <a:srgbClr val="E2E8F1"/>
          </a:solidFill>
          <a:ln>
            <a:solidFill>
              <a:srgbClr val="43B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A08C6C3-0DBF-4576-B1FC-AC078B322B92}"/>
              </a:ext>
            </a:extLst>
          </p:cNvPr>
          <p:cNvSpPr txBox="1"/>
          <p:nvPr/>
        </p:nvSpPr>
        <p:spPr>
          <a:xfrm>
            <a:off x="4395157" y="4731403"/>
            <a:ext cx="7400747" cy="830997"/>
          </a:xfrm>
          <a:prstGeom prst="rect">
            <a:avLst/>
          </a:prstGeom>
          <a:noFill/>
        </p:spPr>
        <p:txBody>
          <a:bodyPr wrap="square">
            <a:spAutoFit/>
          </a:bodyPr>
          <a:lstStyle/>
          <a:p>
            <a:pPr algn="ctr"/>
            <a:r>
              <a:rPr lang="en-US" sz="1600" b="0" i="0" u="none" strike="noStrike" baseline="0" dirty="0">
                <a:solidFill>
                  <a:srgbClr val="1F1A62"/>
                </a:solidFill>
                <a:latin typeface="Helvetica" panose="020B0403020202020204" pitchFamily="34" charset="0"/>
              </a:rPr>
              <a:t>With a budget of </a:t>
            </a:r>
            <a:r>
              <a:rPr lang="en-US" sz="1600" b="1" i="0" u="none" strike="noStrike" baseline="0" dirty="0">
                <a:solidFill>
                  <a:srgbClr val="1F1A62"/>
                </a:solidFill>
                <a:latin typeface="Helvetica" panose="020B0403020202020204" pitchFamily="34" charset="0"/>
              </a:rPr>
              <a:t>$150K</a:t>
            </a:r>
            <a:r>
              <a:rPr lang="en-US" sz="1600" b="0" i="0" u="none" strike="noStrike" baseline="0" dirty="0">
                <a:solidFill>
                  <a:srgbClr val="1F1A62"/>
                </a:solidFill>
                <a:latin typeface="Helvetica" panose="020B0403020202020204" pitchFamily="34" charset="0"/>
              </a:rPr>
              <a:t>, Simulmedia’s targeted campaign reached over </a:t>
            </a:r>
            <a:r>
              <a:rPr lang="en-US" sz="1600" b="1" i="0" u="none" strike="noStrike" baseline="0" dirty="0">
                <a:solidFill>
                  <a:srgbClr val="1F1A62"/>
                </a:solidFill>
                <a:latin typeface="Helvetica" panose="020B0403020202020204" pitchFamily="34" charset="0"/>
              </a:rPr>
              <a:t>11MM</a:t>
            </a:r>
            <a:r>
              <a:rPr lang="en-US" sz="1600" b="0" i="0" u="none" strike="noStrike" baseline="0" dirty="0">
                <a:solidFill>
                  <a:srgbClr val="1F1A62"/>
                </a:solidFill>
                <a:latin typeface="Helvetica" panose="020B0403020202020204" pitchFamily="34" charset="0"/>
              </a:rPr>
              <a:t> unique people, and accounted for more than </a:t>
            </a:r>
            <a:r>
              <a:rPr lang="en-US" sz="1600" b="1" i="0" u="none" strike="noStrike" baseline="0" dirty="0">
                <a:solidFill>
                  <a:srgbClr val="1F1A62"/>
                </a:solidFill>
                <a:latin typeface="Helvetica" panose="020B0403020202020204" pitchFamily="34" charset="0"/>
              </a:rPr>
              <a:t>66%</a:t>
            </a:r>
            <a:r>
              <a:rPr lang="en-US" sz="1600" b="0" i="0" u="none" strike="noStrike" baseline="0" dirty="0">
                <a:solidFill>
                  <a:srgbClr val="1F1A62"/>
                </a:solidFill>
                <a:latin typeface="Helvetica" panose="020B0403020202020204" pitchFamily="34" charset="0"/>
              </a:rPr>
              <a:t> of the total app installs attributable to the campaign, as well as over </a:t>
            </a:r>
            <a:r>
              <a:rPr lang="en-US" sz="1600" b="1" i="0" u="none" strike="noStrike" baseline="0" dirty="0">
                <a:solidFill>
                  <a:srgbClr val="1F1A62"/>
                </a:solidFill>
                <a:latin typeface="Helvetica" panose="020B0403020202020204" pitchFamily="34" charset="0"/>
              </a:rPr>
              <a:t>70%</a:t>
            </a:r>
            <a:r>
              <a:rPr lang="en-US" sz="1600" b="0" i="0" u="none" strike="noStrike" baseline="0" dirty="0">
                <a:solidFill>
                  <a:srgbClr val="1F1A62"/>
                </a:solidFill>
                <a:latin typeface="Helvetica" panose="020B0403020202020204" pitchFamily="34" charset="0"/>
              </a:rPr>
              <a:t> of the website visits.</a:t>
            </a:r>
            <a:endParaRPr lang="en-US" sz="1600" dirty="0">
              <a:solidFill>
                <a:srgbClr val="1F1A62"/>
              </a:solidFill>
              <a:latin typeface="Helvetica" panose="020B0403020202020204" pitchFamily="34" charset="0"/>
            </a:endParaRPr>
          </a:p>
        </p:txBody>
      </p:sp>
      <p:sp>
        <p:nvSpPr>
          <p:cNvPr id="31" name="Rectangle 30">
            <a:extLst>
              <a:ext uri="{FF2B5EF4-FFF2-40B4-BE49-F238E27FC236}">
                <a16:creationId xmlns:a16="http://schemas.microsoft.com/office/drawing/2014/main" id="{67D2D927-AE90-4290-BFE2-CA51BDD6F388}"/>
              </a:ext>
            </a:extLst>
          </p:cNvPr>
          <p:cNvSpPr/>
          <p:nvPr/>
        </p:nvSpPr>
        <p:spPr>
          <a:xfrm>
            <a:off x="170666" y="1052616"/>
            <a:ext cx="3844122" cy="52629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indent="-285750">
              <a:buBlip>
                <a:blip r:embed="rId8"/>
              </a:buBlip>
              <a:defRPr/>
            </a:pPr>
            <a:r>
              <a:rPr lang="en-US" sz="1100" dirty="0">
                <a:solidFill>
                  <a:srgbClr val="1F1A62"/>
                </a:solidFill>
                <a:latin typeface="Helvetica"/>
              </a:rPr>
              <a:t>A national TV network wanted to increase engagement with its digital content (website visits and app downloads) and sought an efficient way to find viewers beyond those they were able to reach with on-network promotion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Using their software platform, Simulmedia created a customized target audience and, after matching the audience with their nationally representative viewing panel, executed an audience-based campaign that ran on 56 other TV networks. The TV network also ran a simultaneous on-air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A custom </a:t>
            </a:r>
            <a:r>
              <a:rPr lang="en-US" sz="1100" dirty="0">
                <a:solidFill>
                  <a:srgbClr val="1F1A62"/>
                </a:solidFill>
                <a:latin typeface="Helvetica"/>
                <a:cs typeface="Helvetica"/>
              </a:rPr>
              <a:t>target built in Simulmedia’s platform that combined multiple attributes and specific viewing behaviors</a:t>
            </a:r>
            <a:endParaRPr kumimoji="0" lang="en-US" sz="11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The broad-based, audience-targeted buy </a:t>
            </a:r>
            <a:r>
              <a:rPr kumimoji="0" lang="en-US" sz="1100" b="0" i="0" u="none" strike="noStrike" kern="1200" cap="none" spc="0" normalizeH="0" baseline="0" noProof="0" dirty="0">
                <a:ln>
                  <a:noFill/>
                </a:ln>
                <a:solidFill>
                  <a:srgbClr val="ED3C8D"/>
                </a:solidFill>
                <a:effectLst/>
                <a:uLnTx/>
                <a:uFillTx/>
                <a:latin typeface="Helvetica"/>
                <a:ea typeface="+mn-ea"/>
                <a:cs typeface="Helvetica"/>
              </a:rPr>
              <a:t>drove incremental reach</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and an </a:t>
            </a:r>
            <a:r>
              <a:rPr kumimoji="0" lang="en-US" sz="1100" b="0" i="0" u="none" strike="noStrike" kern="1200" cap="none" spc="0" normalizeH="0" baseline="0" noProof="0" dirty="0">
                <a:ln>
                  <a:noFill/>
                </a:ln>
                <a:solidFill>
                  <a:srgbClr val="ED3C8D"/>
                </a:solidFill>
                <a:effectLst/>
                <a:uLnTx/>
                <a:uFillTx/>
                <a:latin typeface="Helvetica"/>
                <a:ea typeface="+mn-ea"/>
                <a:cs typeface="Helvetica"/>
              </a:rPr>
              <a:t>outsized number of website visitations and app installs</a:t>
            </a:r>
          </a:p>
          <a:p>
            <a:pPr marL="742950" lvl="1" indent="-285750">
              <a:buBlip>
                <a:blip r:embed="rId8"/>
              </a:buBlip>
              <a:defRPr/>
            </a:pPr>
            <a:r>
              <a:rPr lang="en-US" sz="1000" dirty="0">
                <a:solidFill>
                  <a:srgbClr val="1F1A62"/>
                </a:solidFill>
                <a:latin typeface="Helvetica"/>
                <a:cs typeface="Helvetica"/>
              </a:rPr>
              <a:t>Based on these results, </a:t>
            </a:r>
            <a:r>
              <a:rPr lang="en-US" sz="1000">
                <a:solidFill>
                  <a:srgbClr val="1F1A62"/>
                </a:solidFill>
                <a:latin typeface="Helvetica"/>
                <a:cs typeface="Helvetica"/>
              </a:rPr>
              <a:t>the network </a:t>
            </a:r>
            <a:r>
              <a:rPr lang="en-US" sz="1000" dirty="0">
                <a:solidFill>
                  <a:srgbClr val="1F1A62"/>
                </a:solidFill>
                <a:latin typeface="Helvetica"/>
                <a:cs typeface="Helvetica"/>
              </a:rPr>
              <a:t>was able to optimize future campaigns and increase digital engagement</a:t>
            </a:r>
            <a:r>
              <a:rPr kumimoji="0" lang="en-US" sz="1000" b="0" i="0" u="none" strike="noStrike" kern="1200" cap="none" spc="0" normalizeH="0" baseline="0" noProof="0" dirty="0">
                <a:ln>
                  <a:noFill/>
                </a:ln>
                <a:solidFill>
                  <a:srgbClr val="1F1A62"/>
                </a:solidFill>
                <a:effectLst/>
                <a:uLnTx/>
                <a:uFillTx/>
                <a:latin typeface="Helvetica"/>
                <a:ea typeface="+mn-ea"/>
                <a:cs typeface="Helvetica"/>
              </a:rPr>
              <a:t> </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Simulmedia / Data-driven linear</a:t>
            </a:r>
            <a:endParaRPr kumimoji="0" lang="en-US" sz="400" b="1" i="0" u="none" strike="noStrike" kern="1200" cap="none" spc="0" normalizeH="0" baseline="0" noProof="0" dirty="0">
              <a:ln>
                <a:noFill/>
              </a:ln>
              <a:solidFill>
                <a:srgbClr val="1F1A62"/>
              </a:solidFill>
              <a:effectLst/>
              <a:uLnTx/>
              <a:uFillTx/>
              <a:latin typeface="Helvetica"/>
              <a:ea typeface="+mn-ea"/>
              <a:cs typeface="Helvetica"/>
            </a:endParaRPr>
          </a:p>
        </p:txBody>
      </p:sp>
      <p:pic>
        <p:nvPicPr>
          <p:cNvPr id="36" name="Picture 35">
            <a:extLst>
              <a:ext uri="{FF2B5EF4-FFF2-40B4-BE49-F238E27FC236}">
                <a16:creationId xmlns:a16="http://schemas.microsoft.com/office/drawing/2014/main" id="{3FF35147-33F2-444C-B7BB-1FA22C4779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6435" y="6245329"/>
            <a:ext cx="2435749" cy="191261"/>
          </a:xfrm>
          <a:prstGeom prst="rect">
            <a:avLst/>
          </a:prstGeom>
        </p:spPr>
      </p:pic>
    </p:spTree>
    <p:extLst>
      <p:ext uri="{BB962C8B-B14F-4D97-AF65-F5344CB8AC3E}">
        <p14:creationId xmlns:p14="http://schemas.microsoft.com/office/powerpoint/2010/main" val="186869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6" name="Rectangle 25">
            <a:extLst>
              <a:ext uri="{FF2B5EF4-FFF2-40B4-BE49-F238E27FC236}">
                <a16:creationId xmlns:a16="http://schemas.microsoft.com/office/drawing/2014/main" id="{7B3289EA-C1B0-480E-BF83-751DD804AF5C}"/>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14788" y="185974"/>
            <a:ext cx="6916936"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home improvement </a:t>
            </a:r>
            <a:r>
              <a:rPr lang="en-US" sz="2200">
                <a:solidFill>
                  <a:srgbClr val="1F1A62"/>
                </a:solidFill>
                <a:latin typeface="Helvetica"/>
              </a:rPr>
              <a:t>brand drove double-digit incremental </a:t>
            </a:r>
            <a:r>
              <a:rPr lang="en-US" sz="2200">
                <a:solidFill>
                  <a:srgbClr val="ED3C8D"/>
                </a:solidFill>
                <a:latin typeface="Helvetica"/>
              </a:rPr>
              <a:t>reach</a:t>
            </a:r>
            <a:r>
              <a:rPr lang="en-US" sz="2200">
                <a:solidFill>
                  <a:srgbClr val="1F1A62"/>
                </a:solidFill>
                <a:latin typeface="Helvetica"/>
              </a:rPr>
              <a:t> and decreased their </a:t>
            </a:r>
            <a:r>
              <a:rPr lang="en-US" sz="2200">
                <a:solidFill>
                  <a:srgbClr val="ED3C8D"/>
                </a:solidFill>
                <a:latin typeface="Helvetica"/>
              </a:rPr>
              <a:t>cost-per-visit</a:t>
            </a:r>
            <a:r>
              <a:rPr lang="en-US" sz="2200">
                <a:solidFill>
                  <a:srgbClr val="1F1A62"/>
                </a:solidFill>
                <a:latin typeface="Helvetica"/>
              </a:rPr>
              <a:t> through an optimized buy</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25717"/>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Home Improvement</a:t>
            </a:r>
          </a:p>
        </p:txBody>
      </p:sp>
      <p:sp>
        <p:nvSpPr>
          <p:cNvPr id="32" name="TextBox 31">
            <a:extLst>
              <a:ext uri="{FF2B5EF4-FFF2-40B4-BE49-F238E27FC236}">
                <a16:creationId xmlns:a16="http://schemas.microsoft.com/office/drawing/2014/main" id="{DE5DEA5A-153C-4DBC-B17F-B2DD31ADCDCA}"/>
              </a:ext>
            </a:extLst>
          </p:cNvPr>
          <p:cNvSpPr txBox="1"/>
          <p:nvPr/>
        </p:nvSpPr>
        <p:spPr>
          <a:xfrm>
            <a:off x="3984308" y="6321049"/>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How Simulmedia Drove Growth for a Leading Home Improvement Brand</a:t>
            </a:r>
          </a:p>
        </p:txBody>
      </p:sp>
      <p:pic>
        <p:nvPicPr>
          <p:cNvPr id="5" name="Picture 4" descr="Icon&#10;&#10;Description automatically generated">
            <a:extLst>
              <a:ext uri="{FF2B5EF4-FFF2-40B4-BE49-F238E27FC236}">
                <a16:creationId xmlns:a16="http://schemas.microsoft.com/office/drawing/2014/main" id="{ABB45F39-D7FF-47F2-BDB7-2A32612086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5005" y="61456"/>
            <a:ext cx="688194" cy="688194"/>
          </a:xfrm>
          <a:prstGeom prst="rect">
            <a:avLst/>
          </a:prstGeom>
          <a:noFill/>
          <a:ln>
            <a:noFill/>
          </a:ln>
        </p:spPr>
      </p:pic>
      <p:grpSp>
        <p:nvGrpSpPr>
          <p:cNvPr id="7" name="Group 6">
            <a:extLst>
              <a:ext uri="{FF2B5EF4-FFF2-40B4-BE49-F238E27FC236}">
                <a16:creationId xmlns:a16="http://schemas.microsoft.com/office/drawing/2014/main" id="{979FAD97-FFAB-4BEB-8250-153490C976AC}"/>
              </a:ext>
            </a:extLst>
          </p:cNvPr>
          <p:cNvGrpSpPr/>
          <p:nvPr/>
        </p:nvGrpSpPr>
        <p:grpSpPr>
          <a:xfrm>
            <a:off x="5250180" y="5266025"/>
            <a:ext cx="5737860" cy="733191"/>
            <a:chOff x="5250180" y="5095252"/>
            <a:chExt cx="5737860" cy="905859"/>
          </a:xfrm>
        </p:grpSpPr>
        <p:sp>
          <p:nvSpPr>
            <p:cNvPr id="45" name="Rectangle: Rounded Corners 44">
              <a:extLst>
                <a:ext uri="{FF2B5EF4-FFF2-40B4-BE49-F238E27FC236}">
                  <a16:creationId xmlns:a16="http://schemas.microsoft.com/office/drawing/2014/main" id="{537F8BC7-CAF5-41F8-80D7-320C55E8C507}"/>
                </a:ext>
              </a:extLst>
            </p:cNvPr>
            <p:cNvSpPr/>
            <p:nvPr/>
          </p:nvSpPr>
          <p:spPr>
            <a:xfrm>
              <a:off x="5250180" y="5095252"/>
              <a:ext cx="5737860" cy="895919"/>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Google Shape;195;p34">
              <a:extLst>
                <a:ext uri="{FF2B5EF4-FFF2-40B4-BE49-F238E27FC236}">
                  <a16:creationId xmlns:a16="http://schemas.microsoft.com/office/drawing/2014/main" id="{3FDD3C84-6972-4286-A498-294CA279D9C8}"/>
                </a:ext>
              </a:extLst>
            </p:cNvPr>
            <p:cNvSpPr txBox="1"/>
            <p:nvPr/>
          </p:nvSpPr>
          <p:spPr>
            <a:xfrm>
              <a:off x="5372100" y="5105191"/>
              <a:ext cx="5559623" cy="89592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Since activating and optimizing with Simulmedia, </a:t>
              </a: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the brand has seen their </a:t>
              </a:r>
              <a:r>
                <a:rPr kumimoji="0" lang="en" sz="1400" b="1"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rPr>
                <a:t>cost-per-visit </a:t>
              </a:r>
              <a:r>
                <a:rPr kumimoji="0" lang="en-US" sz="1400" b="1"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rPr>
                <a:t>decrease by 49%</a:t>
              </a:r>
              <a:endParaRPr kumimoji="0" lang="en-US" sz="1400" b="0" i="0" u="none" strike="noStrike" kern="0" cap="none" spc="0" normalizeH="0" baseline="0" noProof="0">
                <a:ln>
                  <a:noFill/>
                </a:ln>
                <a:solidFill>
                  <a:srgbClr val="ED3C8D"/>
                </a:solidFill>
                <a:effectLst/>
                <a:uLnTx/>
                <a:uFillTx/>
                <a:latin typeface="Helvetica" panose="020B0604020202020204" pitchFamily="34" charset="0"/>
                <a:ea typeface="Open Sans"/>
                <a:cs typeface="Helvetica" panose="020B0604020202020204" pitchFamily="34" charset="0"/>
                <a:sym typeface="Open Sans"/>
              </a:endParaRPr>
            </a:p>
          </p:txBody>
        </p:sp>
      </p:grpSp>
      <p:sp>
        <p:nvSpPr>
          <p:cNvPr id="36" name="Google Shape;224;p35">
            <a:extLst>
              <a:ext uri="{FF2B5EF4-FFF2-40B4-BE49-F238E27FC236}">
                <a16:creationId xmlns:a16="http://schemas.microsoft.com/office/drawing/2014/main" id="{D9F6A7BC-2558-4E75-879B-386137CBC11D}"/>
              </a:ext>
            </a:extLst>
          </p:cNvPr>
          <p:cNvSpPr/>
          <p:nvPr/>
        </p:nvSpPr>
        <p:spPr>
          <a:xfrm>
            <a:off x="7553057" y="1944828"/>
            <a:ext cx="3277132" cy="3190299"/>
          </a:xfrm>
          <a:prstGeom prst="ellipse">
            <a:avLst/>
          </a:prstGeom>
          <a:solidFill>
            <a:srgbClr val="1F1A62">
              <a:alpha val="9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Arial"/>
            </a:endParaRPr>
          </a:p>
        </p:txBody>
      </p:sp>
      <p:sp>
        <p:nvSpPr>
          <p:cNvPr id="38" name="Google Shape;225;p35">
            <a:extLst>
              <a:ext uri="{FF2B5EF4-FFF2-40B4-BE49-F238E27FC236}">
                <a16:creationId xmlns:a16="http://schemas.microsoft.com/office/drawing/2014/main" id="{59A58EDC-9366-4C66-8C63-6C1ABC9A2DE9}"/>
              </a:ext>
            </a:extLst>
          </p:cNvPr>
          <p:cNvSpPr/>
          <p:nvPr/>
        </p:nvSpPr>
        <p:spPr>
          <a:xfrm>
            <a:off x="5691657" y="2187200"/>
            <a:ext cx="2781884" cy="2705554"/>
          </a:xfrm>
          <a:prstGeom prst="ellipse">
            <a:avLst/>
          </a:prstGeom>
          <a:solidFill>
            <a:srgbClr val="ED3C8D">
              <a:alpha val="9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Arial"/>
            </a:endParaRPr>
          </a:p>
        </p:txBody>
      </p:sp>
      <p:sp>
        <p:nvSpPr>
          <p:cNvPr id="40" name="Google Shape;226;p35">
            <a:extLst>
              <a:ext uri="{FF2B5EF4-FFF2-40B4-BE49-F238E27FC236}">
                <a16:creationId xmlns:a16="http://schemas.microsoft.com/office/drawing/2014/main" id="{BD16E27F-8303-49EE-9A2F-86A740F2D15A}"/>
              </a:ext>
            </a:extLst>
          </p:cNvPr>
          <p:cNvSpPr txBox="1"/>
          <p:nvPr/>
        </p:nvSpPr>
        <p:spPr>
          <a:xfrm>
            <a:off x="9243584" y="3129777"/>
            <a:ext cx="1482400" cy="66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70%</a:t>
            </a: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Unique to Base</a:t>
            </a:r>
          </a:p>
        </p:txBody>
      </p:sp>
      <p:sp>
        <p:nvSpPr>
          <p:cNvPr id="41" name="Google Shape;227;p35">
            <a:extLst>
              <a:ext uri="{FF2B5EF4-FFF2-40B4-BE49-F238E27FC236}">
                <a16:creationId xmlns:a16="http://schemas.microsoft.com/office/drawing/2014/main" id="{08AE33CD-7C46-43DD-88F9-7994CE90EBF0}"/>
              </a:ext>
            </a:extLst>
          </p:cNvPr>
          <p:cNvSpPr txBox="1"/>
          <p:nvPr/>
        </p:nvSpPr>
        <p:spPr>
          <a:xfrm>
            <a:off x="7664393" y="3129777"/>
            <a:ext cx="987615" cy="66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9%</a:t>
            </a: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US"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Reached by Both</a:t>
            </a:r>
          </a:p>
        </p:txBody>
      </p:sp>
      <p:sp>
        <p:nvSpPr>
          <p:cNvPr id="42" name="Google Shape;228;p35">
            <a:extLst>
              <a:ext uri="{FF2B5EF4-FFF2-40B4-BE49-F238E27FC236}">
                <a16:creationId xmlns:a16="http://schemas.microsoft.com/office/drawing/2014/main" id="{37B2A1D2-E53B-40A4-A1EA-841DD24D88E7}"/>
              </a:ext>
            </a:extLst>
          </p:cNvPr>
          <p:cNvSpPr txBox="1"/>
          <p:nvPr/>
        </p:nvSpPr>
        <p:spPr>
          <a:xfrm>
            <a:off x="5870124" y="3129777"/>
            <a:ext cx="1758400" cy="66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21%</a:t>
            </a:r>
            <a:endParaRPr kumimoji="0" sz="2000" b="1"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endParaRP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rPr>
              <a:t>Unique to Simulmedia</a:t>
            </a:r>
            <a:endParaRPr kumimoji="0" sz="1200" b="0" i="0" u="none" strike="noStrike" kern="0" cap="none" spc="0" normalizeH="0" baseline="0" noProof="0">
              <a:ln>
                <a:noFill/>
              </a:ln>
              <a:solidFill>
                <a:prstClr val="white"/>
              </a:solidFill>
              <a:effectLst/>
              <a:uLnTx/>
              <a:uFillTx/>
              <a:latin typeface="Helvetica" panose="020B0604020202020204" pitchFamily="34" charset="0"/>
              <a:ea typeface="Open Sans"/>
              <a:cs typeface="Helvetica" panose="020B0604020202020204" pitchFamily="34" charset="0"/>
              <a:sym typeface="Open Sans"/>
            </a:endParaRPr>
          </a:p>
        </p:txBody>
      </p:sp>
      <p:sp>
        <p:nvSpPr>
          <p:cNvPr id="44" name="Google Shape;229;p35">
            <a:extLst>
              <a:ext uri="{FF2B5EF4-FFF2-40B4-BE49-F238E27FC236}">
                <a16:creationId xmlns:a16="http://schemas.microsoft.com/office/drawing/2014/main" id="{2DFFA27E-989C-4E1D-8715-9EABA7DB901E}"/>
              </a:ext>
            </a:extLst>
          </p:cNvPr>
          <p:cNvSpPr txBox="1"/>
          <p:nvPr/>
        </p:nvSpPr>
        <p:spPr>
          <a:xfrm>
            <a:off x="4014788" y="1335485"/>
            <a:ext cx="8177212" cy="667999"/>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00" b="1" i="0" u="sng"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Custom Target Audience Reach: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rPr>
              <a:t>Optimized Audience-Based vs. Direct Response TV Plan </a:t>
            </a:r>
            <a:endParaRPr kumimoji="0" sz="1400" b="0" i="0" u="none" strike="noStrike" kern="0" cap="none" spc="0" normalizeH="0" baseline="0" noProof="0">
              <a:ln>
                <a:noFill/>
              </a:ln>
              <a:solidFill>
                <a:srgbClr val="1F1A62"/>
              </a:solidFill>
              <a:effectLst/>
              <a:uLnTx/>
              <a:uFillTx/>
              <a:latin typeface="Helvetica" panose="020B0604020202020204" pitchFamily="34" charset="0"/>
              <a:ea typeface="Open Sans"/>
              <a:cs typeface="Helvetica" panose="020B0604020202020204" pitchFamily="34" charset="0"/>
              <a:sym typeface="Open Sans"/>
            </a:endParaRPr>
          </a:p>
        </p:txBody>
      </p:sp>
      <p:sp>
        <p:nvSpPr>
          <p:cNvPr id="22" name="Rectangle 21">
            <a:extLst>
              <a:ext uri="{FF2B5EF4-FFF2-40B4-BE49-F238E27FC236}">
                <a16:creationId xmlns:a16="http://schemas.microsoft.com/office/drawing/2014/main" id="{A668827D-73F8-4C08-A6ED-A04534787428}"/>
              </a:ext>
            </a:extLst>
          </p:cNvPr>
          <p:cNvSpPr/>
          <p:nvPr/>
        </p:nvSpPr>
        <p:spPr>
          <a:xfrm>
            <a:off x="170666" y="1052616"/>
            <a:ext cx="3844122" cy="535531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home improvement company was looking for a complement to their Direct Response (DR) TV buying strategy to find a solution that could reach more of their potential customers</a:t>
            </a:r>
            <a:r>
              <a:rPr lang="en-US" sz="1200">
                <a:solidFill>
                  <a:srgbClr val="1F1A62"/>
                </a:solidFill>
                <a:latin typeface="Helvetica"/>
                <a:cs typeface="Helvetica"/>
              </a:rPr>
              <a:t> for a lower cost</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Simulmedia utilized their patented predictive technology and direct integrations with national TV networks to maximize reach against the brand’s custom target audience. Within the approach, Simulmedia consistently optimized for incremental reach while also driving the cost-per-visit (CPV)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Home Target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data-driven linear TV campaign achieved an </a:t>
            </a:r>
            <a:r>
              <a:rPr kumimoji="0" lang="en-US" sz="1200" b="0" i="0" u="none" strike="noStrike" kern="1200" cap="none" spc="0" normalizeH="0" baseline="0" noProof="0">
                <a:ln>
                  <a:noFill/>
                </a:ln>
                <a:solidFill>
                  <a:srgbClr val="ED3C8D"/>
                </a:solidFill>
                <a:effectLst/>
                <a:uLnTx/>
                <a:uFillTx/>
                <a:latin typeface="Helvetica"/>
                <a:ea typeface="+mn-ea"/>
                <a:cs typeface="Helvetica"/>
              </a:rPr>
              <a:t>incremental reach of 21% with just 5% of the budget the DRTV plan</a:t>
            </a:r>
            <a:r>
              <a:rPr kumimoji="0" lang="en-US" sz="1200" b="0" i="0" u="none" strike="noStrike" kern="1200" cap="none" spc="0" normalizeH="0" baseline="0" noProof="0">
                <a:ln>
                  <a:noFill/>
                </a:ln>
                <a:solidFill>
                  <a:srgbClr val="1F1A62"/>
                </a:solidFill>
                <a:effectLst/>
                <a:uLnTx/>
                <a:uFillTx/>
                <a:latin typeface="Helvetica"/>
                <a:ea typeface="+mn-ea"/>
                <a:cs typeface="Helvetica"/>
              </a:rPr>
              <a:t> had, and the brand has also seen their </a:t>
            </a:r>
            <a:r>
              <a:rPr kumimoji="0" lang="en-US" sz="1200" b="0" i="0" u="none" strike="noStrike" kern="1200" cap="none" spc="0" normalizeH="0" baseline="0" noProof="0">
                <a:ln>
                  <a:noFill/>
                </a:ln>
                <a:solidFill>
                  <a:srgbClr val="ED3C8D"/>
                </a:solidFill>
                <a:effectLst/>
                <a:uLnTx/>
                <a:uFillTx/>
                <a:latin typeface="Helvetica"/>
                <a:ea typeface="+mn-ea"/>
                <a:cs typeface="Helvetica"/>
              </a:rPr>
              <a:t>CPV decreased by 49%</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Simulmedia / Data-driven linear</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27" name="Picture 26">
            <a:extLst>
              <a:ext uri="{FF2B5EF4-FFF2-40B4-BE49-F238E27FC236}">
                <a16:creationId xmlns:a16="http://schemas.microsoft.com/office/drawing/2014/main" id="{41FD3EE6-27FF-4BA3-B805-57162BFA2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6435" y="6245329"/>
            <a:ext cx="2435749" cy="191261"/>
          </a:xfrm>
          <a:prstGeom prst="rect">
            <a:avLst/>
          </a:prstGeom>
        </p:spPr>
      </p:pic>
    </p:spTree>
    <p:extLst>
      <p:ext uri="{BB962C8B-B14F-4D97-AF65-F5344CB8AC3E}">
        <p14:creationId xmlns:p14="http://schemas.microsoft.com/office/powerpoint/2010/main" val="1485616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4643" y="395123"/>
            <a:ext cx="114625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Eight proven strategies and tactics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in successful audience-based TV buying campaigns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E85E1BE0-9366-4EF9-B63B-83395A6E3F9B}"/>
              </a:ext>
            </a:extLst>
          </p:cNvPr>
          <p:cNvSpPr/>
          <p:nvPr/>
        </p:nvSpPr>
        <p:spPr>
          <a:xfrm>
            <a:off x="213097"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Understand your consumer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their behaviors</a:t>
            </a:r>
          </a:p>
        </p:txBody>
      </p:sp>
      <p:sp>
        <p:nvSpPr>
          <p:cNvPr id="19" name="Rectangle 18">
            <a:extLst>
              <a:ext uri="{FF2B5EF4-FFF2-40B4-BE49-F238E27FC236}">
                <a16:creationId xmlns:a16="http://schemas.microsoft.com/office/drawing/2014/main" id="{19DF1876-106C-4342-9C91-329825608BD1}"/>
              </a:ext>
            </a:extLst>
          </p:cNvPr>
          <p:cNvSpPr/>
          <p:nvPr/>
        </p:nvSpPr>
        <p:spPr>
          <a:xfrm>
            <a:off x="3138968"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Utilize 1</a:t>
            </a:r>
            <a:r>
              <a:rPr kumimoji="0" lang="en-US" sz="1800" b="1" i="0" u="none" strike="noStrike" kern="1200" cap="none" spc="0" normalizeH="0" baseline="30000" noProof="0">
                <a:ln>
                  <a:noFill/>
                </a:ln>
                <a:solidFill>
                  <a:prstClr val="white"/>
                </a:solidFill>
                <a:effectLst/>
                <a:uLnTx/>
                <a:uFillTx/>
                <a:latin typeface="Helvetica" panose="020B0403020202020204" pitchFamily="34" charset="0"/>
                <a:ea typeface="+mn-ea"/>
                <a:cs typeface="+mn-cs"/>
              </a:rPr>
              <a:t>st</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2</a:t>
            </a:r>
            <a:r>
              <a:rPr kumimoji="0" lang="en-US" sz="1800" b="1" i="0" u="none" strike="noStrike" kern="1200" cap="none" spc="0" normalizeH="0" baseline="30000" noProof="0">
                <a:ln>
                  <a:noFill/>
                </a:ln>
                <a:solidFill>
                  <a:prstClr val="white"/>
                </a:solidFill>
                <a:effectLst/>
                <a:uLnTx/>
                <a:uFillTx/>
                <a:latin typeface="Helvetica" panose="020B0403020202020204" pitchFamily="34" charset="0"/>
                <a:ea typeface="+mn-ea"/>
                <a:cs typeface="+mn-cs"/>
              </a:rPr>
              <a:t>nd</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and/or 3</a:t>
            </a:r>
            <a:r>
              <a:rPr kumimoji="0" lang="en-US" sz="1800" b="1" i="0" u="none" strike="noStrike" kern="1200" cap="none" spc="0" normalizeH="0" baseline="30000" noProof="0">
                <a:ln>
                  <a:noFill/>
                </a:ln>
                <a:solidFill>
                  <a:prstClr val="white"/>
                </a:solidFill>
                <a:effectLst/>
                <a:uLnTx/>
                <a:uFillTx/>
                <a:latin typeface="Helvetica" panose="020B0403020202020204" pitchFamily="34" charset="0"/>
                <a:ea typeface="+mn-ea"/>
                <a:cs typeface="+mn-cs"/>
              </a:rPr>
              <a:t>rd</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party data &amp; tools for targeting and measurement</a:t>
            </a:r>
          </a:p>
        </p:txBody>
      </p:sp>
      <p:sp>
        <p:nvSpPr>
          <p:cNvPr id="20" name="Rectangle 19">
            <a:extLst>
              <a:ext uri="{FF2B5EF4-FFF2-40B4-BE49-F238E27FC236}">
                <a16:creationId xmlns:a16="http://schemas.microsoft.com/office/drawing/2014/main" id="{926B7E4D-37A7-4DBC-A415-9FF82F8965BD}"/>
              </a:ext>
            </a:extLst>
          </p:cNvPr>
          <p:cNvSpPr/>
          <p:nvPr/>
        </p:nvSpPr>
        <p:spPr>
          <a:xfrm>
            <a:off x="6153614"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Consider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cross-platform opportunities</a:t>
            </a:r>
          </a:p>
        </p:txBody>
      </p:sp>
      <p:sp>
        <p:nvSpPr>
          <p:cNvPr id="21" name="Rectangle 20">
            <a:extLst>
              <a:ext uri="{FF2B5EF4-FFF2-40B4-BE49-F238E27FC236}">
                <a16:creationId xmlns:a16="http://schemas.microsoft.com/office/drawing/2014/main" id="{4B921B4E-80AF-4B69-B8F5-350EDB83AC56}"/>
              </a:ext>
            </a:extLst>
          </p:cNvPr>
          <p:cNvSpPr/>
          <p:nvPr/>
        </p:nvSpPr>
        <p:spPr>
          <a:xfrm>
            <a:off x="9159133"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Implement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‘test and learn’ campaigns</a:t>
            </a:r>
          </a:p>
        </p:txBody>
      </p:sp>
      <p:sp>
        <p:nvSpPr>
          <p:cNvPr id="22" name="Rectangle 21">
            <a:extLst>
              <a:ext uri="{FF2B5EF4-FFF2-40B4-BE49-F238E27FC236}">
                <a16:creationId xmlns:a16="http://schemas.microsoft.com/office/drawing/2014/main" id="{82792E10-A4B5-486F-8C97-04DAE8DB88E9}"/>
              </a:ext>
            </a:extLst>
          </p:cNvPr>
          <p:cNvSpPr/>
          <p:nvPr/>
        </p:nvSpPr>
        <p:spPr>
          <a:xfrm>
            <a:off x="223452"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Buy a broad &amp; deep schedule of TV networks</a:t>
            </a:r>
          </a:p>
        </p:txBody>
      </p:sp>
      <p:sp>
        <p:nvSpPr>
          <p:cNvPr id="24" name="Rectangle 23">
            <a:extLst>
              <a:ext uri="{FF2B5EF4-FFF2-40B4-BE49-F238E27FC236}">
                <a16:creationId xmlns:a16="http://schemas.microsoft.com/office/drawing/2014/main" id="{2E1658E4-4F96-49B9-BC7D-9FCAF340D378}"/>
              </a:ext>
            </a:extLst>
          </p:cNvPr>
          <p:cNvSpPr/>
          <p:nvPr/>
        </p:nvSpPr>
        <p:spPr>
          <a:xfrm>
            <a:off x="3149323"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Effective targeting improves cost efficiencies which maximizes ROI</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E0CE89BC-0E37-4088-AFDD-EF350453FB7D}"/>
              </a:ext>
            </a:extLst>
          </p:cNvPr>
          <p:cNvSpPr/>
          <p:nvPr/>
        </p:nvSpPr>
        <p:spPr>
          <a:xfrm>
            <a:off x="6153614"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Understand which outcomes are most important to your objectives</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7" name="Rectangle 26">
            <a:extLst>
              <a:ext uri="{FF2B5EF4-FFF2-40B4-BE49-F238E27FC236}">
                <a16:creationId xmlns:a16="http://schemas.microsoft.com/office/drawing/2014/main" id="{D0AB8F22-8AF5-4549-AE90-A84F4C1F8DAD}"/>
              </a:ext>
            </a:extLst>
          </p:cNvPr>
          <p:cNvSpPr/>
          <p:nvPr/>
        </p:nvSpPr>
        <p:spPr>
          <a:xfrm>
            <a:off x="9169488"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Optimize to outcomes for your current &amp; future TV buys</a:t>
            </a:r>
          </a:p>
        </p:txBody>
      </p:sp>
    </p:spTree>
    <p:extLst>
      <p:ext uri="{BB962C8B-B14F-4D97-AF65-F5344CB8AC3E}">
        <p14:creationId xmlns:p14="http://schemas.microsoft.com/office/powerpoint/2010/main" val="3683253677"/>
      </p:ext>
    </p:extLst>
  </p:cSld>
  <p:clrMapOvr>
    <a:masterClrMapping/>
  </p:clrMapOvr>
</p:sld>
</file>

<file path=ppt/theme/theme1.xml><?xml version="1.0" encoding="utf-8"?>
<a:theme xmlns:a="http://schemas.openxmlformats.org/drawingml/2006/main" name="Effectv White">
  <a:themeElements>
    <a:clrScheme name="Effectv">
      <a:dk1>
        <a:srgbClr val="000000"/>
      </a:dk1>
      <a:lt1>
        <a:srgbClr val="FFFFFF"/>
      </a:lt1>
      <a:dk2>
        <a:srgbClr val="262626"/>
      </a:dk2>
      <a:lt2>
        <a:srgbClr val="D9D9D6"/>
      </a:lt2>
      <a:accent1>
        <a:srgbClr val="FDB913"/>
      </a:accent1>
      <a:accent2>
        <a:srgbClr val="F37021"/>
      </a:accent2>
      <a:accent3>
        <a:srgbClr val="C9234A"/>
      </a:accent3>
      <a:accent4>
        <a:srgbClr val="645FAA"/>
      </a:accent4>
      <a:accent5>
        <a:srgbClr val="0089CF"/>
      </a:accent5>
      <a:accent6>
        <a:srgbClr val="0DB14B"/>
      </a:accent6>
      <a:hlink>
        <a:srgbClr val="0089CF"/>
      </a:hlink>
      <a:folHlink>
        <a:srgbClr val="404040"/>
      </a:folHlink>
    </a:clrScheme>
    <a:fontScheme name="Effectv">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6350">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000" dirty="0" smtClean="0"/>
        </a:defPPr>
      </a:lstStyle>
    </a:txDef>
  </a:objectDefaults>
  <a:extraClrSchemeLst/>
  <a:custClrLst>
    <a:custClr name="Yellow -2">
      <a:srgbClr val="FDDE93"/>
    </a:custClr>
    <a:custClr name="Orange -2">
      <a:srgbClr val="FFBC94"/>
    </a:custClr>
    <a:custClr name="Red -2">
      <a:srgbClr val="FFA6BB"/>
    </a:custClr>
    <a:custClr name="Purple -2">
      <a:srgbClr val="CBC7FF"/>
    </a:custClr>
    <a:custClr name="Blue -2">
      <a:srgbClr val="A6E1FF"/>
    </a:custClr>
    <a:custClr name="Green -2">
      <a:srgbClr val="A6FFC7"/>
    </a:custClr>
    <a:custClr name="Dark Steel -2">
      <a:srgbClr val="6A7680"/>
    </a:custClr>
    <a:custClr name="Dark Gray -2">
      <a:srgbClr val="737373"/>
    </a:custClr>
    <a:custClr name="Steel -2">
      <a:srgbClr val="EDF7FF"/>
    </a:custClr>
    <a:custClr name="Gray -2">
      <a:srgbClr val="F2F2F2"/>
    </a:custClr>
    <a:custClr name="Yellow -1">
      <a:srgbClr val="FFCF59"/>
    </a:custClr>
    <a:custClr name="Orange -1">
      <a:srgbClr val="FF9859"/>
    </a:custClr>
    <a:custClr name="Red -1">
      <a:srgbClr val="E55C7C"/>
    </a:custClr>
    <a:custClr name="Purple -1">
      <a:srgbClr val="928CE5"/>
    </a:custClr>
    <a:custClr name="Blue -1">
      <a:srgbClr val="57B5E5"/>
    </a:custClr>
    <a:custClr name="Green -1">
      <a:srgbClr val="52D985"/>
    </a:custClr>
    <a:custClr name="Dark Steel -1">
      <a:srgbClr val="555E66"/>
    </a:custClr>
    <a:custClr name="Dark Gray -1">
      <a:srgbClr val="595959"/>
    </a:custClr>
    <a:custClr name="Steel -1">
      <a:srgbClr val="D5DEE5"/>
    </a:custClr>
    <a:custClr name="Gray -1">
      <a:srgbClr val="D9D9D9"/>
    </a:custClr>
    <a:custClr name="Yellow">
      <a:srgbClr val="FDB913"/>
    </a:custClr>
    <a:custClr name="Orange">
      <a:srgbClr val="F37021"/>
    </a:custClr>
    <a:custClr name="Red">
      <a:srgbClr val="C9234A"/>
    </a:custClr>
    <a:custClr name="Purple">
      <a:srgbClr val="645FAA"/>
    </a:custClr>
    <a:custClr name="Blue">
      <a:srgbClr val="0089CF"/>
    </a:custClr>
    <a:custClr name="Green">
      <a:srgbClr val="0DB14B"/>
    </a:custClr>
    <a:custClr name="Dark Steel">
      <a:srgbClr val="3F474D"/>
    </a:custClr>
    <a:custClr name="Dark Gray">
      <a:srgbClr val="404040"/>
    </a:custClr>
    <a:custClr name="Steel">
      <a:srgbClr val="BEC6CC"/>
    </a:custClr>
    <a:custClr name="Gray">
      <a:srgbClr val="BFBFBF"/>
    </a:custClr>
    <a:custClr name="Yellow +1">
      <a:srgbClr val="BF8C0E"/>
    </a:custClr>
    <a:custClr name="Orange +1">
      <a:srgbClr val="BF581A"/>
    </a:custClr>
    <a:custClr name="Red +1">
      <a:srgbClr val="A61D3D"/>
    </a:custClr>
    <a:custClr name="Purple +1">
      <a:srgbClr val="504C87"/>
    </a:custClr>
    <a:custClr name="Blue +1">
      <a:srgbClr val="006CA3"/>
    </a:custClr>
    <a:custClr name="Green +1">
      <a:srgbClr val="0A8A3A"/>
    </a:custClr>
    <a:custClr name="Dark Steel +1">
      <a:srgbClr val="2A2F33"/>
    </a:custClr>
    <a:custClr name="Dark Gray +1">
      <a:srgbClr val="262626"/>
    </a:custClr>
    <a:custClr name="Steel +1">
      <a:srgbClr val="A6ADB2"/>
    </a:custClr>
    <a:custClr name="Gray +1">
      <a:srgbClr val="A6A6A6"/>
    </a:custClr>
    <a:custClr name="Yellow +2">
      <a:srgbClr val="99700B"/>
    </a:custClr>
    <a:custClr name="Orange +2">
      <a:srgbClr val="99430F"/>
    </a:custClr>
    <a:custClr name="Red +2">
      <a:srgbClr val="80162F"/>
    </a:custClr>
    <a:custClr name="Purple +2">
      <a:srgbClr val="3C3966"/>
    </a:custClr>
    <a:custClr name="Blue +2">
      <a:srgbClr val="004C73"/>
    </a:custClr>
    <a:custClr name="Green +2">
      <a:srgbClr val="07662B"/>
    </a:custClr>
    <a:custClr name="Dark Steel +2">
      <a:srgbClr val="15181A"/>
    </a:custClr>
    <a:custClr name="Dark Gray +2">
      <a:srgbClr val="0D0D0D"/>
    </a:custClr>
    <a:custClr name="Steel +2">
      <a:srgbClr val="8E9499"/>
    </a:custClr>
    <a:custClr name="Gray +2">
      <a:srgbClr val="8C8C8C"/>
    </a:custClr>
  </a:custClrLst>
  <a:extLst>
    <a:ext uri="{05A4C25C-085E-4340-85A3-A5531E510DB2}">
      <thm15:themeFamily xmlns:thm15="http://schemas.microsoft.com/office/thememl/2012/main" name="Effectv_Template_V03.pptx" id="{23BE43F0-123A-C641-8BF3-C01B474882DF}" vid="{F23CE56A-D0D2-0443-91A6-86AD38CB8032}"/>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ver Title Slide">
  <a:themeElements>
    <a:clrScheme name="Custom 48">
      <a:dk1>
        <a:sysClr val="windowText" lastClr="000000"/>
      </a:dk1>
      <a:lt1>
        <a:sysClr val="window" lastClr="FFFFFF"/>
      </a:lt1>
      <a:dk2>
        <a:srgbClr val="150038"/>
      </a:dk2>
      <a:lt2>
        <a:srgbClr val="00D9FF"/>
      </a:lt2>
      <a:accent1>
        <a:srgbClr val="151F6D"/>
      </a:accent1>
      <a:accent2>
        <a:srgbClr val="81D947"/>
      </a:accent2>
      <a:accent3>
        <a:srgbClr val="0068FF"/>
      </a:accent3>
      <a:accent4>
        <a:srgbClr val="DDE4EB"/>
      </a:accent4>
      <a:accent5>
        <a:srgbClr val="007681"/>
      </a:accent5>
      <a:accent6>
        <a:srgbClr val="FF4F00"/>
      </a:accent6>
      <a:hlink>
        <a:srgbClr val="0068FF"/>
      </a:hlink>
      <a:folHlink>
        <a:srgbClr val="0068FF"/>
      </a:folHlink>
    </a:clrScheme>
    <a:fontScheme name="Custom 1">
      <a:majorFont>
        <a:latin typeface="Brown"/>
        <a:ea typeface=""/>
        <a:cs typeface=""/>
      </a:majorFont>
      <a:minorFont>
        <a:latin typeface="Brow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over Title Slide">
  <a:themeElements>
    <a:clrScheme name="Custom 48">
      <a:dk1>
        <a:sysClr val="windowText" lastClr="000000"/>
      </a:dk1>
      <a:lt1>
        <a:sysClr val="window" lastClr="FFFFFF"/>
      </a:lt1>
      <a:dk2>
        <a:srgbClr val="150038"/>
      </a:dk2>
      <a:lt2>
        <a:srgbClr val="00D9FF"/>
      </a:lt2>
      <a:accent1>
        <a:srgbClr val="151F6D"/>
      </a:accent1>
      <a:accent2>
        <a:srgbClr val="81D947"/>
      </a:accent2>
      <a:accent3>
        <a:srgbClr val="0068FF"/>
      </a:accent3>
      <a:accent4>
        <a:srgbClr val="DDE4EB"/>
      </a:accent4>
      <a:accent5>
        <a:srgbClr val="007681"/>
      </a:accent5>
      <a:accent6>
        <a:srgbClr val="FF4F00"/>
      </a:accent6>
      <a:hlink>
        <a:srgbClr val="0068FF"/>
      </a:hlink>
      <a:folHlink>
        <a:srgbClr val="0068FF"/>
      </a:folHlink>
    </a:clrScheme>
    <a:fontScheme name="Custom 1">
      <a:majorFont>
        <a:latin typeface="Brown"/>
        <a:ea typeface=""/>
        <a:cs typeface=""/>
      </a:majorFont>
      <a:minorFont>
        <a:latin typeface="Brow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Effectv White">
  <a:themeElements>
    <a:clrScheme name="Effectv">
      <a:dk1>
        <a:srgbClr val="000000"/>
      </a:dk1>
      <a:lt1>
        <a:srgbClr val="FFFFFF"/>
      </a:lt1>
      <a:dk2>
        <a:srgbClr val="262626"/>
      </a:dk2>
      <a:lt2>
        <a:srgbClr val="D9D9D6"/>
      </a:lt2>
      <a:accent1>
        <a:srgbClr val="FDB913"/>
      </a:accent1>
      <a:accent2>
        <a:srgbClr val="F37021"/>
      </a:accent2>
      <a:accent3>
        <a:srgbClr val="C9234A"/>
      </a:accent3>
      <a:accent4>
        <a:srgbClr val="645FAA"/>
      </a:accent4>
      <a:accent5>
        <a:srgbClr val="0089CF"/>
      </a:accent5>
      <a:accent6>
        <a:srgbClr val="0DB14B"/>
      </a:accent6>
      <a:hlink>
        <a:srgbClr val="0089CF"/>
      </a:hlink>
      <a:folHlink>
        <a:srgbClr val="404040"/>
      </a:folHlink>
    </a:clrScheme>
    <a:fontScheme name="Effectv">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6350">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45720" rIns="91440" bIns="45720" rtlCol="0">
        <a:spAutoFit/>
      </a:bodyPr>
      <a:lstStyle>
        <a:defPPr algn="l">
          <a:defRPr sz="1000" dirty="0" err="1" smtClean="0"/>
        </a:defPPr>
      </a:lstStyle>
    </a:txDef>
  </a:objectDefaults>
  <a:extraClrSchemeLst/>
  <a:custClrLst>
    <a:custClr name="Yellow -2">
      <a:srgbClr val="FDDE93"/>
    </a:custClr>
    <a:custClr name="Orange -2">
      <a:srgbClr val="FFBC94"/>
    </a:custClr>
    <a:custClr name="Red -2">
      <a:srgbClr val="FFA6BB"/>
    </a:custClr>
    <a:custClr name="Purple -2">
      <a:srgbClr val="CBC7FF"/>
    </a:custClr>
    <a:custClr name="Blue -2">
      <a:srgbClr val="A6E1FF"/>
    </a:custClr>
    <a:custClr name="Green -2">
      <a:srgbClr val="A6FFC7"/>
    </a:custClr>
    <a:custClr name="Dark Steel -2">
      <a:srgbClr val="6A7680"/>
    </a:custClr>
    <a:custClr name="Dark Gray -2">
      <a:srgbClr val="737373"/>
    </a:custClr>
    <a:custClr name="Steel -2">
      <a:srgbClr val="EDF7FF"/>
    </a:custClr>
    <a:custClr name="Gray -2">
      <a:srgbClr val="F2F2F2"/>
    </a:custClr>
    <a:custClr name="Yellow -1">
      <a:srgbClr val="FFCF59"/>
    </a:custClr>
    <a:custClr name="Orange -1">
      <a:srgbClr val="FF9859"/>
    </a:custClr>
    <a:custClr name="Red -1">
      <a:srgbClr val="E55C7C"/>
    </a:custClr>
    <a:custClr name="Purple -1">
      <a:srgbClr val="928CE5"/>
    </a:custClr>
    <a:custClr name="Blue -1">
      <a:srgbClr val="57B5E5"/>
    </a:custClr>
    <a:custClr name="Green -1">
      <a:srgbClr val="52D985"/>
    </a:custClr>
    <a:custClr name="Dark Steel -1">
      <a:srgbClr val="555E66"/>
    </a:custClr>
    <a:custClr name="Dark Gray -1">
      <a:srgbClr val="595959"/>
    </a:custClr>
    <a:custClr name="Steel -1">
      <a:srgbClr val="D5DEE5"/>
    </a:custClr>
    <a:custClr name="Gray -1">
      <a:srgbClr val="D9D9D9"/>
    </a:custClr>
    <a:custClr name="Yellow">
      <a:srgbClr val="FDB913"/>
    </a:custClr>
    <a:custClr name="Orange">
      <a:srgbClr val="F37021"/>
    </a:custClr>
    <a:custClr name="Red">
      <a:srgbClr val="C9234A"/>
    </a:custClr>
    <a:custClr name="Purple">
      <a:srgbClr val="645FAA"/>
    </a:custClr>
    <a:custClr name="Blue">
      <a:srgbClr val="0089CF"/>
    </a:custClr>
    <a:custClr name="Green">
      <a:srgbClr val="0DB14B"/>
    </a:custClr>
    <a:custClr name="Dark Steel">
      <a:srgbClr val="3F474D"/>
    </a:custClr>
    <a:custClr name="Dark Gray">
      <a:srgbClr val="404040"/>
    </a:custClr>
    <a:custClr name="Steel">
      <a:srgbClr val="BEC6CC"/>
    </a:custClr>
    <a:custClr name="Gray">
      <a:srgbClr val="BFBFBF"/>
    </a:custClr>
    <a:custClr name="Yellow +1">
      <a:srgbClr val="BF8C0E"/>
    </a:custClr>
    <a:custClr name="Orange +1">
      <a:srgbClr val="BF581A"/>
    </a:custClr>
    <a:custClr name="Red +1">
      <a:srgbClr val="A61D3D"/>
    </a:custClr>
    <a:custClr name="Purple +1">
      <a:srgbClr val="504C87"/>
    </a:custClr>
    <a:custClr name="Blue +1">
      <a:srgbClr val="006CA3"/>
    </a:custClr>
    <a:custClr name="Green +1">
      <a:srgbClr val="0A8A3A"/>
    </a:custClr>
    <a:custClr name="Dark Steel +1">
      <a:srgbClr val="2A2F33"/>
    </a:custClr>
    <a:custClr name="Dark Gray +1">
      <a:srgbClr val="262626"/>
    </a:custClr>
    <a:custClr name="Steel +1">
      <a:srgbClr val="A6ADB2"/>
    </a:custClr>
    <a:custClr name="Gray +1">
      <a:srgbClr val="A6A6A6"/>
    </a:custClr>
    <a:custClr name="Yellow +2">
      <a:srgbClr val="99700B"/>
    </a:custClr>
    <a:custClr name="Orange +2">
      <a:srgbClr val="99430F"/>
    </a:custClr>
    <a:custClr name="Red +2">
      <a:srgbClr val="80162F"/>
    </a:custClr>
    <a:custClr name="Purple +2">
      <a:srgbClr val="3C3966"/>
    </a:custClr>
    <a:custClr name="Blue +2">
      <a:srgbClr val="004C73"/>
    </a:custClr>
    <a:custClr name="Green +2">
      <a:srgbClr val="07662B"/>
    </a:custClr>
    <a:custClr name="Dark Steel +2">
      <a:srgbClr val="15181A"/>
    </a:custClr>
    <a:custClr name="Dark Gray +2">
      <a:srgbClr val="0D0D0D"/>
    </a:custClr>
    <a:custClr name="Steel +2">
      <a:srgbClr val="8E9499"/>
    </a:custClr>
    <a:custClr name="Gray +2">
      <a:srgbClr val="8C8C8C"/>
    </a:custClr>
  </a:custClrLst>
  <a:extLst>
    <a:ext uri="{05A4C25C-085E-4340-85A3-A5531E510DB2}">
      <thm15:themeFamily xmlns:thm15="http://schemas.microsoft.com/office/thememl/2012/main" name="Effectv_Template_V01.pptx" id="{D7C4BBEF-E7E4-EE49-8844-9B236372FABE}" vid="{29C17283-B905-7740-8DE7-8F2597ACF92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1" ma:contentTypeDescription="Create a new document." ma:contentTypeScope="" ma:versionID="3d5248cd5e3c63b3dd17a94d76e7bc1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1f48c52da0b6e488d028a7b9e2accb24"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AE54FC-8A28-4F19-8209-5BF3C5D99DDE}">
  <ds:schemaRefs>
    <ds:schemaRef ds:uri="http://schemas.microsoft.com/sharepoint/v3/contenttype/forms"/>
  </ds:schemaRefs>
</ds:datastoreItem>
</file>

<file path=customXml/itemProps2.xml><?xml version="1.0" encoding="utf-8"?>
<ds:datastoreItem xmlns:ds="http://schemas.openxmlformats.org/officeDocument/2006/customXml" ds:itemID="{77BB3FF5-DA00-4B2B-8CFD-354FCEE6505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34CF49-5F47-4342-A1F1-873F9824C256}">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209</TotalTime>
  <Words>2252</Words>
  <Application>Microsoft Office PowerPoint</Application>
  <PresentationFormat>Widescreen</PresentationFormat>
  <Paragraphs>275</Paragraphs>
  <Slides>12</Slides>
  <Notes>5</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12</vt:i4>
      </vt:variant>
    </vt:vector>
  </HeadingPairs>
  <TitlesOfParts>
    <vt:vector size="35" baseType="lpstr">
      <vt:lpstr>Arial</vt:lpstr>
      <vt:lpstr>Brown</vt:lpstr>
      <vt:lpstr>Calibri</vt:lpstr>
      <vt:lpstr>Calibri Light</vt:lpstr>
      <vt:lpstr>Century Gothic</vt:lpstr>
      <vt:lpstr>DM Sans</vt:lpstr>
      <vt:lpstr>DM Sans Medium</vt:lpstr>
      <vt:lpstr>Helvetica</vt:lpstr>
      <vt:lpstr>Helvetica Light</vt:lpstr>
      <vt:lpstr>Montserrat</vt:lpstr>
      <vt:lpstr>Montserrat Light</vt:lpstr>
      <vt:lpstr>Montserrat Medium</vt:lpstr>
      <vt:lpstr>Montserrat Semi</vt:lpstr>
      <vt:lpstr>Montserrat SemiBold</vt:lpstr>
      <vt:lpstr>Trebuchet MS</vt:lpstr>
      <vt:lpstr>Effectv White</vt:lpstr>
      <vt:lpstr>4_Office Theme</vt:lpstr>
      <vt:lpstr>2_Cover Title Slide</vt:lpstr>
      <vt:lpstr>4_Cover Title Slide</vt:lpstr>
      <vt:lpstr>1_Custom Design</vt:lpstr>
      <vt:lpstr>1_Effectv White</vt:lpstr>
      <vt:lpstr>1_Office Theme</vt:lpstr>
      <vt:lpstr>TVS_XP Merged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Delauro</dc:creator>
  <cp:lastModifiedBy>Jason Wiese</cp:lastModifiedBy>
  <cp:revision>1</cp:revision>
  <cp:lastPrinted>2021-03-12T20:54:48Z</cp:lastPrinted>
  <dcterms:created xsi:type="dcterms:W3CDTF">2020-10-23T14:22:00Z</dcterms:created>
  <dcterms:modified xsi:type="dcterms:W3CDTF">2021-03-26T01:42:38Z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ies>
</file>